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64" r:id="rId2"/>
    <p:sldId id="389" r:id="rId3"/>
    <p:sldId id="487" r:id="rId4"/>
    <p:sldId id="489" r:id="rId5"/>
    <p:sldId id="488" r:id="rId6"/>
    <p:sldId id="433" r:id="rId7"/>
    <p:sldId id="408" r:id="rId8"/>
    <p:sldId id="435" r:id="rId9"/>
    <p:sldId id="437" r:id="rId10"/>
    <p:sldId id="438" r:id="rId11"/>
    <p:sldId id="434" r:id="rId12"/>
    <p:sldId id="436" r:id="rId13"/>
    <p:sldId id="440" r:id="rId14"/>
    <p:sldId id="441" r:id="rId15"/>
    <p:sldId id="442" r:id="rId16"/>
    <p:sldId id="443" r:id="rId17"/>
    <p:sldId id="444" r:id="rId18"/>
    <p:sldId id="445" r:id="rId19"/>
    <p:sldId id="421" r:id="rId20"/>
    <p:sldId id="446" r:id="rId21"/>
    <p:sldId id="447" r:id="rId22"/>
    <p:sldId id="448" r:id="rId23"/>
    <p:sldId id="449" r:id="rId24"/>
    <p:sldId id="450" r:id="rId25"/>
    <p:sldId id="451" r:id="rId26"/>
    <p:sldId id="422" r:id="rId27"/>
    <p:sldId id="452" r:id="rId28"/>
    <p:sldId id="453" r:id="rId29"/>
    <p:sldId id="454" r:id="rId30"/>
    <p:sldId id="455" r:id="rId31"/>
    <p:sldId id="456" r:id="rId32"/>
    <p:sldId id="457" r:id="rId33"/>
    <p:sldId id="458" r:id="rId34"/>
    <p:sldId id="459" r:id="rId35"/>
    <p:sldId id="460" r:id="rId36"/>
    <p:sldId id="461" r:id="rId37"/>
    <p:sldId id="462" r:id="rId38"/>
    <p:sldId id="463" r:id="rId39"/>
    <p:sldId id="425" r:id="rId40"/>
    <p:sldId id="414" r:id="rId41"/>
    <p:sldId id="410" r:id="rId42"/>
    <p:sldId id="407" r:id="rId43"/>
    <p:sldId id="464" r:id="rId44"/>
    <p:sldId id="465" r:id="rId45"/>
    <p:sldId id="466" r:id="rId46"/>
    <p:sldId id="467" r:id="rId47"/>
    <p:sldId id="468" r:id="rId48"/>
    <p:sldId id="469" r:id="rId49"/>
    <p:sldId id="470" r:id="rId50"/>
    <p:sldId id="426" r:id="rId51"/>
    <p:sldId id="471" r:id="rId52"/>
    <p:sldId id="472" r:id="rId53"/>
    <p:sldId id="473" r:id="rId54"/>
    <p:sldId id="474" r:id="rId55"/>
    <p:sldId id="475" r:id="rId56"/>
    <p:sldId id="427" r:id="rId57"/>
    <p:sldId id="478" r:id="rId58"/>
    <p:sldId id="476" r:id="rId59"/>
    <p:sldId id="479" r:id="rId60"/>
    <p:sldId id="480" r:id="rId61"/>
    <p:sldId id="398" r:id="rId62"/>
    <p:sldId id="390" r:id="rId63"/>
    <p:sldId id="490" r:id="rId64"/>
    <p:sldId id="491" r:id="rId65"/>
    <p:sldId id="429" r:id="rId66"/>
    <p:sldId id="430" r:id="rId67"/>
    <p:sldId id="417" r:id="rId68"/>
    <p:sldId id="431" r:id="rId69"/>
    <p:sldId id="432" r:id="rId70"/>
    <p:sldId id="496" r:id="rId71"/>
    <p:sldId id="392" r:id="rId72"/>
    <p:sldId id="492" r:id="rId73"/>
    <p:sldId id="493" r:id="rId74"/>
    <p:sldId id="393" r:id="rId75"/>
    <p:sldId id="494" r:id="rId76"/>
    <p:sldId id="495" r:id="rId77"/>
    <p:sldId id="394" r:id="rId78"/>
    <p:sldId id="481" r:id="rId79"/>
    <p:sldId id="482" r:id="rId80"/>
    <p:sldId id="483" r:id="rId81"/>
    <p:sldId id="484" r:id="rId82"/>
    <p:sldId id="485" r:id="rId83"/>
    <p:sldId id="486" r:id="rId84"/>
    <p:sldId id="395" r:id="rId85"/>
  </p:sldIdLst>
  <p:sldSz cx="12192000" cy="6858000"/>
  <p:notesSz cx="6858000" cy="9144000"/>
  <p:defaultTextStyle>
    <a:defPPr>
      <a:defRPr lang="en-US"/>
    </a:defPPr>
    <a:lvl1pPr marL="0" algn="l" defTabSz="914382" rtl="0" eaLnBrk="1" latinLnBrk="0" hangingPunct="1">
      <a:defRPr sz="1700" kern="1200">
        <a:solidFill>
          <a:schemeClr val="tx1"/>
        </a:solidFill>
        <a:latin typeface="+mn-lt"/>
        <a:ea typeface="+mn-ea"/>
        <a:cs typeface="+mn-cs"/>
      </a:defRPr>
    </a:lvl1pPr>
    <a:lvl2pPr marL="457191" algn="l" defTabSz="914382" rtl="0" eaLnBrk="1" latinLnBrk="0" hangingPunct="1">
      <a:defRPr sz="1700" kern="1200">
        <a:solidFill>
          <a:schemeClr val="tx1"/>
        </a:solidFill>
        <a:latin typeface="+mn-lt"/>
        <a:ea typeface="+mn-ea"/>
        <a:cs typeface="+mn-cs"/>
      </a:defRPr>
    </a:lvl2pPr>
    <a:lvl3pPr marL="914382" algn="l" defTabSz="914382" rtl="0" eaLnBrk="1" latinLnBrk="0" hangingPunct="1">
      <a:defRPr sz="1700" kern="1200">
        <a:solidFill>
          <a:schemeClr val="tx1"/>
        </a:solidFill>
        <a:latin typeface="+mn-lt"/>
        <a:ea typeface="+mn-ea"/>
        <a:cs typeface="+mn-cs"/>
      </a:defRPr>
    </a:lvl3pPr>
    <a:lvl4pPr marL="1371573" algn="l" defTabSz="914382" rtl="0" eaLnBrk="1" latinLnBrk="0" hangingPunct="1">
      <a:defRPr sz="1700" kern="1200">
        <a:solidFill>
          <a:schemeClr val="tx1"/>
        </a:solidFill>
        <a:latin typeface="+mn-lt"/>
        <a:ea typeface="+mn-ea"/>
        <a:cs typeface="+mn-cs"/>
      </a:defRPr>
    </a:lvl4pPr>
    <a:lvl5pPr marL="1828764" algn="l" defTabSz="914382" rtl="0" eaLnBrk="1" latinLnBrk="0" hangingPunct="1">
      <a:defRPr sz="1700" kern="1200">
        <a:solidFill>
          <a:schemeClr val="tx1"/>
        </a:solidFill>
        <a:latin typeface="+mn-lt"/>
        <a:ea typeface="+mn-ea"/>
        <a:cs typeface="+mn-cs"/>
      </a:defRPr>
    </a:lvl5pPr>
    <a:lvl6pPr marL="2285955" algn="l" defTabSz="914382" rtl="0" eaLnBrk="1" latinLnBrk="0" hangingPunct="1">
      <a:defRPr sz="1700" kern="1200">
        <a:solidFill>
          <a:schemeClr val="tx1"/>
        </a:solidFill>
        <a:latin typeface="+mn-lt"/>
        <a:ea typeface="+mn-ea"/>
        <a:cs typeface="+mn-cs"/>
      </a:defRPr>
    </a:lvl6pPr>
    <a:lvl7pPr marL="2743145" algn="l" defTabSz="914382" rtl="0" eaLnBrk="1" latinLnBrk="0" hangingPunct="1">
      <a:defRPr sz="1700" kern="1200">
        <a:solidFill>
          <a:schemeClr val="tx1"/>
        </a:solidFill>
        <a:latin typeface="+mn-lt"/>
        <a:ea typeface="+mn-ea"/>
        <a:cs typeface="+mn-cs"/>
      </a:defRPr>
    </a:lvl7pPr>
    <a:lvl8pPr marL="3200335" algn="l" defTabSz="914382" rtl="0" eaLnBrk="1" latinLnBrk="0" hangingPunct="1">
      <a:defRPr sz="1700" kern="1200">
        <a:solidFill>
          <a:schemeClr val="tx1"/>
        </a:solidFill>
        <a:latin typeface="+mn-lt"/>
        <a:ea typeface="+mn-ea"/>
        <a:cs typeface="+mn-cs"/>
      </a:defRPr>
    </a:lvl8pPr>
    <a:lvl9pPr marL="3657526" algn="l" defTabSz="914382"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7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D269"/>
    <a:srgbClr val="DCD3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666" autoAdjust="0"/>
    <p:restoredTop sz="71840" autoAdjust="0"/>
  </p:normalViewPr>
  <p:slideViewPr>
    <p:cSldViewPr snapToGrid="0" showGuides="1">
      <p:cViewPr varScale="1">
        <p:scale>
          <a:sx n="58" d="100"/>
          <a:sy n="58" d="100"/>
        </p:scale>
        <p:origin x="989" y="58"/>
      </p:cViewPr>
      <p:guideLst>
        <p:guide orient="horz" pos="1478"/>
        <p:guide pos="3840"/>
      </p:guideLst>
    </p:cSldViewPr>
  </p:slideViewPr>
  <p:notesTextViewPr>
    <p:cViewPr>
      <p:scale>
        <a:sx n="150" d="100"/>
        <a:sy n="150" d="100"/>
      </p:scale>
      <p:origin x="0" y="-9739"/>
    </p:cViewPr>
  </p:notesTextViewPr>
  <p:sorterViewPr>
    <p:cViewPr>
      <p:scale>
        <a:sx n="66" d="100"/>
        <a:sy n="66" d="100"/>
      </p:scale>
      <p:origin x="0" y="33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D81AA-8149-4B72-8D32-0753190DE9C5}" type="datetimeFigureOut">
              <a:rPr lang="en-US" smtClean="0"/>
              <a:pPr/>
              <a:t>5/19/2021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1821-6ADB-46B2-998B-99A9C463A7C1}" type="slidenum">
              <a:rPr lang="en-US" smtClean="0"/>
              <a:pPr/>
              <a:t>‹#›</a:t>
            </a:fld>
            <a:endParaRPr lang="en-US"/>
          </a:p>
        </p:txBody>
      </p:sp>
    </p:spTree>
    <p:extLst>
      <p:ext uri="{BB962C8B-B14F-4D97-AF65-F5344CB8AC3E}">
        <p14:creationId xmlns:p14="http://schemas.microsoft.com/office/powerpoint/2010/main" val="2274493441"/>
      </p:ext>
    </p:extLst>
  </p:cSld>
  <p:clrMap bg1="lt1" tx1="dk1" bg2="lt2" tx2="dk2" accent1="accent1" accent2="accent2" accent3="accent3" accent4="accent4" accent5="accent5" accent6="accent6" hlink="hlink" folHlink="folHlink"/>
  <p:notesStyle>
    <a:lvl1pPr marL="0" algn="l" defTabSz="914382" rtl="0" eaLnBrk="1" latinLnBrk="0" hangingPunct="1">
      <a:defRPr sz="1200" kern="1200">
        <a:solidFill>
          <a:schemeClr val="tx1"/>
        </a:solidFill>
        <a:latin typeface="+mn-lt"/>
        <a:ea typeface="+mn-ea"/>
        <a:cs typeface="+mn-cs"/>
      </a:defRPr>
    </a:lvl1pPr>
    <a:lvl2pPr marL="457191" algn="l" defTabSz="914382" rtl="0" eaLnBrk="1" latinLnBrk="0" hangingPunct="1">
      <a:defRPr sz="1200" kern="1200">
        <a:solidFill>
          <a:schemeClr val="tx1"/>
        </a:solidFill>
        <a:latin typeface="+mn-lt"/>
        <a:ea typeface="+mn-ea"/>
        <a:cs typeface="+mn-cs"/>
      </a:defRPr>
    </a:lvl2pPr>
    <a:lvl3pPr marL="914382" algn="l" defTabSz="914382" rtl="0" eaLnBrk="1" latinLnBrk="0" hangingPunct="1">
      <a:defRPr sz="1200" kern="1200">
        <a:solidFill>
          <a:schemeClr val="tx1"/>
        </a:solidFill>
        <a:latin typeface="+mn-lt"/>
        <a:ea typeface="+mn-ea"/>
        <a:cs typeface="+mn-cs"/>
      </a:defRPr>
    </a:lvl3pPr>
    <a:lvl4pPr marL="1371573" algn="l" defTabSz="914382" rtl="0" eaLnBrk="1" latinLnBrk="0" hangingPunct="1">
      <a:defRPr sz="1200" kern="1200">
        <a:solidFill>
          <a:schemeClr val="tx1"/>
        </a:solidFill>
        <a:latin typeface="+mn-lt"/>
        <a:ea typeface="+mn-ea"/>
        <a:cs typeface="+mn-cs"/>
      </a:defRPr>
    </a:lvl4pPr>
    <a:lvl5pPr marL="1828764" algn="l" defTabSz="914382" rtl="0" eaLnBrk="1" latinLnBrk="0" hangingPunct="1">
      <a:defRPr sz="1200" kern="1200">
        <a:solidFill>
          <a:schemeClr val="tx1"/>
        </a:solidFill>
        <a:latin typeface="+mn-lt"/>
        <a:ea typeface="+mn-ea"/>
        <a:cs typeface="+mn-cs"/>
      </a:defRPr>
    </a:lvl5pPr>
    <a:lvl6pPr marL="2285955" algn="l" defTabSz="914382" rtl="0" eaLnBrk="1" latinLnBrk="0" hangingPunct="1">
      <a:defRPr sz="1200" kern="1200">
        <a:solidFill>
          <a:schemeClr val="tx1"/>
        </a:solidFill>
        <a:latin typeface="+mn-lt"/>
        <a:ea typeface="+mn-ea"/>
        <a:cs typeface="+mn-cs"/>
      </a:defRPr>
    </a:lvl6pPr>
    <a:lvl7pPr marL="2743145" algn="l" defTabSz="914382" rtl="0" eaLnBrk="1" latinLnBrk="0" hangingPunct="1">
      <a:defRPr sz="1200" kern="1200">
        <a:solidFill>
          <a:schemeClr val="tx1"/>
        </a:solidFill>
        <a:latin typeface="+mn-lt"/>
        <a:ea typeface="+mn-ea"/>
        <a:cs typeface="+mn-cs"/>
      </a:defRPr>
    </a:lvl7pPr>
    <a:lvl8pPr marL="3200335" algn="l" defTabSz="914382" rtl="0" eaLnBrk="1" latinLnBrk="0" hangingPunct="1">
      <a:defRPr sz="1200" kern="1200">
        <a:solidFill>
          <a:schemeClr val="tx1"/>
        </a:solidFill>
        <a:latin typeface="+mn-lt"/>
        <a:ea typeface="+mn-ea"/>
        <a:cs typeface="+mn-cs"/>
      </a:defRPr>
    </a:lvl8pPr>
    <a:lvl9pPr marL="3657526" algn="l" defTabSz="91438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Background picture of gift = LICENSED AND NOT FOR REUSE ELSEWHERE = To reuse else</a:t>
            </a:r>
            <a:r>
              <a:rPr lang="en-US" baseline="0" dirty="0"/>
              <a:t>where get a license from http://www.bigstockphoto.com/download/bid-2252323/</a:t>
            </a:r>
          </a:p>
          <a:p>
            <a:endParaRPr lang="en-US" baseline="0"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r>
              <a:rPr lang="en-US" altLang="en-US" dirty="0"/>
              <a:t>---------------------------------------------------------------------------------------------------------------------------</a:t>
            </a:r>
          </a:p>
          <a:p>
            <a:pPr lvl="1"/>
            <a:r>
              <a:rPr lang="en-US" altLang="en-US" sz="700" dirty="0">
                <a:latin typeface="Arial" panose="020B0604020202020204" pitchFamily="34" charset="0"/>
              </a:rPr>
              <a:t>Scripture taken from the HOLY BIBLE, NEW INTERNATIONAL VERSION®. NIV®. Copyright©1973, 1978, 1984 by International Bible Society. Used by permission of Zondervan. All rights reserved. </a:t>
            </a:r>
          </a:p>
          <a:p>
            <a:pPr lvl="1"/>
            <a:endParaRPr lang="en-US" altLang="en-US" dirty="0"/>
          </a:p>
          <a:p>
            <a:endParaRPr lang="en-US" altLang="en-US" dirty="0"/>
          </a:p>
          <a:p>
            <a:endParaRPr lang="en-US" altLang="en-US" dirty="0"/>
          </a:p>
          <a:p>
            <a:endParaRPr lang="en-US"/>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a:t>
            </a:fld>
            <a:endParaRPr lang="en-US"/>
          </a:p>
        </p:txBody>
      </p:sp>
    </p:spTree>
    <p:extLst>
      <p:ext uri="{BB962C8B-B14F-4D97-AF65-F5344CB8AC3E}">
        <p14:creationId xmlns:p14="http://schemas.microsoft.com/office/powerpoint/2010/main" val="619779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 was extremely</a:t>
            </a:r>
            <a:r>
              <a:rPr lang="en-US" baseline="0" dirty="0"/>
              <a:t> zealous with my faith as a teenager.  One day I was sharing my faith with a class mate while class was going on.  The teacher, intending to publicly humiliate me,  said, “Okay, Dennis, whatever it is that you have to say, just come up to the front of the class and tell everyone.” And of course it backfired on the teacher, because I did.  I publicly share the good news of God’s grace with the entire class.  Guess what?  It wasn’t a secret after that.  That I was a Christian became public knowledge.  </a:t>
            </a:r>
          </a:p>
          <a:p>
            <a:endParaRPr lang="en-US" baseline="0" dirty="0"/>
          </a:p>
          <a:p>
            <a:r>
              <a:rPr lang="en-US" baseline="0" dirty="0"/>
              <a:t>You don’t have to be as extreme as that—you don’t have to publish it on </a:t>
            </a:r>
            <a:r>
              <a:rPr lang="en-US" baseline="0" dirty="0" err="1"/>
              <a:t>facebook</a:t>
            </a:r>
            <a:r>
              <a:rPr lang="en-US" baseline="0" dirty="0"/>
              <a:t>—but people who read your </a:t>
            </a:r>
            <a:r>
              <a:rPr lang="en-US" baseline="0" dirty="0" err="1"/>
              <a:t>facebook</a:t>
            </a:r>
            <a:r>
              <a:rPr lang="en-US" baseline="0" dirty="0"/>
              <a:t> should know that God’s Grace touched your life because you are not the same anyone—it should be “public knowledge.” That’s what grace does in a life. </a:t>
            </a:r>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73</a:t>
            </a:fld>
            <a:endParaRPr lang="en-US"/>
          </a:p>
        </p:txBody>
      </p:sp>
    </p:spTree>
    <p:extLst>
      <p:ext uri="{BB962C8B-B14F-4D97-AF65-F5344CB8AC3E}">
        <p14:creationId xmlns:p14="http://schemas.microsoft.com/office/powerpoint/2010/main" val="2577531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Map</a:t>
            </a:r>
            <a:r>
              <a:rPr lang="en-US" baseline="0" dirty="0"/>
              <a:t> of Mediterranean = FREE = NASA map  from http://www.hmml.org/centers/malta/mediterranean/Mediterranian_Sea_16.61811E_38.99124N.jpg</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74</a:t>
            </a:fld>
            <a:endParaRPr lang="en-US"/>
          </a:p>
        </p:txBody>
      </p:sp>
    </p:spTree>
    <p:extLst>
      <p:ext uri="{BB962C8B-B14F-4D97-AF65-F5344CB8AC3E}">
        <p14:creationId xmlns:p14="http://schemas.microsoft.com/office/powerpoint/2010/main" val="650294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Map</a:t>
            </a:r>
            <a:r>
              <a:rPr lang="en-US" baseline="0" dirty="0"/>
              <a:t> of Mediterranean = FREE = NASA map  from http://www.hmml.org/centers/malta/mediterranean/Mediterranian_Sea_16.61811E_38.99124N.jpg</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75</a:t>
            </a:fld>
            <a:endParaRPr lang="en-US"/>
          </a:p>
        </p:txBody>
      </p:sp>
    </p:spTree>
    <p:extLst>
      <p:ext uri="{BB962C8B-B14F-4D97-AF65-F5344CB8AC3E}">
        <p14:creationId xmlns:p14="http://schemas.microsoft.com/office/powerpoint/2010/main" val="173955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Map</a:t>
            </a:r>
            <a:r>
              <a:rPr lang="en-US" baseline="0" dirty="0"/>
              <a:t> of Mediterranean = FREE = NASA map  from http://www.hmml.org/centers/malta/mediterranean/Mediterranian_Sea_16.61811E_38.99124N.jpg</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76</a:t>
            </a:fld>
            <a:endParaRPr lang="en-US"/>
          </a:p>
        </p:txBody>
      </p:sp>
    </p:spTree>
    <p:extLst>
      <p:ext uri="{BB962C8B-B14F-4D97-AF65-F5344CB8AC3E}">
        <p14:creationId xmlns:p14="http://schemas.microsoft.com/office/powerpoint/2010/main" val="2479991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a:t>
            </a:fld>
            <a:endParaRPr lang="en-US"/>
          </a:p>
        </p:txBody>
      </p:sp>
    </p:spTree>
    <p:extLst>
      <p:ext uri="{BB962C8B-B14F-4D97-AF65-F5344CB8AC3E}">
        <p14:creationId xmlns:p14="http://schemas.microsoft.com/office/powerpoint/2010/main" val="651268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a:t>
            </a:fld>
            <a:endParaRPr lang="en-US"/>
          </a:p>
        </p:txBody>
      </p:sp>
    </p:spTree>
    <p:extLst>
      <p:ext uri="{BB962C8B-B14F-4D97-AF65-F5344CB8AC3E}">
        <p14:creationId xmlns:p14="http://schemas.microsoft.com/office/powerpoint/2010/main" val="926309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4</a:t>
            </a:fld>
            <a:endParaRPr lang="en-US"/>
          </a:p>
        </p:txBody>
      </p:sp>
    </p:spTree>
    <p:extLst>
      <p:ext uri="{BB962C8B-B14F-4D97-AF65-F5344CB8AC3E}">
        <p14:creationId xmlns:p14="http://schemas.microsoft.com/office/powerpoint/2010/main" val="3460019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a:t>
            </a:r>
            <a:r>
              <a:rPr lang="en-US" baseline="0" dirty="0"/>
              <a:t> will say, “the Bible is just a book written by a bunch of religious fanatics”.  I find it very interesting that most who say things like that have never read it.  </a:t>
            </a:r>
          </a:p>
          <a:p>
            <a:endParaRPr lang="en-US" baseline="0" dirty="0"/>
          </a:p>
          <a:p>
            <a:r>
              <a:rPr lang="en-US" baseline="0" dirty="0"/>
              <a:t>A lady in a church I pastored in Philadelphia, bought a Bible at a secular bookstore because she had heard that it was the all time best selling book in the world.  She started at Genesis 1:1 and by the end of the book of Romans she confessed Jesus is the Christ the Son of God.  </a:t>
            </a:r>
          </a:p>
          <a:p>
            <a:endParaRPr lang="en-US" baseline="0" dirty="0"/>
          </a:p>
          <a:p>
            <a:r>
              <a:rPr lang="en-US" baseline="0" dirty="0"/>
              <a:t>This book has a divine author who used people like we use pens to write the Word of God  and give us the gospel.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5</a:t>
            </a:fld>
            <a:endParaRPr lang="en-US"/>
          </a:p>
        </p:txBody>
      </p:sp>
    </p:spTree>
    <p:extLst>
      <p:ext uri="{BB962C8B-B14F-4D97-AF65-F5344CB8AC3E}">
        <p14:creationId xmlns:p14="http://schemas.microsoft.com/office/powerpoint/2010/main" val="2381569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Apostle Paul first received it on the Road to Damascus persecuting Christians.  A heaven light struck him down and blinded him.  In that light was Jesus, speaking ...</a:t>
            </a:r>
          </a:p>
          <a:p>
            <a:endParaRPr lang="en-US" dirty="0"/>
          </a:p>
          <a:p>
            <a:r>
              <a:rPr lang="en-US" dirty="0"/>
              <a:t>It was quite different</a:t>
            </a:r>
            <a:r>
              <a:rPr lang="en-US" baseline="0" dirty="0"/>
              <a:t> for me—I was at a Christian camp.  </a:t>
            </a:r>
          </a:p>
          <a:p>
            <a:endParaRPr lang="en-US" baseline="0" dirty="0"/>
          </a:p>
          <a:p>
            <a:r>
              <a:rPr lang="en-US" baseline="0" dirty="0"/>
              <a:t>Where were you when you received it?   If you don’t know – then perhaps you have not receive the revelation of who Jesus is, or what the true gospel is.  You can </a:t>
            </a:r>
            <a:r>
              <a:rPr lang="en-US" baseline="0" dirty="0" err="1"/>
              <a:t>recieve</a:t>
            </a:r>
            <a:r>
              <a:rPr lang="en-US" baseline="0" dirty="0"/>
              <a:t> Him and the gospel today. </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6</a:t>
            </a:fld>
            <a:endParaRPr lang="en-US"/>
          </a:p>
        </p:txBody>
      </p:sp>
    </p:spTree>
    <p:extLst>
      <p:ext uri="{BB962C8B-B14F-4D97-AF65-F5344CB8AC3E}">
        <p14:creationId xmlns:p14="http://schemas.microsoft.com/office/powerpoint/2010/main" val="2077464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Tim 1:16 </a:t>
            </a:r>
            <a:r>
              <a:rPr lang="en-US" sz="1200" b="0" i="0" u="none" strike="noStrike" kern="1200" baseline="0" dirty="0">
                <a:solidFill>
                  <a:schemeClr val="tx1"/>
                </a:solidFill>
                <a:latin typeface="+mn-lt"/>
                <a:ea typeface="+mn-ea"/>
                <a:cs typeface="+mn-cs"/>
              </a:rPr>
              <a:t>But for that very reason I was shown mercy so that in me, the worst of sinners, Christ Jesus might display his unlimited patience as an example for those who would believe on him and receive eternal life. (1Ti 1:16 NIV)</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38</a:t>
            </a:fld>
            <a:endParaRPr lang="en-US"/>
          </a:p>
        </p:txBody>
      </p:sp>
    </p:spTree>
    <p:extLst>
      <p:ext uri="{BB962C8B-B14F-4D97-AF65-F5344CB8AC3E}">
        <p14:creationId xmlns:p14="http://schemas.microsoft.com/office/powerpoint/2010/main" val="3469803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 was extremely</a:t>
            </a:r>
            <a:r>
              <a:rPr lang="en-US" baseline="0" dirty="0"/>
              <a:t> zealous with my faith as a teenager.  One day I was sharing my faith with a class mate while class was going on.  The teacher, intending to publicly humiliate me,  said, “Okay, Dennis, whatever it is that you have to say, just come up to the front of the class and tell everyone.” And of course it backfired on the teacher, because I did.  I publicly share the good news of God’s grace with the entire class.  Guess what?  It wasn’t a secret after that.  That I was a Christian became public knowledge.  </a:t>
            </a:r>
          </a:p>
          <a:p>
            <a:endParaRPr lang="en-US" baseline="0" dirty="0"/>
          </a:p>
          <a:p>
            <a:r>
              <a:rPr lang="en-US" baseline="0" dirty="0"/>
              <a:t>You don’t have to be as extreme as that—you don’t have to publish it on </a:t>
            </a:r>
            <a:r>
              <a:rPr lang="en-US" baseline="0" dirty="0" err="1"/>
              <a:t>facebook</a:t>
            </a:r>
            <a:r>
              <a:rPr lang="en-US" baseline="0" dirty="0"/>
              <a:t>—but people who read your </a:t>
            </a:r>
            <a:r>
              <a:rPr lang="en-US" baseline="0" dirty="0" err="1"/>
              <a:t>facebook</a:t>
            </a:r>
            <a:r>
              <a:rPr lang="en-US" baseline="0" dirty="0"/>
              <a:t> should know that God’s Grace touched your life because you are not the same anyone—it should be “public knowledge.” That’s what grace does in a life. </a:t>
            </a:r>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71</a:t>
            </a:fld>
            <a:endParaRPr lang="en-US"/>
          </a:p>
        </p:txBody>
      </p:sp>
    </p:spTree>
    <p:extLst>
      <p:ext uri="{BB962C8B-B14F-4D97-AF65-F5344CB8AC3E}">
        <p14:creationId xmlns:p14="http://schemas.microsoft.com/office/powerpoint/2010/main" val="992230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 was extremely</a:t>
            </a:r>
            <a:r>
              <a:rPr lang="en-US" baseline="0" dirty="0"/>
              <a:t> zealous with my faith as a teenager.  One day I was sharing my faith with a class mate while class was going on.  The teacher, intending to publicly humiliate me,  said, “Okay, Dennis, whatever it is that you have to say, just come up to the front of the class and tell everyone.” And of course it backfired on the teacher, because I did.  I publicly share the good news of God’s grace with the entire class.  Guess what?  It wasn’t a secret after that.  That I was a Christian became public knowledge.  </a:t>
            </a:r>
          </a:p>
          <a:p>
            <a:endParaRPr lang="en-US" baseline="0" dirty="0"/>
          </a:p>
          <a:p>
            <a:r>
              <a:rPr lang="en-US" baseline="0" dirty="0"/>
              <a:t>You don’t have to be as extreme as that—you don’t have to publish it on </a:t>
            </a:r>
            <a:r>
              <a:rPr lang="en-US" baseline="0" dirty="0" err="1"/>
              <a:t>facebook</a:t>
            </a:r>
            <a:r>
              <a:rPr lang="en-US" baseline="0" dirty="0"/>
              <a:t>—but people who read your </a:t>
            </a:r>
            <a:r>
              <a:rPr lang="en-US" baseline="0" dirty="0" err="1"/>
              <a:t>facebook</a:t>
            </a:r>
            <a:r>
              <a:rPr lang="en-US" baseline="0" dirty="0"/>
              <a:t> should know that God’s Grace touched your life because you are not the same anyone—it should be “public knowledge.” That’s what grace does in a life. </a:t>
            </a:r>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72</a:t>
            </a:fld>
            <a:endParaRPr lang="en-US"/>
          </a:p>
        </p:txBody>
      </p:sp>
    </p:spTree>
    <p:extLst>
      <p:ext uri="{BB962C8B-B14F-4D97-AF65-F5344CB8AC3E}">
        <p14:creationId xmlns:p14="http://schemas.microsoft.com/office/powerpoint/2010/main" val="3054651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91" indent="0" algn="ctr">
              <a:buNone/>
              <a:defRPr>
                <a:solidFill>
                  <a:schemeClr val="tx1">
                    <a:tint val="75000"/>
                  </a:schemeClr>
                </a:solidFill>
              </a:defRPr>
            </a:lvl2pPr>
            <a:lvl3pPr marL="914382" indent="0" algn="ctr">
              <a:buNone/>
              <a:defRPr>
                <a:solidFill>
                  <a:schemeClr val="tx1">
                    <a:tint val="75000"/>
                  </a:schemeClr>
                </a:solidFill>
              </a:defRPr>
            </a:lvl3pPr>
            <a:lvl4pPr marL="1371573" indent="0" algn="ctr">
              <a:buNone/>
              <a:defRPr>
                <a:solidFill>
                  <a:schemeClr val="tx1">
                    <a:tint val="75000"/>
                  </a:schemeClr>
                </a:solidFill>
              </a:defRPr>
            </a:lvl4pPr>
            <a:lvl5pPr marL="1828764" indent="0" algn="ctr">
              <a:buNone/>
              <a:defRPr>
                <a:solidFill>
                  <a:schemeClr val="tx1">
                    <a:tint val="75000"/>
                  </a:schemeClr>
                </a:solidFill>
              </a:defRPr>
            </a:lvl5pPr>
            <a:lvl6pPr marL="2285955" indent="0" algn="ctr">
              <a:buNone/>
              <a:defRPr>
                <a:solidFill>
                  <a:schemeClr val="tx1">
                    <a:tint val="75000"/>
                  </a:schemeClr>
                </a:solidFill>
              </a:defRPr>
            </a:lvl6pPr>
            <a:lvl7pPr marL="2743145" indent="0" algn="ctr">
              <a:buNone/>
              <a:defRPr>
                <a:solidFill>
                  <a:schemeClr val="tx1">
                    <a:tint val="75000"/>
                  </a:schemeClr>
                </a:solidFill>
              </a:defRPr>
            </a:lvl7pPr>
            <a:lvl8pPr marL="3200335" indent="0" algn="ctr">
              <a:buNone/>
              <a:defRPr>
                <a:solidFill>
                  <a:schemeClr val="tx1">
                    <a:tint val="75000"/>
                  </a:schemeClr>
                </a:solidFill>
              </a:defRPr>
            </a:lvl8pPr>
            <a:lvl9pPr marL="365752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srcRect/>
          <a:stretch>
            <a:fillRect/>
          </a:stretch>
        </p:blipFill>
        <p:spPr bwMode="auto">
          <a:xfrm>
            <a:off x="563672" y="0"/>
            <a:ext cx="11010378"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8"/>
          </a:xfrm>
        </p:spPr>
        <p:txBody>
          <a:bodyPr anchor="b"/>
          <a:lstStyle>
            <a:lvl1pPr marL="0" indent="0">
              <a:buNone/>
              <a:defRPr sz="2000">
                <a:solidFill>
                  <a:schemeClr val="tx1">
                    <a:tint val="75000"/>
                  </a:schemeClr>
                </a:solidFill>
              </a:defRPr>
            </a:lvl1pPr>
            <a:lvl2pPr marL="457191" indent="0">
              <a:buNone/>
              <a:defRPr sz="1700">
                <a:solidFill>
                  <a:schemeClr val="tx1">
                    <a:tint val="75000"/>
                  </a:schemeClr>
                </a:solidFill>
              </a:defRPr>
            </a:lvl2pPr>
            <a:lvl3pPr marL="914382" indent="0">
              <a:buNone/>
              <a:defRPr sz="1600">
                <a:solidFill>
                  <a:schemeClr val="tx1">
                    <a:tint val="75000"/>
                  </a:schemeClr>
                </a:solidFill>
              </a:defRPr>
            </a:lvl3pPr>
            <a:lvl4pPr marL="1371573" indent="0">
              <a:buNone/>
              <a:defRPr sz="1300">
                <a:solidFill>
                  <a:schemeClr val="tx1">
                    <a:tint val="75000"/>
                  </a:schemeClr>
                </a:solidFill>
              </a:defRPr>
            </a:lvl4pPr>
            <a:lvl5pPr marL="1828764" indent="0">
              <a:buNone/>
              <a:defRPr sz="1300">
                <a:solidFill>
                  <a:schemeClr val="tx1">
                    <a:tint val="75000"/>
                  </a:schemeClr>
                </a:solidFill>
              </a:defRPr>
            </a:lvl5pPr>
            <a:lvl6pPr marL="2285955" indent="0">
              <a:buNone/>
              <a:defRPr sz="1300">
                <a:solidFill>
                  <a:schemeClr val="tx1">
                    <a:tint val="75000"/>
                  </a:schemeClr>
                </a:solidFill>
              </a:defRPr>
            </a:lvl6pPr>
            <a:lvl7pPr marL="2743145" indent="0">
              <a:buNone/>
              <a:defRPr sz="1300">
                <a:solidFill>
                  <a:schemeClr val="tx1">
                    <a:tint val="75000"/>
                  </a:schemeClr>
                </a:solidFill>
              </a:defRPr>
            </a:lvl7pPr>
            <a:lvl8pPr marL="3200335" indent="0">
              <a:buNone/>
              <a:defRPr sz="1300">
                <a:solidFill>
                  <a:schemeClr val="tx1">
                    <a:tint val="75000"/>
                  </a:schemeClr>
                </a:solidFill>
              </a:defRPr>
            </a:lvl8pPr>
            <a:lvl9pPr marL="3657526" indent="0">
              <a:buNone/>
              <a:defRPr sz="1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191" indent="0">
              <a:buNone/>
              <a:defRPr sz="2000" b="1"/>
            </a:lvl2pPr>
            <a:lvl3pPr marL="914382" indent="0">
              <a:buNone/>
              <a:defRPr sz="1700" b="1"/>
            </a:lvl3pPr>
            <a:lvl4pPr marL="1371573" indent="0">
              <a:buNone/>
              <a:defRPr sz="1600" b="1"/>
            </a:lvl4pPr>
            <a:lvl5pPr marL="1828764" indent="0">
              <a:buNone/>
              <a:defRPr sz="1600" b="1"/>
            </a:lvl5pPr>
            <a:lvl6pPr marL="2285955" indent="0">
              <a:buNone/>
              <a:defRPr sz="1600" b="1"/>
            </a:lvl6pPr>
            <a:lvl7pPr marL="2743145" indent="0">
              <a:buNone/>
              <a:defRPr sz="1600" b="1"/>
            </a:lvl7pPr>
            <a:lvl8pPr marL="3200335" indent="0">
              <a:buNone/>
              <a:defRPr sz="1600" b="1"/>
            </a:lvl8pPr>
            <a:lvl9pPr marL="365752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6"/>
            <a:ext cx="5386917"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91" indent="0">
              <a:buNone/>
              <a:defRPr sz="2000" b="1"/>
            </a:lvl2pPr>
            <a:lvl3pPr marL="914382" indent="0">
              <a:buNone/>
              <a:defRPr sz="1700" b="1"/>
            </a:lvl3pPr>
            <a:lvl4pPr marL="1371573" indent="0">
              <a:buNone/>
              <a:defRPr sz="1600" b="1"/>
            </a:lvl4pPr>
            <a:lvl5pPr marL="1828764" indent="0">
              <a:buNone/>
              <a:defRPr sz="1600" b="1"/>
            </a:lvl5pPr>
            <a:lvl6pPr marL="2285955" indent="0">
              <a:buNone/>
              <a:defRPr sz="1600" b="1"/>
            </a:lvl6pPr>
            <a:lvl7pPr marL="2743145" indent="0">
              <a:buNone/>
              <a:defRPr sz="1600" b="1"/>
            </a:lvl7pPr>
            <a:lvl8pPr marL="3200335" indent="0">
              <a:buNone/>
              <a:defRPr sz="1600" b="1"/>
            </a:lvl8pPr>
            <a:lvl9pPr marL="36575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6"/>
            <a:ext cx="5389033"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A7381E-BD48-4F6C-B15E-96E260FE6928}" type="datetimeFigureOut">
              <a:rPr lang="en-US" smtClean="0"/>
              <a:pPr/>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A7381E-BD48-4F6C-B15E-96E260FE6928}" type="datetimeFigureOut">
              <a:rPr lang="en-US" smtClean="0"/>
              <a:pPr/>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A7381E-BD48-4F6C-B15E-96E260FE6928}" type="datetimeFigureOut">
              <a:rPr lang="en-US" smtClean="0"/>
              <a:pPr/>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1"/>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300"/>
            </a:lvl1pPr>
            <a:lvl2pPr marL="457191" indent="0">
              <a:buNone/>
              <a:defRPr sz="1200"/>
            </a:lvl2pPr>
            <a:lvl3pPr marL="914382" indent="0">
              <a:buNone/>
              <a:defRPr sz="900"/>
            </a:lvl3pPr>
            <a:lvl4pPr marL="1371573" indent="0">
              <a:buNone/>
              <a:defRPr sz="900"/>
            </a:lvl4pPr>
            <a:lvl5pPr marL="1828764" indent="0">
              <a:buNone/>
              <a:defRPr sz="900"/>
            </a:lvl5pPr>
            <a:lvl6pPr marL="2285955" indent="0">
              <a:buNone/>
              <a:defRPr sz="900"/>
            </a:lvl6pPr>
            <a:lvl7pPr marL="2743145" indent="0">
              <a:buNone/>
              <a:defRPr sz="900"/>
            </a:lvl7pPr>
            <a:lvl8pPr marL="3200335" indent="0">
              <a:buNone/>
              <a:defRPr sz="900"/>
            </a:lvl8pPr>
            <a:lvl9pPr marL="36575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91" indent="0">
              <a:buNone/>
              <a:defRPr sz="2800"/>
            </a:lvl2pPr>
            <a:lvl3pPr marL="914382" indent="0">
              <a:buNone/>
              <a:defRPr sz="2400"/>
            </a:lvl3pPr>
            <a:lvl4pPr marL="1371573" indent="0">
              <a:buNone/>
              <a:defRPr sz="2000"/>
            </a:lvl4pPr>
            <a:lvl5pPr marL="1828764" indent="0">
              <a:buNone/>
              <a:defRPr sz="2000"/>
            </a:lvl5pPr>
            <a:lvl6pPr marL="2285955" indent="0">
              <a:buNone/>
              <a:defRPr sz="2000"/>
            </a:lvl6pPr>
            <a:lvl7pPr marL="2743145" indent="0">
              <a:buNone/>
              <a:defRPr sz="2000"/>
            </a:lvl7pPr>
            <a:lvl8pPr marL="3200335" indent="0">
              <a:buNone/>
              <a:defRPr sz="2000"/>
            </a:lvl8pPr>
            <a:lvl9pPr marL="3657526" indent="0">
              <a:buNone/>
              <a:defRPr sz="2000"/>
            </a:lvl9pPr>
          </a:lstStyle>
          <a:p>
            <a:endParaRPr lang="en-US"/>
          </a:p>
        </p:txBody>
      </p:sp>
      <p:sp>
        <p:nvSpPr>
          <p:cNvPr id="4" name="Text Placeholder 3"/>
          <p:cNvSpPr>
            <a:spLocks noGrp="1"/>
          </p:cNvSpPr>
          <p:nvPr>
            <p:ph type="body" sz="half" idx="2"/>
          </p:nvPr>
        </p:nvSpPr>
        <p:spPr>
          <a:xfrm>
            <a:off x="2389717" y="5367337"/>
            <a:ext cx="7315200" cy="804862"/>
          </a:xfrm>
        </p:spPr>
        <p:txBody>
          <a:bodyPr/>
          <a:lstStyle>
            <a:lvl1pPr marL="0" indent="0">
              <a:buNone/>
              <a:defRPr sz="1300"/>
            </a:lvl1pPr>
            <a:lvl2pPr marL="457191" indent="0">
              <a:buNone/>
              <a:defRPr sz="1200"/>
            </a:lvl2pPr>
            <a:lvl3pPr marL="914382" indent="0">
              <a:buNone/>
              <a:defRPr sz="900"/>
            </a:lvl3pPr>
            <a:lvl4pPr marL="1371573" indent="0">
              <a:buNone/>
              <a:defRPr sz="900"/>
            </a:lvl4pPr>
            <a:lvl5pPr marL="1828764" indent="0">
              <a:buNone/>
              <a:defRPr sz="900"/>
            </a:lvl5pPr>
            <a:lvl6pPr marL="2285955" indent="0">
              <a:buNone/>
              <a:defRPr sz="900"/>
            </a:lvl6pPr>
            <a:lvl7pPr marL="2743145" indent="0">
              <a:buNone/>
              <a:defRPr sz="900"/>
            </a:lvl7pPr>
            <a:lvl8pPr marL="3200335" indent="0">
              <a:buNone/>
              <a:defRPr sz="900"/>
            </a:lvl8pPr>
            <a:lvl9pPr marL="365752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7"/>
            <a:ext cx="10972800" cy="1143000"/>
          </a:xfrm>
          <a:prstGeom prst="rect">
            <a:avLst/>
          </a:prstGeom>
        </p:spPr>
        <p:txBody>
          <a:bodyPr vert="horz" lIns="91438" tIns="45719" rIns="91438" bIns="45719"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38" tIns="45719" rIns="91438" bIns="4571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4"/>
          </a:xfrm>
          <a:prstGeom prst="rect">
            <a:avLst/>
          </a:prstGeom>
        </p:spPr>
        <p:txBody>
          <a:bodyPr vert="horz" lIns="91438" tIns="45719" rIns="91438" bIns="45719" rtlCol="0" anchor="ctr"/>
          <a:lstStyle>
            <a:lvl1pPr algn="l">
              <a:defRPr sz="1200">
                <a:solidFill>
                  <a:schemeClr val="tx1">
                    <a:tint val="75000"/>
                  </a:schemeClr>
                </a:solidFill>
              </a:defRPr>
            </a:lvl1pPr>
          </a:lstStyle>
          <a:p>
            <a:fld id="{34A7381E-BD48-4F6C-B15E-96E260FE6928}" type="datetimeFigureOut">
              <a:rPr lang="en-US" smtClean="0"/>
              <a:pPr/>
              <a:t>5/19/2021</a:t>
            </a:fld>
            <a:endParaRPr lang="en-US"/>
          </a:p>
        </p:txBody>
      </p:sp>
      <p:sp>
        <p:nvSpPr>
          <p:cNvPr id="5" name="Footer Placeholder 4"/>
          <p:cNvSpPr>
            <a:spLocks noGrp="1"/>
          </p:cNvSpPr>
          <p:nvPr>
            <p:ph type="ftr" sz="quarter" idx="3"/>
          </p:nvPr>
        </p:nvSpPr>
        <p:spPr>
          <a:xfrm>
            <a:off x="4165600" y="6356351"/>
            <a:ext cx="3860800" cy="36512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4"/>
          </a:xfrm>
          <a:prstGeom prst="rect">
            <a:avLst/>
          </a:prstGeom>
        </p:spPr>
        <p:txBody>
          <a:bodyPr vert="horz" lIns="91438" tIns="45719" rIns="91438" bIns="45719" rtlCol="0" anchor="ctr"/>
          <a:lstStyle>
            <a:lvl1pPr algn="r">
              <a:defRPr sz="1200">
                <a:solidFill>
                  <a:schemeClr val="tx1">
                    <a:tint val="75000"/>
                  </a:schemeClr>
                </a:solidFill>
              </a:defRPr>
            </a:lvl1pPr>
          </a:lstStyle>
          <a:p>
            <a:fld id="{F709D800-B131-44A3-8A73-AB65F4B69D9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82" rtl="0" eaLnBrk="1" latinLnBrk="0" hangingPunct="1">
        <a:spcBef>
          <a:spcPct val="0"/>
        </a:spcBef>
        <a:buNone/>
        <a:defRPr sz="4400" b="1" kern="1200">
          <a:solidFill>
            <a:schemeClr val="bg1"/>
          </a:solidFill>
          <a:effectLst>
            <a:outerShdw blurRad="38100" dist="38100" dir="2700000" algn="tl">
              <a:srgbClr val="000000">
                <a:alpha val="43137"/>
              </a:srgbClr>
            </a:outerShdw>
          </a:effectLst>
          <a:latin typeface="Arial Rounded MT Bold" pitchFamily="34" charset="0"/>
          <a:ea typeface="+mj-ea"/>
          <a:cs typeface="+mj-cs"/>
        </a:defRPr>
      </a:lvl1pPr>
    </p:titleStyle>
    <p:bodyStyle>
      <a:lvl1pPr marL="342893" indent="-342893" algn="l" defTabSz="914382"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742935" indent="-285744" algn="l" defTabSz="914382"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2977" indent="-228595" algn="l" defTabSz="914382"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168" indent="-228595" algn="l" defTabSz="914382"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359" indent="-228595" algn="l" defTabSz="914382"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550"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40"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30"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21" indent="-228595" algn="l" defTabSz="91438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82" rtl="0" eaLnBrk="1" latinLnBrk="0" hangingPunct="1">
        <a:defRPr sz="1700" kern="1200">
          <a:solidFill>
            <a:schemeClr val="tx1"/>
          </a:solidFill>
          <a:latin typeface="+mn-lt"/>
          <a:ea typeface="+mn-ea"/>
          <a:cs typeface="+mn-cs"/>
        </a:defRPr>
      </a:lvl1pPr>
      <a:lvl2pPr marL="457191" algn="l" defTabSz="914382" rtl="0" eaLnBrk="1" latinLnBrk="0" hangingPunct="1">
        <a:defRPr sz="1700" kern="1200">
          <a:solidFill>
            <a:schemeClr val="tx1"/>
          </a:solidFill>
          <a:latin typeface="+mn-lt"/>
          <a:ea typeface="+mn-ea"/>
          <a:cs typeface="+mn-cs"/>
        </a:defRPr>
      </a:lvl2pPr>
      <a:lvl3pPr marL="914382" algn="l" defTabSz="914382" rtl="0" eaLnBrk="1" latinLnBrk="0" hangingPunct="1">
        <a:defRPr sz="1700" kern="1200">
          <a:solidFill>
            <a:schemeClr val="tx1"/>
          </a:solidFill>
          <a:latin typeface="+mn-lt"/>
          <a:ea typeface="+mn-ea"/>
          <a:cs typeface="+mn-cs"/>
        </a:defRPr>
      </a:lvl3pPr>
      <a:lvl4pPr marL="1371573" algn="l" defTabSz="914382" rtl="0" eaLnBrk="1" latinLnBrk="0" hangingPunct="1">
        <a:defRPr sz="1700" kern="1200">
          <a:solidFill>
            <a:schemeClr val="tx1"/>
          </a:solidFill>
          <a:latin typeface="+mn-lt"/>
          <a:ea typeface="+mn-ea"/>
          <a:cs typeface="+mn-cs"/>
        </a:defRPr>
      </a:lvl4pPr>
      <a:lvl5pPr marL="1828764" algn="l" defTabSz="914382" rtl="0" eaLnBrk="1" latinLnBrk="0" hangingPunct="1">
        <a:defRPr sz="1700" kern="1200">
          <a:solidFill>
            <a:schemeClr val="tx1"/>
          </a:solidFill>
          <a:latin typeface="+mn-lt"/>
          <a:ea typeface="+mn-ea"/>
          <a:cs typeface="+mn-cs"/>
        </a:defRPr>
      </a:lvl5pPr>
      <a:lvl6pPr marL="2285955" algn="l" defTabSz="914382" rtl="0" eaLnBrk="1" latinLnBrk="0" hangingPunct="1">
        <a:defRPr sz="1700" kern="1200">
          <a:solidFill>
            <a:schemeClr val="tx1"/>
          </a:solidFill>
          <a:latin typeface="+mn-lt"/>
          <a:ea typeface="+mn-ea"/>
          <a:cs typeface="+mn-cs"/>
        </a:defRPr>
      </a:lvl6pPr>
      <a:lvl7pPr marL="2743145" algn="l" defTabSz="914382" rtl="0" eaLnBrk="1" latinLnBrk="0" hangingPunct="1">
        <a:defRPr sz="1700" kern="1200">
          <a:solidFill>
            <a:schemeClr val="tx1"/>
          </a:solidFill>
          <a:latin typeface="+mn-lt"/>
          <a:ea typeface="+mn-ea"/>
          <a:cs typeface="+mn-cs"/>
        </a:defRPr>
      </a:lvl7pPr>
      <a:lvl8pPr marL="3200335" algn="l" defTabSz="914382" rtl="0" eaLnBrk="1" latinLnBrk="0" hangingPunct="1">
        <a:defRPr sz="1700" kern="1200">
          <a:solidFill>
            <a:schemeClr val="tx1"/>
          </a:solidFill>
          <a:latin typeface="+mn-lt"/>
          <a:ea typeface="+mn-ea"/>
          <a:cs typeface="+mn-cs"/>
        </a:defRPr>
      </a:lvl8pPr>
      <a:lvl9pPr marL="3657526" algn="l" defTabSz="914382"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1.png"/></Relationships>
</file>

<file path=ppt/slides/_rels/slide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2818608" y="579518"/>
            <a:ext cx="6554787" cy="2171700"/>
          </a:xfrm>
          <a:prstGeom prst="rect">
            <a:avLst/>
          </a:prstGeom>
          <a:noFill/>
          <a:ln w="9525">
            <a:noFill/>
            <a:miter lim="800000"/>
            <a:headEnd/>
            <a:tailEnd/>
          </a:ln>
          <a:effectLst/>
        </p:spPr>
      </p:pic>
      <p:sp>
        <p:nvSpPr>
          <p:cNvPr id="3" name="Content Placeholder 2"/>
          <p:cNvSpPr txBox="1">
            <a:spLocks/>
          </p:cNvSpPr>
          <p:nvPr/>
        </p:nvSpPr>
        <p:spPr>
          <a:xfrm>
            <a:off x="5098473" y="4634345"/>
            <a:ext cx="5112327" cy="1491819"/>
          </a:xfrm>
          <a:prstGeom prst="rect">
            <a:avLst/>
          </a:prstGeom>
        </p:spPr>
        <p:txBody>
          <a:bodyPr vert="horz" lIns="91438" tIns="45719" rIns="91438" bIns="45719" rtlCol="0">
            <a:normAutofit/>
          </a:bodyPr>
          <a:lstStyle/>
          <a:p>
            <a:pPr algn="ctr">
              <a:spcBef>
                <a:spcPct val="20000"/>
              </a:spcBef>
              <a:defRPr/>
            </a:pPr>
            <a:r>
              <a:rPr lang="en-US" sz="4000" b="1" dirty="0">
                <a:solidFill>
                  <a:schemeClr val="bg1"/>
                </a:solidFill>
                <a:effectLst>
                  <a:outerShdw blurRad="38100" dist="38100" dir="2700000" algn="tl">
                    <a:srgbClr val="000000">
                      <a:alpha val="43137"/>
                    </a:srgbClr>
                  </a:outerShdw>
                </a:effectLst>
                <a:latin typeface="Arial Narrow" pitchFamily="34" charset="0"/>
              </a:rPr>
              <a:t>Our Focus Today: </a:t>
            </a:r>
          </a:p>
          <a:p>
            <a:pPr algn="ctr">
              <a:spcBef>
                <a:spcPct val="20000"/>
              </a:spcBef>
              <a:defRPr/>
            </a:pPr>
            <a:r>
              <a:rPr lang="en-US" sz="4000" b="1" dirty="0">
                <a:solidFill>
                  <a:schemeClr val="bg1"/>
                </a:solidFill>
                <a:effectLst>
                  <a:outerShdw blurRad="38100" dist="38100" dir="2700000" algn="tl">
                    <a:srgbClr val="000000">
                      <a:alpha val="43137"/>
                    </a:srgbClr>
                  </a:outerShdw>
                </a:effectLst>
                <a:latin typeface="Arial Narrow" pitchFamily="34" charset="0"/>
              </a:rPr>
              <a:t>The Gospel of Grace is...</a:t>
            </a:r>
          </a:p>
        </p:txBody>
      </p:sp>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505700" cy="4525963"/>
          </a:xfrm>
        </p:spPr>
        <p:txBody>
          <a:bodyPr/>
          <a:lstStyle/>
          <a:p>
            <a:pPr marL="0" indent="0"/>
            <a:r>
              <a:rPr lang="en-US"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a:t>
            </a:r>
            <a:r>
              <a:rPr lang="en-US" sz="4000" dirty="0">
                <a:effectLst>
                  <a:glow rad="127000">
                    <a:srgbClr val="FF0000"/>
                  </a:glow>
                  <a:outerShdw blurRad="38100" dist="38100" dir="2700000" algn="tl">
                    <a:srgbClr val="000000">
                      <a:alpha val="43137"/>
                    </a:srgbClr>
                  </a:outerShdw>
                </a:effectLst>
              </a:rPr>
              <a:t>my previous way of life</a:t>
            </a:r>
          </a:p>
        </p:txBody>
      </p:sp>
      <p:sp>
        <p:nvSpPr>
          <p:cNvPr id="2" name="Title 1"/>
          <p:cNvSpPr>
            <a:spLocks noGrp="1"/>
          </p:cNvSpPr>
          <p:nvPr>
            <p:ph type="title"/>
          </p:nvPr>
        </p:nvSpPr>
        <p:spPr/>
        <p:txBody>
          <a:bodyPr/>
          <a:lstStyle/>
          <a:p>
            <a:r>
              <a:rPr lang="en-US" dirty="0"/>
              <a:t>2. LIFE-</a:t>
            </a:r>
            <a:r>
              <a:rPr lang="en-US" u="sng" dirty="0"/>
              <a:t>ALTERING</a:t>
            </a:r>
            <a:endParaRPr lang="en-US" sz="3200" dirty="0"/>
          </a:p>
        </p:txBody>
      </p:sp>
      <p:sp>
        <p:nvSpPr>
          <p:cNvPr id="3" name="Rectangle 2"/>
          <p:cNvSpPr/>
          <p:nvPr/>
        </p:nvSpPr>
        <p:spPr>
          <a:xfrm>
            <a:off x="6286073" y="1007592"/>
            <a:ext cx="4773743" cy="1323439"/>
          </a:xfrm>
          <a:prstGeom prst="rect">
            <a:avLst/>
          </a:prstGeom>
        </p:spPr>
        <p:txBody>
          <a:bodyPr wrap="none">
            <a:spAutoFit/>
          </a:bodyPr>
          <a:lstStyle/>
          <a:p>
            <a:pPr algn="ctr"/>
            <a:r>
              <a:rPr lang="en-US" sz="4000" dirty="0">
                <a:solidFill>
                  <a:schemeClr val="bg1"/>
                </a:solidFill>
                <a:latin typeface="Arial Rounded MT Bold" pitchFamily="34" charset="0"/>
              </a:rPr>
              <a:t>NOT the same-old,</a:t>
            </a:r>
            <a:br>
              <a:rPr lang="en-US" sz="4000" dirty="0">
                <a:solidFill>
                  <a:schemeClr val="bg1"/>
                </a:solidFill>
                <a:latin typeface="Arial Rounded MT Bold" pitchFamily="34" charset="0"/>
              </a:rPr>
            </a:br>
            <a:r>
              <a:rPr lang="en-US" sz="4000" dirty="0">
                <a:solidFill>
                  <a:schemeClr val="bg1"/>
                </a:solidFill>
                <a:latin typeface="Arial Rounded MT Bold" pitchFamily="34" charset="0"/>
              </a:rPr>
              <a:t> same old. </a:t>
            </a:r>
          </a:p>
        </p:txBody>
      </p:sp>
      <p:pic>
        <p:nvPicPr>
          <p:cNvPr id="8" name="Picture 6"/>
          <p:cNvPicPr>
            <a:picLocks noChangeAspect="1" noChangeArrowheads="1"/>
          </p:cNvPicPr>
          <p:nvPr/>
        </p:nvPicPr>
        <p:blipFill>
          <a:blip r:embed="rId2" cstate="print"/>
          <a:srcRect/>
          <a:stretch>
            <a:fillRect/>
          </a:stretch>
        </p:blipFill>
        <p:spPr bwMode="auto">
          <a:xfrm>
            <a:off x="4004253" y="5297778"/>
            <a:ext cx="4805363" cy="1601787"/>
          </a:xfrm>
          <a:prstGeom prst="rect">
            <a:avLst/>
          </a:prstGeom>
          <a:noFill/>
          <a:ln w="9525">
            <a:noFill/>
            <a:miter lim="800000"/>
            <a:headEnd/>
            <a:tailEnd/>
          </a:ln>
          <a:effectLst/>
        </p:spPr>
      </p:pic>
      <p:pic>
        <p:nvPicPr>
          <p:cNvPr id="9" name="Picture 7"/>
          <p:cNvPicPr>
            <a:picLocks noChangeAspect="1" noChangeArrowheads="1"/>
          </p:cNvPicPr>
          <p:nvPr/>
        </p:nvPicPr>
        <p:blipFill>
          <a:blip r:embed="rId3" cstate="print"/>
          <a:srcRect/>
          <a:stretch>
            <a:fillRect/>
          </a:stretch>
        </p:blipFill>
        <p:spPr bwMode="auto">
          <a:xfrm>
            <a:off x="4217266" y="5380183"/>
            <a:ext cx="2178050" cy="1166813"/>
          </a:xfrm>
          <a:prstGeom prst="rect">
            <a:avLst/>
          </a:prstGeom>
          <a:noFill/>
          <a:ln w="9525">
            <a:noFill/>
            <a:miter lim="800000"/>
            <a:headEnd/>
            <a:tailEnd/>
          </a:ln>
          <a:effectLst/>
        </p:spPr>
      </p:pic>
      <p:pic>
        <p:nvPicPr>
          <p:cNvPr id="11" name="Picture 5"/>
          <p:cNvPicPr>
            <a:picLocks noChangeAspect="1" noChangeArrowheads="1"/>
          </p:cNvPicPr>
          <p:nvPr/>
        </p:nvPicPr>
        <p:blipFill>
          <a:blip r:embed="rId4" cstate="print"/>
          <a:srcRect/>
          <a:stretch>
            <a:fillRect/>
          </a:stretch>
        </p:blipFill>
        <p:spPr bwMode="auto">
          <a:xfrm>
            <a:off x="4076243" y="5403272"/>
            <a:ext cx="2539302" cy="1288473"/>
          </a:xfrm>
          <a:prstGeom prst="rect">
            <a:avLst/>
          </a:prstGeom>
          <a:noFill/>
          <a:ln w="9525">
            <a:noFill/>
            <a:miter lim="800000"/>
            <a:headEnd/>
            <a:tailEnd/>
          </a:ln>
          <a:effectLst/>
        </p:spPr>
      </p:pic>
      <p:pic>
        <p:nvPicPr>
          <p:cNvPr id="4" name="Picture 3"/>
          <p:cNvPicPr>
            <a:picLocks noChangeAspect="1"/>
          </p:cNvPicPr>
          <p:nvPr/>
        </p:nvPicPr>
        <p:blipFill>
          <a:blip r:embed="rId5"/>
          <a:stretch>
            <a:fillRect/>
          </a:stretch>
        </p:blipFill>
        <p:spPr>
          <a:xfrm rot="17891453">
            <a:off x="5033590" y="2342979"/>
            <a:ext cx="4580402" cy="3884361"/>
          </a:xfrm>
          <a:prstGeom prst="rect">
            <a:avLst/>
          </a:prstGeom>
        </p:spPr>
      </p:pic>
    </p:spTree>
    <p:extLst>
      <p:ext uri="{BB962C8B-B14F-4D97-AF65-F5344CB8AC3E}">
        <p14:creationId xmlns:p14="http://schemas.microsoft.com/office/powerpoint/2010/main" val="797142192"/>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505700" cy="4525963"/>
          </a:xfrm>
        </p:spPr>
        <p:txBody>
          <a:bodyPr/>
          <a:lstStyle/>
          <a:p>
            <a:pPr marL="0" indent="0"/>
            <a:r>
              <a:rPr lang="en-US"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We all have a </a:t>
            </a:r>
            <a:r>
              <a:rPr lang="en-US" u="sng" dirty="0">
                <a:effectLst>
                  <a:glow rad="127000">
                    <a:srgbClr val="FF0000"/>
                  </a:glow>
                  <a:outerShdw blurRad="38100" dist="38100" dir="2700000" algn="tl">
                    <a:srgbClr val="000000">
                      <a:alpha val="43137"/>
                    </a:srgbClr>
                  </a:outerShdw>
                </a:effectLst>
              </a:rPr>
              <a:t>Past</a:t>
            </a:r>
            <a:r>
              <a:rPr lang="en-US" dirty="0"/>
              <a:t> ...</a:t>
            </a:r>
            <a:endParaRPr lang="en-US" sz="3200" dirty="0"/>
          </a:p>
        </p:txBody>
      </p:sp>
      <p:pic>
        <p:nvPicPr>
          <p:cNvPr id="6" name="Picture 2"/>
          <p:cNvPicPr>
            <a:picLocks noChangeAspect="1" noChangeArrowheads="1"/>
          </p:cNvPicPr>
          <p:nvPr/>
        </p:nvPicPr>
        <p:blipFill>
          <a:blip r:embed="rId3" cstate="print"/>
          <a:srcRect r="24234" b="34328"/>
          <a:stretch>
            <a:fillRect/>
          </a:stretch>
        </p:blipFill>
        <p:spPr bwMode="auto">
          <a:xfrm>
            <a:off x="7623694" y="1695450"/>
            <a:ext cx="4568306" cy="5162550"/>
          </a:xfrm>
          <a:prstGeom prst="rect">
            <a:avLst/>
          </a:prstGeom>
          <a:noFill/>
          <a:ln w="9525">
            <a:noFill/>
            <a:miter lim="800000"/>
            <a:headEnd/>
            <a:tailEnd/>
          </a:ln>
          <a:effectLst/>
        </p:spPr>
      </p:pic>
    </p:spTree>
    <p:extLst>
      <p:ext uri="{BB962C8B-B14F-4D97-AF65-F5344CB8AC3E}">
        <p14:creationId xmlns:p14="http://schemas.microsoft.com/office/powerpoint/2010/main" val="3383848029"/>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505700" cy="4525963"/>
          </a:xfrm>
        </p:spPr>
        <p:txBody>
          <a:bodyPr/>
          <a:lstStyle/>
          <a:p>
            <a:pPr marL="0" indent="0"/>
            <a:r>
              <a:rPr lang="en-US"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7" name="TextBox 6"/>
          <p:cNvSpPr txBox="1"/>
          <p:nvPr/>
        </p:nvSpPr>
        <p:spPr>
          <a:xfrm>
            <a:off x="8115300" y="948690"/>
            <a:ext cx="4210050" cy="840486"/>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Atheism</a:t>
            </a:r>
          </a:p>
        </p:txBody>
      </p:sp>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pic>
        <p:nvPicPr>
          <p:cNvPr id="6" name="Picture 6"/>
          <p:cNvPicPr>
            <a:picLocks noChangeAspect="1" noChangeArrowheads="1"/>
          </p:cNvPicPr>
          <p:nvPr/>
        </p:nvPicPr>
        <p:blipFill>
          <a:blip r:embed="rId3"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2205354734"/>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505700" cy="4525963"/>
          </a:xfrm>
        </p:spPr>
        <p:txBody>
          <a:bodyPr/>
          <a:lstStyle/>
          <a:p>
            <a:pPr marL="0" indent="0"/>
            <a:r>
              <a:rPr lang="en-US"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7" name="TextBox 6"/>
          <p:cNvSpPr txBox="1"/>
          <p:nvPr/>
        </p:nvSpPr>
        <p:spPr>
          <a:xfrm>
            <a:off x="8115300" y="948690"/>
            <a:ext cx="4210050" cy="1708160"/>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Atheism</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Secularism</a:t>
            </a:r>
          </a:p>
        </p:txBody>
      </p:sp>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pic>
        <p:nvPicPr>
          <p:cNvPr id="6" name="Picture 6"/>
          <p:cNvPicPr>
            <a:picLocks noChangeAspect="1" noChangeArrowheads="1"/>
          </p:cNvPicPr>
          <p:nvPr/>
        </p:nvPicPr>
        <p:blipFill>
          <a:blip r:embed="rId3"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2477350308"/>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505700" cy="4525963"/>
          </a:xfrm>
        </p:spPr>
        <p:txBody>
          <a:bodyPr/>
          <a:lstStyle/>
          <a:p>
            <a:pPr marL="0" indent="0"/>
            <a:r>
              <a:rPr lang="en-US"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7" name="TextBox 6"/>
          <p:cNvSpPr txBox="1"/>
          <p:nvPr/>
        </p:nvSpPr>
        <p:spPr>
          <a:xfrm>
            <a:off x="8115300" y="948690"/>
            <a:ext cx="4210050" cy="2516073"/>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Atheism</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Secularism</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Materialism</a:t>
            </a:r>
          </a:p>
        </p:txBody>
      </p:sp>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pic>
        <p:nvPicPr>
          <p:cNvPr id="6" name="Picture 6"/>
          <p:cNvPicPr>
            <a:picLocks noChangeAspect="1" noChangeArrowheads="1"/>
          </p:cNvPicPr>
          <p:nvPr/>
        </p:nvPicPr>
        <p:blipFill>
          <a:blip r:embed="rId3"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1076473513"/>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505700" cy="4525963"/>
          </a:xfrm>
        </p:spPr>
        <p:txBody>
          <a:bodyPr/>
          <a:lstStyle/>
          <a:p>
            <a:pPr marL="0" indent="0"/>
            <a:r>
              <a:rPr lang="en-US"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7" name="TextBox 6"/>
          <p:cNvSpPr txBox="1"/>
          <p:nvPr/>
        </p:nvSpPr>
        <p:spPr>
          <a:xfrm>
            <a:off x="8115300" y="948690"/>
            <a:ext cx="4210050" cy="3323987"/>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Atheism</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Secularism</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Materialism</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Bad Relationship</a:t>
            </a:r>
          </a:p>
        </p:txBody>
      </p:sp>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pic>
        <p:nvPicPr>
          <p:cNvPr id="6" name="Picture 6"/>
          <p:cNvPicPr>
            <a:picLocks noChangeAspect="1" noChangeArrowheads="1"/>
          </p:cNvPicPr>
          <p:nvPr/>
        </p:nvPicPr>
        <p:blipFill>
          <a:blip r:embed="rId3"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1822044430"/>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505700" cy="4525963"/>
          </a:xfrm>
        </p:spPr>
        <p:txBody>
          <a:bodyPr/>
          <a:lstStyle/>
          <a:p>
            <a:pPr marL="0" indent="0"/>
            <a:r>
              <a:rPr lang="en-US"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7" name="TextBox 6"/>
          <p:cNvSpPr txBox="1"/>
          <p:nvPr/>
        </p:nvSpPr>
        <p:spPr>
          <a:xfrm>
            <a:off x="8115300" y="948690"/>
            <a:ext cx="4210050" cy="4131900"/>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Atheism</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Secularism</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Materialism</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Bad Relationship</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Bad Marriage </a:t>
            </a:r>
          </a:p>
        </p:txBody>
      </p:sp>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pic>
        <p:nvPicPr>
          <p:cNvPr id="6" name="Picture 6"/>
          <p:cNvPicPr>
            <a:picLocks noChangeAspect="1" noChangeArrowheads="1"/>
          </p:cNvPicPr>
          <p:nvPr/>
        </p:nvPicPr>
        <p:blipFill>
          <a:blip r:embed="rId3"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1634832935"/>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505700" cy="4525963"/>
          </a:xfrm>
        </p:spPr>
        <p:txBody>
          <a:bodyPr/>
          <a:lstStyle/>
          <a:p>
            <a:pPr marL="0" indent="0"/>
            <a:r>
              <a:rPr lang="en-US"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7" name="TextBox 6"/>
          <p:cNvSpPr txBox="1"/>
          <p:nvPr/>
        </p:nvSpPr>
        <p:spPr>
          <a:xfrm>
            <a:off x="8115300" y="948690"/>
            <a:ext cx="4210050" cy="4939814"/>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Atheism</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Secularism</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Materialism</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Bad Relationship</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Bad Marriage </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Immorality </a:t>
            </a:r>
          </a:p>
        </p:txBody>
      </p:sp>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pic>
        <p:nvPicPr>
          <p:cNvPr id="6" name="Picture 6"/>
          <p:cNvPicPr>
            <a:picLocks noChangeAspect="1" noChangeArrowheads="1"/>
          </p:cNvPicPr>
          <p:nvPr/>
        </p:nvPicPr>
        <p:blipFill>
          <a:blip r:embed="rId3"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3056967496"/>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505700" cy="4525963"/>
          </a:xfrm>
        </p:spPr>
        <p:txBody>
          <a:bodyPr/>
          <a:lstStyle/>
          <a:p>
            <a:pPr marL="0" indent="0"/>
            <a:r>
              <a:rPr lang="en-US"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7" name="TextBox 6"/>
          <p:cNvSpPr txBox="1"/>
          <p:nvPr/>
        </p:nvSpPr>
        <p:spPr>
          <a:xfrm>
            <a:off x="8115300" y="948690"/>
            <a:ext cx="4210050" cy="5747727"/>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Atheism</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Secularism</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Materialism</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Bad Relationship</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Bad Marriage </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Immorality </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Gender Issues</a:t>
            </a:r>
          </a:p>
        </p:txBody>
      </p:sp>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pic>
        <p:nvPicPr>
          <p:cNvPr id="6" name="Picture 6"/>
          <p:cNvPicPr>
            <a:picLocks noChangeAspect="1" noChangeArrowheads="1"/>
          </p:cNvPicPr>
          <p:nvPr/>
        </p:nvPicPr>
        <p:blipFill>
          <a:blip r:embed="rId3"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2891316520"/>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429500" cy="4525963"/>
          </a:xfrm>
        </p:spPr>
        <p:txBody>
          <a:bodyPr>
            <a:noAutofit/>
          </a:bodyPr>
          <a:lstStyle/>
          <a:p>
            <a:pPr marL="0" indent="0"/>
            <a:r>
              <a:rPr lang="en-US" sz="4000"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6" name="TextBox 5"/>
          <p:cNvSpPr txBox="1"/>
          <p:nvPr/>
        </p:nvSpPr>
        <p:spPr>
          <a:xfrm>
            <a:off x="8179378" y="948690"/>
            <a:ext cx="3844636" cy="1648400"/>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Addiction to:</a:t>
            </a:r>
            <a:br>
              <a:rPr lang="en-US" sz="4200" b="1" dirty="0">
                <a:solidFill>
                  <a:srgbClr val="FF0000"/>
                </a:solidFill>
                <a:effectLst>
                  <a:glow rad="127000">
                    <a:schemeClr val="bg1"/>
                  </a:glow>
                  <a:outerShdw blurRad="38100" dist="38100" dir="2700000" algn="tl">
                    <a:srgbClr val="000000">
                      <a:alpha val="43137"/>
                    </a:srgbClr>
                  </a:outerShdw>
                </a:effectLst>
              </a:rPr>
            </a:br>
            <a:endParaRPr lang="en-US" sz="4200" b="1" dirty="0">
              <a:solidFill>
                <a:srgbClr val="FF0000"/>
              </a:solidFill>
              <a:effectLst>
                <a:glow rad="127000">
                  <a:schemeClr val="bg1"/>
                </a:glow>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pic>
        <p:nvPicPr>
          <p:cNvPr id="7" name="Picture 6"/>
          <p:cNvPicPr>
            <a:picLocks noChangeAspect="1" noChangeArrowheads="1"/>
          </p:cNvPicPr>
          <p:nvPr/>
        </p:nvPicPr>
        <p:blipFill>
          <a:blip r:embed="rId3"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341546108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GOD-</a:t>
            </a:r>
            <a:r>
              <a:rPr lang="en-US" u="sng" dirty="0">
                <a:effectLst>
                  <a:glow rad="127000">
                    <a:srgbClr val="FF0000"/>
                  </a:glow>
                  <a:outerShdw blurRad="38100" dist="38100" dir="2700000" algn="tl">
                    <a:srgbClr val="000000">
                      <a:alpha val="43137"/>
                    </a:srgbClr>
                  </a:outerShdw>
                </a:effectLst>
              </a:rPr>
              <a:t>REVEALED</a:t>
            </a:r>
            <a:endParaRPr lang="en-US" sz="3200" u="sng" dirty="0">
              <a:effectLst>
                <a:glow rad="127000">
                  <a:srgbClr val="FF0000"/>
                </a:glow>
                <a:outerShdw blurRad="38100" dist="38100" dir="2700000" algn="tl">
                  <a:srgbClr val="000000">
                    <a:alpha val="43137"/>
                  </a:srgbClr>
                </a:outerShdw>
              </a:effectLst>
            </a:endParaRPr>
          </a:p>
        </p:txBody>
      </p:sp>
      <p:sp>
        <p:nvSpPr>
          <p:cNvPr id="3" name="Content Placeholder 2"/>
          <p:cNvSpPr>
            <a:spLocks noGrp="1"/>
          </p:cNvSpPr>
          <p:nvPr>
            <p:ph idx="1"/>
          </p:nvPr>
        </p:nvSpPr>
        <p:spPr>
          <a:xfrm>
            <a:off x="286871" y="1600202"/>
            <a:ext cx="11546541" cy="4525963"/>
          </a:xfrm>
        </p:spPr>
        <p:txBody>
          <a:bodyPr>
            <a:normAutofit/>
          </a:bodyPr>
          <a:lstStyle/>
          <a:p>
            <a:pPr algn="ctr"/>
            <a:r>
              <a:rPr lang="en-US" sz="4000" b="0" dirty="0">
                <a:latin typeface="Arial Rounded MT Bold" pitchFamily="34" charset="0"/>
              </a:rPr>
              <a:t>.</a:t>
            </a:r>
          </a:p>
          <a:p>
            <a:r>
              <a:rPr lang="en-US" sz="4000" dirty="0"/>
              <a:t> </a:t>
            </a:r>
            <a:endParaRPr lang="en-US" sz="4000" b="0" dirty="0">
              <a:latin typeface="Arial Rounded MT Bold" pitchFamily="34" charset="0"/>
            </a:endParaRPr>
          </a:p>
          <a:p>
            <a:pPr algn="ctr"/>
            <a:endParaRPr lang="en-US" sz="4000" b="0" dirty="0">
              <a:latin typeface="Arial Rounded MT Bold" pitchFamily="34" charset="0"/>
            </a:endParaRPr>
          </a:p>
        </p:txBody>
      </p:sp>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429500" cy="4525963"/>
          </a:xfrm>
        </p:spPr>
        <p:txBody>
          <a:bodyPr>
            <a:noAutofit/>
          </a:bodyPr>
          <a:lstStyle/>
          <a:p>
            <a:pPr marL="0" indent="0"/>
            <a:r>
              <a:rPr lang="en-US" sz="4000"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6" name="TextBox 5"/>
          <p:cNvSpPr txBox="1"/>
          <p:nvPr/>
        </p:nvSpPr>
        <p:spPr>
          <a:xfrm>
            <a:off x="8179378" y="948690"/>
            <a:ext cx="3844636" cy="1708160"/>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Addiction to:</a:t>
            </a:r>
            <a:br>
              <a:rPr lang="en-US" sz="4200" b="1" dirty="0">
                <a:solidFill>
                  <a:srgbClr val="FF0000"/>
                </a:solidFill>
                <a:effectLst>
                  <a:glow rad="127000">
                    <a:schemeClr val="bg1"/>
                  </a:glow>
                  <a:outerShdw blurRad="38100" dist="38100" dir="2700000" algn="tl">
                    <a:srgbClr val="000000">
                      <a:alpha val="43137"/>
                    </a:srgbClr>
                  </a:outerShdw>
                </a:effectLst>
              </a:rPr>
            </a:br>
            <a:r>
              <a:rPr lang="en-US" sz="4200" b="1" dirty="0">
                <a:solidFill>
                  <a:srgbClr val="FF0000"/>
                </a:solidFill>
                <a:effectLst>
                  <a:glow rad="127000">
                    <a:schemeClr val="bg1"/>
                  </a:glow>
                  <a:outerShdw blurRad="38100" dist="38100" dir="2700000" algn="tl">
                    <a:srgbClr val="000000">
                      <a:alpha val="43137"/>
                    </a:srgbClr>
                  </a:outerShdw>
                </a:effectLst>
              </a:rPr>
              <a:t>Tobacco</a:t>
            </a:r>
          </a:p>
        </p:txBody>
      </p:sp>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pic>
        <p:nvPicPr>
          <p:cNvPr id="7" name="Picture 6"/>
          <p:cNvPicPr>
            <a:picLocks noChangeAspect="1" noChangeArrowheads="1"/>
          </p:cNvPicPr>
          <p:nvPr/>
        </p:nvPicPr>
        <p:blipFill>
          <a:blip r:embed="rId3"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555448384"/>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429500" cy="4525963"/>
          </a:xfrm>
        </p:spPr>
        <p:txBody>
          <a:bodyPr>
            <a:noAutofit/>
          </a:bodyPr>
          <a:lstStyle/>
          <a:p>
            <a:pPr marL="0" indent="0"/>
            <a:r>
              <a:rPr lang="en-US" sz="4000"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6" name="TextBox 5"/>
          <p:cNvSpPr txBox="1"/>
          <p:nvPr/>
        </p:nvSpPr>
        <p:spPr>
          <a:xfrm>
            <a:off x="8179378" y="948690"/>
            <a:ext cx="3844636" cy="2516073"/>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Addiction to:</a:t>
            </a:r>
            <a:br>
              <a:rPr lang="en-US" sz="4200" b="1" dirty="0">
                <a:solidFill>
                  <a:srgbClr val="FF0000"/>
                </a:solidFill>
                <a:effectLst>
                  <a:glow rad="127000">
                    <a:schemeClr val="bg1"/>
                  </a:glow>
                  <a:outerShdw blurRad="38100" dist="38100" dir="2700000" algn="tl">
                    <a:srgbClr val="000000">
                      <a:alpha val="43137"/>
                    </a:srgbClr>
                  </a:outerShdw>
                </a:effectLst>
              </a:rPr>
            </a:br>
            <a:r>
              <a:rPr lang="en-US" sz="4200" b="1" dirty="0">
                <a:solidFill>
                  <a:srgbClr val="FF0000"/>
                </a:solidFill>
                <a:effectLst>
                  <a:glow rad="127000">
                    <a:schemeClr val="bg1"/>
                  </a:glow>
                  <a:outerShdw blurRad="38100" dist="38100" dir="2700000" algn="tl">
                    <a:srgbClr val="000000">
                      <a:alpha val="43137"/>
                    </a:srgbClr>
                  </a:outerShdw>
                </a:effectLst>
              </a:rPr>
              <a:t>Tobacco</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Alcohol</a:t>
            </a:r>
          </a:p>
        </p:txBody>
      </p:sp>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pic>
        <p:nvPicPr>
          <p:cNvPr id="7" name="Picture 6"/>
          <p:cNvPicPr>
            <a:picLocks noChangeAspect="1" noChangeArrowheads="1"/>
          </p:cNvPicPr>
          <p:nvPr/>
        </p:nvPicPr>
        <p:blipFill>
          <a:blip r:embed="rId3"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743348586"/>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429500" cy="4525963"/>
          </a:xfrm>
        </p:spPr>
        <p:txBody>
          <a:bodyPr>
            <a:noAutofit/>
          </a:bodyPr>
          <a:lstStyle/>
          <a:p>
            <a:pPr marL="0" indent="0"/>
            <a:r>
              <a:rPr lang="en-US" sz="4000"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6" name="TextBox 5"/>
          <p:cNvSpPr txBox="1"/>
          <p:nvPr/>
        </p:nvSpPr>
        <p:spPr>
          <a:xfrm>
            <a:off x="8179378" y="948690"/>
            <a:ext cx="3844636" cy="3323987"/>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Addiction to:</a:t>
            </a:r>
            <a:br>
              <a:rPr lang="en-US" sz="4200" b="1" dirty="0">
                <a:solidFill>
                  <a:srgbClr val="FF0000"/>
                </a:solidFill>
                <a:effectLst>
                  <a:glow rad="127000">
                    <a:schemeClr val="bg1"/>
                  </a:glow>
                  <a:outerShdw blurRad="38100" dist="38100" dir="2700000" algn="tl">
                    <a:srgbClr val="000000">
                      <a:alpha val="43137"/>
                    </a:srgbClr>
                  </a:outerShdw>
                </a:effectLst>
              </a:rPr>
            </a:br>
            <a:r>
              <a:rPr lang="en-US" sz="4200" b="1" dirty="0">
                <a:solidFill>
                  <a:srgbClr val="FF0000"/>
                </a:solidFill>
                <a:effectLst>
                  <a:glow rad="127000">
                    <a:schemeClr val="bg1"/>
                  </a:glow>
                  <a:outerShdw blurRad="38100" dist="38100" dir="2700000" algn="tl">
                    <a:srgbClr val="000000">
                      <a:alpha val="43137"/>
                    </a:srgbClr>
                  </a:outerShdw>
                </a:effectLst>
              </a:rPr>
              <a:t>Tobacco</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Alcohol</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Drugs</a:t>
            </a:r>
          </a:p>
        </p:txBody>
      </p:sp>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pic>
        <p:nvPicPr>
          <p:cNvPr id="7" name="Picture 6"/>
          <p:cNvPicPr>
            <a:picLocks noChangeAspect="1" noChangeArrowheads="1"/>
          </p:cNvPicPr>
          <p:nvPr/>
        </p:nvPicPr>
        <p:blipFill>
          <a:blip r:embed="rId3"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2342437823"/>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429500" cy="4525963"/>
          </a:xfrm>
        </p:spPr>
        <p:txBody>
          <a:bodyPr>
            <a:noAutofit/>
          </a:bodyPr>
          <a:lstStyle/>
          <a:p>
            <a:pPr marL="0" indent="0"/>
            <a:r>
              <a:rPr lang="en-US" sz="4000"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6" name="TextBox 5"/>
          <p:cNvSpPr txBox="1"/>
          <p:nvPr/>
        </p:nvSpPr>
        <p:spPr>
          <a:xfrm>
            <a:off x="8179378" y="948690"/>
            <a:ext cx="3844636" cy="4131900"/>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Addiction to:</a:t>
            </a:r>
            <a:br>
              <a:rPr lang="en-US" sz="4200" b="1" dirty="0">
                <a:solidFill>
                  <a:srgbClr val="FF0000"/>
                </a:solidFill>
                <a:effectLst>
                  <a:glow rad="127000">
                    <a:schemeClr val="bg1"/>
                  </a:glow>
                  <a:outerShdw blurRad="38100" dist="38100" dir="2700000" algn="tl">
                    <a:srgbClr val="000000">
                      <a:alpha val="43137"/>
                    </a:srgbClr>
                  </a:outerShdw>
                </a:effectLst>
              </a:rPr>
            </a:br>
            <a:r>
              <a:rPr lang="en-US" sz="4200" b="1" dirty="0">
                <a:solidFill>
                  <a:srgbClr val="FF0000"/>
                </a:solidFill>
                <a:effectLst>
                  <a:glow rad="127000">
                    <a:schemeClr val="bg1"/>
                  </a:glow>
                  <a:outerShdw blurRad="38100" dist="38100" dir="2700000" algn="tl">
                    <a:srgbClr val="000000">
                      <a:alpha val="43137"/>
                    </a:srgbClr>
                  </a:outerShdw>
                </a:effectLst>
              </a:rPr>
              <a:t>Tobacco</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Alcohol</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Drugs</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Food</a:t>
            </a:r>
          </a:p>
        </p:txBody>
      </p:sp>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pic>
        <p:nvPicPr>
          <p:cNvPr id="7" name="Picture 6"/>
          <p:cNvPicPr>
            <a:picLocks noChangeAspect="1" noChangeArrowheads="1"/>
          </p:cNvPicPr>
          <p:nvPr/>
        </p:nvPicPr>
        <p:blipFill>
          <a:blip r:embed="rId3"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4112941935"/>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429500" cy="4525963"/>
          </a:xfrm>
        </p:spPr>
        <p:txBody>
          <a:bodyPr>
            <a:noAutofit/>
          </a:bodyPr>
          <a:lstStyle/>
          <a:p>
            <a:pPr marL="0" indent="0"/>
            <a:r>
              <a:rPr lang="en-US" sz="4000"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6" name="TextBox 5"/>
          <p:cNvSpPr txBox="1"/>
          <p:nvPr/>
        </p:nvSpPr>
        <p:spPr>
          <a:xfrm>
            <a:off x="8179378" y="948690"/>
            <a:ext cx="3844636" cy="4939814"/>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Addiction to:</a:t>
            </a:r>
            <a:br>
              <a:rPr lang="en-US" sz="4200" b="1" dirty="0">
                <a:solidFill>
                  <a:srgbClr val="FF0000"/>
                </a:solidFill>
                <a:effectLst>
                  <a:glow rad="127000">
                    <a:schemeClr val="bg1"/>
                  </a:glow>
                  <a:outerShdw blurRad="38100" dist="38100" dir="2700000" algn="tl">
                    <a:srgbClr val="000000">
                      <a:alpha val="43137"/>
                    </a:srgbClr>
                  </a:outerShdw>
                </a:effectLst>
              </a:rPr>
            </a:br>
            <a:r>
              <a:rPr lang="en-US" sz="4200" b="1" dirty="0">
                <a:solidFill>
                  <a:srgbClr val="FF0000"/>
                </a:solidFill>
                <a:effectLst>
                  <a:glow rad="127000">
                    <a:schemeClr val="bg1"/>
                  </a:glow>
                  <a:outerShdw blurRad="38100" dist="38100" dir="2700000" algn="tl">
                    <a:srgbClr val="000000">
                      <a:alpha val="43137"/>
                    </a:srgbClr>
                  </a:outerShdw>
                </a:effectLst>
              </a:rPr>
              <a:t>Tobacco</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Alcohol</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Drugs</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Food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Gambling</a:t>
            </a:r>
          </a:p>
        </p:txBody>
      </p:sp>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pic>
        <p:nvPicPr>
          <p:cNvPr id="7" name="Picture 6"/>
          <p:cNvPicPr>
            <a:picLocks noChangeAspect="1" noChangeArrowheads="1"/>
          </p:cNvPicPr>
          <p:nvPr/>
        </p:nvPicPr>
        <p:blipFill>
          <a:blip r:embed="rId3"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2946718187"/>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429500" cy="4525963"/>
          </a:xfrm>
        </p:spPr>
        <p:txBody>
          <a:bodyPr>
            <a:noAutofit/>
          </a:bodyPr>
          <a:lstStyle/>
          <a:p>
            <a:pPr marL="0" indent="0"/>
            <a:r>
              <a:rPr lang="en-US" sz="4000"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6" name="TextBox 5"/>
          <p:cNvSpPr txBox="1"/>
          <p:nvPr/>
        </p:nvSpPr>
        <p:spPr>
          <a:xfrm>
            <a:off x="8179378" y="948690"/>
            <a:ext cx="3844636" cy="5747727"/>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Addiction to:</a:t>
            </a:r>
            <a:br>
              <a:rPr lang="en-US" sz="4200" b="1" dirty="0">
                <a:solidFill>
                  <a:srgbClr val="FF0000"/>
                </a:solidFill>
                <a:effectLst>
                  <a:glow rad="127000">
                    <a:schemeClr val="bg1"/>
                  </a:glow>
                  <a:outerShdw blurRad="38100" dist="38100" dir="2700000" algn="tl">
                    <a:srgbClr val="000000">
                      <a:alpha val="43137"/>
                    </a:srgbClr>
                  </a:outerShdw>
                </a:effectLst>
              </a:rPr>
            </a:br>
            <a:r>
              <a:rPr lang="en-US" sz="4200" b="1" dirty="0">
                <a:solidFill>
                  <a:srgbClr val="FF0000"/>
                </a:solidFill>
                <a:effectLst>
                  <a:glow rad="127000">
                    <a:schemeClr val="bg1"/>
                  </a:glow>
                  <a:outerShdw blurRad="38100" dist="38100" dir="2700000" algn="tl">
                    <a:srgbClr val="000000">
                      <a:alpha val="43137"/>
                    </a:srgbClr>
                  </a:outerShdw>
                </a:effectLst>
              </a:rPr>
              <a:t>Tobacco</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Alcohol</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Drugs</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Food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Gambling</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Porn</a:t>
            </a:r>
          </a:p>
        </p:txBody>
      </p:sp>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pic>
        <p:nvPicPr>
          <p:cNvPr id="7" name="Picture 6"/>
          <p:cNvPicPr>
            <a:picLocks noChangeAspect="1" noChangeArrowheads="1"/>
          </p:cNvPicPr>
          <p:nvPr/>
        </p:nvPicPr>
        <p:blipFill>
          <a:blip r:embed="rId3"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661717040"/>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486650" cy="4525963"/>
          </a:xfrm>
        </p:spPr>
        <p:txBody>
          <a:bodyPr>
            <a:noAutofit/>
          </a:bodyPr>
          <a:lstStyle/>
          <a:p>
            <a:pPr marL="0" indent="0"/>
            <a:r>
              <a:rPr lang="en-US" sz="4000"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7" name="TextBox 6"/>
          <p:cNvSpPr txBox="1"/>
          <p:nvPr/>
        </p:nvSpPr>
        <p:spPr>
          <a:xfrm>
            <a:off x="7969828" y="852054"/>
            <a:ext cx="3844636" cy="5586145"/>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You were ...</a:t>
            </a:r>
            <a:br>
              <a:rPr lang="en-US" sz="4200" b="1" dirty="0">
                <a:solidFill>
                  <a:srgbClr val="FF0000"/>
                </a:solidFill>
                <a:effectLst>
                  <a:glow rad="127000">
                    <a:schemeClr val="bg1"/>
                  </a:glow>
                  <a:outerShdw blurRad="38100" dist="38100" dir="2700000" algn="tl">
                    <a:srgbClr val="000000">
                      <a:alpha val="43137"/>
                    </a:srgbClr>
                  </a:outerShdw>
                </a:effectLst>
              </a:rPr>
            </a:b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pic>
        <p:nvPicPr>
          <p:cNvPr id="6" name="Picture 6"/>
          <p:cNvPicPr>
            <a:picLocks noChangeAspect="1" noChangeArrowheads="1"/>
          </p:cNvPicPr>
          <p:nvPr/>
        </p:nvPicPr>
        <p:blipFill>
          <a:blip r:embed="rId3"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2686078127"/>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486650" cy="4525963"/>
          </a:xfrm>
        </p:spPr>
        <p:txBody>
          <a:bodyPr>
            <a:noAutofit/>
          </a:bodyPr>
          <a:lstStyle/>
          <a:p>
            <a:pPr marL="0" indent="0"/>
            <a:r>
              <a:rPr lang="en-US" sz="4000"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7" name="TextBox 6"/>
          <p:cNvSpPr txBox="1"/>
          <p:nvPr/>
        </p:nvSpPr>
        <p:spPr>
          <a:xfrm>
            <a:off x="7969828" y="852054"/>
            <a:ext cx="3844636" cy="6555641"/>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You were ...</a:t>
            </a:r>
            <a:br>
              <a:rPr lang="en-US" sz="4200" b="1" dirty="0">
                <a:solidFill>
                  <a:srgbClr val="FF0000"/>
                </a:solidFill>
                <a:effectLst>
                  <a:glow rad="127000">
                    <a:schemeClr val="bg1"/>
                  </a:glow>
                  <a:outerShdw blurRad="38100" dist="38100" dir="2700000" algn="tl">
                    <a:srgbClr val="000000">
                      <a:alpha val="43137"/>
                    </a:srgbClr>
                  </a:outerShdw>
                </a:effectLst>
              </a:rPr>
            </a:br>
            <a:r>
              <a:rPr lang="en-US" sz="4200" b="1" dirty="0">
                <a:solidFill>
                  <a:srgbClr val="FF0000"/>
                </a:solidFill>
                <a:effectLst>
                  <a:glow rad="127000">
                    <a:schemeClr val="bg1"/>
                  </a:glow>
                  <a:outerShdw blurRad="38100" dist="38100" dir="2700000" algn="tl">
                    <a:srgbClr val="000000">
                      <a:alpha val="43137"/>
                    </a:srgbClr>
                  </a:outerShdw>
                </a:effectLst>
              </a:rPr>
              <a:t>Abused</a:t>
            </a: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pic>
        <p:nvPicPr>
          <p:cNvPr id="6" name="Picture 6"/>
          <p:cNvPicPr>
            <a:picLocks noChangeAspect="1" noChangeArrowheads="1"/>
          </p:cNvPicPr>
          <p:nvPr/>
        </p:nvPicPr>
        <p:blipFill>
          <a:blip r:embed="rId3"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3730363659"/>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486650" cy="4525963"/>
          </a:xfrm>
        </p:spPr>
        <p:txBody>
          <a:bodyPr>
            <a:noAutofit/>
          </a:bodyPr>
          <a:lstStyle/>
          <a:p>
            <a:pPr marL="0" indent="0"/>
            <a:r>
              <a:rPr lang="en-US" sz="4000"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7" name="TextBox 6"/>
          <p:cNvSpPr txBox="1"/>
          <p:nvPr/>
        </p:nvSpPr>
        <p:spPr>
          <a:xfrm>
            <a:off x="7969828" y="852054"/>
            <a:ext cx="3844636" cy="7363554"/>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You were ...</a:t>
            </a:r>
            <a:br>
              <a:rPr lang="en-US" sz="4200" b="1" dirty="0">
                <a:solidFill>
                  <a:srgbClr val="FF0000"/>
                </a:solidFill>
                <a:effectLst>
                  <a:glow rad="127000">
                    <a:schemeClr val="bg1"/>
                  </a:glow>
                  <a:outerShdw blurRad="38100" dist="38100" dir="2700000" algn="tl">
                    <a:srgbClr val="000000">
                      <a:alpha val="43137"/>
                    </a:srgbClr>
                  </a:outerShdw>
                </a:effectLst>
              </a:rPr>
            </a:br>
            <a:r>
              <a:rPr lang="en-US" sz="4200" b="1" dirty="0">
                <a:solidFill>
                  <a:srgbClr val="FF0000"/>
                </a:solidFill>
                <a:effectLst>
                  <a:glow rad="127000">
                    <a:schemeClr val="bg1"/>
                  </a:glow>
                  <a:outerShdw blurRad="38100" dist="38100" dir="2700000" algn="tl">
                    <a:srgbClr val="000000">
                      <a:alpha val="43137"/>
                    </a:srgbClr>
                  </a:outerShdw>
                </a:effectLst>
              </a:rPr>
              <a:t>Abused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Raped</a:t>
            </a: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pic>
        <p:nvPicPr>
          <p:cNvPr id="6" name="Picture 6"/>
          <p:cNvPicPr>
            <a:picLocks noChangeAspect="1" noChangeArrowheads="1"/>
          </p:cNvPicPr>
          <p:nvPr/>
        </p:nvPicPr>
        <p:blipFill>
          <a:blip r:embed="rId3"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2198707919"/>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486650" cy="4525963"/>
          </a:xfrm>
        </p:spPr>
        <p:txBody>
          <a:bodyPr>
            <a:noAutofit/>
          </a:bodyPr>
          <a:lstStyle/>
          <a:p>
            <a:pPr marL="0" indent="0"/>
            <a:r>
              <a:rPr lang="en-US" sz="4000"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7" name="TextBox 6"/>
          <p:cNvSpPr txBox="1"/>
          <p:nvPr/>
        </p:nvSpPr>
        <p:spPr>
          <a:xfrm>
            <a:off x="7969828" y="852054"/>
            <a:ext cx="3844636" cy="8171468"/>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You were ...</a:t>
            </a:r>
            <a:br>
              <a:rPr lang="en-US" sz="4200" b="1" dirty="0">
                <a:solidFill>
                  <a:srgbClr val="FF0000"/>
                </a:solidFill>
                <a:effectLst>
                  <a:glow rad="127000">
                    <a:schemeClr val="bg1"/>
                  </a:glow>
                  <a:outerShdw blurRad="38100" dist="38100" dir="2700000" algn="tl">
                    <a:srgbClr val="000000">
                      <a:alpha val="43137"/>
                    </a:srgbClr>
                  </a:outerShdw>
                </a:effectLst>
              </a:rPr>
            </a:br>
            <a:r>
              <a:rPr lang="en-US" sz="4200" b="1" dirty="0">
                <a:solidFill>
                  <a:srgbClr val="FF0000"/>
                </a:solidFill>
                <a:effectLst>
                  <a:glow rad="127000">
                    <a:schemeClr val="bg1"/>
                  </a:glow>
                  <a:outerShdw blurRad="38100" dist="38100" dir="2700000" algn="tl">
                    <a:srgbClr val="000000">
                      <a:alpha val="43137"/>
                    </a:srgbClr>
                  </a:outerShdw>
                </a:effectLst>
              </a:rPr>
              <a:t>Abused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Raped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Divorced</a:t>
            </a: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pic>
        <p:nvPicPr>
          <p:cNvPr id="6" name="Picture 6"/>
          <p:cNvPicPr>
            <a:picLocks noChangeAspect="1" noChangeArrowheads="1"/>
          </p:cNvPicPr>
          <p:nvPr/>
        </p:nvPicPr>
        <p:blipFill>
          <a:blip r:embed="rId3"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1587542693"/>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GOD-</a:t>
            </a:r>
            <a:r>
              <a:rPr lang="en-US" u="sng" dirty="0">
                <a:effectLst>
                  <a:glow rad="127000">
                    <a:srgbClr val="FF0000"/>
                  </a:glow>
                  <a:outerShdw blurRad="38100" dist="38100" dir="2700000" algn="tl">
                    <a:srgbClr val="000000">
                      <a:alpha val="43137"/>
                    </a:srgbClr>
                  </a:outerShdw>
                </a:effectLst>
              </a:rPr>
              <a:t>REVEALED</a:t>
            </a:r>
            <a:endParaRPr lang="en-US" sz="3200" u="sng" dirty="0">
              <a:effectLst>
                <a:glow rad="127000">
                  <a:srgbClr val="FF0000"/>
                </a:glow>
                <a:outerShdw blurRad="38100" dist="38100" dir="2700000" algn="tl">
                  <a:srgbClr val="000000">
                    <a:alpha val="43137"/>
                  </a:srgbClr>
                </a:outerShdw>
              </a:effectLst>
            </a:endParaRPr>
          </a:p>
        </p:txBody>
      </p:sp>
      <p:sp>
        <p:nvSpPr>
          <p:cNvPr id="3" name="Content Placeholder 2"/>
          <p:cNvSpPr>
            <a:spLocks noGrp="1"/>
          </p:cNvSpPr>
          <p:nvPr>
            <p:ph idx="1"/>
          </p:nvPr>
        </p:nvSpPr>
        <p:spPr>
          <a:xfrm>
            <a:off x="286871" y="1600202"/>
            <a:ext cx="11546541" cy="4525963"/>
          </a:xfrm>
        </p:spPr>
        <p:txBody>
          <a:bodyPr>
            <a:normAutofit/>
          </a:bodyPr>
          <a:lstStyle/>
          <a:p>
            <a:pPr algn="ctr"/>
            <a:r>
              <a:rPr lang="en-US" sz="4000" b="0" dirty="0">
                <a:latin typeface="Arial Rounded MT Bold" pitchFamily="34" charset="0"/>
              </a:rPr>
              <a:t>NOT man-</a:t>
            </a:r>
            <a:r>
              <a:rPr lang="en-US" sz="4000" b="0" u="sng" dirty="0">
                <a:effectLst>
                  <a:glow rad="127000">
                    <a:srgbClr val="FF0000"/>
                  </a:glow>
                  <a:outerShdw blurRad="38100" dist="38100" dir="2700000" algn="tl">
                    <a:srgbClr val="000000">
                      <a:alpha val="43137"/>
                    </a:srgbClr>
                  </a:outerShdw>
                </a:effectLst>
                <a:latin typeface="Arial Rounded MT Bold" pitchFamily="34" charset="0"/>
              </a:rPr>
              <a:t>made</a:t>
            </a:r>
            <a:r>
              <a:rPr lang="en-US" sz="4000" b="0" dirty="0">
                <a:latin typeface="Arial Rounded MT Bold" pitchFamily="34" charset="0"/>
              </a:rPr>
              <a:t>.</a:t>
            </a:r>
          </a:p>
          <a:p>
            <a:endParaRPr lang="en-US" sz="4000" b="0" dirty="0">
              <a:latin typeface="Arial Rounded MT Bold" pitchFamily="34" charset="0"/>
            </a:endParaRPr>
          </a:p>
          <a:p>
            <a:pPr algn="ctr"/>
            <a:endParaRPr lang="en-US" sz="4000" b="0" dirty="0">
              <a:latin typeface="Arial Rounded MT Bold"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6113929" y="4132662"/>
            <a:ext cx="6225084" cy="2251874"/>
          </a:xfrm>
          <a:prstGeom prst="rect">
            <a:avLst/>
          </a:prstGeom>
          <a:noFill/>
          <a:ln w="9525">
            <a:noFill/>
            <a:miter lim="800000"/>
            <a:headEnd/>
            <a:tailEnd/>
          </a:ln>
          <a:effectLst/>
        </p:spPr>
      </p:pic>
    </p:spTree>
    <p:extLst>
      <p:ext uri="{BB962C8B-B14F-4D97-AF65-F5344CB8AC3E}">
        <p14:creationId xmlns:p14="http://schemas.microsoft.com/office/powerpoint/2010/main" val="2720675697"/>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486650" cy="4525963"/>
          </a:xfrm>
        </p:spPr>
        <p:txBody>
          <a:bodyPr>
            <a:noAutofit/>
          </a:bodyPr>
          <a:lstStyle/>
          <a:p>
            <a:pPr marL="0" indent="0"/>
            <a:r>
              <a:rPr lang="en-US" sz="4000"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7" name="TextBox 6"/>
          <p:cNvSpPr txBox="1"/>
          <p:nvPr/>
        </p:nvSpPr>
        <p:spPr>
          <a:xfrm>
            <a:off x="7969828" y="852054"/>
            <a:ext cx="3844636" cy="8817799"/>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You were ...</a:t>
            </a:r>
            <a:br>
              <a:rPr lang="en-US" sz="4200" b="1" dirty="0">
                <a:solidFill>
                  <a:srgbClr val="FF0000"/>
                </a:solidFill>
                <a:effectLst>
                  <a:glow rad="127000">
                    <a:schemeClr val="bg1"/>
                  </a:glow>
                  <a:outerShdw blurRad="38100" dist="38100" dir="2700000" algn="tl">
                    <a:srgbClr val="000000">
                      <a:alpha val="43137"/>
                    </a:srgbClr>
                  </a:outerShdw>
                </a:effectLst>
              </a:rPr>
            </a:br>
            <a:r>
              <a:rPr lang="en-US" sz="4200" b="1" dirty="0">
                <a:solidFill>
                  <a:srgbClr val="FF0000"/>
                </a:solidFill>
                <a:effectLst>
                  <a:glow rad="127000">
                    <a:schemeClr val="bg1"/>
                  </a:glow>
                  <a:outerShdw blurRad="38100" dist="38100" dir="2700000" algn="tl">
                    <a:srgbClr val="000000">
                      <a:alpha val="43137"/>
                    </a:srgbClr>
                  </a:outerShdw>
                </a:effectLst>
              </a:rPr>
              <a:t>Abused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Raped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Divorced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Cheater</a:t>
            </a:r>
            <a:br>
              <a:rPr lang="en-US" sz="4200" b="1" dirty="0">
                <a:solidFill>
                  <a:srgbClr val="FF0000"/>
                </a:solidFill>
                <a:effectLst>
                  <a:glow rad="127000">
                    <a:schemeClr val="bg1"/>
                  </a:glow>
                  <a:outerShdw blurRad="38100" dist="38100" dir="2700000" algn="tl">
                    <a:srgbClr val="000000">
                      <a:alpha val="43137"/>
                    </a:srgbClr>
                  </a:outerShdw>
                </a:effectLst>
              </a:rPr>
            </a:b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pic>
        <p:nvPicPr>
          <p:cNvPr id="6" name="Picture 6"/>
          <p:cNvPicPr>
            <a:picLocks noChangeAspect="1" noChangeArrowheads="1"/>
          </p:cNvPicPr>
          <p:nvPr/>
        </p:nvPicPr>
        <p:blipFill>
          <a:blip r:embed="rId3"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1492496918"/>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486650" cy="4525963"/>
          </a:xfrm>
        </p:spPr>
        <p:txBody>
          <a:bodyPr>
            <a:noAutofit/>
          </a:bodyPr>
          <a:lstStyle/>
          <a:p>
            <a:pPr marL="0" indent="0"/>
            <a:r>
              <a:rPr lang="en-US" sz="4000"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7" name="TextBox 6"/>
          <p:cNvSpPr txBox="1"/>
          <p:nvPr/>
        </p:nvSpPr>
        <p:spPr>
          <a:xfrm>
            <a:off x="7969828" y="852054"/>
            <a:ext cx="3844636" cy="9787295"/>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You were ...</a:t>
            </a:r>
            <a:br>
              <a:rPr lang="en-US" sz="4200" b="1" dirty="0">
                <a:solidFill>
                  <a:srgbClr val="FF0000"/>
                </a:solidFill>
                <a:effectLst>
                  <a:glow rad="127000">
                    <a:schemeClr val="bg1"/>
                  </a:glow>
                  <a:outerShdw blurRad="38100" dist="38100" dir="2700000" algn="tl">
                    <a:srgbClr val="000000">
                      <a:alpha val="43137"/>
                    </a:srgbClr>
                  </a:outerShdw>
                </a:effectLst>
              </a:rPr>
            </a:br>
            <a:r>
              <a:rPr lang="en-US" sz="4200" b="1" dirty="0">
                <a:solidFill>
                  <a:srgbClr val="FF0000"/>
                </a:solidFill>
                <a:effectLst>
                  <a:glow rad="127000">
                    <a:schemeClr val="bg1"/>
                  </a:glow>
                  <a:outerShdw blurRad="38100" dist="38100" dir="2700000" algn="tl">
                    <a:srgbClr val="000000">
                      <a:alpha val="43137"/>
                    </a:srgbClr>
                  </a:outerShdw>
                </a:effectLst>
              </a:rPr>
              <a:t>Abused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Raped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Divorced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Cheater</a:t>
            </a:r>
            <a:br>
              <a:rPr lang="en-US" sz="4200" b="1" dirty="0">
                <a:solidFill>
                  <a:srgbClr val="FF0000"/>
                </a:solidFill>
                <a:effectLst>
                  <a:glow rad="127000">
                    <a:schemeClr val="bg1"/>
                  </a:glow>
                  <a:outerShdw blurRad="38100" dist="38100" dir="2700000" algn="tl">
                    <a:srgbClr val="000000">
                      <a:alpha val="43137"/>
                    </a:srgbClr>
                  </a:outerShdw>
                </a:effectLst>
              </a:rPr>
            </a:br>
            <a:r>
              <a:rPr lang="en-US" sz="4200" b="1" dirty="0">
                <a:solidFill>
                  <a:srgbClr val="FF0000"/>
                </a:solidFill>
                <a:effectLst>
                  <a:glow rad="127000">
                    <a:schemeClr val="bg1"/>
                  </a:glow>
                  <a:outerShdw blurRad="38100" dist="38100" dir="2700000" algn="tl">
                    <a:srgbClr val="000000">
                      <a:alpha val="43137"/>
                    </a:srgbClr>
                  </a:outerShdw>
                </a:effectLst>
              </a:rPr>
              <a:t>Abortive</a:t>
            </a: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pic>
        <p:nvPicPr>
          <p:cNvPr id="6" name="Picture 6"/>
          <p:cNvPicPr>
            <a:picLocks noChangeAspect="1" noChangeArrowheads="1"/>
          </p:cNvPicPr>
          <p:nvPr/>
        </p:nvPicPr>
        <p:blipFill>
          <a:blip r:embed="rId3"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1425403531"/>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486650" cy="4525963"/>
          </a:xfrm>
        </p:spPr>
        <p:txBody>
          <a:bodyPr>
            <a:noAutofit/>
          </a:bodyPr>
          <a:lstStyle/>
          <a:p>
            <a:pPr marL="0" indent="0"/>
            <a:r>
              <a:rPr lang="en-US" sz="4000"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7" name="TextBox 6"/>
          <p:cNvSpPr txBox="1"/>
          <p:nvPr/>
        </p:nvSpPr>
        <p:spPr>
          <a:xfrm>
            <a:off x="7969828" y="852054"/>
            <a:ext cx="3844636" cy="10756791"/>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You were ...</a:t>
            </a:r>
            <a:br>
              <a:rPr lang="en-US" sz="4200" b="1" dirty="0">
                <a:solidFill>
                  <a:srgbClr val="FF0000"/>
                </a:solidFill>
                <a:effectLst>
                  <a:glow rad="127000">
                    <a:schemeClr val="bg1"/>
                  </a:glow>
                  <a:outerShdw blurRad="38100" dist="38100" dir="2700000" algn="tl">
                    <a:srgbClr val="000000">
                      <a:alpha val="43137"/>
                    </a:srgbClr>
                  </a:outerShdw>
                </a:effectLst>
              </a:rPr>
            </a:br>
            <a:r>
              <a:rPr lang="en-US" sz="4200" b="1" dirty="0">
                <a:solidFill>
                  <a:srgbClr val="FF0000"/>
                </a:solidFill>
                <a:effectLst>
                  <a:glow rad="127000">
                    <a:schemeClr val="bg1"/>
                  </a:glow>
                  <a:outerShdw blurRad="38100" dist="38100" dir="2700000" algn="tl">
                    <a:srgbClr val="000000">
                      <a:alpha val="43137"/>
                    </a:srgbClr>
                  </a:outerShdw>
                </a:effectLst>
              </a:rPr>
              <a:t>Abused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Raped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Divorced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Cheater</a:t>
            </a:r>
            <a:br>
              <a:rPr lang="en-US" sz="4200" b="1" dirty="0">
                <a:solidFill>
                  <a:srgbClr val="FF0000"/>
                </a:solidFill>
                <a:effectLst>
                  <a:glow rad="127000">
                    <a:schemeClr val="bg1"/>
                  </a:glow>
                  <a:outerShdw blurRad="38100" dist="38100" dir="2700000" algn="tl">
                    <a:srgbClr val="000000">
                      <a:alpha val="43137"/>
                    </a:srgbClr>
                  </a:outerShdw>
                </a:effectLst>
              </a:rPr>
            </a:br>
            <a:r>
              <a:rPr lang="en-US" sz="4200" b="1" dirty="0">
                <a:solidFill>
                  <a:srgbClr val="FF0000"/>
                </a:solidFill>
                <a:effectLst>
                  <a:glow rad="127000">
                    <a:schemeClr val="bg1"/>
                  </a:glow>
                  <a:outerShdw blurRad="38100" dist="38100" dir="2700000" algn="tl">
                    <a:srgbClr val="000000">
                      <a:alpha val="43137"/>
                    </a:srgbClr>
                  </a:outerShdw>
                </a:effectLst>
              </a:rPr>
              <a:t>Abortive</a:t>
            </a:r>
          </a:p>
          <a:p>
            <a:pPr>
              <a:lnSpc>
                <a:spcPct val="150000"/>
              </a:lnSpc>
            </a:pPr>
            <a:r>
              <a:rPr lang="en-US" sz="4200" b="1" dirty="0">
                <a:solidFill>
                  <a:srgbClr val="FF0000"/>
                </a:solidFill>
                <a:effectLst>
                  <a:glow rad="127000">
                    <a:schemeClr val="bg1"/>
                  </a:glow>
                  <a:outerShdw blurRad="38100" dist="38100" dir="2700000" algn="tl">
                    <a:srgbClr val="000000">
                      <a:alpha val="43137"/>
                    </a:srgbClr>
                  </a:outerShdw>
                </a:effectLst>
              </a:rPr>
              <a:t>Bad Career</a:t>
            </a: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50000"/>
              </a:lnSpc>
            </a:pPr>
            <a:endParaRPr lang="en-US" sz="4200" b="1" dirty="0">
              <a:solidFill>
                <a:srgbClr val="FF0000"/>
              </a:solidFill>
              <a:effectLst>
                <a:glow rad="127000">
                  <a:schemeClr val="bg1"/>
                </a:glow>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pic>
        <p:nvPicPr>
          <p:cNvPr id="6" name="Picture 6"/>
          <p:cNvPicPr>
            <a:picLocks noChangeAspect="1" noChangeArrowheads="1"/>
          </p:cNvPicPr>
          <p:nvPr/>
        </p:nvPicPr>
        <p:blipFill>
          <a:blip r:embed="rId3"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3335072242"/>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620000" cy="4525963"/>
          </a:xfrm>
        </p:spPr>
        <p:txBody>
          <a:bodyPr>
            <a:noAutofit/>
          </a:bodyPr>
          <a:lstStyle/>
          <a:p>
            <a:pPr marL="0" indent="0"/>
            <a:r>
              <a:rPr lang="en-US" sz="4000"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sp>
        <p:nvSpPr>
          <p:cNvPr id="6" name="TextBox 5"/>
          <p:cNvSpPr txBox="1"/>
          <p:nvPr/>
        </p:nvSpPr>
        <p:spPr>
          <a:xfrm>
            <a:off x="8026978" y="932019"/>
            <a:ext cx="3844636" cy="1708160"/>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You were ...</a:t>
            </a:r>
            <a:br>
              <a:rPr lang="en-US" sz="4200" b="1" dirty="0">
                <a:solidFill>
                  <a:srgbClr val="FF0000"/>
                </a:solidFill>
                <a:effectLst>
                  <a:glow rad="127000">
                    <a:schemeClr val="bg1"/>
                  </a:glow>
                  <a:outerShdw blurRad="38100" dist="38100" dir="2700000" algn="tl">
                    <a:srgbClr val="000000">
                      <a:alpha val="43137"/>
                    </a:srgbClr>
                  </a:outerShdw>
                </a:effectLst>
              </a:rPr>
            </a:br>
            <a:r>
              <a:rPr lang="en-US" sz="4200" b="1" dirty="0">
                <a:solidFill>
                  <a:srgbClr val="FF0000"/>
                </a:solidFill>
                <a:effectLst>
                  <a:glow rad="127000">
                    <a:schemeClr val="bg1"/>
                  </a:glow>
                  <a:outerShdw blurRad="38100" dist="38100" dir="2700000" algn="tl">
                    <a:srgbClr val="000000">
                      <a:alpha val="43137"/>
                    </a:srgbClr>
                  </a:outerShdw>
                </a:effectLst>
              </a:rPr>
              <a:t>Criminal</a:t>
            </a:r>
          </a:p>
        </p:txBody>
      </p:sp>
      <p:pic>
        <p:nvPicPr>
          <p:cNvPr id="7" name="Picture 6"/>
          <p:cNvPicPr>
            <a:picLocks noChangeAspect="1" noChangeArrowheads="1"/>
          </p:cNvPicPr>
          <p:nvPr/>
        </p:nvPicPr>
        <p:blipFill>
          <a:blip r:embed="rId3"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3767158460"/>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620000" cy="4525963"/>
          </a:xfrm>
        </p:spPr>
        <p:txBody>
          <a:bodyPr>
            <a:noAutofit/>
          </a:bodyPr>
          <a:lstStyle/>
          <a:p>
            <a:pPr marL="0" indent="0"/>
            <a:r>
              <a:rPr lang="en-US" sz="4000"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sp>
        <p:nvSpPr>
          <p:cNvPr id="6" name="TextBox 5"/>
          <p:cNvSpPr txBox="1"/>
          <p:nvPr/>
        </p:nvSpPr>
        <p:spPr>
          <a:xfrm>
            <a:off x="8026978" y="932019"/>
            <a:ext cx="3844636" cy="2516073"/>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You were ...</a:t>
            </a:r>
            <a:br>
              <a:rPr lang="en-US" sz="4200" b="1" dirty="0">
                <a:solidFill>
                  <a:srgbClr val="FF0000"/>
                </a:solidFill>
                <a:effectLst>
                  <a:glow rad="127000">
                    <a:schemeClr val="bg1"/>
                  </a:glow>
                  <a:outerShdw blurRad="38100" dist="38100" dir="2700000" algn="tl">
                    <a:srgbClr val="000000">
                      <a:alpha val="43137"/>
                    </a:srgbClr>
                  </a:outerShdw>
                </a:effectLst>
              </a:rPr>
            </a:br>
            <a:r>
              <a:rPr lang="en-US" sz="4200" b="1" dirty="0">
                <a:solidFill>
                  <a:srgbClr val="FF0000"/>
                </a:solidFill>
                <a:effectLst>
                  <a:glow rad="127000">
                    <a:schemeClr val="bg1"/>
                  </a:glow>
                  <a:outerShdw blurRad="38100" dist="38100" dir="2700000" algn="tl">
                    <a:srgbClr val="000000">
                      <a:alpha val="43137"/>
                    </a:srgbClr>
                  </a:outerShdw>
                </a:effectLst>
              </a:rPr>
              <a:t>Criminal</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Mean / Evil</a:t>
            </a:r>
          </a:p>
        </p:txBody>
      </p:sp>
      <p:pic>
        <p:nvPicPr>
          <p:cNvPr id="7" name="Picture 6"/>
          <p:cNvPicPr>
            <a:picLocks noChangeAspect="1" noChangeArrowheads="1"/>
          </p:cNvPicPr>
          <p:nvPr/>
        </p:nvPicPr>
        <p:blipFill>
          <a:blip r:embed="rId3"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1865279891"/>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620000" cy="4525963"/>
          </a:xfrm>
        </p:spPr>
        <p:txBody>
          <a:bodyPr>
            <a:noAutofit/>
          </a:bodyPr>
          <a:lstStyle/>
          <a:p>
            <a:pPr marL="0" indent="0"/>
            <a:r>
              <a:rPr lang="en-US" sz="4000"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sp>
        <p:nvSpPr>
          <p:cNvPr id="6" name="TextBox 5"/>
          <p:cNvSpPr txBox="1"/>
          <p:nvPr/>
        </p:nvSpPr>
        <p:spPr>
          <a:xfrm>
            <a:off x="8026978" y="932019"/>
            <a:ext cx="3844636" cy="3323987"/>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You were ...</a:t>
            </a:r>
            <a:br>
              <a:rPr lang="en-US" sz="4200" b="1" dirty="0">
                <a:solidFill>
                  <a:srgbClr val="FF0000"/>
                </a:solidFill>
                <a:effectLst>
                  <a:glow rad="127000">
                    <a:schemeClr val="bg1"/>
                  </a:glow>
                  <a:outerShdw blurRad="38100" dist="38100" dir="2700000" algn="tl">
                    <a:srgbClr val="000000">
                      <a:alpha val="43137"/>
                    </a:srgbClr>
                  </a:outerShdw>
                </a:effectLst>
              </a:rPr>
            </a:br>
            <a:r>
              <a:rPr lang="en-US" sz="4200" b="1" dirty="0">
                <a:solidFill>
                  <a:srgbClr val="FF0000"/>
                </a:solidFill>
                <a:effectLst>
                  <a:glow rad="127000">
                    <a:schemeClr val="bg1"/>
                  </a:glow>
                  <a:outerShdw blurRad="38100" dist="38100" dir="2700000" algn="tl">
                    <a:srgbClr val="000000">
                      <a:alpha val="43137"/>
                    </a:srgbClr>
                  </a:outerShdw>
                </a:effectLst>
              </a:rPr>
              <a:t>Criminal</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Mean / Evil</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Angry</a:t>
            </a:r>
          </a:p>
        </p:txBody>
      </p:sp>
      <p:pic>
        <p:nvPicPr>
          <p:cNvPr id="7" name="Picture 6"/>
          <p:cNvPicPr>
            <a:picLocks noChangeAspect="1" noChangeArrowheads="1"/>
          </p:cNvPicPr>
          <p:nvPr/>
        </p:nvPicPr>
        <p:blipFill>
          <a:blip r:embed="rId3"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3105399033"/>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620000" cy="4525963"/>
          </a:xfrm>
        </p:spPr>
        <p:txBody>
          <a:bodyPr>
            <a:noAutofit/>
          </a:bodyPr>
          <a:lstStyle/>
          <a:p>
            <a:pPr marL="0" indent="0"/>
            <a:r>
              <a:rPr lang="en-US" sz="4000"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sp>
        <p:nvSpPr>
          <p:cNvPr id="6" name="TextBox 5"/>
          <p:cNvSpPr txBox="1"/>
          <p:nvPr/>
        </p:nvSpPr>
        <p:spPr>
          <a:xfrm>
            <a:off x="8026978" y="932019"/>
            <a:ext cx="3844636" cy="4131900"/>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You were ...</a:t>
            </a:r>
            <a:br>
              <a:rPr lang="en-US" sz="4200" b="1" dirty="0">
                <a:solidFill>
                  <a:srgbClr val="FF0000"/>
                </a:solidFill>
                <a:effectLst>
                  <a:glow rad="127000">
                    <a:schemeClr val="bg1"/>
                  </a:glow>
                  <a:outerShdw blurRad="38100" dist="38100" dir="2700000" algn="tl">
                    <a:srgbClr val="000000">
                      <a:alpha val="43137"/>
                    </a:srgbClr>
                  </a:outerShdw>
                </a:effectLst>
              </a:rPr>
            </a:br>
            <a:r>
              <a:rPr lang="en-US" sz="4200" b="1" dirty="0">
                <a:solidFill>
                  <a:srgbClr val="FF0000"/>
                </a:solidFill>
                <a:effectLst>
                  <a:glow rad="127000">
                    <a:schemeClr val="bg1"/>
                  </a:glow>
                  <a:outerShdw blurRad="38100" dist="38100" dir="2700000" algn="tl">
                    <a:srgbClr val="000000">
                      <a:alpha val="43137"/>
                    </a:srgbClr>
                  </a:outerShdw>
                </a:effectLst>
              </a:rPr>
              <a:t>Criminal</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Mean / Evil</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Angry</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Arrogant</a:t>
            </a:r>
          </a:p>
        </p:txBody>
      </p:sp>
      <p:pic>
        <p:nvPicPr>
          <p:cNvPr id="7" name="Picture 6"/>
          <p:cNvPicPr>
            <a:picLocks noChangeAspect="1" noChangeArrowheads="1"/>
          </p:cNvPicPr>
          <p:nvPr/>
        </p:nvPicPr>
        <p:blipFill>
          <a:blip r:embed="rId3"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2492822121"/>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620000" cy="4525963"/>
          </a:xfrm>
        </p:spPr>
        <p:txBody>
          <a:bodyPr>
            <a:noAutofit/>
          </a:bodyPr>
          <a:lstStyle/>
          <a:p>
            <a:pPr marL="0" indent="0"/>
            <a:r>
              <a:rPr lang="en-US" sz="4000"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sp>
        <p:nvSpPr>
          <p:cNvPr id="6" name="TextBox 5"/>
          <p:cNvSpPr txBox="1"/>
          <p:nvPr/>
        </p:nvSpPr>
        <p:spPr>
          <a:xfrm>
            <a:off x="8026978" y="932019"/>
            <a:ext cx="3844636" cy="5747727"/>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You were ...</a:t>
            </a:r>
            <a:br>
              <a:rPr lang="en-US" sz="4200" b="1" dirty="0">
                <a:solidFill>
                  <a:srgbClr val="FF0000"/>
                </a:solidFill>
                <a:effectLst>
                  <a:glow rad="127000">
                    <a:schemeClr val="bg1"/>
                  </a:glow>
                  <a:outerShdw blurRad="38100" dist="38100" dir="2700000" algn="tl">
                    <a:srgbClr val="000000">
                      <a:alpha val="43137"/>
                    </a:srgbClr>
                  </a:outerShdw>
                </a:effectLst>
              </a:rPr>
            </a:br>
            <a:r>
              <a:rPr lang="en-US" sz="4200" b="1" dirty="0">
                <a:solidFill>
                  <a:srgbClr val="FF0000"/>
                </a:solidFill>
                <a:effectLst>
                  <a:glow rad="127000">
                    <a:schemeClr val="bg1"/>
                  </a:glow>
                  <a:outerShdw blurRad="38100" dist="38100" dir="2700000" algn="tl">
                    <a:srgbClr val="000000">
                      <a:alpha val="43137"/>
                    </a:srgbClr>
                  </a:outerShdw>
                </a:effectLst>
              </a:rPr>
              <a:t>Criminal</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Mean / Evil</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Angry</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Arrogant</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Proud</a:t>
            </a:r>
          </a:p>
          <a:p>
            <a:pPr>
              <a:lnSpc>
                <a:spcPct val="125000"/>
              </a:lnSpc>
            </a:pPr>
            <a:endParaRPr lang="en-US" sz="4200" b="1" dirty="0">
              <a:solidFill>
                <a:srgbClr val="FF0000"/>
              </a:solidFill>
              <a:effectLst>
                <a:glow rad="127000">
                  <a:schemeClr val="bg1"/>
                </a:glow>
                <a:outerShdw blurRad="38100" dist="38100" dir="2700000" algn="tl">
                  <a:srgbClr val="000000">
                    <a:alpha val="43137"/>
                  </a:srgbClr>
                </a:outerShdw>
              </a:effectLst>
            </a:endParaRPr>
          </a:p>
        </p:txBody>
      </p:sp>
      <p:pic>
        <p:nvPicPr>
          <p:cNvPr id="7" name="Picture 6"/>
          <p:cNvPicPr>
            <a:picLocks noChangeAspect="1" noChangeArrowheads="1"/>
          </p:cNvPicPr>
          <p:nvPr/>
        </p:nvPicPr>
        <p:blipFill>
          <a:blip r:embed="rId3"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1813997108"/>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620000" cy="4525963"/>
          </a:xfrm>
        </p:spPr>
        <p:txBody>
          <a:bodyPr>
            <a:noAutofit/>
          </a:bodyPr>
          <a:lstStyle/>
          <a:p>
            <a:pPr marL="0" indent="0"/>
            <a:r>
              <a:rPr lang="en-US" sz="4000"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3" cstate="print"/>
          <a:srcRect/>
          <a:stretch>
            <a:fillRect/>
          </a:stretch>
        </p:blipFill>
        <p:spPr bwMode="auto">
          <a:xfrm>
            <a:off x="6373038" y="0"/>
            <a:ext cx="5818962"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sp>
        <p:nvSpPr>
          <p:cNvPr id="6" name="TextBox 5"/>
          <p:cNvSpPr txBox="1"/>
          <p:nvPr/>
        </p:nvSpPr>
        <p:spPr>
          <a:xfrm>
            <a:off x="8026978" y="932019"/>
            <a:ext cx="3844636" cy="6555641"/>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You were ...</a:t>
            </a:r>
            <a:br>
              <a:rPr lang="en-US" sz="4200" b="1" dirty="0">
                <a:solidFill>
                  <a:srgbClr val="FF0000"/>
                </a:solidFill>
                <a:effectLst>
                  <a:glow rad="127000">
                    <a:schemeClr val="bg1"/>
                  </a:glow>
                  <a:outerShdw blurRad="38100" dist="38100" dir="2700000" algn="tl">
                    <a:srgbClr val="000000">
                      <a:alpha val="43137"/>
                    </a:srgbClr>
                  </a:outerShdw>
                </a:effectLst>
              </a:rPr>
            </a:br>
            <a:r>
              <a:rPr lang="en-US" sz="4200" b="1" dirty="0">
                <a:solidFill>
                  <a:srgbClr val="FF0000"/>
                </a:solidFill>
                <a:effectLst>
                  <a:glow rad="127000">
                    <a:schemeClr val="bg1"/>
                  </a:glow>
                  <a:outerShdw blurRad="38100" dist="38100" dir="2700000" algn="tl">
                    <a:srgbClr val="000000">
                      <a:alpha val="43137"/>
                    </a:srgbClr>
                  </a:outerShdw>
                </a:effectLst>
              </a:rPr>
              <a:t>Criminal</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Mean / Evil</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Angry</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Arrogant</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Proud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Self-righteous</a:t>
            </a:r>
          </a:p>
          <a:p>
            <a:pPr>
              <a:lnSpc>
                <a:spcPct val="125000"/>
              </a:lnSpc>
            </a:pPr>
            <a:endParaRPr lang="en-US" sz="4200" b="1" dirty="0">
              <a:solidFill>
                <a:srgbClr val="FF0000"/>
              </a:solidFill>
              <a:effectLst>
                <a:glow rad="127000">
                  <a:schemeClr val="bg1"/>
                </a:glow>
                <a:outerShdw blurRad="38100" dist="38100" dir="2700000" algn="tl">
                  <a:srgbClr val="000000">
                    <a:alpha val="43137"/>
                  </a:srgbClr>
                </a:outerShdw>
              </a:effectLst>
            </a:endParaRPr>
          </a:p>
        </p:txBody>
      </p:sp>
      <p:pic>
        <p:nvPicPr>
          <p:cNvPr id="7" name="Picture 6"/>
          <p:cNvPicPr>
            <a:picLocks noChangeAspect="1" noChangeArrowheads="1"/>
          </p:cNvPicPr>
          <p:nvPr/>
        </p:nvPicPr>
        <p:blipFill>
          <a:blip r:embed="rId4"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8" name="Picture 7"/>
          <p:cNvPicPr>
            <a:picLocks noChangeAspect="1" noChangeArrowheads="1"/>
          </p:cNvPicPr>
          <p:nvPr/>
        </p:nvPicPr>
        <p:blipFill>
          <a:blip r:embed="rId5"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3150631016"/>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543800" cy="4525963"/>
          </a:xfrm>
        </p:spPr>
        <p:txBody>
          <a:bodyPr>
            <a:noAutofit/>
          </a:bodyPr>
          <a:lstStyle/>
          <a:p>
            <a:pPr marL="0" indent="0"/>
            <a:r>
              <a:rPr lang="en-US" sz="4000"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my previous way of life </a:t>
            </a:r>
            <a:r>
              <a:rPr lang="en-US" sz="4000" dirty="0">
                <a:effectLst>
                  <a:glow rad="127000">
                    <a:srgbClr val="FF0000"/>
                  </a:glow>
                  <a:outerShdw blurRad="38100" dist="38100" dir="2700000" algn="tl">
                    <a:srgbClr val="000000">
                      <a:alpha val="43137"/>
                    </a:srgbClr>
                  </a:outerShdw>
                </a:effectLst>
              </a:rPr>
              <a:t>in Judaism, </a:t>
            </a:r>
            <a:r>
              <a:rPr lang="en-US" sz="4000" dirty="0"/>
              <a:t>how intensely I persecuted the church of God and tried to destroy it.  </a:t>
            </a:r>
            <a:r>
              <a:rPr lang="en-US" sz="4000" baseline="30000" dirty="0"/>
              <a:t>14</a:t>
            </a:r>
            <a:r>
              <a:rPr lang="en-US" sz="4000" dirty="0"/>
              <a:t> I was advancing in Judaism beyond many Jews of my own age and was extremely zealous for the traditions of my fathers.  </a:t>
            </a:r>
          </a:p>
        </p:txBody>
      </p:sp>
      <p:pic>
        <p:nvPicPr>
          <p:cNvPr id="7170"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We all have a </a:t>
            </a:r>
            <a:r>
              <a:rPr lang="en-US" u="sng" dirty="0"/>
              <a:t>Past</a:t>
            </a:r>
            <a:r>
              <a:rPr lang="en-US" dirty="0"/>
              <a:t> ...</a:t>
            </a:r>
            <a:endParaRPr lang="en-US" sz="3200" dirty="0"/>
          </a:p>
        </p:txBody>
      </p:sp>
      <p:sp>
        <p:nvSpPr>
          <p:cNvPr id="6" name="TextBox 5"/>
          <p:cNvSpPr txBox="1"/>
          <p:nvPr/>
        </p:nvSpPr>
        <p:spPr>
          <a:xfrm>
            <a:off x="8026978" y="932019"/>
            <a:ext cx="3844636" cy="5747727"/>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You were ...</a:t>
            </a:r>
            <a:br>
              <a:rPr lang="en-US" sz="4200" b="1" dirty="0">
                <a:solidFill>
                  <a:srgbClr val="FF0000"/>
                </a:solidFill>
                <a:effectLst>
                  <a:glow rad="127000">
                    <a:schemeClr val="bg1"/>
                  </a:glow>
                  <a:outerShdw blurRad="38100" dist="38100" dir="2700000" algn="tl">
                    <a:srgbClr val="000000">
                      <a:alpha val="43137"/>
                    </a:srgbClr>
                  </a:outerShdw>
                </a:effectLst>
              </a:rPr>
            </a:br>
            <a:r>
              <a:rPr lang="en-US" sz="4200" b="1" dirty="0">
                <a:solidFill>
                  <a:srgbClr val="FF0000"/>
                </a:solidFill>
                <a:effectLst>
                  <a:glow rad="127000">
                    <a:schemeClr val="bg1"/>
                  </a:glow>
                  <a:outerShdw blurRad="38100" dist="38100" dir="2700000" algn="tl">
                    <a:srgbClr val="000000">
                      <a:alpha val="43137"/>
                    </a:srgbClr>
                  </a:outerShdw>
                </a:effectLst>
              </a:rPr>
              <a:t>Criminal</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Mean / Evil</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Angry</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Arrogant</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Proud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Self-righteous</a:t>
            </a:r>
          </a:p>
        </p:txBody>
      </p:sp>
      <p:grpSp>
        <p:nvGrpSpPr>
          <p:cNvPr id="7" name="Group 6"/>
          <p:cNvGrpSpPr/>
          <p:nvPr/>
        </p:nvGrpSpPr>
        <p:grpSpPr>
          <a:xfrm>
            <a:off x="1524000" y="2971800"/>
            <a:ext cx="8956964" cy="2743200"/>
            <a:chOff x="0" y="2971800"/>
            <a:chExt cx="8956964" cy="2743200"/>
          </a:xfrm>
        </p:grpSpPr>
        <p:sp>
          <p:nvSpPr>
            <p:cNvPr id="8" name="Rectangle 7"/>
            <p:cNvSpPr/>
            <p:nvPr/>
          </p:nvSpPr>
          <p:spPr>
            <a:xfrm>
              <a:off x="1683327" y="3532909"/>
              <a:ext cx="7169727" cy="1641764"/>
            </a:xfrm>
            <a:prstGeom prst="rect">
              <a:avLst/>
            </a:prstGeom>
            <a:solidFill>
              <a:srgbClr val="C00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xplosion 2 8"/>
            <p:cNvSpPr/>
            <p:nvPr/>
          </p:nvSpPr>
          <p:spPr>
            <a:xfrm>
              <a:off x="0" y="2971800"/>
              <a:ext cx="3366655" cy="2743200"/>
            </a:xfrm>
            <a:prstGeom prst="irregularSeal2">
              <a:avLst/>
            </a:prstGeom>
            <a:solidFill>
              <a:schemeClr val="bg1"/>
            </a:solidFill>
            <a:ln w="76200">
              <a:solidFill>
                <a:srgbClr val="C00000"/>
              </a:solidFill>
            </a:ln>
            <a:effectLst>
              <a:outerShdw blurRad="50800" dist="101600" dir="2700000" algn="ctr" rotWithShape="0">
                <a:schemeClr val="tx1">
                  <a:alpha val="5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19602269">
              <a:off x="459689" y="3789536"/>
              <a:ext cx="2722419" cy="923330"/>
            </a:xfrm>
            <a:prstGeom prst="rect">
              <a:avLst/>
            </a:prstGeom>
            <a:noFill/>
          </p:spPr>
          <p:txBody>
            <a:bodyPr wrap="square" rtlCol="0">
              <a:spAutoFit/>
            </a:bodyPr>
            <a:lstStyle/>
            <a:p>
              <a:r>
                <a:rPr lang="en-US" sz="5400" b="1" dirty="0"/>
                <a:t>POINT:</a:t>
              </a:r>
            </a:p>
          </p:txBody>
        </p:sp>
        <p:sp>
          <p:nvSpPr>
            <p:cNvPr id="11" name="TextBox 10"/>
            <p:cNvSpPr txBox="1"/>
            <p:nvPr/>
          </p:nvSpPr>
          <p:spPr>
            <a:xfrm>
              <a:off x="2992583" y="3886200"/>
              <a:ext cx="5964381"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rPr>
                <a:t>We all have a PAST!</a:t>
              </a:r>
            </a:p>
          </p:txBody>
        </p:sp>
      </p:grpSp>
      <p:pic>
        <p:nvPicPr>
          <p:cNvPr id="12" name="Picture 6"/>
          <p:cNvPicPr>
            <a:picLocks noChangeAspect="1" noChangeArrowheads="1"/>
          </p:cNvPicPr>
          <p:nvPr/>
        </p:nvPicPr>
        <p:blipFill>
          <a:blip r:embed="rId3" cstate="print"/>
          <a:srcRect/>
          <a:stretch>
            <a:fillRect/>
          </a:stretch>
        </p:blipFill>
        <p:spPr bwMode="auto">
          <a:xfrm>
            <a:off x="9475102" y="262357"/>
            <a:ext cx="4805363" cy="1601787"/>
          </a:xfrm>
          <a:prstGeom prst="rect">
            <a:avLst/>
          </a:prstGeom>
          <a:noFill/>
          <a:ln w="9525">
            <a:noFill/>
            <a:miter lim="800000"/>
            <a:headEnd/>
            <a:tailEnd/>
          </a:ln>
          <a:effectLst/>
        </p:spPr>
      </p:pic>
      <p:pic>
        <p:nvPicPr>
          <p:cNvPr id="13" name="Picture 12"/>
          <p:cNvPicPr>
            <a:picLocks noChangeAspect="1" noChangeArrowheads="1"/>
          </p:cNvPicPr>
          <p:nvPr/>
        </p:nvPicPr>
        <p:blipFill>
          <a:blip r:embed="rId4" cstate="print"/>
          <a:srcRect/>
          <a:stretch>
            <a:fillRect/>
          </a:stretch>
        </p:blipFill>
        <p:spPr bwMode="auto">
          <a:xfrm>
            <a:off x="9688115" y="344762"/>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2023250530"/>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GOD-</a:t>
            </a:r>
            <a:r>
              <a:rPr lang="en-US" u="sng" dirty="0">
                <a:effectLst>
                  <a:glow rad="127000">
                    <a:srgbClr val="FF0000"/>
                  </a:glow>
                  <a:outerShdw blurRad="38100" dist="38100" dir="2700000" algn="tl">
                    <a:srgbClr val="000000">
                      <a:alpha val="43137"/>
                    </a:srgbClr>
                  </a:outerShdw>
                </a:effectLst>
              </a:rPr>
              <a:t>REVEALED</a:t>
            </a:r>
            <a:endParaRPr lang="en-US" sz="3200" u="sng" dirty="0">
              <a:effectLst>
                <a:glow rad="127000">
                  <a:srgbClr val="FF0000"/>
                </a:glow>
                <a:outerShdw blurRad="38100" dist="38100" dir="2700000" algn="tl">
                  <a:srgbClr val="000000">
                    <a:alpha val="43137"/>
                  </a:srgbClr>
                </a:outerShdw>
              </a:effectLst>
            </a:endParaRPr>
          </a:p>
        </p:txBody>
      </p:sp>
      <p:sp>
        <p:nvSpPr>
          <p:cNvPr id="3" name="Content Placeholder 2"/>
          <p:cNvSpPr>
            <a:spLocks noGrp="1"/>
          </p:cNvSpPr>
          <p:nvPr>
            <p:ph idx="1"/>
          </p:nvPr>
        </p:nvSpPr>
        <p:spPr>
          <a:xfrm>
            <a:off x="286871" y="1600202"/>
            <a:ext cx="11546541" cy="4525963"/>
          </a:xfrm>
        </p:spPr>
        <p:txBody>
          <a:bodyPr>
            <a:normAutofit/>
          </a:bodyPr>
          <a:lstStyle/>
          <a:p>
            <a:pPr algn="ctr"/>
            <a:r>
              <a:rPr lang="en-US" sz="4000" b="0" dirty="0">
                <a:latin typeface="Arial Rounded MT Bold" pitchFamily="34" charset="0"/>
              </a:rPr>
              <a:t>NOT man-</a:t>
            </a:r>
            <a:r>
              <a:rPr lang="en-US" sz="4000" b="0" u="sng" dirty="0">
                <a:effectLst>
                  <a:glow rad="127000">
                    <a:srgbClr val="FF0000"/>
                  </a:glow>
                  <a:outerShdw blurRad="38100" dist="38100" dir="2700000" algn="tl">
                    <a:srgbClr val="000000">
                      <a:alpha val="43137"/>
                    </a:srgbClr>
                  </a:outerShdw>
                </a:effectLst>
                <a:latin typeface="Arial Rounded MT Bold" pitchFamily="34" charset="0"/>
              </a:rPr>
              <a:t>made</a:t>
            </a:r>
            <a:r>
              <a:rPr lang="en-US" sz="4000" b="0" dirty="0">
                <a:latin typeface="Arial Rounded MT Bold" pitchFamily="34" charset="0"/>
              </a:rPr>
              <a:t>.</a:t>
            </a:r>
          </a:p>
          <a:p>
            <a:endParaRPr lang="en-US" sz="4000" b="0" dirty="0">
              <a:latin typeface="Arial Rounded MT Bold" pitchFamily="34" charset="0"/>
            </a:endParaRPr>
          </a:p>
          <a:p>
            <a:pPr algn="ctr"/>
            <a:endParaRPr lang="en-US" sz="4000" b="0" dirty="0">
              <a:latin typeface="Arial Rounded MT Bold"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6113929" y="4132662"/>
            <a:ext cx="6225084" cy="2251874"/>
          </a:xfrm>
          <a:prstGeom prst="rect">
            <a:avLst/>
          </a:prstGeom>
          <a:noFill/>
          <a:ln w="9525">
            <a:noFill/>
            <a:miter lim="800000"/>
            <a:headEnd/>
            <a:tailEnd/>
          </a:ln>
          <a:effectLst/>
        </p:spPr>
      </p:pic>
      <p:sp>
        <p:nvSpPr>
          <p:cNvPr id="6" name="&quot;No&quot; Symbol 5"/>
          <p:cNvSpPr/>
          <p:nvPr/>
        </p:nvSpPr>
        <p:spPr>
          <a:xfrm>
            <a:off x="8040090" y="3885746"/>
            <a:ext cx="2520334" cy="2614330"/>
          </a:xfrm>
          <a:prstGeom prst="noSmoking">
            <a:avLst>
              <a:gd name="adj" fmla="val 16816"/>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68059583"/>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843247" y="0"/>
            <a:ext cx="5457423" cy="6858000"/>
          </a:xfrm>
          <a:prstGeom prst="rect">
            <a:avLst/>
          </a:prstGeom>
        </p:spPr>
      </p:pic>
      <p:sp>
        <p:nvSpPr>
          <p:cNvPr id="2" name="Title 1"/>
          <p:cNvSpPr>
            <a:spLocks noGrp="1"/>
          </p:cNvSpPr>
          <p:nvPr>
            <p:ph type="title"/>
          </p:nvPr>
        </p:nvSpPr>
        <p:spPr/>
        <p:txBody>
          <a:bodyPr/>
          <a:lstStyle/>
          <a:p>
            <a:r>
              <a:rPr lang="en-US" dirty="0"/>
              <a:t>The Apostle had a PAST too!</a:t>
            </a:r>
            <a:endParaRPr lang="en-US" sz="3200" dirty="0"/>
          </a:p>
        </p:txBody>
      </p:sp>
      <p:sp>
        <p:nvSpPr>
          <p:cNvPr id="5" name="Content Placeholder 4"/>
          <p:cNvSpPr>
            <a:spLocks noGrp="1"/>
          </p:cNvSpPr>
          <p:nvPr>
            <p:ph idx="1"/>
          </p:nvPr>
        </p:nvSpPr>
        <p:spPr>
          <a:xfrm>
            <a:off x="609599" y="1600202"/>
            <a:ext cx="7453745" cy="4525963"/>
          </a:xfrm>
        </p:spPr>
        <p:txBody>
          <a:bodyPr>
            <a:noAutofit/>
          </a:bodyPr>
          <a:lstStyle/>
          <a:p>
            <a:pPr marL="0" indent="0"/>
            <a:r>
              <a:rPr lang="en-US" sz="4000"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a:t>
            </a:r>
            <a:r>
              <a:rPr lang="en-US" sz="4000" dirty="0">
                <a:effectLst>
                  <a:glow rad="127000">
                    <a:srgbClr val="002060"/>
                  </a:glow>
                  <a:outerShdw blurRad="38100" dist="38100" dir="2700000" algn="tl">
                    <a:srgbClr val="000000">
                      <a:alpha val="43137"/>
                    </a:srgbClr>
                  </a:outerShdw>
                </a:effectLst>
              </a:rPr>
              <a:t>my previous way of life in Judaism</a:t>
            </a:r>
            <a:r>
              <a:rPr lang="en-US" sz="4000" dirty="0"/>
              <a:t>, how intensely </a:t>
            </a:r>
            <a:r>
              <a:rPr lang="en-US" sz="4000" dirty="0">
                <a:effectLst>
                  <a:glow rad="127000">
                    <a:srgbClr val="FF0000"/>
                  </a:glow>
                  <a:outerShdw blurRad="38100" dist="38100" dir="2700000" algn="tl">
                    <a:srgbClr val="000000">
                      <a:alpha val="43137"/>
                    </a:srgbClr>
                  </a:outerShdw>
                </a:effectLst>
              </a:rPr>
              <a:t>I persecuted </a:t>
            </a:r>
            <a:r>
              <a:rPr lang="en-US" sz="4000" dirty="0"/>
              <a:t>the church of God and </a:t>
            </a:r>
            <a:r>
              <a:rPr lang="en-US" sz="4000" dirty="0">
                <a:effectLst>
                  <a:glow rad="127000">
                    <a:srgbClr val="FF0000"/>
                  </a:glow>
                  <a:outerShdw blurRad="38100" dist="38100" dir="2700000" algn="tl">
                    <a:srgbClr val="000000">
                      <a:alpha val="43137"/>
                    </a:srgbClr>
                  </a:outerShdw>
                </a:effectLst>
              </a:rPr>
              <a:t>tried to destroy it.  </a:t>
            </a:r>
            <a:r>
              <a:rPr lang="en-US" sz="4000" baseline="30000" dirty="0"/>
              <a:t>14</a:t>
            </a:r>
            <a:r>
              <a:rPr lang="en-US" sz="4000" dirty="0"/>
              <a:t> </a:t>
            </a:r>
            <a:r>
              <a:rPr lang="en-US" sz="4000" dirty="0">
                <a:effectLst>
                  <a:glow rad="127000">
                    <a:srgbClr val="FF0000"/>
                  </a:glow>
                  <a:outerShdw blurRad="38100" dist="38100" dir="2700000" algn="tl">
                    <a:srgbClr val="000000">
                      <a:alpha val="43137"/>
                    </a:srgbClr>
                  </a:outerShdw>
                </a:effectLst>
              </a:rPr>
              <a:t>I was advancing </a:t>
            </a:r>
            <a:r>
              <a:rPr lang="en-US" sz="4000" dirty="0"/>
              <a:t>in Judaism beyond many Jews of my own age ...</a:t>
            </a:r>
          </a:p>
          <a:p>
            <a:pPr marL="0" indent="0"/>
            <a:endParaRPr lang="en-US" sz="4000" baseline="30000" dirty="0"/>
          </a:p>
          <a:p>
            <a:pPr marL="0" indent="0"/>
            <a:endParaRPr lang="en-US" sz="4000" baseline="30000" dirty="0"/>
          </a:p>
        </p:txBody>
      </p:sp>
    </p:spTree>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Even had an Excuse ...</a:t>
            </a:r>
            <a:endParaRPr lang="en-US" sz="3200" dirty="0"/>
          </a:p>
        </p:txBody>
      </p:sp>
      <p:sp>
        <p:nvSpPr>
          <p:cNvPr id="5" name="Content Placeholder 4"/>
          <p:cNvSpPr>
            <a:spLocks noGrp="1"/>
          </p:cNvSpPr>
          <p:nvPr>
            <p:ph idx="1"/>
          </p:nvPr>
        </p:nvSpPr>
        <p:spPr>
          <a:xfrm>
            <a:off x="609600" y="1600202"/>
            <a:ext cx="7553498" cy="4525963"/>
          </a:xfrm>
        </p:spPr>
        <p:txBody>
          <a:bodyPr>
            <a:noAutofit/>
          </a:bodyPr>
          <a:lstStyle/>
          <a:p>
            <a:pPr marL="0" indent="0"/>
            <a:r>
              <a:rPr lang="en-US" sz="4000"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a:t>
            </a:r>
            <a:r>
              <a:rPr lang="en-US" sz="4000" dirty="0">
                <a:effectLst>
                  <a:glow rad="127000">
                    <a:srgbClr val="002060"/>
                  </a:glow>
                  <a:outerShdw blurRad="38100" dist="38100" dir="2700000" algn="tl">
                    <a:srgbClr val="000000">
                      <a:alpha val="43137"/>
                    </a:srgbClr>
                  </a:outerShdw>
                </a:effectLst>
              </a:rPr>
              <a:t>my previous way of life in Judaism</a:t>
            </a:r>
            <a:r>
              <a:rPr lang="en-US" sz="4000" dirty="0"/>
              <a:t>, how intensely</a:t>
            </a:r>
            <a:r>
              <a:rPr lang="en-US" sz="4000" dirty="0">
                <a:effectLst>
                  <a:glow rad="127000">
                    <a:srgbClr val="002060"/>
                  </a:glow>
                  <a:outerShdw blurRad="38100" dist="38100" dir="2700000" algn="tl">
                    <a:srgbClr val="000000">
                      <a:alpha val="43137"/>
                    </a:srgbClr>
                  </a:outerShdw>
                </a:effectLst>
              </a:rPr>
              <a:t> I persecuted </a:t>
            </a:r>
            <a:r>
              <a:rPr lang="en-US" sz="4000" dirty="0"/>
              <a:t>the church of God and </a:t>
            </a:r>
            <a:r>
              <a:rPr lang="en-US" sz="4000" dirty="0">
                <a:effectLst>
                  <a:glow rad="127000">
                    <a:srgbClr val="002060"/>
                  </a:glow>
                  <a:outerShdw blurRad="38100" dist="38100" dir="2700000" algn="tl">
                    <a:srgbClr val="000000">
                      <a:alpha val="43137"/>
                    </a:srgbClr>
                  </a:outerShdw>
                </a:effectLst>
              </a:rPr>
              <a:t>tried to destroy it.</a:t>
            </a:r>
            <a:r>
              <a:rPr lang="en-US" sz="4000" dirty="0">
                <a:effectLst>
                  <a:glow rad="127000">
                    <a:srgbClr val="FF0000"/>
                  </a:glow>
                  <a:outerShdw blurRad="38100" dist="38100" dir="2700000" algn="tl">
                    <a:srgbClr val="000000">
                      <a:alpha val="43137"/>
                    </a:srgbClr>
                  </a:outerShdw>
                </a:effectLst>
              </a:rPr>
              <a:t>  </a:t>
            </a:r>
            <a:r>
              <a:rPr lang="en-US" sz="4000" baseline="30000" dirty="0"/>
              <a:t>14</a:t>
            </a:r>
            <a:r>
              <a:rPr lang="en-US" sz="4000" dirty="0"/>
              <a:t> </a:t>
            </a:r>
            <a:r>
              <a:rPr lang="en-US" sz="4000" dirty="0">
                <a:effectLst>
                  <a:glow rad="127000">
                    <a:srgbClr val="002060"/>
                  </a:glow>
                  <a:outerShdw blurRad="38100" dist="38100" dir="2700000" algn="tl">
                    <a:srgbClr val="000000">
                      <a:alpha val="43137"/>
                    </a:srgbClr>
                  </a:outerShdw>
                </a:effectLst>
              </a:rPr>
              <a:t>I was advancing </a:t>
            </a:r>
            <a:r>
              <a:rPr lang="en-US" sz="4000" dirty="0"/>
              <a:t>in Judaism beyond many Jews of my own age and was </a:t>
            </a:r>
            <a:r>
              <a:rPr lang="en-US" sz="4000" dirty="0">
                <a:effectLst>
                  <a:glow rad="127000">
                    <a:srgbClr val="FF0000"/>
                  </a:glow>
                  <a:outerShdw blurRad="38100" dist="38100" dir="2700000" algn="tl">
                    <a:srgbClr val="000000">
                      <a:alpha val="43137"/>
                    </a:srgbClr>
                  </a:outerShdw>
                </a:effectLst>
              </a:rPr>
              <a:t>extremely zealous for the traditions of my fathers.</a:t>
            </a:r>
            <a:r>
              <a:rPr lang="en-US" sz="4000" dirty="0"/>
              <a:t>  </a:t>
            </a:r>
          </a:p>
          <a:p>
            <a:endParaRPr lang="en-US" sz="4000" baseline="30000" dirty="0"/>
          </a:p>
          <a:p>
            <a:r>
              <a:rPr lang="en-US" sz="4000" dirty="0"/>
              <a:t>,  </a:t>
            </a:r>
          </a:p>
        </p:txBody>
      </p:sp>
      <p:pic>
        <p:nvPicPr>
          <p:cNvPr id="3" name="Picture 2"/>
          <p:cNvPicPr>
            <a:picLocks noChangeAspect="1"/>
          </p:cNvPicPr>
          <p:nvPr/>
        </p:nvPicPr>
        <p:blipFill>
          <a:blip r:embed="rId2"/>
          <a:stretch>
            <a:fillRect/>
          </a:stretch>
        </p:blipFill>
        <p:spPr>
          <a:xfrm>
            <a:off x="7667797" y="0"/>
            <a:ext cx="4906588" cy="6858000"/>
          </a:xfrm>
          <a:prstGeom prst="rect">
            <a:avLst/>
          </a:prstGeom>
        </p:spPr>
      </p:pic>
    </p:spTree>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BUT Grace Alters the Past ...</a:t>
            </a:r>
            <a:endParaRPr lang="en-US" sz="3200" dirty="0"/>
          </a:p>
        </p:txBody>
      </p:sp>
      <p:sp>
        <p:nvSpPr>
          <p:cNvPr id="5" name="Content Placeholder 4"/>
          <p:cNvSpPr>
            <a:spLocks noGrp="1"/>
          </p:cNvSpPr>
          <p:nvPr>
            <p:ph idx="1"/>
          </p:nvPr>
        </p:nvSpPr>
        <p:spPr>
          <a:xfrm>
            <a:off x="609600" y="1600202"/>
            <a:ext cx="5848350" cy="4525963"/>
          </a:xfrm>
        </p:spPr>
        <p:txBody>
          <a:bodyPr>
            <a:normAutofit/>
          </a:bodyPr>
          <a:lstStyle/>
          <a:p>
            <a:r>
              <a:rPr lang="en-US" sz="4000" baseline="30000" dirty="0"/>
              <a:t>15</a:t>
            </a:r>
            <a:r>
              <a:rPr lang="en-US" sz="4000" dirty="0"/>
              <a:t> </a:t>
            </a:r>
            <a:r>
              <a:rPr lang="en-US" sz="4000" dirty="0">
                <a:solidFill>
                  <a:srgbClr val="FF0000"/>
                </a:solidFill>
                <a:effectLst>
                  <a:glow rad="190500">
                    <a:schemeClr val="bg1"/>
                  </a:glow>
                  <a:outerShdw blurRad="38100" dist="38100" dir="2700000" algn="tl">
                    <a:srgbClr val="000000">
                      <a:alpha val="43137"/>
                    </a:srgbClr>
                  </a:outerShdw>
                </a:effectLst>
              </a:rPr>
              <a:t>But </a:t>
            </a:r>
            <a:r>
              <a:rPr lang="en-US" sz="4000" dirty="0"/>
              <a:t>when God, who set me apart from birth and </a:t>
            </a:r>
            <a:r>
              <a:rPr lang="en-US" sz="4000" dirty="0">
                <a:effectLst>
                  <a:glow rad="127000">
                    <a:srgbClr val="FF0000"/>
                  </a:glow>
                  <a:outerShdw blurRad="38100" dist="38100" dir="2700000" algn="tl">
                    <a:srgbClr val="000000">
                      <a:alpha val="43137"/>
                    </a:srgbClr>
                  </a:outerShdw>
                </a:effectLst>
              </a:rPr>
              <a:t>called me by his grace,  </a:t>
            </a:r>
          </a:p>
        </p:txBody>
      </p:sp>
      <p:pic>
        <p:nvPicPr>
          <p:cNvPr id="7" name="Picture 6"/>
          <p:cNvPicPr>
            <a:picLocks noChangeAspect="1" noChangeArrowheads="1"/>
          </p:cNvPicPr>
          <p:nvPr/>
        </p:nvPicPr>
        <p:blipFill>
          <a:blip r:embed="rId3" cstate="print"/>
          <a:srcRect/>
          <a:stretch>
            <a:fillRect/>
          </a:stretch>
        </p:blipFill>
        <p:spPr bwMode="auto">
          <a:xfrm>
            <a:off x="9434669" y="221925"/>
            <a:ext cx="4805363" cy="1601787"/>
          </a:xfrm>
          <a:prstGeom prst="rect">
            <a:avLst/>
          </a:prstGeom>
          <a:noFill/>
          <a:ln w="9525">
            <a:noFill/>
            <a:miter lim="800000"/>
            <a:headEnd/>
            <a:tailEnd/>
          </a:ln>
          <a:effectLst/>
        </p:spPr>
      </p:pic>
      <p:pic>
        <p:nvPicPr>
          <p:cNvPr id="11" name="Picture 5"/>
          <p:cNvPicPr>
            <a:picLocks noChangeAspect="1" noChangeArrowheads="1"/>
          </p:cNvPicPr>
          <p:nvPr/>
        </p:nvPicPr>
        <p:blipFill>
          <a:blip r:embed="rId4" cstate="print"/>
          <a:srcRect/>
          <a:stretch>
            <a:fillRect/>
          </a:stretch>
        </p:blipFill>
        <p:spPr bwMode="auto">
          <a:xfrm>
            <a:off x="9506659" y="327419"/>
            <a:ext cx="2539302" cy="1288473"/>
          </a:xfrm>
          <a:prstGeom prst="rect">
            <a:avLst/>
          </a:prstGeom>
          <a:noFill/>
          <a:ln w="9525">
            <a:noFill/>
            <a:miter lim="800000"/>
            <a:headEnd/>
            <a:tailEnd/>
          </a:ln>
          <a:effectLst/>
        </p:spPr>
      </p:pic>
    </p:spTree>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BUT Grace Alters the Past ...</a:t>
            </a:r>
            <a:endParaRPr lang="en-US" sz="3200" dirty="0"/>
          </a:p>
        </p:txBody>
      </p:sp>
      <p:sp>
        <p:nvSpPr>
          <p:cNvPr id="5" name="Content Placeholder 4"/>
          <p:cNvSpPr>
            <a:spLocks noGrp="1"/>
          </p:cNvSpPr>
          <p:nvPr>
            <p:ph idx="1"/>
          </p:nvPr>
        </p:nvSpPr>
        <p:spPr>
          <a:xfrm>
            <a:off x="609600" y="1600202"/>
            <a:ext cx="5848350" cy="4525963"/>
          </a:xfrm>
        </p:spPr>
        <p:txBody>
          <a:bodyPr>
            <a:normAutofit/>
          </a:bodyPr>
          <a:lstStyle/>
          <a:p>
            <a:r>
              <a:rPr lang="en-US" sz="4000" baseline="30000" dirty="0"/>
              <a:t>15</a:t>
            </a:r>
            <a:r>
              <a:rPr lang="en-US" sz="4000" dirty="0"/>
              <a:t> </a:t>
            </a:r>
            <a:r>
              <a:rPr lang="en-US" sz="4000" dirty="0">
                <a:solidFill>
                  <a:srgbClr val="FF0000"/>
                </a:solidFill>
                <a:effectLst>
                  <a:glow rad="190500">
                    <a:schemeClr val="bg1"/>
                  </a:glow>
                  <a:outerShdw blurRad="38100" dist="38100" dir="2700000" algn="tl">
                    <a:srgbClr val="000000">
                      <a:alpha val="43137"/>
                    </a:srgbClr>
                  </a:outerShdw>
                </a:effectLst>
              </a:rPr>
              <a:t>But </a:t>
            </a:r>
            <a:r>
              <a:rPr lang="en-US" sz="4000" dirty="0"/>
              <a:t>when God, who set me apart from birth and </a:t>
            </a:r>
            <a:r>
              <a:rPr lang="en-US" sz="4000" dirty="0">
                <a:effectLst>
                  <a:glow rad="127000">
                    <a:srgbClr val="FF0000"/>
                  </a:glow>
                  <a:outerShdw blurRad="38100" dist="38100" dir="2700000" algn="tl">
                    <a:srgbClr val="000000">
                      <a:alpha val="43137"/>
                    </a:srgbClr>
                  </a:outerShdw>
                </a:effectLst>
              </a:rPr>
              <a:t>called me by his grace,  </a:t>
            </a:r>
          </a:p>
        </p:txBody>
      </p:sp>
      <p:sp>
        <p:nvSpPr>
          <p:cNvPr id="8" name="TextBox 7"/>
          <p:cNvSpPr txBox="1"/>
          <p:nvPr/>
        </p:nvSpPr>
        <p:spPr>
          <a:xfrm>
            <a:off x="2708566" y="4919008"/>
            <a:ext cx="3740728" cy="2123658"/>
          </a:xfrm>
          <a:prstGeom prst="rect">
            <a:avLst/>
          </a:prstGeom>
          <a:noFill/>
        </p:spPr>
        <p:txBody>
          <a:bodyPr wrap="square" rtlCol="0">
            <a:spAutoFit/>
          </a:bodyPr>
          <a:lstStyle/>
          <a:p>
            <a:r>
              <a:rPr lang="en-US" sz="4400" b="1" dirty="0">
                <a:solidFill>
                  <a:srgbClr val="FF0000"/>
                </a:solidFill>
                <a:effectLst>
                  <a:glow rad="190500">
                    <a:schemeClr val="bg1"/>
                  </a:glow>
                  <a:outerShdw blurRad="38100" dist="38100" dir="2700000" algn="tl">
                    <a:srgbClr val="000000">
                      <a:alpha val="43137"/>
                    </a:srgbClr>
                  </a:outerShdw>
                </a:effectLst>
              </a:rPr>
              <a:t>That changed EVERYTHING!</a:t>
            </a:r>
          </a:p>
          <a:p>
            <a:endParaRPr lang="en-US" sz="4400" b="1" dirty="0">
              <a:solidFill>
                <a:srgbClr val="FF0000"/>
              </a:solidFill>
              <a:effectLst>
                <a:glow rad="190500">
                  <a:schemeClr val="bg1"/>
                </a:glow>
              </a:effectLst>
            </a:endParaRPr>
          </a:p>
        </p:txBody>
      </p:sp>
      <p:sp>
        <p:nvSpPr>
          <p:cNvPr id="10" name="TextBox 9"/>
          <p:cNvSpPr txBox="1"/>
          <p:nvPr/>
        </p:nvSpPr>
        <p:spPr>
          <a:xfrm>
            <a:off x="8347364" y="1004454"/>
            <a:ext cx="3844636" cy="2516073"/>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Called</a:t>
            </a:r>
          </a:p>
          <a:p>
            <a:pPr>
              <a:lnSpc>
                <a:spcPct val="125000"/>
              </a:lnSpc>
            </a:pPr>
            <a:endParaRPr lang="en-US" sz="4200" b="1" dirty="0">
              <a:solidFill>
                <a:srgbClr val="FFFF00"/>
              </a:solidFill>
              <a:effectLst>
                <a:outerShdw blurRad="38100" dist="38100" dir="2700000" algn="tl">
                  <a:srgbClr val="000000">
                    <a:alpha val="43137"/>
                  </a:srgbClr>
                </a:outerShdw>
              </a:effectLst>
            </a:endParaRPr>
          </a:p>
          <a:p>
            <a:pPr>
              <a:lnSpc>
                <a:spcPct val="125000"/>
              </a:lnSpc>
            </a:pPr>
            <a:endParaRPr lang="en-US" sz="4200" b="1" dirty="0">
              <a:solidFill>
                <a:srgbClr val="FFFF00"/>
              </a:solidFill>
              <a:effectLst>
                <a:outerShdw blurRad="38100" dist="38100" dir="2700000" algn="tl">
                  <a:srgbClr val="000000">
                    <a:alpha val="43137"/>
                  </a:srgbClr>
                </a:outerShdw>
              </a:effectLst>
            </a:endParaRPr>
          </a:p>
        </p:txBody>
      </p:sp>
      <p:pic>
        <p:nvPicPr>
          <p:cNvPr id="7" name="Picture 6"/>
          <p:cNvPicPr>
            <a:picLocks noChangeAspect="1" noChangeArrowheads="1"/>
          </p:cNvPicPr>
          <p:nvPr/>
        </p:nvPicPr>
        <p:blipFill>
          <a:blip r:embed="rId3" cstate="print"/>
          <a:srcRect/>
          <a:stretch>
            <a:fillRect/>
          </a:stretch>
        </p:blipFill>
        <p:spPr bwMode="auto">
          <a:xfrm>
            <a:off x="9434669" y="221925"/>
            <a:ext cx="4805363" cy="1601787"/>
          </a:xfrm>
          <a:prstGeom prst="rect">
            <a:avLst/>
          </a:prstGeom>
          <a:noFill/>
          <a:ln w="9525">
            <a:noFill/>
            <a:miter lim="800000"/>
            <a:headEnd/>
            <a:tailEnd/>
          </a:ln>
          <a:effectLst/>
        </p:spPr>
      </p:pic>
      <p:pic>
        <p:nvPicPr>
          <p:cNvPr id="11" name="Picture 5"/>
          <p:cNvPicPr>
            <a:picLocks noChangeAspect="1" noChangeArrowheads="1"/>
          </p:cNvPicPr>
          <p:nvPr/>
        </p:nvPicPr>
        <p:blipFill>
          <a:blip r:embed="rId4" cstate="print"/>
          <a:srcRect/>
          <a:stretch>
            <a:fillRect/>
          </a:stretch>
        </p:blipFill>
        <p:spPr bwMode="auto">
          <a:xfrm>
            <a:off x="9506659" y="327419"/>
            <a:ext cx="2539302" cy="1288473"/>
          </a:xfrm>
          <a:prstGeom prst="rect">
            <a:avLst/>
          </a:prstGeom>
          <a:noFill/>
          <a:ln w="9525">
            <a:noFill/>
            <a:miter lim="800000"/>
            <a:headEnd/>
            <a:tailEnd/>
          </a:ln>
          <a:effectLst/>
        </p:spPr>
      </p:pic>
      <p:pic>
        <p:nvPicPr>
          <p:cNvPr id="12" name="Picture 11"/>
          <p:cNvPicPr>
            <a:picLocks noChangeAspect="1"/>
          </p:cNvPicPr>
          <p:nvPr/>
        </p:nvPicPr>
        <p:blipFill>
          <a:blip r:embed="rId5"/>
          <a:stretch>
            <a:fillRect/>
          </a:stretch>
        </p:blipFill>
        <p:spPr>
          <a:xfrm>
            <a:off x="4271955" y="1905893"/>
            <a:ext cx="3760057" cy="3531405"/>
          </a:xfrm>
          <a:prstGeom prst="rect">
            <a:avLst/>
          </a:prstGeom>
        </p:spPr>
      </p:pic>
    </p:spTree>
    <p:extLst>
      <p:ext uri="{BB962C8B-B14F-4D97-AF65-F5344CB8AC3E}">
        <p14:creationId xmlns:p14="http://schemas.microsoft.com/office/powerpoint/2010/main" val="1344021900"/>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BUT Grace Alters the Past ...</a:t>
            </a:r>
            <a:endParaRPr lang="en-US" sz="3200" dirty="0"/>
          </a:p>
        </p:txBody>
      </p:sp>
      <p:sp>
        <p:nvSpPr>
          <p:cNvPr id="5" name="Content Placeholder 4"/>
          <p:cNvSpPr>
            <a:spLocks noGrp="1"/>
          </p:cNvSpPr>
          <p:nvPr>
            <p:ph idx="1"/>
          </p:nvPr>
        </p:nvSpPr>
        <p:spPr>
          <a:xfrm>
            <a:off x="609600" y="1600202"/>
            <a:ext cx="5848350" cy="4525963"/>
          </a:xfrm>
        </p:spPr>
        <p:txBody>
          <a:bodyPr>
            <a:normAutofit/>
          </a:bodyPr>
          <a:lstStyle/>
          <a:p>
            <a:r>
              <a:rPr lang="en-US" sz="4000" baseline="30000" dirty="0"/>
              <a:t>15</a:t>
            </a:r>
            <a:r>
              <a:rPr lang="en-US" sz="4000" dirty="0"/>
              <a:t> </a:t>
            </a:r>
            <a:r>
              <a:rPr lang="en-US" sz="4000" dirty="0">
                <a:solidFill>
                  <a:srgbClr val="FF0000"/>
                </a:solidFill>
                <a:effectLst>
                  <a:glow rad="190500">
                    <a:schemeClr val="bg1"/>
                  </a:glow>
                  <a:outerShdw blurRad="38100" dist="38100" dir="2700000" algn="tl">
                    <a:srgbClr val="000000">
                      <a:alpha val="43137"/>
                    </a:srgbClr>
                  </a:outerShdw>
                </a:effectLst>
              </a:rPr>
              <a:t>But </a:t>
            </a:r>
            <a:r>
              <a:rPr lang="en-US" sz="4000" dirty="0"/>
              <a:t>when God, who set me apart from birth and </a:t>
            </a:r>
            <a:r>
              <a:rPr lang="en-US" sz="4000" dirty="0">
                <a:effectLst>
                  <a:glow rad="127000">
                    <a:srgbClr val="FF0000"/>
                  </a:glow>
                  <a:outerShdw blurRad="38100" dist="38100" dir="2700000" algn="tl">
                    <a:srgbClr val="000000">
                      <a:alpha val="43137"/>
                    </a:srgbClr>
                  </a:outerShdw>
                </a:effectLst>
              </a:rPr>
              <a:t>called me by his grace,  </a:t>
            </a:r>
          </a:p>
        </p:txBody>
      </p:sp>
      <p:sp>
        <p:nvSpPr>
          <p:cNvPr id="10" name="TextBox 9"/>
          <p:cNvSpPr txBox="1"/>
          <p:nvPr/>
        </p:nvSpPr>
        <p:spPr>
          <a:xfrm>
            <a:off x="8347364" y="1004454"/>
            <a:ext cx="3844636" cy="3323987"/>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Called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Redeemed</a:t>
            </a:r>
          </a:p>
          <a:p>
            <a:pPr>
              <a:lnSpc>
                <a:spcPct val="125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25000"/>
              </a:lnSpc>
            </a:pPr>
            <a:endParaRPr lang="en-US" sz="4200" b="1" dirty="0">
              <a:solidFill>
                <a:srgbClr val="FF0000"/>
              </a:solidFill>
              <a:effectLst>
                <a:glow rad="127000">
                  <a:schemeClr val="bg1"/>
                </a:glow>
                <a:outerShdw blurRad="38100" dist="38100" dir="2700000" algn="tl">
                  <a:srgbClr val="000000">
                    <a:alpha val="43137"/>
                  </a:srgbClr>
                </a:outerShdw>
              </a:effectLst>
            </a:endParaRPr>
          </a:p>
        </p:txBody>
      </p:sp>
      <p:pic>
        <p:nvPicPr>
          <p:cNvPr id="7" name="Picture 6"/>
          <p:cNvPicPr>
            <a:picLocks noChangeAspect="1" noChangeArrowheads="1"/>
          </p:cNvPicPr>
          <p:nvPr/>
        </p:nvPicPr>
        <p:blipFill>
          <a:blip r:embed="rId3" cstate="print"/>
          <a:srcRect/>
          <a:stretch>
            <a:fillRect/>
          </a:stretch>
        </p:blipFill>
        <p:spPr bwMode="auto">
          <a:xfrm>
            <a:off x="9434669" y="221925"/>
            <a:ext cx="4805363" cy="1601787"/>
          </a:xfrm>
          <a:prstGeom prst="rect">
            <a:avLst/>
          </a:prstGeom>
          <a:noFill/>
          <a:ln w="9525">
            <a:noFill/>
            <a:miter lim="800000"/>
            <a:headEnd/>
            <a:tailEnd/>
          </a:ln>
          <a:effectLst/>
        </p:spPr>
      </p:pic>
      <p:pic>
        <p:nvPicPr>
          <p:cNvPr id="11" name="Picture 5"/>
          <p:cNvPicPr>
            <a:picLocks noChangeAspect="1" noChangeArrowheads="1"/>
          </p:cNvPicPr>
          <p:nvPr/>
        </p:nvPicPr>
        <p:blipFill>
          <a:blip r:embed="rId4" cstate="print"/>
          <a:srcRect/>
          <a:stretch>
            <a:fillRect/>
          </a:stretch>
        </p:blipFill>
        <p:spPr bwMode="auto">
          <a:xfrm>
            <a:off x="9506659" y="327419"/>
            <a:ext cx="2539302" cy="1288473"/>
          </a:xfrm>
          <a:prstGeom prst="rect">
            <a:avLst/>
          </a:prstGeom>
          <a:noFill/>
          <a:ln w="9525">
            <a:noFill/>
            <a:miter lim="800000"/>
            <a:headEnd/>
            <a:tailEnd/>
          </a:ln>
          <a:effectLst/>
        </p:spPr>
      </p:pic>
      <p:pic>
        <p:nvPicPr>
          <p:cNvPr id="12" name="Picture 11"/>
          <p:cNvPicPr>
            <a:picLocks noChangeAspect="1"/>
          </p:cNvPicPr>
          <p:nvPr/>
        </p:nvPicPr>
        <p:blipFill>
          <a:blip r:embed="rId5"/>
          <a:stretch>
            <a:fillRect/>
          </a:stretch>
        </p:blipFill>
        <p:spPr>
          <a:xfrm>
            <a:off x="4271955" y="1905893"/>
            <a:ext cx="3760057" cy="3531405"/>
          </a:xfrm>
          <a:prstGeom prst="rect">
            <a:avLst/>
          </a:prstGeom>
        </p:spPr>
      </p:pic>
      <p:sp>
        <p:nvSpPr>
          <p:cNvPr id="13" name="TextBox 12"/>
          <p:cNvSpPr txBox="1"/>
          <p:nvPr/>
        </p:nvSpPr>
        <p:spPr>
          <a:xfrm>
            <a:off x="2708566" y="4919008"/>
            <a:ext cx="3740728" cy="2123658"/>
          </a:xfrm>
          <a:prstGeom prst="rect">
            <a:avLst/>
          </a:prstGeom>
          <a:noFill/>
        </p:spPr>
        <p:txBody>
          <a:bodyPr wrap="square" rtlCol="0">
            <a:spAutoFit/>
          </a:bodyPr>
          <a:lstStyle/>
          <a:p>
            <a:r>
              <a:rPr lang="en-US" sz="4400" b="1" dirty="0">
                <a:solidFill>
                  <a:srgbClr val="FF0000"/>
                </a:solidFill>
                <a:effectLst>
                  <a:glow rad="190500">
                    <a:schemeClr val="bg1"/>
                  </a:glow>
                  <a:outerShdw blurRad="38100" dist="38100" dir="2700000" algn="tl">
                    <a:srgbClr val="000000">
                      <a:alpha val="43137"/>
                    </a:srgbClr>
                  </a:outerShdw>
                </a:effectLst>
              </a:rPr>
              <a:t>That changed EVERYTHING!</a:t>
            </a:r>
          </a:p>
          <a:p>
            <a:endParaRPr lang="en-US" sz="4400" b="1" dirty="0">
              <a:solidFill>
                <a:srgbClr val="FF0000"/>
              </a:solidFill>
              <a:effectLst>
                <a:glow rad="190500">
                  <a:schemeClr val="bg1"/>
                </a:glow>
              </a:effectLst>
            </a:endParaRPr>
          </a:p>
        </p:txBody>
      </p:sp>
    </p:spTree>
    <p:extLst>
      <p:ext uri="{BB962C8B-B14F-4D97-AF65-F5344CB8AC3E}">
        <p14:creationId xmlns:p14="http://schemas.microsoft.com/office/powerpoint/2010/main" val="1152041578"/>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BUT Grace Alters the Past ...</a:t>
            </a:r>
            <a:endParaRPr lang="en-US" sz="3200" dirty="0"/>
          </a:p>
        </p:txBody>
      </p:sp>
      <p:sp>
        <p:nvSpPr>
          <p:cNvPr id="5" name="Content Placeholder 4"/>
          <p:cNvSpPr>
            <a:spLocks noGrp="1"/>
          </p:cNvSpPr>
          <p:nvPr>
            <p:ph idx="1"/>
          </p:nvPr>
        </p:nvSpPr>
        <p:spPr>
          <a:xfrm>
            <a:off x="609600" y="1600202"/>
            <a:ext cx="5848350" cy="4525963"/>
          </a:xfrm>
        </p:spPr>
        <p:txBody>
          <a:bodyPr>
            <a:normAutofit/>
          </a:bodyPr>
          <a:lstStyle/>
          <a:p>
            <a:r>
              <a:rPr lang="en-US" sz="4000" baseline="30000" dirty="0"/>
              <a:t>15</a:t>
            </a:r>
            <a:r>
              <a:rPr lang="en-US" sz="4000" dirty="0"/>
              <a:t> </a:t>
            </a:r>
            <a:r>
              <a:rPr lang="en-US" sz="4000" dirty="0">
                <a:solidFill>
                  <a:srgbClr val="FF0000"/>
                </a:solidFill>
                <a:effectLst>
                  <a:glow rad="190500">
                    <a:schemeClr val="bg1"/>
                  </a:glow>
                  <a:outerShdw blurRad="38100" dist="38100" dir="2700000" algn="tl">
                    <a:srgbClr val="000000">
                      <a:alpha val="43137"/>
                    </a:srgbClr>
                  </a:outerShdw>
                </a:effectLst>
              </a:rPr>
              <a:t>But </a:t>
            </a:r>
            <a:r>
              <a:rPr lang="en-US" sz="4000" dirty="0"/>
              <a:t>when God, who set me apart from birth and </a:t>
            </a:r>
            <a:r>
              <a:rPr lang="en-US" sz="4000" dirty="0">
                <a:effectLst>
                  <a:glow rad="127000">
                    <a:srgbClr val="FF0000"/>
                  </a:glow>
                  <a:outerShdw blurRad="38100" dist="38100" dir="2700000" algn="tl">
                    <a:srgbClr val="000000">
                      <a:alpha val="43137"/>
                    </a:srgbClr>
                  </a:outerShdw>
                </a:effectLst>
              </a:rPr>
              <a:t>called me by his grace,  </a:t>
            </a:r>
          </a:p>
        </p:txBody>
      </p:sp>
      <p:sp>
        <p:nvSpPr>
          <p:cNvPr id="10" name="TextBox 9"/>
          <p:cNvSpPr txBox="1"/>
          <p:nvPr/>
        </p:nvSpPr>
        <p:spPr>
          <a:xfrm>
            <a:off x="8347364" y="1004454"/>
            <a:ext cx="3844636" cy="4131900"/>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Called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Redeemed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Regenerated</a:t>
            </a:r>
          </a:p>
          <a:p>
            <a:pPr>
              <a:lnSpc>
                <a:spcPct val="125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25000"/>
              </a:lnSpc>
            </a:pPr>
            <a:endParaRPr lang="en-US" sz="4200" b="1" dirty="0">
              <a:solidFill>
                <a:srgbClr val="FF0000"/>
              </a:solidFill>
              <a:effectLst>
                <a:glow rad="127000">
                  <a:schemeClr val="bg1"/>
                </a:glow>
                <a:outerShdw blurRad="38100" dist="38100" dir="2700000" algn="tl">
                  <a:srgbClr val="000000">
                    <a:alpha val="43137"/>
                  </a:srgbClr>
                </a:outerShdw>
              </a:effectLst>
            </a:endParaRPr>
          </a:p>
        </p:txBody>
      </p:sp>
      <p:pic>
        <p:nvPicPr>
          <p:cNvPr id="7" name="Picture 6"/>
          <p:cNvPicPr>
            <a:picLocks noChangeAspect="1" noChangeArrowheads="1"/>
          </p:cNvPicPr>
          <p:nvPr/>
        </p:nvPicPr>
        <p:blipFill>
          <a:blip r:embed="rId3" cstate="print"/>
          <a:srcRect/>
          <a:stretch>
            <a:fillRect/>
          </a:stretch>
        </p:blipFill>
        <p:spPr bwMode="auto">
          <a:xfrm>
            <a:off x="9434669" y="221925"/>
            <a:ext cx="4805363" cy="1601787"/>
          </a:xfrm>
          <a:prstGeom prst="rect">
            <a:avLst/>
          </a:prstGeom>
          <a:noFill/>
          <a:ln w="9525">
            <a:noFill/>
            <a:miter lim="800000"/>
            <a:headEnd/>
            <a:tailEnd/>
          </a:ln>
          <a:effectLst/>
        </p:spPr>
      </p:pic>
      <p:pic>
        <p:nvPicPr>
          <p:cNvPr id="11" name="Picture 5"/>
          <p:cNvPicPr>
            <a:picLocks noChangeAspect="1" noChangeArrowheads="1"/>
          </p:cNvPicPr>
          <p:nvPr/>
        </p:nvPicPr>
        <p:blipFill>
          <a:blip r:embed="rId4" cstate="print"/>
          <a:srcRect/>
          <a:stretch>
            <a:fillRect/>
          </a:stretch>
        </p:blipFill>
        <p:spPr bwMode="auto">
          <a:xfrm>
            <a:off x="9506659" y="327419"/>
            <a:ext cx="2539302" cy="1288473"/>
          </a:xfrm>
          <a:prstGeom prst="rect">
            <a:avLst/>
          </a:prstGeom>
          <a:noFill/>
          <a:ln w="9525">
            <a:noFill/>
            <a:miter lim="800000"/>
            <a:headEnd/>
            <a:tailEnd/>
          </a:ln>
          <a:effectLst/>
        </p:spPr>
      </p:pic>
      <p:pic>
        <p:nvPicPr>
          <p:cNvPr id="12" name="Picture 11"/>
          <p:cNvPicPr>
            <a:picLocks noChangeAspect="1"/>
          </p:cNvPicPr>
          <p:nvPr/>
        </p:nvPicPr>
        <p:blipFill>
          <a:blip r:embed="rId5"/>
          <a:stretch>
            <a:fillRect/>
          </a:stretch>
        </p:blipFill>
        <p:spPr>
          <a:xfrm>
            <a:off x="4271955" y="1905893"/>
            <a:ext cx="3760057" cy="3531405"/>
          </a:xfrm>
          <a:prstGeom prst="rect">
            <a:avLst/>
          </a:prstGeom>
        </p:spPr>
      </p:pic>
      <p:sp>
        <p:nvSpPr>
          <p:cNvPr id="13" name="TextBox 12"/>
          <p:cNvSpPr txBox="1"/>
          <p:nvPr/>
        </p:nvSpPr>
        <p:spPr>
          <a:xfrm>
            <a:off x="2708566" y="4919008"/>
            <a:ext cx="3740728" cy="2123658"/>
          </a:xfrm>
          <a:prstGeom prst="rect">
            <a:avLst/>
          </a:prstGeom>
          <a:noFill/>
        </p:spPr>
        <p:txBody>
          <a:bodyPr wrap="square" rtlCol="0">
            <a:spAutoFit/>
          </a:bodyPr>
          <a:lstStyle/>
          <a:p>
            <a:r>
              <a:rPr lang="en-US" sz="4400" b="1" dirty="0">
                <a:solidFill>
                  <a:srgbClr val="FF0000"/>
                </a:solidFill>
                <a:effectLst>
                  <a:glow rad="190500">
                    <a:schemeClr val="bg1"/>
                  </a:glow>
                  <a:outerShdw blurRad="38100" dist="38100" dir="2700000" algn="tl">
                    <a:srgbClr val="000000">
                      <a:alpha val="43137"/>
                    </a:srgbClr>
                  </a:outerShdw>
                </a:effectLst>
              </a:rPr>
              <a:t>That changed EVERYTHING!</a:t>
            </a:r>
          </a:p>
          <a:p>
            <a:endParaRPr lang="en-US" sz="4400" b="1" dirty="0">
              <a:solidFill>
                <a:srgbClr val="FF0000"/>
              </a:solidFill>
              <a:effectLst>
                <a:glow rad="190500">
                  <a:schemeClr val="bg1"/>
                </a:glow>
              </a:effectLst>
            </a:endParaRPr>
          </a:p>
        </p:txBody>
      </p:sp>
    </p:spTree>
    <p:extLst>
      <p:ext uri="{BB962C8B-B14F-4D97-AF65-F5344CB8AC3E}">
        <p14:creationId xmlns:p14="http://schemas.microsoft.com/office/powerpoint/2010/main" val="1070567688"/>
      </p:ext>
    </p:extLst>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BUT Grace Alters the Past ...</a:t>
            </a:r>
            <a:endParaRPr lang="en-US" sz="3200" dirty="0"/>
          </a:p>
        </p:txBody>
      </p:sp>
      <p:sp>
        <p:nvSpPr>
          <p:cNvPr id="5" name="Content Placeholder 4"/>
          <p:cNvSpPr>
            <a:spLocks noGrp="1"/>
          </p:cNvSpPr>
          <p:nvPr>
            <p:ph idx="1"/>
          </p:nvPr>
        </p:nvSpPr>
        <p:spPr>
          <a:xfrm>
            <a:off x="609600" y="1600202"/>
            <a:ext cx="5848350" cy="4525963"/>
          </a:xfrm>
        </p:spPr>
        <p:txBody>
          <a:bodyPr>
            <a:normAutofit/>
          </a:bodyPr>
          <a:lstStyle/>
          <a:p>
            <a:r>
              <a:rPr lang="en-US" sz="4000" baseline="30000" dirty="0"/>
              <a:t>15</a:t>
            </a:r>
            <a:r>
              <a:rPr lang="en-US" sz="4000" dirty="0"/>
              <a:t> </a:t>
            </a:r>
            <a:r>
              <a:rPr lang="en-US" sz="4000" dirty="0">
                <a:solidFill>
                  <a:srgbClr val="FF0000"/>
                </a:solidFill>
                <a:effectLst>
                  <a:glow rad="190500">
                    <a:schemeClr val="bg1"/>
                  </a:glow>
                  <a:outerShdw blurRad="38100" dist="38100" dir="2700000" algn="tl">
                    <a:srgbClr val="000000">
                      <a:alpha val="43137"/>
                    </a:srgbClr>
                  </a:outerShdw>
                </a:effectLst>
              </a:rPr>
              <a:t>But </a:t>
            </a:r>
            <a:r>
              <a:rPr lang="en-US" sz="4000" dirty="0"/>
              <a:t>when God, who set me apart from birth and </a:t>
            </a:r>
            <a:r>
              <a:rPr lang="en-US" sz="4000" dirty="0">
                <a:effectLst>
                  <a:glow rad="127000">
                    <a:srgbClr val="FF0000"/>
                  </a:glow>
                  <a:outerShdw blurRad="38100" dist="38100" dir="2700000" algn="tl">
                    <a:srgbClr val="000000">
                      <a:alpha val="43137"/>
                    </a:srgbClr>
                  </a:outerShdw>
                </a:effectLst>
              </a:rPr>
              <a:t>called me by his grace,  </a:t>
            </a:r>
          </a:p>
        </p:txBody>
      </p:sp>
      <p:sp>
        <p:nvSpPr>
          <p:cNvPr id="10" name="TextBox 9"/>
          <p:cNvSpPr txBox="1"/>
          <p:nvPr/>
        </p:nvSpPr>
        <p:spPr>
          <a:xfrm>
            <a:off x="8347364" y="1004454"/>
            <a:ext cx="3844636" cy="4939814"/>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Called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Redeemed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Regenerated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Justified</a:t>
            </a:r>
          </a:p>
          <a:p>
            <a:pPr>
              <a:lnSpc>
                <a:spcPct val="125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25000"/>
              </a:lnSpc>
            </a:pPr>
            <a:endParaRPr lang="en-US" sz="4200" b="1" dirty="0">
              <a:solidFill>
                <a:srgbClr val="FF0000"/>
              </a:solidFill>
              <a:effectLst>
                <a:glow rad="127000">
                  <a:schemeClr val="bg1"/>
                </a:glow>
                <a:outerShdw blurRad="38100" dist="38100" dir="2700000" algn="tl">
                  <a:srgbClr val="000000">
                    <a:alpha val="43137"/>
                  </a:srgbClr>
                </a:outerShdw>
              </a:effectLst>
            </a:endParaRPr>
          </a:p>
        </p:txBody>
      </p:sp>
      <p:pic>
        <p:nvPicPr>
          <p:cNvPr id="7" name="Picture 6"/>
          <p:cNvPicPr>
            <a:picLocks noChangeAspect="1" noChangeArrowheads="1"/>
          </p:cNvPicPr>
          <p:nvPr/>
        </p:nvPicPr>
        <p:blipFill>
          <a:blip r:embed="rId3" cstate="print"/>
          <a:srcRect/>
          <a:stretch>
            <a:fillRect/>
          </a:stretch>
        </p:blipFill>
        <p:spPr bwMode="auto">
          <a:xfrm>
            <a:off x="9434669" y="221925"/>
            <a:ext cx="4805363" cy="1601787"/>
          </a:xfrm>
          <a:prstGeom prst="rect">
            <a:avLst/>
          </a:prstGeom>
          <a:noFill/>
          <a:ln w="9525">
            <a:noFill/>
            <a:miter lim="800000"/>
            <a:headEnd/>
            <a:tailEnd/>
          </a:ln>
          <a:effectLst/>
        </p:spPr>
      </p:pic>
      <p:pic>
        <p:nvPicPr>
          <p:cNvPr id="11" name="Picture 5"/>
          <p:cNvPicPr>
            <a:picLocks noChangeAspect="1" noChangeArrowheads="1"/>
          </p:cNvPicPr>
          <p:nvPr/>
        </p:nvPicPr>
        <p:blipFill>
          <a:blip r:embed="rId4" cstate="print"/>
          <a:srcRect/>
          <a:stretch>
            <a:fillRect/>
          </a:stretch>
        </p:blipFill>
        <p:spPr bwMode="auto">
          <a:xfrm>
            <a:off x="9506659" y="327419"/>
            <a:ext cx="2539302" cy="1288473"/>
          </a:xfrm>
          <a:prstGeom prst="rect">
            <a:avLst/>
          </a:prstGeom>
          <a:noFill/>
          <a:ln w="9525">
            <a:noFill/>
            <a:miter lim="800000"/>
            <a:headEnd/>
            <a:tailEnd/>
          </a:ln>
          <a:effectLst/>
        </p:spPr>
      </p:pic>
      <p:pic>
        <p:nvPicPr>
          <p:cNvPr id="12" name="Picture 11"/>
          <p:cNvPicPr>
            <a:picLocks noChangeAspect="1"/>
          </p:cNvPicPr>
          <p:nvPr/>
        </p:nvPicPr>
        <p:blipFill>
          <a:blip r:embed="rId5"/>
          <a:stretch>
            <a:fillRect/>
          </a:stretch>
        </p:blipFill>
        <p:spPr>
          <a:xfrm>
            <a:off x="4271955" y="1905893"/>
            <a:ext cx="3760057" cy="3531405"/>
          </a:xfrm>
          <a:prstGeom prst="rect">
            <a:avLst/>
          </a:prstGeom>
        </p:spPr>
      </p:pic>
      <p:sp>
        <p:nvSpPr>
          <p:cNvPr id="13" name="TextBox 12"/>
          <p:cNvSpPr txBox="1"/>
          <p:nvPr/>
        </p:nvSpPr>
        <p:spPr>
          <a:xfrm>
            <a:off x="2708566" y="4919008"/>
            <a:ext cx="3740728" cy="2123658"/>
          </a:xfrm>
          <a:prstGeom prst="rect">
            <a:avLst/>
          </a:prstGeom>
          <a:noFill/>
        </p:spPr>
        <p:txBody>
          <a:bodyPr wrap="square" rtlCol="0">
            <a:spAutoFit/>
          </a:bodyPr>
          <a:lstStyle/>
          <a:p>
            <a:r>
              <a:rPr lang="en-US" sz="4400" b="1" dirty="0">
                <a:solidFill>
                  <a:srgbClr val="FF0000"/>
                </a:solidFill>
                <a:effectLst>
                  <a:glow rad="190500">
                    <a:schemeClr val="bg1"/>
                  </a:glow>
                  <a:outerShdw blurRad="38100" dist="38100" dir="2700000" algn="tl">
                    <a:srgbClr val="000000">
                      <a:alpha val="43137"/>
                    </a:srgbClr>
                  </a:outerShdw>
                </a:effectLst>
              </a:rPr>
              <a:t>That changed EVERYTHING!</a:t>
            </a:r>
          </a:p>
          <a:p>
            <a:endParaRPr lang="en-US" sz="4400" b="1" dirty="0">
              <a:solidFill>
                <a:srgbClr val="FF0000"/>
              </a:solidFill>
              <a:effectLst>
                <a:glow rad="190500">
                  <a:schemeClr val="bg1"/>
                </a:glow>
              </a:effectLst>
            </a:endParaRPr>
          </a:p>
        </p:txBody>
      </p:sp>
    </p:spTree>
    <p:extLst>
      <p:ext uri="{BB962C8B-B14F-4D97-AF65-F5344CB8AC3E}">
        <p14:creationId xmlns:p14="http://schemas.microsoft.com/office/powerpoint/2010/main" val="693953939"/>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BUT Grace Alters the Past ...</a:t>
            </a:r>
            <a:endParaRPr lang="en-US" sz="3200" dirty="0"/>
          </a:p>
        </p:txBody>
      </p:sp>
      <p:sp>
        <p:nvSpPr>
          <p:cNvPr id="5" name="Content Placeholder 4"/>
          <p:cNvSpPr>
            <a:spLocks noGrp="1"/>
          </p:cNvSpPr>
          <p:nvPr>
            <p:ph idx="1"/>
          </p:nvPr>
        </p:nvSpPr>
        <p:spPr>
          <a:xfrm>
            <a:off x="609600" y="1600202"/>
            <a:ext cx="5848350" cy="4525963"/>
          </a:xfrm>
        </p:spPr>
        <p:txBody>
          <a:bodyPr>
            <a:normAutofit/>
          </a:bodyPr>
          <a:lstStyle/>
          <a:p>
            <a:r>
              <a:rPr lang="en-US" sz="4000" baseline="30000" dirty="0"/>
              <a:t>15</a:t>
            </a:r>
            <a:r>
              <a:rPr lang="en-US" sz="4000" dirty="0"/>
              <a:t> </a:t>
            </a:r>
            <a:r>
              <a:rPr lang="en-US" sz="4000" dirty="0">
                <a:solidFill>
                  <a:srgbClr val="FF0000"/>
                </a:solidFill>
                <a:effectLst>
                  <a:glow rad="190500">
                    <a:schemeClr val="bg1"/>
                  </a:glow>
                  <a:outerShdw blurRad="38100" dist="38100" dir="2700000" algn="tl">
                    <a:srgbClr val="000000">
                      <a:alpha val="43137"/>
                    </a:srgbClr>
                  </a:outerShdw>
                </a:effectLst>
              </a:rPr>
              <a:t>But </a:t>
            </a:r>
            <a:r>
              <a:rPr lang="en-US" sz="4000" dirty="0"/>
              <a:t>when God, who set me apart from birth and </a:t>
            </a:r>
            <a:r>
              <a:rPr lang="en-US" sz="4000" dirty="0">
                <a:effectLst>
                  <a:glow rad="127000">
                    <a:srgbClr val="FF0000"/>
                  </a:glow>
                  <a:outerShdw blurRad="38100" dist="38100" dir="2700000" algn="tl">
                    <a:srgbClr val="000000">
                      <a:alpha val="43137"/>
                    </a:srgbClr>
                  </a:outerShdw>
                </a:effectLst>
              </a:rPr>
              <a:t>called me by his grace,  </a:t>
            </a:r>
          </a:p>
        </p:txBody>
      </p:sp>
      <p:sp>
        <p:nvSpPr>
          <p:cNvPr id="10" name="TextBox 9"/>
          <p:cNvSpPr txBox="1"/>
          <p:nvPr/>
        </p:nvSpPr>
        <p:spPr>
          <a:xfrm>
            <a:off x="8347364" y="1004454"/>
            <a:ext cx="3844636" cy="6555641"/>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Called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Redeemed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Regenerated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Justified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Righteous</a:t>
            </a:r>
          </a:p>
          <a:p>
            <a:pPr>
              <a:lnSpc>
                <a:spcPct val="125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25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25000"/>
              </a:lnSpc>
            </a:pPr>
            <a:endParaRPr lang="en-US" sz="4200" b="1" dirty="0">
              <a:solidFill>
                <a:srgbClr val="FF0000"/>
              </a:solidFill>
              <a:effectLst>
                <a:glow rad="127000">
                  <a:schemeClr val="bg1"/>
                </a:glow>
                <a:outerShdw blurRad="38100" dist="38100" dir="2700000" algn="tl">
                  <a:srgbClr val="000000">
                    <a:alpha val="43137"/>
                  </a:srgbClr>
                </a:outerShdw>
              </a:effectLst>
            </a:endParaRPr>
          </a:p>
        </p:txBody>
      </p:sp>
      <p:pic>
        <p:nvPicPr>
          <p:cNvPr id="7" name="Picture 6"/>
          <p:cNvPicPr>
            <a:picLocks noChangeAspect="1" noChangeArrowheads="1"/>
          </p:cNvPicPr>
          <p:nvPr/>
        </p:nvPicPr>
        <p:blipFill>
          <a:blip r:embed="rId3" cstate="print"/>
          <a:srcRect/>
          <a:stretch>
            <a:fillRect/>
          </a:stretch>
        </p:blipFill>
        <p:spPr bwMode="auto">
          <a:xfrm>
            <a:off x="9434669" y="221925"/>
            <a:ext cx="4805363" cy="1601787"/>
          </a:xfrm>
          <a:prstGeom prst="rect">
            <a:avLst/>
          </a:prstGeom>
          <a:noFill/>
          <a:ln w="9525">
            <a:noFill/>
            <a:miter lim="800000"/>
            <a:headEnd/>
            <a:tailEnd/>
          </a:ln>
          <a:effectLst/>
        </p:spPr>
      </p:pic>
      <p:pic>
        <p:nvPicPr>
          <p:cNvPr id="11" name="Picture 5"/>
          <p:cNvPicPr>
            <a:picLocks noChangeAspect="1" noChangeArrowheads="1"/>
          </p:cNvPicPr>
          <p:nvPr/>
        </p:nvPicPr>
        <p:blipFill>
          <a:blip r:embed="rId4" cstate="print"/>
          <a:srcRect/>
          <a:stretch>
            <a:fillRect/>
          </a:stretch>
        </p:blipFill>
        <p:spPr bwMode="auto">
          <a:xfrm>
            <a:off x="9506659" y="327419"/>
            <a:ext cx="2539302" cy="1288473"/>
          </a:xfrm>
          <a:prstGeom prst="rect">
            <a:avLst/>
          </a:prstGeom>
          <a:noFill/>
          <a:ln w="9525">
            <a:noFill/>
            <a:miter lim="800000"/>
            <a:headEnd/>
            <a:tailEnd/>
          </a:ln>
          <a:effectLst/>
        </p:spPr>
      </p:pic>
      <p:pic>
        <p:nvPicPr>
          <p:cNvPr id="12" name="Picture 11"/>
          <p:cNvPicPr>
            <a:picLocks noChangeAspect="1"/>
          </p:cNvPicPr>
          <p:nvPr/>
        </p:nvPicPr>
        <p:blipFill>
          <a:blip r:embed="rId5"/>
          <a:stretch>
            <a:fillRect/>
          </a:stretch>
        </p:blipFill>
        <p:spPr>
          <a:xfrm>
            <a:off x="4271955" y="1905893"/>
            <a:ext cx="3760057" cy="3531405"/>
          </a:xfrm>
          <a:prstGeom prst="rect">
            <a:avLst/>
          </a:prstGeom>
        </p:spPr>
      </p:pic>
      <p:sp>
        <p:nvSpPr>
          <p:cNvPr id="13" name="TextBox 12"/>
          <p:cNvSpPr txBox="1"/>
          <p:nvPr/>
        </p:nvSpPr>
        <p:spPr>
          <a:xfrm>
            <a:off x="2708566" y="4919008"/>
            <a:ext cx="3740728" cy="2123658"/>
          </a:xfrm>
          <a:prstGeom prst="rect">
            <a:avLst/>
          </a:prstGeom>
          <a:noFill/>
        </p:spPr>
        <p:txBody>
          <a:bodyPr wrap="square" rtlCol="0">
            <a:spAutoFit/>
          </a:bodyPr>
          <a:lstStyle/>
          <a:p>
            <a:r>
              <a:rPr lang="en-US" sz="4400" b="1" dirty="0">
                <a:solidFill>
                  <a:srgbClr val="FF0000"/>
                </a:solidFill>
                <a:effectLst>
                  <a:glow rad="190500">
                    <a:schemeClr val="bg1"/>
                  </a:glow>
                  <a:outerShdw blurRad="38100" dist="38100" dir="2700000" algn="tl">
                    <a:srgbClr val="000000">
                      <a:alpha val="43137"/>
                    </a:srgbClr>
                  </a:outerShdw>
                </a:effectLst>
              </a:rPr>
              <a:t>That changed EVERYTHING!</a:t>
            </a:r>
          </a:p>
          <a:p>
            <a:endParaRPr lang="en-US" sz="4400" b="1" dirty="0">
              <a:solidFill>
                <a:srgbClr val="FF0000"/>
              </a:solidFill>
              <a:effectLst>
                <a:glow rad="190500">
                  <a:schemeClr val="bg1"/>
                </a:glow>
              </a:effectLst>
            </a:endParaRPr>
          </a:p>
        </p:txBody>
      </p:sp>
    </p:spTree>
    <p:extLst>
      <p:ext uri="{BB962C8B-B14F-4D97-AF65-F5344CB8AC3E}">
        <p14:creationId xmlns:p14="http://schemas.microsoft.com/office/powerpoint/2010/main" val="4023378627"/>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BUT Grace Alters the Past ...</a:t>
            </a:r>
            <a:endParaRPr lang="en-US" sz="3200" dirty="0"/>
          </a:p>
        </p:txBody>
      </p:sp>
      <p:sp>
        <p:nvSpPr>
          <p:cNvPr id="5" name="Content Placeholder 4"/>
          <p:cNvSpPr>
            <a:spLocks noGrp="1"/>
          </p:cNvSpPr>
          <p:nvPr>
            <p:ph idx="1"/>
          </p:nvPr>
        </p:nvSpPr>
        <p:spPr>
          <a:xfrm>
            <a:off x="609600" y="1600202"/>
            <a:ext cx="5848350" cy="4525963"/>
          </a:xfrm>
        </p:spPr>
        <p:txBody>
          <a:bodyPr>
            <a:normAutofit/>
          </a:bodyPr>
          <a:lstStyle/>
          <a:p>
            <a:r>
              <a:rPr lang="en-US" sz="4000" baseline="30000" dirty="0"/>
              <a:t>15</a:t>
            </a:r>
            <a:r>
              <a:rPr lang="en-US" sz="4000" dirty="0"/>
              <a:t> </a:t>
            </a:r>
            <a:r>
              <a:rPr lang="en-US" sz="4000" dirty="0">
                <a:solidFill>
                  <a:srgbClr val="FF0000"/>
                </a:solidFill>
                <a:effectLst>
                  <a:glow rad="190500">
                    <a:schemeClr val="bg1"/>
                  </a:glow>
                  <a:outerShdw blurRad="38100" dist="38100" dir="2700000" algn="tl">
                    <a:srgbClr val="000000">
                      <a:alpha val="43137"/>
                    </a:srgbClr>
                  </a:outerShdw>
                </a:effectLst>
              </a:rPr>
              <a:t>But </a:t>
            </a:r>
            <a:r>
              <a:rPr lang="en-US" sz="4000" dirty="0"/>
              <a:t>when God, who set me apart from birth and </a:t>
            </a:r>
            <a:r>
              <a:rPr lang="en-US" sz="4000" dirty="0">
                <a:effectLst>
                  <a:glow rad="127000">
                    <a:srgbClr val="FF0000"/>
                  </a:glow>
                  <a:outerShdw blurRad="38100" dist="38100" dir="2700000" algn="tl">
                    <a:srgbClr val="000000">
                      <a:alpha val="43137"/>
                    </a:srgbClr>
                  </a:outerShdw>
                </a:effectLst>
              </a:rPr>
              <a:t>called me by his grace,  </a:t>
            </a:r>
          </a:p>
        </p:txBody>
      </p:sp>
      <p:sp>
        <p:nvSpPr>
          <p:cNvPr id="10" name="TextBox 9"/>
          <p:cNvSpPr txBox="1"/>
          <p:nvPr/>
        </p:nvSpPr>
        <p:spPr>
          <a:xfrm>
            <a:off x="8347364" y="1004454"/>
            <a:ext cx="3844636" cy="6555641"/>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Called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Redeemed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Regenerated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Justified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Righteous</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Forgiven</a:t>
            </a:r>
          </a:p>
          <a:p>
            <a:pPr>
              <a:lnSpc>
                <a:spcPct val="125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25000"/>
              </a:lnSpc>
            </a:pPr>
            <a:endParaRPr lang="en-US" sz="4200" b="1" dirty="0">
              <a:solidFill>
                <a:srgbClr val="FF0000"/>
              </a:solidFill>
              <a:effectLst>
                <a:glow rad="127000">
                  <a:schemeClr val="bg1"/>
                </a:glow>
                <a:outerShdw blurRad="38100" dist="38100" dir="2700000" algn="tl">
                  <a:srgbClr val="000000">
                    <a:alpha val="43137"/>
                  </a:srgbClr>
                </a:outerShdw>
              </a:effectLst>
            </a:endParaRPr>
          </a:p>
        </p:txBody>
      </p:sp>
      <p:pic>
        <p:nvPicPr>
          <p:cNvPr id="7" name="Picture 6"/>
          <p:cNvPicPr>
            <a:picLocks noChangeAspect="1" noChangeArrowheads="1"/>
          </p:cNvPicPr>
          <p:nvPr/>
        </p:nvPicPr>
        <p:blipFill>
          <a:blip r:embed="rId3" cstate="print"/>
          <a:srcRect/>
          <a:stretch>
            <a:fillRect/>
          </a:stretch>
        </p:blipFill>
        <p:spPr bwMode="auto">
          <a:xfrm>
            <a:off x="9434669" y="221925"/>
            <a:ext cx="4805363" cy="1601787"/>
          </a:xfrm>
          <a:prstGeom prst="rect">
            <a:avLst/>
          </a:prstGeom>
          <a:noFill/>
          <a:ln w="9525">
            <a:noFill/>
            <a:miter lim="800000"/>
            <a:headEnd/>
            <a:tailEnd/>
          </a:ln>
          <a:effectLst/>
        </p:spPr>
      </p:pic>
      <p:pic>
        <p:nvPicPr>
          <p:cNvPr id="11" name="Picture 5"/>
          <p:cNvPicPr>
            <a:picLocks noChangeAspect="1" noChangeArrowheads="1"/>
          </p:cNvPicPr>
          <p:nvPr/>
        </p:nvPicPr>
        <p:blipFill>
          <a:blip r:embed="rId4" cstate="print"/>
          <a:srcRect/>
          <a:stretch>
            <a:fillRect/>
          </a:stretch>
        </p:blipFill>
        <p:spPr bwMode="auto">
          <a:xfrm>
            <a:off x="9506659" y="327419"/>
            <a:ext cx="2539302" cy="1288473"/>
          </a:xfrm>
          <a:prstGeom prst="rect">
            <a:avLst/>
          </a:prstGeom>
          <a:noFill/>
          <a:ln w="9525">
            <a:noFill/>
            <a:miter lim="800000"/>
            <a:headEnd/>
            <a:tailEnd/>
          </a:ln>
          <a:effectLst/>
        </p:spPr>
      </p:pic>
      <p:pic>
        <p:nvPicPr>
          <p:cNvPr id="12" name="Picture 11"/>
          <p:cNvPicPr>
            <a:picLocks noChangeAspect="1"/>
          </p:cNvPicPr>
          <p:nvPr/>
        </p:nvPicPr>
        <p:blipFill>
          <a:blip r:embed="rId5"/>
          <a:stretch>
            <a:fillRect/>
          </a:stretch>
        </p:blipFill>
        <p:spPr>
          <a:xfrm>
            <a:off x="4271955" y="1905893"/>
            <a:ext cx="3760057" cy="3531405"/>
          </a:xfrm>
          <a:prstGeom prst="rect">
            <a:avLst/>
          </a:prstGeom>
        </p:spPr>
      </p:pic>
      <p:sp>
        <p:nvSpPr>
          <p:cNvPr id="13" name="TextBox 12"/>
          <p:cNvSpPr txBox="1"/>
          <p:nvPr/>
        </p:nvSpPr>
        <p:spPr>
          <a:xfrm>
            <a:off x="2708566" y="4919008"/>
            <a:ext cx="3740728" cy="2123658"/>
          </a:xfrm>
          <a:prstGeom prst="rect">
            <a:avLst/>
          </a:prstGeom>
          <a:noFill/>
        </p:spPr>
        <p:txBody>
          <a:bodyPr wrap="square" rtlCol="0">
            <a:spAutoFit/>
          </a:bodyPr>
          <a:lstStyle/>
          <a:p>
            <a:r>
              <a:rPr lang="en-US" sz="4400" b="1" dirty="0">
                <a:solidFill>
                  <a:srgbClr val="FF0000"/>
                </a:solidFill>
                <a:effectLst>
                  <a:glow rad="190500">
                    <a:schemeClr val="bg1"/>
                  </a:glow>
                  <a:outerShdw blurRad="38100" dist="38100" dir="2700000" algn="tl">
                    <a:srgbClr val="000000">
                      <a:alpha val="43137"/>
                    </a:srgbClr>
                  </a:outerShdw>
                </a:effectLst>
              </a:rPr>
              <a:t>That changed EVERYTHING!</a:t>
            </a:r>
          </a:p>
          <a:p>
            <a:endParaRPr lang="en-US" sz="4400" b="1" dirty="0">
              <a:solidFill>
                <a:srgbClr val="FF0000"/>
              </a:solidFill>
              <a:effectLst>
                <a:glow rad="190500">
                  <a:schemeClr val="bg1"/>
                </a:glow>
              </a:effectLst>
            </a:endParaRPr>
          </a:p>
        </p:txBody>
      </p:sp>
    </p:spTree>
    <p:extLst>
      <p:ext uri="{BB962C8B-B14F-4D97-AF65-F5344CB8AC3E}">
        <p14:creationId xmlns:p14="http://schemas.microsoft.com/office/powerpoint/2010/main" val="1411790917"/>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BUT Grace Alters the Past ...</a:t>
            </a:r>
            <a:endParaRPr lang="en-US" sz="3200" dirty="0"/>
          </a:p>
        </p:txBody>
      </p:sp>
      <p:sp>
        <p:nvSpPr>
          <p:cNvPr id="5" name="Content Placeholder 4"/>
          <p:cNvSpPr>
            <a:spLocks noGrp="1"/>
          </p:cNvSpPr>
          <p:nvPr>
            <p:ph idx="1"/>
          </p:nvPr>
        </p:nvSpPr>
        <p:spPr>
          <a:xfrm>
            <a:off x="609600" y="1600202"/>
            <a:ext cx="5848350" cy="4525963"/>
          </a:xfrm>
        </p:spPr>
        <p:txBody>
          <a:bodyPr>
            <a:normAutofit/>
          </a:bodyPr>
          <a:lstStyle/>
          <a:p>
            <a:r>
              <a:rPr lang="en-US" sz="4000" baseline="30000" dirty="0"/>
              <a:t>15</a:t>
            </a:r>
            <a:r>
              <a:rPr lang="en-US" sz="4000" dirty="0"/>
              <a:t> </a:t>
            </a:r>
            <a:r>
              <a:rPr lang="en-US" sz="4000" dirty="0">
                <a:solidFill>
                  <a:srgbClr val="FF0000"/>
                </a:solidFill>
                <a:effectLst>
                  <a:glow rad="190500">
                    <a:schemeClr val="bg1"/>
                  </a:glow>
                  <a:outerShdw blurRad="38100" dist="38100" dir="2700000" algn="tl">
                    <a:srgbClr val="000000">
                      <a:alpha val="43137"/>
                    </a:srgbClr>
                  </a:outerShdw>
                </a:effectLst>
              </a:rPr>
              <a:t>But </a:t>
            </a:r>
            <a:r>
              <a:rPr lang="en-US" sz="4000" dirty="0"/>
              <a:t>when God, who set me apart from birth and </a:t>
            </a:r>
            <a:r>
              <a:rPr lang="en-US" sz="4000" dirty="0">
                <a:effectLst>
                  <a:glow rad="127000">
                    <a:srgbClr val="FF0000"/>
                  </a:glow>
                  <a:outerShdw blurRad="38100" dist="38100" dir="2700000" algn="tl">
                    <a:srgbClr val="000000">
                      <a:alpha val="43137"/>
                    </a:srgbClr>
                  </a:outerShdw>
                </a:effectLst>
              </a:rPr>
              <a:t>called me by his grace,  </a:t>
            </a:r>
          </a:p>
        </p:txBody>
      </p:sp>
      <p:sp>
        <p:nvSpPr>
          <p:cNvPr id="10" name="TextBox 9"/>
          <p:cNvSpPr txBox="1"/>
          <p:nvPr/>
        </p:nvSpPr>
        <p:spPr>
          <a:xfrm>
            <a:off x="8347364" y="1004454"/>
            <a:ext cx="3844636" cy="7303794"/>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Called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Redeemed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Regenerated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Justified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Righteous</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Forgiven</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Pardoned </a:t>
            </a:r>
          </a:p>
          <a:p>
            <a:pPr>
              <a:lnSpc>
                <a:spcPct val="125000"/>
              </a:lnSpc>
            </a:pPr>
            <a:endParaRPr lang="en-US" sz="4200" b="1" dirty="0">
              <a:solidFill>
                <a:srgbClr val="FF0000"/>
              </a:solidFill>
              <a:effectLst>
                <a:glow rad="127000">
                  <a:schemeClr val="bg1"/>
                </a:glow>
                <a:outerShdw blurRad="38100" dist="38100" dir="2700000" algn="tl">
                  <a:srgbClr val="000000">
                    <a:alpha val="43137"/>
                  </a:srgbClr>
                </a:outerShdw>
              </a:effectLst>
            </a:endParaRPr>
          </a:p>
          <a:p>
            <a:pPr>
              <a:lnSpc>
                <a:spcPct val="125000"/>
              </a:lnSpc>
            </a:pPr>
            <a:endParaRPr lang="en-US" sz="4200" b="1" dirty="0">
              <a:solidFill>
                <a:srgbClr val="FF0000"/>
              </a:solidFill>
              <a:effectLst>
                <a:glow rad="127000">
                  <a:schemeClr val="bg1"/>
                </a:glow>
                <a:outerShdw blurRad="38100" dist="38100" dir="2700000" algn="tl">
                  <a:srgbClr val="000000">
                    <a:alpha val="43137"/>
                  </a:srgbClr>
                </a:outerShdw>
              </a:effectLst>
            </a:endParaRPr>
          </a:p>
        </p:txBody>
      </p:sp>
      <p:pic>
        <p:nvPicPr>
          <p:cNvPr id="7" name="Picture 6"/>
          <p:cNvPicPr>
            <a:picLocks noChangeAspect="1" noChangeArrowheads="1"/>
          </p:cNvPicPr>
          <p:nvPr/>
        </p:nvPicPr>
        <p:blipFill>
          <a:blip r:embed="rId3" cstate="print"/>
          <a:srcRect/>
          <a:stretch>
            <a:fillRect/>
          </a:stretch>
        </p:blipFill>
        <p:spPr bwMode="auto">
          <a:xfrm>
            <a:off x="9434669" y="221925"/>
            <a:ext cx="4805363" cy="1601787"/>
          </a:xfrm>
          <a:prstGeom prst="rect">
            <a:avLst/>
          </a:prstGeom>
          <a:noFill/>
          <a:ln w="9525">
            <a:noFill/>
            <a:miter lim="800000"/>
            <a:headEnd/>
            <a:tailEnd/>
          </a:ln>
          <a:effectLst/>
        </p:spPr>
      </p:pic>
      <p:pic>
        <p:nvPicPr>
          <p:cNvPr id="11" name="Picture 5"/>
          <p:cNvPicPr>
            <a:picLocks noChangeAspect="1" noChangeArrowheads="1"/>
          </p:cNvPicPr>
          <p:nvPr/>
        </p:nvPicPr>
        <p:blipFill>
          <a:blip r:embed="rId4" cstate="print"/>
          <a:srcRect/>
          <a:stretch>
            <a:fillRect/>
          </a:stretch>
        </p:blipFill>
        <p:spPr bwMode="auto">
          <a:xfrm>
            <a:off x="9506659" y="327419"/>
            <a:ext cx="2539302" cy="1288473"/>
          </a:xfrm>
          <a:prstGeom prst="rect">
            <a:avLst/>
          </a:prstGeom>
          <a:noFill/>
          <a:ln w="9525">
            <a:noFill/>
            <a:miter lim="800000"/>
            <a:headEnd/>
            <a:tailEnd/>
          </a:ln>
          <a:effectLst/>
        </p:spPr>
      </p:pic>
      <p:pic>
        <p:nvPicPr>
          <p:cNvPr id="12" name="Picture 11"/>
          <p:cNvPicPr>
            <a:picLocks noChangeAspect="1"/>
          </p:cNvPicPr>
          <p:nvPr/>
        </p:nvPicPr>
        <p:blipFill>
          <a:blip r:embed="rId5"/>
          <a:stretch>
            <a:fillRect/>
          </a:stretch>
        </p:blipFill>
        <p:spPr>
          <a:xfrm>
            <a:off x="4271955" y="1905893"/>
            <a:ext cx="3760057" cy="3531405"/>
          </a:xfrm>
          <a:prstGeom prst="rect">
            <a:avLst/>
          </a:prstGeom>
        </p:spPr>
      </p:pic>
      <p:sp>
        <p:nvSpPr>
          <p:cNvPr id="13" name="TextBox 12"/>
          <p:cNvSpPr txBox="1"/>
          <p:nvPr/>
        </p:nvSpPr>
        <p:spPr>
          <a:xfrm>
            <a:off x="2708566" y="4919008"/>
            <a:ext cx="3740728" cy="2123658"/>
          </a:xfrm>
          <a:prstGeom prst="rect">
            <a:avLst/>
          </a:prstGeom>
          <a:noFill/>
        </p:spPr>
        <p:txBody>
          <a:bodyPr wrap="square" rtlCol="0">
            <a:spAutoFit/>
          </a:bodyPr>
          <a:lstStyle/>
          <a:p>
            <a:r>
              <a:rPr lang="en-US" sz="4400" b="1" dirty="0">
                <a:solidFill>
                  <a:srgbClr val="FF0000"/>
                </a:solidFill>
                <a:effectLst>
                  <a:glow rad="190500">
                    <a:schemeClr val="bg1"/>
                  </a:glow>
                  <a:outerShdw blurRad="38100" dist="38100" dir="2700000" algn="tl">
                    <a:srgbClr val="000000">
                      <a:alpha val="43137"/>
                    </a:srgbClr>
                  </a:outerShdw>
                </a:effectLst>
              </a:rPr>
              <a:t>That changed EVERYTHING!</a:t>
            </a:r>
          </a:p>
          <a:p>
            <a:endParaRPr lang="en-US" sz="4400" b="1" dirty="0">
              <a:solidFill>
                <a:srgbClr val="FF0000"/>
              </a:solidFill>
              <a:effectLst>
                <a:glow rad="190500">
                  <a:schemeClr val="bg1"/>
                </a:glow>
              </a:effectLst>
            </a:endParaRPr>
          </a:p>
        </p:txBody>
      </p:sp>
    </p:spTree>
    <p:extLst>
      <p:ext uri="{BB962C8B-B14F-4D97-AF65-F5344CB8AC3E}">
        <p14:creationId xmlns:p14="http://schemas.microsoft.com/office/powerpoint/2010/main" val="446071964"/>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GOD-</a:t>
            </a:r>
            <a:r>
              <a:rPr lang="en-US" u="sng" dirty="0">
                <a:effectLst>
                  <a:glow rad="127000">
                    <a:srgbClr val="FF0000"/>
                  </a:glow>
                  <a:outerShdw blurRad="38100" dist="38100" dir="2700000" algn="tl">
                    <a:srgbClr val="000000">
                      <a:alpha val="43137"/>
                    </a:srgbClr>
                  </a:outerShdw>
                </a:effectLst>
              </a:rPr>
              <a:t>REVEALED</a:t>
            </a:r>
            <a:endParaRPr lang="en-US" sz="3200" u="sng" dirty="0">
              <a:effectLst>
                <a:glow rad="127000">
                  <a:srgbClr val="FF0000"/>
                </a:glow>
                <a:outerShdw blurRad="38100" dist="38100" dir="2700000" algn="tl">
                  <a:srgbClr val="000000">
                    <a:alpha val="43137"/>
                  </a:srgbClr>
                </a:outerShdw>
              </a:effectLst>
            </a:endParaRPr>
          </a:p>
        </p:txBody>
      </p:sp>
      <p:sp>
        <p:nvSpPr>
          <p:cNvPr id="3" name="Content Placeholder 2"/>
          <p:cNvSpPr>
            <a:spLocks noGrp="1"/>
          </p:cNvSpPr>
          <p:nvPr>
            <p:ph idx="1"/>
          </p:nvPr>
        </p:nvSpPr>
        <p:spPr>
          <a:xfrm>
            <a:off x="286871" y="1600202"/>
            <a:ext cx="11546541" cy="4525963"/>
          </a:xfrm>
        </p:spPr>
        <p:txBody>
          <a:bodyPr>
            <a:normAutofit/>
          </a:bodyPr>
          <a:lstStyle/>
          <a:p>
            <a:pPr algn="ctr"/>
            <a:r>
              <a:rPr lang="en-US" sz="4000" b="0" dirty="0">
                <a:latin typeface="Arial Rounded MT Bold" pitchFamily="34" charset="0"/>
              </a:rPr>
              <a:t>NOT man-</a:t>
            </a:r>
            <a:r>
              <a:rPr lang="en-US" sz="4000" b="0" u="sng" dirty="0">
                <a:effectLst>
                  <a:glow rad="127000">
                    <a:srgbClr val="FF0000"/>
                  </a:glow>
                  <a:outerShdw blurRad="38100" dist="38100" dir="2700000" algn="tl">
                    <a:srgbClr val="000000">
                      <a:alpha val="43137"/>
                    </a:srgbClr>
                  </a:outerShdw>
                </a:effectLst>
                <a:latin typeface="Arial Rounded MT Bold" pitchFamily="34" charset="0"/>
              </a:rPr>
              <a:t>made</a:t>
            </a:r>
            <a:r>
              <a:rPr lang="en-US" sz="4000" b="0" dirty="0">
                <a:latin typeface="Arial Rounded MT Bold" pitchFamily="34" charset="0"/>
              </a:rPr>
              <a:t>.</a:t>
            </a:r>
          </a:p>
          <a:p>
            <a:r>
              <a:rPr lang="en-US" sz="4000" dirty="0"/>
              <a:t> </a:t>
            </a:r>
            <a:r>
              <a:rPr lang="en-US" sz="4000" baseline="30000" dirty="0"/>
              <a:t>11</a:t>
            </a:r>
            <a:r>
              <a:rPr lang="en-US" sz="4000" dirty="0"/>
              <a:t> I want you to know, brothers, that the gospel I preached is </a:t>
            </a:r>
            <a:r>
              <a:rPr lang="en-US" sz="4000" dirty="0">
                <a:effectLst>
                  <a:glow rad="127000">
                    <a:srgbClr val="FF0000"/>
                  </a:glow>
                  <a:outerShdw blurRad="38100" dist="38100" dir="2700000" algn="tl">
                    <a:srgbClr val="000000">
                      <a:alpha val="43137"/>
                    </a:srgbClr>
                  </a:outerShdw>
                </a:effectLst>
              </a:rPr>
              <a:t>not </a:t>
            </a:r>
            <a:r>
              <a:rPr lang="en-US" sz="4000" dirty="0"/>
              <a:t>something that </a:t>
            </a:r>
            <a:r>
              <a:rPr lang="en-US" sz="4000" dirty="0">
                <a:effectLst>
                  <a:glow rad="127000">
                    <a:srgbClr val="FF0000"/>
                  </a:glow>
                  <a:outerShdw blurRad="38100" dist="38100" dir="2700000" algn="tl">
                    <a:srgbClr val="000000">
                      <a:alpha val="43137"/>
                    </a:srgbClr>
                  </a:outerShdw>
                </a:effectLst>
              </a:rPr>
              <a:t>man made </a:t>
            </a:r>
            <a:r>
              <a:rPr lang="en-US" sz="4000" dirty="0"/>
              <a:t>up. </a:t>
            </a:r>
            <a:r>
              <a:rPr lang="en-US" sz="4000" baseline="30000" dirty="0"/>
              <a:t>12</a:t>
            </a:r>
            <a:r>
              <a:rPr lang="en-US" sz="4000" dirty="0"/>
              <a:t> I did not receive it from any man, nor was I </a:t>
            </a:r>
            <a:br>
              <a:rPr lang="en-US" sz="4000" dirty="0"/>
            </a:br>
            <a:r>
              <a:rPr lang="en-US" sz="4000" dirty="0"/>
              <a:t>taught it; rather, I received </a:t>
            </a:r>
            <a:br>
              <a:rPr lang="en-US" sz="4000" dirty="0"/>
            </a:br>
            <a:r>
              <a:rPr lang="en-US" sz="4000" dirty="0"/>
              <a:t>it by revelation from Jesus </a:t>
            </a:r>
            <a:br>
              <a:rPr lang="en-US" sz="4000" dirty="0"/>
            </a:br>
            <a:r>
              <a:rPr lang="en-US" sz="4000" dirty="0"/>
              <a:t>Christ. </a:t>
            </a:r>
          </a:p>
          <a:p>
            <a:endParaRPr lang="en-US" sz="4000" b="0" dirty="0">
              <a:latin typeface="Arial Rounded MT Bold" pitchFamily="34" charset="0"/>
            </a:endParaRPr>
          </a:p>
          <a:p>
            <a:pPr algn="ctr"/>
            <a:endParaRPr lang="en-US" sz="4000" b="0" dirty="0">
              <a:latin typeface="Arial Rounded MT Bold"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6113929" y="4132662"/>
            <a:ext cx="6225084" cy="2251874"/>
          </a:xfrm>
          <a:prstGeom prst="rect">
            <a:avLst/>
          </a:prstGeom>
          <a:noFill/>
          <a:ln w="9525">
            <a:noFill/>
            <a:miter lim="800000"/>
            <a:headEnd/>
            <a:tailEnd/>
          </a:ln>
          <a:effectLst/>
        </p:spPr>
      </p:pic>
      <p:sp>
        <p:nvSpPr>
          <p:cNvPr id="6" name="&quot;No&quot; Symbol 5"/>
          <p:cNvSpPr/>
          <p:nvPr/>
        </p:nvSpPr>
        <p:spPr>
          <a:xfrm>
            <a:off x="8040090" y="3885746"/>
            <a:ext cx="2520334" cy="2614330"/>
          </a:xfrm>
          <a:prstGeom prst="noSmoking">
            <a:avLst>
              <a:gd name="adj" fmla="val 16816"/>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20643221"/>
      </p:ext>
    </p:extLst>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BUT Grace Alters the Past ...</a:t>
            </a:r>
            <a:endParaRPr lang="en-US" sz="3200" dirty="0"/>
          </a:p>
        </p:txBody>
      </p:sp>
      <p:sp>
        <p:nvSpPr>
          <p:cNvPr id="5" name="Content Placeholder 4"/>
          <p:cNvSpPr>
            <a:spLocks noGrp="1"/>
          </p:cNvSpPr>
          <p:nvPr>
            <p:ph idx="1"/>
          </p:nvPr>
        </p:nvSpPr>
        <p:spPr>
          <a:xfrm>
            <a:off x="609600" y="1600202"/>
            <a:ext cx="5848350" cy="4525963"/>
          </a:xfrm>
        </p:spPr>
        <p:txBody>
          <a:bodyPr>
            <a:normAutofit/>
          </a:bodyPr>
          <a:lstStyle/>
          <a:p>
            <a:r>
              <a:rPr lang="en-US" sz="4000" baseline="30000" dirty="0"/>
              <a:t>15</a:t>
            </a:r>
            <a:r>
              <a:rPr lang="en-US" sz="4000" dirty="0"/>
              <a:t> </a:t>
            </a:r>
            <a:r>
              <a:rPr lang="en-US" sz="4000" dirty="0">
                <a:solidFill>
                  <a:srgbClr val="FF0000"/>
                </a:solidFill>
                <a:effectLst>
                  <a:glow rad="190500">
                    <a:schemeClr val="bg1"/>
                  </a:glow>
                  <a:outerShdw blurRad="38100" dist="38100" dir="2700000" algn="tl">
                    <a:srgbClr val="000000">
                      <a:alpha val="43137"/>
                    </a:srgbClr>
                  </a:outerShdw>
                </a:effectLst>
              </a:rPr>
              <a:t>But </a:t>
            </a:r>
            <a:r>
              <a:rPr lang="en-US" sz="4000" dirty="0"/>
              <a:t>when God, who set me apart from birth and </a:t>
            </a:r>
            <a:r>
              <a:rPr lang="en-US" sz="4000" dirty="0">
                <a:effectLst>
                  <a:glow rad="127000">
                    <a:srgbClr val="FF0000"/>
                  </a:glow>
                  <a:outerShdw blurRad="38100" dist="38100" dir="2700000" algn="tl">
                    <a:srgbClr val="000000">
                      <a:alpha val="43137"/>
                    </a:srgbClr>
                  </a:outerShdw>
                </a:effectLst>
              </a:rPr>
              <a:t>called me by his grace,  </a:t>
            </a:r>
          </a:p>
        </p:txBody>
      </p:sp>
      <p:sp>
        <p:nvSpPr>
          <p:cNvPr id="10" name="TextBox 9"/>
          <p:cNvSpPr txBox="1"/>
          <p:nvPr/>
        </p:nvSpPr>
        <p:spPr>
          <a:xfrm>
            <a:off x="8347364" y="1004454"/>
            <a:ext cx="3844636" cy="1708160"/>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Holy </a:t>
            </a:r>
          </a:p>
          <a:p>
            <a:pPr>
              <a:lnSpc>
                <a:spcPct val="125000"/>
              </a:lnSpc>
            </a:pPr>
            <a:endParaRPr lang="en-US" sz="4200" b="1" dirty="0">
              <a:solidFill>
                <a:srgbClr val="FF0000"/>
              </a:solidFill>
              <a:effectLst>
                <a:glow rad="127000">
                  <a:schemeClr val="bg1"/>
                </a:glow>
                <a:outerShdw blurRad="38100" dist="38100" dir="2700000" algn="tl">
                  <a:srgbClr val="000000">
                    <a:alpha val="43137"/>
                  </a:srgbClr>
                </a:outerShdw>
              </a:effectLst>
            </a:endParaRPr>
          </a:p>
        </p:txBody>
      </p:sp>
      <p:pic>
        <p:nvPicPr>
          <p:cNvPr id="7" name="Picture 6"/>
          <p:cNvPicPr>
            <a:picLocks noChangeAspect="1" noChangeArrowheads="1"/>
          </p:cNvPicPr>
          <p:nvPr/>
        </p:nvPicPr>
        <p:blipFill>
          <a:blip r:embed="rId3" cstate="print"/>
          <a:srcRect/>
          <a:stretch>
            <a:fillRect/>
          </a:stretch>
        </p:blipFill>
        <p:spPr bwMode="auto">
          <a:xfrm>
            <a:off x="9434669" y="221925"/>
            <a:ext cx="4805363" cy="1601787"/>
          </a:xfrm>
          <a:prstGeom prst="rect">
            <a:avLst/>
          </a:prstGeom>
          <a:noFill/>
          <a:ln w="9525">
            <a:noFill/>
            <a:miter lim="800000"/>
            <a:headEnd/>
            <a:tailEnd/>
          </a:ln>
          <a:effectLst/>
        </p:spPr>
      </p:pic>
      <p:pic>
        <p:nvPicPr>
          <p:cNvPr id="11" name="Picture 5"/>
          <p:cNvPicPr>
            <a:picLocks noChangeAspect="1" noChangeArrowheads="1"/>
          </p:cNvPicPr>
          <p:nvPr/>
        </p:nvPicPr>
        <p:blipFill>
          <a:blip r:embed="rId4" cstate="print"/>
          <a:srcRect/>
          <a:stretch>
            <a:fillRect/>
          </a:stretch>
        </p:blipFill>
        <p:spPr bwMode="auto">
          <a:xfrm>
            <a:off x="9506659" y="327419"/>
            <a:ext cx="2539302" cy="1288473"/>
          </a:xfrm>
          <a:prstGeom prst="rect">
            <a:avLst/>
          </a:prstGeom>
          <a:noFill/>
          <a:ln w="9525">
            <a:noFill/>
            <a:miter lim="800000"/>
            <a:headEnd/>
            <a:tailEnd/>
          </a:ln>
          <a:effectLst/>
        </p:spPr>
      </p:pic>
      <p:pic>
        <p:nvPicPr>
          <p:cNvPr id="3" name="Picture 2"/>
          <p:cNvPicPr>
            <a:picLocks noChangeAspect="1"/>
          </p:cNvPicPr>
          <p:nvPr/>
        </p:nvPicPr>
        <p:blipFill>
          <a:blip r:embed="rId5"/>
          <a:stretch>
            <a:fillRect/>
          </a:stretch>
        </p:blipFill>
        <p:spPr>
          <a:xfrm>
            <a:off x="4271955" y="1905893"/>
            <a:ext cx="3760057" cy="3531405"/>
          </a:xfrm>
          <a:prstGeom prst="rect">
            <a:avLst/>
          </a:prstGeom>
        </p:spPr>
      </p:pic>
      <p:sp>
        <p:nvSpPr>
          <p:cNvPr id="12" name="TextBox 11"/>
          <p:cNvSpPr txBox="1"/>
          <p:nvPr/>
        </p:nvSpPr>
        <p:spPr>
          <a:xfrm>
            <a:off x="2708566" y="4919008"/>
            <a:ext cx="3740728" cy="2123658"/>
          </a:xfrm>
          <a:prstGeom prst="rect">
            <a:avLst/>
          </a:prstGeom>
          <a:noFill/>
        </p:spPr>
        <p:txBody>
          <a:bodyPr wrap="square" rtlCol="0">
            <a:spAutoFit/>
          </a:bodyPr>
          <a:lstStyle/>
          <a:p>
            <a:r>
              <a:rPr lang="en-US" sz="4400" b="1" dirty="0">
                <a:solidFill>
                  <a:srgbClr val="FF0000"/>
                </a:solidFill>
                <a:effectLst>
                  <a:glow rad="190500">
                    <a:schemeClr val="bg1"/>
                  </a:glow>
                  <a:outerShdw blurRad="38100" dist="38100" dir="2700000" algn="tl">
                    <a:srgbClr val="000000">
                      <a:alpha val="43137"/>
                    </a:srgbClr>
                  </a:outerShdw>
                </a:effectLst>
              </a:rPr>
              <a:t>That changed EVERYTHING!</a:t>
            </a:r>
          </a:p>
          <a:p>
            <a:endParaRPr lang="en-US" sz="4400" b="1" dirty="0">
              <a:solidFill>
                <a:srgbClr val="FF0000"/>
              </a:solidFill>
              <a:effectLst>
                <a:glow rad="190500">
                  <a:schemeClr val="bg1"/>
                </a:glow>
              </a:effectLst>
            </a:endParaRPr>
          </a:p>
        </p:txBody>
      </p:sp>
    </p:spTree>
    <p:extLst>
      <p:ext uri="{BB962C8B-B14F-4D97-AF65-F5344CB8AC3E}">
        <p14:creationId xmlns:p14="http://schemas.microsoft.com/office/powerpoint/2010/main" val="3478958644"/>
      </p:ext>
    </p:extLst>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BUT Grace Alters the Past ...</a:t>
            </a:r>
            <a:endParaRPr lang="en-US" sz="3200" dirty="0"/>
          </a:p>
        </p:txBody>
      </p:sp>
      <p:sp>
        <p:nvSpPr>
          <p:cNvPr id="5" name="Content Placeholder 4"/>
          <p:cNvSpPr>
            <a:spLocks noGrp="1"/>
          </p:cNvSpPr>
          <p:nvPr>
            <p:ph idx="1"/>
          </p:nvPr>
        </p:nvSpPr>
        <p:spPr>
          <a:xfrm>
            <a:off x="609600" y="1600202"/>
            <a:ext cx="5848350" cy="4525963"/>
          </a:xfrm>
        </p:spPr>
        <p:txBody>
          <a:bodyPr>
            <a:normAutofit/>
          </a:bodyPr>
          <a:lstStyle/>
          <a:p>
            <a:r>
              <a:rPr lang="en-US" sz="4000" baseline="30000" dirty="0"/>
              <a:t>15</a:t>
            </a:r>
            <a:r>
              <a:rPr lang="en-US" sz="4000" dirty="0"/>
              <a:t> </a:t>
            </a:r>
            <a:r>
              <a:rPr lang="en-US" sz="4000" dirty="0">
                <a:solidFill>
                  <a:srgbClr val="FF0000"/>
                </a:solidFill>
                <a:effectLst>
                  <a:glow rad="190500">
                    <a:schemeClr val="bg1"/>
                  </a:glow>
                  <a:outerShdw blurRad="38100" dist="38100" dir="2700000" algn="tl">
                    <a:srgbClr val="000000">
                      <a:alpha val="43137"/>
                    </a:srgbClr>
                  </a:outerShdw>
                </a:effectLst>
              </a:rPr>
              <a:t>But </a:t>
            </a:r>
            <a:r>
              <a:rPr lang="en-US" sz="4000" dirty="0"/>
              <a:t>when God, who set me apart from birth and </a:t>
            </a:r>
            <a:r>
              <a:rPr lang="en-US" sz="4000" dirty="0">
                <a:effectLst>
                  <a:glow rad="127000">
                    <a:srgbClr val="FF0000"/>
                  </a:glow>
                  <a:outerShdw blurRad="38100" dist="38100" dir="2700000" algn="tl">
                    <a:srgbClr val="000000">
                      <a:alpha val="43137"/>
                    </a:srgbClr>
                  </a:outerShdw>
                </a:effectLst>
              </a:rPr>
              <a:t>called me by his grace,  </a:t>
            </a:r>
          </a:p>
        </p:txBody>
      </p:sp>
      <p:sp>
        <p:nvSpPr>
          <p:cNvPr id="10" name="TextBox 9"/>
          <p:cNvSpPr txBox="1"/>
          <p:nvPr/>
        </p:nvSpPr>
        <p:spPr>
          <a:xfrm>
            <a:off x="8347364" y="1004454"/>
            <a:ext cx="3844636" cy="1708160"/>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Holy </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Cleansed</a:t>
            </a:r>
          </a:p>
        </p:txBody>
      </p:sp>
      <p:pic>
        <p:nvPicPr>
          <p:cNvPr id="7" name="Picture 6"/>
          <p:cNvPicPr>
            <a:picLocks noChangeAspect="1" noChangeArrowheads="1"/>
          </p:cNvPicPr>
          <p:nvPr/>
        </p:nvPicPr>
        <p:blipFill>
          <a:blip r:embed="rId3" cstate="print"/>
          <a:srcRect/>
          <a:stretch>
            <a:fillRect/>
          </a:stretch>
        </p:blipFill>
        <p:spPr bwMode="auto">
          <a:xfrm>
            <a:off x="9434669" y="221925"/>
            <a:ext cx="4805363" cy="1601787"/>
          </a:xfrm>
          <a:prstGeom prst="rect">
            <a:avLst/>
          </a:prstGeom>
          <a:noFill/>
          <a:ln w="9525">
            <a:noFill/>
            <a:miter lim="800000"/>
            <a:headEnd/>
            <a:tailEnd/>
          </a:ln>
          <a:effectLst/>
        </p:spPr>
      </p:pic>
      <p:pic>
        <p:nvPicPr>
          <p:cNvPr id="11" name="Picture 5"/>
          <p:cNvPicPr>
            <a:picLocks noChangeAspect="1" noChangeArrowheads="1"/>
          </p:cNvPicPr>
          <p:nvPr/>
        </p:nvPicPr>
        <p:blipFill>
          <a:blip r:embed="rId4" cstate="print"/>
          <a:srcRect/>
          <a:stretch>
            <a:fillRect/>
          </a:stretch>
        </p:blipFill>
        <p:spPr bwMode="auto">
          <a:xfrm>
            <a:off x="9506659" y="327419"/>
            <a:ext cx="2539302" cy="1288473"/>
          </a:xfrm>
          <a:prstGeom prst="rect">
            <a:avLst/>
          </a:prstGeom>
          <a:noFill/>
          <a:ln w="9525">
            <a:noFill/>
            <a:miter lim="800000"/>
            <a:headEnd/>
            <a:tailEnd/>
          </a:ln>
          <a:effectLst/>
        </p:spPr>
      </p:pic>
      <p:pic>
        <p:nvPicPr>
          <p:cNvPr id="3" name="Picture 2"/>
          <p:cNvPicPr>
            <a:picLocks noChangeAspect="1"/>
          </p:cNvPicPr>
          <p:nvPr/>
        </p:nvPicPr>
        <p:blipFill>
          <a:blip r:embed="rId5"/>
          <a:stretch>
            <a:fillRect/>
          </a:stretch>
        </p:blipFill>
        <p:spPr>
          <a:xfrm>
            <a:off x="4271955" y="1905893"/>
            <a:ext cx="3760057" cy="3531405"/>
          </a:xfrm>
          <a:prstGeom prst="rect">
            <a:avLst/>
          </a:prstGeom>
        </p:spPr>
      </p:pic>
      <p:sp>
        <p:nvSpPr>
          <p:cNvPr id="12" name="TextBox 11"/>
          <p:cNvSpPr txBox="1"/>
          <p:nvPr/>
        </p:nvSpPr>
        <p:spPr>
          <a:xfrm>
            <a:off x="2708566" y="4919008"/>
            <a:ext cx="3740728" cy="2123658"/>
          </a:xfrm>
          <a:prstGeom prst="rect">
            <a:avLst/>
          </a:prstGeom>
          <a:noFill/>
        </p:spPr>
        <p:txBody>
          <a:bodyPr wrap="square" rtlCol="0">
            <a:spAutoFit/>
          </a:bodyPr>
          <a:lstStyle/>
          <a:p>
            <a:r>
              <a:rPr lang="en-US" sz="4400" b="1" dirty="0">
                <a:solidFill>
                  <a:srgbClr val="FF0000"/>
                </a:solidFill>
                <a:effectLst>
                  <a:glow rad="190500">
                    <a:schemeClr val="bg1"/>
                  </a:glow>
                  <a:outerShdw blurRad="38100" dist="38100" dir="2700000" algn="tl">
                    <a:srgbClr val="000000">
                      <a:alpha val="43137"/>
                    </a:srgbClr>
                  </a:outerShdw>
                </a:effectLst>
              </a:rPr>
              <a:t>That changed EVERYTHING!</a:t>
            </a:r>
          </a:p>
          <a:p>
            <a:endParaRPr lang="en-US" sz="4400" b="1" dirty="0">
              <a:solidFill>
                <a:srgbClr val="FF0000"/>
              </a:solidFill>
              <a:effectLst>
                <a:glow rad="190500">
                  <a:schemeClr val="bg1"/>
                </a:glow>
              </a:effectLst>
            </a:endParaRPr>
          </a:p>
        </p:txBody>
      </p:sp>
    </p:spTree>
    <p:extLst>
      <p:ext uri="{BB962C8B-B14F-4D97-AF65-F5344CB8AC3E}">
        <p14:creationId xmlns:p14="http://schemas.microsoft.com/office/powerpoint/2010/main" val="1188879884"/>
      </p:ext>
    </p:extLst>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BUT Grace Alters the Past ...</a:t>
            </a:r>
            <a:endParaRPr lang="en-US" sz="3200" dirty="0"/>
          </a:p>
        </p:txBody>
      </p:sp>
      <p:sp>
        <p:nvSpPr>
          <p:cNvPr id="5" name="Content Placeholder 4"/>
          <p:cNvSpPr>
            <a:spLocks noGrp="1"/>
          </p:cNvSpPr>
          <p:nvPr>
            <p:ph idx="1"/>
          </p:nvPr>
        </p:nvSpPr>
        <p:spPr>
          <a:xfrm>
            <a:off x="609600" y="1600202"/>
            <a:ext cx="5848350" cy="4525963"/>
          </a:xfrm>
        </p:spPr>
        <p:txBody>
          <a:bodyPr>
            <a:normAutofit/>
          </a:bodyPr>
          <a:lstStyle/>
          <a:p>
            <a:r>
              <a:rPr lang="en-US" sz="4000" baseline="30000" dirty="0"/>
              <a:t>15</a:t>
            </a:r>
            <a:r>
              <a:rPr lang="en-US" sz="4000" dirty="0"/>
              <a:t> </a:t>
            </a:r>
            <a:r>
              <a:rPr lang="en-US" sz="4000" dirty="0">
                <a:solidFill>
                  <a:srgbClr val="FF0000"/>
                </a:solidFill>
                <a:effectLst>
                  <a:glow rad="190500">
                    <a:schemeClr val="bg1"/>
                  </a:glow>
                  <a:outerShdw blurRad="38100" dist="38100" dir="2700000" algn="tl">
                    <a:srgbClr val="000000">
                      <a:alpha val="43137"/>
                    </a:srgbClr>
                  </a:outerShdw>
                </a:effectLst>
              </a:rPr>
              <a:t>But </a:t>
            </a:r>
            <a:r>
              <a:rPr lang="en-US" sz="4000" dirty="0"/>
              <a:t>when God, who set me apart from birth and </a:t>
            </a:r>
            <a:r>
              <a:rPr lang="en-US" sz="4000" dirty="0">
                <a:effectLst>
                  <a:glow rad="127000">
                    <a:srgbClr val="FF0000"/>
                  </a:glow>
                  <a:outerShdw blurRad="38100" dist="38100" dir="2700000" algn="tl">
                    <a:srgbClr val="000000">
                      <a:alpha val="43137"/>
                    </a:srgbClr>
                  </a:outerShdw>
                </a:effectLst>
              </a:rPr>
              <a:t>called me by his grace,  </a:t>
            </a:r>
          </a:p>
        </p:txBody>
      </p:sp>
      <p:sp>
        <p:nvSpPr>
          <p:cNvPr id="10" name="TextBox 9"/>
          <p:cNvSpPr txBox="1"/>
          <p:nvPr/>
        </p:nvSpPr>
        <p:spPr>
          <a:xfrm>
            <a:off x="8347364" y="1004454"/>
            <a:ext cx="3844636" cy="3323987"/>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Holy </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Cleansed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Adopted</a:t>
            </a:r>
          </a:p>
          <a:p>
            <a:pPr>
              <a:lnSpc>
                <a:spcPct val="125000"/>
              </a:lnSpc>
            </a:pPr>
            <a:endParaRPr lang="en-US" sz="4200" b="1" dirty="0">
              <a:solidFill>
                <a:srgbClr val="FF0000"/>
              </a:solidFill>
              <a:effectLst>
                <a:glow rad="127000">
                  <a:schemeClr val="bg1"/>
                </a:glow>
                <a:outerShdw blurRad="38100" dist="38100" dir="2700000" algn="tl">
                  <a:srgbClr val="000000">
                    <a:alpha val="43137"/>
                  </a:srgbClr>
                </a:outerShdw>
              </a:effectLst>
            </a:endParaRPr>
          </a:p>
        </p:txBody>
      </p:sp>
      <p:pic>
        <p:nvPicPr>
          <p:cNvPr id="7" name="Picture 6"/>
          <p:cNvPicPr>
            <a:picLocks noChangeAspect="1" noChangeArrowheads="1"/>
          </p:cNvPicPr>
          <p:nvPr/>
        </p:nvPicPr>
        <p:blipFill>
          <a:blip r:embed="rId3" cstate="print"/>
          <a:srcRect/>
          <a:stretch>
            <a:fillRect/>
          </a:stretch>
        </p:blipFill>
        <p:spPr bwMode="auto">
          <a:xfrm>
            <a:off x="9434669" y="221925"/>
            <a:ext cx="4805363" cy="1601787"/>
          </a:xfrm>
          <a:prstGeom prst="rect">
            <a:avLst/>
          </a:prstGeom>
          <a:noFill/>
          <a:ln w="9525">
            <a:noFill/>
            <a:miter lim="800000"/>
            <a:headEnd/>
            <a:tailEnd/>
          </a:ln>
          <a:effectLst/>
        </p:spPr>
      </p:pic>
      <p:pic>
        <p:nvPicPr>
          <p:cNvPr id="11" name="Picture 5"/>
          <p:cNvPicPr>
            <a:picLocks noChangeAspect="1" noChangeArrowheads="1"/>
          </p:cNvPicPr>
          <p:nvPr/>
        </p:nvPicPr>
        <p:blipFill>
          <a:blip r:embed="rId4" cstate="print"/>
          <a:srcRect/>
          <a:stretch>
            <a:fillRect/>
          </a:stretch>
        </p:blipFill>
        <p:spPr bwMode="auto">
          <a:xfrm>
            <a:off x="9506659" y="327419"/>
            <a:ext cx="2539302" cy="1288473"/>
          </a:xfrm>
          <a:prstGeom prst="rect">
            <a:avLst/>
          </a:prstGeom>
          <a:noFill/>
          <a:ln w="9525">
            <a:noFill/>
            <a:miter lim="800000"/>
            <a:headEnd/>
            <a:tailEnd/>
          </a:ln>
          <a:effectLst/>
        </p:spPr>
      </p:pic>
      <p:pic>
        <p:nvPicPr>
          <p:cNvPr id="3" name="Picture 2"/>
          <p:cNvPicPr>
            <a:picLocks noChangeAspect="1"/>
          </p:cNvPicPr>
          <p:nvPr/>
        </p:nvPicPr>
        <p:blipFill>
          <a:blip r:embed="rId5"/>
          <a:stretch>
            <a:fillRect/>
          </a:stretch>
        </p:blipFill>
        <p:spPr>
          <a:xfrm>
            <a:off x="4271955" y="1905893"/>
            <a:ext cx="3760057" cy="3531405"/>
          </a:xfrm>
          <a:prstGeom prst="rect">
            <a:avLst/>
          </a:prstGeom>
        </p:spPr>
      </p:pic>
      <p:sp>
        <p:nvSpPr>
          <p:cNvPr id="12" name="TextBox 11"/>
          <p:cNvSpPr txBox="1"/>
          <p:nvPr/>
        </p:nvSpPr>
        <p:spPr>
          <a:xfrm>
            <a:off x="2708566" y="4919008"/>
            <a:ext cx="3740728" cy="2123658"/>
          </a:xfrm>
          <a:prstGeom prst="rect">
            <a:avLst/>
          </a:prstGeom>
          <a:noFill/>
        </p:spPr>
        <p:txBody>
          <a:bodyPr wrap="square" rtlCol="0">
            <a:spAutoFit/>
          </a:bodyPr>
          <a:lstStyle/>
          <a:p>
            <a:r>
              <a:rPr lang="en-US" sz="4400" b="1" dirty="0">
                <a:solidFill>
                  <a:srgbClr val="FF0000"/>
                </a:solidFill>
                <a:effectLst>
                  <a:glow rad="190500">
                    <a:schemeClr val="bg1"/>
                  </a:glow>
                  <a:outerShdw blurRad="38100" dist="38100" dir="2700000" algn="tl">
                    <a:srgbClr val="000000">
                      <a:alpha val="43137"/>
                    </a:srgbClr>
                  </a:outerShdw>
                </a:effectLst>
              </a:rPr>
              <a:t>That changed EVERYTHING!</a:t>
            </a:r>
          </a:p>
          <a:p>
            <a:endParaRPr lang="en-US" sz="4400" b="1" dirty="0">
              <a:solidFill>
                <a:srgbClr val="FF0000"/>
              </a:solidFill>
              <a:effectLst>
                <a:glow rad="190500">
                  <a:schemeClr val="bg1"/>
                </a:glow>
              </a:effectLst>
            </a:endParaRPr>
          </a:p>
        </p:txBody>
      </p:sp>
    </p:spTree>
    <p:extLst>
      <p:ext uri="{BB962C8B-B14F-4D97-AF65-F5344CB8AC3E}">
        <p14:creationId xmlns:p14="http://schemas.microsoft.com/office/powerpoint/2010/main" val="1150088278"/>
      </p:ext>
    </p:extLst>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BUT Grace Alters the Past ...</a:t>
            </a:r>
            <a:endParaRPr lang="en-US" sz="3200" dirty="0"/>
          </a:p>
        </p:txBody>
      </p:sp>
      <p:sp>
        <p:nvSpPr>
          <p:cNvPr id="5" name="Content Placeholder 4"/>
          <p:cNvSpPr>
            <a:spLocks noGrp="1"/>
          </p:cNvSpPr>
          <p:nvPr>
            <p:ph idx="1"/>
          </p:nvPr>
        </p:nvSpPr>
        <p:spPr>
          <a:xfrm>
            <a:off x="609600" y="1600202"/>
            <a:ext cx="5848350" cy="4525963"/>
          </a:xfrm>
        </p:spPr>
        <p:txBody>
          <a:bodyPr>
            <a:normAutofit/>
          </a:bodyPr>
          <a:lstStyle/>
          <a:p>
            <a:r>
              <a:rPr lang="en-US" sz="4000" baseline="30000" dirty="0"/>
              <a:t>15</a:t>
            </a:r>
            <a:r>
              <a:rPr lang="en-US" sz="4000" dirty="0"/>
              <a:t> </a:t>
            </a:r>
            <a:r>
              <a:rPr lang="en-US" sz="4000" dirty="0">
                <a:solidFill>
                  <a:srgbClr val="FF0000"/>
                </a:solidFill>
                <a:effectLst>
                  <a:glow rad="190500">
                    <a:schemeClr val="bg1"/>
                  </a:glow>
                  <a:outerShdw blurRad="38100" dist="38100" dir="2700000" algn="tl">
                    <a:srgbClr val="000000">
                      <a:alpha val="43137"/>
                    </a:srgbClr>
                  </a:outerShdw>
                </a:effectLst>
              </a:rPr>
              <a:t>But </a:t>
            </a:r>
            <a:r>
              <a:rPr lang="en-US" sz="4000" dirty="0"/>
              <a:t>when God, who set me apart from birth and </a:t>
            </a:r>
            <a:r>
              <a:rPr lang="en-US" sz="4000" dirty="0">
                <a:effectLst>
                  <a:glow rad="127000">
                    <a:srgbClr val="FF0000"/>
                  </a:glow>
                  <a:outerShdw blurRad="38100" dist="38100" dir="2700000" algn="tl">
                    <a:srgbClr val="000000">
                      <a:alpha val="43137"/>
                    </a:srgbClr>
                  </a:outerShdw>
                </a:effectLst>
              </a:rPr>
              <a:t>called me by his grace,  </a:t>
            </a:r>
          </a:p>
        </p:txBody>
      </p:sp>
      <p:sp>
        <p:nvSpPr>
          <p:cNvPr id="10" name="TextBox 9"/>
          <p:cNvSpPr txBox="1"/>
          <p:nvPr/>
        </p:nvSpPr>
        <p:spPr>
          <a:xfrm>
            <a:off x="8347364" y="1004454"/>
            <a:ext cx="3844636" cy="4131900"/>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Holy </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Cleansed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Adopted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Assured</a:t>
            </a:r>
          </a:p>
          <a:p>
            <a:pPr>
              <a:lnSpc>
                <a:spcPct val="125000"/>
              </a:lnSpc>
            </a:pPr>
            <a:endParaRPr lang="en-US" sz="4200" b="1" dirty="0">
              <a:solidFill>
                <a:srgbClr val="FF0000"/>
              </a:solidFill>
              <a:effectLst>
                <a:glow rad="127000">
                  <a:schemeClr val="bg1"/>
                </a:glow>
                <a:outerShdw blurRad="38100" dist="38100" dir="2700000" algn="tl">
                  <a:srgbClr val="000000">
                    <a:alpha val="43137"/>
                  </a:srgbClr>
                </a:outerShdw>
              </a:effectLst>
            </a:endParaRPr>
          </a:p>
        </p:txBody>
      </p:sp>
      <p:pic>
        <p:nvPicPr>
          <p:cNvPr id="7" name="Picture 6"/>
          <p:cNvPicPr>
            <a:picLocks noChangeAspect="1" noChangeArrowheads="1"/>
          </p:cNvPicPr>
          <p:nvPr/>
        </p:nvPicPr>
        <p:blipFill>
          <a:blip r:embed="rId3" cstate="print"/>
          <a:srcRect/>
          <a:stretch>
            <a:fillRect/>
          </a:stretch>
        </p:blipFill>
        <p:spPr bwMode="auto">
          <a:xfrm>
            <a:off x="9434669" y="221925"/>
            <a:ext cx="4805363" cy="1601787"/>
          </a:xfrm>
          <a:prstGeom prst="rect">
            <a:avLst/>
          </a:prstGeom>
          <a:noFill/>
          <a:ln w="9525">
            <a:noFill/>
            <a:miter lim="800000"/>
            <a:headEnd/>
            <a:tailEnd/>
          </a:ln>
          <a:effectLst/>
        </p:spPr>
      </p:pic>
      <p:pic>
        <p:nvPicPr>
          <p:cNvPr id="11" name="Picture 5"/>
          <p:cNvPicPr>
            <a:picLocks noChangeAspect="1" noChangeArrowheads="1"/>
          </p:cNvPicPr>
          <p:nvPr/>
        </p:nvPicPr>
        <p:blipFill>
          <a:blip r:embed="rId4" cstate="print"/>
          <a:srcRect/>
          <a:stretch>
            <a:fillRect/>
          </a:stretch>
        </p:blipFill>
        <p:spPr bwMode="auto">
          <a:xfrm>
            <a:off x="9506659" y="327419"/>
            <a:ext cx="2539302" cy="1288473"/>
          </a:xfrm>
          <a:prstGeom prst="rect">
            <a:avLst/>
          </a:prstGeom>
          <a:noFill/>
          <a:ln w="9525">
            <a:noFill/>
            <a:miter lim="800000"/>
            <a:headEnd/>
            <a:tailEnd/>
          </a:ln>
          <a:effectLst/>
        </p:spPr>
      </p:pic>
      <p:pic>
        <p:nvPicPr>
          <p:cNvPr id="3" name="Picture 2"/>
          <p:cNvPicPr>
            <a:picLocks noChangeAspect="1"/>
          </p:cNvPicPr>
          <p:nvPr/>
        </p:nvPicPr>
        <p:blipFill>
          <a:blip r:embed="rId5"/>
          <a:stretch>
            <a:fillRect/>
          </a:stretch>
        </p:blipFill>
        <p:spPr>
          <a:xfrm>
            <a:off x="4271955" y="1905893"/>
            <a:ext cx="3760057" cy="3531405"/>
          </a:xfrm>
          <a:prstGeom prst="rect">
            <a:avLst/>
          </a:prstGeom>
        </p:spPr>
      </p:pic>
      <p:sp>
        <p:nvSpPr>
          <p:cNvPr id="12" name="TextBox 11"/>
          <p:cNvSpPr txBox="1"/>
          <p:nvPr/>
        </p:nvSpPr>
        <p:spPr>
          <a:xfrm>
            <a:off x="2708566" y="4919008"/>
            <a:ext cx="3740728" cy="2123658"/>
          </a:xfrm>
          <a:prstGeom prst="rect">
            <a:avLst/>
          </a:prstGeom>
          <a:noFill/>
        </p:spPr>
        <p:txBody>
          <a:bodyPr wrap="square" rtlCol="0">
            <a:spAutoFit/>
          </a:bodyPr>
          <a:lstStyle/>
          <a:p>
            <a:r>
              <a:rPr lang="en-US" sz="4400" b="1" dirty="0">
                <a:solidFill>
                  <a:srgbClr val="FF0000"/>
                </a:solidFill>
                <a:effectLst>
                  <a:glow rad="190500">
                    <a:schemeClr val="bg1"/>
                  </a:glow>
                  <a:outerShdw blurRad="38100" dist="38100" dir="2700000" algn="tl">
                    <a:srgbClr val="000000">
                      <a:alpha val="43137"/>
                    </a:srgbClr>
                  </a:outerShdw>
                </a:effectLst>
              </a:rPr>
              <a:t>That changed EVERYTHING!</a:t>
            </a:r>
          </a:p>
          <a:p>
            <a:endParaRPr lang="en-US" sz="4400" b="1" dirty="0">
              <a:solidFill>
                <a:srgbClr val="FF0000"/>
              </a:solidFill>
              <a:effectLst>
                <a:glow rad="190500">
                  <a:schemeClr val="bg1"/>
                </a:glow>
              </a:effectLst>
            </a:endParaRPr>
          </a:p>
        </p:txBody>
      </p:sp>
    </p:spTree>
    <p:extLst>
      <p:ext uri="{BB962C8B-B14F-4D97-AF65-F5344CB8AC3E}">
        <p14:creationId xmlns:p14="http://schemas.microsoft.com/office/powerpoint/2010/main" val="3890053268"/>
      </p:ext>
    </p:extLst>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BUT Grace Alters the Past ...</a:t>
            </a:r>
            <a:endParaRPr lang="en-US" sz="3200" dirty="0"/>
          </a:p>
        </p:txBody>
      </p:sp>
      <p:sp>
        <p:nvSpPr>
          <p:cNvPr id="5" name="Content Placeholder 4"/>
          <p:cNvSpPr>
            <a:spLocks noGrp="1"/>
          </p:cNvSpPr>
          <p:nvPr>
            <p:ph idx="1"/>
          </p:nvPr>
        </p:nvSpPr>
        <p:spPr>
          <a:xfrm>
            <a:off x="609600" y="1600202"/>
            <a:ext cx="5848350" cy="4525963"/>
          </a:xfrm>
        </p:spPr>
        <p:txBody>
          <a:bodyPr>
            <a:normAutofit/>
          </a:bodyPr>
          <a:lstStyle/>
          <a:p>
            <a:r>
              <a:rPr lang="en-US" sz="4000" baseline="30000" dirty="0"/>
              <a:t>15</a:t>
            </a:r>
            <a:r>
              <a:rPr lang="en-US" sz="4000" dirty="0"/>
              <a:t> </a:t>
            </a:r>
            <a:r>
              <a:rPr lang="en-US" sz="4000" dirty="0">
                <a:solidFill>
                  <a:srgbClr val="FF0000"/>
                </a:solidFill>
                <a:effectLst>
                  <a:glow rad="190500">
                    <a:schemeClr val="bg1"/>
                  </a:glow>
                  <a:outerShdw blurRad="38100" dist="38100" dir="2700000" algn="tl">
                    <a:srgbClr val="000000">
                      <a:alpha val="43137"/>
                    </a:srgbClr>
                  </a:outerShdw>
                </a:effectLst>
              </a:rPr>
              <a:t>But </a:t>
            </a:r>
            <a:r>
              <a:rPr lang="en-US" sz="4000" dirty="0"/>
              <a:t>when God, who set me apart from birth and </a:t>
            </a:r>
            <a:r>
              <a:rPr lang="en-US" sz="4000" dirty="0">
                <a:effectLst>
                  <a:glow rad="127000">
                    <a:srgbClr val="FF0000"/>
                  </a:glow>
                  <a:outerShdw blurRad="38100" dist="38100" dir="2700000" algn="tl">
                    <a:srgbClr val="000000">
                      <a:alpha val="43137"/>
                    </a:srgbClr>
                  </a:outerShdw>
                </a:effectLst>
              </a:rPr>
              <a:t>called me by his grace,  </a:t>
            </a:r>
          </a:p>
        </p:txBody>
      </p:sp>
      <p:sp>
        <p:nvSpPr>
          <p:cNvPr id="10" name="TextBox 9"/>
          <p:cNvSpPr txBox="1"/>
          <p:nvPr/>
        </p:nvSpPr>
        <p:spPr>
          <a:xfrm>
            <a:off x="8347364" y="1004454"/>
            <a:ext cx="3844636" cy="4939814"/>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Holy </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Cleansed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Adopted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Assured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Secure</a:t>
            </a:r>
          </a:p>
          <a:p>
            <a:pPr>
              <a:lnSpc>
                <a:spcPct val="125000"/>
              </a:lnSpc>
            </a:pPr>
            <a:endParaRPr lang="en-US" sz="4200" b="1" dirty="0">
              <a:solidFill>
                <a:srgbClr val="FF0000"/>
              </a:solidFill>
              <a:effectLst>
                <a:glow rad="127000">
                  <a:schemeClr val="bg1"/>
                </a:glow>
                <a:outerShdw blurRad="38100" dist="38100" dir="2700000" algn="tl">
                  <a:srgbClr val="000000">
                    <a:alpha val="43137"/>
                  </a:srgbClr>
                </a:outerShdw>
              </a:effectLst>
            </a:endParaRPr>
          </a:p>
        </p:txBody>
      </p:sp>
      <p:pic>
        <p:nvPicPr>
          <p:cNvPr id="7" name="Picture 6"/>
          <p:cNvPicPr>
            <a:picLocks noChangeAspect="1" noChangeArrowheads="1"/>
          </p:cNvPicPr>
          <p:nvPr/>
        </p:nvPicPr>
        <p:blipFill>
          <a:blip r:embed="rId3" cstate="print"/>
          <a:srcRect/>
          <a:stretch>
            <a:fillRect/>
          </a:stretch>
        </p:blipFill>
        <p:spPr bwMode="auto">
          <a:xfrm>
            <a:off x="9434669" y="221925"/>
            <a:ext cx="4805363" cy="1601787"/>
          </a:xfrm>
          <a:prstGeom prst="rect">
            <a:avLst/>
          </a:prstGeom>
          <a:noFill/>
          <a:ln w="9525">
            <a:noFill/>
            <a:miter lim="800000"/>
            <a:headEnd/>
            <a:tailEnd/>
          </a:ln>
          <a:effectLst/>
        </p:spPr>
      </p:pic>
      <p:pic>
        <p:nvPicPr>
          <p:cNvPr id="11" name="Picture 5"/>
          <p:cNvPicPr>
            <a:picLocks noChangeAspect="1" noChangeArrowheads="1"/>
          </p:cNvPicPr>
          <p:nvPr/>
        </p:nvPicPr>
        <p:blipFill>
          <a:blip r:embed="rId4" cstate="print"/>
          <a:srcRect/>
          <a:stretch>
            <a:fillRect/>
          </a:stretch>
        </p:blipFill>
        <p:spPr bwMode="auto">
          <a:xfrm>
            <a:off x="9506659" y="327419"/>
            <a:ext cx="2539302" cy="1288473"/>
          </a:xfrm>
          <a:prstGeom prst="rect">
            <a:avLst/>
          </a:prstGeom>
          <a:noFill/>
          <a:ln w="9525">
            <a:noFill/>
            <a:miter lim="800000"/>
            <a:headEnd/>
            <a:tailEnd/>
          </a:ln>
          <a:effectLst/>
        </p:spPr>
      </p:pic>
      <p:pic>
        <p:nvPicPr>
          <p:cNvPr id="3" name="Picture 2"/>
          <p:cNvPicPr>
            <a:picLocks noChangeAspect="1"/>
          </p:cNvPicPr>
          <p:nvPr/>
        </p:nvPicPr>
        <p:blipFill>
          <a:blip r:embed="rId5"/>
          <a:stretch>
            <a:fillRect/>
          </a:stretch>
        </p:blipFill>
        <p:spPr>
          <a:xfrm>
            <a:off x="4271955" y="1905893"/>
            <a:ext cx="3760057" cy="3531405"/>
          </a:xfrm>
          <a:prstGeom prst="rect">
            <a:avLst/>
          </a:prstGeom>
        </p:spPr>
      </p:pic>
      <p:sp>
        <p:nvSpPr>
          <p:cNvPr id="12" name="TextBox 11"/>
          <p:cNvSpPr txBox="1"/>
          <p:nvPr/>
        </p:nvSpPr>
        <p:spPr>
          <a:xfrm>
            <a:off x="2708566" y="4919008"/>
            <a:ext cx="3740728" cy="2123658"/>
          </a:xfrm>
          <a:prstGeom prst="rect">
            <a:avLst/>
          </a:prstGeom>
          <a:noFill/>
        </p:spPr>
        <p:txBody>
          <a:bodyPr wrap="square" rtlCol="0">
            <a:spAutoFit/>
          </a:bodyPr>
          <a:lstStyle/>
          <a:p>
            <a:r>
              <a:rPr lang="en-US" sz="4400" b="1" dirty="0">
                <a:solidFill>
                  <a:srgbClr val="FF0000"/>
                </a:solidFill>
                <a:effectLst>
                  <a:glow rad="190500">
                    <a:schemeClr val="bg1"/>
                  </a:glow>
                  <a:outerShdw blurRad="38100" dist="38100" dir="2700000" algn="tl">
                    <a:srgbClr val="000000">
                      <a:alpha val="43137"/>
                    </a:srgbClr>
                  </a:outerShdw>
                </a:effectLst>
              </a:rPr>
              <a:t>That changed EVERYTHING!</a:t>
            </a:r>
          </a:p>
          <a:p>
            <a:endParaRPr lang="en-US" sz="4400" b="1" dirty="0">
              <a:solidFill>
                <a:srgbClr val="FF0000"/>
              </a:solidFill>
              <a:effectLst>
                <a:glow rad="190500">
                  <a:schemeClr val="bg1"/>
                </a:glow>
              </a:effectLst>
            </a:endParaRPr>
          </a:p>
        </p:txBody>
      </p:sp>
    </p:spTree>
    <p:extLst>
      <p:ext uri="{BB962C8B-B14F-4D97-AF65-F5344CB8AC3E}">
        <p14:creationId xmlns:p14="http://schemas.microsoft.com/office/powerpoint/2010/main" val="38794331"/>
      </p:ext>
    </p:extLst>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BUT Grace Alters the Past ...</a:t>
            </a:r>
            <a:endParaRPr lang="en-US" sz="3200" dirty="0"/>
          </a:p>
        </p:txBody>
      </p:sp>
      <p:sp>
        <p:nvSpPr>
          <p:cNvPr id="5" name="Content Placeholder 4"/>
          <p:cNvSpPr>
            <a:spLocks noGrp="1"/>
          </p:cNvSpPr>
          <p:nvPr>
            <p:ph idx="1"/>
          </p:nvPr>
        </p:nvSpPr>
        <p:spPr>
          <a:xfrm>
            <a:off x="609600" y="1600202"/>
            <a:ext cx="5848350" cy="4525963"/>
          </a:xfrm>
        </p:spPr>
        <p:txBody>
          <a:bodyPr>
            <a:normAutofit/>
          </a:bodyPr>
          <a:lstStyle/>
          <a:p>
            <a:r>
              <a:rPr lang="en-US" sz="4000" baseline="30000" dirty="0"/>
              <a:t>15</a:t>
            </a:r>
            <a:r>
              <a:rPr lang="en-US" sz="4000" dirty="0"/>
              <a:t> </a:t>
            </a:r>
            <a:r>
              <a:rPr lang="en-US" sz="4000" dirty="0">
                <a:solidFill>
                  <a:srgbClr val="FF0000"/>
                </a:solidFill>
                <a:effectLst>
                  <a:glow rad="190500">
                    <a:schemeClr val="bg1"/>
                  </a:glow>
                  <a:outerShdw blurRad="38100" dist="38100" dir="2700000" algn="tl">
                    <a:srgbClr val="000000">
                      <a:alpha val="43137"/>
                    </a:srgbClr>
                  </a:outerShdw>
                </a:effectLst>
              </a:rPr>
              <a:t>But </a:t>
            </a:r>
            <a:r>
              <a:rPr lang="en-US" sz="4000" dirty="0"/>
              <a:t>when God, who set me apart from birth and </a:t>
            </a:r>
            <a:r>
              <a:rPr lang="en-US" sz="4000" dirty="0">
                <a:effectLst>
                  <a:glow rad="127000">
                    <a:srgbClr val="FF0000"/>
                  </a:glow>
                  <a:outerShdw blurRad="38100" dist="38100" dir="2700000" algn="tl">
                    <a:srgbClr val="000000">
                      <a:alpha val="43137"/>
                    </a:srgbClr>
                  </a:outerShdw>
                </a:effectLst>
              </a:rPr>
              <a:t>called me by his grace,  </a:t>
            </a:r>
          </a:p>
        </p:txBody>
      </p:sp>
      <p:sp>
        <p:nvSpPr>
          <p:cNvPr id="10" name="TextBox 9"/>
          <p:cNvSpPr txBox="1"/>
          <p:nvPr/>
        </p:nvSpPr>
        <p:spPr>
          <a:xfrm>
            <a:off x="8347364" y="1004454"/>
            <a:ext cx="3844636" cy="6495881"/>
          </a:xfrm>
          <a:prstGeom prst="rect">
            <a:avLst/>
          </a:prstGeom>
          <a:noFill/>
          <a:effectLst>
            <a:glow rad="228600">
              <a:schemeClr val="accent2">
                <a:satMod val="175000"/>
                <a:alpha val="40000"/>
              </a:schemeClr>
            </a:glow>
          </a:effectLst>
        </p:spPr>
        <p:txBody>
          <a:bodyPr wrap="square" rtlCol="0">
            <a:spAutoFit/>
          </a:bodyPr>
          <a:lstStyle/>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Holy </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Cleansed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Adopted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Assured</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Secure</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Will Be ...</a:t>
            </a:r>
          </a:p>
          <a:p>
            <a:pPr>
              <a:lnSpc>
                <a:spcPct val="125000"/>
              </a:lnSpc>
            </a:pPr>
            <a:r>
              <a:rPr lang="en-US" sz="4200" b="1" dirty="0">
                <a:solidFill>
                  <a:srgbClr val="FF0000"/>
                </a:solidFill>
                <a:effectLst>
                  <a:glow rad="127000">
                    <a:schemeClr val="bg1"/>
                  </a:glow>
                  <a:outerShdw blurRad="38100" dist="38100" dir="2700000" algn="tl">
                    <a:srgbClr val="000000">
                      <a:alpha val="43137"/>
                    </a:srgbClr>
                  </a:outerShdw>
                </a:effectLst>
              </a:rPr>
              <a:t>Glorified</a:t>
            </a:r>
          </a:p>
          <a:p>
            <a:pPr>
              <a:lnSpc>
                <a:spcPct val="125000"/>
              </a:lnSpc>
            </a:pPr>
            <a:endParaRPr lang="en-US" sz="4200" b="1" dirty="0">
              <a:solidFill>
                <a:srgbClr val="FF0000"/>
              </a:solidFill>
              <a:effectLst>
                <a:glow rad="127000">
                  <a:schemeClr val="bg1"/>
                </a:glow>
                <a:outerShdw blurRad="38100" dist="38100" dir="2700000" algn="tl">
                  <a:srgbClr val="000000">
                    <a:alpha val="43137"/>
                  </a:srgbClr>
                </a:outerShdw>
              </a:effectLst>
            </a:endParaRPr>
          </a:p>
        </p:txBody>
      </p:sp>
      <p:pic>
        <p:nvPicPr>
          <p:cNvPr id="7" name="Picture 6"/>
          <p:cNvPicPr>
            <a:picLocks noChangeAspect="1" noChangeArrowheads="1"/>
          </p:cNvPicPr>
          <p:nvPr/>
        </p:nvPicPr>
        <p:blipFill>
          <a:blip r:embed="rId3" cstate="print"/>
          <a:srcRect/>
          <a:stretch>
            <a:fillRect/>
          </a:stretch>
        </p:blipFill>
        <p:spPr bwMode="auto">
          <a:xfrm>
            <a:off x="9434669" y="221925"/>
            <a:ext cx="4805363" cy="1601787"/>
          </a:xfrm>
          <a:prstGeom prst="rect">
            <a:avLst/>
          </a:prstGeom>
          <a:noFill/>
          <a:ln w="9525">
            <a:noFill/>
            <a:miter lim="800000"/>
            <a:headEnd/>
            <a:tailEnd/>
          </a:ln>
          <a:effectLst/>
        </p:spPr>
      </p:pic>
      <p:pic>
        <p:nvPicPr>
          <p:cNvPr id="11" name="Picture 5"/>
          <p:cNvPicPr>
            <a:picLocks noChangeAspect="1" noChangeArrowheads="1"/>
          </p:cNvPicPr>
          <p:nvPr/>
        </p:nvPicPr>
        <p:blipFill>
          <a:blip r:embed="rId4" cstate="print"/>
          <a:srcRect/>
          <a:stretch>
            <a:fillRect/>
          </a:stretch>
        </p:blipFill>
        <p:spPr bwMode="auto">
          <a:xfrm>
            <a:off x="9506659" y="327419"/>
            <a:ext cx="2539302" cy="1288473"/>
          </a:xfrm>
          <a:prstGeom prst="rect">
            <a:avLst/>
          </a:prstGeom>
          <a:noFill/>
          <a:ln w="9525">
            <a:noFill/>
            <a:miter lim="800000"/>
            <a:headEnd/>
            <a:tailEnd/>
          </a:ln>
          <a:effectLst/>
        </p:spPr>
      </p:pic>
      <p:pic>
        <p:nvPicPr>
          <p:cNvPr id="3" name="Picture 2"/>
          <p:cNvPicPr>
            <a:picLocks noChangeAspect="1"/>
          </p:cNvPicPr>
          <p:nvPr/>
        </p:nvPicPr>
        <p:blipFill>
          <a:blip r:embed="rId5"/>
          <a:stretch>
            <a:fillRect/>
          </a:stretch>
        </p:blipFill>
        <p:spPr>
          <a:xfrm>
            <a:off x="4271955" y="1905893"/>
            <a:ext cx="3760057" cy="3531405"/>
          </a:xfrm>
          <a:prstGeom prst="rect">
            <a:avLst/>
          </a:prstGeom>
        </p:spPr>
      </p:pic>
      <p:sp>
        <p:nvSpPr>
          <p:cNvPr id="12" name="TextBox 11"/>
          <p:cNvSpPr txBox="1"/>
          <p:nvPr/>
        </p:nvSpPr>
        <p:spPr>
          <a:xfrm>
            <a:off x="2708566" y="4919008"/>
            <a:ext cx="3740728" cy="2123658"/>
          </a:xfrm>
          <a:prstGeom prst="rect">
            <a:avLst/>
          </a:prstGeom>
          <a:noFill/>
        </p:spPr>
        <p:txBody>
          <a:bodyPr wrap="square" rtlCol="0">
            <a:spAutoFit/>
          </a:bodyPr>
          <a:lstStyle/>
          <a:p>
            <a:r>
              <a:rPr lang="en-US" sz="4400" b="1" dirty="0">
                <a:solidFill>
                  <a:srgbClr val="FF0000"/>
                </a:solidFill>
                <a:effectLst>
                  <a:glow rad="190500">
                    <a:schemeClr val="bg1"/>
                  </a:glow>
                  <a:outerShdw blurRad="38100" dist="38100" dir="2700000" algn="tl">
                    <a:srgbClr val="000000">
                      <a:alpha val="43137"/>
                    </a:srgbClr>
                  </a:outerShdw>
                </a:effectLst>
              </a:rPr>
              <a:t>That changed EVERYTHING!</a:t>
            </a:r>
          </a:p>
          <a:p>
            <a:endParaRPr lang="en-US" sz="4400" b="1" dirty="0">
              <a:solidFill>
                <a:srgbClr val="FF0000"/>
              </a:solidFill>
              <a:effectLst>
                <a:glow rad="190500">
                  <a:schemeClr val="bg1"/>
                </a:glow>
              </a:effectLst>
            </a:endParaRPr>
          </a:p>
        </p:txBody>
      </p:sp>
    </p:spTree>
    <p:extLst>
      <p:ext uri="{BB962C8B-B14F-4D97-AF65-F5344CB8AC3E}">
        <p14:creationId xmlns:p14="http://schemas.microsoft.com/office/powerpoint/2010/main" val="1656173533"/>
      </p:ext>
    </p:extLst>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5848350" cy="4525963"/>
          </a:xfrm>
        </p:spPr>
        <p:txBody>
          <a:bodyPr>
            <a:normAutofit/>
          </a:bodyPr>
          <a:lstStyle/>
          <a:p>
            <a:r>
              <a:rPr lang="en-US" sz="4000" baseline="30000" dirty="0"/>
              <a:t>15</a:t>
            </a:r>
            <a:r>
              <a:rPr lang="en-US" sz="4000" dirty="0"/>
              <a:t> </a:t>
            </a:r>
            <a:r>
              <a:rPr lang="en-US" sz="4000" dirty="0">
                <a:solidFill>
                  <a:srgbClr val="FF0000"/>
                </a:solidFill>
                <a:effectLst>
                  <a:glow rad="190500">
                    <a:schemeClr val="bg1"/>
                  </a:glow>
                  <a:outerShdw blurRad="38100" dist="38100" dir="2700000" algn="tl">
                    <a:srgbClr val="000000">
                      <a:alpha val="43137"/>
                    </a:srgbClr>
                  </a:outerShdw>
                </a:effectLst>
              </a:rPr>
              <a:t>But </a:t>
            </a:r>
            <a:r>
              <a:rPr lang="en-US" sz="4000" dirty="0"/>
              <a:t>when God, who </a:t>
            </a:r>
            <a:r>
              <a:rPr lang="en-US" sz="4000" dirty="0">
                <a:effectLst>
                  <a:glow rad="127000">
                    <a:srgbClr val="FF0000"/>
                  </a:glow>
                  <a:outerShdw blurRad="38100" dist="38100" dir="2700000" algn="tl">
                    <a:srgbClr val="000000">
                      <a:alpha val="43137"/>
                    </a:srgbClr>
                  </a:outerShdw>
                </a:effectLst>
              </a:rPr>
              <a:t>set me apart from birth </a:t>
            </a:r>
            <a:r>
              <a:rPr lang="en-US" sz="4000" dirty="0"/>
              <a:t>and </a:t>
            </a:r>
            <a:r>
              <a:rPr lang="en-US" sz="4000" dirty="0">
                <a:effectLst>
                  <a:glow rad="127000">
                    <a:srgbClr val="FF0000">
                      <a:alpha val="0"/>
                    </a:srgbClr>
                  </a:glow>
                  <a:outerShdw blurRad="38100" dist="38100" dir="2700000" algn="tl">
                    <a:srgbClr val="000000">
                      <a:alpha val="43137"/>
                    </a:srgbClr>
                  </a:outerShdw>
                </a:effectLst>
              </a:rPr>
              <a:t>called me by his grace,  </a:t>
            </a:r>
          </a:p>
        </p:txBody>
      </p:sp>
      <p:sp>
        <p:nvSpPr>
          <p:cNvPr id="2" name="Title 1"/>
          <p:cNvSpPr>
            <a:spLocks noGrp="1"/>
          </p:cNvSpPr>
          <p:nvPr>
            <p:ph type="title"/>
          </p:nvPr>
        </p:nvSpPr>
        <p:spPr/>
        <p:txBody>
          <a:bodyPr/>
          <a:lstStyle/>
          <a:p>
            <a:r>
              <a:rPr lang="en-US" dirty="0"/>
              <a:t>BUT Grace Alters the Past ...</a:t>
            </a:r>
            <a:endParaRPr lang="en-US" sz="3200" dirty="0"/>
          </a:p>
        </p:txBody>
      </p:sp>
      <p:pic>
        <p:nvPicPr>
          <p:cNvPr id="9"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11" name="TextBox 10"/>
          <p:cNvSpPr txBox="1"/>
          <p:nvPr/>
        </p:nvSpPr>
        <p:spPr>
          <a:xfrm>
            <a:off x="335974" y="5656119"/>
            <a:ext cx="1953491" cy="707886"/>
          </a:xfrm>
          <a:prstGeom prst="rect">
            <a:avLst/>
          </a:prstGeom>
          <a:noFill/>
        </p:spPr>
        <p:txBody>
          <a:bodyPr wrap="square" rtlCol="0">
            <a:spAutoFit/>
          </a:bodyPr>
          <a:lstStyle/>
          <a:p>
            <a:r>
              <a:rPr lang="en-US" sz="4000" b="1" dirty="0">
                <a:solidFill>
                  <a:srgbClr val="FF0000"/>
                </a:solidFill>
                <a:effectLst>
                  <a:glow rad="127000">
                    <a:schemeClr val="bg1"/>
                  </a:glow>
                  <a:outerShdw blurRad="38100" dist="38100" dir="2700000" algn="tl">
                    <a:srgbClr val="000000">
                      <a:alpha val="43137"/>
                    </a:srgbClr>
                  </a:outerShdw>
                </a:effectLst>
              </a:rPr>
              <a:t>BIRTH</a:t>
            </a:r>
          </a:p>
        </p:txBody>
      </p:sp>
      <p:sp>
        <p:nvSpPr>
          <p:cNvPr id="13" name="Oval 12"/>
          <p:cNvSpPr/>
          <p:nvPr/>
        </p:nvSpPr>
        <p:spPr>
          <a:xfrm>
            <a:off x="1021778" y="5095007"/>
            <a:ext cx="415636" cy="457200"/>
          </a:xfrm>
          <a:prstGeom prst="ellipse">
            <a:avLst/>
          </a:prstGeom>
          <a:solidFill>
            <a:srgbClr val="C00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3983791586"/>
      </p:ext>
    </p:extLst>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cxnSp>
        <p:nvCxnSpPr>
          <p:cNvPr id="16" name="Straight Arrow Connector 15"/>
          <p:cNvCxnSpPr/>
          <p:nvPr/>
        </p:nvCxnSpPr>
        <p:spPr>
          <a:xfrm>
            <a:off x="1084125" y="5282043"/>
            <a:ext cx="10117275" cy="0"/>
          </a:xfrm>
          <a:prstGeom prst="straightConnector1">
            <a:avLst/>
          </a:prstGeom>
          <a:ln w="1778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idx="1"/>
          </p:nvPr>
        </p:nvSpPr>
        <p:spPr>
          <a:xfrm>
            <a:off x="609600" y="1600202"/>
            <a:ext cx="5848350" cy="4525963"/>
          </a:xfrm>
        </p:spPr>
        <p:txBody>
          <a:bodyPr>
            <a:normAutofit/>
          </a:bodyPr>
          <a:lstStyle/>
          <a:p>
            <a:r>
              <a:rPr lang="en-US" sz="4000" baseline="30000" dirty="0"/>
              <a:t>15</a:t>
            </a:r>
            <a:r>
              <a:rPr lang="en-US" sz="4000" dirty="0"/>
              <a:t> </a:t>
            </a:r>
            <a:r>
              <a:rPr lang="en-US" sz="4000" dirty="0">
                <a:solidFill>
                  <a:srgbClr val="FF0000"/>
                </a:solidFill>
                <a:effectLst>
                  <a:glow rad="190500">
                    <a:schemeClr val="bg1"/>
                  </a:glow>
                  <a:outerShdw blurRad="38100" dist="38100" dir="2700000" algn="tl">
                    <a:srgbClr val="000000">
                      <a:alpha val="43137"/>
                    </a:srgbClr>
                  </a:outerShdw>
                </a:effectLst>
              </a:rPr>
              <a:t>But </a:t>
            </a:r>
            <a:r>
              <a:rPr lang="en-US" sz="4000" dirty="0"/>
              <a:t>when God, who </a:t>
            </a:r>
            <a:r>
              <a:rPr lang="en-US" sz="4000" dirty="0">
                <a:effectLst>
                  <a:glow rad="127000">
                    <a:srgbClr val="FF0000"/>
                  </a:glow>
                  <a:outerShdw blurRad="38100" dist="38100" dir="2700000" algn="tl">
                    <a:srgbClr val="000000">
                      <a:alpha val="43137"/>
                    </a:srgbClr>
                  </a:outerShdw>
                </a:effectLst>
              </a:rPr>
              <a:t>set me apart from birth </a:t>
            </a:r>
            <a:r>
              <a:rPr lang="en-US" sz="4000" dirty="0"/>
              <a:t>and </a:t>
            </a:r>
            <a:r>
              <a:rPr lang="en-US" sz="4000" dirty="0">
                <a:effectLst>
                  <a:glow rad="127000">
                    <a:srgbClr val="FF0000"/>
                  </a:glow>
                  <a:outerShdw blurRad="38100" dist="38100" dir="2700000" algn="tl">
                    <a:srgbClr val="000000">
                      <a:alpha val="43137"/>
                    </a:srgbClr>
                  </a:outerShdw>
                </a:effectLst>
              </a:rPr>
              <a:t>called me by his grace</a:t>
            </a:r>
            <a:r>
              <a:rPr lang="en-US" sz="4000" dirty="0">
                <a:effectLst>
                  <a:glow rad="127000">
                    <a:srgbClr val="FF0000">
                      <a:alpha val="0"/>
                    </a:srgbClr>
                  </a:glow>
                  <a:outerShdw blurRad="38100" dist="38100" dir="2700000" algn="tl">
                    <a:srgbClr val="000000">
                      <a:alpha val="43137"/>
                    </a:srgbClr>
                  </a:outerShdw>
                </a:effectLst>
              </a:rPr>
              <a:t>,  </a:t>
            </a:r>
          </a:p>
          <a:p>
            <a:endParaRPr lang="en-US" sz="4000" dirty="0">
              <a:effectLst>
                <a:glow rad="127000">
                  <a:srgbClr val="FF0000">
                    <a:alpha val="0"/>
                  </a:srgbClr>
                </a:glow>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r>
              <a:rPr lang="en-US" dirty="0"/>
              <a:t>BUT Grace Alters the Past ...</a:t>
            </a:r>
            <a:endParaRPr lang="en-US" sz="3200" dirty="0"/>
          </a:p>
        </p:txBody>
      </p:sp>
      <p:sp>
        <p:nvSpPr>
          <p:cNvPr id="15" name="TextBox 14"/>
          <p:cNvSpPr txBox="1"/>
          <p:nvPr/>
        </p:nvSpPr>
        <p:spPr>
          <a:xfrm>
            <a:off x="11159839" y="3075504"/>
            <a:ext cx="623453" cy="3190810"/>
          </a:xfrm>
          <a:prstGeom prst="rect">
            <a:avLst/>
          </a:prstGeom>
          <a:noFill/>
        </p:spPr>
        <p:txBody>
          <a:bodyPr wrap="square" rtlCol="0">
            <a:spAutoFit/>
          </a:bodyPr>
          <a:lstStyle/>
          <a:p>
            <a:pPr algn="ctr">
              <a:lnSpc>
                <a:spcPts val="4000"/>
              </a:lnSpc>
            </a:pPr>
            <a:r>
              <a:rPr lang="en-US" sz="4400" b="1" dirty="0">
                <a:solidFill>
                  <a:srgbClr val="FF0000"/>
                </a:solidFill>
                <a:effectLst>
                  <a:glow rad="127000">
                    <a:schemeClr val="bg1"/>
                  </a:glow>
                  <a:outerShdw blurRad="38100" dist="38100" dir="2700000" algn="tl">
                    <a:srgbClr val="000000">
                      <a:alpha val="43137"/>
                    </a:srgbClr>
                  </a:outerShdw>
                </a:effectLst>
              </a:rPr>
              <a:t>CALLED</a:t>
            </a:r>
          </a:p>
        </p:txBody>
      </p:sp>
      <p:sp>
        <p:nvSpPr>
          <p:cNvPr id="10" name="TextBox 9"/>
          <p:cNvSpPr txBox="1"/>
          <p:nvPr/>
        </p:nvSpPr>
        <p:spPr>
          <a:xfrm>
            <a:off x="335974" y="5656119"/>
            <a:ext cx="1953491" cy="707886"/>
          </a:xfrm>
          <a:prstGeom prst="rect">
            <a:avLst/>
          </a:prstGeom>
          <a:noFill/>
        </p:spPr>
        <p:txBody>
          <a:bodyPr wrap="square" rtlCol="0">
            <a:spAutoFit/>
          </a:bodyPr>
          <a:lstStyle/>
          <a:p>
            <a:r>
              <a:rPr lang="en-US" sz="4000" b="1" dirty="0">
                <a:solidFill>
                  <a:srgbClr val="FF0000"/>
                </a:solidFill>
                <a:effectLst>
                  <a:glow rad="127000">
                    <a:schemeClr val="bg1"/>
                  </a:glow>
                  <a:outerShdw blurRad="38100" dist="38100" dir="2700000" algn="tl">
                    <a:srgbClr val="000000">
                      <a:alpha val="43137"/>
                    </a:srgbClr>
                  </a:outerShdw>
                </a:effectLst>
              </a:rPr>
              <a:t>BIRTH</a:t>
            </a:r>
          </a:p>
        </p:txBody>
      </p:sp>
      <p:sp>
        <p:nvSpPr>
          <p:cNvPr id="12" name="Oval 11"/>
          <p:cNvSpPr/>
          <p:nvPr/>
        </p:nvSpPr>
        <p:spPr>
          <a:xfrm>
            <a:off x="1021778" y="5095007"/>
            <a:ext cx="415636" cy="457200"/>
          </a:xfrm>
          <a:prstGeom prst="ellipse">
            <a:avLst/>
          </a:prstGeom>
          <a:solidFill>
            <a:srgbClr val="C00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2125231931"/>
      </p:ext>
    </p:extLst>
  </p:cSld>
  <p:clrMapOvr>
    <a:masterClrMapping/>
  </p:clrMapOvr>
  <p:transition>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5" name="Content Placeholder 4"/>
          <p:cNvSpPr>
            <a:spLocks noGrp="1"/>
          </p:cNvSpPr>
          <p:nvPr>
            <p:ph idx="1"/>
          </p:nvPr>
        </p:nvSpPr>
        <p:spPr>
          <a:xfrm>
            <a:off x="609600" y="1600202"/>
            <a:ext cx="5848350" cy="4525963"/>
          </a:xfrm>
        </p:spPr>
        <p:txBody>
          <a:bodyPr>
            <a:normAutofit/>
          </a:bodyPr>
          <a:lstStyle/>
          <a:p>
            <a:r>
              <a:rPr lang="en-US" sz="4000" baseline="30000" dirty="0"/>
              <a:t>15</a:t>
            </a:r>
            <a:r>
              <a:rPr lang="en-US" sz="4000" dirty="0"/>
              <a:t> </a:t>
            </a:r>
            <a:r>
              <a:rPr lang="en-US" sz="4000" dirty="0">
                <a:solidFill>
                  <a:srgbClr val="FF0000"/>
                </a:solidFill>
                <a:effectLst>
                  <a:glow rad="190500">
                    <a:schemeClr val="bg1"/>
                  </a:glow>
                  <a:outerShdw blurRad="38100" dist="38100" dir="2700000" algn="tl">
                    <a:srgbClr val="000000">
                      <a:alpha val="43137"/>
                    </a:srgbClr>
                  </a:outerShdw>
                </a:effectLst>
              </a:rPr>
              <a:t>But </a:t>
            </a:r>
            <a:r>
              <a:rPr lang="en-US" sz="4000" dirty="0"/>
              <a:t>when God, who </a:t>
            </a:r>
            <a:r>
              <a:rPr lang="en-US" sz="4000" dirty="0">
                <a:effectLst>
                  <a:glow rad="127000">
                    <a:srgbClr val="FF0000"/>
                  </a:glow>
                  <a:outerShdw blurRad="38100" dist="38100" dir="2700000" algn="tl">
                    <a:srgbClr val="000000">
                      <a:alpha val="43137"/>
                    </a:srgbClr>
                  </a:outerShdw>
                </a:effectLst>
              </a:rPr>
              <a:t>set me apart from birth </a:t>
            </a:r>
            <a:r>
              <a:rPr lang="en-US" sz="4000" dirty="0"/>
              <a:t>and </a:t>
            </a:r>
            <a:r>
              <a:rPr lang="en-US" sz="4000" dirty="0">
                <a:effectLst>
                  <a:glow rad="127000">
                    <a:srgbClr val="FF0000"/>
                  </a:glow>
                  <a:outerShdw blurRad="38100" dist="38100" dir="2700000" algn="tl">
                    <a:srgbClr val="000000">
                      <a:alpha val="43137"/>
                    </a:srgbClr>
                  </a:outerShdw>
                </a:effectLst>
              </a:rPr>
              <a:t>called me by his grace</a:t>
            </a:r>
            <a:r>
              <a:rPr lang="en-US" sz="4000" dirty="0">
                <a:effectLst>
                  <a:glow rad="127000">
                    <a:srgbClr val="FF0000">
                      <a:alpha val="0"/>
                    </a:srgbClr>
                  </a:glow>
                  <a:outerShdw blurRad="38100" dist="38100" dir="2700000" algn="tl">
                    <a:srgbClr val="000000">
                      <a:alpha val="43137"/>
                    </a:srgbClr>
                  </a:outerShdw>
                </a:effectLst>
              </a:rPr>
              <a:t>,  </a:t>
            </a:r>
          </a:p>
        </p:txBody>
      </p:sp>
      <p:sp>
        <p:nvSpPr>
          <p:cNvPr id="2" name="Title 1"/>
          <p:cNvSpPr>
            <a:spLocks noGrp="1"/>
          </p:cNvSpPr>
          <p:nvPr>
            <p:ph type="title"/>
          </p:nvPr>
        </p:nvSpPr>
        <p:spPr/>
        <p:txBody>
          <a:bodyPr/>
          <a:lstStyle/>
          <a:p>
            <a:r>
              <a:rPr lang="en-US" dirty="0"/>
              <a:t>BUT Grace Alters the Past ...</a:t>
            </a:r>
            <a:endParaRPr lang="en-US" sz="3200" dirty="0"/>
          </a:p>
        </p:txBody>
      </p:sp>
      <p:sp>
        <p:nvSpPr>
          <p:cNvPr id="18" name="TextBox 17"/>
          <p:cNvSpPr txBox="1"/>
          <p:nvPr/>
        </p:nvSpPr>
        <p:spPr>
          <a:xfrm>
            <a:off x="11159839" y="1125682"/>
            <a:ext cx="623453" cy="5242654"/>
          </a:xfrm>
          <a:prstGeom prst="rect">
            <a:avLst/>
          </a:prstGeom>
          <a:noFill/>
        </p:spPr>
        <p:txBody>
          <a:bodyPr wrap="square" rtlCol="0">
            <a:spAutoFit/>
          </a:bodyPr>
          <a:lstStyle/>
          <a:p>
            <a:pPr algn="ctr">
              <a:lnSpc>
                <a:spcPts val="4000"/>
              </a:lnSpc>
            </a:pPr>
            <a:r>
              <a:rPr lang="en-US" sz="4400" b="1" dirty="0">
                <a:solidFill>
                  <a:srgbClr val="FF0000"/>
                </a:solidFill>
                <a:effectLst>
                  <a:glow rad="127000">
                    <a:schemeClr val="bg1"/>
                  </a:glow>
                  <a:outerShdw blurRad="38100" dist="38100" dir="2700000" algn="tl">
                    <a:srgbClr val="000000">
                      <a:alpha val="43137"/>
                    </a:srgbClr>
                  </a:outerShdw>
                </a:effectLst>
              </a:rPr>
              <a:t>CONVERS</a:t>
            </a:r>
            <a:br>
              <a:rPr lang="en-US" sz="4400" b="1" dirty="0">
                <a:solidFill>
                  <a:srgbClr val="FF0000"/>
                </a:solidFill>
                <a:effectLst>
                  <a:glow rad="127000">
                    <a:schemeClr val="bg1"/>
                  </a:glow>
                  <a:outerShdw blurRad="38100" dist="38100" dir="2700000" algn="tl">
                    <a:srgbClr val="000000">
                      <a:alpha val="43137"/>
                    </a:srgbClr>
                  </a:outerShdw>
                </a:effectLst>
              </a:rPr>
            </a:br>
            <a:r>
              <a:rPr lang="en-US" sz="4400" b="1" dirty="0">
                <a:solidFill>
                  <a:srgbClr val="FF0000"/>
                </a:solidFill>
                <a:effectLst>
                  <a:glow rad="127000">
                    <a:schemeClr val="bg1"/>
                  </a:glow>
                  <a:outerShdw blurRad="38100" dist="38100" dir="2700000" algn="tl">
                    <a:srgbClr val="000000">
                      <a:alpha val="43137"/>
                    </a:srgbClr>
                  </a:outerShdw>
                </a:effectLst>
              </a:rPr>
              <a:t>ION</a:t>
            </a:r>
          </a:p>
        </p:txBody>
      </p:sp>
      <p:cxnSp>
        <p:nvCxnSpPr>
          <p:cNvPr id="10" name="Straight Arrow Connector 9"/>
          <p:cNvCxnSpPr/>
          <p:nvPr/>
        </p:nvCxnSpPr>
        <p:spPr>
          <a:xfrm>
            <a:off x="1084125" y="5282043"/>
            <a:ext cx="10117275" cy="0"/>
          </a:xfrm>
          <a:prstGeom prst="straightConnector1">
            <a:avLst/>
          </a:prstGeom>
          <a:ln w="1778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5974" y="5656119"/>
            <a:ext cx="1953491" cy="707886"/>
          </a:xfrm>
          <a:prstGeom prst="rect">
            <a:avLst/>
          </a:prstGeom>
          <a:noFill/>
        </p:spPr>
        <p:txBody>
          <a:bodyPr wrap="square" rtlCol="0">
            <a:spAutoFit/>
          </a:bodyPr>
          <a:lstStyle/>
          <a:p>
            <a:r>
              <a:rPr lang="en-US" sz="4000" b="1" dirty="0">
                <a:solidFill>
                  <a:srgbClr val="FF0000"/>
                </a:solidFill>
                <a:effectLst>
                  <a:glow rad="127000">
                    <a:schemeClr val="bg1"/>
                  </a:glow>
                  <a:outerShdw blurRad="38100" dist="38100" dir="2700000" algn="tl">
                    <a:srgbClr val="000000">
                      <a:alpha val="43137"/>
                    </a:srgbClr>
                  </a:outerShdw>
                </a:effectLst>
              </a:rPr>
              <a:t>BIRTH</a:t>
            </a:r>
          </a:p>
        </p:txBody>
      </p:sp>
      <p:sp>
        <p:nvSpPr>
          <p:cNvPr id="15" name="Oval 14"/>
          <p:cNvSpPr/>
          <p:nvPr/>
        </p:nvSpPr>
        <p:spPr>
          <a:xfrm>
            <a:off x="1021778" y="5095007"/>
            <a:ext cx="415636" cy="457200"/>
          </a:xfrm>
          <a:prstGeom prst="ellipse">
            <a:avLst/>
          </a:prstGeom>
          <a:solidFill>
            <a:srgbClr val="C00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1749614044"/>
      </p:ext>
    </p:extLst>
  </p:cSld>
  <p:clrMapOvr>
    <a:masterClrMapping/>
  </p:clrMapOvr>
  <p:transition>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5" name="Content Placeholder 4"/>
          <p:cNvSpPr>
            <a:spLocks noGrp="1"/>
          </p:cNvSpPr>
          <p:nvPr>
            <p:ph idx="1"/>
          </p:nvPr>
        </p:nvSpPr>
        <p:spPr>
          <a:xfrm>
            <a:off x="609600" y="1600202"/>
            <a:ext cx="5848350" cy="4525963"/>
          </a:xfrm>
        </p:spPr>
        <p:txBody>
          <a:bodyPr>
            <a:normAutofit/>
          </a:bodyPr>
          <a:lstStyle/>
          <a:p>
            <a:r>
              <a:rPr lang="en-US" sz="4000" baseline="30000" dirty="0"/>
              <a:t>15</a:t>
            </a:r>
            <a:r>
              <a:rPr lang="en-US" sz="4000" dirty="0"/>
              <a:t> </a:t>
            </a:r>
            <a:r>
              <a:rPr lang="en-US" sz="4000" dirty="0">
                <a:solidFill>
                  <a:srgbClr val="FF0000"/>
                </a:solidFill>
                <a:effectLst>
                  <a:glow rad="127000">
                    <a:schemeClr val="bg1"/>
                  </a:glow>
                  <a:outerShdw blurRad="38100" dist="38100" dir="2700000" algn="tl">
                    <a:srgbClr val="000000">
                      <a:alpha val="43137"/>
                    </a:srgbClr>
                  </a:outerShdw>
                </a:effectLst>
              </a:rPr>
              <a:t>But</a:t>
            </a:r>
            <a:r>
              <a:rPr lang="en-US" sz="4000" dirty="0">
                <a:solidFill>
                  <a:srgbClr val="FF0000"/>
                </a:solidFill>
                <a:effectLst>
                  <a:glow rad="127000">
                    <a:srgbClr val="FF0000"/>
                  </a:glow>
                  <a:outerShdw blurRad="38100" dist="38100" dir="2700000" algn="tl">
                    <a:srgbClr val="000000">
                      <a:alpha val="43137"/>
                    </a:srgbClr>
                  </a:outerShdw>
                </a:effectLst>
              </a:rPr>
              <a:t> </a:t>
            </a:r>
            <a:r>
              <a:rPr lang="en-US" sz="4000" dirty="0"/>
              <a:t>when God, who </a:t>
            </a:r>
            <a:r>
              <a:rPr lang="en-US" sz="4000" dirty="0">
                <a:effectLst>
                  <a:glow rad="127000">
                    <a:srgbClr val="FF0000"/>
                  </a:glow>
                  <a:outerShdw blurRad="38100" dist="38100" dir="2700000" algn="tl">
                    <a:srgbClr val="000000">
                      <a:alpha val="43137"/>
                    </a:srgbClr>
                  </a:outerShdw>
                </a:effectLst>
              </a:rPr>
              <a:t>set me apart from birth </a:t>
            </a:r>
            <a:r>
              <a:rPr lang="en-US" sz="4000" dirty="0"/>
              <a:t>and </a:t>
            </a:r>
            <a:r>
              <a:rPr lang="en-US" sz="4000" dirty="0">
                <a:effectLst>
                  <a:glow rad="127000">
                    <a:srgbClr val="FF0000"/>
                  </a:glow>
                  <a:outerShdw blurRad="38100" dist="38100" dir="2700000" algn="tl">
                    <a:srgbClr val="000000">
                      <a:alpha val="43137"/>
                    </a:srgbClr>
                  </a:outerShdw>
                </a:effectLst>
              </a:rPr>
              <a:t>called me by his grace</a:t>
            </a:r>
            <a:r>
              <a:rPr lang="en-US" sz="4000" dirty="0">
                <a:effectLst>
                  <a:glow rad="127000">
                    <a:srgbClr val="FF0000">
                      <a:alpha val="0"/>
                    </a:srgbClr>
                  </a:glow>
                  <a:outerShdw blurRad="38100" dist="38100" dir="2700000" algn="tl">
                    <a:srgbClr val="000000">
                      <a:alpha val="43137"/>
                    </a:srgbClr>
                  </a:outerShdw>
                </a:effectLst>
              </a:rPr>
              <a:t>,  </a:t>
            </a:r>
          </a:p>
        </p:txBody>
      </p:sp>
      <p:sp>
        <p:nvSpPr>
          <p:cNvPr id="2" name="Title 1"/>
          <p:cNvSpPr>
            <a:spLocks noGrp="1"/>
          </p:cNvSpPr>
          <p:nvPr>
            <p:ph type="title"/>
          </p:nvPr>
        </p:nvSpPr>
        <p:spPr/>
        <p:txBody>
          <a:bodyPr/>
          <a:lstStyle/>
          <a:p>
            <a:r>
              <a:rPr lang="en-US" dirty="0"/>
              <a:t>BUT Grace Alters the Past ...</a:t>
            </a:r>
            <a:endParaRPr lang="en-US" sz="3200" dirty="0"/>
          </a:p>
        </p:txBody>
      </p:sp>
      <p:sp>
        <p:nvSpPr>
          <p:cNvPr id="12" name="Left Brace 11"/>
          <p:cNvSpPr/>
          <p:nvPr/>
        </p:nvSpPr>
        <p:spPr>
          <a:xfrm rot="5400000">
            <a:off x="5649120" y="-427826"/>
            <a:ext cx="1103313" cy="9734552"/>
          </a:xfrm>
          <a:prstGeom prst="leftBrace">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18"/>
          <p:cNvGrpSpPr/>
          <p:nvPr/>
        </p:nvGrpSpPr>
        <p:grpSpPr>
          <a:xfrm>
            <a:off x="3162301" y="1562101"/>
            <a:ext cx="6210299" cy="2687895"/>
            <a:chOff x="1638300" y="1562100"/>
            <a:chExt cx="6210299" cy="2687895"/>
          </a:xfrm>
          <a:effectLst>
            <a:outerShdw blurRad="101600" dist="38100" dir="2700000" algn="t" rotWithShape="0">
              <a:prstClr val="black">
                <a:alpha val="48000"/>
              </a:prstClr>
            </a:outerShdw>
          </a:effectLst>
        </p:grpSpPr>
        <p:sp>
          <p:nvSpPr>
            <p:cNvPr id="20" name="Rectangle 19"/>
            <p:cNvSpPr/>
            <p:nvPr/>
          </p:nvSpPr>
          <p:spPr>
            <a:xfrm>
              <a:off x="1638300" y="1562100"/>
              <a:ext cx="6210299" cy="2099253"/>
            </a:xfrm>
            <a:prstGeom prst="rect">
              <a:avLst/>
            </a:prstGeom>
            <a:solidFill>
              <a:srgbClr val="C00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847850" y="1695450"/>
              <a:ext cx="5962649" cy="2554545"/>
            </a:xfrm>
            <a:prstGeom prst="rect">
              <a:avLst/>
            </a:prstGeom>
            <a:noFill/>
            <a:ln>
              <a:noFill/>
            </a:ln>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We have the past that we have so God could show us the GRACE that He has!</a:t>
              </a:r>
            </a:p>
            <a:p>
              <a:endParaRPr lang="en-US" sz="4000" b="1" dirty="0">
                <a:solidFill>
                  <a:schemeClr val="bg1"/>
                </a:solidFill>
              </a:endParaRPr>
            </a:p>
          </p:txBody>
        </p:sp>
      </p:grpSp>
      <p:sp>
        <p:nvSpPr>
          <p:cNvPr id="14" name="TextBox 13"/>
          <p:cNvSpPr txBox="1"/>
          <p:nvPr/>
        </p:nvSpPr>
        <p:spPr>
          <a:xfrm>
            <a:off x="11159839" y="1125682"/>
            <a:ext cx="623453" cy="5242654"/>
          </a:xfrm>
          <a:prstGeom prst="rect">
            <a:avLst/>
          </a:prstGeom>
          <a:noFill/>
        </p:spPr>
        <p:txBody>
          <a:bodyPr wrap="square" rtlCol="0">
            <a:spAutoFit/>
          </a:bodyPr>
          <a:lstStyle/>
          <a:p>
            <a:pPr algn="ctr">
              <a:lnSpc>
                <a:spcPts val="4000"/>
              </a:lnSpc>
            </a:pPr>
            <a:r>
              <a:rPr lang="en-US" sz="4400" b="1" dirty="0">
                <a:solidFill>
                  <a:srgbClr val="FF0000"/>
                </a:solidFill>
                <a:effectLst>
                  <a:glow rad="127000">
                    <a:schemeClr val="bg1"/>
                  </a:glow>
                  <a:outerShdw blurRad="38100" dist="38100" dir="2700000" algn="tl">
                    <a:srgbClr val="000000">
                      <a:alpha val="43137"/>
                    </a:srgbClr>
                  </a:outerShdw>
                </a:effectLst>
              </a:rPr>
              <a:t>CONVERS</a:t>
            </a:r>
            <a:br>
              <a:rPr lang="en-US" sz="4400" b="1" dirty="0">
                <a:solidFill>
                  <a:srgbClr val="FF0000"/>
                </a:solidFill>
                <a:effectLst>
                  <a:glow rad="127000">
                    <a:schemeClr val="bg1"/>
                  </a:glow>
                  <a:outerShdw blurRad="38100" dist="38100" dir="2700000" algn="tl">
                    <a:srgbClr val="000000">
                      <a:alpha val="43137"/>
                    </a:srgbClr>
                  </a:outerShdw>
                </a:effectLst>
              </a:rPr>
            </a:br>
            <a:r>
              <a:rPr lang="en-US" sz="4400" b="1" dirty="0">
                <a:solidFill>
                  <a:srgbClr val="FF0000"/>
                </a:solidFill>
                <a:effectLst>
                  <a:glow rad="127000">
                    <a:schemeClr val="bg1"/>
                  </a:glow>
                  <a:outerShdw blurRad="38100" dist="38100" dir="2700000" algn="tl">
                    <a:srgbClr val="000000">
                      <a:alpha val="43137"/>
                    </a:srgbClr>
                  </a:outerShdw>
                </a:effectLst>
              </a:rPr>
              <a:t>ION</a:t>
            </a:r>
          </a:p>
        </p:txBody>
      </p:sp>
      <p:cxnSp>
        <p:nvCxnSpPr>
          <p:cNvPr id="15" name="Straight Arrow Connector 14"/>
          <p:cNvCxnSpPr/>
          <p:nvPr/>
        </p:nvCxnSpPr>
        <p:spPr>
          <a:xfrm>
            <a:off x="1084125" y="5282043"/>
            <a:ext cx="10117275" cy="0"/>
          </a:xfrm>
          <a:prstGeom prst="straightConnector1">
            <a:avLst/>
          </a:prstGeom>
          <a:ln w="1778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35974" y="5656119"/>
            <a:ext cx="1953491" cy="707886"/>
          </a:xfrm>
          <a:prstGeom prst="rect">
            <a:avLst/>
          </a:prstGeom>
          <a:noFill/>
        </p:spPr>
        <p:txBody>
          <a:bodyPr wrap="square" rtlCol="0">
            <a:spAutoFit/>
          </a:bodyPr>
          <a:lstStyle/>
          <a:p>
            <a:r>
              <a:rPr lang="en-US" sz="4000" b="1" dirty="0">
                <a:solidFill>
                  <a:srgbClr val="FF0000"/>
                </a:solidFill>
                <a:effectLst>
                  <a:glow rad="127000">
                    <a:schemeClr val="bg1"/>
                  </a:glow>
                  <a:outerShdw blurRad="38100" dist="38100" dir="2700000" algn="tl">
                    <a:srgbClr val="000000">
                      <a:alpha val="43137"/>
                    </a:srgbClr>
                  </a:outerShdw>
                </a:effectLst>
              </a:rPr>
              <a:t>BIRTH</a:t>
            </a:r>
          </a:p>
        </p:txBody>
      </p:sp>
      <p:sp>
        <p:nvSpPr>
          <p:cNvPr id="17" name="Oval 16"/>
          <p:cNvSpPr/>
          <p:nvPr/>
        </p:nvSpPr>
        <p:spPr>
          <a:xfrm>
            <a:off x="1021778" y="5095007"/>
            <a:ext cx="415636" cy="457200"/>
          </a:xfrm>
          <a:prstGeom prst="ellipse">
            <a:avLst/>
          </a:prstGeom>
          <a:solidFill>
            <a:srgbClr val="C00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301037785"/>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1" y="0"/>
            <a:ext cx="12191999" cy="6858000"/>
          </a:xfrm>
          <a:prstGeom prst="rect">
            <a:avLst/>
          </a:prstGeom>
          <a:noFill/>
          <a:ln w="9525">
            <a:noFill/>
            <a:miter lim="800000"/>
            <a:headEnd/>
            <a:tailEnd/>
          </a:ln>
          <a:effectLst/>
        </p:spPr>
      </p:pic>
      <p:pic>
        <p:nvPicPr>
          <p:cNvPr id="4098" name="Picture 2"/>
          <p:cNvPicPr>
            <a:picLocks noChangeAspect="1" noChangeArrowheads="1"/>
          </p:cNvPicPr>
          <p:nvPr/>
        </p:nvPicPr>
        <p:blipFill>
          <a:blip r:embed="rId4" cstate="print"/>
          <a:srcRect/>
          <a:stretch>
            <a:fillRect/>
          </a:stretch>
        </p:blipFill>
        <p:spPr bwMode="auto">
          <a:xfrm>
            <a:off x="6113929" y="4132662"/>
            <a:ext cx="6225084" cy="2251874"/>
          </a:xfrm>
          <a:prstGeom prst="rect">
            <a:avLst/>
          </a:prstGeom>
          <a:noFill/>
          <a:ln w="9525">
            <a:noFill/>
            <a:miter lim="800000"/>
            <a:headEnd/>
            <a:tailEnd/>
          </a:ln>
          <a:effectLst/>
        </p:spPr>
      </p:pic>
      <p:sp>
        <p:nvSpPr>
          <p:cNvPr id="6" name="&quot;No&quot; Symbol 5"/>
          <p:cNvSpPr/>
          <p:nvPr/>
        </p:nvSpPr>
        <p:spPr>
          <a:xfrm>
            <a:off x="8040090" y="3885746"/>
            <a:ext cx="2520334" cy="2614330"/>
          </a:xfrm>
          <a:prstGeom prst="noSmoking">
            <a:avLst>
              <a:gd name="adj" fmla="val 16816"/>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2"/>
          <p:cNvPicPr>
            <a:picLocks noChangeAspect="1" noChangeArrowheads="1"/>
          </p:cNvPicPr>
          <p:nvPr/>
        </p:nvPicPr>
        <p:blipFill>
          <a:blip r:embed="rId3" cstate="print"/>
          <a:srcRect/>
          <a:stretch>
            <a:fillRect/>
          </a:stretch>
        </p:blipFill>
        <p:spPr bwMode="auto">
          <a:xfrm>
            <a:off x="0" y="0"/>
            <a:ext cx="12191999"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1. GOD-</a:t>
            </a:r>
            <a:r>
              <a:rPr lang="en-US" u="sng" dirty="0"/>
              <a:t>REVEALED</a:t>
            </a:r>
            <a:endParaRPr lang="en-US" sz="3200" u="sng" dirty="0"/>
          </a:p>
        </p:txBody>
      </p:sp>
      <p:sp>
        <p:nvSpPr>
          <p:cNvPr id="3" name="Content Placeholder 2"/>
          <p:cNvSpPr>
            <a:spLocks noGrp="1"/>
          </p:cNvSpPr>
          <p:nvPr>
            <p:ph idx="1"/>
          </p:nvPr>
        </p:nvSpPr>
        <p:spPr>
          <a:xfrm>
            <a:off x="286871" y="1600202"/>
            <a:ext cx="11546541" cy="4525963"/>
          </a:xfrm>
        </p:spPr>
        <p:txBody>
          <a:bodyPr>
            <a:normAutofit/>
          </a:bodyPr>
          <a:lstStyle/>
          <a:p>
            <a:pPr algn="ctr"/>
            <a:r>
              <a:rPr lang="en-US" sz="4000" b="0" dirty="0">
                <a:latin typeface="Arial Rounded MT Bold" pitchFamily="34" charset="0"/>
              </a:rPr>
              <a:t>NOT man-m</a:t>
            </a:r>
            <a:r>
              <a:rPr lang="en-US" sz="4000" b="0" u="sng" dirty="0">
                <a:latin typeface="Arial Rounded MT Bold" pitchFamily="34" charset="0"/>
              </a:rPr>
              <a:t>ade</a:t>
            </a:r>
            <a:r>
              <a:rPr lang="en-US" sz="4000" b="0" dirty="0">
                <a:latin typeface="Arial Rounded MT Bold" pitchFamily="34" charset="0"/>
              </a:rPr>
              <a:t>.</a:t>
            </a:r>
          </a:p>
          <a:p>
            <a:r>
              <a:rPr lang="en-US" sz="4000" dirty="0"/>
              <a:t> </a:t>
            </a:r>
            <a:r>
              <a:rPr lang="en-US" sz="4000" baseline="30000" dirty="0"/>
              <a:t>11</a:t>
            </a:r>
            <a:r>
              <a:rPr lang="en-US" sz="4000" dirty="0"/>
              <a:t> I want you to know, brothers, that the gospel I preached is </a:t>
            </a:r>
            <a:r>
              <a:rPr lang="en-US" sz="4000" dirty="0">
                <a:effectLst>
                  <a:glow rad="127000">
                    <a:srgbClr val="FF0000">
                      <a:alpha val="0"/>
                    </a:srgbClr>
                  </a:glow>
                  <a:outerShdw blurRad="38100" dist="38100" dir="2700000" algn="tl">
                    <a:srgbClr val="000000">
                      <a:alpha val="43137"/>
                    </a:srgbClr>
                  </a:outerShdw>
                </a:effectLst>
              </a:rPr>
              <a:t>not </a:t>
            </a:r>
            <a:r>
              <a:rPr lang="en-US" sz="4000" dirty="0"/>
              <a:t>something that </a:t>
            </a:r>
            <a:r>
              <a:rPr lang="en-US" sz="4000" dirty="0">
                <a:effectLst>
                  <a:glow rad="127000">
                    <a:srgbClr val="FF0000">
                      <a:alpha val="0"/>
                    </a:srgbClr>
                  </a:glow>
                  <a:outerShdw blurRad="38100" dist="38100" dir="2700000" algn="tl">
                    <a:srgbClr val="000000">
                      <a:alpha val="43137"/>
                    </a:srgbClr>
                  </a:outerShdw>
                </a:effectLst>
              </a:rPr>
              <a:t>man made </a:t>
            </a:r>
            <a:r>
              <a:rPr lang="en-US" sz="4000" dirty="0"/>
              <a:t>up. </a:t>
            </a:r>
            <a:r>
              <a:rPr lang="en-US" sz="4000" baseline="30000" dirty="0"/>
              <a:t>12</a:t>
            </a:r>
            <a:r>
              <a:rPr lang="en-US" sz="4000" dirty="0"/>
              <a:t> I did not receive it from any man, nor was I </a:t>
            </a:r>
            <a:br>
              <a:rPr lang="en-US" sz="4000" dirty="0"/>
            </a:br>
            <a:r>
              <a:rPr lang="en-US" sz="4000" dirty="0"/>
              <a:t>taught it; rather, </a:t>
            </a:r>
            <a:r>
              <a:rPr lang="en-US" sz="4000" dirty="0">
                <a:effectLst>
                  <a:glow rad="127000">
                    <a:srgbClr val="FF0000"/>
                  </a:glow>
                  <a:outerShdw blurRad="38100" dist="38100" dir="2700000" algn="tl">
                    <a:srgbClr val="000000">
                      <a:alpha val="43137"/>
                    </a:srgbClr>
                  </a:outerShdw>
                </a:effectLst>
              </a:rPr>
              <a:t>I received </a:t>
            </a:r>
            <a:br>
              <a:rPr lang="en-US" sz="4000" dirty="0">
                <a:effectLst>
                  <a:glow rad="127000">
                    <a:srgbClr val="FF0000"/>
                  </a:glow>
                  <a:outerShdw blurRad="38100" dist="38100" dir="2700000" algn="tl">
                    <a:srgbClr val="000000">
                      <a:alpha val="43137"/>
                    </a:srgbClr>
                  </a:outerShdw>
                </a:effectLst>
              </a:rPr>
            </a:br>
            <a:r>
              <a:rPr lang="en-US" sz="4000" dirty="0">
                <a:effectLst>
                  <a:glow rad="127000">
                    <a:srgbClr val="FF0000"/>
                  </a:glow>
                  <a:outerShdw blurRad="38100" dist="38100" dir="2700000" algn="tl">
                    <a:srgbClr val="000000">
                      <a:alpha val="43137"/>
                    </a:srgbClr>
                  </a:outerShdw>
                </a:effectLst>
              </a:rPr>
              <a:t>it by revelation from Jesus </a:t>
            </a:r>
            <a:br>
              <a:rPr lang="en-US" sz="4000" dirty="0">
                <a:effectLst>
                  <a:glow rad="127000">
                    <a:srgbClr val="FF0000"/>
                  </a:glow>
                  <a:outerShdw blurRad="38100" dist="38100" dir="2700000" algn="tl">
                    <a:srgbClr val="000000">
                      <a:alpha val="43137"/>
                    </a:srgbClr>
                  </a:outerShdw>
                </a:effectLst>
              </a:rPr>
            </a:br>
            <a:r>
              <a:rPr lang="en-US" sz="4000" dirty="0">
                <a:effectLst>
                  <a:glow rad="127000">
                    <a:srgbClr val="FF0000"/>
                  </a:glow>
                  <a:outerShdw blurRad="38100" dist="38100" dir="2700000" algn="tl">
                    <a:srgbClr val="000000">
                      <a:alpha val="43137"/>
                    </a:srgbClr>
                  </a:outerShdw>
                </a:effectLst>
              </a:rPr>
              <a:t>Christ. </a:t>
            </a:r>
          </a:p>
          <a:p>
            <a:endParaRPr lang="en-US" sz="4000" b="0" dirty="0">
              <a:latin typeface="Arial Rounded MT Bold" pitchFamily="34" charset="0"/>
            </a:endParaRPr>
          </a:p>
          <a:p>
            <a:pPr algn="ctr"/>
            <a:endParaRPr lang="en-US" sz="4000" b="0" dirty="0">
              <a:latin typeface="Arial Rounded MT Bold" pitchFamily="34" charset="0"/>
            </a:endParaRPr>
          </a:p>
        </p:txBody>
      </p:sp>
      <p:pic>
        <p:nvPicPr>
          <p:cNvPr id="7" name="Picture 4"/>
          <p:cNvPicPr>
            <a:picLocks noChangeAspect="1" noChangeArrowheads="1"/>
          </p:cNvPicPr>
          <p:nvPr/>
        </p:nvPicPr>
        <p:blipFill>
          <a:blip r:embed="rId5" cstate="print"/>
          <a:srcRect/>
          <a:stretch>
            <a:fillRect/>
          </a:stretch>
        </p:blipFill>
        <p:spPr bwMode="auto">
          <a:xfrm>
            <a:off x="6155141" y="1"/>
            <a:ext cx="6036860" cy="4094018"/>
          </a:xfrm>
          <a:prstGeom prst="rect">
            <a:avLst/>
          </a:prstGeom>
          <a:noFill/>
          <a:ln w="9525">
            <a:noFill/>
            <a:miter lim="800000"/>
            <a:headEnd/>
            <a:tailEnd/>
          </a:ln>
          <a:effectLst/>
        </p:spPr>
      </p:pic>
    </p:spTree>
    <p:extLst>
      <p:ext uri="{BB962C8B-B14F-4D97-AF65-F5344CB8AC3E}">
        <p14:creationId xmlns:p14="http://schemas.microsoft.com/office/powerpoint/2010/main" val="2552261504"/>
      </p:ext>
    </p:extLst>
  </p:cSld>
  <p:clrMapOvr>
    <a:masterClrMapping/>
  </p:clrMapOvr>
  <p:transition>
    <p:zo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6373038" y="0"/>
            <a:ext cx="5818962" cy="6858000"/>
          </a:xfrm>
          <a:prstGeom prst="rect">
            <a:avLst/>
          </a:prstGeom>
          <a:noFill/>
          <a:ln w="9525">
            <a:noFill/>
            <a:miter lim="800000"/>
            <a:headEnd/>
            <a:tailEnd/>
          </a:ln>
          <a:effectLst/>
        </p:spPr>
      </p:pic>
      <p:sp>
        <p:nvSpPr>
          <p:cNvPr id="5" name="Content Placeholder 4"/>
          <p:cNvSpPr>
            <a:spLocks noGrp="1"/>
          </p:cNvSpPr>
          <p:nvPr>
            <p:ph idx="1"/>
          </p:nvPr>
        </p:nvSpPr>
        <p:spPr>
          <a:xfrm>
            <a:off x="609600" y="1600202"/>
            <a:ext cx="5848350" cy="4525963"/>
          </a:xfrm>
        </p:spPr>
        <p:txBody>
          <a:bodyPr>
            <a:normAutofit/>
          </a:bodyPr>
          <a:lstStyle/>
          <a:p>
            <a:r>
              <a:rPr lang="en-US" sz="4000" baseline="30000" dirty="0"/>
              <a:t>15</a:t>
            </a:r>
            <a:r>
              <a:rPr lang="en-US" sz="4000" dirty="0"/>
              <a:t> </a:t>
            </a:r>
            <a:r>
              <a:rPr lang="en-US" sz="4000" dirty="0">
                <a:solidFill>
                  <a:srgbClr val="FF0000"/>
                </a:solidFill>
                <a:effectLst>
                  <a:glow rad="127000">
                    <a:schemeClr val="bg1"/>
                  </a:glow>
                  <a:outerShdw blurRad="38100" dist="38100" dir="2700000" algn="tl">
                    <a:srgbClr val="000000">
                      <a:alpha val="43137"/>
                    </a:srgbClr>
                  </a:outerShdw>
                </a:effectLst>
              </a:rPr>
              <a:t>But</a:t>
            </a:r>
            <a:r>
              <a:rPr lang="en-US" sz="4000" dirty="0">
                <a:solidFill>
                  <a:srgbClr val="FF0000"/>
                </a:solidFill>
                <a:effectLst>
                  <a:glow rad="127000">
                    <a:srgbClr val="FF0000"/>
                  </a:glow>
                  <a:outerShdw blurRad="38100" dist="38100" dir="2700000" algn="tl">
                    <a:srgbClr val="000000">
                      <a:alpha val="43137"/>
                    </a:srgbClr>
                  </a:outerShdw>
                </a:effectLst>
              </a:rPr>
              <a:t> </a:t>
            </a:r>
            <a:r>
              <a:rPr lang="en-US" sz="4000" dirty="0"/>
              <a:t>when God, who </a:t>
            </a:r>
            <a:r>
              <a:rPr lang="en-US" sz="4000" dirty="0">
                <a:effectLst>
                  <a:glow rad="127000">
                    <a:srgbClr val="FF0000"/>
                  </a:glow>
                  <a:outerShdw blurRad="38100" dist="38100" dir="2700000" algn="tl">
                    <a:srgbClr val="000000">
                      <a:alpha val="43137"/>
                    </a:srgbClr>
                  </a:outerShdw>
                </a:effectLst>
              </a:rPr>
              <a:t>set me apart from birth </a:t>
            </a:r>
            <a:r>
              <a:rPr lang="en-US" sz="4000" dirty="0"/>
              <a:t>and </a:t>
            </a:r>
            <a:r>
              <a:rPr lang="en-US" sz="4000" dirty="0">
                <a:effectLst>
                  <a:glow rad="127000">
                    <a:srgbClr val="FF0000"/>
                  </a:glow>
                  <a:outerShdw blurRad="38100" dist="38100" dir="2700000" algn="tl">
                    <a:srgbClr val="000000">
                      <a:alpha val="43137"/>
                    </a:srgbClr>
                  </a:outerShdw>
                </a:effectLst>
              </a:rPr>
              <a:t>called me by his grace</a:t>
            </a:r>
            <a:r>
              <a:rPr lang="en-US" sz="4000" dirty="0">
                <a:effectLst>
                  <a:glow rad="127000">
                    <a:srgbClr val="FF0000">
                      <a:alpha val="0"/>
                    </a:srgbClr>
                  </a:glow>
                  <a:outerShdw blurRad="38100" dist="38100" dir="2700000" algn="tl">
                    <a:srgbClr val="000000">
                      <a:alpha val="43137"/>
                    </a:srgbClr>
                  </a:outerShdw>
                </a:effectLst>
              </a:rPr>
              <a:t>,  </a:t>
            </a:r>
          </a:p>
        </p:txBody>
      </p:sp>
      <p:sp>
        <p:nvSpPr>
          <p:cNvPr id="2" name="Title 1"/>
          <p:cNvSpPr>
            <a:spLocks noGrp="1"/>
          </p:cNvSpPr>
          <p:nvPr>
            <p:ph type="title"/>
          </p:nvPr>
        </p:nvSpPr>
        <p:spPr/>
        <p:txBody>
          <a:bodyPr/>
          <a:lstStyle/>
          <a:p>
            <a:r>
              <a:rPr lang="en-US" dirty="0"/>
              <a:t>BUT Grace Alters the Past ...</a:t>
            </a:r>
            <a:endParaRPr lang="en-US" sz="3200" dirty="0"/>
          </a:p>
        </p:txBody>
      </p:sp>
      <p:grpSp>
        <p:nvGrpSpPr>
          <p:cNvPr id="19" name="Group 18"/>
          <p:cNvGrpSpPr/>
          <p:nvPr/>
        </p:nvGrpSpPr>
        <p:grpSpPr>
          <a:xfrm>
            <a:off x="3162301" y="1562101"/>
            <a:ext cx="6210299" cy="2687895"/>
            <a:chOff x="1638300" y="1562100"/>
            <a:chExt cx="6210299" cy="2687895"/>
          </a:xfrm>
          <a:effectLst>
            <a:outerShdw blurRad="101600" dist="38100" dir="2700000" algn="t" rotWithShape="0">
              <a:prstClr val="black">
                <a:alpha val="48000"/>
              </a:prstClr>
            </a:outerShdw>
          </a:effectLst>
        </p:grpSpPr>
        <p:sp>
          <p:nvSpPr>
            <p:cNvPr id="20" name="Rectangle 19"/>
            <p:cNvSpPr/>
            <p:nvPr/>
          </p:nvSpPr>
          <p:spPr>
            <a:xfrm>
              <a:off x="1638300" y="1562100"/>
              <a:ext cx="6210299" cy="2099253"/>
            </a:xfrm>
            <a:prstGeom prst="rect">
              <a:avLst/>
            </a:prstGeom>
            <a:solidFill>
              <a:srgbClr val="C00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847850" y="1695450"/>
              <a:ext cx="5962649" cy="2554545"/>
            </a:xfrm>
            <a:prstGeom prst="rect">
              <a:avLst/>
            </a:prstGeom>
            <a:noFill/>
            <a:ln>
              <a:noFill/>
            </a:ln>
          </p:spPr>
          <p:txBody>
            <a:bodyPr wrap="square" rtlCol="0">
              <a:spAutoFit/>
            </a:bodyPr>
            <a:lstStyle/>
            <a:p>
              <a:r>
                <a:rPr lang="en-US" sz="4000" b="1" dirty="0">
                  <a:solidFill>
                    <a:schemeClr val="bg1"/>
                  </a:solidFill>
                  <a:effectLst>
                    <a:outerShdw blurRad="38100" dist="38100" dir="2700000" algn="tl">
                      <a:srgbClr val="000000">
                        <a:alpha val="43137"/>
                      </a:srgbClr>
                    </a:outerShdw>
                  </a:effectLst>
                </a:rPr>
                <a:t>We have the past that we have so God could show us the GRACE that He has!</a:t>
              </a:r>
            </a:p>
            <a:p>
              <a:endParaRPr lang="en-US" sz="4000" b="1" dirty="0">
                <a:solidFill>
                  <a:schemeClr val="bg1"/>
                </a:solidFill>
              </a:endParaRPr>
            </a:p>
          </p:txBody>
        </p:sp>
      </p:grpSp>
      <p:sp>
        <p:nvSpPr>
          <p:cNvPr id="14" name="Explosion 1 13"/>
          <p:cNvSpPr/>
          <p:nvPr/>
        </p:nvSpPr>
        <p:spPr>
          <a:xfrm>
            <a:off x="2976563" y="231775"/>
            <a:ext cx="6924675" cy="4229100"/>
          </a:xfrm>
          <a:prstGeom prst="irregularSeal1">
            <a:avLst/>
          </a:prstGeom>
          <a:solidFill>
            <a:schemeClr val="bg1"/>
          </a:solidFill>
          <a:ln w="76200">
            <a:solidFill>
              <a:srgbClr val="FF0000"/>
            </a:solidFill>
          </a:ln>
          <a:effectLst>
            <a:outerShdw blurRad="50800" dist="152400" dir="27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4000" b="1" baseline="30000" dirty="0">
                <a:solidFill>
                  <a:schemeClr val="tx1"/>
                </a:solidFill>
                <a:latin typeface="Arial Narrow" pitchFamily="34" charset="0"/>
              </a:rPr>
              <a:t>1:4</a:t>
            </a:r>
            <a:r>
              <a:rPr lang="en-US" sz="4000" b="1" dirty="0">
                <a:solidFill>
                  <a:schemeClr val="tx1"/>
                </a:solidFill>
                <a:latin typeface="Arial Narrow" pitchFamily="34" charset="0"/>
              </a:rPr>
              <a:t>... to rescue us from the present evil age... </a:t>
            </a:r>
          </a:p>
        </p:txBody>
      </p:sp>
      <p:sp>
        <p:nvSpPr>
          <p:cNvPr id="15" name="Left Brace 14"/>
          <p:cNvSpPr/>
          <p:nvPr/>
        </p:nvSpPr>
        <p:spPr>
          <a:xfrm rot="5400000">
            <a:off x="5649120" y="-427826"/>
            <a:ext cx="1103313" cy="9734552"/>
          </a:xfrm>
          <a:prstGeom prst="leftBrace">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11159839" y="1125682"/>
            <a:ext cx="623453" cy="5242654"/>
          </a:xfrm>
          <a:prstGeom prst="rect">
            <a:avLst/>
          </a:prstGeom>
          <a:noFill/>
        </p:spPr>
        <p:txBody>
          <a:bodyPr wrap="square" rtlCol="0">
            <a:spAutoFit/>
          </a:bodyPr>
          <a:lstStyle/>
          <a:p>
            <a:pPr algn="ctr">
              <a:lnSpc>
                <a:spcPts val="4000"/>
              </a:lnSpc>
            </a:pPr>
            <a:r>
              <a:rPr lang="en-US" sz="4400" b="1" dirty="0">
                <a:solidFill>
                  <a:srgbClr val="FF0000"/>
                </a:solidFill>
                <a:effectLst>
                  <a:glow rad="127000">
                    <a:schemeClr val="bg1"/>
                  </a:glow>
                  <a:outerShdw blurRad="38100" dist="38100" dir="2700000" algn="tl">
                    <a:srgbClr val="000000">
                      <a:alpha val="43137"/>
                    </a:srgbClr>
                  </a:outerShdw>
                </a:effectLst>
              </a:rPr>
              <a:t>CONVERS</a:t>
            </a:r>
            <a:br>
              <a:rPr lang="en-US" sz="4400" b="1" dirty="0">
                <a:solidFill>
                  <a:srgbClr val="FF0000"/>
                </a:solidFill>
                <a:effectLst>
                  <a:glow rad="127000">
                    <a:schemeClr val="bg1"/>
                  </a:glow>
                  <a:outerShdw blurRad="38100" dist="38100" dir="2700000" algn="tl">
                    <a:srgbClr val="000000">
                      <a:alpha val="43137"/>
                    </a:srgbClr>
                  </a:outerShdw>
                </a:effectLst>
              </a:rPr>
            </a:br>
            <a:r>
              <a:rPr lang="en-US" sz="4400" b="1" dirty="0">
                <a:solidFill>
                  <a:srgbClr val="FF0000"/>
                </a:solidFill>
                <a:effectLst>
                  <a:glow rad="127000">
                    <a:schemeClr val="bg1"/>
                  </a:glow>
                  <a:outerShdw blurRad="38100" dist="38100" dir="2700000" algn="tl">
                    <a:srgbClr val="000000">
                      <a:alpha val="43137"/>
                    </a:srgbClr>
                  </a:outerShdw>
                </a:effectLst>
              </a:rPr>
              <a:t>ION</a:t>
            </a:r>
          </a:p>
        </p:txBody>
      </p:sp>
      <p:cxnSp>
        <p:nvCxnSpPr>
          <p:cNvPr id="17" name="Straight Arrow Connector 16"/>
          <p:cNvCxnSpPr/>
          <p:nvPr/>
        </p:nvCxnSpPr>
        <p:spPr>
          <a:xfrm>
            <a:off x="1084125" y="5282043"/>
            <a:ext cx="10117275" cy="0"/>
          </a:xfrm>
          <a:prstGeom prst="straightConnector1">
            <a:avLst/>
          </a:prstGeom>
          <a:ln w="1778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35974" y="5656119"/>
            <a:ext cx="1953491" cy="707886"/>
          </a:xfrm>
          <a:prstGeom prst="rect">
            <a:avLst/>
          </a:prstGeom>
          <a:noFill/>
        </p:spPr>
        <p:txBody>
          <a:bodyPr wrap="square" rtlCol="0">
            <a:spAutoFit/>
          </a:bodyPr>
          <a:lstStyle/>
          <a:p>
            <a:r>
              <a:rPr lang="en-US" sz="4000" b="1" dirty="0">
                <a:solidFill>
                  <a:srgbClr val="FF0000"/>
                </a:solidFill>
                <a:effectLst>
                  <a:glow rad="127000">
                    <a:schemeClr val="bg1"/>
                  </a:glow>
                  <a:outerShdw blurRad="38100" dist="38100" dir="2700000" algn="tl">
                    <a:srgbClr val="000000">
                      <a:alpha val="43137"/>
                    </a:srgbClr>
                  </a:outerShdw>
                </a:effectLst>
              </a:rPr>
              <a:t>BIRTH</a:t>
            </a:r>
          </a:p>
        </p:txBody>
      </p:sp>
      <p:sp>
        <p:nvSpPr>
          <p:cNvPr id="23" name="Oval 22"/>
          <p:cNvSpPr/>
          <p:nvPr/>
        </p:nvSpPr>
        <p:spPr>
          <a:xfrm>
            <a:off x="1021778" y="5095007"/>
            <a:ext cx="415636" cy="457200"/>
          </a:xfrm>
          <a:prstGeom prst="ellipse">
            <a:avLst/>
          </a:prstGeom>
          <a:solidFill>
            <a:srgbClr val="C000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2131832371"/>
      </p:ext>
    </p:extLst>
  </p:cSld>
  <p:clrMapOvr>
    <a:masterClrMapping/>
  </p:clrMapOvr>
  <p:transition>
    <p:zo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7"/>
            <a:ext cx="9144000" cy="1143000"/>
          </a:xfrm>
        </p:spPr>
        <p:txBody>
          <a:bodyPr/>
          <a:lstStyle/>
          <a:p>
            <a:pPr algn="ctr"/>
            <a:r>
              <a:rPr lang="en-US" dirty="0"/>
              <a:t>IT’S LIFE-ALTERING</a:t>
            </a:r>
            <a:endParaRPr lang="en-US" sz="3200" dirty="0"/>
          </a:p>
        </p:txBody>
      </p:sp>
      <p:sp>
        <p:nvSpPr>
          <p:cNvPr id="3" name="Content Placeholder 2"/>
          <p:cNvSpPr>
            <a:spLocks noGrp="1"/>
          </p:cNvSpPr>
          <p:nvPr>
            <p:ph idx="1"/>
          </p:nvPr>
        </p:nvSpPr>
        <p:spPr>
          <a:xfrm>
            <a:off x="1762298" y="1809751"/>
            <a:ext cx="8631382" cy="1407679"/>
          </a:xfrm>
        </p:spPr>
        <p:txBody>
          <a:bodyPr>
            <a:noAutofit/>
          </a:bodyPr>
          <a:lstStyle/>
          <a:p>
            <a:pPr algn="ctr"/>
            <a:r>
              <a:rPr lang="en-US" sz="4800" b="0" dirty="0">
                <a:effectLst>
                  <a:glow rad="127000">
                    <a:schemeClr val="tx2">
                      <a:lumMod val="50000"/>
                    </a:schemeClr>
                  </a:glow>
                  <a:outerShdw blurRad="38100" dist="38100" dir="2700000" algn="tl">
                    <a:srgbClr val="000000">
                      <a:alpha val="43137"/>
                    </a:srgbClr>
                  </a:outerShdw>
                </a:effectLst>
                <a:latin typeface="Arial Rounded MT Bold" pitchFamily="34" charset="0"/>
              </a:rPr>
              <a:t>AFTER  EXPERIENCING HIS </a:t>
            </a:r>
            <a:br>
              <a:rPr lang="en-US" sz="4800" b="0" dirty="0">
                <a:effectLst>
                  <a:glow rad="127000">
                    <a:schemeClr val="tx2">
                      <a:lumMod val="50000"/>
                    </a:schemeClr>
                  </a:glow>
                  <a:outerShdw blurRad="38100" dist="38100" dir="2700000" algn="tl">
                    <a:srgbClr val="000000">
                      <a:alpha val="43137"/>
                    </a:srgbClr>
                  </a:outerShdw>
                </a:effectLst>
                <a:latin typeface="Arial Rounded MT Bold" pitchFamily="34" charset="0"/>
              </a:rPr>
            </a:br>
            <a:r>
              <a:rPr lang="en-US" sz="4800" b="0" dirty="0">
                <a:effectLst>
                  <a:glow rad="127000">
                    <a:schemeClr val="tx2">
                      <a:lumMod val="50000"/>
                    </a:schemeClr>
                  </a:glow>
                  <a:outerShdw blurRad="38100" dist="38100" dir="2700000" algn="tl">
                    <a:srgbClr val="000000">
                      <a:alpha val="43137"/>
                    </a:srgbClr>
                  </a:outerShdw>
                </a:effectLst>
                <a:latin typeface="Arial Rounded MT Bold" pitchFamily="34" charset="0"/>
              </a:rPr>
              <a:t>GRACE ...</a:t>
            </a:r>
            <a:br>
              <a:rPr lang="en-US" sz="4800" b="0" dirty="0">
                <a:effectLst>
                  <a:glow rad="127000">
                    <a:schemeClr val="tx2">
                      <a:lumMod val="50000"/>
                    </a:schemeClr>
                  </a:glow>
                  <a:outerShdw blurRad="38100" dist="38100" dir="2700000" algn="tl">
                    <a:srgbClr val="000000">
                      <a:alpha val="43137"/>
                    </a:srgbClr>
                  </a:outerShdw>
                </a:effectLst>
                <a:latin typeface="Arial Rounded MT Bold" pitchFamily="34" charset="0"/>
              </a:rPr>
            </a:br>
            <a:br>
              <a:rPr lang="en-US" sz="4800" b="0" dirty="0">
                <a:effectLst>
                  <a:glow rad="127000">
                    <a:schemeClr val="tx2">
                      <a:lumMod val="50000"/>
                    </a:schemeClr>
                  </a:glow>
                  <a:outerShdw blurRad="38100" dist="38100" dir="2700000" algn="tl">
                    <a:srgbClr val="000000">
                      <a:alpha val="43137"/>
                    </a:srgbClr>
                  </a:outerShdw>
                </a:effectLst>
                <a:latin typeface="Arial Rounded MT Bold" pitchFamily="34" charset="0"/>
              </a:rPr>
            </a:br>
            <a:r>
              <a:rPr lang="en-US" sz="4800" b="0" dirty="0">
                <a:effectLst>
                  <a:glow rad="127000">
                    <a:schemeClr val="tx2">
                      <a:lumMod val="50000"/>
                    </a:schemeClr>
                  </a:glow>
                  <a:outerShdw blurRad="38100" dist="38100" dir="2700000" algn="tl">
                    <a:srgbClr val="000000">
                      <a:alpha val="43137"/>
                    </a:srgbClr>
                  </a:outerShdw>
                </a:effectLst>
                <a:latin typeface="Arial Rounded MT Bold" pitchFamily="34" charset="0"/>
              </a:rPr>
              <a:t>LIFE WILL NEVER BE THE SAME!</a:t>
            </a:r>
          </a:p>
          <a:p>
            <a:pPr algn="ctr"/>
            <a:endParaRPr lang="en-US" sz="4800" b="0" dirty="0">
              <a:latin typeface="Arial Rounded MT Bold" pitchFamily="34" charset="0"/>
            </a:endParaRPr>
          </a:p>
        </p:txBody>
      </p:sp>
    </p:spTree>
  </p:cSld>
  <p:clrMapOvr>
    <a:masterClrMapping/>
  </p:clrMapOvr>
  <p:transition>
    <p:zo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SELF-</a:t>
            </a:r>
            <a:r>
              <a:rPr lang="en-US" u="sng" dirty="0">
                <a:effectLst>
                  <a:glow rad="127000">
                    <a:srgbClr val="FF0000"/>
                  </a:glow>
                  <a:outerShdw blurRad="38100" dist="38100" dir="2700000" algn="tl">
                    <a:srgbClr val="000000">
                      <a:alpha val="43137"/>
                    </a:srgbClr>
                  </a:outerShdw>
                </a:effectLst>
              </a:rPr>
              <a:t>EVIDENT</a:t>
            </a:r>
            <a:endParaRPr lang="en-US" sz="3200" u="sng" dirty="0">
              <a:effectLst>
                <a:glow rad="127000">
                  <a:srgbClr val="FF0000"/>
                </a:glow>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endParaRPr lang="en-US" sz="4000" b="0" dirty="0">
              <a:latin typeface="Arial Rounded MT Bold" pitchFamily="34" charset="0"/>
            </a:endParaRPr>
          </a:p>
          <a:p>
            <a:pPr algn="ctr"/>
            <a:endParaRPr lang="en-US" sz="4000" b="0" dirty="0">
              <a:latin typeface="Arial Rounded MT Bold" pitchFamily="34" charset="0"/>
            </a:endParaRPr>
          </a:p>
        </p:txBody>
      </p:sp>
      <p:pic>
        <p:nvPicPr>
          <p:cNvPr id="7" name="Picture 3"/>
          <p:cNvPicPr>
            <a:picLocks noChangeAspect="1" noChangeArrowheads="1"/>
          </p:cNvPicPr>
          <p:nvPr/>
        </p:nvPicPr>
        <p:blipFill>
          <a:blip r:embed="rId2" cstate="print"/>
          <a:srcRect b="26842"/>
          <a:stretch>
            <a:fillRect/>
          </a:stretch>
        </p:blipFill>
        <p:spPr bwMode="auto">
          <a:xfrm>
            <a:off x="1537288" y="5092700"/>
            <a:ext cx="9130712" cy="1765300"/>
          </a:xfrm>
          <a:prstGeom prst="rect">
            <a:avLst/>
          </a:prstGeom>
          <a:noFill/>
          <a:ln w="9525">
            <a:noFill/>
            <a:miter lim="800000"/>
            <a:headEnd/>
            <a:tailEnd/>
          </a:ln>
          <a:effectLst/>
        </p:spPr>
      </p:pic>
    </p:spTree>
  </p:cSld>
  <p:clrMapOvr>
    <a:masterClrMapping/>
  </p:clrMapOvr>
  <p:transition>
    <p:zo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SELF-</a:t>
            </a:r>
            <a:r>
              <a:rPr lang="en-US" u="sng" dirty="0">
                <a:effectLst>
                  <a:glow rad="127000">
                    <a:srgbClr val="FF0000"/>
                  </a:glow>
                  <a:outerShdw blurRad="38100" dist="38100" dir="2700000" algn="tl">
                    <a:srgbClr val="000000">
                      <a:alpha val="43137"/>
                    </a:srgbClr>
                  </a:outerShdw>
                </a:effectLst>
              </a:rPr>
              <a:t>EVIDENT</a:t>
            </a:r>
            <a:endParaRPr lang="en-US" sz="3200" u="sng" dirty="0">
              <a:effectLst>
                <a:glow rad="127000">
                  <a:srgbClr val="FF0000"/>
                </a:glow>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algn="ctr"/>
            <a:r>
              <a:rPr lang="en-US" sz="4000" b="0" dirty="0">
                <a:latin typeface="Arial Rounded MT Bold" pitchFamily="34" charset="0"/>
              </a:rPr>
              <a:t>NOT needing human </a:t>
            </a:r>
            <a:r>
              <a:rPr lang="en-US" sz="4000" b="0" u="sng" dirty="0">
                <a:effectLst>
                  <a:glow rad="127000">
                    <a:srgbClr val="FF0000"/>
                  </a:glow>
                  <a:outerShdw blurRad="38100" dist="38100" dir="2700000" algn="tl">
                    <a:srgbClr val="000000">
                      <a:alpha val="43137"/>
                    </a:srgbClr>
                  </a:outerShdw>
                </a:effectLst>
                <a:latin typeface="Arial Rounded MT Bold" pitchFamily="34" charset="0"/>
              </a:rPr>
              <a:t>validation</a:t>
            </a:r>
            <a:r>
              <a:rPr lang="en-US" sz="4000" b="0" dirty="0">
                <a:latin typeface="Arial Rounded MT Bold" pitchFamily="34" charset="0"/>
              </a:rPr>
              <a:t>.</a:t>
            </a:r>
          </a:p>
        </p:txBody>
      </p:sp>
      <p:pic>
        <p:nvPicPr>
          <p:cNvPr id="7" name="Picture 3"/>
          <p:cNvPicPr>
            <a:picLocks noChangeAspect="1" noChangeArrowheads="1"/>
          </p:cNvPicPr>
          <p:nvPr/>
        </p:nvPicPr>
        <p:blipFill>
          <a:blip r:embed="rId2" cstate="print"/>
          <a:srcRect b="26842"/>
          <a:stretch>
            <a:fillRect/>
          </a:stretch>
        </p:blipFill>
        <p:spPr bwMode="auto">
          <a:xfrm>
            <a:off x="1537288" y="5092700"/>
            <a:ext cx="9130712" cy="1765300"/>
          </a:xfrm>
          <a:prstGeom prst="rect">
            <a:avLst/>
          </a:prstGeom>
          <a:noFill/>
          <a:ln w="9525">
            <a:noFill/>
            <a:miter lim="800000"/>
            <a:headEnd/>
            <a:tailEnd/>
          </a:ln>
          <a:effectLst/>
        </p:spPr>
      </p:pic>
    </p:spTree>
    <p:extLst>
      <p:ext uri="{BB962C8B-B14F-4D97-AF65-F5344CB8AC3E}">
        <p14:creationId xmlns:p14="http://schemas.microsoft.com/office/powerpoint/2010/main" val="3324703004"/>
      </p:ext>
    </p:extLst>
  </p:cSld>
  <p:clrMapOvr>
    <a:masterClrMapping/>
  </p:clrMapOvr>
  <p:transition>
    <p:zo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SELF-</a:t>
            </a:r>
            <a:r>
              <a:rPr lang="en-US" u="sng" dirty="0">
                <a:effectLst>
                  <a:glow rad="127000">
                    <a:srgbClr val="FF0000"/>
                  </a:glow>
                  <a:outerShdw blurRad="38100" dist="38100" dir="2700000" algn="tl">
                    <a:srgbClr val="000000">
                      <a:alpha val="43137"/>
                    </a:srgbClr>
                  </a:outerShdw>
                </a:effectLst>
              </a:rPr>
              <a:t>EVIDENT</a:t>
            </a:r>
            <a:endParaRPr lang="en-US" sz="3200" u="sng" dirty="0">
              <a:effectLst>
                <a:glow rad="127000">
                  <a:srgbClr val="FF0000"/>
                </a:glow>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algn="ctr"/>
            <a:r>
              <a:rPr lang="en-US" sz="4000" b="0" dirty="0">
                <a:latin typeface="Arial Rounded MT Bold" pitchFamily="34" charset="0"/>
              </a:rPr>
              <a:t>NOT needing human </a:t>
            </a:r>
            <a:r>
              <a:rPr lang="en-US" sz="4000" b="0" u="sng" dirty="0">
                <a:effectLst>
                  <a:glow rad="127000">
                    <a:srgbClr val="FF0000"/>
                  </a:glow>
                  <a:outerShdw blurRad="38100" dist="38100" dir="2700000" algn="tl">
                    <a:srgbClr val="000000">
                      <a:alpha val="43137"/>
                    </a:srgbClr>
                  </a:outerShdw>
                </a:effectLst>
                <a:latin typeface="Arial Rounded MT Bold" pitchFamily="34" charset="0"/>
              </a:rPr>
              <a:t>validation</a:t>
            </a:r>
            <a:r>
              <a:rPr lang="en-US" sz="4000" b="0" dirty="0">
                <a:latin typeface="Arial Rounded MT Bold" pitchFamily="34" charset="0"/>
              </a:rPr>
              <a:t>.</a:t>
            </a:r>
          </a:p>
          <a:p>
            <a:r>
              <a:rPr lang="en-US" sz="4000" baseline="30000" dirty="0"/>
              <a:t>16</a:t>
            </a:r>
            <a:r>
              <a:rPr lang="en-US" sz="4000" dirty="0"/>
              <a:t>  ... </a:t>
            </a:r>
            <a:r>
              <a:rPr lang="en-US" sz="4000" dirty="0">
                <a:effectLst>
                  <a:glow rad="127000">
                    <a:srgbClr val="FF0000"/>
                  </a:glow>
                  <a:outerShdw blurRad="38100" dist="38100" dir="2700000" algn="tl">
                    <a:srgbClr val="000000">
                      <a:alpha val="43137"/>
                    </a:srgbClr>
                  </a:outerShdw>
                </a:effectLst>
              </a:rPr>
              <a:t>I did not consult </a:t>
            </a:r>
            <a:r>
              <a:rPr lang="en-US" sz="4000" dirty="0"/>
              <a:t>any man,  </a:t>
            </a:r>
            <a:r>
              <a:rPr lang="en-US" sz="4000" baseline="30000" dirty="0"/>
              <a:t>17</a:t>
            </a:r>
            <a:r>
              <a:rPr lang="en-US" sz="4000" dirty="0"/>
              <a:t> nor did I go up to Jerusalem to see those who were apostles before I was, but I went immediately into Arabia and later returned to Damascus.   </a:t>
            </a:r>
          </a:p>
          <a:p>
            <a:endParaRPr lang="en-US" sz="4000" b="0" dirty="0">
              <a:latin typeface="Arial Rounded MT Bold" pitchFamily="34" charset="0"/>
            </a:endParaRPr>
          </a:p>
          <a:p>
            <a:pPr algn="ctr"/>
            <a:endParaRPr lang="en-US" sz="4000" b="0" dirty="0">
              <a:latin typeface="Arial Rounded MT Bold" pitchFamily="34" charset="0"/>
            </a:endParaRPr>
          </a:p>
        </p:txBody>
      </p:sp>
      <p:pic>
        <p:nvPicPr>
          <p:cNvPr id="7" name="Picture 3"/>
          <p:cNvPicPr>
            <a:picLocks noChangeAspect="1" noChangeArrowheads="1"/>
          </p:cNvPicPr>
          <p:nvPr/>
        </p:nvPicPr>
        <p:blipFill>
          <a:blip r:embed="rId2" cstate="print"/>
          <a:srcRect b="26842"/>
          <a:stretch>
            <a:fillRect/>
          </a:stretch>
        </p:blipFill>
        <p:spPr bwMode="auto">
          <a:xfrm>
            <a:off x="1537288" y="5092700"/>
            <a:ext cx="9130712" cy="1765300"/>
          </a:xfrm>
          <a:prstGeom prst="rect">
            <a:avLst/>
          </a:prstGeom>
          <a:noFill/>
          <a:ln w="9525">
            <a:noFill/>
            <a:miter lim="800000"/>
            <a:headEnd/>
            <a:tailEnd/>
          </a:ln>
          <a:effectLst/>
        </p:spPr>
      </p:pic>
    </p:spTree>
    <p:extLst>
      <p:ext uri="{BB962C8B-B14F-4D97-AF65-F5344CB8AC3E}">
        <p14:creationId xmlns:p14="http://schemas.microsoft.com/office/powerpoint/2010/main" val="1593511565"/>
      </p:ext>
    </p:extLst>
  </p:cSld>
  <p:clrMapOvr>
    <a:masterClrMapping/>
  </p:clrMapOvr>
  <p:transition>
    <p:zo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SELF-</a:t>
            </a:r>
            <a:r>
              <a:rPr lang="en-US" u="sng" dirty="0"/>
              <a:t>EVIDENT</a:t>
            </a:r>
            <a:endParaRPr lang="en-US" sz="3200" u="sng" dirty="0"/>
          </a:p>
        </p:txBody>
      </p:sp>
      <p:sp>
        <p:nvSpPr>
          <p:cNvPr id="3" name="Content Placeholder 2"/>
          <p:cNvSpPr>
            <a:spLocks noGrp="1"/>
          </p:cNvSpPr>
          <p:nvPr>
            <p:ph idx="1"/>
          </p:nvPr>
        </p:nvSpPr>
        <p:spPr/>
        <p:txBody>
          <a:bodyPr>
            <a:normAutofit/>
          </a:bodyPr>
          <a:lstStyle/>
          <a:p>
            <a:pPr algn="ctr"/>
            <a:r>
              <a:rPr lang="en-US" sz="4000" b="0" dirty="0">
                <a:latin typeface="Arial Rounded MT Bold" pitchFamily="34" charset="0"/>
              </a:rPr>
              <a:t>NOT needing human </a:t>
            </a:r>
            <a:r>
              <a:rPr lang="en-US" sz="4000" b="0" u="sng" dirty="0">
                <a:latin typeface="Arial Rounded MT Bold" pitchFamily="34" charset="0"/>
              </a:rPr>
              <a:t>validation</a:t>
            </a:r>
            <a:r>
              <a:rPr lang="en-US" sz="4000" b="0" dirty="0">
                <a:latin typeface="Arial Rounded MT Bold" pitchFamily="34" charset="0"/>
              </a:rPr>
              <a:t>.</a:t>
            </a:r>
          </a:p>
          <a:p>
            <a:r>
              <a:rPr lang="en-US" sz="4000" baseline="30000" dirty="0"/>
              <a:t>16</a:t>
            </a:r>
            <a:r>
              <a:rPr lang="en-US" sz="4000" dirty="0"/>
              <a:t>  ... </a:t>
            </a:r>
            <a:r>
              <a:rPr lang="en-US" sz="4000" dirty="0">
                <a:effectLst>
                  <a:glow rad="127000">
                    <a:srgbClr val="FF0000"/>
                  </a:glow>
                  <a:outerShdw blurRad="38100" dist="38100" dir="2700000" algn="tl">
                    <a:srgbClr val="000000">
                      <a:alpha val="43137"/>
                    </a:srgbClr>
                  </a:outerShdw>
                </a:effectLst>
              </a:rPr>
              <a:t>I did not consult </a:t>
            </a:r>
            <a:r>
              <a:rPr lang="en-US" sz="4000" dirty="0"/>
              <a:t>any man,  </a:t>
            </a:r>
            <a:r>
              <a:rPr lang="en-US" sz="4000" baseline="30000" dirty="0"/>
              <a:t>17</a:t>
            </a:r>
            <a:r>
              <a:rPr lang="en-US" sz="4000" dirty="0"/>
              <a:t> nor did I go up to Jerusalem to see those who were apostles before I was, but I went immediately into Arabia and later returned to Damascus.   </a:t>
            </a:r>
          </a:p>
          <a:p>
            <a:endParaRPr lang="en-US" sz="4000" b="0" dirty="0">
              <a:latin typeface="Arial Rounded MT Bold" pitchFamily="34" charset="0"/>
            </a:endParaRPr>
          </a:p>
          <a:p>
            <a:pPr algn="ctr"/>
            <a:endParaRPr lang="en-US" sz="4000" b="0" dirty="0">
              <a:latin typeface="Arial Rounded MT Bold" pitchFamily="34" charset="0"/>
            </a:endParaRPr>
          </a:p>
        </p:txBody>
      </p:sp>
      <p:pic>
        <p:nvPicPr>
          <p:cNvPr id="7" name="Picture 3"/>
          <p:cNvPicPr>
            <a:picLocks noChangeAspect="1" noChangeArrowheads="1"/>
          </p:cNvPicPr>
          <p:nvPr/>
        </p:nvPicPr>
        <p:blipFill>
          <a:blip r:embed="rId2" cstate="print"/>
          <a:srcRect b="26842"/>
          <a:stretch>
            <a:fillRect/>
          </a:stretch>
        </p:blipFill>
        <p:spPr bwMode="auto">
          <a:xfrm>
            <a:off x="1537288" y="5092700"/>
            <a:ext cx="9130712" cy="1765300"/>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7897038" y="0"/>
            <a:ext cx="4294962" cy="6858000"/>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7897038" y="0"/>
            <a:ext cx="4294962" cy="6858000"/>
          </a:xfrm>
          <a:prstGeom prst="rect">
            <a:avLst/>
          </a:prstGeom>
          <a:noFill/>
          <a:ln w="9525">
            <a:noFill/>
            <a:miter lim="800000"/>
            <a:headEnd/>
            <a:tailEnd/>
          </a:ln>
          <a:effectLst/>
        </p:spPr>
      </p:pic>
      <p:sp>
        <p:nvSpPr>
          <p:cNvPr id="8" name="TextBox 7"/>
          <p:cNvSpPr txBox="1"/>
          <p:nvPr/>
        </p:nvSpPr>
        <p:spPr>
          <a:xfrm>
            <a:off x="9163051" y="628650"/>
            <a:ext cx="5611091" cy="3447098"/>
          </a:xfrm>
          <a:prstGeom prst="rect">
            <a:avLst/>
          </a:prstGeom>
          <a:noFill/>
        </p:spPr>
        <p:txBody>
          <a:bodyPr wrap="square" rtlCol="0">
            <a:spAutoFit/>
          </a:bodyPr>
          <a:lstStyle/>
          <a:p>
            <a:r>
              <a:rPr lang="en-US" sz="3600" b="1" dirty="0">
                <a:solidFill>
                  <a:schemeClr val="bg1"/>
                </a:solidFill>
              </a:rPr>
              <a:t>Two Divine </a:t>
            </a:r>
            <a:br>
              <a:rPr lang="en-US" sz="3600" b="1" dirty="0">
                <a:solidFill>
                  <a:schemeClr val="bg1"/>
                </a:solidFill>
              </a:rPr>
            </a:br>
            <a:r>
              <a:rPr lang="en-US" sz="3600" b="1" dirty="0">
                <a:solidFill>
                  <a:schemeClr val="bg1"/>
                </a:solidFill>
              </a:rPr>
              <a:t>witnesses:</a:t>
            </a:r>
            <a:br>
              <a:rPr lang="en-US" sz="1800" b="1" dirty="0">
                <a:solidFill>
                  <a:schemeClr val="bg1"/>
                </a:solidFill>
              </a:rPr>
            </a:br>
            <a:endParaRPr lang="en-US" sz="1800" b="1" dirty="0">
              <a:solidFill>
                <a:schemeClr val="bg1"/>
              </a:solidFill>
            </a:endParaRPr>
          </a:p>
          <a:p>
            <a:r>
              <a:rPr lang="en-US" sz="3600" b="1" dirty="0">
                <a:solidFill>
                  <a:schemeClr val="bg1"/>
                </a:solidFill>
              </a:rPr>
              <a:t>1) the Word </a:t>
            </a:r>
            <a:br>
              <a:rPr lang="en-US" sz="3600" b="1" dirty="0">
                <a:solidFill>
                  <a:schemeClr val="bg1"/>
                </a:solidFill>
              </a:rPr>
            </a:br>
            <a:r>
              <a:rPr lang="en-US" sz="3600" b="1" dirty="0">
                <a:solidFill>
                  <a:schemeClr val="bg1"/>
                </a:solidFill>
              </a:rPr>
              <a:t>of God</a:t>
            </a:r>
            <a:br>
              <a:rPr lang="en-US" sz="3600" b="1" dirty="0">
                <a:solidFill>
                  <a:schemeClr val="bg1"/>
                </a:solidFill>
              </a:rPr>
            </a:br>
            <a:r>
              <a:rPr lang="en-US" sz="2800" b="1" dirty="0">
                <a:solidFill>
                  <a:schemeClr val="bg1"/>
                </a:solidFill>
              </a:rPr>
              <a:t>2 Tim 3:16</a:t>
            </a:r>
            <a:br>
              <a:rPr lang="en-US" sz="1800" b="1" dirty="0">
                <a:solidFill>
                  <a:schemeClr val="bg1"/>
                </a:solidFill>
              </a:rPr>
            </a:br>
            <a:endParaRPr lang="en-US" sz="2800" b="1" dirty="0">
              <a:solidFill>
                <a:schemeClr val="bg1"/>
              </a:solidFill>
            </a:endParaRPr>
          </a:p>
        </p:txBody>
      </p:sp>
      <p:pic>
        <p:nvPicPr>
          <p:cNvPr id="9" name="Picture 3"/>
          <p:cNvPicPr>
            <a:picLocks noChangeAspect="1" noChangeArrowheads="1"/>
          </p:cNvPicPr>
          <p:nvPr/>
        </p:nvPicPr>
        <p:blipFill>
          <a:blip r:embed="rId4" cstate="print"/>
          <a:srcRect/>
          <a:stretch>
            <a:fillRect/>
          </a:stretch>
        </p:blipFill>
        <p:spPr bwMode="auto">
          <a:xfrm>
            <a:off x="0" y="2906714"/>
            <a:ext cx="12192000" cy="3951287"/>
          </a:xfrm>
          <a:prstGeom prst="rect">
            <a:avLst/>
          </a:prstGeom>
          <a:noFill/>
          <a:ln w="9525">
            <a:noFill/>
            <a:miter lim="800000"/>
            <a:headEnd/>
            <a:tailEnd/>
          </a:ln>
          <a:effectLst/>
        </p:spPr>
      </p:pic>
    </p:spTree>
    <p:extLst>
      <p:ext uri="{BB962C8B-B14F-4D97-AF65-F5344CB8AC3E}">
        <p14:creationId xmlns:p14="http://schemas.microsoft.com/office/powerpoint/2010/main" val="57208526"/>
      </p:ext>
    </p:extLst>
  </p:cSld>
  <p:clrMapOvr>
    <a:masterClrMapping/>
  </p:clrMapOvr>
  <p:transition>
    <p:zo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b="26842"/>
          <a:stretch>
            <a:fillRect/>
          </a:stretch>
        </p:blipFill>
        <p:spPr bwMode="auto">
          <a:xfrm>
            <a:off x="1537288" y="5092700"/>
            <a:ext cx="9130712" cy="1765300"/>
          </a:xfrm>
          <a:prstGeom prst="rect">
            <a:avLst/>
          </a:prstGeom>
          <a:noFill/>
          <a:ln w="9525">
            <a:noFill/>
            <a:miter lim="800000"/>
            <a:headEnd/>
            <a:tailEnd/>
          </a:ln>
          <a:effectLst/>
        </p:spPr>
      </p:pic>
      <p:pic>
        <p:nvPicPr>
          <p:cNvPr id="9" name="Picture 3"/>
          <p:cNvPicPr>
            <a:picLocks noChangeAspect="1" noChangeArrowheads="1"/>
          </p:cNvPicPr>
          <p:nvPr/>
        </p:nvPicPr>
        <p:blipFill>
          <a:blip r:embed="rId3" cstate="print"/>
          <a:srcRect/>
          <a:stretch>
            <a:fillRect/>
          </a:stretch>
        </p:blipFill>
        <p:spPr bwMode="auto">
          <a:xfrm>
            <a:off x="0" y="2906714"/>
            <a:ext cx="12192000" cy="39512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3. SELF-</a:t>
            </a:r>
            <a:r>
              <a:rPr lang="en-US" u="sng" dirty="0"/>
              <a:t>EVIDENT</a:t>
            </a:r>
            <a:endParaRPr lang="en-US" sz="3200" u="sng" dirty="0"/>
          </a:p>
        </p:txBody>
      </p:sp>
      <p:sp>
        <p:nvSpPr>
          <p:cNvPr id="3" name="Content Placeholder 2"/>
          <p:cNvSpPr>
            <a:spLocks noGrp="1"/>
          </p:cNvSpPr>
          <p:nvPr>
            <p:ph idx="1"/>
          </p:nvPr>
        </p:nvSpPr>
        <p:spPr/>
        <p:txBody>
          <a:bodyPr>
            <a:normAutofit/>
          </a:bodyPr>
          <a:lstStyle/>
          <a:p>
            <a:pPr algn="ctr"/>
            <a:r>
              <a:rPr lang="en-US" sz="4000" b="0" dirty="0">
                <a:latin typeface="Arial Rounded MT Bold" pitchFamily="34" charset="0"/>
              </a:rPr>
              <a:t>NOT needing human </a:t>
            </a:r>
            <a:r>
              <a:rPr lang="en-US" sz="4000" b="0" u="sng" dirty="0">
                <a:latin typeface="Arial Rounded MT Bold" pitchFamily="34" charset="0"/>
              </a:rPr>
              <a:t>validation</a:t>
            </a:r>
            <a:r>
              <a:rPr lang="en-US" sz="4000" b="0" dirty="0">
                <a:latin typeface="Arial Rounded MT Bold" pitchFamily="34" charset="0"/>
              </a:rPr>
              <a:t>.</a:t>
            </a:r>
          </a:p>
          <a:p>
            <a:r>
              <a:rPr lang="en-US" sz="4000" baseline="30000" dirty="0"/>
              <a:t>16</a:t>
            </a:r>
            <a:r>
              <a:rPr lang="en-US" sz="4000" dirty="0"/>
              <a:t>  ... </a:t>
            </a:r>
            <a:r>
              <a:rPr lang="en-US" sz="4000" dirty="0">
                <a:effectLst>
                  <a:glow rad="127000">
                    <a:srgbClr val="FF0000"/>
                  </a:glow>
                  <a:outerShdw blurRad="38100" dist="38100" dir="2700000" algn="tl">
                    <a:srgbClr val="000000">
                      <a:alpha val="43137"/>
                    </a:srgbClr>
                  </a:outerShdw>
                </a:effectLst>
              </a:rPr>
              <a:t>I did not consult </a:t>
            </a:r>
            <a:r>
              <a:rPr lang="en-US" sz="4000" dirty="0"/>
              <a:t>any man,  </a:t>
            </a:r>
            <a:r>
              <a:rPr lang="en-US" sz="4000" baseline="30000" dirty="0"/>
              <a:t>17</a:t>
            </a:r>
            <a:r>
              <a:rPr lang="en-US" sz="4000" dirty="0"/>
              <a:t> nor did I go up to Jerusalem to see those who were apostles before I was, but I went immediately into Arabia and later returned to Damascus.   </a:t>
            </a:r>
          </a:p>
          <a:p>
            <a:endParaRPr lang="en-US" sz="4000" b="0" dirty="0">
              <a:latin typeface="Arial Rounded MT Bold" pitchFamily="34" charset="0"/>
            </a:endParaRPr>
          </a:p>
          <a:p>
            <a:pPr algn="ctr"/>
            <a:endParaRPr lang="en-US" sz="4000" b="0" dirty="0">
              <a:latin typeface="Arial Rounded MT Bold" pitchFamily="34" charset="0"/>
            </a:endParaRPr>
          </a:p>
        </p:txBody>
      </p:sp>
      <p:pic>
        <p:nvPicPr>
          <p:cNvPr id="5" name="Picture 2"/>
          <p:cNvPicPr>
            <a:picLocks noChangeAspect="1" noChangeArrowheads="1"/>
          </p:cNvPicPr>
          <p:nvPr/>
        </p:nvPicPr>
        <p:blipFill>
          <a:blip r:embed="rId4" cstate="print"/>
          <a:srcRect/>
          <a:stretch>
            <a:fillRect/>
          </a:stretch>
        </p:blipFill>
        <p:spPr bwMode="auto">
          <a:xfrm>
            <a:off x="7897038" y="0"/>
            <a:ext cx="4294962" cy="6858000"/>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a:stretch>
            <a:fillRect/>
          </a:stretch>
        </p:blipFill>
        <p:spPr bwMode="auto">
          <a:xfrm>
            <a:off x="7897038" y="0"/>
            <a:ext cx="4294962" cy="6858000"/>
          </a:xfrm>
          <a:prstGeom prst="rect">
            <a:avLst/>
          </a:prstGeom>
          <a:noFill/>
          <a:ln w="9525">
            <a:noFill/>
            <a:miter lim="800000"/>
            <a:headEnd/>
            <a:tailEnd/>
          </a:ln>
          <a:effectLst/>
        </p:spPr>
      </p:pic>
      <p:sp>
        <p:nvSpPr>
          <p:cNvPr id="8" name="TextBox 7"/>
          <p:cNvSpPr txBox="1"/>
          <p:nvPr/>
        </p:nvSpPr>
        <p:spPr>
          <a:xfrm>
            <a:off x="9163051" y="628650"/>
            <a:ext cx="5611091" cy="5386090"/>
          </a:xfrm>
          <a:prstGeom prst="rect">
            <a:avLst/>
          </a:prstGeom>
          <a:noFill/>
        </p:spPr>
        <p:txBody>
          <a:bodyPr wrap="square" rtlCol="0">
            <a:spAutoFit/>
          </a:bodyPr>
          <a:lstStyle/>
          <a:p>
            <a:r>
              <a:rPr lang="en-US" sz="3600" b="1" dirty="0">
                <a:solidFill>
                  <a:schemeClr val="bg1"/>
                </a:solidFill>
              </a:rPr>
              <a:t>Two Divine </a:t>
            </a:r>
            <a:br>
              <a:rPr lang="en-US" sz="3600" b="1" dirty="0">
                <a:solidFill>
                  <a:schemeClr val="bg1"/>
                </a:solidFill>
              </a:rPr>
            </a:br>
            <a:r>
              <a:rPr lang="en-US" sz="3600" b="1" dirty="0">
                <a:solidFill>
                  <a:schemeClr val="bg1"/>
                </a:solidFill>
              </a:rPr>
              <a:t>witnesses:</a:t>
            </a:r>
            <a:br>
              <a:rPr lang="en-US" sz="1800" b="1" dirty="0">
                <a:solidFill>
                  <a:schemeClr val="bg1"/>
                </a:solidFill>
              </a:rPr>
            </a:br>
            <a:endParaRPr lang="en-US" sz="1800" b="1" dirty="0">
              <a:solidFill>
                <a:schemeClr val="bg1"/>
              </a:solidFill>
            </a:endParaRPr>
          </a:p>
          <a:p>
            <a:r>
              <a:rPr lang="en-US" sz="3600" b="1" dirty="0">
                <a:solidFill>
                  <a:schemeClr val="bg1"/>
                </a:solidFill>
              </a:rPr>
              <a:t>1) the Word </a:t>
            </a:r>
            <a:br>
              <a:rPr lang="en-US" sz="3600" b="1" dirty="0">
                <a:solidFill>
                  <a:schemeClr val="bg1"/>
                </a:solidFill>
              </a:rPr>
            </a:br>
            <a:r>
              <a:rPr lang="en-US" sz="3600" b="1" dirty="0">
                <a:solidFill>
                  <a:schemeClr val="bg1"/>
                </a:solidFill>
              </a:rPr>
              <a:t>of God</a:t>
            </a:r>
            <a:br>
              <a:rPr lang="en-US" sz="3600" b="1" dirty="0">
                <a:solidFill>
                  <a:schemeClr val="bg1"/>
                </a:solidFill>
              </a:rPr>
            </a:br>
            <a:r>
              <a:rPr lang="en-US" sz="2800" b="1" dirty="0">
                <a:solidFill>
                  <a:schemeClr val="bg1"/>
                </a:solidFill>
              </a:rPr>
              <a:t>2 </a:t>
            </a:r>
            <a:r>
              <a:rPr lang="en-US" sz="2800" b="1">
                <a:solidFill>
                  <a:schemeClr val="bg1"/>
                </a:solidFill>
              </a:rPr>
              <a:t>Tim 3:16</a:t>
            </a:r>
            <a:br>
              <a:rPr lang="en-US" sz="1800" b="1" dirty="0">
                <a:solidFill>
                  <a:schemeClr val="bg1"/>
                </a:solidFill>
              </a:rPr>
            </a:br>
            <a:endParaRPr lang="en-US" sz="1800" b="1" dirty="0">
              <a:solidFill>
                <a:schemeClr val="bg1"/>
              </a:solidFill>
            </a:endParaRPr>
          </a:p>
          <a:p>
            <a:r>
              <a:rPr lang="en-US" sz="3600" b="1" dirty="0">
                <a:solidFill>
                  <a:schemeClr val="bg1"/>
                </a:solidFill>
              </a:rPr>
              <a:t>2) the inner </a:t>
            </a:r>
            <a:br>
              <a:rPr lang="en-US" sz="3600" b="1" dirty="0">
                <a:solidFill>
                  <a:schemeClr val="bg1"/>
                </a:solidFill>
              </a:rPr>
            </a:br>
            <a:r>
              <a:rPr lang="en-US" sz="3600" b="1" dirty="0">
                <a:solidFill>
                  <a:schemeClr val="bg1"/>
                </a:solidFill>
              </a:rPr>
              <a:t>witness </a:t>
            </a:r>
            <a:br>
              <a:rPr lang="en-US" sz="3600" b="1" dirty="0">
                <a:solidFill>
                  <a:schemeClr val="bg1"/>
                </a:solidFill>
              </a:rPr>
            </a:br>
            <a:r>
              <a:rPr lang="en-US" sz="3600" b="1" dirty="0">
                <a:solidFill>
                  <a:schemeClr val="bg1"/>
                </a:solidFill>
              </a:rPr>
              <a:t>of the Spirit</a:t>
            </a:r>
            <a:br>
              <a:rPr lang="en-US" sz="3600" b="1" dirty="0">
                <a:solidFill>
                  <a:schemeClr val="bg1"/>
                </a:solidFill>
              </a:rPr>
            </a:br>
            <a:r>
              <a:rPr lang="en-US" sz="2800" b="1" dirty="0">
                <a:solidFill>
                  <a:schemeClr val="bg1"/>
                </a:solidFill>
              </a:rPr>
              <a:t>Rom 8:16</a:t>
            </a:r>
          </a:p>
        </p:txBody>
      </p:sp>
      <p:pic>
        <p:nvPicPr>
          <p:cNvPr id="10" name="Picture 4"/>
          <p:cNvPicPr>
            <a:picLocks noChangeAspect="1" noChangeArrowheads="1"/>
          </p:cNvPicPr>
          <p:nvPr/>
        </p:nvPicPr>
        <p:blipFill>
          <a:blip r:embed="rId5" cstate="print"/>
          <a:srcRect/>
          <a:stretch>
            <a:fillRect/>
          </a:stretch>
        </p:blipFill>
        <p:spPr bwMode="auto">
          <a:xfrm>
            <a:off x="1116418" y="2601481"/>
            <a:ext cx="7532283" cy="3354458"/>
          </a:xfrm>
          <a:prstGeom prst="rect">
            <a:avLst/>
          </a:prstGeom>
          <a:noFill/>
          <a:ln w="9525">
            <a:noFill/>
            <a:miter lim="800000"/>
            <a:headEnd/>
            <a:tailEnd/>
          </a:ln>
          <a:effectLst>
            <a:outerShdw blurRad="50800" dist="127000" dir="5400000" algn="ctr" rotWithShape="0">
              <a:schemeClr val="tx1">
                <a:alpha val="56000"/>
              </a:schemeClr>
            </a:outerShdw>
          </a:effectLst>
        </p:spPr>
      </p:pic>
    </p:spTree>
    <p:extLst>
      <p:ext uri="{BB962C8B-B14F-4D97-AF65-F5344CB8AC3E}">
        <p14:creationId xmlns:p14="http://schemas.microsoft.com/office/powerpoint/2010/main" val="1663238238"/>
      </p:ext>
    </p:extLst>
  </p:cSld>
  <p:clrMapOvr>
    <a:masterClrMapping/>
  </p:clrMapOvr>
  <p:transition>
    <p:zo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r="24234" b="34328"/>
          <a:stretch>
            <a:fillRect/>
          </a:stretch>
        </p:blipFill>
        <p:spPr bwMode="auto">
          <a:xfrm>
            <a:off x="7623694" y="1695450"/>
            <a:ext cx="4568306" cy="51625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3. SELF-</a:t>
            </a:r>
            <a:r>
              <a:rPr lang="en-US" u="sng" dirty="0"/>
              <a:t>EVIDENT</a:t>
            </a:r>
            <a:endParaRPr lang="en-US" sz="3200" u="sng" dirty="0"/>
          </a:p>
        </p:txBody>
      </p:sp>
      <p:sp>
        <p:nvSpPr>
          <p:cNvPr id="3" name="Content Placeholder 2"/>
          <p:cNvSpPr>
            <a:spLocks noGrp="1"/>
          </p:cNvSpPr>
          <p:nvPr>
            <p:ph idx="1"/>
          </p:nvPr>
        </p:nvSpPr>
        <p:spPr/>
        <p:txBody>
          <a:bodyPr>
            <a:normAutofit/>
          </a:bodyPr>
          <a:lstStyle/>
          <a:p>
            <a:pPr algn="ctr"/>
            <a:r>
              <a:rPr lang="en-US" sz="4000" b="0" dirty="0">
                <a:latin typeface="Arial Rounded MT Bold" pitchFamily="34" charset="0"/>
              </a:rPr>
              <a:t>NOT needing human </a:t>
            </a:r>
            <a:r>
              <a:rPr lang="en-US" sz="4000" b="0" u="sng" dirty="0">
                <a:latin typeface="Arial Rounded MT Bold" pitchFamily="34" charset="0"/>
              </a:rPr>
              <a:t>validation</a:t>
            </a:r>
            <a:r>
              <a:rPr lang="en-US" sz="4000" b="0" dirty="0">
                <a:latin typeface="Arial Rounded MT Bold" pitchFamily="34" charset="0"/>
              </a:rPr>
              <a:t>.</a:t>
            </a:r>
          </a:p>
          <a:p>
            <a:pPr marL="0" indent="0"/>
            <a:r>
              <a:rPr lang="en-US" sz="4000" baseline="30000" dirty="0"/>
              <a:t>18</a:t>
            </a:r>
            <a:r>
              <a:rPr lang="en-US" sz="4000" dirty="0"/>
              <a:t> </a:t>
            </a:r>
            <a:r>
              <a:rPr lang="en-US" sz="4000" dirty="0">
                <a:effectLst>
                  <a:glow rad="127000">
                    <a:srgbClr val="FF0000"/>
                  </a:glow>
                  <a:outerShdw blurRad="38100" dist="38100" dir="2700000" algn="tl">
                    <a:srgbClr val="000000">
                      <a:alpha val="43137"/>
                    </a:srgbClr>
                  </a:outerShdw>
                </a:effectLst>
              </a:rPr>
              <a:t>Then after three years, </a:t>
            </a:r>
            <a:r>
              <a:rPr lang="en-US" sz="4000" dirty="0"/>
              <a:t>I went up to </a:t>
            </a:r>
            <a:br>
              <a:rPr lang="en-US" sz="4000" dirty="0"/>
            </a:br>
            <a:r>
              <a:rPr lang="en-US" sz="4000" dirty="0"/>
              <a:t>Jerusalem to get acquainted with Peter </a:t>
            </a:r>
            <a:br>
              <a:rPr lang="en-US" sz="4000" dirty="0"/>
            </a:br>
            <a:r>
              <a:rPr lang="en-US" sz="4000" dirty="0"/>
              <a:t>and stayed with him fifteen days.  </a:t>
            </a:r>
            <a:r>
              <a:rPr lang="en-US" sz="4000" baseline="30000" dirty="0"/>
              <a:t>19</a:t>
            </a:r>
            <a:r>
              <a:rPr lang="en-US" sz="4000" dirty="0"/>
              <a:t> I saw </a:t>
            </a:r>
            <a:br>
              <a:rPr lang="en-US" sz="4000" dirty="0"/>
            </a:br>
            <a:r>
              <a:rPr lang="en-US" sz="4000" dirty="0"/>
              <a:t>none of the other apostles--only James, </a:t>
            </a:r>
            <a:br>
              <a:rPr lang="en-US" sz="4000" dirty="0"/>
            </a:br>
            <a:r>
              <a:rPr lang="en-US" sz="4000" dirty="0"/>
              <a:t>the Lord's brother.  </a:t>
            </a:r>
            <a:r>
              <a:rPr lang="en-US" sz="4000" baseline="30000" dirty="0"/>
              <a:t>20</a:t>
            </a:r>
            <a:r>
              <a:rPr lang="en-US" sz="4000" dirty="0"/>
              <a:t> I assure you before </a:t>
            </a:r>
            <a:br>
              <a:rPr lang="en-US" sz="4000" dirty="0"/>
            </a:br>
            <a:r>
              <a:rPr lang="en-US" sz="4000" dirty="0"/>
              <a:t>God that what I am writing you is no lie.  </a:t>
            </a:r>
          </a:p>
          <a:p>
            <a:endParaRPr lang="en-US" sz="4000" b="0" dirty="0">
              <a:latin typeface="Arial Rounded MT Bold" pitchFamily="34" charset="0"/>
            </a:endParaRPr>
          </a:p>
          <a:p>
            <a:pPr algn="ctr"/>
            <a:endParaRPr lang="en-US" sz="4000" b="0" dirty="0">
              <a:latin typeface="Arial Rounded MT Bold" pitchFamily="34" charset="0"/>
            </a:endParaRPr>
          </a:p>
        </p:txBody>
      </p:sp>
    </p:spTree>
  </p:cSld>
  <p:clrMapOvr>
    <a:masterClrMapping/>
  </p:clrMapOvr>
  <p:transition>
    <p:zo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r="24234" b="34328"/>
          <a:stretch>
            <a:fillRect/>
          </a:stretch>
        </p:blipFill>
        <p:spPr bwMode="auto">
          <a:xfrm>
            <a:off x="7623694" y="1695450"/>
            <a:ext cx="4568306" cy="51625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3. SELF-</a:t>
            </a:r>
            <a:r>
              <a:rPr lang="en-US" u="sng" dirty="0"/>
              <a:t>EVIDENT</a:t>
            </a:r>
            <a:endParaRPr lang="en-US" sz="3200" u="sng" dirty="0"/>
          </a:p>
        </p:txBody>
      </p:sp>
      <p:sp>
        <p:nvSpPr>
          <p:cNvPr id="3" name="Content Placeholder 2"/>
          <p:cNvSpPr>
            <a:spLocks noGrp="1"/>
          </p:cNvSpPr>
          <p:nvPr>
            <p:ph idx="1"/>
          </p:nvPr>
        </p:nvSpPr>
        <p:spPr/>
        <p:txBody>
          <a:bodyPr>
            <a:normAutofit/>
          </a:bodyPr>
          <a:lstStyle/>
          <a:p>
            <a:pPr algn="ctr"/>
            <a:r>
              <a:rPr lang="en-US" sz="4000" b="0" dirty="0">
                <a:latin typeface="Arial Rounded MT Bold" pitchFamily="34" charset="0"/>
              </a:rPr>
              <a:t>NOT needing human </a:t>
            </a:r>
            <a:r>
              <a:rPr lang="en-US" sz="4000" b="0" u="sng" dirty="0">
                <a:latin typeface="Arial Rounded MT Bold" pitchFamily="34" charset="0"/>
              </a:rPr>
              <a:t>validation</a:t>
            </a:r>
            <a:r>
              <a:rPr lang="en-US" sz="4000" b="0" dirty="0">
                <a:latin typeface="Arial Rounded MT Bold" pitchFamily="34" charset="0"/>
              </a:rPr>
              <a:t>.</a:t>
            </a:r>
          </a:p>
          <a:p>
            <a:pPr marL="0" indent="0"/>
            <a:r>
              <a:rPr lang="en-US" sz="4000" baseline="30000" dirty="0"/>
              <a:t>21</a:t>
            </a:r>
            <a:r>
              <a:rPr lang="en-US" sz="4000" dirty="0"/>
              <a:t> Later I went to Syria and Cilicia.  </a:t>
            </a:r>
            <a:br>
              <a:rPr lang="en-US" sz="4000" dirty="0"/>
            </a:br>
            <a:r>
              <a:rPr lang="en-US" sz="4000" baseline="30000" dirty="0"/>
              <a:t>22</a:t>
            </a:r>
            <a:r>
              <a:rPr lang="en-US" sz="4000" dirty="0"/>
              <a:t> </a:t>
            </a:r>
            <a:r>
              <a:rPr lang="en-US" sz="4000" dirty="0">
                <a:effectLst>
                  <a:glow rad="127000">
                    <a:srgbClr val="FF0000"/>
                  </a:glow>
                  <a:outerShdw blurRad="38100" dist="38100" dir="2700000" algn="tl">
                    <a:srgbClr val="000000">
                      <a:alpha val="43137"/>
                    </a:srgbClr>
                  </a:outerShdw>
                </a:effectLst>
              </a:rPr>
              <a:t>I was personally unknown </a:t>
            </a:r>
            <a:r>
              <a:rPr lang="en-US" sz="4000" dirty="0"/>
              <a:t>to the </a:t>
            </a:r>
            <a:br>
              <a:rPr lang="en-US" sz="4000" dirty="0"/>
            </a:br>
            <a:r>
              <a:rPr lang="en-US" sz="4000" dirty="0"/>
              <a:t>churches of Judea that are in Christ.</a:t>
            </a:r>
          </a:p>
          <a:p>
            <a:endParaRPr lang="en-US" sz="4000" b="0" dirty="0">
              <a:latin typeface="Arial Rounded MT Bold" pitchFamily="34" charset="0"/>
            </a:endParaRPr>
          </a:p>
          <a:p>
            <a:pPr algn="ctr"/>
            <a:endParaRPr lang="en-US" sz="4000" b="0" dirty="0">
              <a:latin typeface="Arial Rounded MT Bold" pitchFamily="34" charset="0"/>
            </a:endParaRPr>
          </a:p>
        </p:txBody>
      </p:sp>
    </p:spTree>
    <p:extLst>
      <p:ext uri="{BB962C8B-B14F-4D97-AF65-F5344CB8AC3E}">
        <p14:creationId xmlns:p14="http://schemas.microsoft.com/office/powerpoint/2010/main" val="3495815941"/>
      </p:ext>
    </p:extLst>
  </p:cSld>
  <p:clrMapOvr>
    <a:masterClrMapping/>
  </p:clrMapOvr>
  <p:transition>
    <p:zo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SELF-</a:t>
            </a:r>
            <a:r>
              <a:rPr lang="en-US" u="sng" dirty="0"/>
              <a:t>EVIDENT</a:t>
            </a:r>
            <a:endParaRPr lang="en-US" sz="3200" u="sng" dirty="0"/>
          </a:p>
        </p:txBody>
      </p:sp>
      <p:sp>
        <p:nvSpPr>
          <p:cNvPr id="3" name="Content Placeholder 2"/>
          <p:cNvSpPr>
            <a:spLocks noGrp="1"/>
          </p:cNvSpPr>
          <p:nvPr>
            <p:ph idx="1"/>
          </p:nvPr>
        </p:nvSpPr>
        <p:spPr/>
        <p:txBody>
          <a:bodyPr>
            <a:normAutofit/>
          </a:bodyPr>
          <a:lstStyle/>
          <a:p>
            <a:pPr algn="ctr"/>
            <a:r>
              <a:rPr lang="en-US" sz="4000" b="0" dirty="0">
                <a:latin typeface="Arial Rounded MT Bold" pitchFamily="34" charset="0"/>
              </a:rPr>
              <a:t>NOT needing human </a:t>
            </a:r>
            <a:r>
              <a:rPr lang="en-US" sz="4000" b="0" u="sng" dirty="0">
                <a:latin typeface="Arial Rounded MT Bold" pitchFamily="34" charset="0"/>
              </a:rPr>
              <a:t>validation</a:t>
            </a:r>
            <a:r>
              <a:rPr lang="en-US" sz="4000" b="0" dirty="0">
                <a:latin typeface="Arial Rounded MT Bold" pitchFamily="34" charset="0"/>
              </a:rPr>
              <a:t>.</a:t>
            </a:r>
          </a:p>
          <a:p>
            <a:pPr marL="0" indent="0"/>
            <a:r>
              <a:rPr lang="en-US" sz="4000" baseline="30000" dirty="0"/>
              <a:t>21</a:t>
            </a:r>
            <a:r>
              <a:rPr lang="en-US" sz="4000" dirty="0"/>
              <a:t> Later </a:t>
            </a:r>
            <a:r>
              <a:rPr lang="en-US" sz="4000" dirty="0">
                <a:effectLst>
                  <a:glow rad="127000">
                    <a:srgbClr val="FF0000"/>
                  </a:glow>
                  <a:outerShdw blurRad="38100" dist="38100" dir="2700000" algn="tl">
                    <a:srgbClr val="000000">
                      <a:alpha val="43137"/>
                    </a:srgbClr>
                  </a:outerShdw>
                </a:effectLst>
              </a:rPr>
              <a:t>I went to Syria and Cilicia</a:t>
            </a:r>
            <a:r>
              <a:rPr lang="en-US" sz="4000" dirty="0"/>
              <a:t>.  </a:t>
            </a:r>
            <a:br>
              <a:rPr lang="en-US" sz="4000" dirty="0"/>
            </a:br>
            <a:r>
              <a:rPr lang="en-US" sz="4000" baseline="30000" dirty="0">
                <a:effectLst>
                  <a:glow rad="127000">
                    <a:schemeClr val="accent1">
                      <a:alpha val="0"/>
                    </a:schemeClr>
                  </a:glow>
                  <a:outerShdw blurRad="38100" dist="38100" dir="2700000" algn="tl">
                    <a:srgbClr val="000000">
                      <a:alpha val="43137"/>
                    </a:srgbClr>
                  </a:outerShdw>
                </a:effectLst>
              </a:rPr>
              <a:t>22</a:t>
            </a:r>
            <a:r>
              <a:rPr lang="en-US" sz="4000" dirty="0">
                <a:effectLst>
                  <a:glow rad="127000">
                    <a:schemeClr val="accent1">
                      <a:alpha val="0"/>
                    </a:schemeClr>
                  </a:glow>
                  <a:outerShdw blurRad="38100" dist="38100" dir="2700000" algn="tl">
                    <a:srgbClr val="000000">
                      <a:alpha val="43137"/>
                    </a:srgbClr>
                  </a:outerShdw>
                </a:effectLst>
              </a:rPr>
              <a:t> I was personally unknown </a:t>
            </a:r>
            <a:r>
              <a:rPr lang="en-US" sz="4000" dirty="0"/>
              <a:t>to the </a:t>
            </a:r>
            <a:br>
              <a:rPr lang="en-US" sz="4000" dirty="0"/>
            </a:br>
            <a:r>
              <a:rPr lang="en-US" sz="4000" dirty="0"/>
              <a:t>churches of Judea that are in Christ.</a:t>
            </a:r>
          </a:p>
          <a:p>
            <a:endParaRPr lang="en-US" sz="4000" b="0" dirty="0">
              <a:latin typeface="Arial Rounded MT Bold" pitchFamily="34" charset="0"/>
            </a:endParaRPr>
          </a:p>
          <a:p>
            <a:pPr algn="ctr"/>
            <a:endParaRPr lang="en-US" sz="4000" b="0" dirty="0">
              <a:latin typeface="Arial Rounded MT Bold" pitchFamily="34" charset="0"/>
            </a:endParaRPr>
          </a:p>
        </p:txBody>
      </p:sp>
      <p:pic>
        <p:nvPicPr>
          <p:cNvPr id="5" name="Picture 5"/>
          <p:cNvPicPr>
            <a:picLocks noChangeAspect="1" noChangeArrowheads="1"/>
          </p:cNvPicPr>
          <p:nvPr/>
        </p:nvPicPr>
        <p:blipFill>
          <a:blip r:embed="rId2" cstate="print"/>
          <a:srcRect/>
          <a:stretch>
            <a:fillRect/>
          </a:stretch>
        </p:blipFill>
        <p:spPr bwMode="auto">
          <a:xfrm>
            <a:off x="7973291" y="-5407"/>
            <a:ext cx="4218709" cy="6863407"/>
          </a:xfrm>
          <a:prstGeom prst="rect">
            <a:avLst/>
          </a:prstGeom>
          <a:noFill/>
          <a:ln w="9525">
            <a:noFill/>
            <a:miter lim="800000"/>
            <a:headEnd/>
            <a:tailEnd/>
          </a:ln>
          <a:effectLst/>
        </p:spPr>
      </p:pic>
      <p:sp>
        <p:nvSpPr>
          <p:cNvPr id="8" name="Freeform 7"/>
          <p:cNvSpPr/>
          <p:nvPr/>
        </p:nvSpPr>
        <p:spPr>
          <a:xfrm>
            <a:off x="9506857" y="1654631"/>
            <a:ext cx="1262743" cy="1712685"/>
          </a:xfrm>
          <a:custGeom>
            <a:avLst/>
            <a:gdLst>
              <a:gd name="connsiteX0" fmla="*/ 1262743 w 1262743"/>
              <a:gd name="connsiteY0" fmla="*/ 43542 h 1712685"/>
              <a:gd name="connsiteX1" fmla="*/ 914400 w 1262743"/>
              <a:gd name="connsiteY1" fmla="*/ 0 h 1712685"/>
              <a:gd name="connsiteX2" fmla="*/ 711200 w 1262743"/>
              <a:gd name="connsiteY2" fmla="*/ 72571 h 1712685"/>
              <a:gd name="connsiteX3" fmla="*/ 566057 w 1262743"/>
              <a:gd name="connsiteY3" fmla="*/ 145142 h 1712685"/>
              <a:gd name="connsiteX4" fmla="*/ 348343 w 1262743"/>
              <a:gd name="connsiteY4" fmla="*/ 333828 h 1712685"/>
              <a:gd name="connsiteX5" fmla="*/ 72572 w 1262743"/>
              <a:gd name="connsiteY5" fmla="*/ 449942 h 1712685"/>
              <a:gd name="connsiteX6" fmla="*/ 174172 w 1262743"/>
              <a:gd name="connsiteY6" fmla="*/ 522514 h 1712685"/>
              <a:gd name="connsiteX7" fmla="*/ 217714 w 1262743"/>
              <a:gd name="connsiteY7" fmla="*/ 537028 h 1712685"/>
              <a:gd name="connsiteX8" fmla="*/ 217714 w 1262743"/>
              <a:gd name="connsiteY8" fmla="*/ 566057 h 1712685"/>
              <a:gd name="connsiteX9" fmla="*/ 232229 w 1262743"/>
              <a:gd name="connsiteY9" fmla="*/ 769257 h 1712685"/>
              <a:gd name="connsiteX10" fmla="*/ 174172 w 1262743"/>
              <a:gd name="connsiteY10" fmla="*/ 943428 h 1712685"/>
              <a:gd name="connsiteX11" fmla="*/ 0 w 1262743"/>
              <a:gd name="connsiteY11" fmla="*/ 1161142 h 1712685"/>
              <a:gd name="connsiteX12" fmla="*/ 87086 w 1262743"/>
              <a:gd name="connsiteY12" fmla="*/ 1422400 h 1712685"/>
              <a:gd name="connsiteX13" fmla="*/ 725714 w 1262743"/>
              <a:gd name="connsiteY13" fmla="*/ 1625600 h 1712685"/>
              <a:gd name="connsiteX14" fmla="*/ 1045029 w 1262743"/>
              <a:gd name="connsiteY14" fmla="*/ 1712685 h 1712685"/>
              <a:gd name="connsiteX15" fmla="*/ 1248229 w 1262743"/>
              <a:gd name="connsiteY15" fmla="*/ 1364342 h 1712685"/>
              <a:gd name="connsiteX16" fmla="*/ 1059543 w 1262743"/>
              <a:gd name="connsiteY16" fmla="*/ 1059542 h 1712685"/>
              <a:gd name="connsiteX17" fmla="*/ 885372 w 1262743"/>
              <a:gd name="connsiteY17" fmla="*/ 972457 h 1712685"/>
              <a:gd name="connsiteX18" fmla="*/ 1030514 w 1262743"/>
              <a:gd name="connsiteY18" fmla="*/ 609600 h 1712685"/>
              <a:gd name="connsiteX19" fmla="*/ 827314 w 1262743"/>
              <a:gd name="connsiteY19" fmla="*/ 391885 h 1712685"/>
              <a:gd name="connsiteX20" fmla="*/ 943429 w 1262743"/>
              <a:gd name="connsiteY20" fmla="*/ 348342 h 1712685"/>
              <a:gd name="connsiteX21" fmla="*/ 1030514 w 1262743"/>
              <a:gd name="connsiteY21" fmla="*/ 304800 h 1712685"/>
              <a:gd name="connsiteX22" fmla="*/ 1132114 w 1262743"/>
              <a:gd name="connsiteY22" fmla="*/ 275771 h 1712685"/>
              <a:gd name="connsiteX23" fmla="*/ 1262743 w 1262743"/>
              <a:gd name="connsiteY23" fmla="*/ 43542 h 171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2743" h="1712685">
                <a:moveTo>
                  <a:pt x="1262743" y="43542"/>
                </a:moveTo>
                <a:lnTo>
                  <a:pt x="914400" y="0"/>
                </a:lnTo>
                <a:cubicBezTo>
                  <a:pt x="762626" y="84319"/>
                  <a:pt x="833583" y="72571"/>
                  <a:pt x="711200" y="72571"/>
                </a:cubicBezTo>
                <a:lnTo>
                  <a:pt x="566057" y="145142"/>
                </a:lnTo>
                <a:lnTo>
                  <a:pt x="348343" y="333828"/>
                </a:lnTo>
                <a:lnTo>
                  <a:pt x="72572" y="449942"/>
                </a:lnTo>
                <a:cubicBezTo>
                  <a:pt x="106439" y="474133"/>
                  <a:pt x="138484" y="501101"/>
                  <a:pt x="174172" y="522514"/>
                </a:cubicBezTo>
                <a:cubicBezTo>
                  <a:pt x="187291" y="530385"/>
                  <a:pt x="206896" y="526210"/>
                  <a:pt x="217714" y="537028"/>
                </a:cubicBezTo>
                <a:lnTo>
                  <a:pt x="217714" y="566057"/>
                </a:lnTo>
                <a:lnTo>
                  <a:pt x="232229" y="769257"/>
                </a:lnTo>
                <a:lnTo>
                  <a:pt x="174172" y="943428"/>
                </a:lnTo>
                <a:lnTo>
                  <a:pt x="0" y="1161142"/>
                </a:lnTo>
                <a:lnTo>
                  <a:pt x="87086" y="1422400"/>
                </a:lnTo>
                <a:lnTo>
                  <a:pt x="725714" y="1625600"/>
                </a:lnTo>
                <a:lnTo>
                  <a:pt x="1045029" y="1712685"/>
                </a:lnTo>
                <a:lnTo>
                  <a:pt x="1248229" y="1364342"/>
                </a:lnTo>
                <a:lnTo>
                  <a:pt x="1059543" y="1059542"/>
                </a:lnTo>
                <a:lnTo>
                  <a:pt x="885372" y="972457"/>
                </a:lnTo>
                <a:lnTo>
                  <a:pt x="1030514" y="609600"/>
                </a:lnTo>
                <a:lnTo>
                  <a:pt x="827314" y="391885"/>
                </a:lnTo>
                <a:cubicBezTo>
                  <a:pt x="866019" y="377371"/>
                  <a:pt x="905434" y="364625"/>
                  <a:pt x="943429" y="348342"/>
                </a:cubicBezTo>
                <a:cubicBezTo>
                  <a:pt x="973260" y="335558"/>
                  <a:pt x="1030514" y="304800"/>
                  <a:pt x="1030514" y="304800"/>
                </a:cubicBezTo>
                <a:lnTo>
                  <a:pt x="1132114" y="275771"/>
                </a:lnTo>
                <a:lnTo>
                  <a:pt x="1262743" y="43542"/>
                </a:lnTo>
                <a:close/>
              </a:path>
            </a:pathLst>
          </a:custGeom>
          <a:solidFill>
            <a:srgbClr val="FFFF00">
              <a:alpha val="72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0372838" y="2984150"/>
            <a:ext cx="172579" cy="169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197247" y="2858254"/>
            <a:ext cx="172579" cy="169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001778" y="2791993"/>
            <a:ext cx="172579" cy="169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627404" y="2735671"/>
            <a:ext cx="172579" cy="169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0455215" y="2587925"/>
            <a:ext cx="1086928" cy="983411"/>
          </a:xfrm>
          <a:custGeom>
            <a:avLst/>
            <a:gdLst>
              <a:gd name="connsiteX0" fmla="*/ 983411 w 1086928"/>
              <a:gd name="connsiteY0" fmla="*/ 0 h 983411"/>
              <a:gd name="connsiteX1" fmla="*/ 414068 w 1086928"/>
              <a:gd name="connsiteY1" fmla="*/ 86264 h 983411"/>
              <a:gd name="connsiteX2" fmla="*/ 207034 w 1086928"/>
              <a:gd name="connsiteY2" fmla="*/ 379562 h 983411"/>
              <a:gd name="connsiteX3" fmla="*/ 103517 w 1086928"/>
              <a:gd name="connsiteY3" fmla="*/ 621101 h 983411"/>
              <a:gd name="connsiteX4" fmla="*/ 0 w 1086928"/>
              <a:gd name="connsiteY4" fmla="*/ 983411 h 983411"/>
              <a:gd name="connsiteX5" fmla="*/ 138023 w 1086928"/>
              <a:gd name="connsiteY5" fmla="*/ 966158 h 983411"/>
              <a:gd name="connsiteX6" fmla="*/ 396815 w 1086928"/>
              <a:gd name="connsiteY6" fmla="*/ 672860 h 983411"/>
              <a:gd name="connsiteX7" fmla="*/ 690113 w 1086928"/>
              <a:gd name="connsiteY7" fmla="*/ 724618 h 983411"/>
              <a:gd name="connsiteX8" fmla="*/ 862642 w 1086928"/>
              <a:gd name="connsiteY8" fmla="*/ 534837 h 983411"/>
              <a:gd name="connsiteX9" fmla="*/ 1086928 w 1086928"/>
              <a:gd name="connsiteY9" fmla="*/ 431320 h 983411"/>
              <a:gd name="connsiteX10" fmla="*/ 983411 w 1086928"/>
              <a:gd name="connsiteY10" fmla="*/ 120769 h 98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928" h="983411">
                <a:moveTo>
                  <a:pt x="983411" y="0"/>
                </a:moveTo>
                <a:lnTo>
                  <a:pt x="414068" y="86264"/>
                </a:lnTo>
                <a:lnTo>
                  <a:pt x="207034" y="379562"/>
                </a:lnTo>
                <a:lnTo>
                  <a:pt x="103517" y="621101"/>
                </a:lnTo>
                <a:lnTo>
                  <a:pt x="0" y="983411"/>
                </a:lnTo>
                <a:lnTo>
                  <a:pt x="138023" y="966158"/>
                </a:lnTo>
                <a:lnTo>
                  <a:pt x="396815" y="672860"/>
                </a:lnTo>
                <a:lnTo>
                  <a:pt x="690113" y="724618"/>
                </a:lnTo>
                <a:lnTo>
                  <a:pt x="862642" y="534837"/>
                </a:lnTo>
                <a:lnTo>
                  <a:pt x="1086928" y="431320"/>
                </a:lnTo>
                <a:lnTo>
                  <a:pt x="983411" y="120769"/>
                </a:lnTo>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11179834" y="2536166"/>
            <a:ext cx="1777041" cy="1466491"/>
          </a:xfrm>
          <a:custGeom>
            <a:avLst/>
            <a:gdLst>
              <a:gd name="connsiteX0" fmla="*/ 1017917 w 1777041"/>
              <a:gd name="connsiteY0" fmla="*/ 0 h 1466491"/>
              <a:gd name="connsiteX1" fmla="*/ 327804 w 1777041"/>
              <a:gd name="connsiteY1" fmla="*/ 414068 h 1466491"/>
              <a:gd name="connsiteX2" fmla="*/ 0 w 1777041"/>
              <a:gd name="connsiteY2" fmla="*/ 862642 h 1466491"/>
              <a:gd name="connsiteX3" fmla="*/ 120770 w 1777041"/>
              <a:gd name="connsiteY3" fmla="*/ 1017917 h 1466491"/>
              <a:gd name="connsiteX4" fmla="*/ 69011 w 1777041"/>
              <a:gd name="connsiteY4" fmla="*/ 1104181 h 1466491"/>
              <a:gd name="connsiteX5" fmla="*/ 155275 w 1777041"/>
              <a:gd name="connsiteY5" fmla="*/ 1345721 h 1466491"/>
              <a:gd name="connsiteX6" fmla="*/ 310551 w 1777041"/>
              <a:gd name="connsiteY6" fmla="*/ 1466491 h 1466491"/>
              <a:gd name="connsiteX7" fmla="*/ 1190445 w 1777041"/>
              <a:gd name="connsiteY7" fmla="*/ 1449238 h 1466491"/>
              <a:gd name="connsiteX8" fmla="*/ 1777041 w 1777041"/>
              <a:gd name="connsiteY8" fmla="*/ 707366 h 1466491"/>
              <a:gd name="connsiteX9" fmla="*/ 1397479 w 1777041"/>
              <a:gd name="connsiteY9" fmla="*/ 17253 h 1466491"/>
              <a:gd name="connsiteX10" fmla="*/ 966158 w 1777041"/>
              <a:gd name="connsiteY10" fmla="*/ 86264 h 146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7041" h="1466491">
                <a:moveTo>
                  <a:pt x="1017917" y="0"/>
                </a:moveTo>
                <a:lnTo>
                  <a:pt x="327804" y="414068"/>
                </a:lnTo>
                <a:lnTo>
                  <a:pt x="0" y="862642"/>
                </a:lnTo>
                <a:lnTo>
                  <a:pt x="120770" y="1017917"/>
                </a:lnTo>
                <a:lnTo>
                  <a:pt x="69011" y="1104181"/>
                </a:lnTo>
                <a:lnTo>
                  <a:pt x="155275" y="1345721"/>
                </a:lnTo>
                <a:lnTo>
                  <a:pt x="310551" y="1466491"/>
                </a:lnTo>
                <a:lnTo>
                  <a:pt x="1190445" y="1449238"/>
                </a:lnTo>
                <a:lnTo>
                  <a:pt x="1777041" y="707366"/>
                </a:lnTo>
                <a:lnTo>
                  <a:pt x="1397479" y="17253"/>
                </a:lnTo>
                <a:lnTo>
                  <a:pt x="966158" y="86264"/>
                </a:lnTo>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965873" y="3179620"/>
            <a:ext cx="172579" cy="16986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9434950"/>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LIFE-</a:t>
            </a:r>
            <a:r>
              <a:rPr lang="en-US" u="sng" dirty="0">
                <a:effectLst>
                  <a:glow rad="127000">
                    <a:srgbClr val="FF0000"/>
                  </a:glow>
                  <a:outerShdw blurRad="38100" dist="38100" dir="2700000" algn="tl">
                    <a:srgbClr val="000000">
                      <a:alpha val="43137"/>
                    </a:srgbClr>
                  </a:outerShdw>
                </a:effectLst>
              </a:rPr>
              <a:t>ALTERING</a:t>
            </a:r>
            <a:endParaRPr lang="en-US" sz="3200" dirty="0">
              <a:effectLst>
                <a:glow rad="127000">
                  <a:srgbClr val="FF0000"/>
                </a:glow>
                <a:outerShdw blurRad="38100" dist="38100" dir="2700000" algn="tl">
                  <a:srgbClr val="000000">
                    <a:alpha val="43137"/>
                  </a:srgbClr>
                </a:outerShdw>
              </a:effectLst>
            </a:endParaRPr>
          </a:p>
        </p:txBody>
      </p:sp>
      <p:sp>
        <p:nvSpPr>
          <p:cNvPr id="3" name="Rectangle 2"/>
          <p:cNvSpPr/>
          <p:nvPr/>
        </p:nvSpPr>
        <p:spPr>
          <a:xfrm>
            <a:off x="6286073" y="1007592"/>
            <a:ext cx="4773743" cy="1323439"/>
          </a:xfrm>
          <a:prstGeom prst="rect">
            <a:avLst/>
          </a:prstGeom>
        </p:spPr>
        <p:txBody>
          <a:bodyPr wrap="none">
            <a:spAutoFit/>
          </a:bodyPr>
          <a:lstStyle/>
          <a:p>
            <a:pPr algn="ctr"/>
            <a:r>
              <a:rPr lang="en-US" sz="4000" dirty="0">
                <a:solidFill>
                  <a:schemeClr val="bg1"/>
                </a:solidFill>
                <a:latin typeface="Arial Rounded MT Bold" pitchFamily="34" charset="0"/>
              </a:rPr>
              <a:t>NOT the same-old,</a:t>
            </a:r>
            <a:br>
              <a:rPr lang="en-US" sz="4000" dirty="0">
                <a:solidFill>
                  <a:schemeClr val="bg1"/>
                </a:solidFill>
                <a:latin typeface="Arial Rounded MT Bold" pitchFamily="34" charset="0"/>
              </a:rPr>
            </a:br>
            <a:r>
              <a:rPr lang="en-US" sz="4000" dirty="0">
                <a:solidFill>
                  <a:schemeClr val="bg1"/>
                </a:solidFill>
                <a:latin typeface="Arial Rounded MT Bold" pitchFamily="34" charset="0"/>
              </a:rPr>
              <a:t> same old. </a:t>
            </a:r>
          </a:p>
        </p:txBody>
      </p:sp>
      <p:pic>
        <p:nvPicPr>
          <p:cNvPr id="8" name="Picture 6"/>
          <p:cNvPicPr>
            <a:picLocks noChangeAspect="1" noChangeArrowheads="1"/>
          </p:cNvPicPr>
          <p:nvPr/>
        </p:nvPicPr>
        <p:blipFill>
          <a:blip r:embed="rId2" cstate="print"/>
          <a:srcRect/>
          <a:stretch>
            <a:fillRect/>
          </a:stretch>
        </p:blipFill>
        <p:spPr bwMode="auto">
          <a:xfrm>
            <a:off x="4004253" y="5297778"/>
            <a:ext cx="4805363" cy="1601787"/>
          </a:xfrm>
          <a:prstGeom prst="rect">
            <a:avLst/>
          </a:prstGeom>
          <a:noFill/>
          <a:ln w="9525">
            <a:noFill/>
            <a:miter lim="800000"/>
            <a:headEnd/>
            <a:tailEnd/>
          </a:ln>
          <a:effectLst/>
        </p:spPr>
      </p:pic>
      <p:sp>
        <p:nvSpPr>
          <p:cNvPr id="4" name="Content Placeholder 3"/>
          <p:cNvSpPr>
            <a:spLocks noGrp="1"/>
          </p:cNvSpPr>
          <p:nvPr>
            <p:ph idx="1"/>
          </p:nvPr>
        </p:nvSpPr>
        <p:spPr/>
        <p:txBody>
          <a:bodyPr/>
          <a:lstStyle/>
          <a:p>
            <a:endParaRPr lang="en-US" dirty="0"/>
          </a:p>
        </p:txBody>
      </p:sp>
    </p:spTree>
  </p:cSld>
  <p:clrMapOvr>
    <a:masterClrMapping/>
  </p:clrMapOvr>
  <p:transition>
    <p:zo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SELF-</a:t>
            </a:r>
            <a:r>
              <a:rPr lang="en-US" u="sng" dirty="0"/>
              <a:t>EVIDENT</a:t>
            </a:r>
            <a:endParaRPr lang="en-US" sz="3200" u="sng" dirty="0"/>
          </a:p>
        </p:txBody>
      </p:sp>
      <p:sp>
        <p:nvSpPr>
          <p:cNvPr id="3" name="Content Placeholder 2"/>
          <p:cNvSpPr>
            <a:spLocks noGrp="1"/>
          </p:cNvSpPr>
          <p:nvPr>
            <p:ph idx="1"/>
          </p:nvPr>
        </p:nvSpPr>
        <p:spPr/>
        <p:txBody>
          <a:bodyPr>
            <a:normAutofit/>
          </a:bodyPr>
          <a:lstStyle/>
          <a:p>
            <a:pPr algn="ctr"/>
            <a:r>
              <a:rPr lang="en-US" sz="4000" b="0" dirty="0">
                <a:latin typeface="Arial Rounded MT Bold" pitchFamily="34" charset="0"/>
              </a:rPr>
              <a:t>NOT needing human </a:t>
            </a:r>
            <a:r>
              <a:rPr lang="en-US" sz="4000" b="0" u="sng" dirty="0">
                <a:latin typeface="Arial Rounded MT Bold" pitchFamily="34" charset="0"/>
              </a:rPr>
              <a:t>validation</a:t>
            </a:r>
            <a:r>
              <a:rPr lang="en-US" sz="4000" b="0" dirty="0">
                <a:latin typeface="Arial Rounded MT Bold" pitchFamily="34" charset="0"/>
              </a:rPr>
              <a:t>.</a:t>
            </a:r>
          </a:p>
          <a:p>
            <a:pPr marL="0" indent="0"/>
            <a:r>
              <a:rPr lang="en-US" sz="4000" baseline="30000" dirty="0"/>
              <a:t>21</a:t>
            </a:r>
            <a:r>
              <a:rPr lang="en-US" sz="4000" dirty="0"/>
              <a:t> Later I went to Syria and Cilicia.  </a:t>
            </a:r>
            <a:br>
              <a:rPr lang="en-US" sz="4000" dirty="0"/>
            </a:br>
            <a:r>
              <a:rPr lang="en-US" sz="4000" baseline="30000" dirty="0"/>
              <a:t>22</a:t>
            </a:r>
            <a:r>
              <a:rPr lang="en-US" sz="4000" dirty="0"/>
              <a:t> </a:t>
            </a:r>
            <a:r>
              <a:rPr lang="en-US" sz="4000" dirty="0">
                <a:effectLst>
                  <a:glow rad="127000">
                    <a:srgbClr val="FF0000"/>
                  </a:glow>
                  <a:outerShdw blurRad="38100" dist="38100" dir="2700000" algn="tl">
                    <a:srgbClr val="000000">
                      <a:alpha val="43137"/>
                    </a:srgbClr>
                  </a:outerShdw>
                </a:effectLst>
              </a:rPr>
              <a:t>I was personally unknown </a:t>
            </a:r>
            <a:r>
              <a:rPr lang="en-US" sz="4000" dirty="0"/>
              <a:t>to the </a:t>
            </a:r>
            <a:br>
              <a:rPr lang="en-US" sz="4000" dirty="0"/>
            </a:br>
            <a:r>
              <a:rPr lang="en-US" sz="4000" dirty="0"/>
              <a:t>churches of Judea that are in Christ.</a:t>
            </a:r>
          </a:p>
          <a:p>
            <a:endParaRPr lang="en-US" sz="4000" b="0" dirty="0">
              <a:latin typeface="Arial Rounded MT Bold" pitchFamily="34" charset="0"/>
            </a:endParaRPr>
          </a:p>
          <a:p>
            <a:pPr algn="ctr"/>
            <a:endParaRPr lang="en-US" sz="4000" b="0" dirty="0">
              <a:latin typeface="Arial Rounded MT Bold" pitchFamily="34" charset="0"/>
            </a:endParaRPr>
          </a:p>
        </p:txBody>
      </p:sp>
      <p:pic>
        <p:nvPicPr>
          <p:cNvPr id="5" name="Picture 5"/>
          <p:cNvPicPr>
            <a:picLocks noChangeAspect="1" noChangeArrowheads="1"/>
          </p:cNvPicPr>
          <p:nvPr/>
        </p:nvPicPr>
        <p:blipFill>
          <a:blip r:embed="rId2" cstate="print"/>
          <a:srcRect/>
          <a:stretch>
            <a:fillRect/>
          </a:stretch>
        </p:blipFill>
        <p:spPr bwMode="auto">
          <a:xfrm>
            <a:off x="7973291" y="-5407"/>
            <a:ext cx="4218709" cy="6863407"/>
          </a:xfrm>
          <a:prstGeom prst="rect">
            <a:avLst/>
          </a:prstGeom>
          <a:noFill/>
          <a:ln w="9525">
            <a:noFill/>
            <a:miter lim="800000"/>
            <a:headEnd/>
            <a:tailEnd/>
          </a:ln>
          <a:effectLst/>
        </p:spPr>
      </p:pic>
      <p:sp>
        <p:nvSpPr>
          <p:cNvPr id="6" name="Oval 5"/>
          <p:cNvSpPr/>
          <p:nvPr/>
        </p:nvSpPr>
        <p:spPr>
          <a:xfrm>
            <a:off x="10965873" y="3179620"/>
            <a:ext cx="172579" cy="16986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9506857" y="1654631"/>
            <a:ext cx="1262743" cy="1712685"/>
          </a:xfrm>
          <a:custGeom>
            <a:avLst/>
            <a:gdLst>
              <a:gd name="connsiteX0" fmla="*/ 1262743 w 1262743"/>
              <a:gd name="connsiteY0" fmla="*/ 43542 h 1712685"/>
              <a:gd name="connsiteX1" fmla="*/ 914400 w 1262743"/>
              <a:gd name="connsiteY1" fmla="*/ 0 h 1712685"/>
              <a:gd name="connsiteX2" fmla="*/ 711200 w 1262743"/>
              <a:gd name="connsiteY2" fmla="*/ 72571 h 1712685"/>
              <a:gd name="connsiteX3" fmla="*/ 566057 w 1262743"/>
              <a:gd name="connsiteY3" fmla="*/ 145142 h 1712685"/>
              <a:gd name="connsiteX4" fmla="*/ 348343 w 1262743"/>
              <a:gd name="connsiteY4" fmla="*/ 333828 h 1712685"/>
              <a:gd name="connsiteX5" fmla="*/ 72572 w 1262743"/>
              <a:gd name="connsiteY5" fmla="*/ 449942 h 1712685"/>
              <a:gd name="connsiteX6" fmla="*/ 174172 w 1262743"/>
              <a:gd name="connsiteY6" fmla="*/ 522514 h 1712685"/>
              <a:gd name="connsiteX7" fmla="*/ 217714 w 1262743"/>
              <a:gd name="connsiteY7" fmla="*/ 537028 h 1712685"/>
              <a:gd name="connsiteX8" fmla="*/ 217714 w 1262743"/>
              <a:gd name="connsiteY8" fmla="*/ 566057 h 1712685"/>
              <a:gd name="connsiteX9" fmla="*/ 232229 w 1262743"/>
              <a:gd name="connsiteY9" fmla="*/ 769257 h 1712685"/>
              <a:gd name="connsiteX10" fmla="*/ 174172 w 1262743"/>
              <a:gd name="connsiteY10" fmla="*/ 943428 h 1712685"/>
              <a:gd name="connsiteX11" fmla="*/ 0 w 1262743"/>
              <a:gd name="connsiteY11" fmla="*/ 1161142 h 1712685"/>
              <a:gd name="connsiteX12" fmla="*/ 87086 w 1262743"/>
              <a:gd name="connsiteY12" fmla="*/ 1422400 h 1712685"/>
              <a:gd name="connsiteX13" fmla="*/ 725714 w 1262743"/>
              <a:gd name="connsiteY13" fmla="*/ 1625600 h 1712685"/>
              <a:gd name="connsiteX14" fmla="*/ 1045029 w 1262743"/>
              <a:gd name="connsiteY14" fmla="*/ 1712685 h 1712685"/>
              <a:gd name="connsiteX15" fmla="*/ 1248229 w 1262743"/>
              <a:gd name="connsiteY15" fmla="*/ 1364342 h 1712685"/>
              <a:gd name="connsiteX16" fmla="*/ 1059543 w 1262743"/>
              <a:gd name="connsiteY16" fmla="*/ 1059542 h 1712685"/>
              <a:gd name="connsiteX17" fmla="*/ 885372 w 1262743"/>
              <a:gd name="connsiteY17" fmla="*/ 972457 h 1712685"/>
              <a:gd name="connsiteX18" fmla="*/ 1030514 w 1262743"/>
              <a:gd name="connsiteY18" fmla="*/ 609600 h 1712685"/>
              <a:gd name="connsiteX19" fmla="*/ 827314 w 1262743"/>
              <a:gd name="connsiteY19" fmla="*/ 391885 h 1712685"/>
              <a:gd name="connsiteX20" fmla="*/ 943429 w 1262743"/>
              <a:gd name="connsiteY20" fmla="*/ 348342 h 1712685"/>
              <a:gd name="connsiteX21" fmla="*/ 1030514 w 1262743"/>
              <a:gd name="connsiteY21" fmla="*/ 304800 h 1712685"/>
              <a:gd name="connsiteX22" fmla="*/ 1132114 w 1262743"/>
              <a:gd name="connsiteY22" fmla="*/ 275771 h 1712685"/>
              <a:gd name="connsiteX23" fmla="*/ 1262743 w 1262743"/>
              <a:gd name="connsiteY23" fmla="*/ 43542 h 171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2743" h="1712685">
                <a:moveTo>
                  <a:pt x="1262743" y="43542"/>
                </a:moveTo>
                <a:lnTo>
                  <a:pt x="914400" y="0"/>
                </a:lnTo>
                <a:cubicBezTo>
                  <a:pt x="762626" y="84319"/>
                  <a:pt x="833583" y="72571"/>
                  <a:pt x="711200" y="72571"/>
                </a:cubicBezTo>
                <a:lnTo>
                  <a:pt x="566057" y="145142"/>
                </a:lnTo>
                <a:lnTo>
                  <a:pt x="348343" y="333828"/>
                </a:lnTo>
                <a:lnTo>
                  <a:pt x="72572" y="449942"/>
                </a:lnTo>
                <a:cubicBezTo>
                  <a:pt x="106439" y="474133"/>
                  <a:pt x="138484" y="501101"/>
                  <a:pt x="174172" y="522514"/>
                </a:cubicBezTo>
                <a:cubicBezTo>
                  <a:pt x="187291" y="530385"/>
                  <a:pt x="206896" y="526210"/>
                  <a:pt x="217714" y="537028"/>
                </a:cubicBezTo>
                <a:lnTo>
                  <a:pt x="217714" y="566057"/>
                </a:lnTo>
                <a:lnTo>
                  <a:pt x="232229" y="769257"/>
                </a:lnTo>
                <a:lnTo>
                  <a:pt x="174172" y="943428"/>
                </a:lnTo>
                <a:lnTo>
                  <a:pt x="0" y="1161142"/>
                </a:lnTo>
                <a:lnTo>
                  <a:pt x="87086" y="1422400"/>
                </a:lnTo>
                <a:lnTo>
                  <a:pt x="725714" y="1625600"/>
                </a:lnTo>
                <a:lnTo>
                  <a:pt x="1045029" y="1712685"/>
                </a:lnTo>
                <a:lnTo>
                  <a:pt x="1248229" y="1364342"/>
                </a:lnTo>
                <a:lnTo>
                  <a:pt x="1059543" y="1059542"/>
                </a:lnTo>
                <a:lnTo>
                  <a:pt x="885372" y="972457"/>
                </a:lnTo>
                <a:lnTo>
                  <a:pt x="1030514" y="609600"/>
                </a:lnTo>
                <a:lnTo>
                  <a:pt x="827314" y="391885"/>
                </a:lnTo>
                <a:cubicBezTo>
                  <a:pt x="866019" y="377371"/>
                  <a:pt x="905434" y="364625"/>
                  <a:pt x="943429" y="348342"/>
                </a:cubicBezTo>
                <a:cubicBezTo>
                  <a:pt x="973260" y="335558"/>
                  <a:pt x="1030514" y="304800"/>
                  <a:pt x="1030514" y="304800"/>
                </a:cubicBezTo>
                <a:lnTo>
                  <a:pt x="1132114" y="275771"/>
                </a:lnTo>
                <a:lnTo>
                  <a:pt x="1262743" y="43542"/>
                </a:lnTo>
                <a:close/>
              </a:path>
            </a:pathLst>
          </a:custGeom>
          <a:solidFill>
            <a:srgbClr val="FFFF00">
              <a:alpha val="72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0372838" y="2984150"/>
            <a:ext cx="172579" cy="169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197247" y="2858254"/>
            <a:ext cx="172579" cy="169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001778" y="2791993"/>
            <a:ext cx="172579" cy="169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627404" y="2735671"/>
            <a:ext cx="172579" cy="1698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1045372" y="5167088"/>
            <a:ext cx="319315" cy="449943"/>
          </a:xfrm>
          <a:custGeom>
            <a:avLst/>
            <a:gdLst>
              <a:gd name="connsiteX0" fmla="*/ 290286 w 319315"/>
              <a:gd name="connsiteY0" fmla="*/ 0 h 449943"/>
              <a:gd name="connsiteX1" fmla="*/ 87086 w 319315"/>
              <a:gd name="connsiteY1" fmla="*/ 14515 h 449943"/>
              <a:gd name="connsiteX2" fmla="*/ 58057 w 319315"/>
              <a:gd name="connsiteY2" fmla="*/ 188686 h 449943"/>
              <a:gd name="connsiteX3" fmla="*/ 58057 w 319315"/>
              <a:gd name="connsiteY3" fmla="*/ 188686 h 449943"/>
              <a:gd name="connsiteX4" fmla="*/ 0 w 319315"/>
              <a:gd name="connsiteY4" fmla="*/ 406400 h 449943"/>
              <a:gd name="connsiteX5" fmla="*/ 275772 w 319315"/>
              <a:gd name="connsiteY5" fmla="*/ 449943 h 449943"/>
              <a:gd name="connsiteX6" fmla="*/ 319315 w 319315"/>
              <a:gd name="connsiteY6" fmla="*/ 203200 h 449943"/>
              <a:gd name="connsiteX7" fmla="*/ 246743 w 319315"/>
              <a:gd name="connsiteY7" fmla="*/ 29029 h 449943"/>
              <a:gd name="connsiteX8" fmla="*/ 217715 w 319315"/>
              <a:gd name="connsiteY8" fmla="*/ 43543 h 44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315" h="449943">
                <a:moveTo>
                  <a:pt x="290286" y="0"/>
                </a:moveTo>
                <a:lnTo>
                  <a:pt x="87086" y="14515"/>
                </a:lnTo>
                <a:lnTo>
                  <a:pt x="58057" y="188686"/>
                </a:lnTo>
                <a:lnTo>
                  <a:pt x="58057" y="188686"/>
                </a:lnTo>
                <a:lnTo>
                  <a:pt x="0" y="406400"/>
                </a:lnTo>
                <a:lnTo>
                  <a:pt x="275772" y="449943"/>
                </a:lnTo>
                <a:lnTo>
                  <a:pt x="319315" y="203200"/>
                </a:lnTo>
                <a:lnTo>
                  <a:pt x="246743" y="29029"/>
                </a:lnTo>
                <a:lnTo>
                  <a:pt x="217715" y="43543"/>
                </a:lnTo>
              </a:path>
            </a:pathLst>
          </a:custGeom>
          <a:solidFill>
            <a:srgbClr val="FF0000">
              <a:alpha val="60000"/>
            </a:srgbClr>
          </a:solid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Arrow Connector 6"/>
          <p:cNvCxnSpPr/>
          <p:nvPr/>
        </p:nvCxnSpPr>
        <p:spPr>
          <a:xfrm>
            <a:off x="11172305" y="3424844"/>
            <a:ext cx="116379" cy="1629294"/>
          </a:xfrm>
          <a:prstGeom prst="straightConnector1">
            <a:avLst/>
          </a:prstGeom>
          <a:ln w="762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5202318"/>
      </p:ext>
    </p:extLst>
  </p:cSld>
  <p:clrMapOvr>
    <a:masterClrMapping/>
  </p:clrMapOvr>
  <p:transition>
    <p:zo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425178"/>
            <a:ext cx="12192000" cy="5432822"/>
            <a:chOff x="0" y="1425178"/>
            <a:chExt cx="12192000" cy="5432822"/>
          </a:xfrm>
        </p:grpSpPr>
        <p:pic>
          <p:nvPicPr>
            <p:cNvPr id="7" name="Picture 1"/>
            <p:cNvPicPr>
              <a:picLocks noChangeAspect="1" noChangeArrowheads="1"/>
            </p:cNvPicPr>
            <p:nvPr/>
          </p:nvPicPr>
          <p:blipFill rotWithShape="1">
            <a:blip r:embed="rId3" cstate="print"/>
            <a:srcRect r="98028" b="2749"/>
            <a:stretch/>
          </p:blipFill>
          <p:spPr bwMode="auto">
            <a:xfrm>
              <a:off x="0" y="1425178"/>
              <a:ext cx="2533650" cy="5432822"/>
            </a:xfrm>
            <a:prstGeom prst="rect">
              <a:avLst/>
            </a:prstGeom>
            <a:noFill/>
            <a:ln w="9525">
              <a:noFill/>
              <a:miter lim="800000"/>
              <a:headEnd/>
              <a:tailEnd/>
            </a:ln>
            <a:effectLst/>
          </p:spPr>
        </p:pic>
        <p:pic>
          <p:nvPicPr>
            <p:cNvPr id="28673" name="Picture 1"/>
            <p:cNvPicPr>
              <a:picLocks noChangeAspect="1" noChangeArrowheads="1"/>
            </p:cNvPicPr>
            <p:nvPr/>
          </p:nvPicPr>
          <p:blipFill>
            <a:blip r:embed="rId3" cstate="print"/>
            <a:srcRect b="2749"/>
            <a:stretch>
              <a:fillRect/>
            </a:stretch>
          </p:blipFill>
          <p:spPr bwMode="auto">
            <a:xfrm>
              <a:off x="2533650" y="1425178"/>
              <a:ext cx="9658350" cy="5432822"/>
            </a:xfrm>
            <a:prstGeom prst="rect">
              <a:avLst/>
            </a:prstGeom>
            <a:noFill/>
            <a:ln w="9525">
              <a:noFill/>
              <a:miter lim="800000"/>
              <a:headEnd/>
              <a:tailEnd/>
            </a:ln>
            <a:effectLst/>
          </p:spPr>
        </p:pic>
      </p:grpSp>
      <p:sp>
        <p:nvSpPr>
          <p:cNvPr id="2" name="Title 1"/>
          <p:cNvSpPr>
            <a:spLocks noGrp="1"/>
          </p:cNvSpPr>
          <p:nvPr>
            <p:ph type="title"/>
          </p:nvPr>
        </p:nvSpPr>
        <p:spPr/>
        <p:txBody>
          <a:bodyPr/>
          <a:lstStyle/>
          <a:p>
            <a:r>
              <a:rPr lang="en-US" dirty="0"/>
              <a:t>4. PUBLIC-</a:t>
            </a:r>
            <a:r>
              <a:rPr lang="en-US" u="sng" dirty="0">
                <a:effectLst>
                  <a:glow rad="127000">
                    <a:srgbClr val="FF0000"/>
                  </a:glow>
                  <a:outerShdw blurRad="38100" dist="38100" dir="2700000" algn="tl">
                    <a:srgbClr val="000000">
                      <a:alpha val="43137"/>
                    </a:srgbClr>
                  </a:outerShdw>
                </a:effectLst>
              </a:rPr>
              <a:t>KNOWLEDGE</a:t>
            </a:r>
            <a:endParaRPr lang="en-US" sz="3200" u="sng" dirty="0">
              <a:effectLst>
                <a:glow rad="127000">
                  <a:srgbClr val="FF0000"/>
                </a:glow>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algn="ctr"/>
            <a:endParaRPr lang="en-US" sz="4000" b="0" dirty="0">
              <a:latin typeface="Arial Rounded MT Bold" pitchFamily="34" charset="0"/>
            </a:endParaRPr>
          </a:p>
        </p:txBody>
      </p:sp>
    </p:spTree>
  </p:cSld>
  <p:clrMapOvr>
    <a:masterClrMapping/>
  </p:clrMapOvr>
  <p:transition>
    <p:zo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425178"/>
            <a:ext cx="12192000" cy="5432822"/>
            <a:chOff x="0" y="1425178"/>
            <a:chExt cx="12192000" cy="5432822"/>
          </a:xfrm>
        </p:grpSpPr>
        <p:pic>
          <p:nvPicPr>
            <p:cNvPr id="7" name="Picture 1"/>
            <p:cNvPicPr>
              <a:picLocks noChangeAspect="1" noChangeArrowheads="1"/>
            </p:cNvPicPr>
            <p:nvPr/>
          </p:nvPicPr>
          <p:blipFill rotWithShape="1">
            <a:blip r:embed="rId3" cstate="print"/>
            <a:srcRect r="98028" b="2749"/>
            <a:stretch/>
          </p:blipFill>
          <p:spPr bwMode="auto">
            <a:xfrm>
              <a:off x="0" y="1425178"/>
              <a:ext cx="2533650" cy="5432822"/>
            </a:xfrm>
            <a:prstGeom prst="rect">
              <a:avLst/>
            </a:prstGeom>
            <a:noFill/>
            <a:ln w="9525">
              <a:noFill/>
              <a:miter lim="800000"/>
              <a:headEnd/>
              <a:tailEnd/>
            </a:ln>
            <a:effectLst/>
          </p:spPr>
        </p:pic>
        <p:pic>
          <p:nvPicPr>
            <p:cNvPr id="28673" name="Picture 1"/>
            <p:cNvPicPr>
              <a:picLocks noChangeAspect="1" noChangeArrowheads="1"/>
            </p:cNvPicPr>
            <p:nvPr/>
          </p:nvPicPr>
          <p:blipFill>
            <a:blip r:embed="rId3" cstate="print"/>
            <a:srcRect b="2749"/>
            <a:stretch>
              <a:fillRect/>
            </a:stretch>
          </p:blipFill>
          <p:spPr bwMode="auto">
            <a:xfrm>
              <a:off x="2533650" y="1425178"/>
              <a:ext cx="9658350" cy="5432822"/>
            </a:xfrm>
            <a:prstGeom prst="rect">
              <a:avLst/>
            </a:prstGeom>
            <a:noFill/>
            <a:ln w="9525">
              <a:noFill/>
              <a:miter lim="800000"/>
              <a:headEnd/>
              <a:tailEnd/>
            </a:ln>
            <a:effectLst/>
          </p:spPr>
        </p:pic>
      </p:grpSp>
      <p:sp>
        <p:nvSpPr>
          <p:cNvPr id="2" name="Title 1"/>
          <p:cNvSpPr>
            <a:spLocks noGrp="1"/>
          </p:cNvSpPr>
          <p:nvPr>
            <p:ph type="title"/>
          </p:nvPr>
        </p:nvSpPr>
        <p:spPr/>
        <p:txBody>
          <a:bodyPr/>
          <a:lstStyle/>
          <a:p>
            <a:r>
              <a:rPr lang="en-US" dirty="0"/>
              <a:t>4. PUBLIC-</a:t>
            </a:r>
            <a:r>
              <a:rPr lang="en-US" u="sng" dirty="0">
                <a:effectLst>
                  <a:glow rad="127000">
                    <a:srgbClr val="FF0000"/>
                  </a:glow>
                  <a:outerShdw blurRad="38100" dist="38100" dir="2700000" algn="tl">
                    <a:srgbClr val="000000">
                      <a:alpha val="43137"/>
                    </a:srgbClr>
                  </a:outerShdw>
                </a:effectLst>
              </a:rPr>
              <a:t>KNOWLEDGE</a:t>
            </a:r>
            <a:endParaRPr lang="en-US" sz="3200" u="sng" dirty="0">
              <a:effectLst>
                <a:glow rad="127000">
                  <a:srgbClr val="FF0000"/>
                </a:glow>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algn="ctr"/>
            <a:r>
              <a:rPr lang="en-US" sz="4000" b="0" dirty="0">
                <a:latin typeface="Arial Rounded MT Bold" pitchFamily="34" charset="0"/>
              </a:rPr>
              <a:t>NOT a hidden </a:t>
            </a:r>
            <a:r>
              <a:rPr lang="en-US" sz="4000" b="0" u="sng" dirty="0">
                <a:effectLst>
                  <a:glow rad="127000">
                    <a:srgbClr val="FF0000"/>
                  </a:glow>
                  <a:outerShdw blurRad="38100" dist="38100" dir="2700000" algn="tl">
                    <a:srgbClr val="000000">
                      <a:alpha val="43137"/>
                    </a:srgbClr>
                  </a:outerShdw>
                </a:effectLst>
                <a:latin typeface="Arial Rounded MT Bold" pitchFamily="34" charset="0"/>
              </a:rPr>
              <a:t>secret</a:t>
            </a:r>
            <a:r>
              <a:rPr lang="en-US" sz="4000" b="0" dirty="0">
                <a:latin typeface="Arial Rounded MT Bold" pitchFamily="34" charset="0"/>
              </a:rPr>
              <a:t>.</a:t>
            </a:r>
          </a:p>
          <a:p>
            <a:endParaRPr lang="en-US" sz="4000" b="0" dirty="0">
              <a:latin typeface="Arial Rounded MT Bold" pitchFamily="34" charset="0"/>
            </a:endParaRPr>
          </a:p>
          <a:p>
            <a:pPr algn="ctr"/>
            <a:endParaRPr lang="en-US" sz="4000" b="0" dirty="0">
              <a:latin typeface="Arial Rounded MT Bold" pitchFamily="34" charset="0"/>
            </a:endParaRPr>
          </a:p>
        </p:txBody>
      </p:sp>
    </p:spTree>
    <p:extLst>
      <p:ext uri="{BB962C8B-B14F-4D97-AF65-F5344CB8AC3E}">
        <p14:creationId xmlns:p14="http://schemas.microsoft.com/office/powerpoint/2010/main" val="891465412"/>
      </p:ext>
    </p:extLst>
  </p:cSld>
  <p:clrMapOvr>
    <a:masterClrMapping/>
  </p:clrMapOvr>
  <p:transition>
    <p:zo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425178"/>
            <a:ext cx="12192000" cy="5432822"/>
            <a:chOff x="0" y="1425178"/>
            <a:chExt cx="12192000" cy="5432822"/>
          </a:xfrm>
        </p:grpSpPr>
        <p:pic>
          <p:nvPicPr>
            <p:cNvPr id="7" name="Picture 1"/>
            <p:cNvPicPr>
              <a:picLocks noChangeAspect="1" noChangeArrowheads="1"/>
            </p:cNvPicPr>
            <p:nvPr/>
          </p:nvPicPr>
          <p:blipFill rotWithShape="1">
            <a:blip r:embed="rId3" cstate="print"/>
            <a:srcRect r="98028" b="2749"/>
            <a:stretch/>
          </p:blipFill>
          <p:spPr bwMode="auto">
            <a:xfrm>
              <a:off x="0" y="1425178"/>
              <a:ext cx="2533650" cy="5432822"/>
            </a:xfrm>
            <a:prstGeom prst="rect">
              <a:avLst/>
            </a:prstGeom>
            <a:noFill/>
            <a:ln w="9525">
              <a:noFill/>
              <a:miter lim="800000"/>
              <a:headEnd/>
              <a:tailEnd/>
            </a:ln>
            <a:effectLst/>
          </p:spPr>
        </p:pic>
        <p:pic>
          <p:nvPicPr>
            <p:cNvPr id="28673" name="Picture 1"/>
            <p:cNvPicPr>
              <a:picLocks noChangeAspect="1" noChangeArrowheads="1"/>
            </p:cNvPicPr>
            <p:nvPr/>
          </p:nvPicPr>
          <p:blipFill>
            <a:blip r:embed="rId3" cstate="print"/>
            <a:srcRect b="2749"/>
            <a:stretch>
              <a:fillRect/>
            </a:stretch>
          </p:blipFill>
          <p:spPr bwMode="auto">
            <a:xfrm>
              <a:off x="2533650" y="1425178"/>
              <a:ext cx="9658350" cy="5432822"/>
            </a:xfrm>
            <a:prstGeom prst="rect">
              <a:avLst/>
            </a:prstGeom>
            <a:noFill/>
            <a:ln w="9525">
              <a:noFill/>
              <a:miter lim="800000"/>
              <a:headEnd/>
              <a:tailEnd/>
            </a:ln>
            <a:effectLst/>
          </p:spPr>
        </p:pic>
      </p:grpSp>
      <p:sp>
        <p:nvSpPr>
          <p:cNvPr id="2" name="Title 1"/>
          <p:cNvSpPr>
            <a:spLocks noGrp="1"/>
          </p:cNvSpPr>
          <p:nvPr>
            <p:ph type="title"/>
          </p:nvPr>
        </p:nvSpPr>
        <p:spPr/>
        <p:txBody>
          <a:bodyPr/>
          <a:lstStyle/>
          <a:p>
            <a:r>
              <a:rPr lang="en-US" dirty="0"/>
              <a:t>4. PUBLIC-</a:t>
            </a:r>
            <a:r>
              <a:rPr lang="en-US" u="sng" dirty="0">
                <a:effectLst>
                  <a:glow rad="127000">
                    <a:srgbClr val="FF0000"/>
                  </a:glow>
                  <a:outerShdw blurRad="38100" dist="38100" dir="2700000" algn="tl">
                    <a:srgbClr val="000000">
                      <a:alpha val="43137"/>
                    </a:srgbClr>
                  </a:outerShdw>
                </a:effectLst>
              </a:rPr>
              <a:t>KNOWLEDGE</a:t>
            </a:r>
            <a:endParaRPr lang="en-US" sz="3200" u="sng" dirty="0">
              <a:effectLst>
                <a:glow rad="127000">
                  <a:srgbClr val="FF0000"/>
                </a:glow>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algn="ctr"/>
            <a:r>
              <a:rPr lang="en-US" sz="4000" b="0" dirty="0">
                <a:latin typeface="Arial Rounded MT Bold" pitchFamily="34" charset="0"/>
              </a:rPr>
              <a:t>NOT a hidden </a:t>
            </a:r>
            <a:r>
              <a:rPr lang="en-US" sz="4000" b="0" u="sng" dirty="0">
                <a:effectLst>
                  <a:glow rad="127000">
                    <a:srgbClr val="FF0000"/>
                  </a:glow>
                  <a:outerShdw blurRad="38100" dist="38100" dir="2700000" algn="tl">
                    <a:srgbClr val="000000">
                      <a:alpha val="43137"/>
                    </a:srgbClr>
                  </a:outerShdw>
                </a:effectLst>
                <a:latin typeface="Arial Rounded MT Bold" pitchFamily="34" charset="0"/>
              </a:rPr>
              <a:t>secret</a:t>
            </a:r>
            <a:r>
              <a:rPr lang="en-US" sz="4000" b="0" dirty="0">
                <a:latin typeface="Arial Rounded MT Bold" pitchFamily="34" charset="0"/>
              </a:rPr>
              <a:t>.</a:t>
            </a:r>
          </a:p>
          <a:p>
            <a:pPr marL="0" indent="0"/>
            <a:r>
              <a:rPr lang="en-US" sz="4000" baseline="30000" dirty="0"/>
              <a:t>23</a:t>
            </a:r>
            <a:r>
              <a:rPr lang="en-US" sz="4000" dirty="0"/>
              <a:t> </a:t>
            </a:r>
            <a:r>
              <a:rPr lang="en-US" sz="4000" dirty="0">
                <a:effectLst>
                  <a:glow rad="127000">
                    <a:srgbClr val="FF0000"/>
                  </a:glow>
                  <a:outerShdw blurRad="38100" dist="38100" dir="2700000" algn="tl">
                    <a:srgbClr val="000000">
                      <a:alpha val="43137"/>
                    </a:srgbClr>
                  </a:outerShdw>
                </a:effectLst>
              </a:rPr>
              <a:t>They only heard </a:t>
            </a:r>
            <a:r>
              <a:rPr lang="en-US" sz="4000" dirty="0"/>
              <a:t>the report:  "The man </a:t>
            </a:r>
            <a:br>
              <a:rPr lang="en-US" sz="4000" dirty="0"/>
            </a:br>
            <a:r>
              <a:rPr lang="en-US" sz="4000" dirty="0"/>
              <a:t>who formerly persecuted us is now </a:t>
            </a:r>
            <a:br>
              <a:rPr lang="en-US" sz="4000" dirty="0"/>
            </a:br>
            <a:r>
              <a:rPr lang="en-US" sz="4000" dirty="0"/>
              <a:t>preaching the faith he once tried to </a:t>
            </a:r>
            <a:br>
              <a:rPr lang="en-US" sz="4000" dirty="0"/>
            </a:br>
            <a:r>
              <a:rPr lang="en-US" sz="4000" dirty="0"/>
              <a:t>destroy."</a:t>
            </a:r>
          </a:p>
          <a:p>
            <a:endParaRPr lang="en-US" sz="4000" b="0" dirty="0">
              <a:latin typeface="Arial Rounded MT Bold" pitchFamily="34" charset="0"/>
            </a:endParaRPr>
          </a:p>
          <a:p>
            <a:pPr algn="ctr"/>
            <a:endParaRPr lang="en-US" sz="4000" b="0" dirty="0">
              <a:latin typeface="Arial Rounded MT Bold" pitchFamily="34" charset="0"/>
            </a:endParaRPr>
          </a:p>
        </p:txBody>
      </p:sp>
    </p:spTree>
    <p:extLst>
      <p:ext uri="{BB962C8B-B14F-4D97-AF65-F5344CB8AC3E}">
        <p14:creationId xmlns:p14="http://schemas.microsoft.com/office/powerpoint/2010/main" val="857997766"/>
      </p:ext>
    </p:extLst>
  </p:cSld>
  <p:clrMapOvr>
    <a:masterClrMapping/>
  </p:clrMapOvr>
  <p:transition>
    <p:zo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069013" y="773113"/>
            <a:ext cx="6122987" cy="60848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5. GOD-</a:t>
            </a:r>
            <a:r>
              <a:rPr lang="en-US" u="sng" dirty="0">
                <a:effectLst>
                  <a:glow rad="127000">
                    <a:srgbClr val="FF0000"/>
                  </a:glow>
                  <a:outerShdw blurRad="38100" dist="38100" dir="2700000" algn="tl">
                    <a:srgbClr val="000000">
                      <a:alpha val="43137"/>
                    </a:srgbClr>
                  </a:outerShdw>
                </a:effectLst>
              </a:rPr>
              <a:t>GLORIFYING</a:t>
            </a:r>
            <a:endParaRPr lang="en-US" sz="3200" u="sng" dirty="0">
              <a:effectLst>
                <a:glow rad="127000">
                  <a:srgbClr val="FF0000"/>
                </a:glow>
                <a:outerShdw blurRad="38100" dist="38100" dir="2700000" algn="tl">
                  <a:srgbClr val="000000">
                    <a:alpha val="43137"/>
                  </a:srgbClr>
                </a:outerShdw>
              </a:effectLst>
            </a:endParaRPr>
          </a:p>
        </p:txBody>
      </p:sp>
      <p:sp>
        <p:nvSpPr>
          <p:cNvPr id="3" name="Content Placeholder 2"/>
          <p:cNvSpPr>
            <a:spLocks noGrp="1"/>
          </p:cNvSpPr>
          <p:nvPr>
            <p:ph idx="1"/>
          </p:nvPr>
        </p:nvSpPr>
        <p:spPr>
          <a:effectLst>
            <a:glow rad="127000">
              <a:srgbClr val="FF0000"/>
            </a:glow>
          </a:effectLst>
        </p:spPr>
        <p:txBody>
          <a:bodyPr>
            <a:normAutofit/>
          </a:bodyPr>
          <a:lstStyle/>
          <a:p>
            <a:pPr algn="ctr"/>
            <a:endParaRPr lang="en-US" sz="4000" b="0" dirty="0">
              <a:latin typeface="Arial Rounded MT Bold" pitchFamily="34" charset="0"/>
            </a:endParaRPr>
          </a:p>
        </p:txBody>
      </p:sp>
    </p:spTree>
  </p:cSld>
  <p:clrMapOvr>
    <a:masterClrMapping/>
  </p:clrMapOvr>
  <p:transition>
    <p:zo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069013" y="773113"/>
            <a:ext cx="6122987" cy="60848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5. GOD-</a:t>
            </a:r>
            <a:r>
              <a:rPr lang="en-US" u="sng" dirty="0">
                <a:effectLst>
                  <a:glow rad="127000">
                    <a:srgbClr val="FF0000"/>
                  </a:glow>
                  <a:outerShdw blurRad="38100" dist="38100" dir="2700000" algn="tl">
                    <a:srgbClr val="000000">
                      <a:alpha val="43137"/>
                    </a:srgbClr>
                  </a:outerShdw>
                </a:effectLst>
              </a:rPr>
              <a:t>GLORIFYING</a:t>
            </a:r>
            <a:endParaRPr lang="en-US" sz="3200" u="sng" dirty="0">
              <a:effectLst>
                <a:glow rad="127000">
                  <a:srgbClr val="FF0000"/>
                </a:glow>
                <a:outerShdw blurRad="38100" dist="38100" dir="2700000" algn="tl">
                  <a:srgbClr val="000000">
                    <a:alpha val="43137"/>
                  </a:srgbClr>
                </a:outerShdw>
              </a:effectLst>
            </a:endParaRPr>
          </a:p>
        </p:txBody>
      </p:sp>
      <p:sp>
        <p:nvSpPr>
          <p:cNvPr id="3" name="Content Placeholder 2"/>
          <p:cNvSpPr>
            <a:spLocks noGrp="1"/>
          </p:cNvSpPr>
          <p:nvPr>
            <p:ph idx="1"/>
          </p:nvPr>
        </p:nvSpPr>
        <p:spPr>
          <a:effectLst>
            <a:glow rad="127000">
              <a:srgbClr val="FF0000"/>
            </a:glow>
          </a:effectLst>
        </p:spPr>
        <p:txBody>
          <a:bodyPr>
            <a:normAutofit/>
          </a:bodyPr>
          <a:lstStyle/>
          <a:p>
            <a:pPr algn="ctr"/>
            <a:r>
              <a:rPr lang="en-US" sz="4000" b="0" dirty="0">
                <a:latin typeface="Arial Rounded MT Bold" pitchFamily="34" charset="0"/>
              </a:rPr>
              <a:t>NOT self-</a:t>
            </a:r>
            <a:r>
              <a:rPr lang="en-US" sz="4000" b="0" u="sng" dirty="0">
                <a:effectLst>
                  <a:glow rad="127000">
                    <a:srgbClr val="FF0000"/>
                  </a:glow>
                  <a:outerShdw blurRad="38100" dist="38100" dir="2700000" algn="tl">
                    <a:srgbClr val="000000">
                      <a:alpha val="43137"/>
                    </a:srgbClr>
                  </a:outerShdw>
                </a:effectLst>
                <a:latin typeface="Arial Rounded MT Bold" pitchFamily="34" charset="0"/>
              </a:rPr>
              <a:t>exaltin</a:t>
            </a:r>
            <a:r>
              <a:rPr lang="en-US" sz="4000" b="0" dirty="0">
                <a:effectLst>
                  <a:glow rad="127000">
                    <a:srgbClr val="FF0000"/>
                  </a:glow>
                  <a:outerShdw blurRad="38100" dist="38100" dir="2700000" algn="tl">
                    <a:srgbClr val="000000">
                      <a:alpha val="43137"/>
                    </a:srgbClr>
                  </a:outerShdw>
                </a:effectLst>
                <a:latin typeface="Arial Rounded MT Bold" pitchFamily="34" charset="0"/>
              </a:rPr>
              <a:t>g</a:t>
            </a:r>
            <a:r>
              <a:rPr lang="en-US" sz="4000" b="0" dirty="0">
                <a:latin typeface="Arial Rounded MT Bold" pitchFamily="34" charset="0"/>
              </a:rPr>
              <a:t>.</a:t>
            </a:r>
          </a:p>
          <a:p>
            <a:pPr algn="ctr"/>
            <a:endParaRPr lang="en-US" sz="4000" b="0" dirty="0">
              <a:latin typeface="Arial Rounded MT Bold" pitchFamily="34" charset="0"/>
            </a:endParaRPr>
          </a:p>
        </p:txBody>
      </p:sp>
    </p:spTree>
    <p:extLst>
      <p:ext uri="{BB962C8B-B14F-4D97-AF65-F5344CB8AC3E}">
        <p14:creationId xmlns:p14="http://schemas.microsoft.com/office/powerpoint/2010/main" val="4154099720"/>
      </p:ext>
    </p:extLst>
  </p:cSld>
  <p:clrMapOvr>
    <a:masterClrMapping/>
  </p:clrMapOvr>
  <p:transition>
    <p:zo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069013" y="773113"/>
            <a:ext cx="6122987" cy="60848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5. GOD-</a:t>
            </a:r>
            <a:r>
              <a:rPr lang="en-US" u="sng" dirty="0">
                <a:effectLst>
                  <a:glow rad="127000">
                    <a:srgbClr val="FF0000"/>
                  </a:glow>
                  <a:outerShdw blurRad="38100" dist="38100" dir="2700000" algn="tl">
                    <a:srgbClr val="000000">
                      <a:alpha val="43137"/>
                    </a:srgbClr>
                  </a:outerShdw>
                </a:effectLst>
              </a:rPr>
              <a:t>GLORIFYING</a:t>
            </a:r>
            <a:endParaRPr lang="en-US" sz="3200" u="sng" dirty="0">
              <a:effectLst>
                <a:glow rad="127000">
                  <a:srgbClr val="FF0000"/>
                </a:glow>
                <a:outerShdw blurRad="38100" dist="38100" dir="2700000" algn="tl">
                  <a:srgbClr val="000000">
                    <a:alpha val="43137"/>
                  </a:srgbClr>
                </a:outerShdw>
              </a:effectLst>
            </a:endParaRPr>
          </a:p>
        </p:txBody>
      </p:sp>
      <p:sp>
        <p:nvSpPr>
          <p:cNvPr id="3" name="Content Placeholder 2"/>
          <p:cNvSpPr>
            <a:spLocks noGrp="1"/>
          </p:cNvSpPr>
          <p:nvPr>
            <p:ph idx="1"/>
          </p:nvPr>
        </p:nvSpPr>
        <p:spPr>
          <a:effectLst>
            <a:glow rad="127000">
              <a:srgbClr val="FF0000"/>
            </a:glow>
          </a:effectLst>
        </p:spPr>
        <p:txBody>
          <a:bodyPr>
            <a:normAutofit/>
          </a:bodyPr>
          <a:lstStyle/>
          <a:p>
            <a:pPr algn="ctr"/>
            <a:r>
              <a:rPr lang="en-US" sz="4000" b="0" dirty="0">
                <a:latin typeface="Arial Rounded MT Bold" pitchFamily="34" charset="0"/>
              </a:rPr>
              <a:t>NOT self-</a:t>
            </a:r>
            <a:r>
              <a:rPr lang="en-US" sz="4000" b="0" u="sng" dirty="0">
                <a:effectLst>
                  <a:glow rad="127000">
                    <a:srgbClr val="FF0000"/>
                  </a:glow>
                  <a:outerShdw blurRad="38100" dist="38100" dir="2700000" algn="tl">
                    <a:srgbClr val="000000">
                      <a:alpha val="43137"/>
                    </a:srgbClr>
                  </a:outerShdw>
                </a:effectLst>
                <a:latin typeface="Arial Rounded MT Bold" pitchFamily="34" charset="0"/>
              </a:rPr>
              <a:t>exaltin</a:t>
            </a:r>
            <a:r>
              <a:rPr lang="en-US" sz="4000" b="0" dirty="0">
                <a:effectLst>
                  <a:glow rad="127000">
                    <a:srgbClr val="FF0000"/>
                  </a:glow>
                  <a:outerShdw blurRad="38100" dist="38100" dir="2700000" algn="tl">
                    <a:srgbClr val="000000">
                      <a:alpha val="43137"/>
                    </a:srgbClr>
                  </a:outerShdw>
                </a:effectLst>
                <a:latin typeface="Arial Rounded MT Bold" pitchFamily="34" charset="0"/>
              </a:rPr>
              <a:t>g</a:t>
            </a:r>
            <a:r>
              <a:rPr lang="en-US" sz="4000" b="0" dirty="0">
                <a:latin typeface="Arial Rounded MT Bold" pitchFamily="34" charset="0"/>
              </a:rPr>
              <a:t>.</a:t>
            </a:r>
          </a:p>
          <a:p>
            <a:r>
              <a:rPr lang="en-US" sz="4000" baseline="30000" dirty="0"/>
              <a:t>24</a:t>
            </a:r>
            <a:r>
              <a:rPr lang="en-US" sz="4000" dirty="0"/>
              <a:t> And they praised God because of me. </a:t>
            </a:r>
          </a:p>
          <a:p>
            <a:endParaRPr lang="en-US" sz="4000" b="0" dirty="0">
              <a:latin typeface="Arial Rounded MT Bold" pitchFamily="34" charset="0"/>
            </a:endParaRPr>
          </a:p>
          <a:p>
            <a:pPr algn="ctr"/>
            <a:endParaRPr lang="en-US" sz="4000" b="0" dirty="0">
              <a:latin typeface="Arial Rounded MT Bold" pitchFamily="34" charset="0"/>
            </a:endParaRPr>
          </a:p>
        </p:txBody>
      </p:sp>
    </p:spTree>
    <p:extLst>
      <p:ext uri="{BB962C8B-B14F-4D97-AF65-F5344CB8AC3E}">
        <p14:creationId xmlns:p14="http://schemas.microsoft.com/office/powerpoint/2010/main" val="287618275"/>
      </p:ext>
    </p:extLst>
  </p:cSld>
  <p:clrMapOvr>
    <a:masterClrMapping/>
  </p:clrMapOvr>
  <p:transition>
    <p:zo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Summary Lessons:</a:t>
            </a:r>
          </a:p>
        </p:txBody>
      </p:sp>
      <p:sp>
        <p:nvSpPr>
          <p:cNvPr id="3" name="Content Placeholder 2"/>
          <p:cNvSpPr>
            <a:spLocks noGrp="1"/>
          </p:cNvSpPr>
          <p:nvPr>
            <p:ph idx="1"/>
          </p:nvPr>
        </p:nvSpPr>
        <p:spPr/>
        <p:txBody>
          <a:bodyPr>
            <a:noAutofit/>
          </a:bodyPr>
          <a:lstStyle/>
          <a:p>
            <a:endParaRPr lang="en-US" sz="4000" dirty="0">
              <a:solidFill>
                <a:srgbClr val="FFFF00"/>
              </a:solidFill>
            </a:endParaRPr>
          </a:p>
        </p:txBody>
      </p:sp>
    </p:spTree>
  </p:cSld>
  <p:clrMapOvr>
    <a:masterClrMapping/>
  </p:clrMapOvr>
  <p:transition>
    <p:zo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Summary Lessons:</a:t>
            </a:r>
          </a:p>
        </p:txBody>
      </p:sp>
      <p:sp>
        <p:nvSpPr>
          <p:cNvPr id="3" name="Content Placeholder 2"/>
          <p:cNvSpPr>
            <a:spLocks noGrp="1"/>
          </p:cNvSpPr>
          <p:nvPr>
            <p:ph idx="1"/>
          </p:nvPr>
        </p:nvSpPr>
        <p:spPr/>
        <p:txBody>
          <a:bodyPr>
            <a:noAutofit/>
          </a:bodyPr>
          <a:lstStyle/>
          <a:p>
            <a:r>
              <a:rPr lang="en-US" sz="4000" dirty="0"/>
              <a:t>1— God’s Grace has been revealed to you in Jesus!</a:t>
            </a:r>
          </a:p>
        </p:txBody>
      </p:sp>
    </p:spTree>
    <p:extLst>
      <p:ext uri="{BB962C8B-B14F-4D97-AF65-F5344CB8AC3E}">
        <p14:creationId xmlns:p14="http://schemas.microsoft.com/office/powerpoint/2010/main" val="2558112863"/>
      </p:ext>
    </p:extLst>
  </p:cSld>
  <p:clrMapOvr>
    <a:masterClrMapping/>
  </p:clrMapOvr>
  <p:transition>
    <p:zoom/>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Summary Lessons:</a:t>
            </a:r>
          </a:p>
        </p:txBody>
      </p:sp>
      <p:sp>
        <p:nvSpPr>
          <p:cNvPr id="3" name="Content Placeholder 2"/>
          <p:cNvSpPr>
            <a:spLocks noGrp="1"/>
          </p:cNvSpPr>
          <p:nvPr>
            <p:ph idx="1"/>
          </p:nvPr>
        </p:nvSpPr>
        <p:spPr/>
        <p:txBody>
          <a:bodyPr>
            <a:noAutofit/>
          </a:bodyPr>
          <a:lstStyle/>
          <a:p>
            <a:r>
              <a:rPr lang="en-US" sz="4000" dirty="0"/>
              <a:t>1— God’s Grace has been revealed to you in Jesus!</a:t>
            </a:r>
          </a:p>
          <a:p>
            <a:r>
              <a:rPr lang="en-US" sz="4000" dirty="0"/>
              <a:t>2— God’s Grace is a radical, life-altering makeover!</a:t>
            </a:r>
          </a:p>
        </p:txBody>
      </p:sp>
    </p:spTree>
    <p:extLst>
      <p:ext uri="{BB962C8B-B14F-4D97-AF65-F5344CB8AC3E}">
        <p14:creationId xmlns:p14="http://schemas.microsoft.com/office/powerpoint/2010/main" val="4130682292"/>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505700" cy="4525963"/>
          </a:xfrm>
        </p:spPr>
        <p:txBody>
          <a:bodyPr/>
          <a:lstStyle/>
          <a:p>
            <a:pPr marL="0" indent="0"/>
            <a:r>
              <a:rPr lang="en-US"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a:t>
            </a:r>
            <a:r>
              <a:rPr lang="en-US" sz="4000" dirty="0">
                <a:effectLst>
                  <a:glow rad="127000">
                    <a:srgbClr val="FF0000"/>
                  </a:glow>
                  <a:outerShdw blurRad="38100" dist="38100" dir="2700000" algn="tl">
                    <a:srgbClr val="000000">
                      <a:alpha val="43137"/>
                    </a:srgbClr>
                  </a:outerShdw>
                </a:effectLst>
              </a:rPr>
              <a:t>my previous way of life</a:t>
            </a:r>
          </a:p>
        </p:txBody>
      </p:sp>
      <p:sp>
        <p:nvSpPr>
          <p:cNvPr id="2" name="Title 1"/>
          <p:cNvSpPr>
            <a:spLocks noGrp="1"/>
          </p:cNvSpPr>
          <p:nvPr>
            <p:ph type="title"/>
          </p:nvPr>
        </p:nvSpPr>
        <p:spPr/>
        <p:txBody>
          <a:bodyPr/>
          <a:lstStyle/>
          <a:p>
            <a:r>
              <a:rPr lang="en-US" dirty="0"/>
              <a:t>2. LIFE-</a:t>
            </a:r>
            <a:r>
              <a:rPr lang="en-US" u="sng" dirty="0"/>
              <a:t>ALTERING</a:t>
            </a:r>
            <a:endParaRPr lang="en-US" sz="3200" dirty="0"/>
          </a:p>
        </p:txBody>
      </p:sp>
      <p:sp>
        <p:nvSpPr>
          <p:cNvPr id="3" name="Rectangle 2"/>
          <p:cNvSpPr/>
          <p:nvPr/>
        </p:nvSpPr>
        <p:spPr>
          <a:xfrm>
            <a:off x="6286073" y="1007592"/>
            <a:ext cx="4773743" cy="1323439"/>
          </a:xfrm>
          <a:prstGeom prst="rect">
            <a:avLst/>
          </a:prstGeom>
        </p:spPr>
        <p:txBody>
          <a:bodyPr wrap="none">
            <a:spAutoFit/>
          </a:bodyPr>
          <a:lstStyle/>
          <a:p>
            <a:pPr algn="ctr"/>
            <a:r>
              <a:rPr lang="en-US" sz="4000" dirty="0">
                <a:solidFill>
                  <a:schemeClr val="bg1"/>
                </a:solidFill>
                <a:latin typeface="Arial Rounded MT Bold" pitchFamily="34" charset="0"/>
              </a:rPr>
              <a:t>NOT the same-old,</a:t>
            </a:r>
            <a:br>
              <a:rPr lang="en-US" sz="4000" dirty="0">
                <a:solidFill>
                  <a:schemeClr val="bg1"/>
                </a:solidFill>
                <a:latin typeface="Arial Rounded MT Bold" pitchFamily="34" charset="0"/>
              </a:rPr>
            </a:br>
            <a:r>
              <a:rPr lang="en-US" sz="4000" dirty="0">
                <a:solidFill>
                  <a:schemeClr val="bg1"/>
                </a:solidFill>
                <a:latin typeface="Arial Rounded MT Bold" pitchFamily="34" charset="0"/>
              </a:rPr>
              <a:t> same old. </a:t>
            </a:r>
          </a:p>
        </p:txBody>
      </p:sp>
      <p:pic>
        <p:nvPicPr>
          <p:cNvPr id="8" name="Picture 6"/>
          <p:cNvPicPr>
            <a:picLocks noChangeAspect="1" noChangeArrowheads="1"/>
          </p:cNvPicPr>
          <p:nvPr/>
        </p:nvPicPr>
        <p:blipFill>
          <a:blip r:embed="rId2" cstate="print"/>
          <a:srcRect/>
          <a:stretch>
            <a:fillRect/>
          </a:stretch>
        </p:blipFill>
        <p:spPr bwMode="auto">
          <a:xfrm>
            <a:off x="4004253" y="5297778"/>
            <a:ext cx="4805363" cy="1601787"/>
          </a:xfrm>
          <a:prstGeom prst="rect">
            <a:avLst/>
          </a:prstGeom>
          <a:noFill/>
          <a:ln w="9525">
            <a:noFill/>
            <a:miter lim="800000"/>
            <a:headEnd/>
            <a:tailEnd/>
          </a:ln>
          <a:effectLst/>
        </p:spPr>
      </p:pic>
      <p:pic>
        <p:nvPicPr>
          <p:cNvPr id="9" name="Picture 7"/>
          <p:cNvPicPr>
            <a:picLocks noChangeAspect="1" noChangeArrowheads="1"/>
          </p:cNvPicPr>
          <p:nvPr/>
        </p:nvPicPr>
        <p:blipFill>
          <a:blip r:embed="rId3" cstate="print"/>
          <a:srcRect/>
          <a:stretch>
            <a:fillRect/>
          </a:stretch>
        </p:blipFill>
        <p:spPr bwMode="auto">
          <a:xfrm>
            <a:off x="4217266" y="5380183"/>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833115570"/>
      </p:ext>
    </p:extLst>
  </p:cSld>
  <p:clrMapOvr>
    <a:masterClrMapping/>
  </p:clrMapOvr>
  <p:transition>
    <p:zo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Summary Lessons:</a:t>
            </a:r>
          </a:p>
        </p:txBody>
      </p:sp>
      <p:sp>
        <p:nvSpPr>
          <p:cNvPr id="3" name="Content Placeholder 2"/>
          <p:cNvSpPr>
            <a:spLocks noGrp="1"/>
          </p:cNvSpPr>
          <p:nvPr>
            <p:ph idx="1"/>
          </p:nvPr>
        </p:nvSpPr>
        <p:spPr/>
        <p:txBody>
          <a:bodyPr>
            <a:noAutofit/>
          </a:bodyPr>
          <a:lstStyle/>
          <a:p>
            <a:r>
              <a:rPr lang="en-US" sz="4000" dirty="0"/>
              <a:t>1— God’s Grace has been revealed to you in Jesus!</a:t>
            </a:r>
          </a:p>
          <a:p>
            <a:r>
              <a:rPr lang="en-US" sz="4000" dirty="0"/>
              <a:t>2— God’s Grace is a radical, life-altering makeover!</a:t>
            </a:r>
          </a:p>
          <a:p>
            <a:r>
              <a:rPr lang="en-US" sz="4000" dirty="0"/>
              <a:t>3— God’s Gracious life-change is self-evident!</a:t>
            </a:r>
          </a:p>
        </p:txBody>
      </p:sp>
    </p:spTree>
    <p:extLst>
      <p:ext uri="{BB962C8B-B14F-4D97-AF65-F5344CB8AC3E}">
        <p14:creationId xmlns:p14="http://schemas.microsoft.com/office/powerpoint/2010/main" val="860759762"/>
      </p:ext>
    </p:extLst>
  </p:cSld>
  <p:clrMapOvr>
    <a:masterClrMapping/>
  </p:clrMapOvr>
  <p:transition>
    <p:zo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Summary Lessons:</a:t>
            </a:r>
          </a:p>
        </p:txBody>
      </p:sp>
      <p:sp>
        <p:nvSpPr>
          <p:cNvPr id="3" name="Content Placeholder 2"/>
          <p:cNvSpPr>
            <a:spLocks noGrp="1"/>
          </p:cNvSpPr>
          <p:nvPr>
            <p:ph idx="1"/>
          </p:nvPr>
        </p:nvSpPr>
        <p:spPr/>
        <p:txBody>
          <a:bodyPr>
            <a:noAutofit/>
          </a:bodyPr>
          <a:lstStyle/>
          <a:p>
            <a:r>
              <a:rPr lang="en-US" sz="4000" dirty="0"/>
              <a:t>1— God’s Grace has been revealed to you in Jesus!</a:t>
            </a:r>
          </a:p>
          <a:p>
            <a:r>
              <a:rPr lang="en-US" sz="4000" dirty="0"/>
              <a:t>2— God’s Grace is a radical, life-altering makeover!</a:t>
            </a:r>
          </a:p>
          <a:p>
            <a:r>
              <a:rPr lang="en-US" sz="4000" dirty="0"/>
              <a:t>3— God’s Gracious life-change is self-evident!</a:t>
            </a:r>
          </a:p>
          <a:p>
            <a:r>
              <a:rPr lang="en-US" sz="4000" dirty="0"/>
              <a:t>4— God’s Gracious life-change is public knowledge!</a:t>
            </a:r>
          </a:p>
        </p:txBody>
      </p:sp>
    </p:spTree>
    <p:extLst>
      <p:ext uri="{BB962C8B-B14F-4D97-AF65-F5344CB8AC3E}">
        <p14:creationId xmlns:p14="http://schemas.microsoft.com/office/powerpoint/2010/main" val="3959180002"/>
      </p:ext>
    </p:extLst>
  </p:cSld>
  <p:clrMapOvr>
    <a:masterClrMapping/>
  </p:clrMapOvr>
  <p:transition>
    <p:zo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Summary Lessons:</a:t>
            </a:r>
          </a:p>
        </p:txBody>
      </p:sp>
      <p:sp>
        <p:nvSpPr>
          <p:cNvPr id="3" name="Content Placeholder 2"/>
          <p:cNvSpPr>
            <a:spLocks noGrp="1"/>
          </p:cNvSpPr>
          <p:nvPr>
            <p:ph idx="1"/>
          </p:nvPr>
        </p:nvSpPr>
        <p:spPr/>
        <p:txBody>
          <a:bodyPr>
            <a:noAutofit/>
          </a:bodyPr>
          <a:lstStyle/>
          <a:p>
            <a:r>
              <a:rPr lang="en-US" sz="4000" dirty="0"/>
              <a:t>1— God’s Grace has been revealed to you in Jesus!</a:t>
            </a:r>
          </a:p>
          <a:p>
            <a:r>
              <a:rPr lang="en-US" sz="4000" dirty="0"/>
              <a:t>2— God’s Grace is a radical, life-altering makeover!</a:t>
            </a:r>
          </a:p>
          <a:p>
            <a:r>
              <a:rPr lang="en-US" sz="4000" dirty="0"/>
              <a:t>3— God’s Gracious life-change is self-evident!</a:t>
            </a:r>
          </a:p>
          <a:p>
            <a:r>
              <a:rPr lang="en-US" sz="4000" dirty="0"/>
              <a:t>4— God’s Gracious life-change is public knowledge!</a:t>
            </a:r>
          </a:p>
          <a:p>
            <a:r>
              <a:rPr lang="en-US" sz="4000" dirty="0"/>
              <a:t>5— God’s Gracious life-change is God honoring!</a:t>
            </a:r>
          </a:p>
          <a:p>
            <a:pPr marL="0" indent="0" algn="ctr"/>
            <a:endParaRPr lang="en-US" sz="4000" dirty="0">
              <a:solidFill>
                <a:srgbClr val="FFFF00"/>
              </a:solidFill>
            </a:endParaRPr>
          </a:p>
        </p:txBody>
      </p:sp>
    </p:spTree>
    <p:extLst>
      <p:ext uri="{BB962C8B-B14F-4D97-AF65-F5344CB8AC3E}">
        <p14:creationId xmlns:p14="http://schemas.microsoft.com/office/powerpoint/2010/main" val="1224663013"/>
      </p:ext>
    </p:extLst>
  </p:cSld>
  <p:clrMapOvr>
    <a:masterClrMapping/>
  </p:clrMapOvr>
  <p:transition>
    <p:zoom/>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Summary Lessons:</a:t>
            </a:r>
          </a:p>
        </p:txBody>
      </p:sp>
      <p:sp>
        <p:nvSpPr>
          <p:cNvPr id="3" name="Content Placeholder 2"/>
          <p:cNvSpPr>
            <a:spLocks noGrp="1"/>
          </p:cNvSpPr>
          <p:nvPr>
            <p:ph idx="1"/>
          </p:nvPr>
        </p:nvSpPr>
        <p:spPr/>
        <p:txBody>
          <a:bodyPr>
            <a:noAutofit/>
          </a:bodyPr>
          <a:lstStyle/>
          <a:p>
            <a:r>
              <a:rPr lang="en-US" sz="4000" dirty="0"/>
              <a:t>1— God’s Grace has been revealed to you in Jesus!</a:t>
            </a:r>
          </a:p>
          <a:p>
            <a:r>
              <a:rPr lang="en-US" sz="4000" dirty="0"/>
              <a:t>2— God’s Grace is a radical, life-altering makeover!</a:t>
            </a:r>
          </a:p>
          <a:p>
            <a:r>
              <a:rPr lang="en-US" sz="4000" dirty="0"/>
              <a:t>3— God’s Gracious life-change is self-evident!</a:t>
            </a:r>
          </a:p>
          <a:p>
            <a:r>
              <a:rPr lang="en-US" sz="4000" dirty="0"/>
              <a:t>4— God’s Gracious life-change is public knowledge!</a:t>
            </a:r>
          </a:p>
          <a:p>
            <a:r>
              <a:rPr lang="en-US" sz="4000" dirty="0"/>
              <a:t>5— God’s Gracious life-change is God honoring!</a:t>
            </a:r>
          </a:p>
          <a:p>
            <a:pPr marL="0" indent="0" algn="ctr"/>
            <a:r>
              <a:rPr lang="en-US" sz="4400" dirty="0">
                <a:solidFill>
                  <a:srgbClr val="FF0000"/>
                </a:solidFill>
                <a:effectLst>
                  <a:glow rad="127000">
                    <a:schemeClr val="bg1"/>
                  </a:glow>
                  <a:outerShdw blurRad="38100" dist="38100" dir="2700000" algn="tl">
                    <a:srgbClr val="000000">
                      <a:alpha val="43137"/>
                    </a:srgbClr>
                  </a:outerShdw>
                </a:effectLst>
              </a:rPr>
              <a:t>God’s Amazing Grace </a:t>
            </a:r>
            <a:br>
              <a:rPr lang="en-US" sz="4400" dirty="0">
                <a:solidFill>
                  <a:srgbClr val="FF0000"/>
                </a:solidFill>
                <a:effectLst>
                  <a:glow rad="127000">
                    <a:schemeClr val="bg1"/>
                  </a:glow>
                  <a:outerShdw blurRad="38100" dist="38100" dir="2700000" algn="tl">
                    <a:srgbClr val="000000">
                      <a:alpha val="43137"/>
                    </a:srgbClr>
                  </a:outerShdw>
                </a:effectLst>
              </a:rPr>
            </a:br>
            <a:r>
              <a:rPr lang="en-US" sz="4400" dirty="0">
                <a:solidFill>
                  <a:srgbClr val="FF0000"/>
                </a:solidFill>
                <a:effectLst>
                  <a:glow rad="127000">
                    <a:schemeClr val="bg1"/>
                  </a:glow>
                  <a:outerShdw blurRad="38100" dist="38100" dir="2700000" algn="tl">
                    <a:srgbClr val="000000">
                      <a:alpha val="43137"/>
                    </a:srgbClr>
                  </a:outerShdw>
                </a:effectLst>
              </a:rPr>
              <a:t>changes people forever!</a:t>
            </a:r>
          </a:p>
        </p:txBody>
      </p:sp>
    </p:spTree>
    <p:extLst>
      <p:ext uri="{BB962C8B-B14F-4D97-AF65-F5344CB8AC3E}">
        <p14:creationId xmlns:p14="http://schemas.microsoft.com/office/powerpoint/2010/main" val="1365888085"/>
      </p:ext>
    </p:extLst>
  </p:cSld>
  <p:clrMapOvr>
    <a:masterClrMapping/>
  </p:clrMapOvr>
  <p:transition>
    <p:zo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0"/>
            <a:ext cx="12192000" cy="6858358"/>
          </a:xfrm>
          <a:prstGeom prst="rect">
            <a:avLst/>
          </a:prstGeom>
          <a:noFill/>
          <a:ln w="9525">
            <a:noFill/>
            <a:miter lim="800000"/>
            <a:headEnd/>
            <a:tailEnd/>
          </a:ln>
          <a:effectLst/>
        </p:spPr>
      </p:pic>
      <p:sp>
        <p:nvSpPr>
          <p:cNvPr id="2" name="Title 1"/>
          <p:cNvSpPr>
            <a:spLocks noGrp="1"/>
          </p:cNvSpPr>
          <p:nvPr>
            <p:ph type="title"/>
          </p:nvPr>
        </p:nvSpPr>
        <p:spPr>
          <a:xfrm>
            <a:off x="571500" y="1265237"/>
            <a:ext cx="10972800" cy="1143000"/>
          </a:xfrm>
        </p:spPr>
        <p:txBody>
          <a:bodyPr>
            <a:noAutofit/>
          </a:bodyPr>
          <a:lstStyle/>
          <a:p>
            <a:r>
              <a:rPr lang="en-US" sz="8000" dirty="0"/>
              <a:t>Let’s Pray!</a:t>
            </a:r>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600202"/>
            <a:ext cx="7505700" cy="4525963"/>
          </a:xfrm>
        </p:spPr>
        <p:txBody>
          <a:bodyPr/>
          <a:lstStyle/>
          <a:p>
            <a:pPr marL="0" indent="0"/>
            <a:r>
              <a:rPr lang="en-US" dirty="0"/>
              <a:t> </a:t>
            </a:r>
            <a:r>
              <a:rPr lang="en-US" sz="4000" baseline="30000" dirty="0"/>
              <a:t>13</a:t>
            </a:r>
            <a:r>
              <a:rPr lang="en-US" sz="4000" dirty="0"/>
              <a:t> For you have heard </a:t>
            </a:r>
            <a:br>
              <a:rPr lang="en-US" sz="4000" dirty="0"/>
            </a:br>
            <a:r>
              <a:rPr lang="en-US" sz="4000" dirty="0">
                <a:effectLst>
                  <a:glow rad="127000">
                    <a:schemeClr val="tx2">
                      <a:lumMod val="50000"/>
                      <a:alpha val="0"/>
                    </a:schemeClr>
                  </a:glow>
                  <a:outerShdw blurRad="38100" dist="38100" dir="2700000" algn="tl">
                    <a:srgbClr val="000000">
                      <a:alpha val="43137"/>
                    </a:srgbClr>
                  </a:outerShdw>
                </a:effectLst>
              </a:rPr>
              <a:t>of</a:t>
            </a:r>
            <a:r>
              <a:rPr lang="en-US" sz="4000" dirty="0">
                <a:effectLst>
                  <a:glow rad="127000">
                    <a:schemeClr val="tx2">
                      <a:lumMod val="50000"/>
                    </a:schemeClr>
                  </a:glow>
                  <a:outerShdw blurRad="38100" dist="38100" dir="2700000" algn="tl">
                    <a:srgbClr val="000000">
                      <a:alpha val="43137"/>
                    </a:srgbClr>
                  </a:outerShdw>
                </a:effectLst>
              </a:rPr>
              <a:t> </a:t>
            </a:r>
            <a:r>
              <a:rPr lang="en-US" sz="4000" dirty="0">
                <a:effectLst>
                  <a:glow rad="127000">
                    <a:srgbClr val="FF0000"/>
                  </a:glow>
                  <a:outerShdw blurRad="38100" dist="38100" dir="2700000" algn="tl">
                    <a:srgbClr val="000000">
                      <a:alpha val="43137"/>
                    </a:srgbClr>
                  </a:outerShdw>
                </a:effectLst>
              </a:rPr>
              <a:t>my previous way of life</a:t>
            </a:r>
          </a:p>
        </p:txBody>
      </p:sp>
      <p:sp>
        <p:nvSpPr>
          <p:cNvPr id="2" name="Title 1"/>
          <p:cNvSpPr>
            <a:spLocks noGrp="1"/>
          </p:cNvSpPr>
          <p:nvPr>
            <p:ph type="title"/>
          </p:nvPr>
        </p:nvSpPr>
        <p:spPr/>
        <p:txBody>
          <a:bodyPr/>
          <a:lstStyle/>
          <a:p>
            <a:r>
              <a:rPr lang="en-US" dirty="0"/>
              <a:t>2. LIFE-</a:t>
            </a:r>
            <a:r>
              <a:rPr lang="en-US" u="sng" dirty="0"/>
              <a:t>ALTERING</a:t>
            </a:r>
            <a:endParaRPr lang="en-US" sz="3200" dirty="0"/>
          </a:p>
        </p:txBody>
      </p:sp>
      <p:sp>
        <p:nvSpPr>
          <p:cNvPr id="3" name="Rectangle 2"/>
          <p:cNvSpPr/>
          <p:nvPr/>
        </p:nvSpPr>
        <p:spPr>
          <a:xfrm>
            <a:off x="6286073" y="1007592"/>
            <a:ext cx="4773743" cy="1323439"/>
          </a:xfrm>
          <a:prstGeom prst="rect">
            <a:avLst/>
          </a:prstGeom>
        </p:spPr>
        <p:txBody>
          <a:bodyPr wrap="none">
            <a:spAutoFit/>
          </a:bodyPr>
          <a:lstStyle/>
          <a:p>
            <a:pPr algn="ctr"/>
            <a:r>
              <a:rPr lang="en-US" sz="4000" dirty="0">
                <a:solidFill>
                  <a:schemeClr val="bg1"/>
                </a:solidFill>
                <a:latin typeface="Arial Rounded MT Bold" pitchFamily="34" charset="0"/>
              </a:rPr>
              <a:t>NOT the same-old,</a:t>
            </a:r>
            <a:br>
              <a:rPr lang="en-US" sz="4000" dirty="0">
                <a:solidFill>
                  <a:schemeClr val="bg1"/>
                </a:solidFill>
                <a:latin typeface="Arial Rounded MT Bold" pitchFamily="34" charset="0"/>
              </a:rPr>
            </a:br>
            <a:r>
              <a:rPr lang="en-US" sz="4000" dirty="0">
                <a:solidFill>
                  <a:schemeClr val="bg1"/>
                </a:solidFill>
                <a:latin typeface="Arial Rounded MT Bold" pitchFamily="34" charset="0"/>
              </a:rPr>
              <a:t> same old. </a:t>
            </a:r>
          </a:p>
        </p:txBody>
      </p:sp>
      <p:pic>
        <p:nvPicPr>
          <p:cNvPr id="8" name="Picture 6"/>
          <p:cNvPicPr>
            <a:picLocks noChangeAspect="1" noChangeArrowheads="1"/>
          </p:cNvPicPr>
          <p:nvPr/>
        </p:nvPicPr>
        <p:blipFill>
          <a:blip r:embed="rId2" cstate="print"/>
          <a:srcRect/>
          <a:stretch>
            <a:fillRect/>
          </a:stretch>
        </p:blipFill>
        <p:spPr bwMode="auto">
          <a:xfrm>
            <a:off x="4004253" y="5297778"/>
            <a:ext cx="4805363" cy="1601787"/>
          </a:xfrm>
          <a:prstGeom prst="rect">
            <a:avLst/>
          </a:prstGeom>
          <a:noFill/>
          <a:ln w="9525">
            <a:noFill/>
            <a:miter lim="800000"/>
            <a:headEnd/>
            <a:tailEnd/>
          </a:ln>
          <a:effectLst/>
        </p:spPr>
      </p:pic>
      <p:pic>
        <p:nvPicPr>
          <p:cNvPr id="9" name="Picture 7"/>
          <p:cNvPicPr>
            <a:picLocks noChangeAspect="1" noChangeArrowheads="1"/>
          </p:cNvPicPr>
          <p:nvPr/>
        </p:nvPicPr>
        <p:blipFill>
          <a:blip r:embed="rId3" cstate="print"/>
          <a:srcRect/>
          <a:stretch>
            <a:fillRect/>
          </a:stretch>
        </p:blipFill>
        <p:spPr bwMode="auto">
          <a:xfrm>
            <a:off x="4217266" y="5380183"/>
            <a:ext cx="2178050" cy="1166813"/>
          </a:xfrm>
          <a:prstGeom prst="rect">
            <a:avLst/>
          </a:prstGeom>
          <a:noFill/>
          <a:ln w="9525">
            <a:noFill/>
            <a:miter lim="800000"/>
            <a:headEnd/>
            <a:tailEnd/>
          </a:ln>
          <a:effectLst/>
        </p:spPr>
      </p:pic>
      <p:pic>
        <p:nvPicPr>
          <p:cNvPr id="11" name="Picture 5"/>
          <p:cNvPicPr>
            <a:picLocks noChangeAspect="1" noChangeArrowheads="1"/>
          </p:cNvPicPr>
          <p:nvPr/>
        </p:nvPicPr>
        <p:blipFill>
          <a:blip r:embed="rId4" cstate="print"/>
          <a:srcRect/>
          <a:stretch>
            <a:fillRect/>
          </a:stretch>
        </p:blipFill>
        <p:spPr bwMode="auto">
          <a:xfrm>
            <a:off x="4076243" y="5403272"/>
            <a:ext cx="2539302" cy="1288473"/>
          </a:xfrm>
          <a:prstGeom prst="rect">
            <a:avLst/>
          </a:prstGeom>
          <a:noFill/>
          <a:ln w="9525">
            <a:noFill/>
            <a:miter lim="800000"/>
            <a:headEnd/>
            <a:tailEnd/>
          </a:ln>
          <a:effectLst/>
        </p:spPr>
      </p:pic>
    </p:spTree>
    <p:extLst>
      <p:ext uri="{BB962C8B-B14F-4D97-AF65-F5344CB8AC3E}">
        <p14:creationId xmlns:p14="http://schemas.microsoft.com/office/powerpoint/2010/main" val="4187479532"/>
      </p:ext>
    </p:extLst>
  </p:cSld>
  <p:clrMapOvr>
    <a:masterClrMapping/>
  </p:clrMapOvr>
  <p:transition>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2159</TotalTime>
  <Words>5352</Words>
  <Application>Microsoft Office PowerPoint</Application>
  <PresentationFormat>Widescreen</PresentationFormat>
  <Paragraphs>470</Paragraphs>
  <Slides>84</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84</vt:i4>
      </vt:variant>
    </vt:vector>
  </HeadingPairs>
  <TitlesOfParts>
    <vt:vector size="90" baseType="lpstr">
      <vt:lpstr>Arial</vt:lpstr>
      <vt:lpstr>Arial Narrow</vt:lpstr>
      <vt:lpstr>Arial Rounded MT Bold</vt:lpstr>
      <vt:lpstr>Calibri</vt:lpstr>
      <vt:lpstr>Symbol</vt:lpstr>
      <vt:lpstr>Office Theme</vt:lpstr>
      <vt:lpstr>PowerPoint Presentation</vt:lpstr>
      <vt:lpstr>1. GOD-REVEALED</vt:lpstr>
      <vt:lpstr>1. GOD-REVEALED</vt:lpstr>
      <vt:lpstr>1. GOD-REVEALED</vt:lpstr>
      <vt:lpstr>1. GOD-REVEALED</vt:lpstr>
      <vt:lpstr>1. GOD-REVEALED</vt:lpstr>
      <vt:lpstr>2. LIFE-ALTERING</vt:lpstr>
      <vt:lpstr>2. LIFE-ALTERING</vt:lpstr>
      <vt:lpstr>2. LIFE-ALTERING</vt:lpstr>
      <vt:lpstr>2. LIFE-ALTERING</vt:lpstr>
      <vt:lpstr>We all have a Past ...</vt:lpstr>
      <vt:lpstr>We all have a Past ...</vt:lpstr>
      <vt:lpstr>We all have a Past ...</vt:lpstr>
      <vt:lpstr>We all have a Past ...</vt:lpstr>
      <vt:lpstr>We all have a Past ...</vt:lpstr>
      <vt:lpstr>We all have a Past ...</vt:lpstr>
      <vt:lpstr>We all have a Past ...</vt:lpstr>
      <vt:lpstr>We all have a Past ...</vt:lpstr>
      <vt:lpstr>We all have a Past ...</vt:lpstr>
      <vt:lpstr>We all have a Past ...</vt:lpstr>
      <vt:lpstr>We all have a Past ...</vt:lpstr>
      <vt:lpstr>We all have a Past ...</vt:lpstr>
      <vt:lpstr>We all have a Past ...</vt:lpstr>
      <vt:lpstr>We all have a Past ...</vt:lpstr>
      <vt:lpstr>We all have a Past ...</vt:lpstr>
      <vt:lpstr>We all have a Past ...</vt:lpstr>
      <vt:lpstr>We all have a Past ...</vt:lpstr>
      <vt:lpstr>We all have a Past ...</vt:lpstr>
      <vt:lpstr>We all have a Past ...</vt:lpstr>
      <vt:lpstr>We all have a Past ...</vt:lpstr>
      <vt:lpstr>We all have a Past ...</vt:lpstr>
      <vt:lpstr>We all have a Past ...</vt:lpstr>
      <vt:lpstr>We all have a Past ...</vt:lpstr>
      <vt:lpstr>We all have a Past ...</vt:lpstr>
      <vt:lpstr>We all have a Past ...</vt:lpstr>
      <vt:lpstr>We all have a Past ...</vt:lpstr>
      <vt:lpstr>We all have a Past ...</vt:lpstr>
      <vt:lpstr>We all have a Past ...</vt:lpstr>
      <vt:lpstr>We all have a Past ...</vt:lpstr>
      <vt:lpstr>The Apostle had a PAST too!</vt:lpstr>
      <vt:lpstr>Even had an Excuse ...</vt:lpstr>
      <vt:lpstr>BUT Grace Alters the Past ...</vt:lpstr>
      <vt:lpstr>BUT Grace Alters the Past ...</vt:lpstr>
      <vt:lpstr>BUT Grace Alters the Past ...</vt:lpstr>
      <vt:lpstr>BUT Grace Alters the Past ...</vt:lpstr>
      <vt:lpstr>BUT Grace Alters the Past ...</vt:lpstr>
      <vt:lpstr>BUT Grace Alters the Past ...</vt:lpstr>
      <vt:lpstr>BUT Grace Alters the Past ...</vt:lpstr>
      <vt:lpstr>BUT Grace Alters the Past ...</vt:lpstr>
      <vt:lpstr>BUT Grace Alters the Past ...</vt:lpstr>
      <vt:lpstr>BUT Grace Alters the Past ...</vt:lpstr>
      <vt:lpstr>BUT Grace Alters the Past ...</vt:lpstr>
      <vt:lpstr>BUT Grace Alters the Past ...</vt:lpstr>
      <vt:lpstr>BUT Grace Alters the Past ...</vt:lpstr>
      <vt:lpstr>BUT Grace Alters the Past ...</vt:lpstr>
      <vt:lpstr>BUT Grace Alters the Past ...</vt:lpstr>
      <vt:lpstr>BUT Grace Alters the Past ...</vt:lpstr>
      <vt:lpstr>BUT Grace Alters the Past ...</vt:lpstr>
      <vt:lpstr>BUT Grace Alters the Past ...</vt:lpstr>
      <vt:lpstr>BUT Grace Alters the Past ...</vt:lpstr>
      <vt:lpstr>IT’S LIFE-ALTERING</vt:lpstr>
      <vt:lpstr>3. SELF-EVIDENT</vt:lpstr>
      <vt:lpstr>3. SELF-EVIDENT</vt:lpstr>
      <vt:lpstr>3. SELF-EVIDENT</vt:lpstr>
      <vt:lpstr>3. SELF-EVIDENT</vt:lpstr>
      <vt:lpstr>3. SELF-EVIDENT</vt:lpstr>
      <vt:lpstr>3. SELF-EVIDENT</vt:lpstr>
      <vt:lpstr>3. SELF-EVIDENT</vt:lpstr>
      <vt:lpstr>3. SELF-EVIDENT</vt:lpstr>
      <vt:lpstr>3. SELF-EVIDENT</vt:lpstr>
      <vt:lpstr>4. PUBLIC-KNOWLEDGE</vt:lpstr>
      <vt:lpstr>4. PUBLIC-KNOWLEDGE</vt:lpstr>
      <vt:lpstr>4. PUBLIC-KNOWLEDGE</vt:lpstr>
      <vt:lpstr>5. GOD-GLORIFYING</vt:lpstr>
      <vt:lpstr>5. GOD-GLORIFYING</vt:lpstr>
      <vt:lpstr>5. GOD-GLORIFYING</vt:lpstr>
      <vt:lpstr>A Few Summary Lessons:</vt:lpstr>
      <vt:lpstr>A Few Summary Lessons:</vt:lpstr>
      <vt:lpstr>A Few Summary Lessons:</vt:lpstr>
      <vt:lpstr>A Few Summary Lessons:</vt:lpstr>
      <vt:lpstr>A Few Summary Lessons:</vt:lpstr>
      <vt:lpstr>A Few Summary Lessons:</vt:lpstr>
      <vt:lpstr>A Few Summary Lessons:</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 Henderson</cp:lastModifiedBy>
  <cp:revision>219</cp:revision>
  <dcterms:created xsi:type="dcterms:W3CDTF">2013-01-17T17:35:44Z</dcterms:created>
  <dcterms:modified xsi:type="dcterms:W3CDTF">2021-05-19T14:56:48Z</dcterms:modified>
</cp:coreProperties>
</file>