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522" r:id="rId2"/>
    <p:sldId id="523" r:id="rId3"/>
    <p:sldId id="520" r:id="rId4"/>
    <p:sldId id="544" r:id="rId5"/>
    <p:sldId id="553" r:id="rId6"/>
    <p:sldId id="546" r:id="rId7"/>
    <p:sldId id="547" r:id="rId8"/>
    <p:sldId id="548" r:id="rId9"/>
    <p:sldId id="550" r:id="rId10"/>
    <p:sldId id="524" r:id="rId11"/>
    <p:sldId id="551" r:id="rId12"/>
    <p:sldId id="545" r:id="rId13"/>
    <p:sldId id="549" r:id="rId14"/>
    <p:sldId id="552" r:id="rId15"/>
    <p:sldId id="54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89985" autoAdjust="0"/>
  </p:normalViewPr>
  <p:slideViewPr>
    <p:cSldViewPr snapToGrid="0">
      <p:cViewPr varScale="1">
        <p:scale>
          <a:sx n="74" d="100"/>
          <a:sy n="74" d="100"/>
        </p:scale>
        <p:origin x="547" y="62"/>
      </p:cViewPr>
      <p:guideLst/>
    </p:cSldViewPr>
  </p:slideViewPr>
  <p:notesTextViewPr>
    <p:cViewPr>
      <p:scale>
        <a:sx n="1" d="1"/>
        <a:sy n="1" d="1"/>
      </p:scale>
      <p:origin x="0" y="-4397"/>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382554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Millennial Temple – third Temple</a:t>
            </a:r>
            <a:r>
              <a:rPr lang="en-US" baseline="0" dirty="0"/>
              <a:t> = FREE = from https://www.youtube.com/watch?v=nymuvDpQ-Fg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13</a:t>
            </a:fld>
            <a:endParaRPr lang="en-US"/>
          </a:p>
        </p:txBody>
      </p:sp>
    </p:spTree>
    <p:extLst>
      <p:ext uri="{BB962C8B-B14F-4D97-AF65-F5344CB8AC3E}">
        <p14:creationId xmlns:p14="http://schemas.microsoft.com/office/powerpoint/2010/main" val="163925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Millennial Temple – third Temple</a:t>
            </a:r>
            <a:r>
              <a:rPr lang="en-US" baseline="0" dirty="0"/>
              <a:t> = FREE = from https://www.youtube.com/watch?v=nymuvDpQ-Fg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14</a:t>
            </a:fld>
            <a:endParaRPr lang="en-US"/>
          </a:p>
        </p:txBody>
      </p:sp>
    </p:spTree>
    <p:extLst>
      <p:ext uri="{BB962C8B-B14F-4D97-AF65-F5344CB8AC3E}">
        <p14:creationId xmlns:p14="http://schemas.microsoft.com/office/powerpoint/2010/main" val="27377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Heavenly Temple = FREE = </a:t>
            </a:r>
            <a:r>
              <a:rPr lang="en-US" dirty="0" err="1"/>
              <a:t>BiblePoint</a:t>
            </a:r>
            <a:endParaRPr lang="en-US" dirty="0"/>
          </a:p>
          <a:p>
            <a:r>
              <a:rPr lang="en-US" dirty="0"/>
              <a:t>Background = FREE</a:t>
            </a:r>
            <a:r>
              <a:rPr lang="en-US" baseline="0" dirty="0"/>
              <a:t> = https://pixabay.com/en/sunset-sky-red-heaven-85362/</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15</a:t>
            </a:fld>
            <a:endParaRPr lang="en-US"/>
          </a:p>
        </p:txBody>
      </p:sp>
    </p:spTree>
    <p:extLst>
      <p:ext uri="{BB962C8B-B14F-4D97-AF65-F5344CB8AC3E}">
        <p14:creationId xmlns:p14="http://schemas.microsoft.com/office/powerpoint/2010/main" val="335068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Tabernacle = FREE = https://en.wikipedia.org/wiki/Tabernacle#/media/File:Stiftshuette_Modell_Timnapark.jpg</a:t>
            </a:r>
          </a:p>
        </p:txBody>
      </p:sp>
      <p:sp>
        <p:nvSpPr>
          <p:cNvPr id="4" name="Slide Number Placeholder 3"/>
          <p:cNvSpPr>
            <a:spLocks noGrp="1"/>
          </p:cNvSpPr>
          <p:nvPr>
            <p:ph type="sldNum" sz="quarter" idx="10"/>
          </p:nvPr>
        </p:nvSpPr>
        <p:spPr/>
        <p:txBody>
          <a:bodyPr/>
          <a:lstStyle/>
          <a:p>
            <a:fld id="{8AC087C8-D713-4801-8ED8-6123F15A24B4}" type="slidenum">
              <a:rPr lang="en-US" smtClean="0"/>
              <a:t>3</a:t>
            </a:fld>
            <a:endParaRPr lang="en-US"/>
          </a:p>
        </p:txBody>
      </p:sp>
    </p:spTree>
    <p:extLst>
      <p:ext uri="{BB962C8B-B14F-4D97-AF65-F5344CB8AC3E}">
        <p14:creationId xmlns:p14="http://schemas.microsoft.com/office/powerpoint/2010/main" val="301368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 Temple: the Frist Temple = FREE = https://upload.wikimedia.org/wikipedia/commons/7/72/Jerusalem_temple3.jpg</a:t>
            </a:r>
          </a:p>
        </p:txBody>
      </p:sp>
      <p:sp>
        <p:nvSpPr>
          <p:cNvPr id="4" name="Slide Number Placeholder 3"/>
          <p:cNvSpPr>
            <a:spLocks noGrp="1"/>
          </p:cNvSpPr>
          <p:nvPr>
            <p:ph type="sldNum" sz="quarter" idx="10"/>
          </p:nvPr>
        </p:nvSpPr>
        <p:spPr/>
        <p:txBody>
          <a:bodyPr/>
          <a:lstStyle/>
          <a:p>
            <a:fld id="{8AC087C8-D713-4801-8ED8-6123F15A24B4}" type="slidenum">
              <a:rPr lang="en-US" smtClean="0"/>
              <a:t>4</a:t>
            </a:fld>
            <a:endParaRPr lang="en-US"/>
          </a:p>
        </p:txBody>
      </p:sp>
    </p:spTree>
    <p:extLst>
      <p:ext uri="{BB962C8B-B14F-4D97-AF65-F5344CB8AC3E}">
        <p14:creationId xmlns:p14="http://schemas.microsoft.com/office/powerpoint/2010/main" val="286810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 Temple: the Frist Temple = FREE = https://upload.wikimedia.org/wikipedia/commons/7/72/Jerusalem_temple3.jpg</a:t>
            </a:r>
          </a:p>
        </p:txBody>
      </p:sp>
      <p:sp>
        <p:nvSpPr>
          <p:cNvPr id="4" name="Slide Number Placeholder 3"/>
          <p:cNvSpPr>
            <a:spLocks noGrp="1"/>
          </p:cNvSpPr>
          <p:nvPr>
            <p:ph type="sldNum" sz="quarter" idx="10"/>
          </p:nvPr>
        </p:nvSpPr>
        <p:spPr/>
        <p:txBody>
          <a:bodyPr/>
          <a:lstStyle/>
          <a:p>
            <a:fld id="{8AC087C8-D713-4801-8ED8-6123F15A24B4}" type="slidenum">
              <a:rPr lang="en-US" smtClean="0"/>
              <a:t>5</a:t>
            </a:fld>
            <a:endParaRPr lang="en-US"/>
          </a:p>
        </p:txBody>
      </p:sp>
    </p:spTree>
    <p:extLst>
      <p:ext uri="{BB962C8B-B14F-4D97-AF65-F5344CB8AC3E}">
        <p14:creationId xmlns:p14="http://schemas.microsoft.com/office/powerpoint/2010/main" val="315972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Zerubbabel’s Temple:</a:t>
            </a:r>
            <a:r>
              <a:rPr lang="en-US" baseline="0" dirty="0"/>
              <a:t> the Second Temple  </a:t>
            </a:r>
            <a:r>
              <a:rPr lang="en-US" dirty="0"/>
              <a:t>= FREE = https://www.youtube.com/watch?v=YhlM5LLH3SQ</a:t>
            </a:r>
          </a:p>
        </p:txBody>
      </p:sp>
      <p:sp>
        <p:nvSpPr>
          <p:cNvPr id="4" name="Slide Number Placeholder 3"/>
          <p:cNvSpPr>
            <a:spLocks noGrp="1"/>
          </p:cNvSpPr>
          <p:nvPr>
            <p:ph type="sldNum" sz="quarter" idx="10"/>
          </p:nvPr>
        </p:nvSpPr>
        <p:spPr/>
        <p:txBody>
          <a:bodyPr/>
          <a:lstStyle/>
          <a:p>
            <a:fld id="{8AC087C8-D713-4801-8ED8-6123F15A24B4}" type="slidenum">
              <a:rPr lang="en-US" smtClean="0"/>
              <a:t>6</a:t>
            </a:fld>
            <a:endParaRPr lang="en-US"/>
          </a:p>
        </p:txBody>
      </p:sp>
    </p:spTree>
    <p:extLst>
      <p:ext uri="{BB962C8B-B14F-4D97-AF65-F5344CB8AC3E}">
        <p14:creationId xmlns:p14="http://schemas.microsoft.com/office/powerpoint/2010/main" val="366531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Herod’sTemple</a:t>
            </a:r>
            <a:r>
              <a:rPr lang="en-US" dirty="0"/>
              <a:t> = FREE =https://upload.wikimedia.org/wikipedia/commons/e/e8/Jerus-n4i.jpg</a:t>
            </a:r>
          </a:p>
        </p:txBody>
      </p:sp>
      <p:sp>
        <p:nvSpPr>
          <p:cNvPr id="4" name="Slide Number Placeholder 3"/>
          <p:cNvSpPr>
            <a:spLocks noGrp="1"/>
          </p:cNvSpPr>
          <p:nvPr>
            <p:ph type="sldNum" sz="quarter" idx="10"/>
          </p:nvPr>
        </p:nvSpPr>
        <p:spPr/>
        <p:txBody>
          <a:bodyPr/>
          <a:lstStyle/>
          <a:p>
            <a:fld id="{8AC087C8-D713-4801-8ED8-6123F15A24B4}" type="slidenum">
              <a:rPr lang="en-US" smtClean="0"/>
              <a:t>7</a:t>
            </a:fld>
            <a:endParaRPr lang="en-US"/>
          </a:p>
        </p:txBody>
      </p:sp>
    </p:spTree>
    <p:extLst>
      <p:ext uri="{BB962C8B-B14F-4D97-AF65-F5344CB8AC3E}">
        <p14:creationId xmlns:p14="http://schemas.microsoft.com/office/powerpoint/2010/main" val="138111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Temple = FREE = https://en.wikipedia.org/wiki/Nativity_of_Jesus#/media/File:Gerard_van_Honthorst_-_Adoration_of_the_Shepherds_(1622).jpg</a:t>
            </a:r>
          </a:p>
        </p:txBody>
      </p:sp>
      <p:sp>
        <p:nvSpPr>
          <p:cNvPr id="4" name="Slide Number Placeholder 3"/>
          <p:cNvSpPr>
            <a:spLocks noGrp="1"/>
          </p:cNvSpPr>
          <p:nvPr>
            <p:ph type="sldNum" sz="quarter" idx="10"/>
          </p:nvPr>
        </p:nvSpPr>
        <p:spPr/>
        <p:txBody>
          <a:bodyPr/>
          <a:lstStyle/>
          <a:p>
            <a:fld id="{8AC087C8-D713-4801-8ED8-6123F15A24B4}" type="slidenum">
              <a:rPr lang="en-US" smtClean="0"/>
              <a:t>8</a:t>
            </a:fld>
            <a:endParaRPr lang="en-US"/>
          </a:p>
        </p:txBody>
      </p:sp>
    </p:spTree>
    <p:extLst>
      <p:ext uri="{BB962C8B-B14F-4D97-AF65-F5344CB8AC3E}">
        <p14:creationId xmlns:p14="http://schemas.microsoft.com/office/powerpoint/2010/main" val="275557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Temple = FREE = https://en.wikipedia.org/wiki/Nativity_of_Jesus#/media/File:Gerard_van_Honthorst_-_Adoration_of_the_Shepherds_(1622).jpg</a:t>
            </a:r>
          </a:p>
        </p:txBody>
      </p:sp>
      <p:sp>
        <p:nvSpPr>
          <p:cNvPr id="4" name="Slide Number Placeholder 3"/>
          <p:cNvSpPr>
            <a:spLocks noGrp="1"/>
          </p:cNvSpPr>
          <p:nvPr>
            <p:ph type="sldNum" sz="quarter" idx="10"/>
          </p:nvPr>
        </p:nvSpPr>
        <p:spPr/>
        <p:txBody>
          <a:bodyPr/>
          <a:lstStyle/>
          <a:p>
            <a:fld id="{8AC087C8-D713-4801-8ED8-6123F15A24B4}" type="slidenum">
              <a:rPr lang="en-US" smtClean="0"/>
              <a:t>9</a:t>
            </a:fld>
            <a:endParaRPr lang="en-US"/>
          </a:p>
        </p:txBody>
      </p:sp>
    </p:spTree>
    <p:extLst>
      <p:ext uri="{BB962C8B-B14F-4D97-AF65-F5344CB8AC3E}">
        <p14:creationId xmlns:p14="http://schemas.microsoft.com/office/powerpoint/2010/main" val="81636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Tribulation Temple = FREE = https://www.youtube.com/watch?v=1gHmmuSNlVo</a:t>
            </a:r>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324992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41975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Our Bodies Temple</a:t>
            </a:r>
          </a:p>
        </p:txBody>
      </p:sp>
      <p:sp>
        <p:nvSpPr>
          <p:cNvPr id="3" name="Content Placeholder 2"/>
          <p:cNvSpPr>
            <a:spLocks noGrp="1"/>
          </p:cNvSpPr>
          <p:nvPr>
            <p:ph idx="1"/>
          </p:nvPr>
        </p:nvSpPr>
        <p:spPr>
          <a:xfrm>
            <a:off x="449705" y="1795645"/>
            <a:ext cx="5902327" cy="4351338"/>
          </a:xfrm>
        </p:spPr>
        <p:txBody>
          <a:bodyPr/>
          <a:lstStyle/>
          <a:p>
            <a:r>
              <a:rPr lang="en-US" baseline="30000" dirty="0"/>
              <a:t>16</a:t>
            </a:r>
            <a:r>
              <a:rPr lang="en-US" dirty="0"/>
              <a:t> Do you not know that </a:t>
            </a:r>
            <a:r>
              <a:rPr lang="en-US" dirty="0">
                <a:solidFill>
                  <a:srgbClr val="FFFF00"/>
                </a:solidFill>
              </a:rPr>
              <a:t>you are God's temple</a:t>
            </a:r>
            <a:r>
              <a:rPr lang="en-US" dirty="0"/>
              <a:t> and that God's Spirit dwells in you?   </a:t>
            </a:r>
            <a:r>
              <a:rPr lang="en-US" baseline="30000" dirty="0"/>
              <a:t>17</a:t>
            </a:r>
            <a:r>
              <a:rPr lang="en-US" dirty="0"/>
              <a:t> If anyone destroys God's temple, God will destroy that person. For God's temple is holy, and you are that temple.  (1Cor 3:16-17)</a:t>
            </a:r>
          </a:p>
        </p:txBody>
      </p:sp>
    </p:spTree>
    <p:extLst>
      <p:ext uri="{BB962C8B-B14F-4D97-AF65-F5344CB8AC3E}">
        <p14:creationId xmlns:p14="http://schemas.microsoft.com/office/powerpoint/2010/main" val="262651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Our Bodies Temple</a:t>
            </a:r>
          </a:p>
        </p:txBody>
      </p:sp>
      <p:sp>
        <p:nvSpPr>
          <p:cNvPr id="3" name="Content Placeholder 2"/>
          <p:cNvSpPr>
            <a:spLocks noGrp="1"/>
          </p:cNvSpPr>
          <p:nvPr>
            <p:ph idx="1"/>
          </p:nvPr>
        </p:nvSpPr>
        <p:spPr>
          <a:xfrm>
            <a:off x="449705" y="1795645"/>
            <a:ext cx="5902327" cy="4351338"/>
          </a:xfrm>
        </p:spPr>
        <p:txBody>
          <a:bodyPr/>
          <a:lstStyle/>
          <a:p>
            <a:r>
              <a:rPr lang="en-US" baseline="30000" dirty="0"/>
              <a:t>19</a:t>
            </a:r>
            <a:r>
              <a:rPr lang="en-US" dirty="0"/>
              <a:t> Or do you not know that </a:t>
            </a:r>
            <a:r>
              <a:rPr lang="en-US" dirty="0">
                <a:solidFill>
                  <a:srgbClr val="FFFF00"/>
                </a:solidFill>
              </a:rPr>
              <a:t>your body is a temple </a:t>
            </a:r>
            <a:r>
              <a:rPr lang="en-US" dirty="0"/>
              <a:t>of the Holy Spirit within you, which you have from God, and that you are not your own?   </a:t>
            </a:r>
            <a:r>
              <a:rPr lang="en-US" baseline="30000" dirty="0"/>
              <a:t>20</a:t>
            </a:r>
            <a:r>
              <a:rPr lang="en-US" dirty="0"/>
              <a:t> For you were bought with a price; therefore glorify God in your body. (1Cor 6:18-20)</a:t>
            </a:r>
          </a:p>
        </p:txBody>
      </p:sp>
    </p:spTree>
    <p:extLst>
      <p:ext uri="{BB962C8B-B14F-4D97-AF65-F5344CB8AC3E}">
        <p14:creationId xmlns:p14="http://schemas.microsoft.com/office/powerpoint/2010/main" val="2491488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113"/>
          <a:stretch/>
        </p:blipFill>
        <p:spPr>
          <a:xfrm>
            <a:off x="4463054" y="-52331"/>
            <a:ext cx="7983315" cy="6910331"/>
          </a:xfrm>
          <a:prstGeom prst="rect">
            <a:avLst/>
          </a:prstGeom>
        </p:spPr>
      </p:pic>
      <p:sp>
        <p:nvSpPr>
          <p:cNvPr id="2" name="Title 1"/>
          <p:cNvSpPr>
            <a:spLocks noGrp="1"/>
          </p:cNvSpPr>
          <p:nvPr>
            <p:ph type="title"/>
          </p:nvPr>
        </p:nvSpPr>
        <p:spPr/>
        <p:txBody>
          <a:bodyPr/>
          <a:lstStyle/>
          <a:p>
            <a:pPr algn="l"/>
            <a:r>
              <a:rPr lang="en-US" dirty="0"/>
              <a:t> Tribulation Temple</a:t>
            </a:r>
          </a:p>
        </p:txBody>
      </p:sp>
      <p:sp>
        <p:nvSpPr>
          <p:cNvPr id="3" name="Content Placeholder 2"/>
          <p:cNvSpPr>
            <a:spLocks noGrp="1"/>
          </p:cNvSpPr>
          <p:nvPr>
            <p:ph idx="1"/>
          </p:nvPr>
        </p:nvSpPr>
        <p:spPr>
          <a:xfrm>
            <a:off x="449705" y="1316736"/>
            <a:ext cx="5731639" cy="4830247"/>
          </a:xfrm>
        </p:spPr>
        <p:txBody>
          <a:bodyPr/>
          <a:lstStyle/>
          <a:p>
            <a:r>
              <a:rPr lang="en-US" dirty="0"/>
              <a:t>"Come and measure the temple of God and the altar and those who worship there,  </a:t>
            </a:r>
            <a:r>
              <a:rPr lang="en-US" baseline="30000" dirty="0"/>
              <a:t>2</a:t>
            </a:r>
            <a:r>
              <a:rPr lang="en-US" dirty="0"/>
              <a:t> but do not measure the court outside the temple; leave that out, for it is given over to the nations, and they will trample over the holy city for forty-two months.   (Rev 11:1-2)</a:t>
            </a:r>
          </a:p>
        </p:txBody>
      </p:sp>
    </p:spTree>
    <p:extLst>
      <p:ext uri="{BB962C8B-B14F-4D97-AF65-F5344CB8AC3E}">
        <p14:creationId xmlns:p14="http://schemas.microsoft.com/office/powerpoint/2010/main" val="200335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9144"/>
          <a:stretch/>
        </p:blipFill>
        <p:spPr>
          <a:xfrm>
            <a:off x="3574473" y="-52331"/>
            <a:ext cx="8603672" cy="6910331"/>
          </a:xfrm>
          <a:prstGeom prst="rect">
            <a:avLst/>
          </a:prstGeom>
        </p:spPr>
      </p:pic>
      <p:sp>
        <p:nvSpPr>
          <p:cNvPr id="2" name="Title 1"/>
          <p:cNvSpPr>
            <a:spLocks noGrp="1"/>
          </p:cNvSpPr>
          <p:nvPr>
            <p:ph type="title"/>
          </p:nvPr>
        </p:nvSpPr>
        <p:spPr/>
        <p:txBody>
          <a:bodyPr/>
          <a:lstStyle/>
          <a:p>
            <a:pPr algn="l"/>
            <a:r>
              <a:rPr lang="en-US" dirty="0"/>
              <a:t> Millennial Temple</a:t>
            </a:r>
          </a:p>
        </p:txBody>
      </p:sp>
      <p:sp>
        <p:nvSpPr>
          <p:cNvPr id="3" name="Content Placeholder 2"/>
          <p:cNvSpPr>
            <a:spLocks noGrp="1"/>
          </p:cNvSpPr>
          <p:nvPr>
            <p:ph idx="1"/>
          </p:nvPr>
        </p:nvSpPr>
        <p:spPr>
          <a:xfrm>
            <a:off x="449705" y="1795645"/>
            <a:ext cx="3963799" cy="4351338"/>
          </a:xfrm>
        </p:spPr>
        <p:txBody>
          <a:bodyPr/>
          <a:lstStyle/>
          <a:p>
            <a:r>
              <a:rPr lang="en-US" dirty="0"/>
              <a:t>I looked, and lo! the glory of the LORD filled the temple of the LORD; and I fell upon my face. </a:t>
            </a:r>
            <a:br>
              <a:rPr lang="en-US" dirty="0"/>
            </a:br>
            <a:r>
              <a:rPr lang="en-US" dirty="0"/>
              <a:t>(Ezekiel 44:4)</a:t>
            </a:r>
          </a:p>
        </p:txBody>
      </p:sp>
    </p:spTree>
    <p:extLst>
      <p:ext uri="{BB962C8B-B14F-4D97-AF65-F5344CB8AC3E}">
        <p14:creationId xmlns:p14="http://schemas.microsoft.com/office/powerpoint/2010/main" val="400221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9144"/>
          <a:stretch/>
        </p:blipFill>
        <p:spPr>
          <a:xfrm>
            <a:off x="3574473" y="-52331"/>
            <a:ext cx="8603672" cy="6910331"/>
          </a:xfrm>
          <a:prstGeom prst="rect">
            <a:avLst/>
          </a:prstGeom>
        </p:spPr>
      </p:pic>
      <p:sp>
        <p:nvSpPr>
          <p:cNvPr id="2" name="Title 1"/>
          <p:cNvSpPr>
            <a:spLocks noGrp="1"/>
          </p:cNvSpPr>
          <p:nvPr>
            <p:ph type="title"/>
          </p:nvPr>
        </p:nvSpPr>
        <p:spPr/>
        <p:txBody>
          <a:bodyPr/>
          <a:lstStyle/>
          <a:p>
            <a:pPr algn="l"/>
            <a:r>
              <a:rPr lang="en-US" dirty="0"/>
              <a:t> Millennial Temple</a:t>
            </a:r>
          </a:p>
        </p:txBody>
      </p:sp>
      <p:sp>
        <p:nvSpPr>
          <p:cNvPr id="3" name="Content Placeholder 2"/>
          <p:cNvSpPr>
            <a:spLocks noGrp="1"/>
          </p:cNvSpPr>
          <p:nvPr>
            <p:ph idx="1"/>
          </p:nvPr>
        </p:nvSpPr>
        <p:spPr>
          <a:xfrm>
            <a:off x="449705" y="1292352"/>
            <a:ext cx="4707511" cy="4854631"/>
          </a:xfrm>
        </p:spPr>
        <p:txBody>
          <a:bodyPr/>
          <a:lstStyle/>
          <a:p>
            <a:r>
              <a:rPr lang="en-US" dirty="0"/>
              <a:t> It is he who will build the temple of the LORD, and he will be clothed with majesty and will sit and rule on his throne. And he will be a priest on his throne. And there will be harmony between the two.' (</a:t>
            </a:r>
            <a:r>
              <a:rPr lang="en-US" dirty="0" err="1"/>
              <a:t>Zec</a:t>
            </a:r>
            <a:r>
              <a:rPr lang="en-US" dirty="0"/>
              <a:t> 6:13)</a:t>
            </a:r>
          </a:p>
        </p:txBody>
      </p:sp>
    </p:spTree>
    <p:extLst>
      <p:ext uri="{BB962C8B-B14F-4D97-AF65-F5344CB8AC3E}">
        <p14:creationId xmlns:p14="http://schemas.microsoft.com/office/powerpoint/2010/main" val="225261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33559"/>
          <a:stretch/>
        </p:blipFill>
        <p:spPr>
          <a:xfrm>
            <a:off x="4080574" y="0"/>
            <a:ext cx="8118354" cy="6947153"/>
          </a:xfrm>
          <a:prstGeom prst="rect">
            <a:avLst/>
          </a:prstGeom>
        </p:spPr>
      </p:pic>
      <p:sp>
        <p:nvSpPr>
          <p:cNvPr id="2" name="Title 1"/>
          <p:cNvSpPr>
            <a:spLocks noGrp="1"/>
          </p:cNvSpPr>
          <p:nvPr>
            <p:ph type="title"/>
          </p:nvPr>
        </p:nvSpPr>
        <p:spPr/>
        <p:txBody>
          <a:bodyPr/>
          <a:lstStyle/>
          <a:p>
            <a:pPr algn="l"/>
            <a:r>
              <a:rPr lang="en-US" dirty="0"/>
              <a:t> Heavenly Temple</a:t>
            </a:r>
          </a:p>
        </p:txBody>
      </p:sp>
      <p:sp>
        <p:nvSpPr>
          <p:cNvPr id="3" name="Content Placeholder 2"/>
          <p:cNvSpPr>
            <a:spLocks noGrp="1"/>
          </p:cNvSpPr>
          <p:nvPr>
            <p:ph idx="1"/>
          </p:nvPr>
        </p:nvSpPr>
        <p:spPr>
          <a:xfrm>
            <a:off x="449706" y="1795645"/>
            <a:ext cx="5078258" cy="4351338"/>
          </a:xfrm>
        </p:spPr>
        <p:txBody>
          <a:bodyPr/>
          <a:lstStyle/>
          <a:p>
            <a:r>
              <a:rPr lang="en-US" baseline="30000" dirty="0"/>
              <a:t>Rev 21:22</a:t>
            </a:r>
            <a:r>
              <a:rPr lang="en-US" dirty="0"/>
              <a:t> I saw no temple in the city, </a:t>
            </a:r>
            <a:r>
              <a:rPr lang="en-US" dirty="0">
                <a:solidFill>
                  <a:srgbClr val="FFFF00"/>
                </a:solidFill>
              </a:rPr>
              <a:t>for its temple is the Lord God </a:t>
            </a:r>
            <a:r>
              <a:rPr lang="en-US" dirty="0"/>
              <a:t>the Almighty and the Lamb. </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72" y="690776"/>
            <a:ext cx="8186928" cy="747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50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386611" y="2251316"/>
            <a:ext cx="5932498" cy="2666927"/>
          </a:xfrm>
        </p:spPr>
        <p:txBody>
          <a:bodyPr>
            <a:noAutofit/>
          </a:bodyPr>
          <a:lstStyle/>
          <a:p>
            <a:pPr algn="ctr">
              <a:lnSpc>
                <a:spcPct val="80000"/>
              </a:lnSpc>
            </a:pPr>
            <a:r>
              <a:rPr lang="en-US" sz="7200" b="1" dirty="0">
                <a:solidFill>
                  <a:schemeClr val="bg1"/>
                </a:solidFill>
                <a:effectLst>
                  <a:glow rad="190500">
                    <a:srgbClr val="0B0100"/>
                  </a:glow>
                </a:effectLst>
              </a:rPr>
              <a:t>“God Dwelling is within US!”</a:t>
            </a:r>
            <a:endParaRPr lang="en-US" sz="7200" dirty="0">
              <a:effectLst>
                <a:glow rad="190500">
                  <a:srgbClr val="0B0100"/>
                </a:glow>
              </a:effectLst>
            </a:endParaRPr>
          </a:p>
        </p:txBody>
      </p:sp>
    </p:spTree>
    <p:extLst>
      <p:ext uri="{BB962C8B-B14F-4D97-AF65-F5344CB8AC3E}">
        <p14:creationId xmlns:p14="http://schemas.microsoft.com/office/powerpoint/2010/main" val="339532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8234"/>
          <a:stretch/>
        </p:blipFill>
        <p:spPr>
          <a:xfrm>
            <a:off x="4552904" y="-46194"/>
            <a:ext cx="7647448" cy="6904194"/>
          </a:xfrm>
          <a:prstGeom prst="rect">
            <a:avLst/>
          </a:prstGeom>
        </p:spPr>
      </p:pic>
      <p:sp>
        <p:nvSpPr>
          <p:cNvPr id="5" name="Title 4"/>
          <p:cNvSpPr>
            <a:spLocks noGrp="1"/>
          </p:cNvSpPr>
          <p:nvPr>
            <p:ph type="title"/>
          </p:nvPr>
        </p:nvSpPr>
        <p:spPr/>
        <p:txBody>
          <a:bodyPr/>
          <a:lstStyle/>
          <a:p>
            <a:pPr algn="l"/>
            <a:r>
              <a:rPr lang="en-US" dirty="0"/>
              <a:t> The Tabernacle</a:t>
            </a:r>
          </a:p>
        </p:txBody>
      </p:sp>
      <p:sp>
        <p:nvSpPr>
          <p:cNvPr id="6" name="Content Placeholder 5"/>
          <p:cNvSpPr>
            <a:spLocks noGrp="1"/>
          </p:cNvSpPr>
          <p:nvPr>
            <p:ph idx="1"/>
          </p:nvPr>
        </p:nvSpPr>
        <p:spPr>
          <a:xfrm>
            <a:off x="449705" y="1328928"/>
            <a:ext cx="5024169" cy="4818055"/>
          </a:xfrm>
        </p:spPr>
        <p:txBody>
          <a:bodyPr/>
          <a:lstStyle/>
          <a:p>
            <a:r>
              <a:rPr lang="en-US" dirty="0"/>
              <a:t> </a:t>
            </a:r>
            <a:r>
              <a:rPr lang="en-US" baseline="30000" dirty="0"/>
              <a:t>8</a:t>
            </a:r>
            <a:r>
              <a:rPr lang="en-US" dirty="0"/>
              <a:t> Make me a sanctuary, </a:t>
            </a:r>
            <a:r>
              <a:rPr lang="en-US" dirty="0">
                <a:solidFill>
                  <a:srgbClr val="FFFF00"/>
                </a:solidFill>
              </a:rPr>
              <a:t>so that I may dwell among them</a:t>
            </a:r>
            <a:r>
              <a:rPr lang="en-US" dirty="0"/>
              <a:t>.  </a:t>
            </a:r>
            <a:r>
              <a:rPr lang="en-US" baseline="30000" dirty="0"/>
              <a:t>9</a:t>
            </a:r>
            <a:r>
              <a:rPr lang="en-US" dirty="0"/>
              <a:t> In accordance with all that I show you concerning the pattern of the </a:t>
            </a:r>
            <a:r>
              <a:rPr lang="en-US" dirty="0">
                <a:solidFill>
                  <a:srgbClr val="FFFF00"/>
                </a:solidFill>
              </a:rPr>
              <a:t>tabernacle</a:t>
            </a:r>
            <a:r>
              <a:rPr lang="en-US" dirty="0"/>
              <a:t> and of all its furniture, so you shall make it.  (Exo 25:8-9)</a:t>
            </a:r>
          </a:p>
        </p:txBody>
      </p:sp>
      <p:sp>
        <p:nvSpPr>
          <p:cNvPr id="2" name="Oval 1"/>
          <p:cNvSpPr/>
          <p:nvPr/>
        </p:nvSpPr>
        <p:spPr>
          <a:xfrm>
            <a:off x="9741408" y="341376"/>
            <a:ext cx="52425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2399" y="-14211"/>
            <a:ext cx="8692243" cy="7166125"/>
          </a:xfrm>
          <a:prstGeom prst="rect">
            <a:avLst/>
          </a:prstGeom>
        </p:spPr>
      </p:pic>
      <p:sp>
        <p:nvSpPr>
          <p:cNvPr id="5" name="Title 4"/>
          <p:cNvSpPr>
            <a:spLocks noGrp="1"/>
          </p:cNvSpPr>
          <p:nvPr>
            <p:ph type="title"/>
          </p:nvPr>
        </p:nvSpPr>
        <p:spPr/>
        <p:txBody>
          <a:bodyPr/>
          <a:lstStyle/>
          <a:p>
            <a:pPr algn="l"/>
            <a:r>
              <a:rPr lang="en-US" dirty="0"/>
              <a:t> Solomon’s Temple</a:t>
            </a:r>
          </a:p>
        </p:txBody>
      </p:sp>
      <p:sp>
        <p:nvSpPr>
          <p:cNvPr id="6" name="Content Placeholder 5"/>
          <p:cNvSpPr>
            <a:spLocks noGrp="1"/>
          </p:cNvSpPr>
          <p:nvPr>
            <p:ph idx="1"/>
          </p:nvPr>
        </p:nvSpPr>
        <p:spPr>
          <a:xfrm>
            <a:off x="449705" y="1328928"/>
            <a:ext cx="5024169" cy="4818055"/>
          </a:xfrm>
        </p:spPr>
        <p:txBody>
          <a:bodyPr/>
          <a:lstStyle/>
          <a:p>
            <a:r>
              <a:rPr lang="en-US" dirty="0"/>
              <a:t> </a:t>
            </a:r>
            <a:r>
              <a:rPr lang="en-US" baseline="30000" dirty="0"/>
              <a:t>8</a:t>
            </a:r>
            <a:r>
              <a:rPr lang="en-US" dirty="0"/>
              <a:t> Make me a sanctuary, </a:t>
            </a:r>
            <a:r>
              <a:rPr lang="en-US" dirty="0">
                <a:solidFill>
                  <a:srgbClr val="FFFF00"/>
                </a:solidFill>
              </a:rPr>
              <a:t>so that I may dwell among them</a:t>
            </a:r>
            <a:r>
              <a:rPr lang="en-US" dirty="0"/>
              <a:t>.  </a:t>
            </a:r>
            <a:r>
              <a:rPr lang="en-US" baseline="30000" dirty="0"/>
              <a:t>9</a:t>
            </a:r>
            <a:r>
              <a:rPr lang="en-US" dirty="0"/>
              <a:t> In accordance with all that I show you concerning the pattern of the </a:t>
            </a:r>
            <a:r>
              <a:rPr lang="en-US" dirty="0">
                <a:solidFill>
                  <a:srgbClr val="FFFF00"/>
                </a:solidFill>
              </a:rPr>
              <a:t>tabernacle</a:t>
            </a:r>
            <a:r>
              <a:rPr lang="en-US" dirty="0"/>
              <a:t> and of all its furniture, so you shall make it.  (Exo 25:8-9)</a:t>
            </a:r>
          </a:p>
        </p:txBody>
      </p:sp>
      <p:sp>
        <p:nvSpPr>
          <p:cNvPr id="7" name="Oval 6"/>
          <p:cNvSpPr/>
          <p:nvPr/>
        </p:nvSpPr>
        <p:spPr>
          <a:xfrm>
            <a:off x="10692384" y="0"/>
            <a:ext cx="52425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818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2399" y="-14211"/>
            <a:ext cx="8692243" cy="7166125"/>
          </a:xfrm>
          <a:prstGeom prst="rect">
            <a:avLst/>
          </a:prstGeom>
        </p:spPr>
      </p:pic>
      <p:sp>
        <p:nvSpPr>
          <p:cNvPr id="5" name="Title 4"/>
          <p:cNvSpPr>
            <a:spLocks noGrp="1"/>
          </p:cNvSpPr>
          <p:nvPr>
            <p:ph type="title"/>
          </p:nvPr>
        </p:nvSpPr>
        <p:spPr/>
        <p:txBody>
          <a:bodyPr/>
          <a:lstStyle/>
          <a:p>
            <a:pPr algn="l"/>
            <a:r>
              <a:rPr lang="en-US" dirty="0"/>
              <a:t> Solomon’s Temple</a:t>
            </a:r>
          </a:p>
        </p:txBody>
      </p:sp>
      <p:sp>
        <p:nvSpPr>
          <p:cNvPr id="6" name="Content Placeholder 5"/>
          <p:cNvSpPr>
            <a:spLocks noGrp="1"/>
          </p:cNvSpPr>
          <p:nvPr>
            <p:ph idx="1"/>
          </p:nvPr>
        </p:nvSpPr>
        <p:spPr>
          <a:xfrm>
            <a:off x="449705" y="1328928"/>
            <a:ext cx="5024169" cy="4818055"/>
          </a:xfrm>
        </p:spPr>
        <p:txBody>
          <a:bodyPr/>
          <a:lstStyle/>
          <a:p>
            <a:r>
              <a:rPr lang="en-US" dirty="0"/>
              <a:t> </a:t>
            </a:r>
            <a:r>
              <a:rPr lang="en-US" baseline="30000" dirty="0"/>
              <a:t>8</a:t>
            </a:r>
            <a:r>
              <a:rPr lang="en-US" dirty="0"/>
              <a:t> Make me a sanctuary, </a:t>
            </a:r>
            <a:r>
              <a:rPr lang="en-US" dirty="0">
                <a:solidFill>
                  <a:srgbClr val="FFFF00"/>
                </a:solidFill>
              </a:rPr>
              <a:t>so that I may dwell among them</a:t>
            </a:r>
            <a:r>
              <a:rPr lang="en-US" dirty="0"/>
              <a:t>.  </a:t>
            </a:r>
            <a:r>
              <a:rPr lang="en-US" baseline="30000" dirty="0"/>
              <a:t>9</a:t>
            </a:r>
            <a:r>
              <a:rPr lang="en-US" dirty="0"/>
              <a:t> In accordance with all that I show you concerning the pattern of the </a:t>
            </a:r>
            <a:r>
              <a:rPr lang="en-US" dirty="0">
                <a:solidFill>
                  <a:srgbClr val="FFFF00"/>
                </a:solidFill>
              </a:rPr>
              <a:t>tabernacle</a:t>
            </a:r>
            <a:r>
              <a:rPr lang="en-US" dirty="0"/>
              <a:t> and of all its furniture, so you shall make it.  (Exo 25:8-9)</a:t>
            </a:r>
          </a:p>
        </p:txBody>
      </p:sp>
    </p:spTree>
    <p:extLst>
      <p:ext uri="{BB962C8B-B14F-4D97-AF65-F5344CB8AC3E}">
        <p14:creationId xmlns:p14="http://schemas.microsoft.com/office/powerpoint/2010/main" val="178314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2728"/>
          <a:stretch/>
        </p:blipFill>
        <p:spPr>
          <a:xfrm>
            <a:off x="4742085" y="-46194"/>
            <a:ext cx="7825037" cy="6904194"/>
          </a:xfrm>
          <a:prstGeom prst="rect">
            <a:avLst/>
          </a:prstGeom>
        </p:spPr>
      </p:pic>
      <p:sp>
        <p:nvSpPr>
          <p:cNvPr id="5" name="Title 4"/>
          <p:cNvSpPr>
            <a:spLocks noGrp="1"/>
          </p:cNvSpPr>
          <p:nvPr>
            <p:ph type="title"/>
          </p:nvPr>
        </p:nvSpPr>
        <p:spPr/>
        <p:txBody>
          <a:bodyPr/>
          <a:lstStyle/>
          <a:p>
            <a:pPr algn="l"/>
            <a:r>
              <a:rPr lang="en-US" dirty="0"/>
              <a:t> Zerubbabel’s Temple</a:t>
            </a:r>
          </a:p>
        </p:txBody>
      </p:sp>
      <p:sp>
        <p:nvSpPr>
          <p:cNvPr id="6" name="Content Placeholder 5"/>
          <p:cNvSpPr>
            <a:spLocks noGrp="1"/>
          </p:cNvSpPr>
          <p:nvPr>
            <p:ph idx="1"/>
          </p:nvPr>
        </p:nvSpPr>
        <p:spPr>
          <a:xfrm>
            <a:off x="449705" y="1328928"/>
            <a:ext cx="6207127" cy="4818055"/>
          </a:xfrm>
        </p:spPr>
        <p:txBody>
          <a:bodyPr/>
          <a:lstStyle/>
          <a:p>
            <a:r>
              <a:rPr lang="en-US" dirty="0"/>
              <a:t> </a:t>
            </a:r>
            <a:r>
              <a:rPr lang="en-US" baseline="30000" dirty="0"/>
              <a:t>14</a:t>
            </a:r>
            <a:r>
              <a:rPr lang="en-US" dirty="0"/>
              <a:t> So the elders of the Jews built and prospered, through the prophesying of the prophet Haggai and Zechariah son of </a:t>
            </a:r>
            <a:r>
              <a:rPr lang="en-US" dirty="0" err="1"/>
              <a:t>Iddo</a:t>
            </a:r>
            <a:r>
              <a:rPr lang="en-US" dirty="0"/>
              <a:t>. They finished their building by command </a:t>
            </a:r>
            <a:br>
              <a:rPr lang="en-US" dirty="0"/>
            </a:br>
            <a:r>
              <a:rPr lang="en-US" dirty="0"/>
              <a:t>of the God of Israel and by decree of Cyrus, Darius, and King Artaxerxes of Persia. (Ezra 6:14)</a:t>
            </a:r>
          </a:p>
        </p:txBody>
      </p:sp>
    </p:spTree>
    <p:extLst>
      <p:ext uri="{BB962C8B-B14F-4D97-AF65-F5344CB8AC3E}">
        <p14:creationId xmlns:p14="http://schemas.microsoft.com/office/powerpoint/2010/main" val="378092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150"/>
          <a:stretch/>
        </p:blipFill>
        <p:spPr>
          <a:xfrm>
            <a:off x="4056387" y="0"/>
            <a:ext cx="8135613" cy="6879645"/>
          </a:xfrm>
          <a:prstGeom prst="rect">
            <a:avLst/>
          </a:prstGeom>
        </p:spPr>
      </p:pic>
      <p:sp>
        <p:nvSpPr>
          <p:cNvPr id="5" name="Title 4"/>
          <p:cNvSpPr>
            <a:spLocks noGrp="1"/>
          </p:cNvSpPr>
          <p:nvPr>
            <p:ph type="title"/>
          </p:nvPr>
        </p:nvSpPr>
        <p:spPr/>
        <p:txBody>
          <a:bodyPr/>
          <a:lstStyle/>
          <a:p>
            <a:pPr algn="l"/>
            <a:r>
              <a:rPr lang="en-US" dirty="0"/>
              <a:t> Herod’s Temple</a:t>
            </a:r>
          </a:p>
        </p:txBody>
      </p:sp>
      <p:sp>
        <p:nvSpPr>
          <p:cNvPr id="6" name="Content Placeholder 5"/>
          <p:cNvSpPr>
            <a:spLocks noGrp="1"/>
          </p:cNvSpPr>
          <p:nvPr>
            <p:ph idx="1"/>
          </p:nvPr>
        </p:nvSpPr>
        <p:spPr>
          <a:xfrm>
            <a:off x="449705" y="1743456"/>
            <a:ext cx="3975991" cy="4403527"/>
          </a:xfrm>
        </p:spPr>
        <p:txBody>
          <a:bodyPr/>
          <a:lstStyle/>
          <a:p>
            <a:r>
              <a:rPr lang="en-US" baseline="30000" dirty="0"/>
              <a:t>20</a:t>
            </a:r>
            <a:r>
              <a:rPr lang="en-US" dirty="0"/>
              <a:t> The Jews then said, "This </a:t>
            </a:r>
            <a:r>
              <a:rPr lang="en-US" dirty="0">
                <a:solidFill>
                  <a:srgbClr val="FFFF00"/>
                </a:solidFill>
              </a:rPr>
              <a:t>temple</a:t>
            </a:r>
            <a:r>
              <a:rPr lang="en-US" dirty="0"/>
              <a:t> has been under construction for forty-six years, and will you raise it up in three days?“ (John 2:20)</a:t>
            </a:r>
          </a:p>
        </p:txBody>
      </p:sp>
    </p:spTree>
    <p:extLst>
      <p:ext uri="{BB962C8B-B14F-4D97-AF65-F5344CB8AC3E}">
        <p14:creationId xmlns:p14="http://schemas.microsoft.com/office/powerpoint/2010/main" val="49461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73314" y="0"/>
            <a:ext cx="7566996" cy="6904194"/>
          </a:xfrm>
          <a:prstGeom prst="rect">
            <a:avLst/>
          </a:prstGeom>
        </p:spPr>
      </p:pic>
      <p:sp>
        <p:nvSpPr>
          <p:cNvPr id="5" name="Title 4"/>
          <p:cNvSpPr>
            <a:spLocks noGrp="1"/>
          </p:cNvSpPr>
          <p:nvPr>
            <p:ph type="title"/>
          </p:nvPr>
        </p:nvSpPr>
        <p:spPr/>
        <p:txBody>
          <a:bodyPr/>
          <a:lstStyle/>
          <a:p>
            <a:pPr algn="l"/>
            <a:r>
              <a:rPr lang="en-US" dirty="0"/>
              <a:t> Jesus’ Body Tabernacle</a:t>
            </a:r>
          </a:p>
        </p:txBody>
      </p:sp>
      <p:sp>
        <p:nvSpPr>
          <p:cNvPr id="6" name="Content Placeholder 5"/>
          <p:cNvSpPr>
            <a:spLocks noGrp="1"/>
          </p:cNvSpPr>
          <p:nvPr>
            <p:ph idx="1"/>
          </p:nvPr>
        </p:nvSpPr>
        <p:spPr>
          <a:xfrm>
            <a:off x="449705" y="1524000"/>
            <a:ext cx="5024169" cy="4622983"/>
          </a:xfrm>
        </p:spPr>
        <p:txBody>
          <a:bodyPr/>
          <a:lstStyle/>
          <a:p>
            <a:r>
              <a:rPr lang="en-US" baseline="30000" dirty="0"/>
              <a:t>14</a:t>
            </a:r>
            <a:r>
              <a:rPr lang="en-US" dirty="0"/>
              <a:t> And the Word became flesh and </a:t>
            </a:r>
            <a:r>
              <a:rPr lang="en-US" dirty="0">
                <a:solidFill>
                  <a:srgbClr val="FFFF00"/>
                </a:solidFill>
              </a:rPr>
              <a:t>lived</a:t>
            </a:r>
            <a:r>
              <a:rPr lang="en-US" dirty="0"/>
              <a:t> [i.e. tabernacle] among us, and we have seen his </a:t>
            </a:r>
            <a:r>
              <a:rPr lang="en-US" dirty="0">
                <a:solidFill>
                  <a:srgbClr val="FFFF00"/>
                </a:solidFill>
              </a:rPr>
              <a:t>glory</a:t>
            </a:r>
            <a:r>
              <a:rPr lang="en-US" dirty="0"/>
              <a:t>, the </a:t>
            </a:r>
            <a:r>
              <a:rPr lang="en-US" dirty="0">
                <a:solidFill>
                  <a:srgbClr val="FFFF00"/>
                </a:solidFill>
              </a:rPr>
              <a:t>glory</a:t>
            </a:r>
            <a:r>
              <a:rPr lang="en-US" dirty="0"/>
              <a:t> as of a father's only son, full of grace and truth. (John 1:14)</a:t>
            </a:r>
          </a:p>
        </p:txBody>
      </p:sp>
    </p:spTree>
    <p:extLst>
      <p:ext uri="{BB962C8B-B14F-4D97-AF65-F5344CB8AC3E}">
        <p14:creationId xmlns:p14="http://schemas.microsoft.com/office/powerpoint/2010/main" val="196295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73314" y="0"/>
            <a:ext cx="7566996" cy="6904194"/>
          </a:xfrm>
          <a:prstGeom prst="rect">
            <a:avLst/>
          </a:prstGeom>
        </p:spPr>
      </p:pic>
      <p:sp>
        <p:nvSpPr>
          <p:cNvPr id="5" name="Title 4"/>
          <p:cNvSpPr>
            <a:spLocks noGrp="1"/>
          </p:cNvSpPr>
          <p:nvPr>
            <p:ph type="title"/>
          </p:nvPr>
        </p:nvSpPr>
        <p:spPr/>
        <p:txBody>
          <a:bodyPr/>
          <a:lstStyle/>
          <a:p>
            <a:pPr algn="l"/>
            <a:r>
              <a:rPr lang="en-US" dirty="0"/>
              <a:t> Jesus’ Body Tabernacle</a:t>
            </a:r>
          </a:p>
        </p:txBody>
      </p:sp>
      <p:sp>
        <p:nvSpPr>
          <p:cNvPr id="6" name="Content Placeholder 5"/>
          <p:cNvSpPr>
            <a:spLocks noGrp="1"/>
          </p:cNvSpPr>
          <p:nvPr>
            <p:ph idx="1"/>
          </p:nvPr>
        </p:nvSpPr>
        <p:spPr>
          <a:xfrm>
            <a:off x="449705" y="1524000"/>
            <a:ext cx="6767959" cy="4622983"/>
          </a:xfrm>
        </p:spPr>
        <p:txBody>
          <a:bodyPr/>
          <a:lstStyle/>
          <a:p>
            <a:r>
              <a:rPr lang="en-US" dirty="0"/>
              <a:t> </a:t>
            </a:r>
            <a:r>
              <a:rPr lang="en-US" baseline="30000" dirty="0"/>
              <a:t>19</a:t>
            </a:r>
            <a:r>
              <a:rPr lang="en-US" dirty="0"/>
              <a:t> Jesus answered them, "Destroy this </a:t>
            </a:r>
            <a:r>
              <a:rPr lang="en-US" dirty="0">
                <a:solidFill>
                  <a:srgbClr val="FFFF00"/>
                </a:solidFill>
              </a:rPr>
              <a:t>temple</a:t>
            </a:r>
            <a:r>
              <a:rPr lang="en-US" dirty="0"/>
              <a:t>, and in three days I will raise it up.“  </a:t>
            </a:r>
            <a:r>
              <a:rPr lang="en-US" baseline="30000" dirty="0"/>
              <a:t>20</a:t>
            </a:r>
            <a:r>
              <a:rPr lang="en-US" dirty="0"/>
              <a:t> The Jews then said, "This temple has been under construction for forty-six years, and will you raise it up in three days?“  </a:t>
            </a:r>
            <a:r>
              <a:rPr lang="en-US" baseline="30000" dirty="0"/>
              <a:t>21</a:t>
            </a:r>
            <a:r>
              <a:rPr lang="en-US" dirty="0"/>
              <a:t> But he was speaking of the </a:t>
            </a:r>
            <a:r>
              <a:rPr lang="en-US" dirty="0">
                <a:solidFill>
                  <a:srgbClr val="FFFF00"/>
                </a:solidFill>
              </a:rPr>
              <a:t>temple of his body</a:t>
            </a:r>
            <a:r>
              <a:rPr lang="en-US" dirty="0"/>
              <a:t>. (John 2:19-21)</a:t>
            </a:r>
          </a:p>
        </p:txBody>
      </p:sp>
    </p:spTree>
    <p:extLst>
      <p:ext uri="{BB962C8B-B14F-4D97-AF65-F5344CB8AC3E}">
        <p14:creationId xmlns:p14="http://schemas.microsoft.com/office/powerpoint/2010/main" val="2277731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3763</TotalTime>
  <Words>1757</Words>
  <Application>Microsoft Office PowerPoint</Application>
  <PresentationFormat>Widescreen</PresentationFormat>
  <Paragraphs>81</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Narrow</vt:lpstr>
      <vt:lpstr>Calibri</vt:lpstr>
      <vt:lpstr>Calibri Light</vt:lpstr>
      <vt:lpstr>Symbol</vt:lpstr>
      <vt:lpstr>Office Theme</vt:lpstr>
      <vt:lpstr>Snapshots  from a  Spiritual Journey</vt:lpstr>
      <vt:lpstr>“God Dwelling is within US!”</vt:lpstr>
      <vt:lpstr> The Tabernacle</vt:lpstr>
      <vt:lpstr> Solomon’s Temple</vt:lpstr>
      <vt:lpstr> Solomon’s Temple</vt:lpstr>
      <vt:lpstr> Zerubbabel’s Temple</vt:lpstr>
      <vt:lpstr> Herod’s Temple</vt:lpstr>
      <vt:lpstr> Jesus’ Body Tabernacle</vt:lpstr>
      <vt:lpstr> Jesus’ Body Tabernacle</vt:lpstr>
      <vt:lpstr> Our Bodies Temple</vt:lpstr>
      <vt:lpstr> Our Bodies Temple</vt:lpstr>
      <vt:lpstr> Tribulation Temple</vt:lpstr>
      <vt:lpstr> Millennial Temple</vt:lpstr>
      <vt:lpstr> Millennial Temple</vt:lpstr>
      <vt:lpstr> Heavenly Temple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339</cp:revision>
  <dcterms:created xsi:type="dcterms:W3CDTF">2016-03-01T15:18:39Z</dcterms:created>
  <dcterms:modified xsi:type="dcterms:W3CDTF">2021-05-20T00:58:45Z</dcterms:modified>
</cp:coreProperties>
</file>