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510" r:id="rId2"/>
    <p:sldId id="513" r:id="rId3"/>
    <p:sldId id="516" r:id="rId4"/>
    <p:sldId id="523" r:id="rId5"/>
    <p:sldId id="543" r:id="rId6"/>
    <p:sldId id="522" r:id="rId7"/>
    <p:sldId id="544" r:id="rId8"/>
    <p:sldId id="532" r:id="rId9"/>
    <p:sldId id="533" r:id="rId10"/>
    <p:sldId id="534" r:id="rId11"/>
    <p:sldId id="524" r:id="rId12"/>
    <p:sldId id="545" r:id="rId13"/>
    <p:sldId id="525" r:id="rId14"/>
    <p:sldId id="546" r:id="rId15"/>
    <p:sldId id="526" r:id="rId16"/>
    <p:sldId id="547" r:id="rId17"/>
    <p:sldId id="527" r:id="rId18"/>
    <p:sldId id="548" r:id="rId19"/>
    <p:sldId id="528" r:id="rId20"/>
    <p:sldId id="529" r:id="rId21"/>
    <p:sldId id="535" r:id="rId22"/>
    <p:sldId id="536" r:id="rId23"/>
    <p:sldId id="537" r:id="rId24"/>
    <p:sldId id="538" r:id="rId25"/>
    <p:sldId id="540" r:id="rId26"/>
    <p:sldId id="539" r:id="rId27"/>
    <p:sldId id="519" r:id="rId28"/>
    <p:sldId id="530" r:id="rId29"/>
    <p:sldId id="555" r:id="rId30"/>
    <p:sldId id="520" r:id="rId31"/>
    <p:sldId id="549" r:id="rId32"/>
    <p:sldId id="550" r:id="rId33"/>
    <p:sldId id="551" r:id="rId34"/>
    <p:sldId id="542" r:id="rId35"/>
    <p:sldId id="521" r:id="rId36"/>
    <p:sldId id="552" r:id="rId37"/>
    <p:sldId id="553" r:id="rId38"/>
    <p:sldId id="554" r:id="rId39"/>
    <p:sldId id="53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060"/>
    <a:srgbClr val="26413A"/>
    <a:srgbClr val="381850"/>
    <a:srgbClr val="302115"/>
    <a:srgbClr val="2D0501"/>
    <a:srgbClr val="0B0100"/>
    <a:srgbClr val="282A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90" autoAdjust="0"/>
    <p:restoredTop sz="89985" autoAdjust="0"/>
  </p:normalViewPr>
  <p:slideViewPr>
    <p:cSldViewPr snapToGrid="0">
      <p:cViewPr varScale="1">
        <p:scale>
          <a:sx n="74" d="100"/>
          <a:sy n="74" d="100"/>
        </p:scale>
        <p:origin x="547" y="62"/>
      </p:cViewPr>
      <p:guideLst/>
    </p:cSldViewPr>
  </p:slideViewPr>
  <p:notesTextViewPr>
    <p:cViewPr>
      <p:scale>
        <a:sx n="1" d="1"/>
        <a:sy n="1" d="1"/>
      </p:scale>
      <p:origin x="0" y="-4397"/>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842795-8BF9-4FCA-B421-B2C1B7F85BD8}" type="datetimeFigureOut">
              <a:rPr lang="en-US" smtClean="0"/>
              <a:t>5/19/2021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C087C8-D713-4801-8ED8-6123F15A24B4}" type="slidenum">
              <a:rPr lang="en-US" smtClean="0"/>
              <a:t>‹#›</a:t>
            </a:fld>
            <a:endParaRPr lang="en-US"/>
          </a:p>
        </p:txBody>
      </p:sp>
    </p:spTree>
    <p:extLst>
      <p:ext uri="{BB962C8B-B14F-4D97-AF65-F5344CB8AC3E}">
        <p14:creationId xmlns:p14="http://schemas.microsoft.com/office/powerpoint/2010/main" val="3050505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series uses the Revised Standard Version of the Bible.</a:t>
            </a:r>
          </a:p>
          <a:p>
            <a:endParaRPr lang="en-US" dirty="0"/>
          </a:p>
          <a:p>
            <a:pPr lvl="1"/>
            <a:r>
              <a:rPr lang="en-US" altLang="en-US" b="1" dirty="0">
                <a:latin typeface="Arial" panose="020B0604020202020204" pitchFamily="34" charset="0"/>
              </a:rPr>
              <a:t>Copyright</a:t>
            </a:r>
            <a:r>
              <a:rPr lang="en-US" altLang="en-US" dirty="0">
                <a:latin typeface="Arial" panose="020B0604020202020204" pitchFamily="34" charset="0"/>
              </a:rPr>
              <a:t> ©</a:t>
            </a:r>
            <a:r>
              <a:rPr lang="en-US" altLang="en-US" dirty="0">
                <a:latin typeface="Symbol" panose="05050102010706020507" pitchFamily="18" charset="2"/>
              </a:rPr>
              <a:t> </a:t>
            </a:r>
            <a:r>
              <a:rPr lang="en-US" altLang="en-US" dirty="0">
                <a:latin typeface="Arial" panose="020B0604020202020204" pitchFamily="34" charset="0"/>
              </a:rPr>
              <a:t>2000-2021. All rights reserved.  Bible Point is a registered trademark of Dennis Henderson.  All  other trademarks acknowledged. </a:t>
            </a:r>
          </a:p>
          <a:p>
            <a:pPr lvl="1"/>
            <a:r>
              <a:rPr lang="en-US" altLang="en-US" dirty="0">
                <a:latin typeface="Arial" panose="020B0604020202020204" pitchFamily="34"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endParaRPr lang="en-US" altLang="en-US" b="1" dirty="0">
              <a:latin typeface="Arial" panose="020B0604020202020204" pitchFamily="34" charset="0"/>
            </a:endParaRPr>
          </a:p>
          <a:p>
            <a:pPr lvl="1"/>
            <a:r>
              <a:rPr lang="en-US" altLang="en-US" i="1" dirty="0">
                <a:latin typeface="Arial" panose="020B0604020202020204" pitchFamily="34" charset="0"/>
              </a:rPr>
              <a:t>So, if you don’t own the presentation(s), graphic(s), and text(s) how can you legally use them?  </a:t>
            </a:r>
            <a:r>
              <a:rPr lang="en-US" altLang="en-US" dirty="0">
                <a:latin typeface="Arial" panose="020B0604020202020204" pitchFamily="34"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altLang="en-US" b="1" dirty="0">
                <a:latin typeface="Arial" panose="020B0604020202020204" pitchFamily="34" charset="0"/>
              </a:rPr>
              <a:t>License Agreement</a:t>
            </a:r>
          </a:p>
          <a:p>
            <a:r>
              <a:rPr lang="en-US" altLang="en-US" b="1" dirty="0">
                <a:latin typeface="Arial" panose="020B0604020202020204" pitchFamily="34" charset="0"/>
              </a:rPr>
              <a:t>   Article 1:  License Grant</a:t>
            </a:r>
            <a:r>
              <a:rPr lang="en-US" altLang="en-US" dirty="0">
                <a:latin typeface="Arial" panose="020B0604020202020204" pitchFamily="34" charset="0"/>
              </a:rPr>
              <a:t>  </a:t>
            </a:r>
          </a:p>
          <a:p>
            <a:pPr lvl="1"/>
            <a:r>
              <a:rPr lang="en-US" altLang="en-US" dirty="0">
                <a:latin typeface="Arial" panose="020B0604020202020204" pitchFamily="34"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altLang="en-US" dirty="0">
                <a:latin typeface="Arial" panose="020B0604020202020204" pitchFamily="34" charset="0"/>
              </a:rPr>
              <a:t>1.  To use the presentation in a single church, single school, or single office of a Christian organization.</a:t>
            </a:r>
          </a:p>
          <a:p>
            <a:pPr lvl="1"/>
            <a:r>
              <a:rPr lang="en-US" altLang="en-US" dirty="0">
                <a:latin typeface="Arial" panose="020B0604020202020204" pitchFamily="34" charset="0"/>
              </a:rPr>
              <a:t>2.  To make a single archival back-up copy of the program.</a:t>
            </a:r>
          </a:p>
          <a:p>
            <a:pPr lvl="1"/>
            <a:r>
              <a:rPr lang="en-US" altLang="en-US" dirty="0">
                <a:latin typeface="Arial" panose="020B0604020202020204" pitchFamily="34" charset="0"/>
              </a:rPr>
              <a:t>3.  To modify the presentation(s) and merge with other presentations in a single church, school, or Christian organization. </a:t>
            </a:r>
          </a:p>
          <a:p>
            <a:pPr lvl="1"/>
            <a:r>
              <a:rPr lang="en-US" altLang="en-US" dirty="0">
                <a:latin typeface="Arial" panose="020B0604020202020204" pitchFamily="34" charset="0"/>
              </a:rPr>
              <a:t>4.  To transfer to another party if that party agrees to accept the terms and conditions of this agreement, and you do not retain any copies of the presentation, whether printed, machine readable, modified, or merged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2:  Terms</a:t>
            </a:r>
            <a:r>
              <a:rPr lang="en-US" altLang="en-US" dirty="0">
                <a:latin typeface="Arial" panose="020B0604020202020204" pitchFamily="34" charset="0"/>
              </a:rPr>
              <a:t>  </a:t>
            </a:r>
          </a:p>
          <a:p>
            <a:pPr lvl="1"/>
            <a:r>
              <a:rPr lang="en-US" altLang="en-US" dirty="0">
                <a:latin typeface="Arial" panose="020B0604020202020204" pitchFamily="34"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3: Disclaimers</a:t>
            </a:r>
            <a:r>
              <a:rPr lang="en-US" altLang="en-US" dirty="0">
                <a:latin typeface="Arial" panose="020B0604020202020204" pitchFamily="34" charset="0"/>
              </a:rPr>
              <a:t> </a:t>
            </a:r>
          </a:p>
          <a:p>
            <a:pPr lvl="1"/>
            <a:r>
              <a:rPr lang="en-US" altLang="en-US" dirty="0">
                <a:latin typeface="Arial" panose="020B0604020202020204" pitchFamily="34"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altLang="en-US" dirty="0">
                <a:latin typeface="Arial" panose="020B0604020202020204" pitchFamily="34"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4:  General</a:t>
            </a:r>
            <a:endParaRPr lang="en-US" altLang="en-US" dirty="0">
              <a:latin typeface="Arial" panose="020B0604020202020204" pitchFamily="34" charset="0"/>
            </a:endParaRPr>
          </a:p>
          <a:p>
            <a:pPr lvl="1"/>
            <a:r>
              <a:rPr lang="en-US" altLang="en-US" dirty="0">
                <a:latin typeface="Arial" panose="020B0604020202020204" pitchFamily="34" charset="0"/>
              </a:rPr>
              <a:t>1.  You may not sub-license, assign, or transfer the license of the presentation(s), graphic(s), or text(s) except as provided by this Agreement.   </a:t>
            </a:r>
          </a:p>
          <a:p>
            <a:pPr lvl="1"/>
            <a:r>
              <a:rPr lang="en-US" altLang="en-US" dirty="0">
                <a:latin typeface="Arial" panose="020B0604020202020204" pitchFamily="34" charset="0"/>
              </a:rPr>
              <a:t>2.  This Agreement will be governed by the laws of the State of Michigan.</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p>
          <a:p>
            <a:pPr lvl="1"/>
            <a:r>
              <a:rPr lang="en-US" altLang="en-US" i="1" dirty="0">
                <a:latin typeface="Arial" panose="020B0604020202020204" pitchFamily="34" charset="0"/>
              </a:rPr>
              <a:t>May I let someone borrow or copy my licensed Bible Point presentation (even after I modified it)?</a:t>
            </a:r>
            <a:r>
              <a:rPr lang="en-US" altLang="en-US" dirty="0">
                <a:latin typeface="Arial" panose="020B0604020202020204" pitchFamily="34"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altLang="en-US" dirty="0">
              <a:latin typeface="Arial" panose="020B0604020202020204" pitchFamily="34" charset="0"/>
            </a:endParaRPr>
          </a:p>
          <a:p>
            <a:pPr lvl="1"/>
            <a:endParaRPr lang="en-US" altLang="en-US"/>
          </a:p>
          <a:p>
            <a:endParaRPr lang="en-US"/>
          </a:p>
        </p:txBody>
      </p:sp>
      <p:sp>
        <p:nvSpPr>
          <p:cNvPr id="4" name="Slide Number Placeholder 3"/>
          <p:cNvSpPr>
            <a:spLocks noGrp="1"/>
          </p:cNvSpPr>
          <p:nvPr>
            <p:ph type="sldNum" sz="quarter" idx="5"/>
          </p:nvPr>
        </p:nvSpPr>
        <p:spPr/>
        <p:txBody>
          <a:bodyPr/>
          <a:lstStyle/>
          <a:p>
            <a:fld id="{8AC087C8-D713-4801-8ED8-6123F15A24B4}" type="slidenum">
              <a:rPr lang="en-US" smtClean="0"/>
              <a:t>1</a:t>
            </a:fld>
            <a:endParaRPr lang="en-US"/>
          </a:p>
        </p:txBody>
      </p:sp>
    </p:spTree>
    <p:extLst>
      <p:ext uri="{BB962C8B-B14F-4D97-AF65-F5344CB8AC3E}">
        <p14:creationId xmlns:p14="http://schemas.microsoft.com/office/powerpoint/2010/main" val="1057254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Courtroom</a:t>
            </a:r>
            <a:r>
              <a:rPr lang="en-US" baseline="0" dirty="0"/>
              <a:t> = FREE = https://en.wikipedia.org/wiki/Judge</a:t>
            </a:r>
          </a:p>
          <a:p>
            <a:endParaRPr lang="en-US" baseline="0" dirty="0"/>
          </a:p>
          <a:p>
            <a:r>
              <a:rPr lang="en-US" baseline="0" dirty="0"/>
              <a:t>Judge = </a:t>
            </a:r>
            <a:r>
              <a:rPr lang="en-US" baseline="0" dirty="0" err="1"/>
              <a:t>BiblePoint</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12</a:t>
            </a:fld>
            <a:endParaRPr lang="en-US"/>
          </a:p>
        </p:txBody>
      </p:sp>
    </p:spTree>
    <p:extLst>
      <p:ext uri="{BB962C8B-B14F-4D97-AF65-F5344CB8AC3E}">
        <p14:creationId xmlns:p14="http://schemas.microsoft.com/office/powerpoint/2010/main" val="1486893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Failure = FREE = http://www.rgbstock.com/photo/odxaFTq/going+down</a:t>
            </a:r>
          </a:p>
          <a:p>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15</a:t>
            </a:fld>
            <a:endParaRPr lang="en-US"/>
          </a:p>
        </p:txBody>
      </p:sp>
    </p:spTree>
    <p:extLst>
      <p:ext uri="{BB962C8B-B14F-4D97-AF65-F5344CB8AC3E}">
        <p14:creationId xmlns:p14="http://schemas.microsoft.com/office/powerpoint/2010/main" val="3132035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Failure = FREE = http://www.rgbstock.com/photo/odxaFTq/going+down</a:t>
            </a:r>
          </a:p>
          <a:p>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16</a:t>
            </a:fld>
            <a:endParaRPr lang="en-US"/>
          </a:p>
        </p:txBody>
      </p:sp>
    </p:spTree>
    <p:extLst>
      <p:ext uri="{BB962C8B-B14F-4D97-AF65-F5344CB8AC3E}">
        <p14:creationId xmlns:p14="http://schemas.microsoft.com/office/powerpoint/2010/main" val="2160045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Counseling</a:t>
            </a:r>
            <a:r>
              <a:rPr lang="en-US" baseline="0" dirty="0"/>
              <a:t> = FREE = https://en.wikipedia.org/wiki/Crisis_hotline#/media/File:Suicidemessageggb01252006.JPG</a:t>
            </a:r>
          </a:p>
          <a:p>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18</a:t>
            </a:fld>
            <a:endParaRPr lang="en-US"/>
          </a:p>
        </p:txBody>
      </p:sp>
    </p:spTree>
    <p:extLst>
      <p:ext uri="{BB962C8B-B14F-4D97-AF65-F5344CB8AC3E}">
        <p14:creationId xmlns:p14="http://schemas.microsoft.com/office/powerpoint/2010/main" val="3830938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Handoff = FREE = https://upload.wikimedia.org/wikipedia/commons/8/80/U.S._Navy_Junior_Reserve_Officer_Training_Course_%28NJROTC%29_cadets_hand_off_batons_during_a_8x220-yard_relay_race_on_Naval_Air_Station_Pensacola%2C_Fla</a:t>
            </a:r>
            <a:r>
              <a:rPr lang="en-US"/>
              <a:t>.%2C_April_17%2C_2009%2C_during_the_2009_NJROTC_National_Academic_090417-N-IK959-321.jpg</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19</a:t>
            </a:fld>
            <a:endParaRPr lang="en-US"/>
          </a:p>
        </p:txBody>
      </p:sp>
    </p:spTree>
    <p:extLst>
      <p:ext uri="{BB962C8B-B14F-4D97-AF65-F5344CB8AC3E}">
        <p14:creationId xmlns:p14="http://schemas.microsoft.com/office/powerpoint/2010/main" val="3428840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 = FREE = https://pixabay.com/en/training-corporate-lecture-998351/</a:t>
            </a:r>
          </a:p>
        </p:txBody>
      </p:sp>
      <p:sp>
        <p:nvSpPr>
          <p:cNvPr id="4" name="Slide Number Placeholder 3"/>
          <p:cNvSpPr>
            <a:spLocks noGrp="1"/>
          </p:cNvSpPr>
          <p:nvPr>
            <p:ph type="sldNum" sz="quarter" idx="10"/>
          </p:nvPr>
        </p:nvSpPr>
        <p:spPr/>
        <p:txBody>
          <a:bodyPr/>
          <a:lstStyle/>
          <a:p>
            <a:fld id="{8AC087C8-D713-4801-8ED8-6123F15A24B4}" type="slidenum">
              <a:rPr lang="en-US" smtClean="0"/>
              <a:t>20</a:t>
            </a:fld>
            <a:endParaRPr lang="en-US"/>
          </a:p>
        </p:txBody>
      </p:sp>
    </p:spTree>
    <p:extLst>
      <p:ext uri="{BB962C8B-B14F-4D97-AF65-F5344CB8AC3E}">
        <p14:creationId xmlns:p14="http://schemas.microsoft.com/office/powerpoint/2010/main" val="2415739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Muscle = FREE = https://upload.wikimedia.org/wikipedia/commons/4/41/Arm_flex_supinate.jpg</a:t>
            </a:r>
          </a:p>
        </p:txBody>
      </p:sp>
      <p:sp>
        <p:nvSpPr>
          <p:cNvPr id="4" name="Slide Number Placeholder 3"/>
          <p:cNvSpPr>
            <a:spLocks noGrp="1"/>
          </p:cNvSpPr>
          <p:nvPr>
            <p:ph type="sldNum" sz="quarter" idx="10"/>
          </p:nvPr>
        </p:nvSpPr>
        <p:spPr/>
        <p:txBody>
          <a:bodyPr/>
          <a:lstStyle/>
          <a:p>
            <a:fld id="{8AC087C8-D713-4801-8ED8-6123F15A24B4}" type="slidenum">
              <a:rPr lang="en-US" smtClean="0"/>
              <a:t>21</a:t>
            </a:fld>
            <a:endParaRPr lang="en-US"/>
          </a:p>
        </p:txBody>
      </p:sp>
    </p:spTree>
    <p:extLst>
      <p:ext uri="{BB962C8B-B14F-4D97-AF65-F5344CB8AC3E}">
        <p14:creationId xmlns:p14="http://schemas.microsoft.com/office/powerpoint/2010/main" val="1239668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Approved = FREE = https://pixabay.com/en/approved-stamp-approval-quality-29149/</a:t>
            </a:r>
          </a:p>
        </p:txBody>
      </p:sp>
      <p:sp>
        <p:nvSpPr>
          <p:cNvPr id="4" name="Slide Number Placeholder 3"/>
          <p:cNvSpPr>
            <a:spLocks noGrp="1"/>
          </p:cNvSpPr>
          <p:nvPr>
            <p:ph type="sldNum" sz="quarter" idx="10"/>
          </p:nvPr>
        </p:nvSpPr>
        <p:spPr/>
        <p:txBody>
          <a:bodyPr/>
          <a:lstStyle/>
          <a:p>
            <a:fld id="{8AC087C8-D713-4801-8ED8-6123F15A24B4}" type="slidenum">
              <a:rPr lang="en-US" smtClean="0"/>
              <a:t>22</a:t>
            </a:fld>
            <a:endParaRPr lang="en-US"/>
          </a:p>
        </p:txBody>
      </p:sp>
    </p:spTree>
    <p:extLst>
      <p:ext uri="{BB962C8B-B14F-4D97-AF65-F5344CB8AC3E}">
        <p14:creationId xmlns:p14="http://schemas.microsoft.com/office/powerpoint/2010/main" val="1682170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Honesty = FREE = https://pixabay.com/en/businessmen-honest-honesty-sincere-1050343/</a:t>
            </a:r>
          </a:p>
        </p:txBody>
      </p:sp>
      <p:sp>
        <p:nvSpPr>
          <p:cNvPr id="4" name="Slide Number Placeholder 3"/>
          <p:cNvSpPr>
            <a:spLocks noGrp="1"/>
          </p:cNvSpPr>
          <p:nvPr>
            <p:ph type="sldNum" sz="quarter" idx="10"/>
          </p:nvPr>
        </p:nvSpPr>
        <p:spPr/>
        <p:txBody>
          <a:bodyPr/>
          <a:lstStyle/>
          <a:p>
            <a:fld id="{8AC087C8-D713-4801-8ED8-6123F15A24B4}" type="slidenum">
              <a:rPr lang="en-US" smtClean="0"/>
              <a:t>24</a:t>
            </a:fld>
            <a:endParaRPr lang="en-US"/>
          </a:p>
        </p:txBody>
      </p:sp>
    </p:spTree>
    <p:extLst>
      <p:ext uri="{BB962C8B-B14F-4D97-AF65-F5344CB8AC3E}">
        <p14:creationId xmlns:p14="http://schemas.microsoft.com/office/powerpoint/2010/main" val="3200458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 chart =</a:t>
            </a:r>
            <a:r>
              <a:rPr lang="en-US" baseline="0" dirty="0"/>
              <a:t> https://upload.wikimedia.org/wikipedia/commons/2/2e/Organizational_chart.svg</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25</a:t>
            </a:fld>
            <a:endParaRPr lang="en-US"/>
          </a:p>
        </p:txBody>
      </p:sp>
    </p:spTree>
    <p:extLst>
      <p:ext uri="{BB962C8B-B14F-4D97-AF65-F5344CB8AC3E}">
        <p14:creationId xmlns:p14="http://schemas.microsoft.com/office/powerpoint/2010/main" val="1754585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Stress = FREE = https://pixabay.com/en/photos/download/stress-864141_1920.jpg?attachment&amp;modal</a:t>
            </a:r>
          </a:p>
        </p:txBody>
      </p:sp>
      <p:sp>
        <p:nvSpPr>
          <p:cNvPr id="4" name="Slide Number Placeholder 3"/>
          <p:cNvSpPr>
            <a:spLocks noGrp="1"/>
          </p:cNvSpPr>
          <p:nvPr>
            <p:ph type="sldNum" sz="quarter" idx="10"/>
          </p:nvPr>
        </p:nvSpPr>
        <p:spPr/>
        <p:txBody>
          <a:bodyPr/>
          <a:lstStyle/>
          <a:p>
            <a:fld id="{8AC087C8-D713-4801-8ED8-6123F15A24B4}" type="slidenum">
              <a:rPr lang="en-US" smtClean="0"/>
              <a:t>3</a:t>
            </a:fld>
            <a:endParaRPr lang="en-US"/>
          </a:p>
        </p:txBody>
      </p:sp>
    </p:spTree>
    <p:extLst>
      <p:ext uri="{BB962C8B-B14F-4D97-AF65-F5344CB8AC3E}">
        <p14:creationId xmlns:p14="http://schemas.microsoft.com/office/powerpoint/2010/main" val="1020272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Zipporah</a:t>
            </a:r>
            <a:r>
              <a:rPr lang="en-US" baseline="0" dirty="0"/>
              <a:t> and kids = FREE = https://upload.wikimedia.org/wikipedia/commons/a/ac/Perugino%2C_Viaggio_di_Mos%C3%A8_in_Egitto_02.jpg</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4</a:t>
            </a:fld>
            <a:endParaRPr lang="en-US"/>
          </a:p>
        </p:txBody>
      </p:sp>
    </p:spTree>
    <p:extLst>
      <p:ext uri="{BB962C8B-B14F-4D97-AF65-F5344CB8AC3E}">
        <p14:creationId xmlns:p14="http://schemas.microsoft.com/office/powerpoint/2010/main" val="2585047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Ladder =</a:t>
            </a:r>
            <a:r>
              <a:rPr lang="en-US" baseline="0" dirty="0"/>
              <a:t> Licensed and not for reuse = http://www.bigstockphoto.com/image-4623640/stock-photo-success</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6</a:t>
            </a:fld>
            <a:endParaRPr lang="en-US"/>
          </a:p>
        </p:txBody>
      </p:sp>
    </p:spTree>
    <p:extLst>
      <p:ext uri="{BB962C8B-B14F-4D97-AF65-F5344CB8AC3E}">
        <p14:creationId xmlns:p14="http://schemas.microsoft.com/office/powerpoint/2010/main" val="850609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Ladder =</a:t>
            </a:r>
            <a:r>
              <a:rPr lang="en-US" baseline="0" dirty="0"/>
              <a:t> Licensed and not for reuse = http://www.bigstockphoto.com/image-4623640/stock-photo-success</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7</a:t>
            </a:fld>
            <a:endParaRPr lang="en-US"/>
          </a:p>
        </p:txBody>
      </p:sp>
    </p:spTree>
    <p:extLst>
      <p:ext uri="{BB962C8B-B14F-4D97-AF65-F5344CB8AC3E}">
        <p14:creationId xmlns:p14="http://schemas.microsoft.com/office/powerpoint/2010/main" val="3918459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Ladder =</a:t>
            </a:r>
            <a:r>
              <a:rPr lang="en-US" baseline="0" dirty="0"/>
              <a:t> Licensed and not for reuse = http://www.bigstockphoto.com/image-4623640/stock-photo-success</a:t>
            </a:r>
          </a:p>
          <a:p>
            <a:endParaRPr lang="en-US" baseline="0" dirty="0"/>
          </a:p>
          <a:p>
            <a:r>
              <a:rPr lang="en-US" baseline="0" dirty="0"/>
              <a:t>Past Success </a:t>
            </a:r>
            <a:r>
              <a:rPr lang="en-US" baseline="0" dirty="0" err="1"/>
              <a:t>cna</a:t>
            </a:r>
            <a:r>
              <a:rPr lang="en-US" baseline="0" dirty="0"/>
              <a:t> be a source of stress = The expectation of achieving the heights of the previous success can be very stressful. </a:t>
            </a:r>
          </a:p>
          <a:p>
            <a:endParaRPr lang="en-US" baseline="0" dirty="0"/>
          </a:p>
          <a:p>
            <a:r>
              <a:rPr lang="en-US" baseline="0" dirty="0"/>
              <a:t>Etc. </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8</a:t>
            </a:fld>
            <a:endParaRPr lang="en-US"/>
          </a:p>
        </p:txBody>
      </p:sp>
    </p:spTree>
    <p:extLst>
      <p:ext uri="{BB962C8B-B14F-4D97-AF65-F5344CB8AC3E}">
        <p14:creationId xmlns:p14="http://schemas.microsoft.com/office/powerpoint/2010/main" val="3622014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Ladder =</a:t>
            </a:r>
            <a:r>
              <a:rPr lang="en-US" baseline="0" dirty="0"/>
              <a:t> Licensed and not for reuse = http://www.bigstockphoto.com/image-4623640/stock-photo-success</a:t>
            </a:r>
          </a:p>
          <a:p>
            <a:endParaRPr lang="en-US" baseline="0" dirty="0"/>
          </a:p>
          <a:p>
            <a:r>
              <a:rPr lang="en-US" baseline="0" dirty="0"/>
              <a:t>Past Success </a:t>
            </a:r>
            <a:r>
              <a:rPr lang="en-US" baseline="0" dirty="0" err="1"/>
              <a:t>cna</a:t>
            </a:r>
            <a:r>
              <a:rPr lang="en-US" baseline="0" dirty="0"/>
              <a:t> be a source of stress = The expectation of achieving the heights of the previous success can be very stressful. </a:t>
            </a:r>
          </a:p>
          <a:p>
            <a:endParaRPr lang="en-US" baseline="0" dirty="0"/>
          </a:p>
          <a:p>
            <a:r>
              <a:rPr lang="en-US" baseline="0" dirty="0"/>
              <a:t>Etc. </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9</a:t>
            </a:fld>
            <a:endParaRPr lang="en-US"/>
          </a:p>
        </p:txBody>
      </p:sp>
    </p:spTree>
    <p:extLst>
      <p:ext uri="{BB962C8B-B14F-4D97-AF65-F5344CB8AC3E}">
        <p14:creationId xmlns:p14="http://schemas.microsoft.com/office/powerpoint/2010/main" val="1182916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Ladder =</a:t>
            </a:r>
            <a:r>
              <a:rPr lang="en-US" baseline="0" dirty="0"/>
              <a:t> Licensed and not for reuse = http://www.bigstockphoto.com/image-4623640/stock-photo-success</a:t>
            </a:r>
          </a:p>
          <a:p>
            <a:endParaRPr lang="en-US" baseline="0" dirty="0"/>
          </a:p>
          <a:p>
            <a:r>
              <a:rPr lang="en-US" baseline="0" dirty="0"/>
              <a:t>Past Success can be a source of stress = The expectation of achieving the heights of the previous success can be very stressful. </a:t>
            </a:r>
          </a:p>
          <a:p>
            <a:endParaRPr lang="en-US" baseline="0" dirty="0"/>
          </a:p>
          <a:p>
            <a:r>
              <a:rPr lang="en-US" baseline="0" dirty="0"/>
              <a:t>Etc. </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10</a:t>
            </a:fld>
            <a:endParaRPr lang="en-US"/>
          </a:p>
        </p:txBody>
      </p:sp>
    </p:spTree>
    <p:extLst>
      <p:ext uri="{BB962C8B-B14F-4D97-AF65-F5344CB8AC3E}">
        <p14:creationId xmlns:p14="http://schemas.microsoft.com/office/powerpoint/2010/main" val="3703090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Courtroom</a:t>
            </a:r>
            <a:r>
              <a:rPr lang="en-US" baseline="0" dirty="0"/>
              <a:t> = FREE = https://en.wikipedia.org/wiki/Judge</a:t>
            </a:r>
          </a:p>
          <a:p>
            <a:endParaRPr lang="en-US" baseline="0" dirty="0"/>
          </a:p>
          <a:p>
            <a:r>
              <a:rPr lang="en-US" baseline="0" dirty="0"/>
              <a:t>Judge = </a:t>
            </a:r>
            <a:r>
              <a:rPr lang="en-US" baseline="0" dirty="0" err="1"/>
              <a:t>BiblePoint</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11</a:t>
            </a:fld>
            <a:endParaRPr lang="en-US"/>
          </a:p>
        </p:txBody>
      </p:sp>
    </p:spTree>
    <p:extLst>
      <p:ext uri="{BB962C8B-B14F-4D97-AF65-F5344CB8AC3E}">
        <p14:creationId xmlns:p14="http://schemas.microsoft.com/office/powerpoint/2010/main" val="1652206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352381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1259273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442072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85243"/>
            <a:ext cx="12191999" cy="1325563"/>
          </a:xfrm>
        </p:spPr>
        <p:txBody>
          <a:bodyPr>
            <a:normAutofit/>
          </a:bodyPr>
          <a:lstStyle>
            <a:lvl1pPr>
              <a:lnSpc>
                <a:spcPct val="80000"/>
              </a:lnSpc>
              <a:defRPr sz="6600" b="1">
                <a:effectLst>
                  <a:outerShdw blurRad="38100" dist="38100" dir="2700000" algn="tl">
                    <a:srgbClr val="000000">
                      <a:alpha val="43137"/>
                    </a:srgbClr>
                  </a:outerShdw>
                </a:effectLst>
                <a:latin typeface="+mn-lt"/>
              </a:defRPr>
            </a:lvl1pPr>
          </a:lstStyle>
          <a:p>
            <a:r>
              <a:rPr lang="en-US" dirty="0"/>
              <a:t>Click to edit Master title style</a:t>
            </a:r>
          </a:p>
        </p:txBody>
      </p:sp>
      <p:sp>
        <p:nvSpPr>
          <p:cNvPr id="3" name="Content Placeholder 2"/>
          <p:cNvSpPr>
            <a:spLocks noGrp="1"/>
          </p:cNvSpPr>
          <p:nvPr>
            <p:ph idx="1"/>
          </p:nvPr>
        </p:nvSpPr>
        <p:spPr>
          <a:xfrm>
            <a:off x="449705" y="1795645"/>
            <a:ext cx="11257613" cy="4351338"/>
          </a:xfrm>
        </p:spPr>
        <p:txBody>
          <a:bodyPr/>
          <a:lstStyle>
            <a:lvl1pPr>
              <a:defRPr>
                <a:effectLst>
                  <a:outerShdw blurRad="38100" dist="38100" dir="2700000" algn="tl">
                    <a:srgbClr val="000000">
                      <a:alpha val="43137"/>
                    </a:srgbClr>
                  </a:outerShdw>
                </a:effectLst>
                <a:latin typeface="Arial Narrow" panose="020B0606020202030204" pitchFamily="34" charset="0"/>
              </a:defRPr>
            </a:lvl1pPr>
            <a:lvl2pPr>
              <a:defRPr>
                <a:effectLst>
                  <a:outerShdw blurRad="38100" dist="38100" dir="2700000" algn="tl">
                    <a:srgbClr val="000000">
                      <a:alpha val="43137"/>
                    </a:srgbClr>
                  </a:outerShdw>
                </a:effectLst>
                <a:latin typeface="Arial Narrow" panose="020B0606020202030204" pitchFamily="34" charset="0"/>
              </a:defRPr>
            </a:lvl2pPr>
            <a:lvl3pPr>
              <a:defRPr>
                <a:effectLst>
                  <a:outerShdw blurRad="38100" dist="38100" dir="2700000" algn="tl">
                    <a:srgbClr val="000000">
                      <a:alpha val="43137"/>
                    </a:srgbClr>
                  </a:outerShdw>
                </a:effectLst>
                <a:latin typeface="Arial Narrow" panose="020B0606020202030204" pitchFamily="34" charset="0"/>
              </a:defRPr>
            </a:lvl3pPr>
            <a:lvl4pPr>
              <a:defRPr>
                <a:effectLst>
                  <a:outerShdw blurRad="38100" dist="38100" dir="2700000" algn="tl">
                    <a:srgbClr val="000000">
                      <a:alpha val="43137"/>
                    </a:srgbClr>
                  </a:outerShdw>
                </a:effectLst>
                <a:latin typeface="Arial Narrow" panose="020B0606020202030204" pitchFamily="34" charset="0"/>
              </a:defRPr>
            </a:lvl4pPr>
            <a:lvl5pPr>
              <a:defRPr>
                <a:effectLst>
                  <a:outerShdw blurRad="38100" dist="38100" dir="2700000" algn="tl">
                    <a:srgbClr val="000000">
                      <a:alpha val="43137"/>
                    </a:srgbClr>
                  </a:outerShdw>
                </a:effectLst>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032917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3312529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E8B82-66E7-49C2-9A99-DE0DACFAF59C}"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05279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E8B82-66E7-49C2-9A99-DE0DACFAF59C}" type="datetimeFigureOut">
              <a:rPr lang="en-US" smtClean="0"/>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379642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E8B82-66E7-49C2-9A99-DE0DACFAF59C}" type="datetimeFigureOut">
              <a:rPr lang="en-US" smtClean="0"/>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310239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E8B82-66E7-49C2-9A99-DE0DACFAF59C}" type="datetimeFigureOut">
              <a:rPr lang="en-US" smtClean="0"/>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541716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9E8B82-66E7-49C2-9A99-DE0DACFAF59C}"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26396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9E8B82-66E7-49C2-9A99-DE0DACFAF59C}"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346238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a:stretch>
            <a:fillRect/>
          </a:stretch>
        </p:blipFill>
        <p:spPr>
          <a:xfrm flipH="1">
            <a:off x="-4" y="0"/>
            <a:ext cx="12192001" cy="6858000"/>
          </a:xfrm>
          <a:prstGeom prst="rect">
            <a:avLst/>
          </a:prstGeom>
        </p:spPr>
      </p:pic>
      <p:sp>
        <p:nvSpPr>
          <p:cNvPr id="2" name="Title Placeholder 1"/>
          <p:cNvSpPr>
            <a:spLocks noGrp="1"/>
          </p:cNvSpPr>
          <p:nvPr>
            <p:ph type="title"/>
          </p:nvPr>
        </p:nvSpPr>
        <p:spPr>
          <a:xfrm>
            <a:off x="0" y="365125"/>
            <a:ext cx="1219199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94675" y="1825625"/>
            <a:ext cx="1085912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E8B82-66E7-49C2-9A99-DE0DACFAF59C}" type="datetimeFigureOut">
              <a:rPr lang="en-US" smtClean="0"/>
              <a:t>5/19/2021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B93D9B-2DBD-4DAA-80E5-0F1F3D3CCFC3}" type="slidenum">
              <a:rPr lang="en-US" smtClean="0"/>
              <a:t>‹#›</a:t>
            </a:fld>
            <a:endParaRPr lang="en-US"/>
          </a:p>
        </p:txBody>
      </p:sp>
    </p:spTree>
    <p:extLst>
      <p:ext uri="{BB962C8B-B14F-4D97-AF65-F5344CB8AC3E}">
        <p14:creationId xmlns:p14="http://schemas.microsoft.com/office/powerpoint/2010/main" val="767251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80000"/>
        </a:lnSpc>
        <a:spcBef>
          <a:spcPct val="0"/>
        </a:spcBef>
        <a:buNone/>
        <a:defRPr sz="60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7714" t="19666" r="25470" b="41989"/>
          <a:stretch/>
        </p:blipFill>
        <p:spPr>
          <a:xfrm>
            <a:off x="-101600" y="0"/>
            <a:ext cx="12700000" cy="6908800"/>
          </a:xfrm>
          <a:prstGeom prst="rect">
            <a:avLst/>
          </a:prstGeom>
        </p:spPr>
      </p:pic>
      <p:pic>
        <p:nvPicPr>
          <p:cNvPr id="5" name="Picture 4"/>
          <p:cNvPicPr>
            <a:picLocks noChangeAspect="1"/>
          </p:cNvPicPr>
          <p:nvPr/>
        </p:nvPicPr>
        <p:blipFill>
          <a:blip r:embed="rId4"/>
          <a:stretch>
            <a:fillRect/>
          </a:stretch>
        </p:blipFill>
        <p:spPr>
          <a:xfrm>
            <a:off x="0" y="-556589"/>
            <a:ext cx="12722087" cy="8180148"/>
          </a:xfrm>
          <a:prstGeom prst="rect">
            <a:avLst/>
          </a:prstGeom>
        </p:spPr>
      </p:pic>
      <p:sp>
        <p:nvSpPr>
          <p:cNvPr id="2" name="Title 1"/>
          <p:cNvSpPr>
            <a:spLocks noGrp="1"/>
          </p:cNvSpPr>
          <p:nvPr>
            <p:ph type="title"/>
          </p:nvPr>
        </p:nvSpPr>
        <p:spPr>
          <a:xfrm rot="60000">
            <a:off x="3705939" y="2969504"/>
            <a:ext cx="5318140" cy="1325563"/>
          </a:xfrm>
        </p:spPr>
        <p:txBody>
          <a:bodyPr>
            <a:noAutofit/>
          </a:bodyPr>
          <a:lstStyle/>
          <a:p>
            <a:pPr algn="ctr">
              <a:lnSpc>
                <a:spcPct val="80000"/>
              </a:lnSpc>
            </a:pPr>
            <a:r>
              <a:rPr lang="en-US" b="1" dirty="0">
                <a:solidFill>
                  <a:schemeClr val="bg1"/>
                </a:solidFill>
                <a:effectLst>
                  <a:glow rad="190500">
                    <a:srgbClr val="0B0100"/>
                  </a:glow>
                </a:effectLst>
              </a:rPr>
              <a:t>Snapshots </a:t>
            </a:r>
            <a:br>
              <a:rPr lang="en-US" b="1" dirty="0">
                <a:solidFill>
                  <a:schemeClr val="bg1"/>
                </a:solidFill>
                <a:effectLst>
                  <a:glow rad="190500">
                    <a:srgbClr val="0B0100"/>
                  </a:glow>
                </a:effectLst>
              </a:rPr>
            </a:br>
            <a:r>
              <a:rPr lang="en-US" dirty="0">
                <a:effectLst>
                  <a:glow rad="190500">
                    <a:srgbClr val="0B0100"/>
                  </a:glow>
                </a:effectLst>
              </a:rPr>
              <a:t>from</a:t>
            </a:r>
            <a:r>
              <a:rPr lang="en-US" b="1" dirty="0">
                <a:solidFill>
                  <a:schemeClr val="bg1"/>
                </a:solidFill>
                <a:effectLst>
                  <a:glow rad="190500">
                    <a:srgbClr val="0B0100"/>
                  </a:glow>
                </a:effectLst>
              </a:rPr>
              <a:t> a </a:t>
            </a:r>
            <a:br>
              <a:rPr lang="en-US" b="1" dirty="0">
                <a:solidFill>
                  <a:schemeClr val="bg1"/>
                </a:solidFill>
                <a:effectLst>
                  <a:glow rad="190500">
                    <a:srgbClr val="0B0100"/>
                  </a:glow>
                </a:effectLst>
              </a:rPr>
            </a:br>
            <a:r>
              <a:rPr lang="en-US" b="1" dirty="0">
                <a:solidFill>
                  <a:schemeClr val="bg1"/>
                </a:solidFill>
                <a:effectLst>
                  <a:glow rad="190500">
                    <a:srgbClr val="0B0100"/>
                  </a:glow>
                </a:effectLst>
              </a:rPr>
              <a:t>Spiritual Journey</a:t>
            </a:r>
            <a:endParaRPr lang="en-US" dirty="0">
              <a:effectLst>
                <a:glow rad="190500">
                  <a:srgbClr val="0B0100"/>
                </a:glow>
              </a:effectLst>
            </a:endParaRPr>
          </a:p>
        </p:txBody>
      </p:sp>
    </p:spTree>
    <p:extLst>
      <p:ext uri="{BB962C8B-B14F-4D97-AF65-F5344CB8AC3E}">
        <p14:creationId xmlns:p14="http://schemas.microsoft.com/office/powerpoint/2010/main" val="838794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478055" y="0"/>
            <a:ext cx="6713945" cy="6953290"/>
          </a:xfrm>
          <a:prstGeom prst="rect">
            <a:avLst/>
          </a:prstGeom>
        </p:spPr>
      </p:pic>
      <p:sp>
        <p:nvSpPr>
          <p:cNvPr id="2" name="Title 1"/>
          <p:cNvSpPr>
            <a:spLocks noGrp="1"/>
          </p:cNvSpPr>
          <p:nvPr>
            <p:ph type="title"/>
          </p:nvPr>
        </p:nvSpPr>
        <p:spPr>
          <a:xfrm>
            <a:off x="0" y="185243"/>
            <a:ext cx="12191999" cy="2030419"/>
          </a:xfrm>
        </p:spPr>
        <p:txBody>
          <a:bodyPr/>
          <a:lstStyle/>
          <a:p>
            <a:pPr algn="l"/>
            <a:r>
              <a:rPr lang="en-US" dirty="0"/>
              <a:t> </a:t>
            </a:r>
            <a:r>
              <a:rPr lang="en-US" u="sng" dirty="0"/>
              <a:t>SUCCESS</a:t>
            </a:r>
            <a:r>
              <a:rPr lang="en-US" dirty="0"/>
              <a:t> can be </a:t>
            </a:r>
            <a:br>
              <a:rPr lang="en-US" dirty="0"/>
            </a:br>
            <a:r>
              <a:rPr lang="en-US" dirty="0"/>
              <a:t> a Source </a:t>
            </a:r>
            <a:r>
              <a:rPr lang="en-US" baseline="30000" dirty="0"/>
              <a:t>18:1,8-10</a:t>
            </a:r>
          </a:p>
        </p:txBody>
      </p:sp>
      <p:sp>
        <p:nvSpPr>
          <p:cNvPr id="3" name="Content Placeholder 2"/>
          <p:cNvSpPr>
            <a:spLocks noGrp="1"/>
          </p:cNvSpPr>
          <p:nvPr>
            <p:ph idx="1"/>
          </p:nvPr>
        </p:nvSpPr>
        <p:spPr>
          <a:xfrm>
            <a:off x="449705" y="2278966"/>
            <a:ext cx="5810418" cy="3375647"/>
          </a:xfrm>
        </p:spPr>
        <p:txBody>
          <a:bodyPr/>
          <a:lstStyle/>
          <a:p>
            <a:r>
              <a:rPr lang="en-US" baseline="30000" dirty="0"/>
              <a:t>11</a:t>
            </a:r>
            <a:r>
              <a:rPr lang="en-US" dirty="0"/>
              <a:t> Now I know that the LORD is greater than all gods, ...</a:t>
            </a:r>
          </a:p>
          <a:p>
            <a:r>
              <a:rPr lang="en-US" dirty="0"/>
              <a:t> </a:t>
            </a:r>
            <a:r>
              <a:rPr lang="en-US" baseline="30000" dirty="0"/>
              <a:t>12</a:t>
            </a:r>
            <a:r>
              <a:rPr lang="en-US" dirty="0"/>
              <a:t> And Jethro, Moses' father-in-law, brought a burnt offering and sacrifices to God ....</a:t>
            </a:r>
          </a:p>
        </p:txBody>
      </p:sp>
    </p:spTree>
    <p:extLst>
      <p:ext uri="{BB962C8B-B14F-4D97-AF65-F5344CB8AC3E}">
        <p14:creationId xmlns:p14="http://schemas.microsoft.com/office/powerpoint/2010/main" val="1409111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flipH="1">
            <a:off x="7492180" y="294968"/>
            <a:ext cx="5867436" cy="7109169"/>
          </a:xfrm>
          <a:prstGeom prst="rect">
            <a:avLst/>
          </a:prstGeom>
        </p:spPr>
      </p:pic>
      <p:sp>
        <p:nvSpPr>
          <p:cNvPr id="2" name="Title 1"/>
          <p:cNvSpPr>
            <a:spLocks noGrp="1"/>
          </p:cNvSpPr>
          <p:nvPr>
            <p:ph type="title"/>
          </p:nvPr>
        </p:nvSpPr>
        <p:spPr/>
        <p:txBody>
          <a:bodyPr/>
          <a:lstStyle/>
          <a:p>
            <a:pPr algn="l"/>
            <a:r>
              <a:rPr lang="en-US" dirty="0">
                <a:solidFill>
                  <a:srgbClr val="FFFF00"/>
                </a:solidFill>
              </a:rPr>
              <a:t> </a:t>
            </a:r>
            <a:r>
              <a:rPr lang="en-US" u="sng" dirty="0">
                <a:solidFill>
                  <a:srgbClr val="FFFF00"/>
                </a:solidFill>
              </a:rPr>
              <a:t>WORK</a:t>
            </a:r>
            <a:r>
              <a:rPr lang="en-US" dirty="0">
                <a:solidFill>
                  <a:srgbClr val="FFFF00"/>
                </a:solidFill>
              </a:rPr>
              <a:t> </a:t>
            </a:r>
            <a:r>
              <a:rPr lang="en-US" dirty="0"/>
              <a:t>can be a Source </a:t>
            </a:r>
            <a:r>
              <a:rPr lang="en-US" baseline="30000" dirty="0"/>
              <a:t>18:13-14</a:t>
            </a:r>
          </a:p>
        </p:txBody>
      </p:sp>
    </p:spTree>
    <p:extLst>
      <p:ext uri="{BB962C8B-B14F-4D97-AF65-F5344CB8AC3E}">
        <p14:creationId xmlns:p14="http://schemas.microsoft.com/office/powerpoint/2010/main" val="3167965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flipH="1">
            <a:off x="7492180" y="294968"/>
            <a:ext cx="5867436" cy="7109169"/>
          </a:xfrm>
          <a:prstGeom prst="rect">
            <a:avLst/>
          </a:prstGeom>
        </p:spPr>
      </p:pic>
      <p:sp>
        <p:nvSpPr>
          <p:cNvPr id="2" name="Title 1"/>
          <p:cNvSpPr>
            <a:spLocks noGrp="1"/>
          </p:cNvSpPr>
          <p:nvPr>
            <p:ph type="title"/>
          </p:nvPr>
        </p:nvSpPr>
        <p:spPr/>
        <p:txBody>
          <a:bodyPr/>
          <a:lstStyle/>
          <a:p>
            <a:pPr algn="l"/>
            <a:r>
              <a:rPr lang="en-US" dirty="0"/>
              <a:t> </a:t>
            </a:r>
            <a:r>
              <a:rPr lang="en-US" u="sng" dirty="0"/>
              <a:t>WORK</a:t>
            </a:r>
            <a:r>
              <a:rPr lang="en-US" dirty="0"/>
              <a:t> can be a Source </a:t>
            </a:r>
            <a:r>
              <a:rPr lang="en-US" baseline="30000" dirty="0"/>
              <a:t>18:13-14</a:t>
            </a:r>
          </a:p>
        </p:txBody>
      </p:sp>
      <p:sp>
        <p:nvSpPr>
          <p:cNvPr id="3" name="Content Placeholder 2"/>
          <p:cNvSpPr>
            <a:spLocks noGrp="1"/>
          </p:cNvSpPr>
          <p:nvPr>
            <p:ph idx="1"/>
          </p:nvPr>
        </p:nvSpPr>
        <p:spPr>
          <a:xfrm>
            <a:off x="291210" y="1551805"/>
            <a:ext cx="8115372" cy="4351338"/>
          </a:xfrm>
        </p:spPr>
        <p:txBody>
          <a:bodyPr/>
          <a:lstStyle/>
          <a:p>
            <a:r>
              <a:rPr lang="en-US" baseline="30000" dirty="0"/>
              <a:t>13</a:t>
            </a:r>
            <a:r>
              <a:rPr lang="en-US" dirty="0"/>
              <a:t> The next day Moses </a:t>
            </a:r>
            <a:r>
              <a:rPr lang="en-US" dirty="0">
                <a:solidFill>
                  <a:srgbClr val="FFFF00"/>
                </a:solidFill>
              </a:rPr>
              <a:t>sat as judge </a:t>
            </a:r>
            <a:r>
              <a:rPr lang="en-US" dirty="0"/>
              <a:t>for the people, while the people stood around him from morning until evening.   </a:t>
            </a:r>
            <a:r>
              <a:rPr lang="en-US" baseline="30000" dirty="0"/>
              <a:t>14</a:t>
            </a:r>
            <a:r>
              <a:rPr lang="en-US" dirty="0"/>
              <a:t> When Moses' father-in-law saw </a:t>
            </a:r>
            <a:r>
              <a:rPr lang="en-US" dirty="0">
                <a:solidFill>
                  <a:srgbClr val="FFFF00"/>
                </a:solidFill>
              </a:rPr>
              <a:t>all that he was doing</a:t>
            </a:r>
            <a:r>
              <a:rPr lang="en-US" dirty="0"/>
              <a:t> for the people, he said, "What is </a:t>
            </a:r>
            <a:r>
              <a:rPr lang="en-US" dirty="0">
                <a:solidFill>
                  <a:srgbClr val="FFFF00"/>
                </a:solidFill>
              </a:rPr>
              <a:t>this that you are doing </a:t>
            </a:r>
            <a:r>
              <a:rPr lang="en-US" dirty="0"/>
              <a:t>for the people? Why do you sit alone, while all the people stand around you from morning until evening?"</a:t>
            </a:r>
          </a:p>
        </p:txBody>
      </p:sp>
    </p:spTree>
    <p:extLst>
      <p:ext uri="{BB962C8B-B14F-4D97-AF65-F5344CB8AC3E}">
        <p14:creationId xmlns:p14="http://schemas.microsoft.com/office/powerpoint/2010/main" val="2142996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FFFF00"/>
                </a:solidFill>
              </a:rPr>
              <a:t> </a:t>
            </a:r>
            <a:r>
              <a:rPr lang="en-US" u="sng" dirty="0">
                <a:solidFill>
                  <a:srgbClr val="FFFF00"/>
                </a:solidFill>
              </a:rPr>
              <a:t>SELF</a:t>
            </a:r>
            <a:r>
              <a:rPr lang="en-US" dirty="0">
                <a:solidFill>
                  <a:srgbClr val="FFFF00"/>
                </a:solidFill>
              </a:rPr>
              <a:t> </a:t>
            </a:r>
            <a:r>
              <a:rPr lang="en-US" dirty="0"/>
              <a:t>can be a Source </a:t>
            </a:r>
            <a:r>
              <a:rPr lang="en-US" baseline="30000" dirty="0"/>
              <a:t>18:15-16</a:t>
            </a:r>
          </a:p>
        </p:txBody>
      </p:sp>
      <p:pic>
        <p:nvPicPr>
          <p:cNvPr id="5" name="Picture 4"/>
          <p:cNvPicPr>
            <a:picLocks noChangeAspect="1"/>
          </p:cNvPicPr>
          <p:nvPr/>
        </p:nvPicPr>
        <p:blipFill>
          <a:blip r:embed="rId2"/>
          <a:stretch>
            <a:fillRect/>
          </a:stretch>
        </p:blipFill>
        <p:spPr>
          <a:xfrm>
            <a:off x="7905135" y="1987951"/>
            <a:ext cx="3846258" cy="3467049"/>
          </a:xfrm>
          <a:prstGeom prst="rect">
            <a:avLst/>
          </a:prstGeom>
        </p:spPr>
      </p:pic>
    </p:spTree>
    <p:extLst>
      <p:ext uri="{BB962C8B-B14F-4D97-AF65-F5344CB8AC3E}">
        <p14:creationId xmlns:p14="http://schemas.microsoft.com/office/powerpoint/2010/main" val="2225034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a:t>
            </a:r>
            <a:r>
              <a:rPr lang="en-US" u="sng" dirty="0"/>
              <a:t>SELF</a:t>
            </a:r>
            <a:r>
              <a:rPr lang="en-US" dirty="0"/>
              <a:t> can be a Source </a:t>
            </a:r>
            <a:r>
              <a:rPr lang="en-US" baseline="30000" dirty="0"/>
              <a:t>18:15-16</a:t>
            </a:r>
          </a:p>
        </p:txBody>
      </p:sp>
      <p:sp>
        <p:nvSpPr>
          <p:cNvPr id="3" name="Content Placeholder 2"/>
          <p:cNvSpPr>
            <a:spLocks noGrp="1"/>
          </p:cNvSpPr>
          <p:nvPr>
            <p:ph idx="1"/>
          </p:nvPr>
        </p:nvSpPr>
        <p:spPr>
          <a:xfrm>
            <a:off x="449706" y="1795645"/>
            <a:ext cx="7602914" cy="4351338"/>
          </a:xfrm>
        </p:spPr>
        <p:txBody>
          <a:bodyPr/>
          <a:lstStyle/>
          <a:p>
            <a:r>
              <a:rPr lang="en-US" baseline="30000" dirty="0"/>
              <a:t>15</a:t>
            </a:r>
            <a:r>
              <a:rPr lang="en-US" dirty="0"/>
              <a:t> Moses said to his father-in-law, "Because the people </a:t>
            </a:r>
            <a:r>
              <a:rPr lang="en-US" dirty="0">
                <a:solidFill>
                  <a:srgbClr val="FFFF00"/>
                </a:solidFill>
              </a:rPr>
              <a:t>come to </a:t>
            </a:r>
            <a:r>
              <a:rPr lang="en-US" u="sng" dirty="0">
                <a:solidFill>
                  <a:srgbClr val="FFFF00"/>
                </a:solidFill>
              </a:rPr>
              <a:t>me</a:t>
            </a:r>
            <a:r>
              <a:rPr lang="en-US" dirty="0">
                <a:solidFill>
                  <a:srgbClr val="FFFF00"/>
                </a:solidFill>
              </a:rPr>
              <a:t> </a:t>
            </a:r>
            <a:r>
              <a:rPr lang="en-US" dirty="0"/>
              <a:t>to inquire of God.</a:t>
            </a:r>
          </a:p>
          <a:p>
            <a:r>
              <a:rPr lang="en-US" dirty="0"/>
              <a:t> </a:t>
            </a:r>
            <a:r>
              <a:rPr lang="en-US" baseline="30000" dirty="0"/>
              <a:t>16</a:t>
            </a:r>
            <a:r>
              <a:rPr lang="en-US" dirty="0"/>
              <a:t> When they have a dispute, they </a:t>
            </a:r>
            <a:r>
              <a:rPr lang="en-US" dirty="0">
                <a:solidFill>
                  <a:srgbClr val="FFFF00"/>
                </a:solidFill>
              </a:rPr>
              <a:t>come to </a:t>
            </a:r>
            <a:r>
              <a:rPr lang="en-US" u="sng" dirty="0">
                <a:solidFill>
                  <a:srgbClr val="FFFF00"/>
                </a:solidFill>
              </a:rPr>
              <a:t>me</a:t>
            </a:r>
            <a:r>
              <a:rPr lang="en-US" dirty="0">
                <a:solidFill>
                  <a:srgbClr val="FFFF00"/>
                </a:solidFill>
              </a:rPr>
              <a:t> </a:t>
            </a:r>
            <a:r>
              <a:rPr lang="en-US" dirty="0"/>
              <a:t>and </a:t>
            </a:r>
            <a:r>
              <a:rPr lang="en-US" dirty="0">
                <a:solidFill>
                  <a:srgbClr val="FFFF00"/>
                </a:solidFill>
              </a:rPr>
              <a:t>I </a:t>
            </a:r>
            <a:r>
              <a:rPr lang="en-US" dirty="0"/>
              <a:t>decide between one person and another, and </a:t>
            </a:r>
            <a:r>
              <a:rPr lang="en-US" dirty="0">
                <a:solidFill>
                  <a:srgbClr val="FFFF00"/>
                </a:solidFill>
              </a:rPr>
              <a:t>I </a:t>
            </a:r>
            <a:r>
              <a:rPr lang="en-US" dirty="0"/>
              <a:t>make known to them the statutes and instructions of God."</a:t>
            </a:r>
          </a:p>
        </p:txBody>
      </p:sp>
      <p:pic>
        <p:nvPicPr>
          <p:cNvPr id="5" name="Picture 4"/>
          <p:cNvPicPr>
            <a:picLocks noChangeAspect="1"/>
          </p:cNvPicPr>
          <p:nvPr/>
        </p:nvPicPr>
        <p:blipFill>
          <a:blip r:embed="rId2"/>
          <a:stretch>
            <a:fillRect/>
          </a:stretch>
        </p:blipFill>
        <p:spPr>
          <a:xfrm>
            <a:off x="7905135" y="1987951"/>
            <a:ext cx="3846258" cy="3467049"/>
          </a:xfrm>
          <a:prstGeom prst="rect">
            <a:avLst/>
          </a:prstGeom>
        </p:spPr>
      </p:pic>
    </p:spTree>
    <p:extLst>
      <p:ext uri="{BB962C8B-B14F-4D97-AF65-F5344CB8AC3E}">
        <p14:creationId xmlns:p14="http://schemas.microsoft.com/office/powerpoint/2010/main" val="1714022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a:t>
            </a:r>
            <a:r>
              <a:rPr lang="en-US" u="sng" dirty="0">
                <a:solidFill>
                  <a:srgbClr val="FFFF00"/>
                </a:solidFill>
              </a:rPr>
              <a:t>CRITICISM</a:t>
            </a:r>
            <a:r>
              <a:rPr lang="en-US" dirty="0"/>
              <a:t> can be a Source </a:t>
            </a:r>
            <a:r>
              <a:rPr lang="en-US" baseline="30000" dirty="0"/>
              <a:t>18:17-18</a:t>
            </a:r>
          </a:p>
        </p:txBody>
      </p:sp>
      <p:pic>
        <p:nvPicPr>
          <p:cNvPr id="4" name="Picture 3"/>
          <p:cNvPicPr>
            <a:picLocks noChangeAspect="1"/>
          </p:cNvPicPr>
          <p:nvPr/>
        </p:nvPicPr>
        <p:blipFill>
          <a:blip r:embed="rId3"/>
          <a:stretch>
            <a:fillRect/>
          </a:stretch>
        </p:blipFill>
        <p:spPr>
          <a:xfrm>
            <a:off x="6584950" y="1238250"/>
            <a:ext cx="6191250" cy="5871096"/>
          </a:xfrm>
          <a:prstGeom prst="rect">
            <a:avLst/>
          </a:prstGeom>
        </p:spPr>
      </p:pic>
    </p:spTree>
    <p:extLst>
      <p:ext uri="{BB962C8B-B14F-4D97-AF65-F5344CB8AC3E}">
        <p14:creationId xmlns:p14="http://schemas.microsoft.com/office/powerpoint/2010/main" val="1526352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a:t>
            </a:r>
            <a:r>
              <a:rPr lang="en-US" u="sng" dirty="0"/>
              <a:t>CRITICISM</a:t>
            </a:r>
            <a:r>
              <a:rPr lang="en-US" dirty="0"/>
              <a:t> can be a Source </a:t>
            </a:r>
            <a:r>
              <a:rPr lang="en-US" baseline="30000" dirty="0"/>
              <a:t>18:17-18</a:t>
            </a:r>
          </a:p>
        </p:txBody>
      </p:sp>
      <p:sp>
        <p:nvSpPr>
          <p:cNvPr id="3" name="Content Placeholder 2"/>
          <p:cNvSpPr>
            <a:spLocks noGrp="1"/>
          </p:cNvSpPr>
          <p:nvPr>
            <p:ph idx="1"/>
          </p:nvPr>
        </p:nvSpPr>
        <p:spPr>
          <a:xfrm>
            <a:off x="449705" y="1795645"/>
            <a:ext cx="7094095" cy="4351338"/>
          </a:xfrm>
        </p:spPr>
        <p:txBody>
          <a:bodyPr/>
          <a:lstStyle/>
          <a:p>
            <a:r>
              <a:rPr lang="en-US" baseline="30000" dirty="0"/>
              <a:t>17</a:t>
            </a:r>
            <a:r>
              <a:rPr lang="en-US" dirty="0"/>
              <a:t> Moses' father-in-law said to him</a:t>
            </a:r>
            <a:r>
              <a:rPr lang="en-US" sz="1600" dirty="0"/>
              <a:t>, </a:t>
            </a:r>
          </a:p>
          <a:p>
            <a:endParaRPr lang="en-US" sz="1600" dirty="0"/>
          </a:p>
          <a:p>
            <a:r>
              <a:rPr lang="en-US" dirty="0"/>
              <a:t>"</a:t>
            </a:r>
            <a:r>
              <a:rPr lang="en-US" dirty="0">
                <a:solidFill>
                  <a:srgbClr val="FFFF00"/>
                </a:solidFill>
              </a:rPr>
              <a:t>What you are doing is not good</a:t>
            </a:r>
            <a:r>
              <a:rPr lang="en-US" dirty="0"/>
              <a:t>.  </a:t>
            </a:r>
            <a:r>
              <a:rPr lang="en-US" baseline="30000" dirty="0"/>
              <a:t>18</a:t>
            </a:r>
            <a:r>
              <a:rPr lang="en-US" dirty="0"/>
              <a:t> You will surely wear yourself out, both you and these people with you. For the task is too heavy for you; you cannot do it alone.”</a:t>
            </a:r>
          </a:p>
        </p:txBody>
      </p:sp>
      <p:pic>
        <p:nvPicPr>
          <p:cNvPr id="4" name="Picture 3"/>
          <p:cNvPicPr>
            <a:picLocks noChangeAspect="1"/>
          </p:cNvPicPr>
          <p:nvPr/>
        </p:nvPicPr>
        <p:blipFill>
          <a:blip r:embed="rId3"/>
          <a:stretch>
            <a:fillRect/>
          </a:stretch>
        </p:blipFill>
        <p:spPr>
          <a:xfrm>
            <a:off x="6584950" y="1238250"/>
            <a:ext cx="6191250" cy="5871096"/>
          </a:xfrm>
          <a:prstGeom prst="rect">
            <a:avLst/>
          </a:prstGeom>
        </p:spPr>
      </p:pic>
    </p:spTree>
    <p:extLst>
      <p:ext uri="{BB962C8B-B14F-4D97-AF65-F5344CB8AC3E}">
        <p14:creationId xmlns:p14="http://schemas.microsoft.com/office/powerpoint/2010/main" val="1875488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22251"/>
            <a:ext cx="12192000" cy="6635750"/>
          </a:xfrm>
          <a:prstGeom prst="rect">
            <a:avLst/>
          </a:prstGeom>
        </p:spPr>
      </p:pic>
      <p:sp>
        <p:nvSpPr>
          <p:cNvPr id="2" name="Title 1"/>
          <p:cNvSpPr>
            <a:spLocks noGrp="1"/>
          </p:cNvSpPr>
          <p:nvPr>
            <p:ph type="title"/>
          </p:nvPr>
        </p:nvSpPr>
        <p:spPr/>
        <p:txBody>
          <a:bodyPr/>
          <a:lstStyle/>
          <a:p>
            <a:r>
              <a:rPr lang="en-US" dirty="0"/>
              <a:t>Discover the </a:t>
            </a:r>
            <a:r>
              <a:rPr lang="en-US" u="sng" dirty="0">
                <a:solidFill>
                  <a:srgbClr val="FFFF00"/>
                </a:solidFill>
              </a:rPr>
              <a:t>SOLUTION</a:t>
            </a:r>
            <a:r>
              <a:rPr lang="en-US" dirty="0">
                <a:solidFill>
                  <a:srgbClr val="FFFF00"/>
                </a:solidFill>
              </a:rPr>
              <a:t> </a:t>
            </a:r>
            <a:r>
              <a:rPr lang="en-US" dirty="0"/>
              <a:t>to Stress</a:t>
            </a: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4117278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a:t>
            </a:r>
            <a:r>
              <a:rPr lang="en-US" u="sng" dirty="0">
                <a:solidFill>
                  <a:srgbClr val="FFFF00"/>
                </a:solidFill>
              </a:rPr>
              <a:t>COUNSEL</a:t>
            </a:r>
            <a:r>
              <a:rPr lang="en-US" dirty="0">
                <a:solidFill>
                  <a:srgbClr val="FFFF00"/>
                </a:solidFill>
              </a:rPr>
              <a:t> </a:t>
            </a:r>
            <a:r>
              <a:rPr lang="en-US" dirty="0"/>
              <a:t>can be a Solution</a:t>
            </a:r>
            <a:r>
              <a:rPr lang="en-US" sz="6000" dirty="0"/>
              <a:t> </a:t>
            </a:r>
            <a:r>
              <a:rPr lang="en-US" baseline="30000" dirty="0"/>
              <a:t>18:19</a:t>
            </a:r>
            <a:endParaRPr lang="en-US" dirty="0"/>
          </a:p>
        </p:txBody>
      </p:sp>
      <p:sp>
        <p:nvSpPr>
          <p:cNvPr id="3" name="Content Placeholder 2"/>
          <p:cNvSpPr>
            <a:spLocks noGrp="1"/>
          </p:cNvSpPr>
          <p:nvPr>
            <p:ph idx="1"/>
          </p:nvPr>
        </p:nvSpPr>
        <p:spPr/>
        <p:txBody>
          <a:bodyPr/>
          <a:lstStyle/>
          <a:p>
            <a:r>
              <a:rPr lang="en-US" baseline="30000" dirty="0"/>
              <a:t>19</a:t>
            </a:r>
            <a:r>
              <a:rPr lang="en-US" dirty="0"/>
              <a:t> Now listen to me. I will give you </a:t>
            </a:r>
            <a:r>
              <a:rPr lang="en-US" dirty="0">
                <a:solidFill>
                  <a:srgbClr val="FFFF00"/>
                </a:solidFill>
              </a:rPr>
              <a:t>counsel</a:t>
            </a:r>
            <a:r>
              <a:rPr lang="en-US" dirty="0"/>
              <a:t>, and God be with you! </a:t>
            </a:r>
          </a:p>
        </p:txBody>
      </p:sp>
      <p:pic>
        <p:nvPicPr>
          <p:cNvPr id="4" name="Picture 3"/>
          <p:cNvPicPr>
            <a:picLocks noChangeAspect="1"/>
          </p:cNvPicPr>
          <p:nvPr/>
        </p:nvPicPr>
        <p:blipFill>
          <a:blip r:embed="rId3"/>
          <a:stretch>
            <a:fillRect/>
          </a:stretch>
        </p:blipFill>
        <p:spPr>
          <a:xfrm>
            <a:off x="3230881" y="2546614"/>
            <a:ext cx="8814816" cy="4561626"/>
          </a:xfrm>
          <a:prstGeom prst="rect">
            <a:avLst/>
          </a:prstGeom>
        </p:spPr>
      </p:pic>
    </p:spTree>
    <p:extLst>
      <p:ext uri="{BB962C8B-B14F-4D97-AF65-F5344CB8AC3E}">
        <p14:creationId xmlns:p14="http://schemas.microsoft.com/office/powerpoint/2010/main" val="875121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166511" y="-189629"/>
            <a:ext cx="8256881" cy="10187721"/>
          </a:xfrm>
          <a:prstGeom prst="rect">
            <a:avLst/>
          </a:prstGeom>
        </p:spPr>
      </p:pic>
      <p:sp>
        <p:nvSpPr>
          <p:cNvPr id="2" name="Title 1"/>
          <p:cNvSpPr>
            <a:spLocks noGrp="1"/>
          </p:cNvSpPr>
          <p:nvPr>
            <p:ph type="title"/>
          </p:nvPr>
        </p:nvSpPr>
        <p:spPr/>
        <p:txBody>
          <a:bodyPr/>
          <a:lstStyle/>
          <a:p>
            <a:pPr algn="l"/>
            <a:r>
              <a:rPr lang="en-US" sz="6000" dirty="0">
                <a:solidFill>
                  <a:srgbClr val="FFFF00"/>
                </a:solidFill>
              </a:rPr>
              <a:t> </a:t>
            </a:r>
            <a:r>
              <a:rPr lang="en-US" sz="6000" u="sng" dirty="0">
                <a:solidFill>
                  <a:srgbClr val="FFFF00"/>
                </a:solidFill>
              </a:rPr>
              <a:t>DELEGATION</a:t>
            </a:r>
            <a:r>
              <a:rPr lang="en-US" sz="6000" dirty="0">
                <a:solidFill>
                  <a:srgbClr val="FFFF00"/>
                </a:solidFill>
              </a:rPr>
              <a:t> </a:t>
            </a:r>
            <a:r>
              <a:rPr lang="en-US" sz="6000" dirty="0"/>
              <a:t>can be a Solution </a:t>
            </a:r>
            <a:r>
              <a:rPr lang="en-US" baseline="30000" dirty="0"/>
              <a:t>18:19</a:t>
            </a:r>
          </a:p>
        </p:txBody>
      </p:sp>
      <p:sp>
        <p:nvSpPr>
          <p:cNvPr id="3" name="Content Placeholder 2"/>
          <p:cNvSpPr>
            <a:spLocks noGrp="1"/>
          </p:cNvSpPr>
          <p:nvPr>
            <p:ph idx="1"/>
          </p:nvPr>
        </p:nvSpPr>
        <p:spPr>
          <a:xfrm>
            <a:off x="449705" y="1795645"/>
            <a:ext cx="5231767" cy="4351338"/>
          </a:xfrm>
        </p:spPr>
        <p:txBody>
          <a:bodyPr/>
          <a:lstStyle/>
          <a:p>
            <a:r>
              <a:rPr lang="en-US" baseline="30000" dirty="0"/>
              <a:t>19</a:t>
            </a:r>
            <a:r>
              <a:rPr lang="en-US" dirty="0"/>
              <a:t> ... You should represent the people before God, and you should bring their cases before God;</a:t>
            </a:r>
          </a:p>
          <a:p>
            <a:endParaRPr lang="en-US" dirty="0"/>
          </a:p>
        </p:txBody>
      </p:sp>
    </p:spTree>
    <p:extLst>
      <p:ext uri="{BB962C8B-B14F-4D97-AF65-F5344CB8AC3E}">
        <p14:creationId xmlns:p14="http://schemas.microsoft.com/office/powerpoint/2010/main" val="8856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7714" t="19666" r="25470" b="41989"/>
          <a:stretch/>
        </p:blipFill>
        <p:spPr>
          <a:xfrm>
            <a:off x="-101600" y="0"/>
            <a:ext cx="12700000" cy="6908800"/>
          </a:xfrm>
          <a:prstGeom prst="rect">
            <a:avLst/>
          </a:prstGeom>
        </p:spPr>
      </p:pic>
      <p:pic>
        <p:nvPicPr>
          <p:cNvPr id="5" name="Picture 4"/>
          <p:cNvPicPr>
            <a:picLocks noChangeAspect="1"/>
          </p:cNvPicPr>
          <p:nvPr/>
        </p:nvPicPr>
        <p:blipFill>
          <a:blip r:embed="rId3"/>
          <a:stretch>
            <a:fillRect/>
          </a:stretch>
        </p:blipFill>
        <p:spPr>
          <a:xfrm>
            <a:off x="0" y="-556589"/>
            <a:ext cx="12722087" cy="8180148"/>
          </a:xfrm>
          <a:prstGeom prst="rect">
            <a:avLst/>
          </a:prstGeom>
        </p:spPr>
      </p:pic>
      <p:sp>
        <p:nvSpPr>
          <p:cNvPr id="2" name="Title 1"/>
          <p:cNvSpPr>
            <a:spLocks noGrp="1"/>
          </p:cNvSpPr>
          <p:nvPr>
            <p:ph type="title"/>
          </p:nvPr>
        </p:nvSpPr>
        <p:spPr>
          <a:xfrm rot="60000">
            <a:off x="3386611" y="2251316"/>
            <a:ext cx="5932498" cy="2666927"/>
          </a:xfrm>
        </p:spPr>
        <p:txBody>
          <a:bodyPr>
            <a:noAutofit/>
          </a:bodyPr>
          <a:lstStyle/>
          <a:p>
            <a:pPr algn="ctr">
              <a:lnSpc>
                <a:spcPct val="80000"/>
              </a:lnSpc>
            </a:pPr>
            <a:r>
              <a:rPr lang="en-US" sz="7200" b="1" dirty="0">
                <a:solidFill>
                  <a:schemeClr val="bg1"/>
                </a:solidFill>
                <a:effectLst>
                  <a:glow rad="190500">
                    <a:srgbClr val="0B0100"/>
                  </a:glow>
                </a:effectLst>
              </a:rPr>
              <a:t>How to Eliminate Stress in </a:t>
            </a:r>
            <a:br>
              <a:rPr lang="en-US" sz="7200" b="1" dirty="0">
                <a:solidFill>
                  <a:schemeClr val="bg1"/>
                </a:solidFill>
                <a:effectLst>
                  <a:glow rad="190500">
                    <a:srgbClr val="0B0100"/>
                  </a:glow>
                </a:effectLst>
              </a:rPr>
            </a:br>
            <a:r>
              <a:rPr lang="en-US" sz="7200" b="1" dirty="0">
                <a:solidFill>
                  <a:schemeClr val="bg1"/>
                </a:solidFill>
                <a:effectLst>
                  <a:glow rad="190500">
                    <a:srgbClr val="0B0100"/>
                  </a:glow>
                </a:effectLst>
              </a:rPr>
              <a:t>Your Life</a:t>
            </a:r>
            <a:endParaRPr lang="en-US" sz="7200" dirty="0">
              <a:effectLst>
                <a:glow rad="190500">
                  <a:srgbClr val="0B0100"/>
                </a:glow>
              </a:effectLst>
            </a:endParaRPr>
          </a:p>
        </p:txBody>
      </p:sp>
    </p:spTree>
    <p:extLst>
      <p:ext uri="{BB962C8B-B14F-4D97-AF65-F5344CB8AC3E}">
        <p14:creationId xmlns:p14="http://schemas.microsoft.com/office/powerpoint/2010/main" val="1105060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6000" dirty="0"/>
              <a:t> </a:t>
            </a:r>
            <a:r>
              <a:rPr lang="en-US" sz="6000" u="sng" dirty="0"/>
              <a:t>DELEGATION</a:t>
            </a:r>
            <a:r>
              <a:rPr lang="en-US" sz="6000" dirty="0"/>
              <a:t> involves ... </a:t>
            </a:r>
            <a:endParaRPr lang="en-US" baseline="30000" dirty="0"/>
          </a:p>
        </p:txBody>
      </p:sp>
      <p:sp>
        <p:nvSpPr>
          <p:cNvPr id="3" name="Content Placeholder 2"/>
          <p:cNvSpPr>
            <a:spLocks noGrp="1"/>
          </p:cNvSpPr>
          <p:nvPr>
            <p:ph idx="1"/>
          </p:nvPr>
        </p:nvSpPr>
        <p:spPr>
          <a:xfrm>
            <a:off x="449706" y="1795645"/>
            <a:ext cx="4996938" cy="4351338"/>
          </a:xfrm>
        </p:spPr>
        <p:txBody>
          <a:bodyPr/>
          <a:lstStyle/>
          <a:p>
            <a:pPr>
              <a:lnSpc>
                <a:spcPct val="85000"/>
              </a:lnSpc>
            </a:pPr>
            <a:r>
              <a:rPr lang="en-US" u="sng" dirty="0">
                <a:solidFill>
                  <a:srgbClr val="FFFF00"/>
                </a:solidFill>
              </a:rPr>
              <a:t>Trainin</a:t>
            </a:r>
            <a:r>
              <a:rPr lang="en-US" dirty="0">
                <a:solidFill>
                  <a:srgbClr val="FFFF00"/>
                </a:solidFill>
              </a:rPr>
              <a:t>g people </a:t>
            </a:r>
            <a:r>
              <a:rPr lang="en-US" dirty="0"/>
              <a:t>18:20</a:t>
            </a:r>
          </a:p>
          <a:p>
            <a:pPr>
              <a:lnSpc>
                <a:spcPct val="85000"/>
              </a:lnSpc>
            </a:pPr>
            <a:r>
              <a:rPr lang="en-US" dirty="0"/>
              <a:t> </a:t>
            </a:r>
            <a:r>
              <a:rPr lang="en-US" b="0" baseline="30000" dirty="0"/>
              <a:t>20</a:t>
            </a:r>
            <a:r>
              <a:rPr lang="en-US" b="0" dirty="0"/>
              <a:t> </a:t>
            </a:r>
            <a:r>
              <a:rPr lang="en-US" b="0" dirty="0">
                <a:solidFill>
                  <a:srgbClr val="FFFF00"/>
                </a:solidFill>
              </a:rPr>
              <a:t>teach them </a:t>
            </a:r>
            <a:r>
              <a:rPr lang="en-US" b="0" dirty="0"/>
              <a:t>the statutes and instructions and make known to them the way they are to go and the things they are to do. </a:t>
            </a:r>
          </a:p>
        </p:txBody>
      </p:sp>
      <p:pic>
        <p:nvPicPr>
          <p:cNvPr id="4" name="Picture 3"/>
          <p:cNvPicPr>
            <a:picLocks noChangeAspect="1"/>
          </p:cNvPicPr>
          <p:nvPr/>
        </p:nvPicPr>
        <p:blipFill>
          <a:blip r:embed="rId3"/>
          <a:stretch>
            <a:fillRect/>
          </a:stretch>
        </p:blipFill>
        <p:spPr>
          <a:xfrm>
            <a:off x="5679867" y="1895134"/>
            <a:ext cx="6008552" cy="4248234"/>
          </a:xfrm>
          <a:prstGeom prst="rect">
            <a:avLst/>
          </a:prstGeom>
        </p:spPr>
      </p:pic>
    </p:spTree>
    <p:extLst>
      <p:ext uri="{BB962C8B-B14F-4D97-AF65-F5344CB8AC3E}">
        <p14:creationId xmlns:p14="http://schemas.microsoft.com/office/powerpoint/2010/main" val="4028067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6000" dirty="0"/>
              <a:t> </a:t>
            </a:r>
            <a:r>
              <a:rPr lang="en-US" sz="6000" u="sng" dirty="0"/>
              <a:t>DELEGATION</a:t>
            </a:r>
            <a:r>
              <a:rPr lang="en-US" sz="6000" dirty="0"/>
              <a:t> involves ... </a:t>
            </a:r>
            <a:endParaRPr lang="en-US" baseline="30000" dirty="0"/>
          </a:p>
        </p:txBody>
      </p:sp>
      <p:sp>
        <p:nvSpPr>
          <p:cNvPr id="3" name="Content Placeholder 2"/>
          <p:cNvSpPr>
            <a:spLocks noGrp="1"/>
          </p:cNvSpPr>
          <p:nvPr>
            <p:ph idx="1"/>
          </p:nvPr>
        </p:nvSpPr>
        <p:spPr>
          <a:xfrm>
            <a:off x="449705" y="1795645"/>
            <a:ext cx="6292471" cy="4351338"/>
          </a:xfrm>
        </p:spPr>
        <p:txBody>
          <a:bodyPr/>
          <a:lstStyle/>
          <a:p>
            <a:pPr>
              <a:lnSpc>
                <a:spcPct val="85000"/>
              </a:lnSpc>
            </a:pPr>
            <a:r>
              <a:rPr lang="en-US" dirty="0"/>
              <a:t>Training people 18:20</a:t>
            </a:r>
          </a:p>
          <a:p>
            <a:pPr>
              <a:lnSpc>
                <a:spcPct val="85000"/>
              </a:lnSpc>
            </a:pPr>
            <a:r>
              <a:rPr lang="en-US" u="sng" dirty="0">
                <a:solidFill>
                  <a:srgbClr val="FFFF00"/>
                </a:solidFill>
              </a:rPr>
              <a:t>Enablin</a:t>
            </a:r>
            <a:r>
              <a:rPr lang="en-US" dirty="0">
                <a:solidFill>
                  <a:srgbClr val="FFFF00"/>
                </a:solidFill>
              </a:rPr>
              <a:t>g people </a:t>
            </a:r>
            <a:r>
              <a:rPr lang="en-US" dirty="0"/>
              <a:t>18:21</a:t>
            </a:r>
          </a:p>
          <a:p>
            <a:pPr>
              <a:lnSpc>
                <a:spcPct val="85000"/>
              </a:lnSpc>
            </a:pPr>
            <a:r>
              <a:rPr lang="en-US" dirty="0"/>
              <a:t> </a:t>
            </a:r>
            <a:r>
              <a:rPr lang="en-US" b="0" baseline="30000" dirty="0"/>
              <a:t>21</a:t>
            </a:r>
            <a:r>
              <a:rPr lang="en-US" b="0" dirty="0"/>
              <a:t> You should also look for </a:t>
            </a:r>
            <a:r>
              <a:rPr lang="en-US" b="0" dirty="0">
                <a:solidFill>
                  <a:srgbClr val="FFFF00"/>
                </a:solidFill>
              </a:rPr>
              <a:t>able</a:t>
            </a:r>
            <a:r>
              <a:rPr lang="en-US" b="0" dirty="0"/>
              <a:t> men among all the people, </a:t>
            </a:r>
          </a:p>
        </p:txBody>
      </p:sp>
      <p:pic>
        <p:nvPicPr>
          <p:cNvPr id="4" name="Picture 3"/>
          <p:cNvPicPr>
            <a:picLocks noChangeAspect="1"/>
          </p:cNvPicPr>
          <p:nvPr/>
        </p:nvPicPr>
        <p:blipFill>
          <a:blip r:embed="rId3"/>
          <a:stretch>
            <a:fillRect/>
          </a:stretch>
        </p:blipFill>
        <p:spPr>
          <a:xfrm>
            <a:off x="6388608" y="-210531"/>
            <a:ext cx="5803392" cy="7068531"/>
          </a:xfrm>
          <a:prstGeom prst="rect">
            <a:avLst/>
          </a:prstGeom>
        </p:spPr>
      </p:pic>
    </p:spTree>
    <p:extLst>
      <p:ext uri="{BB962C8B-B14F-4D97-AF65-F5344CB8AC3E}">
        <p14:creationId xmlns:p14="http://schemas.microsoft.com/office/powerpoint/2010/main" val="2780422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6000" dirty="0"/>
              <a:t> </a:t>
            </a:r>
            <a:r>
              <a:rPr lang="en-US" sz="6000" u="sng" dirty="0"/>
              <a:t>DELEGATION</a:t>
            </a:r>
            <a:r>
              <a:rPr lang="en-US" sz="6000" dirty="0"/>
              <a:t> involves ... </a:t>
            </a:r>
            <a:endParaRPr lang="en-US" baseline="30000" dirty="0"/>
          </a:p>
        </p:txBody>
      </p:sp>
      <p:sp>
        <p:nvSpPr>
          <p:cNvPr id="3" name="Content Placeholder 2"/>
          <p:cNvSpPr>
            <a:spLocks noGrp="1"/>
          </p:cNvSpPr>
          <p:nvPr>
            <p:ph idx="1"/>
          </p:nvPr>
        </p:nvSpPr>
        <p:spPr/>
        <p:txBody>
          <a:bodyPr/>
          <a:lstStyle/>
          <a:p>
            <a:pPr>
              <a:lnSpc>
                <a:spcPct val="85000"/>
              </a:lnSpc>
            </a:pPr>
            <a:r>
              <a:rPr lang="en-US" dirty="0"/>
              <a:t>Training people 18:20</a:t>
            </a:r>
          </a:p>
          <a:p>
            <a:pPr>
              <a:lnSpc>
                <a:spcPct val="85000"/>
              </a:lnSpc>
            </a:pPr>
            <a:r>
              <a:rPr lang="en-US" dirty="0"/>
              <a:t>Enabling people 18:21</a:t>
            </a:r>
          </a:p>
          <a:p>
            <a:pPr>
              <a:lnSpc>
                <a:spcPct val="85000"/>
              </a:lnSpc>
            </a:pPr>
            <a:r>
              <a:rPr lang="en-US" u="sng" dirty="0">
                <a:solidFill>
                  <a:srgbClr val="FFFF00"/>
                </a:solidFill>
              </a:rPr>
              <a:t>Qualifyin</a:t>
            </a:r>
            <a:r>
              <a:rPr lang="en-US" dirty="0">
                <a:solidFill>
                  <a:srgbClr val="FFFF00"/>
                </a:solidFill>
              </a:rPr>
              <a:t>g</a:t>
            </a:r>
            <a:r>
              <a:rPr lang="en-US" dirty="0"/>
              <a:t> people - 18:21</a:t>
            </a:r>
          </a:p>
          <a:p>
            <a:pPr>
              <a:lnSpc>
                <a:spcPct val="85000"/>
              </a:lnSpc>
            </a:pPr>
            <a:r>
              <a:rPr lang="en-US" b="0" dirty="0"/>
              <a:t> </a:t>
            </a:r>
            <a:r>
              <a:rPr lang="en-US" b="0" baseline="30000" dirty="0"/>
              <a:t>21</a:t>
            </a:r>
            <a:r>
              <a:rPr lang="en-US" b="0" dirty="0"/>
              <a:t> ... men who fear God, </a:t>
            </a:r>
            <a:endParaRPr lang="en-US" dirty="0"/>
          </a:p>
        </p:txBody>
      </p:sp>
      <p:pic>
        <p:nvPicPr>
          <p:cNvPr id="5" name="Picture 4"/>
          <p:cNvPicPr>
            <a:picLocks noChangeAspect="1"/>
          </p:cNvPicPr>
          <p:nvPr/>
        </p:nvPicPr>
        <p:blipFill>
          <a:blip r:embed="rId3"/>
          <a:stretch>
            <a:fillRect/>
          </a:stretch>
        </p:blipFill>
        <p:spPr>
          <a:xfrm>
            <a:off x="5474208" y="2675876"/>
            <a:ext cx="6344830" cy="3588795"/>
          </a:xfrm>
          <a:prstGeom prst="rect">
            <a:avLst/>
          </a:prstGeom>
        </p:spPr>
      </p:pic>
    </p:spTree>
    <p:extLst>
      <p:ext uri="{BB962C8B-B14F-4D97-AF65-F5344CB8AC3E}">
        <p14:creationId xmlns:p14="http://schemas.microsoft.com/office/powerpoint/2010/main" val="3298698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6000" dirty="0"/>
              <a:t> </a:t>
            </a:r>
            <a:r>
              <a:rPr lang="en-US" sz="6000" u="sng" dirty="0"/>
              <a:t>DELEGATION</a:t>
            </a:r>
            <a:r>
              <a:rPr lang="en-US" sz="6000" dirty="0"/>
              <a:t> involves ... </a:t>
            </a:r>
            <a:endParaRPr lang="en-US" baseline="30000" dirty="0"/>
          </a:p>
        </p:txBody>
      </p:sp>
      <p:sp>
        <p:nvSpPr>
          <p:cNvPr id="3" name="Content Placeholder 2"/>
          <p:cNvSpPr>
            <a:spLocks noGrp="1"/>
          </p:cNvSpPr>
          <p:nvPr>
            <p:ph idx="1"/>
          </p:nvPr>
        </p:nvSpPr>
        <p:spPr/>
        <p:txBody>
          <a:bodyPr/>
          <a:lstStyle/>
          <a:p>
            <a:pPr>
              <a:lnSpc>
                <a:spcPct val="85000"/>
              </a:lnSpc>
            </a:pPr>
            <a:r>
              <a:rPr lang="en-US" dirty="0"/>
              <a:t>Training people 18:20</a:t>
            </a:r>
          </a:p>
          <a:p>
            <a:pPr>
              <a:lnSpc>
                <a:spcPct val="85000"/>
              </a:lnSpc>
            </a:pPr>
            <a:r>
              <a:rPr lang="en-US" dirty="0"/>
              <a:t>Enabling people 18:21</a:t>
            </a:r>
          </a:p>
          <a:p>
            <a:pPr>
              <a:lnSpc>
                <a:spcPct val="85000"/>
              </a:lnSpc>
            </a:pPr>
            <a:r>
              <a:rPr lang="en-US" dirty="0"/>
              <a:t>Qualifying people - 18:21</a:t>
            </a:r>
          </a:p>
          <a:p>
            <a:pPr>
              <a:lnSpc>
                <a:spcPct val="85000"/>
              </a:lnSpc>
            </a:pPr>
            <a:r>
              <a:rPr lang="en-US" u="sng" dirty="0">
                <a:solidFill>
                  <a:srgbClr val="FFFF00"/>
                </a:solidFill>
              </a:rPr>
              <a:t>Entrustin</a:t>
            </a:r>
            <a:r>
              <a:rPr lang="en-US" dirty="0">
                <a:solidFill>
                  <a:srgbClr val="FFFF00"/>
                </a:solidFill>
              </a:rPr>
              <a:t>g</a:t>
            </a:r>
            <a:r>
              <a:rPr lang="en-US" dirty="0"/>
              <a:t> people - 18:21</a:t>
            </a:r>
          </a:p>
          <a:p>
            <a:pPr>
              <a:lnSpc>
                <a:spcPct val="85000"/>
              </a:lnSpc>
            </a:pPr>
            <a:r>
              <a:rPr lang="en-US" b="0" dirty="0"/>
              <a:t>are </a:t>
            </a:r>
            <a:r>
              <a:rPr lang="en-US" b="0" dirty="0">
                <a:solidFill>
                  <a:srgbClr val="FFFF00"/>
                </a:solidFill>
              </a:rPr>
              <a:t>trustworthy</a:t>
            </a:r>
            <a:r>
              <a:rPr lang="en-US" b="0" dirty="0"/>
              <a:t>, </a:t>
            </a:r>
            <a:endParaRPr lang="en-US" dirty="0"/>
          </a:p>
        </p:txBody>
      </p:sp>
      <p:pic>
        <p:nvPicPr>
          <p:cNvPr id="4" name="Picture 3"/>
          <p:cNvPicPr>
            <a:picLocks noChangeAspect="1"/>
          </p:cNvPicPr>
          <p:nvPr/>
        </p:nvPicPr>
        <p:blipFill>
          <a:blip r:embed="rId2"/>
          <a:stretch>
            <a:fillRect/>
          </a:stretch>
        </p:blipFill>
        <p:spPr>
          <a:xfrm>
            <a:off x="6973824" y="1104498"/>
            <a:ext cx="4448428" cy="5897427"/>
          </a:xfrm>
          <a:prstGeom prst="rect">
            <a:avLst/>
          </a:prstGeom>
        </p:spPr>
      </p:pic>
    </p:spTree>
    <p:extLst>
      <p:ext uri="{BB962C8B-B14F-4D97-AF65-F5344CB8AC3E}">
        <p14:creationId xmlns:p14="http://schemas.microsoft.com/office/powerpoint/2010/main" val="4160929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511039" y="2927852"/>
            <a:ext cx="8326097" cy="4025912"/>
          </a:xfrm>
          <a:prstGeom prst="rect">
            <a:avLst/>
          </a:prstGeom>
        </p:spPr>
      </p:pic>
      <p:sp>
        <p:nvSpPr>
          <p:cNvPr id="2" name="Title 1"/>
          <p:cNvSpPr>
            <a:spLocks noGrp="1"/>
          </p:cNvSpPr>
          <p:nvPr>
            <p:ph type="title"/>
          </p:nvPr>
        </p:nvSpPr>
        <p:spPr/>
        <p:txBody>
          <a:bodyPr/>
          <a:lstStyle/>
          <a:p>
            <a:pPr algn="l"/>
            <a:r>
              <a:rPr lang="en-US" sz="6000" dirty="0"/>
              <a:t> </a:t>
            </a:r>
            <a:r>
              <a:rPr lang="en-US" sz="6000" u="sng" dirty="0"/>
              <a:t>DELEGATION</a:t>
            </a:r>
            <a:r>
              <a:rPr lang="en-US" sz="6000" dirty="0"/>
              <a:t> involves ... </a:t>
            </a:r>
            <a:endParaRPr lang="en-US" baseline="30000" dirty="0"/>
          </a:p>
        </p:txBody>
      </p:sp>
      <p:sp>
        <p:nvSpPr>
          <p:cNvPr id="3" name="Content Placeholder 2"/>
          <p:cNvSpPr>
            <a:spLocks noGrp="1"/>
          </p:cNvSpPr>
          <p:nvPr>
            <p:ph idx="1"/>
          </p:nvPr>
        </p:nvSpPr>
        <p:spPr/>
        <p:txBody>
          <a:bodyPr/>
          <a:lstStyle/>
          <a:p>
            <a:pPr>
              <a:lnSpc>
                <a:spcPct val="85000"/>
              </a:lnSpc>
            </a:pPr>
            <a:r>
              <a:rPr lang="en-US" dirty="0"/>
              <a:t>Training people 18:20</a:t>
            </a:r>
          </a:p>
          <a:p>
            <a:pPr>
              <a:lnSpc>
                <a:spcPct val="85000"/>
              </a:lnSpc>
            </a:pPr>
            <a:r>
              <a:rPr lang="en-US" dirty="0"/>
              <a:t>Enabling people 18:21</a:t>
            </a:r>
          </a:p>
          <a:p>
            <a:pPr>
              <a:lnSpc>
                <a:spcPct val="85000"/>
              </a:lnSpc>
            </a:pPr>
            <a:r>
              <a:rPr lang="en-US" dirty="0"/>
              <a:t>Qualifying people - 18:21</a:t>
            </a:r>
          </a:p>
          <a:p>
            <a:pPr>
              <a:lnSpc>
                <a:spcPct val="85000"/>
              </a:lnSpc>
            </a:pPr>
            <a:r>
              <a:rPr lang="en-US" dirty="0"/>
              <a:t>Entrusting people - 18:21</a:t>
            </a:r>
          </a:p>
          <a:p>
            <a:pPr>
              <a:lnSpc>
                <a:spcPct val="85000"/>
              </a:lnSpc>
            </a:pPr>
            <a:r>
              <a:rPr lang="en-US" u="sng" dirty="0">
                <a:solidFill>
                  <a:srgbClr val="FFFF00"/>
                </a:solidFill>
              </a:rPr>
              <a:t>Ethical</a:t>
            </a:r>
            <a:r>
              <a:rPr lang="en-US" dirty="0"/>
              <a:t> people - 18:21</a:t>
            </a:r>
          </a:p>
          <a:p>
            <a:pPr>
              <a:lnSpc>
                <a:spcPct val="85000"/>
              </a:lnSpc>
            </a:pPr>
            <a:r>
              <a:rPr lang="en-US" b="0" dirty="0"/>
              <a:t>and hate dis</a:t>
            </a:r>
            <a:r>
              <a:rPr lang="en-US" b="0" dirty="0">
                <a:solidFill>
                  <a:srgbClr val="FFFF00"/>
                </a:solidFill>
              </a:rPr>
              <a:t>honest</a:t>
            </a:r>
            <a:r>
              <a:rPr lang="en-US" b="0" dirty="0"/>
              <a:t> gain; </a:t>
            </a:r>
            <a:endParaRPr lang="en-US" dirty="0"/>
          </a:p>
        </p:txBody>
      </p:sp>
    </p:spTree>
    <p:extLst>
      <p:ext uri="{BB962C8B-B14F-4D97-AF65-F5344CB8AC3E}">
        <p14:creationId xmlns:p14="http://schemas.microsoft.com/office/powerpoint/2010/main" val="728306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741096" y="1193183"/>
            <a:ext cx="6263013" cy="4372991"/>
          </a:xfrm>
          <a:prstGeom prst="rect">
            <a:avLst/>
          </a:prstGeom>
          <a:effectLst>
            <a:glow rad="50800">
              <a:schemeClr val="bg1"/>
            </a:glow>
          </a:effectLst>
        </p:spPr>
      </p:pic>
      <p:sp>
        <p:nvSpPr>
          <p:cNvPr id="2" name="Title 1"/>
          <p:cNvSpPr>
            <a:spLocks noGrp="1"/>
          </p:cNvSpPr>
          <p:nvPr>
            <p:ph type="title"/>
          </p:nvPr>
        </p:nvSpPr>
        <p:spPr/>
        <p:txBody>
          <a:bodyPr/>
          <a:lstStyle/>
          <a:p>
            <a:pPr algn="l"/>
            <a:r>
              <a:rPr lang="en-US" sz="6000" dirty="0"/>
              <a:t> </a:t>
            </a:r>
            <a:r>
              <a:rPr lang="en-US" sz="6000" u="sng" dirty="0"/>
              <a:t>DELEGATION</a:t>
            </a:r>
            <a:r>
              <a:rPr lang="en-US" sz="6000" dirty="0"/>
              <a:t> involves ... </a:t>
            </a:r>
            <a:endParaRPr lang="en-US" baseline="30000" dirty="0"/>
          </a:p>
        </p:txBody>
      </p:sp>
      <p:sp>
        <p:nvSpPr>
          <p:cNvPr id="3" name="Content Placeholder 2"/>
          <p:cNvSpPr>
            <a:spLocks noGrp="1"/>
          </p:cNvSpPr>
          <p:nvPr>
            <p:ph idx="1"/>
          </p:nvPr>
        </p:nvSpPr>
        <p:spPr/>
        <p:txBody>
          <a:bodyPr/>
          <a:lstStyle/>
          <a:p>
            <a:pPr>
              <a:lnSpc>
                <a:spcPct val="85000"/>
              </a:lnSpc>
            </a:pPr>
            <a:r>
              <a:rPr lang="en-US" dirty="0"/>
              <a:t>Training people 18:20</a:t>
            </a:r>
          </a:p>
          <a:p>
            <a:pPr>
              <a:lnSpc>
                <a:spcPct val="85000"/>
              </a:lnSpc>
            </a:pPr>
            <a:r>
              <a:rPr lang="en-US" dirty="0"/>
              <a:t>Enabling people 18:21</a:t>
            </a:r>
          </a:p>
          <a:p>
            <a:pPr>
              <a:lnSpc>
                <a:spcPct val="85000"/>
              </a:lnSpc>
            </a:pPr>
            <a:r>
              <a:rPr lang="en-US" dirty="0"/>
              <a:t>Qualifying people - 18:21</a:t>
            </a:r>
          </a:p>
          <a:p>
            <a:pPr>
              <a:lnSpc>
                <a:spcPct val="85000"/>
              </a:lnSpc>
            </a:pPr>
            <a:r>
              <a:rPr lang="en-US" dirty="0"/>
              <a:t>Entrusting people - 18:21</a:t>
            </a:r>
          </a:p>
          <a:p>
            <a:pPr>
              <a:lnSpc>
                <a:spcPct val="85000"/>
              </a:lnSpc>
            </a:pPr>
            <a:r>
              <a:rPr lang="en-US" dirty="0"/>
              <a:t>Ethical people - 18:21</a:t>
            </a:r>
          </a:p>
          <a:p>
            <a:pPr>
              <a:lnSpc>
                <a:spcPct val="85000"/>
              </a:lnSpc>
            </a:pPr>
            <a:r>
              <a:rPr lang="en-US" u="sng" dirty="0">
                <a:solidFill>
                  <a:srgbClr val="FFFF00"/>
                </a:solidFill>
              </a:rPr>
              <a:t>Organizin</a:t>
            </a:r>
            <a:r>
              <a:rPr lang="en-US" dirty="0">
                <a:solidFill>
                  <a:srgbClr val="FFFF00"/>
                </a:solidFill>
              </a:rPr>
              <a:t>g</a:t>
            </a:r>
            <a:r>
              <a:rPr lang="en-US" dirty="0"/>
              <a:t> people 18:21</a:t>
            </a:r>
          </a:p>
          <a:p>
            <a:pPr>
              <a:lnSpc>
                <a:spcPct val="85000"/>
              </a:lnSpc>
            </a:pPr>
            <a:r>
              <a:rPr lang="en-US" b="0" dirty="0"/>
              <a:t>set such men over them as officers over thousands, hundreds, fifties and tens. </a:t>
            </a:r>
            <a:endParaRPr lang="en-US" dirty="0"/>
          </a:p>
        </p:txBody>
      </p:sp>
    </p:spTree>
    <p:extLst>
      <p:ext uri="{BB962C8B-B14F-4D97-AF65-F5344CB8AC3E}">
        <p14:creationId xmlns:p14="http://schemas.microsoft.com/office/powerpoint/2010/main" val="1738821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6000" dirty="0"/>
              <a:t> </a:t>
            </a:r>
            <a:r>
              <a:rPr lang="en-US" sz="6000" u="sng" dirty="0"/>
              <a:t>DELEGATION</a:t>
            </a:r>
            <a:r>
              <a:rPr lang="en-US" sz="6000" dirty="0"/>
              <a:t> involves ... </a:t>
            </a:r>
            <a:endParaRPr lang="en-US" baseline="30000" dirty="0"/>
          </a:p>
        </p:txBody>
      </p:sp>
      <p:sp>
        <p:nvSpPr>
          <p:cNvPr id="3" name="Content Placeholder 2"/>
          <p:cNvSpPr>
            <a:spLocks noGrp="1"/>
          </p:cNvSpPr>
          <p:nvPr>
            <p:ph idx="1"/>
          </p:nvPr>
        </p:nvSpPr>
        <p:spPr>
          <a:xfrm>
            <a:off x="449705" y="1795645"/>
            <a:ext cx="6133975" cy="4351338"/>
          </a:xfrm>
        </p:spPr>
        <p:txBody>
          <a:bodyPr/>
          <a:lstStyle/>
          <a:p>
            <a:pPr>
              <a:lnSpc>
                <a:spcPct val="85000"/>
              </a:lnSpc>
            </a:pPr>
            <a:r>
              <a:rPr lang="en-US" dirty="0"/>
              <a:t>Training people 18:20</a:t>
            </a:r>
          </a:p>
          <a:p>
            <a:pPr>
              <a:lnSpc>
                <a:spcPct val="85000"/>
              </a:lnSpc>
            </a:pPr>
            <a:r>
              <a:rPr lang="en-US" dirty="0"/>
              <a:t>Enabling people 18:21</a:t>
            </a:r>
          </a:p>
          <a:p>
            <a:pPr>
              <a:lnSpc>
                <a:spcPct val="85000"/>
              </a:lnSpc>
            </a:pPr>
            <a:r>
              <a:rPr lang="en-US" dirty="0"/>
              <a:t>Qualifying people - 18:21</a:t>
            </a:r>
          </a:p>
          <a:p>
            <a:pPr>
              <a:lnSpc>
                <a:spcPct val="85000"/>
              </a:lnSpc>
            </a:pPr>
            <a:r>
              <a:rPr lang="en-US" dirty="0"/>
              <a:t>Entrusting people - 18:21</a:t>
            </a:r>
          </a:p>
          <a:p>
            <a:pPr>
              <a:lnSpc>
                <a:spcPct val="85000"/>
              </a:lnSpc>
            </a:pPr>
            <a:r>
              <a:rPr lang="en-US" dirty="0"/>
              <a:t>Ethical people - 18:21</a:t>
            </a:r>
          </a:p>
          <a:p>
            <a:pPr>
              <a:lnSpc>
                <a:spcPct val="85000"/>
              </a:lnSpc>
            </a:pPr>
            <a:r>
              <a:rPr lang="en-US" dirty="0"/>
              <a:t>Organizing people 18:21</a:t>
            </a:r>
          </a:p>
          <a:p>
            <a:pPr>
              <a:lnSpc>
                <a:spcPct val="85000"/>
              </a:lnSpc>
            </a:pPr>
            <a:r>
              <a:rPr lang="en-US" u="sng" dirty="0">
                <a:solidFill>
                  <a:srgbClr val="FFFF00"/>
                </a:solidFill>
              </a:rPr>
              <a:t>Discernin</a:t>
            </a:r>
            <a:r>
              <a:rPr lang="en-US" dirty="0">
                <a:solidFill>
                  <a:srgbClr val="FFFF00"/>
                </a:solidFill>
              </a:rPr>
              <a:t>g</a:t>
            </a:r>
            <a:r>
              <a:rPr lang="en-US" dirty="0"/>
              <a:t> people 18:22</a:t>
            </a:r>
          </a:p>
          <a:p>
            <a:pPr>
              <a:lnSpc>
                <a:spcPct val="85000"/>
              </a:lnSpc>
            </a:pPr>
            <a:endParaRPr lang="en-US" dirty="0"/>
          </a:p>
        </p:txBody>
      </p:sp>
      <p:sp>
        <p:nvSpPr>
          <p:cNvPr id="4" name="TextBox 3"/>
          <p:cNvSpPr txBox="1"/>
          <p:nvPr/>
        </p:nvSpPr>
        <p:spPr>
          <a:xfrm>
            <a:off x="6260123" y="1547445"/>
            <a:ext cx="5931877" cy="5016758"/>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latin typeface="Arial Narrow" panose="020B0606020202030204" pitchFamily="34" charset="0"/>
              </a:rPr>
              <a:t> </a:t>
            </a:r>
            <a:r>
              <a:rPr lang="en-US" sz="4000" b="1" baseline="30000" dirty="0">
                <a:solidFill>
                  <a:schemeClr val="bg1"/>
                </a:solidFill>
                <a:effectLst>
                  <a:outerShdw blurRad="38100" dist="38100" dir="2700000" algn="tl">
                    <a:srgbClr val="000000">
                      <a:alpha val="43137"/>
                    </a:srgbClr>
                  </a:outerShdw>
                </a:effectLst>
                <a:latin typeface="Arial Narrow" panose="020B0606020202030204" pitchFamily="34" charset="0"/>
              </a:rPr>
              <a:t>22</a:t>
            </a:r>
            <a:r>
              <a:rPr lang="en-US" sz="4000" b="1" dirty="0">
                <a:solidFill>
                  <a:schemeClr val="bg1"/>
                </a:solidFill>
                <a:effectLst>
                  <a:outerShdw blurRad="38100" dist="38100" dir="2700000" algn="tl">
                    <a:srgbClr val="000000">
                      <a:alpha val="43137"/>
                    </a:srgbClr>
                  </a:outerShdw>
                </a:effectLst>
                <a:latin typeface="Arial Narrow" panose="020B0606020202030204" pitchFamily="34" charset="0"/>
              </a:rPr>
              <a:t> </a:t>
            </a:r>
            <a:r>
              <a:rPr lang="en-US" sz="4000" b="1" dirty="0">
                <a:solidFill>
                  <a:srgbClr val="FFFF00"/>
                </a:solidFill>
                <a:effectLst>
                  <a:outerShdw blurRad="38100" dist="38100" dir="2700000" algn="tl">
                    <a:srgbClr val="000000">
                      <a:alpha val="43137"/>
                    </a:srgbClr>
                  </a:outerShdw>
                </a:effectLst>
                <a:latin typeface="Arial Narrow" panose="020B0606020202030204" pitchFamily="34" charset="0"/>
              </a:rPr>
              <a:t>Let them sit as judges </a:t>
            </a:r>
            <a:r>
              <a:rPr lang="en-US" sz="4000" b="1" dirty="0">
                <a:solidFill>
                  <a:schemeClr val="bg1"/>
                </a:solidFill>
                <a:effectLst>
                  <a:outerShdw blurRad="38100" dist="38100" dir="2700000" algn="tl">
                    <a:srgbClr val="000000">
                      <a:alpha val="43137"/>
                    </a:srgbClr>
                  </a:outerShdw>
                </a:effectLst>
                <a:latin typeface="Arial Narrow" panose="020B0606020202030204" pitchFamily="34" charset="0"/>
              </a:rPr>
              <a:t>for the people at all times; let them bring every important case to you, but </a:t>
            </a:r>
            <a:r>
              <a:rPr lang="en-US" sz="4000" b="1" dirty="0">
                <a:solidFill>
                  <a:srgbClr val="FFFF00"/>
                </a:solidFill>
                <a:effectLst>
                  <a:outerShdw blurRad="38100" dist="38100" dir="2700000" algn="tl">
                    <a:srgbClr val="000000">
                      <a:alpha val="43137"/>
                    </a:srgbClr>
                  </a:outerShdw>
                </a:effectLst>
                <a:latin typeface="Arial Narrow" panose="020B0606020202030204" pitchFamily="34" charset="0"/>
              </a:rPr>
              <a:t>decide every minor case</a:t>
            </a:r>
            <a:r>
              <a:rPr lang="en-US" sz="4000" b="1" dirty="0">
                <a:solidFill>
                  <a:schemeClr val="bg1"/>
                </a:solidFill>
                <a:effectLst>
                  <a:outerShdw blurRad="38100" dist="38100" dir="2700000" algn="tl">
                    <a:srgbClr val="000000">
                      <a:alpha val="43137"/>
                    </a:srgbClr>
                  </a:outerShdw>
                </a:effectLst>
                <a:latin typeface="Arial Narrow" panose="020B0606020202030204" pitchFamily="34" charset="0"/>
              </a:rPr>
              <a:t> themselves. So it will be easier for you, and they will bear the burden with you. </a:t>
            </a:r>
          </a:p>
        </p:txBody>
      </p:sp>
    </p:spTree>
    <p:extLst>
      <p:ext uri="{BB962C8B-B14F-4D97-AF65-F5344CB8AC3E}">
        <p14:creationId xmlns:p14="http://schemas.microsoft.com/office/powerpoint/2010/main" val="3547330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22251"/>
            <a:ext cx="12192000" cy="6635750"/>
          </a:xfrm>
          <a:prstGeom prst="rect">
            <a:avLst/>
          </a:prstGeom>
        </p:spPr>
      </p:pic>
      <p:sp>
        <p:nvSpPr>
          <p:cNvPr id="2" name="Title 1"/>
          <p:cNvSpPr>
            <a:spLocks noGrp="1"/>
          </p:cNvSpPr>
          <p:nvPr>
            <p:ph type="title"/>
          </p:nvPr>
        </p:nvSpPr>
        <p:spPr/>
        <p:txBody>
          <a:bodyPr/>
          <a:lstStyle/>
          <a:p>
            <a:r>
              <a:rPr lang="en-US" dirty="0"/>
              <a:t>Experience the </a:t>
            </a:r>
            <a:r>
              <a:rPr lang="en-US" u="sng" dirty="0">
                <a:solidFill>
                  <a:srgbClr val="FFFF00"/>
                </a:solidFill>
              </a:rPr>
              <a:t>End</a:t>
            </a:r>
            <a:r>
              <a:rPr lang="en-US" dirty="0"/>
              <a:t> of Stress</a:t>
            </a: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4139055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Experience the </a:t>
            </a:r>
            <a:r>
              <a:rPr lang="en-US" u="sng" dirty="0"/>
              <a:t>End</a:t>
            </a:r>
            <a:r>
              <a:rPr lang="en-US" dirty="0"/>
              <a:t> of Stress</a:t>
            </a:r>
            <a:r>
              <a:rPr lang="en-US" baseline="30000" dirty="0"/>
              <a:t>18:24-25</a:t>
            </a:r>
            <a:endParaRPr lang="en-US" dirty="0"/>
          </a:p>
        </p:txBody>
      </p:sp>
      <p:sp>
        <p:nvSpPr>
          <p:cNvPr id="3" name="Content Placeholder 2"/>
          <p:cNvSpPr>
            <a:spLocks noGrp="1"/>
          </p:cNvSpPr>
          <p:nvPr>
            <p:ph idx="1"/>
          </p:nvPr>
        </p:nvSpPr>
        <p:spPr>
          <a:xfrm>
            <a:off x="6228522" y="1795645"/>
            <a:ext cx="5478796" cy="4351338"/>
          </a:xfrm>
        </p:spPr>
        <p:txBody>
          <a:bodyPr/>
          <a:lstStyle/>
          <a:p>
            <a:r>
              <a:rPr lang="en-US" baseline="30000" dirty="0"/>
              <a:t>23</a:t>
            </a:r>
            <a:r>
              <a:rPr lang="en-US" dirty="0"/>
              <a:t> </a:t>
            </a:r>
            <a:r>
              <a:rPr lang="en-US" dirty="0">
                <a:solidFill>
                  <a:srgbClr val="FFFF00"/>
                </a:solidFill>
              </a:rPr>
              <a:t>If you do this</a:t>
            </a:r>
            <a:r>
              <a:rPr lang="en-US" dirty="0"/>
              <a:t>, and God so commands you, then you will be able to endure, and all these people will go to their home in peace."</a:t>
            </a:r>
          </a:p>
        </p:txBody>
      </p:sp>
      <p:pic>
        <p:nvPicPr>
          <p:cNvPr id="4" name="Picture 3"/>
          <p:cNvPicPr>
            <a:picLocks noChangeAspect="1"/>
          </p:cNvPicPr>
          <p:nvPr/>
        </p:nvPicPr>
        <p:blipFill>
          <a:blip r:embed="rId2"/>
          <a:stretch>
            <a:fillRect/>
          </a:stretch>
        </p:blipFill>
        <p:spPr>
          <a:xfrm>
            <a:off x="671422" y="3615591"/>
            <a:ext cx="5623360" cy="2117143"/>
          </a:xfrm>
          <a:prstGeom prst="rect">
            <a:avLst/>
          </a:prstGeom>
        </p:spPr>
      </p:pic>
      <p:sp>
        <p:nvSpPr>
          <p:cNvPr id="5" name="TextBox 4"/>
          <p:cNvSpPr txBox="1"/>
          <p:nvPr/>
        </p:nvSpPr>
        <p:spPr>
          <a:xfrm>
            <a:off x="1630018" y="3061252"/>
            <a:ext cx="5049078" cy="923330"/>
          </a:xfrm>
          <a:prstGeom prst="rect">
            <a:avLst/>
          </a:prstGeom>
          <a:noFill/>
        </p:spPr>
        <p:txBody>
          <a:bodyPr wrap="square" rtlCol="0">
            <a:spAutoFit/>
          </a:bodyPr>
          <a:lstStyle/>
          <a:p>
            <a:r>
              <a:rPr lang="en-US" sz="5400" dirty="0">
                <a:solidFill>
                  <a:schemeClr val="bg1"/>
                </a:solidFill>
              </a:rPr>
              <a:t>JUST DO IT</a:t>
            </a:r>
          </a:p>
        </p:txBody>
      </p:sp>
    </p:spTree>
    <p:extLst>
      <p:ext uri="{BB962C8B-B14F-4D97-AF65-F5344CB8AC3E}">
        <p14:creationId xmlns:p14="http://schemas.microsoft.com/office/powerpoint/2010/main" val="457466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Experience the </a:t>
            </a:r>
            <a:r>
              <a:rPr lang="en-US" u="sng" dirty="0"/>
              <a:t>End</a:t>
            </a:r>
            <a:r>
              <a:rPr lang="en-US" dirty="0"/>
              <a:t> of Stress</a:t>
            </a:r>
            <a:r>
              <a:rPr lang="en-US" baseline="30000" dirty="0"/>
              <a:t>18:24-25</a:t>
            </a:r>
            <a:endParaRPr lang="en-US" dirty="0"/>
          </a:p>
        </p:txBody>
      </p:sp>
      <p:sp>
        <p:nvSpPr>
          <p:cNvPr id="3" name="Content Placeholder 2"/>
          <p:cNvSpPr>
            <a:spLocks noGrp="1"/>
          </p:cNvSpPr>
          <p:nvPr>
            <p:ph idx="1"/>
          </p:nvPr>
        </p:nvSpPr>
        <p:spPr>
          <a:xfrm>
            <a:off x="6228522" y="1795645"/>
            <a:ext cx="5478796" cy="4351338"/>
          </a:xfrm>
        </p:spPr>
        <p:txBody>
          <a:bodyPr/>
          <a:lstStyle/>
          <a:p>
            <a:r>
              <a:rPr lang="en-US" baseline="30000" dirty="0"/>
              <a:t>23</a:t>
            </a:r>
            <a:r>
              <a:rPr lang="en-US" dirty="0"/>
              <a:t> </a:t>
            </a:r>
            <a:r>
              <a:rPr lang="en-US" dirty="0">
                <a:solidFill>
                  <a:srgbClr val="FFFF00"/>
                </a:solidFill>
              </a:rPr>
              <a:t>If you do this</a:t>
            </a:r>
            <a:r>
              <a:rPr lang="en-US" dirty="0"/>
              <a:t>, and God so commands you, then you will be able to endure, and all these people will go to their home in </a:t>
            </a:r>
            <a:r>
              <a:rPr lang="en-US" dirty="0">
                <a:solidFill>
                  <a:srgbClr val="FFFF00"/>
                </a:solidFill>
                <a:effectLst>
                  <a:glow rad="127000">
                    <a:srgbClr val="C00000"/>
                  </a:glow>
                  <a:outerShdw blurRad="38100" dist="38100" dir="2700000" algn="tl">
                    <a:srgbClr val="000000">
                      <a:alpha val="43137"/>
                    </a:srgbClr>
                  </a:outerShdw>
                </a:effectLst>
              </a:rPr>
              <a:t>peace</a:t>
            </a:r>
            <a:r>
              <a:rPr lang="en-US" dirty="0"/>
              <a:t>."</a:t>
            </a:r>
          </a:p>
        </p:txBody>
      </p:sp>
      <p:pic>
        <p:nvPicPr>
          <p:cNvPr id="4" name="Picture 3"/>
          <p:cNvPicPr>
            <a:picLocks noChangeAspect="1"/>
          </p:cNvPicPr>
          <p:nvPr/>
        </p:nvPicPr>
        <p:blipFill>
          <a:blip r:embed="rId2"/>
          <a:stretch>
            <a:fillRect/>
          </a:stretch>
        </p:blipFill>
        <p:spPr>
          <a:xfrm>
            <a:off x="671422" y="3615591"/>
            <a:ext cx="5623360" cy="2117143"/>
          </a:xfrm>
          <a:prstGeom prst="rect">
            <a:avLst/>
          </a:prstGeom>
        </p:spPr>
      </p:pic>
      <p:sp>
        <p:nvSpPr>
          <p:cNvPr id="5" name="TextBox 4"/>
          <p:cNvSpPr txBox="1"/>
          <p:nvPr/>
        </p:nvSpPr>
        <p:spPr>
          <a:xfrm>
            <a:off x="1630018" y="3061252"/>
            <a:ext cx="5049078" cy="923330"/>
          </a:xfrm>
          <a:prstGeom prst="rect">
            <a:avLst/>
          </a:prstGeom>
          <a:noFill/>
        </p:spPr>
        <p:txBody>
          <a:bodyPr wrap="square" rtlCol="0">
            <a:spAutoFit/>
          </a:bodyPr>
          <a:lstStyle/>
          <a:p>
            <a:r>
              <a:rPr lang="en-US" sz="5400" dirty="0">
                <a:solidFill>
                  <a:schemeClr val="bg1"/>
                </a:solidFill>
              </a:rPr>
              <a:t>JUST DO IT</a:t>
            </a:r>
          </a:p>
        </p:txBody>
      </p:sp>
    </p:spTree>
    <p:extLst>
      <p:ext uri="{BB962C8B-B14F-4D97-AF65-F5344CB8AC3E}">
        <p14:creationId xmlns:p14="http://schemas.microsoft.com/office/powerpoint/2010/main" val="1005147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222251"/>
            <a:ext cx="12192000" cy="6635750"/>
          </a:xfrm>
          <a:prstGeom prst="rect">
            <a:avLst/>
          </a:prstGeom>
        </p:spPr>
      </p:pic>
      <p:sp>
        <p:nvSpPr>
          <p:cNvPr id="2" name="Title 1"/>
          <p:cNvSpPr>
            <a:spLocks noGrp="1"/>
          </p:cNvSpPr>
          <p:nvPr>
            <p:ph type="title"/>
          </p:nvPr>
        </p:nvSpPr>
        <p:spPr/>
        <p:txBody>
          <a:bodyPr/>
          <a:lstStyle/>
          <a:p>
            <a:r>
              <a:rPr lang="en-US" dirty="0"/>
              <a:t>Identify the </a:t>
            </a:r>
            <a:r>
              <a:rPr lang="en-US" u="sng" dirty="0">
                <a:solidFill>
                  <a:srgbClr val="FFFF00"/>
                </a:solidFill>
              </a:rPr>
              <a:t>Source</a:t>
            </a:r>
            <a:r>
              <a:rPr lang="en-US" dirty="0"/>
              <a:t> of Stress</a:t>
            </a:r>
          </a:p>
        </p:txBody>
      </p:sp>
      <p:sp>
        <p:nvSpPr>
          <p:cNvPr id="8" name="Content Placeholder 7"/>
          <p:cNvSpPr>
            <a:spLocks noGrp="1"/>
          </p:cNvSpPr>
          <p:nvPr>
            <p:ph idx="1"/>
          </p:nvPr>
        </p:nvSpPr>
        <p:spPr/>
        <p:txBody>
          <a:bodyPr/>
          <a:lstStyle/>
          <a:p>
            <a:endParaRPr lang="en-US"/>
          </a:p>
        </p:txBody>
      </p:sp>
    </p:spTree>
    <p:extLst>
      <p:ext uri="{BB962C8B-B14F-4D97-AF65-F5344CB8AC3E}">
        <p14:creationId xmlns:p14="http://schemas.microsoft.com/office/powerpoint/2010/main" val="2551026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Experience the </a:t>
            </a:r>
            <a:r>
              <a:rPr lang="en-US" u="sng" dirty="0"/>
              <a:t>End</a:t>
            </a:r>
            <a:r>
              <a:rPr lang="en-US" dirty="0"/>
              <a:t> of Stress</a:t>
            </a:r>
            <a:r>
              <a:rPr lang="en-US" baseline="30000" dirty="0"/>
              <a:t>18:24-25</a:t>
            </a:r>
          </a:p>
        </p:txBody>
      </p:sp>
      <p:sp>
        <p:nvSpPr>
          <p:cNvPr id="3" name="Content Placeholder 2"/>
          <p:cNvSpPr>
            <a:spLocks noGrp="1"/>
          </p:cNvSpPr>
          <p:nvPr>
            <p:ph idx="1"/>
          </p:nvPr>
        </p:nvSpPr>
        <p:spPr>
          <a:xfrm>
            <a:off x="449705" y="1871003"/>
            <a:ext cx="8398873" cy="4275979"/>
          </a:xfrm>
        </p:spPr>
        <p:txBody>
          <a:bodyPr/>
          <a:lstStyle/>
          <a:p>
            <a:r>
              <a:rPr lang="en-US" dirty="0"/>
              <a:t> </a:t>
            </a:r>
            <a:r>
              <a:rPr lang="en-US" baseline="30000" dirty="0"/>
              <a:t>24</a:t>
            </a:r>
            <a:r>
              <a:rPr lang="en-US" dirty="0"/>
              <a:t> So Moses ...  [DID JUST THAT ... HE:]</a:t>
            </a:r>
          </a:p>
        </p:txBody>
      </p:sp>
      <p:pic>
        <p:nvPicPr>
          <p:cNvPr id="5" name="Picture 4"/>
          <p:cNvPicPr>
            <a:picLocks noChangeAspect="1"/>
          </p:cNvPicPr>
          <p:nvPr/>
        </p:nvPicPr>
        <p:blipFill>
          <a:blip r:embed="rId2"/>
          <a:stretch>
            <a:fillRect/>
          </a:stretch>
        </p:blipFill>
        <p:spPr>
          <a:xfrm>
            <a:off x="8460667" y="1432838"/>
            <a:ext cx="3731333" cy="5425162"/>
          </a:xfrm>
          <a:prstGeom prst="rect">
            <a:avLst/>
          </a:prstGeom>
        </p:spPr>
      </p:pic>
    </p:spTree>
    <p:extLst>
      <p:ext uri="{BB962C8B-B14F-4D97-AF65-F5344CB8AC3E}">
        <p14:creationId xmlns:p14="http://schemas.microsoft.com/office/powerpoint/2010/main" val="1614123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Experience the </a:t>
            </a:r>
            <a:r>
              <a:rPr lang="en-US" u="sng" dirty="0"/>
              <a:t>End</a:t>
            </a:r>
            <a:r>
              <a:rPr lang="en-US" dirty="0"/>
              <a:t> of Stress</a:t>
            </a:r>
            <a:r>
              <a:rPr lang="en-US" baseline="30000" dirty="0"/>
              <a:t>18:24-25</a:t>
            </a:r>
          </a:p>
        </p:txBody>
      </p:sp>
      <p:sp>
        <p:nvSpPr>
          <p:cNvPr id="3" name="Content Placeholder 2"/>
          <p:cNvSpPr>
            <a:spLocks noGrp="1"/>
          </p:cNvSpPr>
          <p:nvPr>
            <p:ph idx="1"/>
          </p:nvPr>
        </p:nvSpPr>
        <p:spPr>
          <a:xfrm>
            <a:off x="449705" y="1871003"/>
            <a:ext cx="8398873" cy="4275979"/>
          </a:xfrm>
        </p:spPr>
        <p:txBody>
          <a:bodyPr/>
          <a:lstStyle/>
          <a:p>
            <a:r>
              <a:rPr lang="en-US" dirty="0"/>
              <a:t> </a:t>
            </a:r>
            <a:r>
              <a:rPr lang="en-US" baseline="30000" dirty="0"/>
              <a:t>24</a:t>
            </a:r>
            <a:r>
              <a:rPr lang="en-US" dirty="0"/>
              <a:t> So Moses ...  [DID JUST THAT ... HE:]</a:t>
            </a:r>
          </a:p>
          <a:p>
            <a:pPr marL="571500" indent="-571500">
              <a:buFont typeface="Wingdings" panose="05000000000000000000" pitchFamily="2" charset="2"/>
              <a:buChar char="x"/>
            </a:pPr>
            <a:r>
              <a:rPr lang="en-US" dirty="0">
                <a:solidFill>
                  <a:srgbClr val="FFFF00"/>
                </a:solidFill>
              </a:rPr>
              <a:t> listened </a:t>
            </a:r>
            <a:r>
              <a:rPr lang="en-US" dirty="0"/>
              <a:t>to his father-in-law and did all that he had said. </a:t>
            </a:r>
            <a:r>
              <a:rPr lang="en-US" baseline="30000" dirty="0"/>
              <a:t>25</a:t>
            </a:r>
            <a:r>
              <a:rPr lang="en-US" dirty="0"/>
              <a:t> Moses</a:t>
            </a:r>
          </a:p>
        </p:txBody>
      </p:sp>
      <p:pic>
        <p:nvPicPr>
          <p:cNvPr id="5" name="Picture 4"/>
          <p:cNvPicPr>
            <a:picLocks noChangeAspect="1"/>
          </p:cNvPicPr>
          <p:nvPr/>
        </p:nvPicPr>
        <p:blipFill>
          <a:blip r:embed="rId2"/>
          <a:stretch>
            <a:fillRect/>
          </a:stretch>
        </p:blipFill>
        <p:spPr>
          <a:xfrm>
            <a:off x="8460667" y="1432838"/>
            <a:ext cx="3731333" cy="5425162"/>
          </a:xfrm>
          <a:prstGeom prst="rect">
            <a:avLst/>
          </a:prstGeom>
        </p:spPr>
      </p:pic>
    </p:spTree>
    <p:extLst>
      <p:ext uri="{BB962C8B-B14F-4D97-AF65-F5344CB8AC3E}">
        <p14:creationId xmlns:p14="http://schemas.microsoft.com/office/powerpoint/2010/main" val="2892352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Experience the </a:t>
            </a:r>
            <a:r>
              <a:rPr lang="en-US" u="sng" dirty="0"/>
              <a:t>End</a:t>
            </a:r>
            <a:r>
              <a:rPr lang="en-US" dirty="0"/>
              <a:t> of Stress</a:t>
            </a:r>
            <a:r>
              <a:rPr lang="en-US" baseline="30000" dirty="0"/>
              <a:t>18:24-25</a:t>
            </a:r>
          </a:p>
        </p:txBody>
      </p:sp>
      <p:sp>
        <p:nvSpPr>
          <p:cNvPr id="3" name="Content Placeholder 2"/>
          <p:cNvSpPr>
            <a:spLocks noGrp="1"/>
          </p:cNvSpPr>
          <p:nvPr>
            <p:ph idx="1"/>
          </p:nvPr>
        </p:nvSpPr>
        <p:spPr>
          <a:xfrm>
            <a:off x="449705" y="1871003"/>
            <a:ext cx="8398873" cy="4275979"/>
          </a:xfrm>
        </p:spPr>
        <p:txBody>
          <a:bodyPr/>
          <a:lstStyle/>
          <a:p>
            <a:r>
              <a:rPr lang="en-US" dirty="0"/>
              <a:t> </a:t>
            </a:r>
            <a:r>
              <a:rPr lang="en-US" baseline="30000" dirty="0"/>
              <a:t>24</a:t>
            </a:r>
            <a:r>
              <a:rPr lang="en-US" dirty="0"/>
              <a:t> So Moses ...  [DID JUST THAT ... HE:]</a:t>
            </a:r>
          </a:p>
          <a:p>
            <a:pPr marL="571500" indent="-571500">
              <a:buFont typeface="Wingdings" panose="05000000000000000000" pitchFamily="2" charset="2"/>
              <a:buChar char="x"/>
            </a:pPr>
            <a:r>
              <a:rPr lang="en-US" dirty="0">
                <a:solidFill>
                  <a:srgbClr val="FFFF00"/>
                </a:solidFill>
              </a:rPr>
              <a:t> listened </a:t>
            </a:r>
            <a:r>
              <a:rPr lang="en-US" dirty="0"/>
              <a:t>to his father-in-law and did all that he had said. </a:t>
            </a:r>
            <a:r>
              <a:rPr lang="en-US" baseline="30000" dirty="0"/>
              <a:t>25</a:t>
            </a:r>
            <a:r>
              <a:rPr lang="en-US" dirty="0"/>
              <a:t> Moses </a:t>
            </a:r>
          </a:p>
          <a:p>
            <a:pPr marL="571500" indent="-571500">
              <a:buFont typeface="Wingdings" panose="05000000000000000000" pitchFamily="2" charset="2"/>
              <a:buChar char="x"/>
            </a:pPr>
            <a:r>
              <a:rPr lang="en-US" dirty="0">
                <a:solidFill>
                  <a:srgbClr val="FFFF00"/>
                </a:solidFill>
              </a:rPr>
              <a:t> chose able men </a:t>
            </a:r>
            <a:r>
              <a:rPr lang="en-US" dirty="0"/>
              <a:t>from all Israel and</a:t>
            </a:r>
          </a:p>
        </p:txBody>
      </p:sp>
      <p:pic>
        <p:nvPicPr>
          <p:cNvPr id="5" name="Picture 4"/>
          <p:cNvPicPr>
            <a:picLocks noChangeAspect="1"/>
          </p:cNvPicPr>
          <p:nvPr/>
        </p:nvPicPr>
        <p:blipFill>
          <a:blip r:embed="rId2"/>
          <a:stretch>
            <a:fillRect/>
          </a:stretch>
        </p:blipFill>
        <p:spPr>
          <a:xfrm>
            <a:off x="8460667" y="1432838"/>
            <a:ext cx="3731333" cy="5425162"/>
          </a:xfrm>
          <a:prstGeom prst="rect">
            <a:avLst/>
          </a:prstGeom>
        </p:spPr>
      </p:pic>
    </p:spTree>
    <p:extLst>
      <p:ext uri="{BB962C8B-B14F-4D97-AF65-F5344CB8AC3E}">
        <p14:creationId xmlns:p14="http://schemas.microsoft.com/office/powerpoint/2010/main" val="6342044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Experience the </a:t>
            </a:r>
            <a:r>
              <a:rPr lang="en-US" u="sng" dirty="0"/>
              <a:t>End</a:t>
            </a:r>
            <a:r>
              <a:rPr lang="en-US" dirty="0"/>
              <a:t> of Stress</a:t>
            </a:r>
            <a:r>
              <a:rPr lang="en-US" baseline="30000" dirty="0"/>
              <a:t>18:24-25</a:t>
            </a:r>
          </a:p>
        </p:txBody>
      </p:sp>
      <p:sp>
        <p:nvSpPr>
          <p:cNvPr id="3" name="Content Placeholder 2"/>
          <p:cNvSpPr>
            <a:spLocks noGrp="1"/>
          </p:cNvSpPr>
          <p:nvPr>
            <p:ph idx="1"/>
          </p:nvPr>
        </p:nvSpPr>
        <p:spPr>
          <a:xfrm>
            <a:off x="449705" y="1871003"/>
            <a:ext cx="8398873" cy="4275979"/>
          </a:xfrm>
        </p:spPr>
        <p:txBody>
          <a:bodyPr/>
          <a:lstStyle/>
          <a:p>
            <a:r>
              <a:rPr lang="en-US" dirty="0"/>
              <a:t> </a:t>
            </a:r>
            <a:r>
              <a:rPr lang="en-US" baseline="30000" dirty="0"/>
              <a:t>24</a:t>
            </a:r>
            <a:r>
              <a:rPr lang="en-US" dirty="0"/>
              <a:t> So Moses ...  [DID JUST THAT ... HE:]</a:t>
            </a:r>
          </a:p>
          <a:p>
            <a:pPr marL="571500" indent="-571500">
              <a:buFont typeface="Wingdings" panose="05000000000000000000" pitchFamily="2" charset="2"/>
              <a:buChar char="x"/>
            </a:pPr>
            <a:r>
              <a:rPr lang="en-US" dirty="0">
                <a:solidFill>
                  <a:srgbClr val="FFFF00"/>
                </a:solidFill>
              </a:rPr>
              <a:t> listened </a:t>
            </a:r>
            <a:r>
              <a:rPr lang="en-US" dirty="0"/>
              <a:t>to his father-in-law and did all that he had said. </a:t>
            </a:r>
            <a:r>
              <a:rPr lang="en-US" baseline="30000" dirty="0"/>
              <a:t>25</a:t>
            </a:r>
            <a:r>
              <a:rPr lang="en-US" dirty="0"/>
              <a:t> Moses </a:t>
            </a:r>
          </a:p>
          <a:p>
            <a:pPr marL="571500" indent="-571500">
              <a:buFont typeface="Wingdings" panose="05000000000000000000" pitchFamily="2" charset="2"/>
              <a:buChar char="x"/>
            </a:pPr>
            <a:r>
              <a:rPr lang="en-US" dirty="0">
                <a:solidFill>
                  <a:srgbClr val="FFFF00"/>
                </a:solidFill>
              </a:rPr>
              <a:t> chose able men </a:t>
            </a:r>
            <a:r>
              <a:rPr lang="en-US" dirty="0"/>
              <a:t>from all Israel and </a:t>
            </a:r>
          </a:p>
          <a:p>
            <a:pPr marL="571500" indent="-571500">
              <a:buFont typeface="Wingdings" panose="05000000000000000000" pitchFamily="2" charset="2"/>
              <a:buChar char="x"/>
            </a:pPr>
            <a:r>
              <a:rPr lang="en-US" dirty="0">
                <a:solidFill>
                  <a:srgbClr val="FFFF00"/>
                </a:solidFill>
              </a:rPr>
              <a:t> appointed </a:t>
            </a:r>
            <a:r>
              <a:rPr lang="en-US" dirty="0"/>
              <a:t>them as heads </a:t>
            </a:r>
            <a:r>
              <a:rPr lang="en-US" dirty="0">
                <a:solidFill>
                  <a:srgbClr val="FFFF00"/>
                </a:solidFill>
              </a:rPr>
              <a:t>over the people</a:t>
            </a:r>
            <a:r>
              <a:rPr lang="en-US" dirty="0"/>
              <a:t>, as officers over thousands, hundreds, fifties, and tens.</a:t>
            </a:r>
          </a:p>
        </p:txBody>
      </p:sp>
      <p:pic>
        <p:nvPicPr>
          <p:cNvPr id="5" name="Picture 4"/>
          <p:cNvPicPr>
            <a:picLocks noChangeAspect="1"/>
          </p:cNvPicPr>
          <p:nvPr/>
        </p:nvPicPr>
        <p:blipFill>
          <a:blip r:embed="rId2"/>
          <a:stretch>
            <a:fillRect/>
          </a:stretch>
        </p:blipFill>
        <p:spPr>
          <a:xfrm>
            <a:off x="8460667" y="1432838"/>
            <a:ext cx="3731333" cy="5425162"/>
          </a:xfrm>
          <a:prstGeom prst="rect">
            <a:avLst/>
          </a:prstGeom>
        </p:spPr>
      </p:pic>
    </p:spTree>
    <p:extLst>
      <p:ext uri="{BB962C8B-B14F-4D97-AF65-F5344CB8AC3E}">
        <p14:creationId xmlns:p14="http://schemas.microsoft.com/office/powerpoint/2010/main" val="1658307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ELIMINTION</a:t>
            </a:r>
            <a:r>
              <a:rPr lang="en-US" dirty="0"/>
              <a:t> of Stress  </a:t>
            </a:r>
            <a:r>
              <a:rPr lang="en-US" baseline="30000" dirty="0"/>
              <a:t>18:24-25</a:t>
            </a:r>
          </a:p>
        </p:txBody>
      </p:sp>
      <p:sp>
        <p:nvSpPr>
          <p:cNvPr id="3" name="Content Placeholder 2"/>
          <p:cNvSpPr>
            <a:spLocks noGrp="1"/>
          </p:cNvSpPr>
          <p:nvPr>
            <p:ph idx="1"/>
          </p:nvPr>
        </p:nvSpPr>
        <p:spPr>
          <a:xfrm>
            <a:off x="449706" y="1795645"/>
            <a:ext cx="8370738" cy="4351338"/>
          </a:xfrm>
        </p:spPr>
        <p:txBody>
          <a:bodyPr/>
          <a:lstStyle/>
          <a:p>
            <a:r>
              <a:rPr lang="en-US" baseline="30000" dirty="0"/>
              <a:t>26</a:t>
            </a:r>
            <a:r>
              <a:rPr lang="en-US" dirty="0"/>
              <a:t> And they ...</a:t>
            </a:r>
          </a:p>
          <a:p>
            <a:pPr marL="688975" indent="-688975">
              <a:buFont typeface="Wingdings" panose="05000000000000000000" pitchFamily="2" charset="2"/>
              <a:buChar char="x"/>
            </a:pPr>
            <a:r>
              <a:rPr lang="en-US" dirty="0">
                <a:solidFill>
                  <a:srgbClr val="FFFF00"/>
                </a:solidFill>
              </a:rPr>
              <a:t>judged the people</a:t>
            </a:r>
            <a:r>
              <a:rPr lang="en-US" dirty="0"/>
              <a:t> at all times; hard cases they brought to Moses, but any minor case they decided themselves.  </a:t>
            </a:r>
          </a:p>
          <a:p>
            <a:br>
              <a:rPr lang="en-US" baseline="30000" dirty="0"/>
            </a:br>
            <a:r>
              <a:rPr lang="en-US" baseline="30000" dirty="0"/>
              <a:t>27</a:t>
            </a:r>
            <a:r>
              <a:rPr lang="en-US" dirty="0"/>
              <a:t> Then Moses let his father-in-law depart, and he went off to his own country. </a:t>
            </a:r>
          </a:p>
        </p:txBody>
      </p:sp>
      <p:pic>
        <p:nvPicPr>
          <p:cNvPr id="4" name="Picture 3"/>
          <p:cNvPicPr>
            <a:picLocks noChangeAspect="1"/>
          </p:cNvPicPr>
          <p:nvPr/>
        </p:nvPicPr>
        <p:blipFill>
          <a:blip r:embed="rId2"/>
          <a:stretch>
            <a:fillRect/>
          </a:stretch>
        </p:blipFill>
        <p:spPr>
          <a:xfrm>
            <a:off x="8460667" y="1432838"/>
            <a:ext cx="3731333" cy="5425162"/>
          </a:xfrm>
          <a:prstGeom prst="rect">
            <a:avLst/>
          </a:prstGeom>
        </p:spPr>
      </p:pic>
    </p:spTree>
    <p:extLst>
      <p:ext uri="{BB962C8B-B14F-4D97-AF65-F5344CB8AC3E}">
        <p14:creationId xmlns:p14="http://schemas.microsoft.com/office/powerpoint/2010/main" val="2699346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this away with you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025" y="1338245"/>
            <a:ext cx="5073327" cy="4969790"/>
          </a:xfrm>
          <a:prstGeom prst="rect">
            <a:avLst/>
          </a:prstGeom>
        </p:spPr>
      </p:pic>
    </p:spTree>
    <p:extLst>
      <p:ext uri="{BB962C8B-B14F-4D97-AF65-F5344CB8AC3E}">
        <p14:creationId xmlns:p14="http://schemas.microsoft.com/office/powerpoint/2010/main" val="1929437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this away with you ...</a:t>
            </a:r>
          </a:p>
        </p:txBody>
      </p:sp>
      <p:sp>
        <p:nvSpPr>
          <p:cNvPr id="3" name="Content Placeholder 2"/>
          <p:cNvSpPr>
            <a:spLocks noGrp="1"/>
          </p:cNvSpPr>
          <p:nvPr>
            <p:ph idx="1"/>
          </p:nvPr>
        </p:nvSpPr>
        <p:spPr/>
        <p:txBody>
          <a:bodyPr/>
          <a:lstStyle/>
          <a:p>
            <a:r>
              <a:rPr lang="en-US" dirty="0">
                <a:solidFill>
                  <a:srgbClr val="FFFF00"/>
                </a:solidFill>
              </a:rPr>
              <a:t>Identify your stress’ cause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025" y="1338245"/>
            <a:ext cx="5073327" cy="4969790"/>
          </a:xfrm>
          <a:prstGeom prst="rect">
            <a:avLst/>
          </a:prstGeom>
        </p:spPr>
      </p:pic>
    </p:spTree>
    <p:extLst>
      <p:ext uri="{BB962C8B-B14F-4D97-AF65-F5344CB8AC3E}">
        <p14:creationId xmlns:p14="http://schemas.microsoft.com/office/powerpoint/2010/main" val="11985589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this away with you ...</a:t>
            </a:r>
          </a:p>
        </p:txBody>
      </p:sp>
      <p:sp>
        <p:nvSpPr>
          <p:cNvPr id="3" name="Content Placeholder 2"/>
          <p:cNvSpPr>
            <a:spLocks noGrp="1"/>
          </p:cNvSpPr>
          <p:nvPr>
            <p:ph idx="1"/>
          </p:nvPr>
        </p:nvSpPr>
        <p:spPr/>
        <p:txBody>
          <a:bodyPr/>
          <a:lstStyle/>
          <a:p>
            <a:r>
              <a:rPr lang="en-US" dirty="0"/>
              <a:t>Identify your stress’ cause</a:t>
            </a:r>
          </a:p>
          <a:p>
            <a:r>
              <a:rPr lang="en-US" dirty="0">
                <a:solidFill>
                  <a:srgbClr val="FFFF00"/>
                </a:solidFill>
              </a:rPr>
              <a:t>Find a solution through:</a:t>
            </a:r>
          </a:p>
          <a:p>
            <a:r>
              <a:rPr lang="en-US" dirty="0"/>
              <a:t>	 – Counseling</a:t>
            </a:r>
          </a:p>
          <a:p>
            <a:r>
              <a:rPr lang="en-US" dirty="0"/>
              <a:t>	 – Delegation</a:t>
            </a:r>
          </a:p>
          <a:p>
            <a:r>
              <a:rPr lang="en-US" dirty="0"/>
              <a:t>	 – Implementation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025" y="1338245"/>
            <a:ext cx="5073327" cy="4969790"/>
          </a:xfrm>
          <a:prstGeom prst="rect">
            <a:avLst/>
          </a:prstGeom>
        </p:spPr>
      </p:pic>
    </p:spTree>
    <p:extLst>
      <p:ext uri="{BB962C8B-B14F-4D97-AF65-F5344CB8AC3E}">
        <p14:creationId xmlns:p14="http://schemas.microsoft.com/office/powerpoint/2010/main" val="111265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this away with you ...</a:t>
            </a:r>
          </a:p>
        </p:txBody>
      </p:sp>
      <p:sp>
        <p:nvSpPr>
          <p:cNvPr id="3" name="Content Placeholder 2"/>
          <p:cNvSpPr>
            <a:spLocks noGrp="1"/>
          </p:cNvSpPr>
          <p:nvPr>
            <p:ph idx="1"/>
          </p:nvPr>
        </p:nvSpPr>
        <p:spPr/>
        <p:txBody>
          <a:bodyPr/>
          <a:lstStyle/>
          <a:p>
            <a:r>
              <a:rPr lang="en-US" dirty="0"/>
              <a:t>Identify your stress’ cause</a:t>
            </a:r>
          </a:p>
          <a:p>
            <a:r>
              <a:rPr lang="en-US" dirty="0"/>
              <a:t>Find a solution through:</a:t>
            </a:r>
          </a:p>
          <a:p>
            <a:r>
              <a:rPr lang="en-US" dirty="0"/>
              <a:t>	 – Counseling</a:t>
            </a:r>
          </a:p>
          <a:p>
            <a:r>
              <a:rPr lang="en-US" dirty="0"/>
              <a:t>	 – Delegation</a:t>
            </a:r>
          </a:p>
          <a:p>
            <a:r>
              <a:rPr lang="en-US" dirty="0"/>
              <a:t>	 – Implementation</a:t>
            </a:r>
          </a:p>
          <a:p>
            <a:r>
              <a:rPr lang="en-US" dirty="0">
                <a:solidFill>
                  <a:srgbClr val="FFFF00"/>
                </a:solidFill>
              </a:rPr>
              <a:t>End the stress: JUST DO IT!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025" y="1338245"/>
            <a:ext cx="5073327" cy="4969790"/>
          </a:xfrm>
          <a:prstGeom prst="rect">
            <a:avLst/>
          </a:prstGeom>
        </p:spPr>
      </p:pic>
    </p:spTree>
    <p:extLst>
      <p:ext uri="{BB962C8B-B14F-4D97-AF65-F5344CB8AC3E}">
        <p14:creationId xmlns:p14="http://schemas.microsoft.com/office/powerpoint/2010/main" val="3281632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Pray!</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18208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527408" y="745587"/>
            <a:ext cx="6128119" cy="7747458"/>
          </a:xfrm>
          <a:prstGeom prst="rect">
            <a:avLst/>
          </a:prstGeom>
        </p:spPr>
      </p:pic>
      <p:sp>
        <p:nvSpPr>
          <p:cNvPr id="2" name="Title 1"/>
          <p:cNvSpPr>
            <a:spLocks noGrp="1"/>
          </p:cNvSpPr>
          <p:nvPr>
            <p:ph type="title"/>
          </p:nvPr>
        </p:nvSpPr>
        <p:spPr/>
        <p:txBody>
          <a:bodyPr/>
          <a:lstStyle/>
          <a:p>
            <a:pPr algn="l"/>
            <a:r>
              <a:rPr lang="en-US" dirty="0"/>
              <a:t> </a:t>
            </a:r>
            <a:r>
              <a:rPr lang="en-US" u="sng" dirty="0">
                <a:solidFill>
                  <a:srgbClr val="FFFF00"/>
                </a:solidFill>
              </a:rPr>
              <a:t>FAMILY</a:t>
            </a:r>
            <a:r>
              <a:rPr lang="en-US" dirty="0">
                <a:solidFill>
                  <a:srgbClr val="FFFF00"/>
                </a:solidFill>
              </a:rPr>
              <a:t> </a:t>
            </a:r>
            <a:r>
              <a:rPr lang="en-US" dirty="0"/>
              <a:t>can be a Source </a:t>
            </a:r>
            <a:r>
              <a:rPr lang="en-US" baseline="30000" dirty="0"/>
              <a:t>18:2-7</a:t>
            </a:r>
          </a:p>
        </p:txBody>
      </p:sp>
    </p:spTree>
    <p:extLst>
      <p:ext uri="{BB962C8B-B14F-4D97-AF65-F5344CB8AC3E}">
        <p14:creationId xmlns:p14="http://schemas.microsoft.com/office/powerpoint/2010/main" val="2218811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527408" y="745587"/>
            <a:ext cx="6128119" cy="7747458"/>
          </a:xfrm>
          <a:prstGeom prst="rect">
            <a:avLst/>
          </a:prstGeom>
        </p:spPr>
      </p:pic>
      <p:sp>
        <p:nvSpPr>
          <p:cNvPr id="2" name="Title 1"/>
          <p:cNvSpPr>
            <a:spLocks noGrp="1"/>
          </p:cNvSpPr>
          <p:nvPr>
            <p:ph type="title"/>
          </p:nvPr>
        </p:nvSpPr>
        <p:spPr/>
        <p:txBody>
          <a:bodyPr/>
          <a:lstStyle/>
          <a:p>
            <a:pPr algn="l"/>
            <a:r>
              <a:rPr lang="en-US" dirty="0"/>
              <a:t> </a:t>
            </a:r>
            <a:r>
              <a:rPr lang="en-US" u="sng" dirty="0">
                <a:solidFill>
                  <a:srgbClr val="FFFF00"/>
                </a:solidFill>
              </a:rPr>
              <a:t>FAMILY</a:t>
            </a:r>
            <a:r>
              <a:rPr lang="en-US" dirty="0">
                <a:solidFill>
                  <a:srgbClr val="FFFF00"/>
                </a:solidFill>
              </a:rPr>
              <a:t> </a:t>
            </a:r>
            <a:r>
              <a:rPr lang="en-US" dirty="0"/>
              <a:t>can be a Source </a:t>
            </a:r>
            <a:r>
              <a:rPr lang="en-US" baseline="30000" dirty="0"/>
              <a:t>18:2-7</a:t>
            </a:r>
          </a:p>
        </p:txBody>
      </p:sp>
      <p:sp>
        <p:nvSpPr>
          <p:cNvPr id="3" name="Content Placeholder 2"/>
          <p:cNvSpPr>
            <a:spLocks noGrp="1"/>
          </p:cNvSpPr>
          <p:nvPr>
            <p:ph idx="1"/>
          </p:nvPr>
        </p:nvSpPr>
        <p:spPr>
          <a:xfrm>
            <a:off x="449706" y="1434905"/>
            <a:ext cx="9200732" cy="4712078"/>
          </a:xfrm>
        </p:spPr>
        <p:txBody>
          <a:bodyPr/>
          <a:lstStyle/>
          <a:p>
            <a:pPr>
              <a:lnSpc>
                <a:spcPct val="85000"/>
              </a:lnSpc>
            </a:pPr>
            <a:r>
              <a:rPr lang="en-US" baseline="30000" dirty="0"/>
              <a:t>2</a:t>
            </a:r>
            <a:r>
              <a:rPr lang="en-US" dirty="0"/>
              <a:t> After Moses had sent away his </a:t>
            </a:r>
            <a:r>
              <a:rPr lang="en-US" dirty="0">
                <a:solidFill>
                  <a:srgbClr val="FFFF00"/>
                </a:solidFill>
              </a:rPr>
              <a:t>wife</a:t>
            </a:r>
            <a:r>
              <a:rPr lang="en-US" dirty="0"/>
              <a:t> Zipporah, his </a:t>
            </a:r>
            <a:r>
              <a:rPr lang="en-US" dirty="0">
                <a:solidFill>
                  <a:srgbClr val="FFFF00"/>
                </a:solidFill>
              </a:rPr>
              <a:t>father-in-law </a:t>
            </a:r>
            <a:r>
              <a:rPr lang="en-US" dirty="0"/>
              <a:t>Jethro took her back,  </a:t>
            </a:r>
            <a:r>
              <a:rPr lang="en-US" baseline="30000" dirty="0"/>
              <a:t>3</a:t>
            </a:r>
            <a:r>
              <a:rPr lang="en-US" dirty="0"/>
              <a:t> along with her two </a:t>
            </a:r>
            <a:r>
              <a:rPr lang="en-US" dirty="0">
                <a:solidFill>
                  <a:srgbClr val="FFFF00"/>
                </a:solidFill>
              </a:rPr>
              <a:t>sons</a:t>
            </a:r>
            <a:r>
              <a:rPr lang="en-US" dirty="0"/>
              <a:t>. ....  </a:t>
            </a:r>
            <a:br>
              <a:rPr lang="en-US" dirty="0"/>
            </a:br>
            <a:r>
              <a:rPr lang="en-US" baseline="30000" dirty="0"/>
              <a:t>5</a:t>
            </a:r>
            <a:r>
              <a:rPr lang="en-US" dirty="0"/>
              <a:t> Jethro ... came into the wilderness where Moses was encamped at the mountain of God, bringing Moses' sons and wife </a:t>
            </a:r>
            <a:br>
              <a:rPr lang="en-US" dirty="0"/>
            </a:br>
            <a:r>
              <a:rPr lang="en-US" dirty="0"/>
              <a:t>to him.  ....  </a:t>
            </a:r>
            <a:r>
              <a:rPr lang="en-US" baseline="30000" dirty="0"/>
              <a:t>7</a:t>
            </a:r>
            <a:r>
              <a:rPr lang="en-US" dirty="0"/>
              <a:t> Moses went out to </a:t>
            </a:r>
            <a:br>
              <a:rPr lang="en-US" dirty="0"/>
            </a:br>
            <a:r>
              <a:rPr lang="en-US" dirty="0"/>
              <a:t>meet his father-in-law; he bowed  </a:t>
            </a:r>
          </a:p>
          <a:p>
            <a:pPr>
              <a:lnSpc>
                <a:spcPct val="85000"/>
              </a:lnSpc>
            </a:pPr>
            <a:r>
              <a:rPr lang="en-US" dirty="0"/>
              <a:t>down and kissed him; each </a:t>
            </a:r>
            <a:br>
              <a:rPr lang="en-US" dirty="0"/>
            </a:br>
            <a:r>
              <a:rPr lang="en-US" dirty="0"/>
              <a:t>asked after the other's welfare....</a:t>
            </a:r>
          </a:p>
        </p:txBody>
      </p:sp>
    </p:spTree>
    <p:extLst>
      <p:ext uri="{BB962C8B-B14F-4D97-AF65-F5344CB8AC3E}">
        <p14:creationId xmlns:p14="http://schemas.microsoft.com/office/powerpoint/2010/main" val="2623681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478055" y="0"/>
            <a:ext cx="6713945" cy="6953290"/>
          </a:xfrm>
          <a:prstGeom prst="rect">
            <a:avLst/>
          </a:prstGeom>
        </p:spPr>
      </p:pic>
      <p:sp>
        <p:nvSpPr>
          <p:cNvPr id="2" name="Title 1"/>
          <p:cNvSpPr>
            <a:spLocks noGrp="1"/>
          </p:cNvSpPr>
          <p:nvPr>
            <p:ph type="title"/>
          </p:nvPr>
        </p:nvSpPr>
        <p:spPr>
          <a:xfrm>
            <a:off x="0" y="185243"/>
            <a:ext cx="12191999" cy="2030419"/>
          </a:xfrm>
        </p:spPr>
        <p:txBody>
          <a:bodyPr/>
          <a:lstStyle/>
          <a:p>
            <a:pPr algn="l"/>
            <a:r>
              <a:rPr lang="en-US" dirty="0"/>
              <a:t> </a:t>
            </a:r>
            <a:r>
              <a:rPr lang="en-US" u="sng" dirty="0">
                <a:solidFill>
                  <a:srgbClr val="FFFF00"/>
                </a:solidFill>
              </a:rPr>
              <a:t>SUCCESS</a:t>
            </a:r>
            <a:r>
              <a:rPr lang="en-US" dirty="0"/>
              <a:t> can be </a:t>
            </a:r>
            <a:br>
              <a:rPr lang="en-US" dirty="0"/>
            </a:br>
            <a:r>
              <a:rPr lang="en-US" dirty="0"/>
              <a:t> a Source </a:t>
            </a:r>
            <a:r>
              <a:rPr lang="en-US" baseline="30000" dirty="0"/>
              <a:t>18:1,8-10</a:t>
            </a:r>
          </a:p>
        </p:txBody>
      </p:sp>
    </p:spTree>
    <p:extLst>
      <p:ext uri="{BB962C8B-B14F-4D97-AF65-F5344CB8AC3E}">
        <p14:creationId xmlns:p14="http://schemas.microsoft.com/office/powerpoint/2010/main" val="593250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478055" y="0"/>
            <a:ext cx="6713945" cy="6953290"/>
          </a:xfrm>
          <a:prstGeom prst="rect">
            <a:avLst/>
          </a:prstGeom>
        </p:spPr>
      </p:pic>
      <p:sp>
        <p:nvSpPr>
          <p:cNvPr id="2" name="Title 1"/>
          <p:cNvSpPr>
            <a:spLocks noGrp="1"/>
          </p:cNvSpPr>
          <p:nvPr>
            <p:ph type="title"/>
          </p:nvPr>
        </p:nvSpPr>
        <p:spPr>
          <a:xfrm>
            <a:off x="0" y="185243"/>
            <a:ext cx="12191999" cy="2030419"/>
          </a:xfrm>
        </p:spPr>
        <p:txBody>
          <a:bodyPr/>
          <a:lstStyle/>
          <a:p>
            <a:pPr algn="l"/>
            <a:r>
              <a:rPr lang="en-US" dirty="0"/>
              <a:t> </a:t>
            </a:r>
            <a:r>
              <a:rPr lang="en-US" u="sng" dirty="0"/>
              <a:t>SUCCESS</a:t>
            </a:r>
            <a:r>
              <a:rPr lang="en-US" dirty="0"/>
              <a:t> can be </a:t>
            </a:r>
            <a:br>
              <a:rPr lang="en-US" dirty="0"/>
            </a:br>
            <a:r>
              <a:rPr lang="en-US" dirty="0"/>
              <a:t> a Source </a:t>
            </a:r>
            <a:r>
              <a:rPr lang="en-US" baseline="30000" dirty="0"/>
              <a:t>18:1,8-10</a:t>
            </a:r>
          </a:p>
        </p:txBody>
      </p:sp>
      <p:sp>
        <p:nvSpPr>
          <p:cNvPr id="3" name="Content Placeholder 2"/>
          <p:cNvSpPr>
            <a:spLocks noGrp="1"/>
          </p:cNvSpPr>
          <p:nvPr>
            <p:ph idx="1"/>
          </p:nvPr>
        </p:nvSpPr>
        <p:spPr>
          <a:xfrm>
            <a:off x="449705" y="2426676"/>
            <a:ext cx="6190246" cy="3227937"/>
          </a:xfrm>
        </p:spPr>
        <p:txBody>
          <a:bodyPr/>
          <a:lstStyle/>
          <a:p>
            <a:r>
              <a:rPr lang="en-US" b="0" dirty="0"/>
              <a:t> </a:t>
            </a:r>
            <a:r>
              <a:rPr lang="en-US" b="0" baseline="30000" dirty="0"/>
              <a:t>1</a:t>
            </a:r>
            <a:r>
              <a:rPr lang="en-US" b="0" dirty="0"/>
              <a:t> </a:t>
            </a:r>
            <a:r>
              <a:rPr lang="en-US" dirty="0"/>
              <a:t>Jethro, the priest of Midian, Moses' father-in-law, heard of </a:t>
            </a:r>
            <a:r>
              <a:rPr lang="en-US" dirty="0">
                <a:solidFill>
                  <a:srgbClr val="FFFF00"/>
                </a:solidFill>
              </a:rPr>
              <a:t>all that God had done </a:t>
            </a:r>
            <a:r>
              <a:rPr lang="en-US" dirty="0"/>
              <a:t>for Moses ...</a:t>
            </a:r>
          </a:p>
          <a:p>
            <a:r>
              <a:rPr lang="en-US" b="0" dirty="0"/>
              <a:t> </a:t>
            </a:r>
            <a:endParaRPr lang="en-US" dirty="0"/>
          </a:p>
        </p:txBody>
      </p:sp>
    </p:spTree>
    <p:extLst>
      <p:ext uri="{BB962C8B-B14F-4D97-AF65-F5344CB8AC3E}">
        <p14:creationId xmlns:p14="http://schemas.microsoft.com/office/powerpoint/2010/main" val="4049214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478055" y="0"/>
            <a:ext cx="6713945" cy="6953290"/>
          </a:xfrm>
          <a:prstGeom prst="rect">
            <a:avLst/>
          </a:prstGeom>
        </p:spPr>
      </p:pic>
      <p:sp>
        <p:nvSpPr>
          <p:cNvPr id="2" name="Title 1"/>
          <p:cNvSpPr>
            <a:spLocks noGrp="1"/>
          </p:cNvSpPr>
          <p:nvPr>
            <p:ph type="title"/>
          </p:nvPr>
        </p:nvSpPr>
        <p:spPr>
          <a:xfrm>
            <a:off x="0" y="185243"/>
            <a:ext cx="12191999" cy="2030419"/>
          </a:xfrm>
        </p:spPr>
        <p:txBody>
          <a:bodyPr/>
          <a:lstStyle/>
          <a:p>
            <a:pPr algn="l"/>
            <a:r>
              <a:rPr lang="en-US" dirty="0"/>
              <a:t> </a:t>
            </a:r>
            <a:r>
              <a:rPr lang="en-US" u="sng" dirty="0"/>
              <a:t>SUCCESS</a:t>
            </a:r>
            <a:r>
              <a:rPr lang="en-US" dirty="0"/>
              <a:t> can be </a:t>
            </a:r>
            <a:br>
              <a:rPr lang="en-US" dirty="0"/>
            </a:br>
            <a:r>
              <a:rPr lang="en-US" dirty="0"/>
              <a:t> a Source </a:t>
            </a:r>
            <a:r>
              <a:rPr lang="en-US" baseline="30000" dirty="0"/>
              <a:t>18:1,8-10</a:t>
            </a:r>
          </a:p>
        </p:txBody>
      </p:sp>
      <p:sp>
        <p:nvSpPr>
          <p:cNvPr id="3" name="Content Placeholder 2"/>
          <p:cNvSpPr>
            <a:spLocks noGrp="1"/>
          </p:cNvSpPr>
          <p:nvPr>
            <p:ph idx="1"/>
          </p:nvPr>
        </p:nvSpPr>
        <p:spPr>
          <a:xfrm>
            <a:off x="449705" y="2152358"/>
            <a:ext cx="6190246" cy="3502256"/>
          </a:xfrm>
        </p:spPr>
        <p:txBody>
          <a:bodyPr/>
          <a:lstStyle/>
          <a:p>
            <a:r>
              <a:rPr lang="en-US" baseline="30000" dirty="0"/>
              <a:t>7</a:t>
            </a:r>
            <a:r>
              <a:rPr lang="en-US" dirty="0"/>
              <a:t>  ... they went into the tent.</a:t>
            </a:r>
          </a:p>
          <a:p>
            <a:r>
              <a:rPr lang="en-US" baseline="30000" dirty="0"/>
              <a:t>8</a:t>
            </a:r>
            <a:r>
              <a:rPr lang="en-US" dirty="0"/>
              <a:t> Then Moses told his father-in-law </a:t>
            </a:r>
            <a:r>
              <a:rPr lang="en-US" dirty="0">
                <a:solidFill>
                  <a:srgbClr val="FFFF00"/>
                </a:solidFill>
              </a:rPr>
              <a:t>all that the LORD had done</a:t>
            </a:r>
            <a:r>
              <a:rPr lang="en-US" dirty="0"/>
              <a:t> to Pharaoh and to the Egyptians for Israel's sake, all the hardship that had beset them on the way, and how the LORD had delivered them. </a:t>
            </a:r>
          </a:p>
        </p:txBody>
      </p:sp>
    </p:spTree>
    <p:extLst>
      <p:ext uri="{BB962C8B-B14F-4D97-AF65-F5344CB8AC3E}">
        <p14:creationId xmlns:p14="http://schemas.microsoft.com/office/powerpoint/2010/main" val="674265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478055" y="0"/>
            <a:ext cx="6713945" cy="6953290"/>
          </a:xfrm>
          <a:prstGeom prst="rect">
            <a:avLst/>
          </a:prstGeom>
        </p:spPr>
      </p:pic>
      <p:sp>
        <p:nvSpPr>
          <p:cNvPr id="2" name="Title 1"/>
          <p:cNvSpPr>
            <a:spLocks noGrp="1"/>
          </p:cNvSpPr>
          <p:nvPr>
            <p:ph type="title"/>
          </p:nvPr>
        </p:nvSpPr>
        <p:spPr>
          <a:xfrm>
            <a:off x="0" y="185243"/>
            <a:ext cx="12191999" cy="2030419"/>
          </a:xfrm>
        </p:spPr>
        <p:txBody>
          <a:bodyPr/>
          <a:lstStyle/>
          <a:p>
            <a:pPr algn="l"/>
            <a:r>
              <a:rPr lang="en-US" dirty="0"/>
              <a:t> </a:t>
            </a:r>
            <a:r>
              <a:rPr lang="en-US" u="sng" dirty="0"/>
              <a:t>SUCCESS</a:t>
            </a:r>
            <a:r>
              <a:rPr lang="en-US" dirty="0"/>
              <a:t> can be </a:t>
            </a:r>
            <a:br>
              <a:rPr lang="en-US" dirty="0"/>
            </a:br>
            <a:r>
              <a:rPr lang="en-US" dirty="0"/>
              <a:t> a Source </a:t>
            </a:r>
            <a:r>
              <a:rPr lang="en-US" baseline="30000" dirty="0"/>
              <a:t>18:1,8-10</a:t>
            </a:r>
          </a:p>
        </p:txBody>
      </p:sp>
      <p:sp>
        <p:nvSpPr>
          <p:cNvPr id="3" name="Content Placeholder 2"/>
          <p:cNvSpPr>
            <a:spLocks noGrp="1"/>
          </p:cNvSpPr>
          <p:nvPr>
            <p:ph idx="1"/>
          </p:nvPr>
        </p:nvSpPr>
        <p:spPr>
          <a:xfrm>
            <a:off x="449705" y="2278966"/>
            <a:ext cx="6260584" cy="3375647"/>
          </a:xfrm>
        </p:spPr>
        <p:txBody>
          <a:bodyPr/>
          <a:lstStyle/>
          <a:p>
            <a:r>
              <a:rPr lang="en-US" baseline="30000" dirty="0"/>
              <a:t>9</a:t>
            </a:r>
            <a:r>
              <a:rPr lang="en-US" dirty="0"/>
              <a:t> Jethro rejoiced for </a:t>
            </a:r>
            <a:r>
              <a:rPr lang="en-US" dirty="0">
                <a:solidFill>
                  <a:srgbClr val="FFFF00"/>
                </a:solidFill>
              </a:rPr>
              <a:t>all the good that the LORD had done </a:t>
            </a:r>
            <a:r>
              <a:rPr lang="en-US" dirty="0"/>
              <a:t>to Israel, in delivering them from the Egyptians.  </a:t>
            </a:r>
            <a:r>
              <a:rPr lang="en-US" baseline="30000" dirty="0"/>
              <a:t>10</a:t>
            </a:r>
            <a:r>
              <a:rPr lang="en-US" dirty="0"/>
              <a:t> Jethro said, "Blessed be the LORD, who has delivered you from the Egyptians and from Pharaoh.</a:t>
            </a:r>
          </a:p>
          <a:p>
            <a:r>
              <a:rPr lang="en-US" b="0" dirty="0"/>
              <a:t> </a:t>
            </a:r>
            <a:r>
              <a:rPr lang="en-US" b="0" baseline="30000" dirty="0"/>
              <a:t>11</a:t>
            </a:r>
            <a:r>
              <a:rPr lang="en-US" b="0" dirty="0"/>
              <a:t> Now I know that the LORD is greater than all gods, because he delivered the people from the Egyptians, when they dealt arrogantly with them."</a:t>
            </a:r>
          </a:p>
          <a:p>
            <a:r>
              <a:rPr lang="en-US" b="0" dirty="0"/>
              <a:t> </a:t>
            </a:r>
            <a:r>
              <a:rPr lang="en-US" b="0" baseline="30000" dirty="0"/>
              <a:t>12</a:t>
            </a:r>
            <a:r>
              <a:rPr lang="en-US" b="0" dirty="0"/>
              <a:t> And Jethro, Moses' father-in-law, brought a burnt offering and sacrifices to God; and Aaron came with all the elders of Israel to eat bread with Moses' father-in-law in the presence of God.</a:t>
            </a:r>
          </a:p>
          <a:p>
            <a:r>
              <a:rPr lang="en-US" b="0" dirty="0"/>
              <a:t> (Exo 18:9-12 NRS)</a:t>
            </a:r>
            <a:endParaRPr lang="en-US" dirty="0"/>
          </a:p>
        </p:txBody>
      </p:sp>
    </p:spTree>
    <p:extLst>
      <p:ext uri="{BB962C8B-B14F-4D97-AF65-F5344CB8AC3E}">
        <p14:creationId xmlns:p14="http://schemas.microsoft.com/office/powerpoint/2010/main" val="14886144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4881</TotalTime>
  <Words>2598</Words>
  <Application>Microsoft Office PowerPoint</Application>
  <PresentationFormat>Widescreen</PresentationFormat>
  <Paragraphs>205</Paragraphs>
  <Slides>39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Arial Narrow</vt:lpstr>
      <vt:lpstr>Calibri</vt:lpstr>
      <vt:lpstr>Calibri Light</vt:lpstr>
      <vt:lpstr>Symbol</vt:lpstr>
      <vt:lpstr>Wingdings</vt:lpstr>
      <vt:lpstr>Office Theme</vt:lpstr>
      <vt:lpstr>Snapshots  from a  Spiritual Journey</vt:lpstr>
      <vt:lpstr>How to Eliminate Stress in  Your Life</vt:lpstr>
      <vt:lpstr>Identify the Source of Stress</vt:lpstr>
      <vt:lpstr> FAMILY can be a Source 18:2-7</vt:lpstr>
      <vt:lpstr> FAMILY can be a Source 18:2-7</vt:lpstr>
      <vt:lpstr> SUCCESS can be   a Source 18:1,8-10</vt:lpstr>
      <vt:lpstr> SUCCESS can be   a Source 18:1,8-10</vt:lpstr>
      <vt:lpstr> SUCCESS can be   a Source 18:1,8-10</vt:lpstr>
      <vt:lpstr> SUCCESS can be   a Source 18:1,8-10</vt:lpstr>
      <vt:lpstr> SUCCESS can be   a Source 18:1,8-10</vt:lpstr>
      <vt:lpstr> WORK can be a Source 18:13-14</vt:lpstr>
      <vt:lpstr> WORK can be a Source 18:13-14</vt:lpstr>
      <vt:lpstr> SELF can be a Source 18:15-16</vt:lpstr>
      <vt:lpstr> SELF can be a Source 18:15-16</vt:lpstr>
      <vt:lpstr> CRITICISM can be a Source 18:17-18</vt:lpstr>
      <vt:lpstr> CRITICISM can be a Source 18:17-18</vt:lpstr>
      <vt:lpstr>Discover the SOLUTION to Stress</vt:lpstr>
      <vt:lpstr> COUNSEL can be a Solution 18:19</vt:lpstr>
      <vt:lpstr> DELEGATION can be a Solution 18:19</vt:lpstr>
      <vt:lpstr> DELEGATION involves ... </vt:lpstr>
      <vt:lpstr> DELEGATION involves ... </vt:lpstr>
      <vt:lpstr> DELEGATION involves ... </vt:lpstr>
      <vt:lpstr> DELEGATION involves ... </vt:lpstr>
      <vt:lpstr> DELEGATION involves ... </vt:lpstr>
      <vt:lpstr> DELEGATION involves ... </vt:lpstr>
      <vt:lpstr> DELEGATION involves ... </vt:lpstr>
      <vt:lpstr>Experience the End of Stress</vt:lpstr>
      <vt:lpstr>Experience the End of Stress18:24-25</vt:lpstr>
      <vt:lpstr>Experience the End of Stress18:24-25</vt:lpstr>
      <vt:lpstr>Experience the End of Stress18:24-25</vt:lpstr>
      <vt:lpstr>Experience the End of Stress18:24-25</vt:lpstr>
      <vt:lpstr>Experience the End of Stress18:24-25</vt:lpstr>
      <vt:lpstr>Experience the End of Stress18:24-25</vt:lpstr>
      <vt:lpstr>ELIMINTION of Stress  18:24-25</vt:lpstr>
      <vt:lpstr>Take this away with you ...</vt:lpstr>
      <vt:lpstr>Take this away with you ...</vt:lpstr>
      <vt:lpstr>Take this away with you ...</vt:lpstr>
      <vt:lpstr>Take this away with you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Snap Shots of a Spiritual Journey</dc:title>
  <dc:creator>Dennis Henderson</dc:creator>
  <cp:lastModifiedBy>Dennis Henderson</cp:lastModifiedBy>
  <cp:revision>374</cp:revision>
  <dcterms:created xsi:type="dcterms:W3CDTF">2016-03-01T15:18:39Z</dcterms:created>
  <dcterms:modified xsi:type="dcterms:W3CDTF">2021-05-20T00:55:15Z</dcterms:modified>
</cp:coreProperties>
</file>