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385" r:id="rId3"/>
    <p:sldId id="272" r:id="rId4"/>
    <p:sldId id="273" r:id="rId5"/>
    <p:sldId id="274" r:id="rId6"/>
    <p:sldId id="271" r:id="rId7"/>
    <p:sldId id="391" r:id="rId8"/>
    <p:sldId id="277" r:id="rId9"/>
    <p:sldId id="386" r:id="rId10"/>
    <p:sldId id="387" r:id="rId11"/>
    <p:sldId id="389" r:id="rId12"/>
    <p:sldId id="340" r:id="rId13"/>
    <p:sldId id="280" r:id="rId14"/>
    <p:sldId id="281" r:id="rId15"/>
    <p:sldId id="353" r:id="rId16"/>
    <p:sldId id="341" r:id="rId17"/>
    <p:sldId id="342" r:id="rId18"/>
    <p:sldId id="287" r:id="rId19"/>
    <p:sldId id="263" r:id="rId20"/>
    <p:sldId id="262" r:id="rId21"/>
    <p:sldId id="264" r:id="rId22"/>
    <p:sldId id="265" r:id="rId23"/>
    <p:sldId id="289" r:id="rId24"/>
    <p:sldId id="266" r:id="rId25"/>
    <p:sldId id="267" r:id="rId26"/>
    <p:sldId id="343" r:id="rId27"/>
    <p:sldId id="392" r:id="rId28"/>
    <p:sldId id="290" r:id="rId29"/>
    <p:sldId id="291" r:id="rId30"/>
    <p:sldId id="292" r:id="rId31"/>
    <p:sldId id="268" r:id="rId32"/>
    <p:sldId id="344" r:id="rId33"/>
    <p:sldId id="345" r:id="rId34"/>
    <p:sldId id="346" r:id="rId35"/>
    <p:sldId id="347" r:id="rId36"/>
    <p:sldId id="354" r:id="rId37"/>
    <p:sldId id="348" r:id="rId38"/>
    <p:sldId id="390" r:id="rId39"/>
    <p:sldId id="350" r:id="rId40"/>
    <p:sldId id="304" r:id="rId41"/>
    <p:sldId id="269" r:id="rId42"/>
    <p:sldId id="351" r:id="rId43"/>
    <p:sldId id="302" r:id="rId44"/>
    <p:sldId id="303" r:id="rId45"/>
    <p:sldId id="30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1"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CBDD"/>
    <a:srgbClr val="337A32"/>
    <a:srgbClr val="B9232F"/>
    <a:srgbClr val="FFFF99"/>
    <a:srgbClr val="1A21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22" autoAdjust="0"/>
    <p:restoredTop sz="53204" autoAdjust="0"/>
  </p:normalViewPr>
  <p:slideViewPr>
    <p:cSldViewPr snapToGrid="0">
      <p:cViewPr varScale="1">
        <p:scale>
          <a:sx n="42" d="100"/>
          <a:sy n="42" d="100"/>
        </p:scale>
        <p:origin x="1834" y="48"/>
      </p:cViewPr>
      <p:guideLst>
        <p:guide orient="horz" pos="601"/>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5302AD-60F4-440E-B670-AC0C9250ADCA}" type="datetimeFigureOut">
              <a:rPr lang="en-US" smtClean="0"/>
              <a:pPr/>
              <a:t>5/20/2021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41E10A-1376-444B-9DFA-86824BCA1C24}" type="slidenum">
              <a:rPr lang="en-US" smtClean="0"/>
              <a:pPr/>
              <a:t>‹#›</a:t>
            </a:fld>
            <a:endParaRPr lang="en-US"/>
          </a:p>
        </p:txBody>
      </p:sp>
    </p:spTree>
    <p:extLst>
      <p:ext uri="{BB962C8B-B14F-4D97-AF65-F5344CB8AC3E}">
        <p14:creationId xmlns:p14="http://schemas.microsoft.com/office/powerpoint/2010/main" val="3059296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ixabay.com/photos/divorce-separation-marriage-breakup-619195/"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P-Shooter Background = LICENSED</a:t>
            </a:r>
            <a:r>
              <a:rPr lang="en-US" baseline="0" dirty="0"/>
              <a:t> and NOT FOR REUSE elsewhere.  To reuse elsewhere get a licenses from http://www.bigstockphoto.com/image-1515436/stock-photo-breath-test-machine-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2020.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a:t>
            </a:r>
            <a:r>
              <a:rPr lang="en-US" altLang="en-US" sz="800"/>
              <a:t>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10"/>
          </p:nvPr>
        </p:nvSpPr>
        <p:spPr/>
        <p:txBody>
          <a:bodyPr/>
          <a:lstStyle/>
          <a:p>
            <a:fld id="{0C41E10A-1376-444B-9DFA-86824BCA1C24}" type="slidenum">
              <a:rPr lang="en-US" smtClean="0"/>
              <a:pPr/>
              <a:t>1</a:t>
            </a:fld>
            <a:endParaRPr lang="en-US"/>
          </a:p>
        </p:txBody>
      </p:sp>
    </p:spTree>
    <p:extLst>
      <p:ext uri="{BB962C8B-B14F-4D97-AF65-F5344CB8AC3E}">
        <p14:creationId xmlns:p14="http://schemas.microsoft.com/office/powerpoint/2010/main" val="1607994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Wile E Coyote</a:t>
            </a:r>
            <a:r>
              <a:rPr lang="en-US" baseline="0" dirty="0"/>
              <a:t> = FREE = from http://www.flickr.com/photos/jdhancock/4313310098/sizes/o/in/photostream/</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Devil</a:t>
            </a:r>
            <a:r>
              <a:rPr lang="en-US" baseline="0" dirty="0"/>
              <a:t> = FREE = from http://www.sxc.hu/photo/229100</a:t>
            </a:r>
            <a:endParaRPr lang="en-US" dirty="0"/>
          </a:p>
          <a:p>
            <a:endParaRPr lang="en-US" dirty="0"/>
          </a:p>
        </p:txBody>
      </p:sp>
      <p:sp>
        <p:nvSpPr>
          <p:cNvPr id="4" name="Slide Number Placeholder 3"/>
          <p:cNvSpPr>
            <a:spLocks noGrp="1"/>
          </p:cNvSpPr>
          <p:nvPr>
            <p:ph type="sldNum" sz="quarter" idx="10"/>
          </p:nvPr>
        </p:nvSpPr>
        <p:spPr/>
        <p:txBody>
          <a:bodyPr/>
          <a:lstStyle/>
          <a:p>
            <a:fld id="{0C41E10A-1376-444B-9DFA-86824BCA1C24}" type="slidenum">
              <a:rPr lang="en-US" smtClean="0"/>
              <a:pPr/>
              <a:t>12</a:t>
            </a:fld>
            <a:endParaRPr lang="en-US"/>
          </a:p>
        </p:txBody>
      </p:sp>
    </p:spTree>
    <p:extLst>
      <p:ext uri="{BB962C8B-B14F-4D97-AF65-F5344CB8AC3E}">
        <p14:creationId xmlns:p14="http://schemas.microsoft.com/office/powerpoint/2010/main" val="1602413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Roman Soldier = LICENSED</a:t>
            </a:r>
            <a:r>
              <a:rPr lang="en-US" baseline="0" dirty="0"/>
              <a:t> and NOT FOR REUSE elsewhere.  To reuse elsewhere get a license from http://www.bigstockphoto.com/image-10896698/stock-photo-nice-portrait-of-a-legionary-soldier-in-armou</a:t>
            </a:r>
            <a:endParaRPr lang="en-US" dirty="0"/>
          </a:p>
        </p:txBody>
      </p:sp>
      <p:sp>
        <p:nvSpPr>
          <p:cNvPr id="4" name="Slide Number Placeholder 3"/>
          <p:cNvSpPr>
            <a:spLocks noGrp="1"/>
          </p:cNvSpPr>
          <p:nvPr>
            <p:ph type="sldNum" sz="quarter" idx="10"/>
          </p:nvPr>
        </p:nvSpPr>
        <p:spPr/>
        <p:txBody>
          <a:bodyPr/>
          <a:lstStyle/>
          <a:p>
            <a:fld id="{0C41E10A-1376-444B-9DFA-86824BCA1C24}" type="slidenum">
              <a:rPr lang="en-US" smtClean="0"/>
              <a:pPr/>
              <a:t>15</a:t>
            </a:fld>
            <a:endParaRPr lang="en-US"/>
          </a:p>
        </p:txBody>
      </p:sp>
    </p:spTree>
    <p:extLst>
      <p:ext uri="{BB962C8B-B14F-4D97-AF65-F5344CB8AC3E}">
        <p14:creationId xmlns:p14="http://schemas.microsoft.com/office/powerpoint/2010/main" val="331667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Roman Soldier = LICENSED</a:t>
            </a:r>
            <a:r>
              <a:rPr lang="en-US" baseline="0" dirty="0"/>
              <a:t> and NOT FOR REUSE elsewhere.  To reuse elsewhere get a license from http://www.bigstockphoto.com/image-10896698/stock-photo-nice-portrait-of-a-legionary-soldier-in-armou</a:t>
            </a:r>
            <a:endParaRPr lang="en-US" dirty="0"/>
          </a:p>
        </p:txBody>
      </p:sp>
      <p:sp>
        <p:nvSpPr>
          <p:cNvPr id="4" name="Slide Number Placeholder 3"/>
          <p:cNvSpPr>
            <a:spLocks noGrp="1"/>
          </p:cNvSpPr>
          <p:nvPr>
            <p:ph type="sldNum" sz="quarter" idx="10"/>
          </p:nvPr>
        </p:nvSpPr>
        <p:spPr/>
        <p:txBody>
          <a:bodyPr/>
          <a:lstStyle/>
          <a:p>
            <a:fld id="{0C41E10A-1376-444B-9DFA-86824BCA1C24}" type="slidenum">
              <a:rPr lang="en-US" smtClean="0"/>
              <a:pPr/>
              <a:t>16</a:t>
            </a:fld>
            <a:endParaRPr lang="en-US"/>
          </a:p>
        </p:txBody>
      </p:sp>
    </p:spTree>
    <p:extLst>
      <p:ext uri="{BB962C8B-B14F-4D97-AF65-F5344CB8AC3E}">
        <p14:creationId xmlns:p14="http://schemas.microsoft.com/office/powerpoint/2010/main" val="2866036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Roman Soldier = LICENSED</a:t>
            </a:r>
            <a:r>
              <a:rPr lang="en-US" baseline="0" dirty="0"/>
              <a:t> and NOT FOR REUSE elsewhere.  To reuse elsewhere get a license from http://www.bigstockphoto.com/image-10896698/stock-photo-nice-portrait-of-a-legionary-soldier-in-armou</a:t>
            </a:r>
            <a:endParaRPr lang="en-US" dirty="0"/>
          </a:p>
        </p:txBody>
      </p:sp>
      <p:sp>
        <p:nvSpPr>
          <p:cNvPr id="4" name="Slide Number Placeholder 3"/>
          <p:cNvSpPr>
            <a:spLocks noGrp="1"/>
          </p:cNvSpPr>
          <p:nvPr>
            <p:ph type="sldNum" sz="quarter" idx="10"/>
          </p:nvPr>
        </p:nvSpPr>
        <p:spPr/>
        <p:txBody>
          <a:bodyPr/>
          <a:lstStyle/>
          <a:p>
            <a:fld id="{0C41E10A-1376-444B-9DFA-86824BCA1C24}" type="slidenum">
              <a:rPr lang="en-US" smtClean="0"/>
              <a:pPr/>
              <a:t>17</a:t>
            </a:fld>
            <a:endParaRPr lang="en-US"/>
          </a:p>
        </p:txBody>
      </p:sp>
    </p:spTree>
    <p:extLst>
      <p:ext uri="{BB962C8B-B14F-4D97-AF65-F5344CB8AC3E}">
        <p14:creationId xmlns:p14="http://schemas.microsoft.com/office/powerpoint/2010/main" val="1715481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Roman Soldier = LICENSED</a:t>
            </a:r>
            <a:r>
              <a:rPr lang="en-US" baseline="0" dirty="0"/>
              <a:t> and NOT FOR REUSE elsewhere.  To reuse elsewhere get a license from </a:t>
            </a:r>
            <a:r>
              <a:rPr lang="en-US" dirty="0"/>
              <a:t>http://www.bigstockphoto.com/image-10841738/stock-photo-roman-legionary-soldie</a:t>
            </a:r>
          </a:p>
        </p:txBody>
      </p:sp>
      <p:sp>
        <p:nvSpPr>
          <p:cNvPr id="4" name="Slide Number Placeholder 3"/>
          <p:cNvSpPr>
            <a:spLocks noGrp="1"/>
          </p:cNvSpPr>
          <p:nvPr>
            <p:ph type="sldNum" sz="quarter" idx="10"/>
          </p:nvPr>
        </p:nvSpPr>
        <p:spPr/>
        <p:txBody>
          <a:bodyPr/>
          <a:lstStyle/>
          <a:p>
            <a:fld id="{0C41E10A-1376-444B-9DFA-86824BCA1C24}" type="slidenum">
              <a:rPr lang="en-US" smtClean="0"/>
              <a:pPr/>
              <a:t>19</a:t>
            </a:fld>
            <a:endParaRPr lang="en-US"/>
          </a:p>
        </p:txBody>
      </p:sp>
    </p:spTree>
    <p:extLst>
      <p:ext uri="{BB962C8B-B14F-4D97-AF65-F5344CB8AC3E}">
        <p14:creationId xmlns:p14="http://schemas.microsoft.com/office/powerpoint/2010/main" val="20711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Roman Soldier = LICENSED</a:t>
            </a:r>
            <a:r>
              <a:rPr lang="en-US" baseline="0" dirty="0"/>
              <a:t> and NOT FOR REUSE elsewhere.  To reuse elsewhere get a license from http://www.bigstockphoto.com/image-10896698/stock-photo-nice-portrait-of-a-legionary-soldier-in-armou</a:t>
            </a:r>
            <a:endParaRPr lang="en-US" dirty="0"/>
          </a:p>
        </p:txBody>
      </p:sp>
      <p:sp>
        <p:nvSpPr>
          <p:cNvPr id="4" name="Slide Number Placeholder 3"/>
          <p:cNvSpPr>
            <a:spLocks noGrp="1"/>
          </p:cNvSpPr>
          <p:nvPr>
            <p:ph type="sldNum" sz="quarter" idx="10"/>
          </p:nvPr>
        </p:nvSpPr>
        <p:spPr/>
        <p:txBody>
          <a:bodyPr/>
          <a:lstStyle/>
          <a:p>
            <a:fld id="{0C41E10A-1376-444B-9DFA-86824BCA1C24}" type="slidenum">
              <a:rPr lang="en-US" smtClean="0"/>
              <a:pPr/>
              <a:t>20</a:t>
            </a:fld>
            <a:endParaRPr lang="en-US"/>
          </a:p>
        </p:txBody>
      </p:sp>
    </p:spTree>
    <p:extLst>
      <p:ext uri="{BB962C8B-B14F-4D97-AF65-F5344CB8AC3E}">
        <p14:creationId xmlns:p14="http://schemas.microsoft.com/office/powerpoint/2010/main" val="3244012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Roman</a:t>
            </a:r>
            <a:r>
              <a:rPr lang="en-US" baseline="0" dirty="0"/>
              <a:t> soldier = LICENSED and NOT FOR REUSE elsewhere.  To reuse elsewhere get a license from http://www.bigstockphoto.com/image-10841738/stock-photo-roman-legionary-soldie</a:t>
            </a:r>
            <a:endParaRPr lang="en-US" dirty="0"/>
          </a:p>
          <a:p>
            <a:endParaRPr lang="en-US" dirty="0"/>
          </a:p>
        </p:txBody>
      </p:sp>
      <p:sp>
        <p:nvSpPr>
          <p:cNvPr id="4" name="Slide Number Placeholder 3"/>
          <p:cNvSpPr>
            <a:spLocks noGrp="1"/>
          </p:cNvSpPr>
          <p:nvPr>
            <p:ph type="sldNum" sz="quarter" idx="10"/>
          </p:nvPr>
        </p:nvSpPr>
        <p:spPr/>
        <p:txBody>
          <a:bodyPr/>
          <a:lstStyle/>
          <a:p>
            <a:fld id="{0C41E10A-1376-444B-9DFA-86824BCA1C24}" type="slidenum">
              <a:rPr lang="en-US" smtClean="0"/>
              <a:pPr/>
              <a:t>21</a:t>
            </a:fld>
            <a:endParaRPr lang="en-US"/>
          </a:p>
        </p:txBody>
      </p:sp>
    </p:spTree>
    <p:extLst>
      <p:ext uri="{BB962C8B-B14F-4D97-AF65-F5344CB8AC3E}">
        <p14:creationId xmlns:p14="http://schemas.microsoft.com/office/powerpoint/2010/main" val="1717748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Roman</a:t>
            </a:r>
            <a:r>
              <a:rPr lang="en-US" baseline="0" dirty="0"/>
              <a:t> soldier = LICENSED and NOT FOR REUSE elsewhere.  To reuse elsewhere get a license from http://www.bigstockphoto.com/image-10841738/stock-photo-roman-legionary-soldie</a:t>
            </a:r>
            <a:endParaRPr lang="en-US" dirty="0"/>
          </a:p>
          <a:p>
            <a:endParaRPr lang="en-US" dirty="0"/>
          </a:p>
        </p:txBody>
      </p:sp>
      <p:sp>
        <p:nvSpPr>
          <p:cNvPr id="4" name="Slide Number Placeholder 3"/>
          <p:cNvSpPr>
            <a:spLocks noGrp="1"/>
          </p:cNvSpPr>
          <p:nvPr>
            <p:ph type="sldNum" sz="quarter" idx="10"/>
          </p:nvPr>
        </p:nvSpPr>
        <p:spPr/>
        <p:txBody>
          <a:bodyPr/>
          <a:lstStyle/>
          <a:p>
            <a:fld id="{0C41E10A-1376-444B-9DFA-86824BCA1C24}" type="slidenum">
              <a:rPr lang="en-US" smtClean="0"/>
              <a:pPr/>
              <a:t>22</a:t>
            </a:fld>
            <a:endParaRPr lang="en-US"/>
          </a:p>
        </p:txBody>
      </p:sp>
    </p:spTree>
    <p:extLst>
      <p:ext uri="{BB962C8B-B14F-4D97-AF65-F5344CB8AC3E}">
        <p14:creationId xmlns:p14="http://schemas.microsoft.com/office/powerpoint/2010/main" val="1195652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Roman</a:t>
            </a:r>
            <a:r>
              <a:rPr lang="en-US" baseline="0" dirty="0"/>
              <a:t> soldier = LICENSED and NOT FOR REUSE elsewhere.  To reuse elsewhere get a license from http://www.bigstockphoto.com/image-10841738/stock-photo-roman-legionary-soldie</a:t>
            </a:r>
          </a:p>
          <a:p>
            <a:endParaRPr lang="en-US" baseline="0" dirty="0"/>
          </a:p>
          <a:p>
            <a:r>
              <a:rPr lang="en-US" baseline="0" dirty="0"/>
              <a:t>Fire Arrow – Modified = FREE = from http://www.sxc.hu/browse.phtml?f=download&amp;id=595948</a:t>
            </a:r>
            <a:endParaRPr lang="en-US" dirty="0"/>
          </a:p>
        </p:txBody>
      </p:sp>
      <p:sp>
        <p:nvSpPr>
          <p:cNvPr id="4" name="Slide Number Placeholder 3"/>
          <p:cNvSpPr>
            <a:spLocks noGrp="1"/>
          </p:cNvSpPr>
          <p:nvPr>
            <p:ph type="sldNum" sz="quarter" idx="10"/>
          </p:nvPr>
        </p:nvSpPr>
        <p:spPr/>
        <p:txBody>
          <a:bodyPr/>
          <a:lstStyle/>
          <a:p>
            <a:fld id="{0C41E10A-1376-444B-9DFA-86824BCA1C24}" type="slidenum">
              <a:rPr lang="en-US" smtClean="0"/>
              <a:pPr/>
              <a:t>23</a:t>
            </a:fld>
            <a:endParaRPr lang="en-US"/>
          </a:p>
        </p:txBody>
      </p:sp>
    </p:spTree>
    <p:extLst>
      <p:ext uri="{BB962C8B-B14F-4D97-AF65-F5344CB8AC3E}">
        <p14:creationId xmlns:p14="http://schemas.microsoft.com/office/powerpoint/2010/main" val="2987522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Roman Soldier = LICENSED</a:t>
            </a:r>
            <a:r>
              <a:rPr lang="en-US" baseline="0" dirty="0"/>
              <a:t> and NOT FOR REUSE elsewhere.  To reuse elsewhere get a license from http://www.bigstockphoto.com/image-10896698/stock-photo-nice-portrait-of-a-legionary-soldier-in-armou</a:t>
            </a:r>
            <a:endParaRPr lang="en-US" dirty="0"/>
          </a:p>
        </p:txBody>
      </p:sp>
      <p:sp>
        <p:nvSpPr>
          <p:cNvPr id="4" name="Slide Number Placeholder 3"/>
          <p:cNvSpPr>
            <a:spLocks noGrp="1"/>
          </p:cNvSpPr>
          <p:nvPr>
            <p:ph type="sldNum" sz="quarter" idx="10"/>
          </p:nvPr>
        </p:nvSpPr>
        <p:spPr/>
        <p:txBody>
          <a:bodyPr/>
          <a:lstStyle/>
          <a:p>
            <a:fld id="{0C41E10A-1376-444B-9DFA-86824BCA1C24}" type="slidenum">
              <a:rPr lang="en-US" smtClean="0"/>
              <a:pPr/>
              <a:t>24</a:t>
            </a:fld>
            <a:endParaRPr lang="en-US"/>
          </a:p>
        </p:txBody>
      </p:sp>
    </p:spTree>
    <p:extLst>
      <p:ext uri="{BB962C8B-B14F-4D97-AF65-F5344CB8AC3E}">
        <p14:creationId xmlns:p14="http://schemas.microsoft.com/office/powerpoint/2010/main" val="2426859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https://pixabay.com/photos/divorce-separation-marriage-breakup-619195/</a:t>
            </a:r>
            <a:endParaRPr lang="en-US" dirty="0"/>
          </a:p>
        </p:txBody>
      </p:sp>
      <p:sp>
        <p:nvSpPr>
          <p:cNvPr id="4" name="Slide Number Placeholder 3"/>
          <p:cNvSpPr>
            <a:spLocks noGrp="1"/>
          </p:cNvSpPr>
          <p:nvPr>
            <p:ph type="sldNum" sz="quarter" idx="5"/>
          </p:nvPr>
        </p:nvSpPr>
        <p:spPr/>
        <p:txBody>
          <a:bodyPr/>
          <a:lstStyle/>
          <a:p>
            <a:fld id="{0C41E10A-1376-444B-9DFA-86824BCA1C24}" type="slidenum">
              <a:rPr lang="en-US" smtClean="0"/>
              <a:pPr/>
              <a:t>2</a:t>
            </a:fld>
            <a:endParaRPr lang="en-US"/>
          </a:p>
        </p:txBody>
      </p:sp>
    </p:spTree>
    <p:extLst>
      <p:ext uri="{BB962C8B-B14F-4D97-AF65-F5344CB8AC3E}">
        <p14:creationId xmlns:p14="http://schemas.microsoft.com/office/powerpoint/2010/main" val="3902819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Roman Soldier = LICENSED</a:t>
            </a:r>
            <a:r>
              <a:rPr lang="en-US" baseline="0" dirty="0"/>
              <a:t> and NOT FOR REUSE elsewhere.  To reuse elsewhere get a license from http://www.bigstockphoto.com/image-10896713/stock-photo-handsome-legionary-soldier-ready-for-a-wa</a:t>
            </a:r>
            <a:endParaRPr lang="en-US" dirty="0"/>
          </a:p>
        </p:txBody>
      </p:sp>
      <p:sp>
        <p:nvSpPr>
          <p:cNvPr id="4" name="Slide Number Placeholder 3"/>
          <p:cNvSpPr>
            <a:spLocks noGrp="1"/>
          </p:cNvSpPr>
          <p:nvPr>
            <p:ph type="sldNum" sz="quarter" idx="10"/>
          </p:nvPr>
        </p:nvSpPr>
        <p:spPr/>
        <p:txBody>
          <a:bodyPr/>
          <a:lstStyle/>
          <a:p>
            <a:fld id="{0C41E10A-1376-444B-9DFA-86824BCA1C24}" type="slidenum">
              <a:rPr lang="en-US" smtClean="0"/>
              <a:pPr/>
              <a:t>25</a:t>
            </a:fld>
            <a:endParaRPr lang="en-US"/>
          </a:p>
        </p:txBody>
      </p:sp>
    </p:spTree>
    <p:extLst>
      <p:ext uri="{BB962C8B-B14F-4D97-AF65-F5344CB8AC3E}">
        <p14:creationId xmlns:p14="http://schemas.microsoft.com/office/powerpoint/2010/main" val="1399332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Roman Soldier = LICENSED</a:t>
            </a:r>
            <a:r>
              <a:rPr lang="en-US" baseline="0" dirty="0"/>
              <a:t> and NOT FOR REUSE elsewhere.  To reuse elsewhere get a license from http://www.bigstockphoto.com/image-10896713/stock-photo-handsome-legionary-soldier-ready-for-a-wa</a:t>
            </a:r>
            <a:endParaRPr lang="en-US" dirty="0"/>
          </a:p>
        </p:txBody>
      </p:sp>
      <p:sp>
        <p:nvSpPr>
          <p:cNvPr id="4" name="Slide Number Placeholder 3"/>
          <p:cNvSpPr>
            <a:spLocks noGrp="1"/>
          </p:cNvSpPr>
          <p:nvPr>
            <p:ph type="sldNum" sz="quarter" idx="10"/>
          </p:nvPr>
        </p:nvSpPr>
        <p:spPr/>
        <p:txBody>
          <a:bodyPr/>
          <a:lstStyle/>
          <a:p>
            <a:fld id="{0C41E10A-1376-444B-9DFA-86824BCA1C24}" type="slidenum">
              <a:rPr lang="en-US" smtClean="0"/>
              <a:pPr/>
              <a:t>26</a:t>
            </a:fld>
            <a:endParaRPr lang="en-US"/>
          </a:p>
        </p:txBody>
      </p:sp>
    </p:spTree>
    <p:extLst>
      <p:ext uri="{BB962C8B-B14F-4D97-AF65-F5344CB8AC3E}">
        <p14:creationId xmlns:p14="http://schemas.microsoft.com/office/powerpoint/2010/main" val="4289932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Bible = LICENSED</a:t>
            </a:r>
            <a:r>
              <a:rPr lang="en-US" baseline="0" dirty="0"/>
              <a:t> and NOT FOR REUSE elsewhere.  To reuse elsewhere get a license from http://www.dreamstime.com/item.php?imageid=4229424</a:t>
            </a:r>
            <a:endParaRPr lang="en-US" dirty="0"/>
          </a:p>
        </p:txBody>
      </p:sp>
      <p:sp>
        <p:nvSpPr>
          <p:cNvPr id="4" name="Slide Number Placeholder 3"/>
          <p:cNvSpPr>
            <a:spLocks noGrp="1"/>
          </p:cNvSpPr>
          <p:nvPr>
            <p:ph type="sldNum" sz="quarter" idx="10"/>
          </p:nvPr>
        </p:nvSpPr>
        <p:spPr/>
        <p:txBody>
          <a:bodyPr/>
          <a:lstStyle/>
          <a:p>
            <a:fld id="{0C41E10A-1376-444B-9DFA-86824BCA1C24}" type="slidenum">
              <a:rPr lang="en-US" smtClean="0"/>
              <a:pPr/>
              <a:t>28</a:t>
            </a:fld>
            <a:endParaRPr lang="en-US"/>
          </a:p>
        </p:txBody>
      </p:sp>
    </p:spTree>
    <p:extLst>
      <p:ext uri="{BB962C8B-B14F-4D97-AF65-F5344CB8AC3E}">
        <p14:creationId xmlns:p14="http://schemas.microsoft.com/office/powerpoint/2010/main" val="521077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Man Praying</a:t>
            </a:r>
            <a:r>
              <a:rPr lang="en-US" baseline="0" dirty="0"/>
              <a:t> = FREE = from </a:t>
            </a:r>
            <a:r>
              <a:rPr lang="en-US" baseline="0" dirty="0" err="1"/>
              <a:t>BiblePoint</a:t>
            </a:r>
            <a:r>
              <a:rPr lang="en-US" baseline="0" dirty="0"/>
              <a:t> photos.</a:t>
            </a:r>
            <a:endParaRPr lang="en-US" dirty="0"/>
          </a:p>
        </p:txBody>
      </p:sp>
      <p:sp>
        <p:nvSpPr>
          <p:cNvPr id="4" name="Slide Number Placeholder 3"/>
          <p:cNvSpPr>
            <a:spLocks noGrp="1"/>
          </p:cNvSpPr>
          <p:nvPr>
            <p:ph type="sldNum" sz="quarter" idx="10"/>
          </p:nvPr>
        </p:nvSpPr>
        <p:spPr/>
        <p:txBody>
          <a:bodyPr/>
          <a:lstStyle/>
          <a:p>
            <a:fld id="{0C41E10A-1376-444B-9DFA-86824BCA1C24}" type="slidenum">
              <a:rPr lang="en-US" smtClean="0"/>
              <a:pPr/>
              <a:t>29</a:t>
            </a:fld>
            <a:endParaRPr lang="en-US"/>
          </a:p>
        </p:txBody>
      </p:sp>
    </p:spTree>
    <p:extLst>
      <p:ext uri="{BB962C8B-B14F-4D97-AF65-F5344CB8AC3E}">
        <p14:creationId xmlns:p14="http://schemas.microsoft.com/office/powerpoint/2010/main" val="3659220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41E10A-1376-444B-9DFA-86824BCA1C24}" type="slidenum">
              <a:rPr lang="en-US" smtClean="0"/>
              <a:pPr/>
              <a:t>30</a:t>
            </a:fld>
            <a:endParaRPr lang="en-US"/>
          </a:p>
        </p:txBody>
      </p:sp>
    </p:spTree>
    <p:extLst>
      <p:ext uri="{BB962C8B-B14F-4D97-AF65-F5344CB8AC3E}">
        <p14:creationId xmlns:p14="http://schemas.microsoft.com/office/powerpoint/2010/main" val="139198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Man Praying</a:t>
            </a:r>
            <a:r>
              <a:rPr lang="en-US" baseline="0" dirty="0"/>
              <a:t> = FREE = from </a:t>
            </a:r>
            <a:r>
              <a:rPr lang="en-US" baseline="0" dirty="0" err="1"/>
              <a:t>BiblePoint</a:t>
            </a:r>
            <a:r>
              <a:rPr lang="en-US" baseline="0" dirty="0"/>
              <a:t> photos.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sz="1200" b="1" i="0" kern="1200" dirty="0">
                <a:solidFill>
                  <a:schemeClr val="tx1"/>
                </a:solidFill>
                <a:effectLst/>
                <a:latin typeface="+mn-lt"/>
                <a:ea typeface="+mn-ea"/>
                <a:cs typeface="+mn-cs"/>
              </a:rPr>
              <a:t>Dear Pastor Dennis,</a:t>
            </a:r>
            <a:endParaRPr lang="en-US" sz="1200" b="0" i="0" kern="1200" dirty="0">
              <a:solidFill>
                <a:schemeClr val="tx1"/>
              </a:solidFill>
              <a:effectLst/>
              <a:latin typeface="+mn-lt"/>
              <a:ea typeface="+mn-ea"/>
              <a:cs typeface="+mn-cs"/>
            </a:endParaRPr>
          </a:p>
          <a:p>
            <a:br>
              <a:rPr lang="en-US" sz="1200" b="1"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Reference to our today discussion, I promised you to share my a brief story bout what was happening during our US Oil &amp; Gas Company - Annual General Meeting-(AGM) in November/20/2018 in Dublin.</a:t>
            </a:r>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I’d like to call it “</a:t>
            </a:r>
            <a:r>
              <a:rPr lang="en-US" sz="1200" b="1" i="0" kern="1200" dirty="0">
                <a:solidFill>
                  <a:schemeClr val="tx1"/>
                </a:solidFill>
                <a:effectLst/>
                <a:latin typeface="+mn-lt"/>
                <a:ea typeface="+mn-ea"/>
                <a:cs typeface="+mn-cs"/>
              </a:rPr>
              <a:t>the miracle of Dublin</a:t>
            </a:r>
            <a:r>
              <a:rPr lang="en-US" sz="1200" b="0" i="0" kern="1200" dirty="0">
                <a:solidFill>
                  <a:schemeClr val="tx1"/>
                </a:solidFill>
                <a:effectLst/>
                <a:latin typeface="+mn-lt"/>
                <a:ea typeface="+mn-ea"/>
                <a:cs typeface="+mn-cs"/>
              </a:rPr>
              <a:t>”. It's a testimony of a belief that just recently started to overtake my vision in faith and the power of the unseen, and now that I experienced it, I would like to share it with the world. Our faith in the unseen is perhaps the most important part of our very existence of living.</a:t>
            </a:r>
          </a:p>
          <a:p>
            <a:r>
              <a:rPr lang="en-US" sz="1200" b="0" i="0" kern="1200" dirty="0">
                <a:solidFill>
                  <a:schemeClr val="tx1"/>
                </a:solidFill>
                <a:effectLst/>
                <a:latin typeface="+mn-lt"/>
                <a:ea typeface="+mn-ea"/>
                <a:cs typeface="+mn-cs"/>
              </a:rPr>
              <a:t>On the month of November 20 in 2018, we had a very important presentations that occupied all our time and effort, several months prior to the meeting as board members. </a:t>
            </a:r>
          </a:p>
          <a:p>
            <a:r>
              <a:rPr lang="en-US" sz="1200" b="0" i="0" kern="1200" dirty="0">
                <a:solidFill>
                  <a:schemeClr val="tx1"/>
                </a:solidFill>
                <a:effectLst/>
                <a:latin typeface="+mn-lt"/>
                <a:ea typeface="+mn-ea"/>
                <a:cs typeface="+mn-cs"/>
              </a:rPr>
              <a:t>A little background about me, I worked all my life in oil and gave everything I had from my youth till my old age to my work. This meeting was one of the most important meeting that took place since we decided to have investors invest in our ideas and work ethics, and we have been struggling to show up due to our physical condition, basically it was overdue and it was delayed several times prior to this event.</a:t>
            </a:r>
          </a:p>
          <a:p>
            <a:r>
              <a:rPr lang="en-US" sz="1200" b="0" i="0" kern="1200" dirty="0">
                <a:solidFill>
                  <a:schemeClr val="tx1"/>
                </a:solidFill>
                <a:effectLst/>
                <a:latin typeface="+mn-lt"/>
                <a:ea typeface="+mn-ea"/>
                <a:cs typeface="+mn-cs"/>
              </a:rPr>
              <a:t>Fast forward to the meeting, 4 pm after we were on stage convincing over 200 shareholders to believe in us something strange happened. In the midst of discussion, a voice comes from the crowd echoing to the front of the room, taking all the attention to the back. A man was losing his life, taking his last breath and surrounded by people that had no power to help. Everyone called it a heart-attack (or stroke) and an Ambulance was on its way.</a:t>
            </a:r>
          </a:p>
          <a:p>
            <a:r>
              <a:rPr lang="en-US" sz="1200" b="0" i="0" kern="1200" dirty="0">
                <a:solidFill>
                  <a:schemeClr val="tx1"/>
                </a:solidFill>
                <a:effectLst/>
                <a:latin typeface="+mn-lt"/>
                <a:ea typeface="+mn-ea"/>
                <a:cs typeface="+mn-cs"/>
              </a:rPr>
              <a:t>I saw this helpless man, and for the first time in my life felt like I can run to the back of the room with my rheumatoid arthritis and feel no pain, a voice told me to put my hand on his heart, when I got there I saw a man lying on his right-side without a breath, completely silent as if death has come to him suddenly.  the same voice returned and told me to pray, so I kneeled and put my hand on his heart, not noticing my gestures I spoke loudly and said “I have nothing to give you but Jesus and I said, “</a:t>
            </a:r>
            <a:r>
              <a:rPr lang="en-US" sz="1200" b="1" i="0" kern="1200" dirty="0">
                <a:solidFill>
                  <a:schemeClr val="tx1"/>
                </a:solidFill>
                <a:effectLst/>
                <a:latin typeface="+mn-lt"/>
                <a:ea typeface="+mn-ea"/>
                <a:cs typeface="+mn-cs"/>
              </a:rPr>
              <a:t>in Christ’s name you are healed</a:t>
            </a:r>
            <a:r>
              <a:rPr lang="en-US" sz="1200" b="0" i="0" kern="1200" dirty="0">
                <a:solidFill>
                  <a:schemeClr val="tx1"/>
                </a:solidFill>
                <a:effectLst/>
                <a:latin typeface="+mn-lt"/>
                <a:ea typeface="+mn-ea"/>
                <a:cs typeface="+mn-cs"/>
              </a:rPr>
              <a:t>” within a blink of an eye the man took a deep breath and opened both of his eyes looking straight at me!</a:t>
            </a:r>
          </a:p>
          <a:p>
            <a:r>
              <a:rPr lang="en-US" sz="1200" b="0" i="0" kern="1200" dirty="0">
                <a:solidFill>
                  <a:schemeClr val="tx1"/>
                </a:solidFill>
                <a:effectLst/>
                <a:latin typeface="+mn-lt"/>
                <a:ea typeface="+mn-ea"/>
                <a:cs typeface="+mn-cs"/>
              </a:rPr>
              <a:t>It was my first time experiencing this kind of faith and miracle, the man was then looked after for 30 minutes and chose to sit thru the rest of the meeting. He also refused to go with the ambulance and walked out with his 2 feet and in great health after the meeting was over.</a:t>
            </a:r>
          </a:p>
          <a:p>
            <a:r>
              <a:rPr lang="en-US" sz="1200" b="0" i="0" kern="1200" dirty="0">
                <a:solidFill>
                  <a:schemeClr val="tx1"/>
                </a:solidFill>
                <a:effectLst/>
                <a:latin typeface="+mn-lt"/>
                <a:ea typeface="+mn-ea"/>
                <a:cs typeface="+mn-cs"/>
              </a:rPr>
              <a:t>I am telling this story because I have no previous experience with any of this. I just hear the voice and felt the power and obeyed. If anyone knows me, they know I am a conservative silent man, to pray loudly in front of over 200 people was not something I would ever do. The fact that the lord used me and immediately raised the man from the dead was an incredible miracle.</a:t>
            </a:r>
          </a:p>
          <a:p>
            <a:r>
              <a:rPr lang="en-US" sz="1200" b="0" i="0" kern="1200" dirty="0">
                <a:solidFill>
                  <a:schemeClr val="tx1"/>
                </a:solidFill>
                <a:effectLst/>
                <a:latin typeface="+mn-lt"/>
                <a:ea typeface="+mn-ea"/>
                <a:cs typeface="+mn-cs"/>
              </a:rPr>
              <a:t>I believe that everything happens for a reason and now I strongly believe that faith is all we have that connects us to a bigger, powerful and beautiful realm. I know that my Lord Jesus Christ, is alive and he is standing at the door of your hearts knocking, please answer without delay. </a:t>
            </a:r>
          </a:p>
          <a:p>
            <a:r>
              <a:rPr lang="en-US" sz="1200" b="0" i="0" kern="1200" dirty="0">
                <a:solidFill>
                  <a:schemeClr val="tx1"/>
                </a:solidFill>
                <a:effectLst/>
                <a:latin typeface="+mn-lt"/>
                <a:ea typeface="+mn-ea"/>
                <a:cs typeface="+mn-cs"/>
              </a:rPr>
              <a:t>Thankful to have known my saver and Lord Jesus Christ.</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Merry Christmas &amp; Happy New Year.</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With my Best Wishes</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Karim Tom </a:t>
            </a:r>
            <a:r>
              <a:rPr lang="en-US" sz="1200" b="0" i="0" kern="1200" dirty="0" err="1">
                <a:solidFill>
                  <a:schemeClr val="tx1"/>
                </a:solidFill>
                <a:effectLst/>
                <a:latin typeface="+mn-lt"/>
                <a:ea typeface="+mn-ea"/>
                <a:cs typeface="+mn-cs"/>
              </a:rPr>
              <a:t>Akrawi</a:t>
            </a:r>
            <a:r>
              <a:rPr lang="en-US" sz="1200" b="0" i="0" kern="1200" dirty="0">
                <a:solidFill>
                  <a:schemeClr val="tx1"/>
                </a:solidFill>
                <a:effectLst/>
                <a:latin typeface="+mn-lt"/>
                <a:ea typeface="+mn-ea"/>
                <a:cs typeface="+mn-cs"/>
              </a:rPr>
              <a:t> (PHD)</a:t>
            </a:r>
          </a:p>
          <a:p>
            <a:r>
              <a:rPr lang="en-US" sz="1200" b="0" i="0" kern="1200" dirty="0">
                <a:solidFill>
                  <a:schemeClr val="tx1"/>
                </a:solidFill>
                <a:effectLst/>
                <a:latin typeface="+mn-lt"/>
                <a:ea typeface="+mn-ea"/>
                <a:cs typeface="+mn-cs"/>
              </a:rPr>
              <a:t>248-7590333</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C41E10A-1376-444B-9DFA-86824BCA1C24}" type="slidenum">
              <a:rPr lang="en-US" smtClean="0"/>
              <a:pPr/>
              <a:t>31</a:t>
            </a:fld>
            <a:endParaRPr lang="en-US"/>
          </a:p>
        </p:txBody>
      </p:sp>
    </p:spTree>
    <p:extLst>
      <p:ext uri="{BB962C8B-B14F-4D97-AF65-F5344CB8AC3E}">
        <p14:creationId xmlns:p14="http://schemas.microsoft.com/office/powerpoint/2010/main" val="971312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Man Praying</a:t>
            </a:r>
            <a:r>
              <a:rPr lang="en-US" baseline="0" dirty="0"/>
              <a:t> = FREE = from </a:t>
            </a:r>
            <a:r>
              <a:rPr lang="en-US" baseline="0" dirty="0" err="1"/>
              <a:t>BiblePoint</a:t>
            </a:r>
            <a:r>
              <a:rPr lang="en-US" baseline="0" dirty="0"/>
              <a:t> photos.</a:t>
            </a:r>
            <a:endParaRPr lang="en-US" dirty="0"/>
          </a:p>
          <a:p>
            <a:endParaRPr lang="en-US" dirty="0"/>
          </a:p>
        </p:txBody>
      </p:sp>
      <p:sp>
        <p:nvSpPr>
          <p:cNvPr id="4" name="Slide Number Placeholder 3"/>
          <p:cNvSpPr>
            <a:spLocks noGrp="1"/>
          </p:cNvSpPr>
          <p:nvPr>
            <p:ph type="sldNum" sz="quarter" idx="10"/>
          </p:nvPr>
        </p:nvSpPr>
        <p:spPr/>
        <p:txBody>
          <a:bodyPr/>
          <a:lstStyle/>
          <a:p>
            <a:fld id="{0C41E10A-1376-444B-9DFA-86824BCA1C24}" type="slidenum">
              <a:rPr lang="en-US" smtClean="0"/>
              <a:pPr/>
              <a:t>32</a:t>
            </a:fld>
            <a:endParaRPr lang="en-US"/>
          </a:p>
        </p:txBody>
      </p:sp>
    </p:spTree>
    <p:extLst>
      <p:ext uri="{BB962C8B-B14F-4D97-AF65-F5344CB8AC3E}">
        <p14:creationId xmlns:p14="http://schemas.microsoft.com/office/powerpoint/2010/main" val="5849791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Man Praying</a:t>
            </a:r>
            <a:r>
              <a:rPr lang="en-US" baseline="0" dirty="0"/>
              <a:t> = FREE = from </a:t>
            </a:r>
            <a:r>
              <a:rPr lang="en-US" baseline="0" dirty="0" err="1"/>
              <a:t>BiblePoint</a:t>
            </a:r>
            <a:r>
              <a:rPr lang="en-US" baseline="0" dirty="0"/>
              <a:t> photos.</a:t>
            </a:r>
            <a:endParaRPr lang="en-US" dirty="0"/>
          </a:p>
          <a:p>
            <a:endParaRPr lang="en-US" dirty="0"/>
          </a:p>
        </p:txBody>
      </p:sp>
      <p:sp>
        <p:nvSpPr>
          <p:cNvPr id="4" name="Slide Number Placeholder 3"/>
          <p:cNvSpPr>
            <a:spLocks noGrp="1"/>
          </p:cNvSpPr>
          <p:nvPr>
            <p:ph type="sldNum" sz="quarter" idx="10"/>
          </p:nvPr>
        </p:nvSpPr>
        <p:spPr/>
        <p:txBody>
          <a:bodyPr/>
          <a:lstStyle/>
          <a:p>
            <a:fld id="{0C41E10A-1376-444B-9DFA-86824BCA1C24}" type="slidenum">
              <a:rPr lang="en-US" smtClean="0"/>
              <a:pPr/>
              <a:t>33</a:t>
            </a:fld>
            <a:endParaRPr lang="en-US"/>
          </a:p>
        </p:txBody>
      </p:sp>
    </p:spTree>
    <p:extLst>
      <p:ext uri="{BB962C8B-B14F-4D97-AF65-F5344CB8AC3E}">
        <p14:creationId xmlns:p14="http://schemas.microsoft.com/office/powerpoint/2010/main" val="3028706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Man Praying</a:t>
            </a:r>
            <a:r>
              <a:rPr lang="en-US" baseline="0" dirty="0"/>
              <a:t> = FREE = from </a:t>
            </a:r>
            <a:r>
              <a:rPr lang="en-US" baseline="0" dirty="0" err="1"/>
              <a:t>BiblePoint</a:t>
            </a:r>
            <a:r>
              <a:rPr lang="en-US" baseline="0" dirty="0"/>
              <a:t> photos.</a:t>
            </a:r>
            <a:endParaRPr lang="en-US" dirty="0"/>
          </a:p>
          <a:p>
            <a:endParaRPr lang="en-US" dirty="0"/>
          </a:p>
        </p:txBody>
      </p:sp>
      <p:sp>
        <p:nvSpPr>
          <p:cNvPr id="4" name="Slide Number Placeholder 3"/>
          <p:cNvSpPr>
            <a:spLocks noGrp="1"/>
          </p:cNvSpPr>
          <p:nvPr>
            <p:ph type="sldNum" sz="quarter" idx="10"/>
          </p:nvPr>
        </p:nvSpPr>
        <p:spPr/>
        <p:txBody>
          <a:bodyPr/>
          <a:lstStyle/>
          <a:p>
            <a:fld id="{0C41E10A-1376-444B-9DFA-86824BCA1C24}" type="slidenum">
              <a:rPr lang="en-US" smtClean="0"/>
              <a:pPr/>
              <a:t>34</a:t>
            </a:fld>
            <a:endParaRPr lang="en-US"/>
          </a:p>
        </p:txBody>
      </p:sp>
    </p:spTree>
    <p:extLst>
      <p:ext uri="{BB962C8B-B14F-4D97-AF65-F5344CB8AC3E}">
        <p14:creationId xmlns:p14="http://schemas.microsoft.com/office/powerpoint/2010/main" val="2354212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Man Praying</a:t>
            </a:r>
            <a:r>
              <a:rPr lang="en-US" baseline="0" dirty="0"/>
              <a:t> = FREE = from </a:t>
            </a:r>
            <a:r>
              <a:rPr lang="en-US" baseline="0" dirty="0" err="1"/>
              <a:t>BiblePoint</a:t>
            </a:r>
            <a:r>
              <a:rPr lang="en-US" baseline="0" dirty="0"/>
              <a:t> photos.</a:t>
            </a:r>
            <a:endParaRPr lang="en-US" dirty="0"/>
          </a:p>
          <a:p>
            <a:endParaRPr lang="en-US" dirty="0"/>
          </a:p>
        </p:txBody>
      </p:sp>
      <p:sp>
        <p:nvSpPr>
          <p:cNvPr id="4" name="Slide Number Placeholder 3"/>
          <p:cNvSpPr>
            <a:spLocks noGrp="1"/>
          </p:cNvSpPr>
          <p:nvPr>
            <p:ph type="sldNum" sz="quarter" idx="10"/>
          </p:nvPr>
        </p:nvSpPr>
        <p:spPr/>
        <p:txBody>
          <a:bodyPr/>
          <a:lstStyle/>
          <a:p>
            <a:fld id="{0C41E10A-1376-444B-9DFA-86824BCA1C24}" type="slidenum">
              <a:rPr lang="en-US" smtClean="0"/>
              <a:pPr/>
              <a:t>35</a:t>
            </a:fld>
            <a:endParaRPr lang="en-US"/>
          </a:p>
        </p:txBody>
      </p:sp>
    </p:spTree>
    <p:extLst>
      <p:ext uri="{BB962C8B-B14F-4D97-AF65-F5344CB8AC3E}">
        <p14:creationId xmlns:p14="http://schemas.microsoft.com/office/powerpoint/2010/main" val="3547286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P-Shooter Background = LICENSED</a:t>
            </a:r>
            <a:r>
              <a:rPr lang="en-US" baseline="0" dirty="0"/>
              <a:t> and NOT FOR REUSE elsewhere.  To reuse elsewhere get a licenses from http://www.bigstockphoto.com/image-1515436/stock-photo-breath-test-machine-</a:t>
            </a:r>
            <a:endParaRPr lang="en-US" dirty="0"/>
          </a:p>
          <a:p>
            <a:endParaRPr lang="en-US" dirty="0"/>
          </a:p>
        </p:txBody>
      </p:sp>
      <p:sp>
        <p:nvSpPr>
          <p:cNvPr id="4" name="Slide Number Placeholder 3"/>
          <p:cNvSpPr>
            <a:spLocks noGrp="1"/>
          </p:cNvSpPr>
          <p:nvPr>
            <p:ph type="sldNum" sz="quarter" idx="10"/>
          </p:nvPr>
        </p:nvSpPr>
        <p:spPr/>
        <p:txBody>
          <a:bodyPr/>
          <a:lstStyle/>
          <a:p>
            <a:fld id="{0C41E10A-1376-444B-9DFA-86824BCA1C24}" type="slidenum">
              <a:rPr lang="en-US" smtClean="0"/>
              <a:pPr/>
              <a:t>3</a:t>
            </a:fld>
            <a:endParaRPr lang="en-US"/>
          </a:p>
        </p:txBody>
      </p:sp>
    </p:spTree>
    <p:extLst>
      <p:ext uri="{BB962C8B-B14F-4D97-AF65-F5344CB8AC3E}">
        <p14:creationId xmlns:p14="http://schemas.microsoft.com/office/powerpoint/2010/main" val="1178479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Man Praying</a:t>
            </a:r>
            <a:r>
              <a:rPr lang="en-US" baseline="0" dirty="0"/>
              <a:t> = FREE = from </a:t>
            </a:r>
            <a:r>
              <a:rPr lang="en-US" baseline="0" dirty="0" err="1"/>
              <a:t>BiblePoint</a:t>
            </a:r>
            <a:r>
              <a:rPr lang="en-US" baseline="0" dirty="0"/>
              <a:t> photos.</a:t>
            </a:r>
            <a:endParaRPr lang="en-US" dirty="0"/>
          </a:p>
          <a:p>
            <a:endParaRPr lang="en-US" dirty="0"/>
          </a:p>
        </p:txBody>
      </p:sp>
      <p:sp>
        <p:nvSpPr>
          <p:cNvPr id="4" name="Slide Number Placeholder 3"/>
          <p:cNvSpPr>
            <a:spLocks noGrp="1"/>
          </p:cNvSpPr>
          <p:nvPr>
            <p:ph type="sldNum" sz="quarter" idx="10"/>
          </p:nvPr>
        </p:nvSpPr>
        <p:spPr/>
        <p:txBody>
          <a:bodyPr/>
          <a:lstStyle/>
          <a:p>
            <a:fld id="{0C41E10A-1376-444B-9DFA-86824BCA1C24}" type="slidenum">
              <a:rPr lang="en-US" smtClean="0"/>
              <a:pPr/>
              <a:t>36</a:t>
            </a:fld>
            <a:endParaRPr lang="en-US"/>
          </a:p>
        </p:txBody>
      </p:sp>
    </p:spTree>
    <p:extLst>
      <p:ext uri="{BB962C8B-B14F-4D97-AF65-F5344CB8AC3E}">
        <p14:creationId xmlns:p14="http://schemas.microsoft.com/office/powerpoint/2010/main" val="22435107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Man Praying</a:t>
            </a:r>
            <a:r>
              <a:rPr lang="en-US" baseline="0" dirty="0"/>
              <a:t> = FREE = from </a:t>
            </a:r>
            <a:r>
              <a:rPr lang="en-US" baseline="0" dirty="0" err="1"/>
              <a:t>BiblePoint</a:t>
            </a:r>
            <a:r>
              <a:rPr lang="en-US" baseline="0" dirty="0"/>
              <a:t> photos.</a:t>
            </a:r>
            <a:endParaRPr lang="en-US" dirty="0"/>
          </a:p>
          <a:p>
            <a:endParaRPr lang="en-US" dirty="0"/>
          </a:p>
        </p:txBody>
      </p:sp>
      <p:sp>
        <p:nvSpPr>
          <p:cNvPr id="4" name="Slide Number Placeholder 3"/>
          <p:cNvSpPr>
            <a:spLocks noGrp="1"/>
          </p:cNvSpPr>
          <p:nvPr>
            <p:ph type="sldNum" sz="quarter" idx="10"/>
          </p:nvPr>
        </p:nvSpPr>
        <p:spPr/>
        <p:txBody>
          <a:bodyPr/>
          <a:lstStyle/>
          <a:p>
            <a:fld id="{0C41E10A-1376-444B-9DFA-86824BCA1C24}" type="slidenum">
              <a:rPr lang="en-US" smtClean="0"/>
              <a:pPr/>
              <a:t>37</a:t>
            </a:fld>
            <a:endParaRPr lang="en-US"/>
          </a:p>
        </p:txBody>
      </p:sp>
    </p:spTree>
    <p:extLst>
      <p:ext uri="{BB962C8B-B14F-4D97-AF65-F5344CB8AC3E}">
        <p14:creationId xmlns:p14="http://schemas.microsoft.com/office/powerpoint/2010/main" val="14086493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Man Praying</a:t>
            </a:r>
            <a:r>
              <a:rPr lang="en-US" baseline="0" dirty="0"/>
              <a:t> = FREE = from </a:t>
            </a:r>
            <a:r>
              <a:rPr lang="en-US" baseline="0" dirty="0" err="1"/>
              <a:t>BiblePoint</a:t>
            </a:r>
            <a:r>
              <a:rPr lang="en-US" baseline="0" dirty="0"/>
              <a:t> photos.</a:t>
            </a:r>
            <a:endParaRPr lang="en-US" dirty="0"/>
          </a:p>
          <a:p>
            <a:endParaRPr lang="en-US" dirty="0"/>
          </a:p>
        </p:txBody>
      </p:sp>
      <p:sp>
        <p:nvSpPr>
          <p:cNvPr id="4" name="Slide Number Placeholder 3"/>
          <p:cNvSpPr>
            <a:spLocks noGrp="1"/>
          </p:cNvSpPr>
          <p:nvPr>
            <p:ph type="sldNum" sz="quarter" idx="10"/>
          </p:nvPr>
        </p:nvSpPr>
        <p:spPr/>
        <p:txBody>
          <a:bodyPr/>
          <a:lstStyle/>
          <a:p>
            <a:fld id="{0C41E10A-1376-444B-9DFA-86824BCA1C24}" type="slidenum">
              <a:rPr lang="en-US" smtClean="0"/>
              <a:pPr/>
              <a:t>38</a:t>
            </a:fld>
            <a:endParaRPr lang="en-US"/>
          </a:p>
        </p:txBody>
      </p:sp>
    </p:spTree>
    <p:extLst>
      <p:ext uri="{BB962C8B-B14F-4D97-AF65-F5344CB8AC3E}">
        <p14:creationId xmlns:p14="http://schemas.microsoft.com/office/powerpoint/2010/main" val="25615411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Man Praying</a:t>
            </a:r>
            <a:r>
              <a:rPr lang="en-US" baseline="0" dirty="0"/>
              <a:t> = FREE = from </a:t>
            </a:r>
            <a:r>
              <a:rPr lang="en-US" baseline="0" dirty="0" err="1"/>
              <a:t>BiblePoint</a:t>
            </a:r>
            <a:r>
              <a:rPr lang="en-US" baseline="0" dirty="0"/>
              <a:t> photos.</a:t>
            </a:r>
            <a:endParaRPr lang="en-US" dirty="0"/>
          </a:p>
          <a:p>
            <a:endParaRPr lang="en-US" dirty="0"/>
          </a:p>
        </p:txBody>
      </p:sp>
      <p:sp>
        <p:nvSpPr>
          <p:cNvPr id="4" name="Slide Number Placeholder 3"/>
          <p:cNvSpPr>
            <a:spLocks noGrp="1"/>
          </p:cNvSpPr>
          <p:nvPr>
            <p:ph type="sldNum" sz="quarter" idx="10"/>
          </p:nvPr>
        </p:nvSpPr>
        <p:spPr/>
        <p:txBody>
          <a:bodyPr/>
          <a:lstStyle/>
          <a:p>
            <a:fld id="{0C41E10A-1376-444B-9DFA-86824BCA1C24}" type="slidenum">
              <a:rPr lang="en-US" smtClean="0"/>
              <a:pPr/>
              <a:t>39</a:t>
            </a:fld>
            <a:endParaRPr lang="en-US"/>
          </a:p>
        </p:txBody>
      </p:sp>
    </p:spTree>
    <p:extLst>
      <p:ext uri="{BB962C8B-B14F-4D97-AF65-F5344CB8AC3E}">
        <p14:creationId xmlns:p14="http://schemas.microsoft.com/office/powerpoint/2010/main" val="22636373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Man Praying</a:t>
            </a:r>
            <a:r>
              <a:rPr lang="en-US" baseline="0" dirty="0"/>
              <a:t> = FREE = from </a:t>
            </a:r>
            <a:r>
              <a:rPr lang="en-US" baseline="0" dirty="0" err="1"/>
              <a:t>BiblePoint</a:t>
            </a:r>
            <a:r>
              <a:rPr lang="en-US" baseline="0" dirty="0"/>
              <a:t> photos.</a:t>
            </a:r>
            <a:endParaRPr lang="en-US" dirty="0"/>
          </a:p>
          <a:p>
            <a:endParaRPr lang="en-US" dirty="0"/>
          </a:p>
        </p:txBody>
      </p:sp>
      <p:sp>
        <p:nvSpPr>
          <p:cNvPr id="4" name="Slide Number Placeholder 3"/>
          <p:cNvSpPr>
            <a:spLocks noGrp="1"/>
          </p:cNvSpPr>
          <p:nvPr>
            <p:ph type="sldNum" sz="quarter" idx="10"/>
          </p:nvPr>
        </p:nvSpPr>
        <p:spPr/>
        <p:txBody>
          <a:bodyPr/>
          <a:lstStyle/>
          <a:p>
            <a:fld id="{0C41E10A-1376-444B-9DFA-86824BCA1C24}" type="slidenum">
              <a:rPr lang="en-US" smtClean="0"/>
              <a:pPr/>
              <a:t>40</a:t>
            </a:fld>
            <a:endParaRPr lang="en-US"/>
          </a:p>
        </p:txBody>
      </p:sp>
    </p:spTree>
    <p:extLst>
      <p:ext uri="{BB962C8B-B14F-4D97-AF65-F5344CB8AC3E}">
        <p14:creationId xmlns:p14="http://schemas.microsoft.com/office/powerpoint/2010/main" val="3169239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Devil</a:t>
            </a:r>
            <a:r>
              <a:rPr lang="en-US" baseline="0" dirty="0"/>
              <a:t> = FREE = from http://www.sxc.hu/photo/229100</a:t>
            </a:r>
            <a:endParaRPr lang="en-US" dirty="0"/>
          </a:p>
        </p:txBody>
      </p:sp>
      <p:sp>
        <p:nvSpPr>
          <p:cNvPr id="4" name="Slide Number Placeholder 3"/>
          <p:cNvSpPr>
            <a:spLocks noGrp="1"/>
          </p:cNvSpPr>
          <p:nvPr>
            <p:ph type="sldNum" sz="quarter" idx="10"/>
          </p:nvPr>
        </p:nvSpPr>
        <p:spPr/>
        <p:txBody>
          <a:bodyPr/>
          <a:lstStyle/>
          <a:p>
            <a:fld id="{0C41E10A-1376-444B-9DFA-86824BCA1C24}" type="slidenum">
              <a:rPr lang="en-US" smtClean="0"/>
              <a:pPr/>
              <a:t>6</a:t>
            </a:fld>
            <a:endParaRPr lang="en-US"/>
          </a:p>
        </p:txBody>
      </p:sp>
    </p:spTree>
    <p:extLst>
      <p:ext uri="{BB962C8B-B14F-4D97-AF65-F5344CB8AC3E}">
        <p14:creationId xmlns:p14="http://schemas.microsoft.com/office/powerpoint/2010/main" val="1601136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Devil</a:t>
            </a:r>
            <a:r>
              <a:rPr lang="en-US" baseline="0" dirty="0"/>
              <a:t> = FREE = from http://www.sxc.hu/photo/229100</a:t>
            </a:r>
            <a:endParaRPr lang="en-US" dirty="0"/>
          </a:p>
          <a:p>
            <a:endParaRPr lang="en-US" dirty="0"/>
          </a:p>
        </p:txBody>
      </p:sp>
      <p:sp>
        <p:nvSpPr>
          <p:cNvPr id="4" name="Slide Number Placeholder 3"/>
          <p:cNvSpPr>
            <a:spLocks noGrp="1"/>
          </p:cNvSpPr>
          <p:nvPr>
            <p:ph type="sldNum" sz="quarter" idx="10"/>
          </p:nvPr>
        </p:nvSpPr>
        <p:spPr/>
        <p:txBody>
          <a:bodyPr/>
          <a:lstStyle/>
          <a:p>
            <a:fld id="{0C41E10A-1376-444B-9DFA-86824BCA1C24}" type="slidenum">
              <a:rPr lang="en-US" smtClean="0"/>
              <a:pPr/>
              <a:t>7</a:t>
            </a:fld>
            <a:endParaRPr lang="en-US"/>
          </a:p>
        </p:txBody>
      </p:sp>
    </p:spTree>
    <p:extLst>
      <p:ext uri="{BB962C8B-B14F-4D97-AF65-F5344CB8AC3E}">
        <p14:creationId xmlns:p14="http://schemas.microsoft.com/office/powerpoint/2010/main" val="3980705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Devil</a:t>
            </a:r>
            <a:r>
              <a:rPr lang="en-US" baseline="0" dirty="0"/>
              <a:t> = FREE = from http://www.sxc.hu/photo/229100</a:t>
            </a:r>
            <a:endParaRPr lang="en-US" dirty="0"/>
          </a:p>
          <a:p>
            <a:endParaRPr lang="en-US" dirty="0"/>
          </a:p>
        </p:txBody>
      </p:sp>
      <p:sp>
        <p:nvSpPr>
          <p:cNvPr id="4" name="Slide Number Placeholder 3"/>
          <p:cNvSpPr>
            <a:spLocks noGrp="1"/>
          </p:cNvSpPr>
          <p:nvPr>
            <p:ph type="sldNum" sz="quarter" idx="10"/>
          </p:nvPr>
        </p:nvSpPr>
        <p:spPr/>
        <p:txBody>
          <a:bodyPr/>
          <a:lstStyle/>
          <a:p>
            <a:fld id="{0C41E10A-1376-444B-9DFA-86824BCA1C24}" type="slidenum">
              <a:rPr lang="en-US" smtClean="0"/>
              <a:pPr/>
              <a:t>8</a:t>
            </a:fld>
            <a:endParaRPr lang="en-US"/>
          </a:p>
        </p:txBody>
      </p:sp>
    </p:spTree>
    <p:extLst>
      <p:ext uri="{BB962C8B-B14F-4D97-AF65-F5344CB8AC3E}">
        <p14:creationId xmlns:p14="http://schemas.microsoft.com/office/powerpoint/2010/main" val="866353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Devil</a:t>
            </a:r>
            <a:r>
              <a:rPr lang="en-US" baseline="0" dirty="0"/>
              <a:t> = FREE = from http://www.sxc.hu/photo/229100</a:t>
            </a:r>
            <a:endParaRPr lang="en-US" dirty="0"/>
          </a:p>
          <a:p>
            <a:endParaRPr lang="en-US" dirty="0"/>
          </a:p>
        </p:txBody>
      </p:sp>
      <p:sp>
        <p:nvSpPr>
          <p:cNvPr id="4" name="Slide Number Placeholder 3"/>
          <p:cNvSpPr>
            <a:spLocks noGrp="1"/>
          </p:cNvSpPr>
          <p:nvPr>
            <p:ph type="sldNum" sz="quarter" idx="10"/>
          </p:nvPr>
        </p:nvSpPr>
        <p:spPr/>
        <p:txBody>
          <a:bodyPr/>
          <a:lstStyle/>
          <a:p>
            <a:fld id="{0C41E10A-1376-444B-9DFA-86824BCA1C24}" type="slidenum">
              <a:rPr lang="en-US" smtClean="0"/>
              <a:pPr/>
              <a:t>9</a:t>
            </a:fld>
            <a:endParaRPr lang="en-US"/>
          </a:p>
        </p:txBody>
      </p:sp>
    </p:spTree>
    <p:extLst>
      <p:ext uri="{BB962C8B-B14F-4D97-AF65-F5344CB8AC3E}">
        <p14:creationId xmlns:p14="http://schemas.microsoft.com/office/powerpoint/2010/main" val="85121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Devil</a:t>
            </a:r>
            <a:r>
              <a:rPr lang="en-US" baseline="0" dirty="0"/>
              <a:t> = FREE = from http://www.sxc.hu/photo/229100</a:t>
            </a:r>
            <a:endParaRPr lang="en-US" dirty="0"/>
          </a:p>
          <a:p>
            <a:endParaRPr lang="en-US" dirty="0"/>
          </a:p>
        </p:txBody>
      </p:sp>
      <p:sp>
        <p:nvSpPr>
          <p:cNvPr id="4" name="Slide Number Placeholder 3"/>
          <p:cNvSpPr>
            <a:spLocks noGrp="1"/>
          </p:cNvSpPr>
          <p:nvPr>
            <p:ph type="sldNum" sz="quarter" idx="10"/>
          </p:nvPr>
        </p:nvSpPr>
        <p:spPr/>
        <p:txBody>
          <a:bodyPr/>
          <a:lstStyle/>
          <a:p>
            <a:fld id="{0C41E10A-1376-444B-9DFA-86824BCA1C24}" type="slidenum">
              <a:rPr lang="en-US" smtClean="0"/>
              <a:pPr/>
              <a:t>10</a:t>
            </a:fld>
            <a:endParaRPr lang="en-US"/>
          </a:p>
        </p:txBody>
      </p:sp>
    </p:spTree>
    <p:extLst>
      <p:ext uri="{BB962C8B-B14F-4D97-AF65-F5344CB8AC3E}">
        <p14:creationId xmlns:p14="http://schemas.microsoft.com/office/powerpoint/2010/main" val="980773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Devil</a:t>
            </a:r>
            <a:r>
              <a:rPr lang="en-US" baseline="0" dirty="0"/>
              <a:t> = FREE = from http://www.sxc.hu/photo/229100</a:t>
            </a:r>
            <a:endParaRPr lang="en-US" dirty="0"/>
          </a:p>
          <a:p>
            <a:endParaRPr lang="en-US" dirty="0"/>
          </a:p>
        </p:txBody>
      </p:sp>
      <p:sp>
        <p:nvSpPr>
          <p:cNvPr id="4" name="Slide Number Placeholder 3"/>
          <p:cNvSpPr>
            <a:spLocks noGrp="1"/>
          </p:cNvSpPr>
          <p:nvPr>
            <p:ph type="sldNum" sz="quarter" idx="10"/>
          </p:nvPr>
        </p:nvSpPr>
        <p:spPr/>
        <p:txBody>
          <a:bodyPr/>
          <a:lstStyle/>
          <a:p>
            <a:fld id="{0C41E10A-1376-444B-9DFA-86824BCA1C24}" type="slidenum">
              <a:rPr lang="en-US" smtClean="0"/>
              <a:pPr/>
              <a:t>11</a:t>
            </a:fld>
            <a:endParaRPr lang="en-US"/>
          </a:p>
        </p:txBody>
      </p:sp>
    </p:spTree>
    <p:extLst>
      <p:ext uri="{BB962C8B-B14F-4D97-AF65-F5344CB8AC3E}">
        <p14:creationId xmlns:p14="http://schemas.microsoft.com/office/powerpoint/2010/main" val="825889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bg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8E202FB-BDEC-4B26-9084-8162485F532D}"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F7905-B7B8-433D-AAE2-6B082774CF8C}" type="slidenum">
              <a:rPr lang="en-US" smtClean="0"/>
              <a:pPr/>
              <a:t>‹#›</a:t>
            </a:fld>
            <a:endParaRPr lang="en-US"/>
          </a:p>
        </p:txBody>
      </p:sp>
    </p:spTree>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E202FB-BDEC-4B26-9084-8162485F532D}"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F7905-B7B8-433D-AAE2-6B082774CF8C}" type="slidenum">
              <a:rPr lang="en-US" smtClean="0"/>
              <a:pPr/>
              <a:t>‹#›</a:t>
            </a:fld>
            <a:endParaRPr lang="en-US"/>
          </a:p>
        </p:txBody>
      </p:sp>
    </p:spTree>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E202FB-BDEC-4B26-9084-8162485F532D}"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F7905-B7B8-433D-AAE2-6B082774CF8C}" type="slidenum">
              <a:rPr lang="en-US" smtClean="0"/>
              <a:pPr/>
              <a:t>‹#›</a:t>
            </a:fld>
            <a:endParaRPr lang="en-US"/>
          </a:p>
        </p:txBody>
      </p:sp>
    </p:spTree>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dirty="0"/>
              <a:t>Click to edit Master title style</a:t>
            </a:r>
          </a:p>
        </p:txBody>
      </p:sp>
      <p:sp>
        <p:nvSpPr>
          <p:cNvPr id="3" name="Content Placeholder 2"/>
          <p:cNvSpPr>
            <a:spLocks noGrp="1"/>
          </p:cNvSpPr>
          <p:nvPr>
            <p:ph idx="1"/>
          </p:nvPr>
        </p:nvSpPr>
        <p:spPr>
          <a:xfrm>
            <a:off x="438411" y="1315233"/>
            <a:ext cx="11561523" cy="4810931"/>
          </a:xfrm>
        </p:spPr>
        <p:txBody>
          <a:bodyPr/>
          <a:lstStyle>
            <a:lvl1pPr>
              <a:buNone/>
              <a:defRPr b="1"/>
            </a:lvl1pPr>
            <a:lvl2pPr>
              <a:buNone/>
              <a:defRPr b="1"/>
            </a:lvl2pPr>
            <a:lvl3pPr>
              <a:buNone/>
              <a:defRPr b="1"/>
            </a:lvl3pPr>
            <a:lvl4pPr>
              <a:buNone/>
              <a:defRPr b="1"/>
            </a:lvl4pPr>
            <a:lvl5pPr>
              <a:buNone/>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8E202FB-BDEC-4B26-9084-8162485F532D}"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F7905-B7B8-433D-AAE2-6B082774CF8C}" type="slidenum">
              <a:rPr lang="en-US" smtClean="0"/>
              <a:pPr/>
              <a:t>‹#›</a:t>
            </a:fld>
            <a:endParaRPr lang="en-US"/>
          </a:p>
        </p:txBody>
      </p:sp>
    </p:spTree>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E202FB-BDEC-4B26-9084-8162485F532D}"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0F7905-B7B8-433D-AAE2-6B082774CF8C}" type="slidenum">
              <a:rPr lang="en-US" smtClean="0"/>
              <a:pPr/>
              <a:t>‹#›</a:t>
            </a:fld>
            <a:endParaRPr lang="en-US"/>
          </a:p>
        </p:txBody>
      </p:sp>
    </p:spTree>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E202FB-BDEC-4B26-9084-8162485F532D}" type="datetimeFigureOut">
              <a:rPr lang="en-US" smtClean="0"/>
              <a:pPr/>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0F7905-B7B8-433D-AAE2-6B082774CF8C}" type="slidenum">
              <a:rPr lang="en-US" smtClean="0"/>
              <a:pPr/>
              <a:t>‹#›</a:t>
            </a:fld>
            <a:endParaRPr lang="en-US"/>
          </a:p>
        </p:txBody>
      </p:sp>
    </p:spTree>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E202FB-BDEC-4B26-9084-8162485F532D}" type="datetimeFigureOut">
              <a:rPr lang="en-US" smtClean="0"/>
              <a:pPr/>
              <a:t>5/20/2021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0F7905-B7B8-433D-AAE2-6B082774CF8C}" type="slidenum">
              <a:rPr lang="en-US" smtClean="0"/>
              <a:pPr/>
              <a:t>‹#›</a:t>
            </a:fld>
            <a:endParaRPr lang="en-US"/>
          </a:p>
        </p:txBody>
      </p:sp>
    </p:spTree>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E202FB-BDEC-4B26-9084-8162485F532D}" type="datetimeFigureOut">
              <a:rPr lang="en-US" smtClean="0"/>
              <a:pPr/>
              <a:t>5/20/2021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0F7905-B7B8-433D-AAE2-6B082774CF8C}" type="slidenum">
              <a:rPr lang="en-US" smtClean="0"/>
              <a:pPr/>
              <a:t>‹#›</a:t>
            </a:fld>
            <a:endParaRPr lang="en-US"/>
          </a:p>
        </p:txBody>
      </p:sp>
    </p:spTree>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E202FB-BDEC-4B26-9084-8162485F532D}" type="datetimeFigureOut">
              <a:rPr lang="en-US" smtClean="0"/>
              <a:pPr/>
              <a:t>5/20/2021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0F7905-B7B8-433D-AAE2-6B082774CF8C}" type="slidenum">
              <a:rPr lang="en-US" smtClean="0"/>
              <a:pPr/>
              <a:t>‹#›</a:t>
            </a:fld>
            <a:endParaRPr lang="en-US"/>
          </a:p>
        </p:txBody>
      </p:sp>
    </p:spTree>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E202FB-BDEC-4B26-9084-8162485F532D}" type="datetimeFigureOut">
              <a:rPr lang="en-US" smtClean="0"/>
              <a:pPr/>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0F7905-B7B8-433D-AAE2-6B082774CF8C}" type="slidenum">
              <a:rPr lang="en-US" smtClean="0"/>
              <a:pPr/>
              <a:t>‹#›</a:t>
            </a:fld>
            <a:endParaRPr lang="en-US"/>
          </a:p>
        </p:txBody>
      </p:sp>
    </p:spTree>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E202FB-BDEC-4B26-9084-8162485F532D}" type="datetimeFigureOut">
              <a:rPr lang="en-US" smtClean="0"/>
              <a:pPr/>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0F7905-B7B8-433D-AAE2-6B082774CF8C}" type="slidenum">
              <a:rPr lang="en-US" smtClean="0"/>
              <a:pPr/>
              <a:t>‹#›</a:t>
            </a:fld>
            <a:endParaRPr lang="en-US"/>
          </a:p>
        </p:txBody>
      </p:sp>
    </p:spTree>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3" cstate="print"/>
          <a:srcRect/>
          <a:stretch>
            <a:fillRect/>
          </a:stretch>
        </p:blipFill>
        <p:spPr bwMode="auto">
          <a:xfrm>
            <a:off x="1" y="0"/>
            <a:ext cx="9784079" cy="6916738"/>
          </a:xfrm>
          <a:prstGeom prst="rect">
            <a:avLst/>
          </a:prstGeom>
          <a:noFill/>
          <a:ln w="9525">
            <a:noFill/>
            <a:miter lim="800000"/>
            <a:headEnd/>
            <a:tailEnd/>
          </a:ln>
          <a:effectLst/>
        </p:spPr>
      </p:pic>
      <p:pic>
        <p:nvPicPr>
          <p:cNvPr id="8" name="Picture 2">
            <a:extLst>
              <a:ext uri="{FF2B5EF4-FFF2-40B4-BE49-F238E27FC236}">
                <a16:creationId xmlns:a16="http://schemas.microsoft.com/office/drawing/2014/main" id="{988E3868-2DA9-44CC-80F9-86401176BE73}"/>
              </a:ext>
            </a:extLst>
          </p:cNvPr>
          <p:cNvPicPr>
            <a:picLocks noChangeAspect="1" noChangeArrowheads="1"/>
          </p:cNvPicPr>
          <p:nvPr userDrawn="1"/>
        </p:nvPicPr>
        <p:blipFill rotWithShape="1">
          <a:blip r:embed="rId13" cstate="print"/>
          <a:srcRect l="50841"/>
          <a:stretch/>
        </p:blipFill>
        <p:spPr bwMode="auto">
          <a:xfrm>
            <a:off x="4974336" y="0"/>
            <a:ext cx="7217664" cy="6916738"/>
          </a:xfrm>
          <a:prstGeom prst="rect">
            <a:avLst/>
          </a:prstGeom>
          <a:noFill/>
          <a:ln w="9525">
            <a:noFill/>
            <a:miter lim="800000"/>
            <a:headEnd/>
            <a:tailEnd/>
          </a:ln>
          <a:effectLst/>
        </p:spPr>
      </p:pic>
      <p:sp>
        <p:nvSpPr>
          <p:cNvPr id="2" name="Title Placeholder 1"/>
          <p:cNvSpPr>
            <a:spLocks noGrp="1"/>
          </p:cNvSpPr>
          <p:nvPr>
            <p:ph type="title"/>
          </p:nvPr>
        </p:nvSpPr>
        <p:spPr>
          <a:xfrm>
            <a:off x="0" y="0"/>
            <a:ext cx="12192000" cy="1240077"/>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E202FB-BDEC-4B26-9084-8162485F532D}" type="datetimeFigureOut">
              <a:rPr lang="en-US" smtClean="0"/>
              <a:pPr/>
              <a:t>5/20/2021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0F7905-B7B8-433D-AAE2-6B082774CF8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zoom/>
  </p:transition>
  <p:txStyles>
    <p:titleStyle>
      <a:lvl1pPr algn="ctr" defTabSz="914400" rtl="0" eaLnBrk="1" latinLnBrk="0" hangingPunct="1">
        <a:spcBef>
          <a:spcPct val="0"/>
        </a:spcBef>
        <a:buNone/>
        <a:defRPr sz="66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48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4800" b="1"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4800" b="1"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4800" b="1"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48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0"/>
            <a:ext cx="9747504" cy="6916738"/>
          </a:xfrm>
          <a:prstGeom prst="rect">
            <a:avLst/>
          </a:prstGeom>
          <a:noFill/>
          <a:ln w="9525">
            <a:noFill/>
            <a:miter lim="800000"/>
            <a:headEnd/>
            <a:tailEnd/>
          </a:ln>
          <a:effectLst/>
        </p:spPr>
      </p:pic>
      <p:pic>
        <p:nvPicPr>
          <p:cNvPr id="9" name="Picture 2">
            <a:extLst>
              <a:ext uri="{FF2B5EF4-FFF2-40B4-BE49-F238E27FC236}">
                <a16:creationId xmlns:a16="http://schemas.microsoft.com/office/drawing/2014/main" id="{04AF7615-3B4B-40C6-8D3D-8AB0A271707C}"/>
              </a:ext>
            </a:extLst>
          </p:cNvPr>
          <p:cNvPicPr>
            <a:picLocks noChangeAspect="1" noChangeArrowheads="1"/>
          </p:cNvPicPr>
          <p:nvPr/>
        </p:nvPicPr>
        <p:blipFill rotWithShape="1">
          <a:blip r:embed="rId3" cstate="print"/>
          <a:srcRect l="49343"/>
          <a:stretch/>
        </p:blipFill>
        <p:spPr bwMode="auto">
          <a:xfrm>
            <a:off x="4809744" y="0"/>
            <a:ext cx="7382256" cy="6916738"/>
          </a:xfrm>
          <a:prstGeom prst="rect">
            <a:avLst/>
          </a:prstGeom>
          <a:noFill/>
          <a:ln w="9525">
            <a:noFill/>
            <a:miter lim="800000"/>
            <a:headEnd/>
            <a:tailEnd/>
          </a:ln>
          <a:effectLst/>
        </p:spPr>
      </p:pic>
      <p:sp>
        <p:nvSpPr>
          <p:cNvPr id="2" name="Title 1"/>
          <p:cNvSpPr>
            <a:spLocks noGrp="1"/>
          </p:cNvSpPr>
          <p:nvPr>
            <p:ph type="ctrTitle"/>
          </p:nvPr>
        </p:nvSpPr>
        <p:spPr>
          <a:xfrm>
            <a:off x="2209800" y="381002"/>
            <a:ext cx="7772400" cy="2819399"/>
          </a:xfrm>
        </p:spPr>
        <p:txBody>
          <a:bodyPr/>
          <a:lstStyle/>
          <a:p>
            <a:r>
              <a:rPr lang="en-US" sz="6000" dirty="0"/>
              <a:t>Holding Off the </a:t>
            </a:r>
            <a:br>
              <a:rPr lang="en-US" sz="6000" dirty="0"/>
            </a:br>
            <a:r>
              <a:rPr lang="en-US" sz="6000" dirty="0"/>
              <a:t>Forces of Evil with a </a:t>
            </a:r>
            <a:br>
              <a:rPr lang="en-US" sz="6000" dirty="0"/>
            </a:br>
            <a:r>
              <a:rPr lang="en-US" sz="6000" dirty="0"/>
              <a:t>P-SHOOTER</a:t>
            </a:r>
          </a:p>
        </p:txBody>
      </p:sp>
      <p:sp>
        <p:nvSpPr>
          <p:cNvPr id="3" name="Subtitle 2"/>
          <p:cNvSpPr>
            <a:spLocks noGrp="1"/>
          </p:cNvSpPr>
          <p:nvPr>
            <p:ph type="subTitle" idx="1"/>
          </p:nvPr>
        </p:nvSpPr>
        <p:spPr>
          <a:xfrm>
            <a:off x="5456903" y="4938118"/>
            <a:ext cx="5620610" cy="1066800"/>
          </a:xfrm>
        </p:spPr>
        <p:txBody>
          <a:bodyPr/>
          <a:lstStyle/>
          <a:p>
            <a:r>
              <a:rPr lang="en-US" dirty="0"/>
              <a:t>Ephesians 6:10-24</a:t>
            </a:r>
          </a:p>
        </p:txBody>
      </p:sp>
      <p:pic>
        <p:nvPicPr>
          <p:cNvPr id="6" name="Picture 6" descr="BiblePointDotLogo-WhiteText">
            <a:extLst>
              <a:ext uri="{FF2B5EF4-FFF2-40B4-BE49-F238E27FC236}">
                <a16:creationId xmlns:a16="http://schemas.microsoft.com/office/drawing/2014/main" id="{7F419894-93EA-4B49-99B2-C16809A96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500743" y="159648"/>
            <a:ext cx="1981200" cy="907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cstate="print"/>
          <a:srcRect l="6940" t="6164" b="10910"/>
          <a:stretch>
            <a:fillRect/>
          </a:stretch>
        </p:blipFill>
        <p:spPr bwMode="auto">
          <a:xfrm>
            <a:off x="0" y="1315454"/>
            <a:ext cx="4732421" cy="5622758"/>
          </a:xfrm>
          <a:prstGeom prst="rect">
            <a:avLst/>
          </a:prstGeom>
          <a:noFill/>
          <a:ln w="9525">
            <a:noFill/>
            <a:miter lim="800000"/>
            <a:headEnd/>
            <a:tailEnd/>
          </a:ln>
          <a:effectLst/>
        </p:spPr>
      </p:pic>
      <p:sp>
        <p:nvSpPr>
          <p:cNvPr id="3" name="Content Placeholder 2"/>
          <p:cNvSpPr>
            <a:spLocks noGrp="1"/>
          </p:cNvSpPr>
          <p:nvPr>
            <p:ph idx="1"/>
          </p:nvPr>
        </p:nvSpPr>
        <p:spPr>
          <a:xfrm>
            <a:off x="4191000" y="1804851"/>
            <a:ext cx="8001000" cy="4810710"/>
          </a:xfrm>
        </p:spPr>
        <p:txBody>
          <a:bodyPr/>
          <a:lstStyle/>
          <a:p>
            <a:pPr marL="0" indent="0">
              <a:lnSpc>
                <a:spcPts val="5400"/>
              </a:lnSpc>
            </a:pPr>
            <a:r>
              <a:rPr lang="en-US" sz="4800" baseline="30000" dirty="0"/>
              <a:t>12</a:t>
            </a:r>
            <a:r>
              <a:rPr lang="en-US" sz="4800" dirty="0"/>
              <a:t> For our struggle is not against flesh and blood, but against the rulers, against the authorities, against the </a:t>
            </a:r>
            <a:r>
              <a:rPr lang="en-US" sz="4800" dirty="0">
                <a:effectLst>
                  <a:glow rad="127000">
                    <a:srgbClr val="FF0000"/>
                  </a:glow>
                  <a:outerShdw blurRad="38100" dist="38100" dir="2700000" algn="tl">
                    <a:srgbClr val="000000">
                      <a:alpha val="43137"/>
                    </a:srgbClr>
                  </a:outerShdw>
                </a:effectLst>
              </a:rPr>
              <a:t>powers of this dark world </a:t>
            </a:r>
            <a:r>
              <a:rPr lang="en-US" sz="4800" dirty="0"/>
              <a:t>and against the spiritual </a:t>
            </a:r>
            <a:r>
              <a:rPr lang="en-US" sz="4800" dirty="0">
                <a:effectLst>
                  <a:glow rad="127000">
                    <a:srgbClr val="FF0000"/>
                  </a:glow>
                  <a:outerShdw blurRad="38100" dist="38100" dir="2700000" algn="tl">
                    <a:srgbClr val="000000">
                      <a:alpha val="43137"/>
                    </a:srgbClr>
                  </a:outerShdw>
                </a:effectLst>
              </a:rPr>
              <a:t>forces of evil in the heavenly realms</a:t>
            </a:r>
            <a:r>
              <a:rPr lang="en-US" sz="4800" dirty="0"/>
              <a:t>.</a:t>
            </a:r>
          </a:p>
        </p:txBody>
      </p:sp>
      <p:sp>
        <p:nvSpPr>
          <p:cNvPr id="2" name="Title 1"/>
          <p:cNvSpPr>
            <a:spLocks noGrp="1"/>
          </p:cNvSpPr>
          <p:nvPr>
            <p:ph type="title"/>
          </p:nvPr>
        </p:nvSpPr>
        <p:spPr>
          <a:xfrm>
            <a:off x="0" y="-1"/>
            <a:ext cx="12290612" cy="1164921"/>
          </a:xfrm>
        </p:spPr>
        <p:txBody>
          <a:bodyPr/>
          <a:lstStyle/>
          <a:p>
            <a:pPr>
              <a:lnSpc>
                <a:spcPct val="80000"/>
              </a:lnSpc>
            </a:pPr>
            <a:r>
              <a:rPr lang="en-US" dirty="0"/>
              <a:t>It’s </a:t>
            </a:r>
            <a:r>
              <a:rPr lang="en-US" u="sng" dirty="0">
                <a:effectLst>
                  <a:glow rad="127000">
                    <a:srgbClr val="FF0000"/>
                  </a:glow>
                </a:effectLst>
              </a:rPr>
              <a:t>Powerful</a:t>
            </a:r>
            <a:r>
              <a:rPr lang="en-US" dirty="0"/>
              <a:t>!</a:t>
            </a:r>
          </a:p>
        </p:txBody>
      </p:sp>
    </p:spTree>
    <p:extLst>
      <p:ext uri="{BB962C8B-B14F-4D97-AF65-F5344CB8AC3E}">
        <p14:creationId xmlns:p14="http://schemas.microsoft.com/office/powerpoint/2010/main" val="601562039"/>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67439DE5-D995-489F-96F3-7DF2F1100C61}"/>
              </a:ext>
            </a:extLst>
          </p:cNvPr>
          <p:cNvPicPr>
            <a:picLocks noChangeAspect="1" noChangeArrowheads="1"/>
          </p:cNvPicPr>
          <p:nvPr/>
        </p:nvPicPr>
        <p:blipFill>
          <a:blip r:embed="rId3" cstate="print"/>
          <a:srcRect l="6940" t="6164" b="10910"/>
          <a:stretch>
            <a:fillRect/>
          </a:stretch>
        </p:blipFill>
        <p:spPr bwMode="auto">
          <a:xfrm>
            <a:off x="0" y="1315454"/>
            <a:ext cx="4732421" cy="5622758"/>
          </a:xfrm>
          <a:prstGeom prst="rect">
            <a:avLst/>
          </a:prstGeom>
          <a:noFill/>
          <a:ln w="9525">
            <a:noFill/>
            <a:miter lim="800000"/>
            <a:headEnd/>
            <a:tailEnd/>
          </a:ln>
          <a:effectLst/>
        </p:spPr>
      </p:pic>
      <p:sp>
        <p:nvSpPr>
          <p:cNvPr id="9" name="Rectangle 8">
            <a:extLst>
              <a:ext uri="{FF2B5EF4-FFF2-40B4-BE49-F238E27FC236}">
                <a16:creationId xmlns:a16="http://schemas.microsoft.com/office/drawing/2014/main" id="{65969E6B-6F42-44B9-98B7-C66D6A602335}"/>
              </a:ext>
            </a:extLst>
          </p:cNvPr>
          <p:cNvSpPr/>
          <p:nvPr/>
        </p:nvSpPr>
        <p:spPr>
          <a:xfrm>
            <a:off x="353961" y="1783214"/>
            <a:ext cx="3723640" cy="43059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E88B422-7F45-4888-9E57-8D6A3E612B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639" y="2985443"/>
            <a:ext cx="3959741" cy="3488344"/>
          </a:xfrm>
          <a:prstGeom prst="rect">
            <a:avLst/>
          </a:prstGeom>
        </p:spPr>
      </p:pic>
      <p:sp>
        <p:nvSpPr>
          <p:cNvPr id="11" name="Rectangle 10">
            <a:extLst>
              <a:ext uri="{FF2B5EF4-FFF2-40B4-BE49-F238E27FC236}">
                <a16:creationId xmlns:a16="http://schemas.microsoft.com/office/drawing/2014/main" id="{49938C44-759A-4C45-8A7B-C8D2DC261C80}"/>
              </a:ext>
            </a:extLst>
          </p:cNvPr>
          <p:cNvSpPr/>
          <p:nvPr/>
        </p:nvSpPr>
        <p:spPr>
          <a:xfrm>
            <a:off x="659310" y="1311329"/>
            <a:ext cx="3736729" cy="175432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a:ln w="11430"/>
                <a:solidFill>
                  <a:schemeClr val="bg1"/>
                </a:solidFill>
                <a:effectLst>
                  <a:outerShdw blurRad="80000" dist="40000" dir="5040000" algn="tl">
                    <a:srgbClr val="000000">
                      <a:alpha val="30000"/>
                    </a:srgbClr>
                  </a:outerShdw>
                </a:effectLst>
              </a:rPr>
              <a:t>“Wiles </a:t>
            </a:r>
            <a:br>
              <a:rPr lang="en-US" sz="5400" b="1" dirty="0">
                <a:ln w="11430"/>
                <a:solidFill>
                  <a:schemeClr val="bg1"/>
                </a:solidFill>
                <a:effectLst>
                  <a:outerShdw blurRad="80000" dist="40000" dir="5040000" algn="tl">
                    <a:srgbClr val="000000">
                      <a:alpha val="30000"/>
                    </a:srgbClr>
                  </a:outerShdw>
                </a:effectLst>
              </a:rPr>
            </a:br>
            <a:r>
              <a:rPr lang="en-US" sz="5400" b="1" dirty="0">
                <a:ln w="11430"/>
                <a:solidFill>
                  <a:schemeClr val="bg1"/>
                </a:solidFill>
                <a:effectLst>
                  <a:outerShdw blurRad="80000" dist="40000" dir="5040000" algn="tl">
                    <a:srgbClr val="000000">
                      <a:alpha val="30000"/>
                    </a:srgbClr>
                  </a:outerShdw>
                </a:effectLst>
              </a:rPr>
              <a:t>of the devil”</a:t>
            </a:r>
          </a:p>
        </p:txBody>
      </p:sp>
      <p:sp>
        <p:nvSpPr>
          <p:cNvPr id="6" name="Rounded Rectangle 5"/>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0208" y="-1"/>
            <a:ext cx="12390820" cy="1164921"/>
          </a:xfrm>
        </p:spPr>
        <p:txBody>
          <a:bodyPr/>
          <a:lstStyle/>
          <a:p>
            <a:pPr>
              <a:lnSpc>
                <a:spcPct val="80000"/>
              </a:lnSpc>
            </a:pPr>
            <a:r>
              <a:rPr lang="en-US" dirty="0"/>
              <a:t>It’s </a:t>
            </a:r>
            <a:r>
              <a:rPr lang="en-US" u="sng" dirty="0">
                <a:effectLst>
                  <a:glow rad="127000">
                    <a:srgbClr val="FF0000"/>
                  </a:glow>
                </a:effectLst>
              </a:rPr>
              <a:t>Scheming</a:t>
            </a:r>
            <a:r>
              <a:rPr lang="en-US" dirty="0"/>
              <a:t>!</a:t>
            </a:r>
          </a:p>
        </p:txBody>
      </p:sp>
      <p:sp>
        <p:nvSpPr>
          <p:cNvPr id="12" name="Content Placeholder 2">
            <a:extLst>
              <a:ext uri="{FF2B5EF4-FFF2-40B4-BE49-F238E27FC236}">
                <a16:creationId xmlns:a16="http://schemas.microsoft.com/office/drawing/2014/main" id="{C6C03A05-DDB4-4CF5-8ADA-040831CBA718}"/>
              </a:ext>
            </a:extLst>
          </p:cNvPr>
          <p:cNvSpPr>
            <a:spLocks noGrp="1"/>
          </p:cNvSpPr>
          <p:nvPr>
            <p:ph idx="1"/>
          </p:nvPr>
        </p:nvSpPr>
        <p:spPr>
          <a:xfrm>
            <a:off x="4778477" y="2047290"/>
            <a:ext cx="7125519" cy="4810710"/>
          </a:xfrm>
        </p:spPr>
        <p:txBody>
          <a:bodyPr/>
          <a:lstStyle/>
          <a:p>
            <a:pPr marL="0" indent="0">
              <a:lnSpc>
                <a:spcPts val="5400"/>
              </a:lnSpc>
            </a:pPr>
            <a:r>
              <a:rPr lang="en-US" baseline="30000" dirty="0"/>
              <a:t>11</a:t>
            </a:r>
            <a:r>
              <a:rPr lang="en-US" dirty="0"/>
              <a:t> Put on the full armor of God so that you can take your stand against the </a:t>
            </a:r>
            <a:r>
              <a:rPr lang="en-US" dirty="0">
                <a:effectLst>
                  <a:glow rad="127000">
                    <a:srgbClr val="FF0000"/>
                  </a:glow>
                  <a:outerShdw blurRad="38100" dist="38100" dir="2700000" algn="tl">
                    <a:srgbClr val="000000">
                      <a:alpha val="43137"/>
                    </a:srgbClr>
                  </a:outerShdw>
                </a:effectLst>
              </a:rPr>
              <a:t>devil's schemes</a:t>
            </a:r>
            <a:r>
              <a:rPr lang="en-US" dirty="0"/>
              <a:t>. </a:t>
            </a:r>
            <a:endParaRPr lang="en-US" sz="400" dirty="0"/>
          </a:p>
          <a:p>
            <a:pPr marL="0" indent="0">
              <a:lnSpc>
                <a:spcPts val="5400"/>
              </a:lnSpc>
            </a:pPr>
            <a:r>
              <a:rPr lang="en-US" dirty="0"/>
              <a:t>“For we are not unaware of his </a:t>
            </a:r>
            <a:r>
              <a:rPr lang="en-US" dirty="0">
                <a:effectLst>
                  <a:glow rad="127000">
                    <a:srgbClr val="FF0000"/>
                  </a:glow>
                  <a:outerShdw blurRad="38100" dist="38100" dir="2700000" algn="tl">
                    <a:srgbClr val="000000">
                      <a:alpha val="43137"/>
                    </a:srgbClr>
                  </a:outerShdw>
                </a:effectLst>
              </a:rPr>
              <a:t>schemes</a:t>
            </a:r>
            <a:r>
              <a:rPr lang="en-US" dirty="0"/>
              <a:t>.” 2 Cor 2:11</a:t>
            </a:r>
          </a:p>
        </p:txBody>
      </p:sp>
    </p:spTree>
    <p:extLst>
      <p:ext uri="{BB962C8B-B14F-4D97-AF65-F5344CB8AC3E}">
        <p14:creationId xmlns:p14="http://schemas.microsoft.com/office/powerpoint/2010/main" val="119680551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20"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765300"/>
            <a:ext cx="4089400" cy="4940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p:cNvPicPr>
            <a:picLocks noChangeAspect="1" noChangeArrowheads="1"/>
          </p:cNvPicPr>
          <p:nvPr/>
        </p:nvPicPr>
        <p:blipFill>
          <a:blip r:embed="rId3" cstate="print"/>
          <a:srcRect l="6940" t="6164" b="10910"/>
          <a:stretch>
            <a:fillRect/>
          </a:stretch>
        </p:blipFill>
        <p:spPr bwMode="auto">
          <a:xfrm>
            <a:off x="0" y="1315454"/>
            <a:ext cx="4732421" cy="5622758"/>
          </a:xfrm>
          <a:prstGeom prst="rect">
            <a:avLst/>
          </a:prstGeom>
          <a:noFill/>
          <a:ln w="9525">
            <a:noFill/>
            <a:miter lim="800000"/>
            <a:headEnd/>
            <a:tailEnd/>
          </a:ln>
          <a:effectLst/>
        </p:spPr>
      </p:pic>
      <p:sp>
        <p:nvSpPr>
          <p:cNvPr id="2" name="Title 1"/>
          <p:cNvSpPr>
            <a:spLocks noGrp="1"/>
          </p:cNvSpPr>
          <p:nvPr>
            <p:ph type="title"/>
          </p:nvPr>
        </p:nvSpPr>
        <p:spPr>
          <a:xfrm>
            <a:off x="0" y="-1"/>
            <a:ext cx="12192000" cy="1152395"/>
          </a:xfrm>
        </p:spPr>
        <p:txBody>
          <a:bodyPr/>
          <a:lstStyle/>
          <a:p>
            <a:r>
              <a:rPr lang="en-US" dirty="0"/>
              <a:t>Scheming assault on Us</a:t>
            </a:r>
          </a:p>
        </p:txBody>
      </p:sp>
      <p:sp>
        <p:nvSpPr>
          <p:cNvPr id="6" name="Rounded Rectangle 5"/>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5540" y="1219200"/>
            <a:ext cx="4421339" cy="5641994"/>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nSpc>
                <a:spcPts val="5400"/>
              </a:lnSpc>
            </a:pPr>
            <a:r>
              <a:rPr lang="en-US" sz="5400" b="1" dirty="0">
                <a:solidFill>
                  <a:schemeClr val="bg1"/>
                </a:solidFill>
              </a:rPr>
              <a:t>He lies</a:t>
            </a:r>
          </a:p>
          <a:p>
            <a:pPr>
              <a:lnSpc>
                <a:spcPts val="5400"/>
              </a:lnSpc>
            </a:pPr>
            <a:r>
              <a:rPr lang="en-US" sz="5400" b="1" dirty="0">
                <a:solidFill>
                  <a:schemeClr val="bg1"/>
                </a:solidFill>
              </a:rPr>
              <a:t>He casts doubt</a:t>
            </a:r>
          </a:p>
          <a:p>
            <a:pPr>
              <a:lnSpc>
                <a:spcPts val="5400"/>
              </a:lnSpc>
            </a:pPr>
            <a:r>
              <a:rPr lang="en-US" sz="5400" b="1" dirty="0">
                <a:solidFill>
                  <a:schemeClr val="bg1"/>
                </a:solidFill>
              </a:rPr>
              <a:t>He tempts</a:t>
            </a:r>
          </a:p>
          <a:p>
            <a:pPr>
              <a:lnSpc>
                <a:spcPts val="5400"/>
              </a:lnSpc>
            </a:pPr>
            <a:r>
              <a:rPr lang="en-US" sz="5400" b="1" dirty="0">
                <a:solidFill>
                  <a:schemeClr val="bg1"/>
                </a:solidFill>
              </a:rPr>
              <a:t>He murders</a:t>
            </a:r>
          </a:p>
          <a:p>
            <a:pPr>
              <a:lnSpc>
                <a:spcPts val="5400"/>
              </a:lnSpc>
            </a:pPr>
            <a:r>
              <a:rPr lang="en-US" sz="5400" b="1" dirty="0">
                <a:solidFill>
                  <a:schemeClr val="bg1"/>
                </a:solidFill>
              </a:rPr>
              <a:t>He entices</a:t>
            </a:r>
          </a:p>
          <a:p>
            <a:pPr>
              <a:lnSpc>
                <a:spcPts val="5400"/>
              </a:lnSpc>
            </a:pPr>
            <a:r>
              <a:rPr lang="en-US" sz="5400" b="1" dirty="0">
                <a:solidFill>
                  <a:schemeClr val="bg1"/>
                </a:solidFill>
              </a:rPr>
              <a:t>He beguiles</a:t>
            </a:r>
          </a:p>
          <a:p>
            <a:pPr>
              <a:lnSpc>
                <a:spcPts val="5400"/>
              </a:lnSpc>
            </a:pPr>
            <a:r>
              <a:rPr lang="en-US" sz="5400" b="1" dirty="0">
                <a:solidFill>
                  <a:schemeClr val="bg1"/>
                </a:solidFill>
              </a:rPr>
              <a:t>He slanders</a:t>
            </a:r>
          </a:p>
          <a:p>
            <a:pPr>
              <a:lnSpc>
                <a:spcPts val="5400"/>
              </a:lnSpc>
            </a:pPr>
            <a:r>
              <a:rPr lang="en-US" sz="5400" b="1" dirty="0">
                <a:solidFill>
                  <a:schemeClr val="bg1"/>
                </a:solidFill>
              </a:rPr>
              <a:t>He accuses</a:t>
            </a:r>
          </a:p>
        </p:txBody>
      </p:sp>
      <p:sp>
        <p:nvSpPr>
          <p:cNvPr id="10" name="Content Placeholder 2">
            <a:extLst>
              <a:ext uri="{FF2B5EF4-FFF2-40B4-BE49-F238E27FC236}">
                <a16:creationId xmlns:a16="http://schemas.microsoft.com/office/drawing/2014/main" id="{C74F52B3-DE70-4743-81FC-AE720EB5CAE3}"/>
              </a:ext>
            </a:extLst>
          </p:cNvPr>
          <p:cNvSpPr>
            <a:spLocks noGrp="1"/>
          </p:cNvSpPr>
          <p:nvPr>
            <p:ph idx="1"/>
          </p:nvPr>
        </p:nvSpPr>
        <p:spPr>
          <a:xfrm>
            <a:off x="4778477" y="2047290"/>
            <a:ext cx="7125519" cy="4810710"/>
          </a:xfrm>
        </p:spPr>
        <p:txBody>
          <a:bodyPr/>
          <a:lstStyle/>
          <a:p>
            <a:pPr marL="0" indent="0">
              <a:lnSpc>
                <a:spcPts val="5400"/>
              </a:lnSpc>
            </a:pPr>
            <a:r>
              <a:rPr lang="en-US" baseline="30000" dirty="0"/>
              <a:t>11</a:t>
            </a:r>
            <a:r>
              <a:rPr lang="en-US" dirty="0"/>
              <a:t> Put on the full armor of God so that you can take your stand against the </a:t>
            </a:r>
            <a:r>
              <a:rPr lang="en-US" dirty="0">
                <a:effectLst>
                  <a:glow rad="127000">
                    <a:srgbClr val="FF0000"/>
                  </a:glow>
                  <a:outerShdw blurRad="38100" dist="38100" dir="2700000" algn="tl">
                    <a:srgbClr val="000000">
                      <a:alpha val="43137"/>
                    </a:srgbClr>
                  </a:outerShdw>
                </a:effectLst>
              </a:rPr>
              <a:t>devil's schemes</a:t>
            </a:r>
            <a:r>
              <a:rPr lang="en-US" dirty="0"/>
              <a:t>. </a:t>
            </a:r>
            <a:endParaRPr lang="en-US" sz="400" dirty="0"/>
          </a:p>
          <a:p>
            <a:pPr marL="0" indent="0">
              <a:lnSpc>
                <a:spcPts val="5400"/>
              </a:lnSpc>
            </a:pPr>
            <a:r>
              <a:rPr lang="en-US" dirty="0"/>
              <a:t>“For we are not unaware of his </a:t>
            </a:r>
            <a:r>
              <a:rPr lang="en-US" dirty="0">
                <a:effectLst>
                  <a:glow rad="127000">
                    <a:srgbClr val="FF0000"/>
                  </a:glow>
                  <a:outerShdw blurRad="38100" dist="38100" dir="2700000" algn="tl">
                    <a:srgbClr val="000000">
                      <a:alpha val="43137"/>
                    </a:srgbClr>
                  </a:outerShdw>
                </a:effectLst>
              </a:rPr>
              <a:t>schemes</a:t>
            </a:r>
            <a:r>
              <a:rPr lang="en-US" dirty="0"/>
              <a:t>.” 2 Cor 2:11</a:t>
            </a:r>
          </a:p>
        </p:txBody>
      </p:sp>
    </p:spTree>
    <p:extLst>
      <p:ext uri="{BB962C8B-B14F-4D97-AF65-F5344CB8AC3E}">
        <p14:creationId xmlns:p14="http://schemas.microsoft.com/office/powerpoint/2010/main" val="182022902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39869"/>
          </a:xfrm>
        </p:spPr>
        <p:txBody>
          <a:bodyPr/>
          <a:lstStyle/>
          <a:p>
            <a:r>
              <a:rPr lang="en-US" dirty="0"/>
              <a:t>The point: </a:t>
            </a:r>
          </a:p>
        </p:txBody>
      </p:sp>
      <p:sp>
        <p:nvSpPr>
          <p:cNvPr id="3" name="Content Placeholder 2"/>
          <p:cNvSpPr>
            <a:spLocks noGrp="1"/>
          </p:cNvSpPr>
          <p:nvPr>
            <p:ph idx="1"/>
          </p:nvPr>
        </p:nvSpPr>
        <p:spPr/>
        <p:txBody>
          <a:bodyPr/>
          <a:lstStyle/>
          <a:p>
            <a:pPr algn="ctr"/>
            <a:r>
              <a:rPr lang="en-US" sz="6000" dirty="0"/>
              <a:t>We must know our enemy!</a:t>
            </a:r>
          </a:p>
        </p:txBody>
      </p:sp>
      <p:sp>
        <p:nvSpPr>
          <p:cNvPr id="4" name="Rounded Rectangle 3"/>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must … Know Our </a:t>
            </a:r>
            <a:r>
              <a:rPr lang="en-US" u="sng" dirty="0">
                <a:effectLst>
                  <a:glow rad="127000">
                    <a:srgbClr val="FF0000"/>
                  </a:glow>
                </a:effectLst>
              </a:rPr>
              <a:t>Selves</a:t>
            </a:r>
          </a:p>
        </p:txBody>
      </p:sp>
      <p:sp>
        <p:nvSpPr>
          <p:cNvPr id="4" name="Rounded Rectangle 3"/>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p:txBody>
          <a:bodyPr/>
          <a:lstStyle/>
          <a:p>
            <a:endParaRPr lang="en-US"/>
          </a:p>
        </p:txBody>
      </p:sp>
    </p:spTree>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a:t>
            </a:r>
            <a:r>
              <a:rPr lang="en-US" u="sng" dirty="0">
                <a:effectLst>
                  <a:glow rad="127000">
                    <a:srgbClr val="FF0000"/>
                  </a:glow>
                </a:effectLst>
              </a:rPr>
              <a:t>Res</a:t>
            </a:r>
            <a:r>
              <a:rPr lang="en-US" dirty="0">
                <a:effectLst>
                  <a:glow rad="127000">
                    <a:srgbClr val="FF0000"/>
                  </a:glow>
                </a:effectLst>
              </a:rPr>
              <a:t>p</a:t>
            </a:r>
            <a:r>
              <a:rPr lang="en-US" u="sng" dirty="0">
                <a:effectLst>
                  <a:glow rad="127000">
                    <a:srgbClr val="FF0000"/>
                  </a:glow>
                </a:effectLst>
              </a:rPr>
              <a:t>onsibilit</a:t>
            </a:r>
            <a:r>
              <a:rPr lang="en-US" dirty="0">
                <a:effectLst>
                  <a:glow rad="127000">
                    <a:srgbClr val="FF0000"/>
                  </a:glow>
                </a:effectLst>
              </a:rPr>
              <a:t>y </a:t>
            </a:r>
            <a:r>
              <a:rPr lang="en-US" dirty="0">
                <a:solidFill>
                  <a:schemeClr val="bg1">
                    <a:alpha val="0"/>
                  </a:schemeClr>
                </a:solidFill>
                <a:effectLst>
                  <a:glow rad="127000">
                    <a:schemeClr val="accent1"/>
                  </a:glow>
                </a:effectLst>
              </a:rPr>
              <a:t>… To Stand!</a:t>
            </a:r>
          </a:p>
        </p:txBody>
      </p:sp>
      <p:sp>
        <p:nvSpPr>
          <p:cNvPr id="3" name="Content Placeholder 2"/>
          <p:cNvSpPr>
            <a:spLocks noGrp="1"/>
          </p:cNvSpPr>
          <p:nvPr>
            <p:ph idx="1"/>
          </p:nvPr>
        </p:nvSpPr>
        <p:spPr>
          <a:xfrm>
            <a:off x="2274313" y="1315233"/>
            <a:ext cx="9496509" cy="4810931"/>
          </a:xfrm>
        </p:spPr>
        <p:txBody>
          <a:bodyPr/>
          <a:lstStyle/>
          <a:p>
            <a:pPr>
              <a:lnSpc>
                <a:spcPts val="5400"/>
              </a:lnSpc>
            </a:pPr>
            <a:r>
              <a:rPr lang="en-US" baseline="30000" dirty="0"/>
              <a:t>11</a:t>
            </a:r>
            <a:r>
              <a:rPr lang="en-US" dirty="0"/>
              <a:t> </a:t>
            </a:r>
            <a:r>
              <a:rPr lang="en-US" dirty="0">
                <a:effectLst>
                  <a:glow rad="127000">
                    <a:srgbClr val="FF0000"/>
                  </a:glow>
                  <a:outerShdw blurRad="38100" dist="38100" dir="2700000" algn="tl">
                    <a:srgbClr val="000000">
                      <a:alpha val="43137"/>
                    </a:srgbClr>
                  </a:outerShdw>
                </a:effectLst>
              </a:rPr>
              <a:t>Put on the full armor of God </a:t>
            </a:r>
            <a:r>
              <a:rPr lang="en-US" dirty="0">
                <a:effectLst>
                  <a:glow rad="127000">
                    <a:schemeClr val="accent1">
                      <a:alpha val="0"/>
                    </a:schemeClr>
                  </a:glow>
                  <a:outerShdw blurRad="38100" dist="38100" dir="2700000" algn="tl">
                    <a:srgbClr val="000000">
                      <a:alpha val="43137"/>
                    </a:srgbClr>
                  </a:outerShdw>
                </a:effectLst>
              </a:rPr>
              <a:t>so that you can take your stand</a:t>
            </a:r>
            <a:r>
              <a:rPr lang="en-US" dirty="0">
                <a:solidFill>
                  <a:srgbClr val="FFFF00"/>
                </a:solidFill>
                <a:effectLst>
                  <a:glow rad="127000">
                    <a:schemeClr val="accent1">
                      <a:alpha val="0"/>
                    </a:schemeClr>
                  </a:glow>
                  <a:outerShdw blurRad="38100" dist="38100" dir="2700000" algn="tl">
                    <a:srgbClr val="000000">
                      <a:alpha val="43137"/>
                    </a:srgbClr>
                  </a:outerShdw>
                </a:effectLst>
              </a:rPr>
              <a:t> </a:t>
            </a:r>
            <a:r>
              <a:rPr lang="en-US" dirty="0"/>
              <a:t>against the devil's schemes. …. </a:t>
            </a:r>
          </a:p>
          <a:p>
            <a:pPr>
              <a:lnSpc>
                <a:spcPts val="5400"/>
              </a:lnSpc>
            </a:pPr>
            <a:endParaRPr lang="en-US" dirty="0"/>
          </a:p>
        </p:txBody>
      </p:sp>
      <p:sp>
        <p:nvSpPr>
          <p:cNvPr id="4" name="Rounded Rectangle 3"/>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5935579" y="1267326"/>
            <a:ext cx="4732421" cy="5590674"/>
          </a:xfrm>
          <a:prstGeom prst="rect">
            <a:avLst/>
          </a:prstGeom>
        </p:spPr>
        <p:txBody>
          <a:bodyPr vert="horz" lIns="91440" tIns="45720" rIns="91440" bIns="45720" rtlCol="0">
            <a:normAutofit/>
          </a:bodyPr>
          <a:lstStyle/>
          <a:p>
            <a:pPr marL="400050" lvl="1">
              <a:lnSpc>
                <a:spcPts val="3800"/>
              </a:lnSpc>
              <a:spcBef>
                <a:spcPct val="20000"/>
              </a:spcBef>
              <a:defRPr/>
            </a:pPr>
            <a:br>
              <a:rPr lang="en-US" sz="3600" b="1" dirty="0">
                <a:solidFill>
                  <a:schemeClr val="bg1"/>
                </a:solidFill>
                <a:effectLst>
                  <a:outerShdw blurRad="38100" dist="38100" dir="2700000" algn="tl">
                    <a:srgbClr val="000000">
                      <a:alpha val="43137"/>
                    </a:srgbClr>
                  </a:outerShdw>
                </a:effectLst>
              </a:rPr>
            </a:br>
            <a:endParaRPr lang="en-US" sz="3200" b="1" dirty="0">
              <a:solidFill>
                <a:schemeClr val="bg1"/>
              </a:solidFill>
              <a:effectLst>
                <a:outerShdw blurRad="38100" dist="38100" dir="2700000" algn="tl">
                  <a:srgbClr val="000000">
                    <a:alpha val="43137"/>
                  </a:srgbClr>
                </a:outerShdw>
              </a:effectLst>
            </a:endParaRPr>
          </a:p>
        </p:txBody>
      </p:sp>
      <p:pic>
        <p:nvPicPr>
          <p:cNvPr id="6146" name="Picture 2"/>
          <p:cNvPicPr>
            <a:picLocks noChangeAspect="1" noChangeArrowheads="1"/>
          </p:cNvPicPr>
          <p:nvPr/>
        </p:nvPicPr>
        <p:blipFill>
          <a:blip r:embed="rId3" cstate="print"/>
          <a:srcRect/>
          <a:stretch>
            <a:fillRect/>
          </a:stretch>
        </p:blipFill>
        <p:spPr bwMode="auto">
          <a:xfrm>
            <a:off x="0" y="1389887"/>
            <a:ext cx="2274313" cy="5468113"/>
          </a:xfrm>
          <a:prstGeom prst="rect">
            <a:avLst/>
          </a:prstGeom>
          <a:noFill/>
          <a:ln w="9525">
            <a:noFill/>
            <a:miter lim="800000"/>
            <a:headEnd/>
            <a:tailEnd/>
          </a:ln>
          <a:effectLst/>
        </p:spPr>
      </p:pic>
    </p:spTree>
    <p:extLst>
      <p:ext uri="{BB962C8B-B14F-4D97-AF65-F5344CB8AC3E}">
        <p14:creationId xmlns:p14="http://schemas.microsoft.com/office/powerpoint/2010/main" val="3550667919"/>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a:t>
            </a:r>
            <a:r>
              <a:rPr lang="en-US" u="sng" dirty="0">
                <a:effectLst>
                  <a:glow rad="127000">
                    <a:srgbClr val="FF0000"/>
                  </a:glow>
                </a:effectLst>
              </a:rPr>
              <a:t>Res</a:t>
            </a:r>
            <a:r>
              <a:rPr lang="en-US" dirty="0">
                <a:effectLst>
                  <a:glow rad="127000">
                    <a:srgbClr val="FF0000"/>
                  </a:glow>
                </a:effectLst>
              </a:rPr>
              <a:t>p</a:t>
            </a:r>
            <a:r>
              <a:rPr lang="en-US" u="sng" dirty="0">
                <a:effectLst>
                  <a:glow rad="127000">
                    <a:srgbClr val="FF0000"/>
                  </a:glow>
                </a:effectLst>
              </a:rPr>
              <a:t>onsibilit</a:t>
            </a:r>
            <a:r>
              <a:rPr lang="en-US" dirty="0">
                <a:effectLst>
                  <a:glow rad="127000">
                    <a:srgbClr val="FF0000"/>
                  </a:glow>
                </a:effectLst>
              </a:rPr>
              <a:t>y </a:t>
            </a:r>
            <a:r>
              <a:rPr lang="en-US" dirty="0"/>
              <a:t>… To Stand!</a:t>
            </a:r>
          </a:p>
        </p:txBody>
      </p:sp>
      <p:sp>
        <p:nvSpPr>
          <p:cNvPr id="3" name="Content Placeholder 2"/>
          <p:cNvSpPr>
            <a:spLocks noGrp="1"/>
          </p:cNvSpPr>
          <p:nvPr>
            <p:ph idx="1"/>
          </p:nvPr>
        </p:nvSpPr>
        <p:spPr>
          <a:xfrm>
            <a:off x="2274313" y="1315233"/>
            <a:ext cx="9496509" cy="4810931"/>
          </a:xfrm>
        </p:spPr>
        <p:txBody>
          <a:bodyPr/>
          <a:lstStyle/>
          <a:p>
            <a:pPr>
              <a:lnSpc>
                <a:spcPts val="5400"/>
              </a:lnSpc>
            </a:pPr>
            <a:r>
              <a:rPr lang="en-US" baseline="30000" dirty="0"/>
              <a:t>11</a:t>
            </a:r>
            <a:r>
              <a:rPr lang="en-US" dirty="0"/>
              <a:t> Put on the full armor of God </a:t>
            </a:r>
            <a:r>
              <a:rPr lang="en-US" dirty="0">
                <a:effectLst>
                  <a:glow rad="127000">
                    <a:srgbClr val="FF0000"/>
                  </a:glow>
                  <a:outerShdw blurRad="38100" dist="38100" dir="2700000" algn="tl">
                    <a:srgbClr val="000000">
                      <a:alpha val="43137"/>
                    </a:srgbClr>
                  </a:outerShdw>
                </a:effectLst>
              </a:rPr>
              <a:t>so that you can take your </a:t>
            </a:r>
            <a:r>
              <a:rPr lang="en-US" dirty="0">
                <a:solidFill>
                  <a:srgbClr val="FF0000"/>
                </a:solidFill>
                <a:effectLst>
                  <a:glow rad="190500">
                    <a:schemeClr val="bg1"/>
                  </a:glow>
                  <a:outerShdw blurRad="38100" dist="38100" dir="2700000" algn="tl">
                    <a:srgbClr val="000000">
                      <a:alpha val="43137"/>
                    </a:srgbClr>
                  </a:outerShdw>
                </a:effectLst>
              </a:rPr>
              <a:t>stand</a:t>
            </a:r>
            <a:r>
              <a:rPr lang="en-US" dirty="0">
                <a:effectLst>
                  <a:glow rad="127000">
                    <a:srgbClr val="FF0000"/>
                  </a:glow>
                  <a:outerShdw blurRad="38100" dist="38100" dir="2700000" algn="tl">
                    <a:srgbClr val="000000">
                      <a:alpha val="43137"/>
                    </a:srgbClr>
                  </a:outerShdw>
                </a:effectLst>
              </a:rPr>
              <a:t> </a:t>
            </a:r>
            <a:r>
              <a:rPr lang="en-US" dirty="0"/>
              <a:t>against the devil's schemes. …. </a:t>
            </a:r>
            <a:r>
              <a:rPr lang="en-US" baseline="30000" dirty="0"/>
              <a:t>13</a:t>
            </a:r>
            <a:r>
              <a:rPr lang="en-US" dirty="0"/>
              <a:t> … so that when the day of evil comes, </a:t>
            </a:r>
            <a:r>
              <a:rPr lang="en-US" dirty="0">
                <a:effectLst>
                  <a:glow rad="127000">
                    <a:srgbClr val="FF0000"/>
                  </a:glow>
                  <a:outerShdw blurRad="38100" dist="38100" dir="2700000" algn="tl">
                    <a:srgbClr val="000000">
                      <a:alpha val="43137"/>
                    </a:srgbClr>
                  </a:outerShdw>
                </a:effectLst>
              </a:rPr>
              <a:t>you may be able to </a:t>
            </a:r>
            <a:r>
              <a:rPr lang="en-US" dirty="0">
                <a:solidFill>
                  <a:srgbClr val="FF0000"/>
                </a:solidFill>
                <a:effectLst>
                  <a:glow rad="190500">
                    <a:schemeClr val="bg1"/>
                  </a:glow>
                  <a:outerShdw blurRad="38100" dist="38100" dir="2700000" algn="tl">
                    <a:srgbClr val="000000">
                      <a:alpha val="43137"/>
                    </a:srgbClr>
                  </a:outerShdw>
                </a:effectLst>
              </a:rPr>
              <a:t>stand</a:t>
            </a:r>
            <a:r>
              <a:rPr lang="en-US" dirty="0">
                <a:solidFill>
                  <a:srgbClr val="FF0000"/>
                </a:solidFill>
                <a:effectLst>
                  <a:glow rad="127000">
                    <a:schemeClr val="bg1"/>
                  </a:glow>
                  <a:outerShdw blurRad="38100" dist="38100" dir="2700000" algn="tl">
                    <a:srgbClr val="000000">
                      <a:alpha val="43137"/>
                    </a:srgbClr>
                  </a:outerShdw>
                </a:effectLst>
              </a:rPr>
              <a:t> your </a:t>
            </a:r>
            <a:r>
              <a:rPr lang="en-US" dirty="0">
                <a:effectLst>
                  <a:glow rad="127000">
                    <a:srgbClr val="FF0000">
                      <a:alpha val="0"/>
                    </a:srgbClr>
                  </a:glow>
                  <a:outerShdw blurRad="38100" dist="38100" dir="2700000" algn="tl">
                    <a:srgbClr val="000000">
                      <a:alpha val="43137"/>
                    </a:srgbClr>
                  </a:outerShdw>
                </a:effectLst>
              </a:rPr>
              <a:t>ground</a:t>
            </a:r>
            <a:r>
              <a:rPr lang="en-US" dirty="0"/>
              <a:t>, and after you have done everything, </a:t>
            </a:r>
            <a:r>
              <a:rPr lang="en-US" dirty="0">
                <a:solidFill>
                  <a:srgbClr val="FF0000"/>
                </a:solidFill>
                <a:effectLst>
                  <a:glow rad="127000">
                    <a:schemeClr val="bg1"/>
                  </a:glow>
                  <a:outerShdw blurRad="38100" dist="38100" dir="2700000" algn="tl">
                    <a:srgbClr val="000000">
                      <a:alpha val="43137"/>
                    </a:srgbClr>
                  </a:outerShdw>
                </a:effectLst>
              </a:rPr>
              <a:t>to </a:t>
            </a:r>
            <a:r>
              <a:rPr lang="en-US" dirty="0">
                <a:solidFill>
                  <a:srgbClr val="FF0000"/>
                </a:solidFill>
                <a:effectLst>
                  <a:glow rad="190500">
                    <a:schemeClr val="bg1"/>
                  </a:glow>
                  <a:outerShdw blurRad="38100" dist="38100" dir="2700000" algn="tl">
                    <a:srgbClr val="000000">
                      <a:alpha val="43137"/>
                    </a:srgbClr>
                  </a:outerShdw>
                </a:effectLst>
              </a:rPr>
              <a:t>stand</a:t>
            </a:r>
            <a:r>
              <a:rPr lang="en-US" dirty="0"/>
              <a:t>.</a:t>
            </a:r>
            <a:r>
              <a:rPr lang="en-US" baseline="30000" dirty="0"/>
              <a:t> 14</a:t>
            </a:r>
            <a:r>
              <a:rPr lang="en-US" dirty="0"/>
              <a:t> </a:t>
            </a:r>
            <a:r>
              <a:rPr lang="en-US" dirty="0">
                <a:solidFill>
                  <a:srgbClr val="FF0000"/>
                </a:solidFill>
                <a:effectLst>
                  <a:glow rad="190500">
                    <a:schemeClr val="bg1"/>
                  </a:glow>
                  <a:outerShdw blurRad="38100" dist="38100" dir="2700000" algn="tl">
                    <a:srgbClr val="000000">
                      <a:alpha val="43137"/>
                    </a:srgbClr>
                  </a:outerShdw>
                </a:effectLst>
              </a:rPr>
              <a:t>Stand</a:t>
            </a:r>
            <a:r>
              <a:rPr lang="en-US" dirty="0"/>
              <a:t> … </a:t>
            </a:r>
          </a:p>
          <a:p>
            <a:pPr>
              <a:lnSpc>
                <a:spcPts val="5400"/>
              </a:lnSpc>
            </a:pPr>
            <a:endParaRPr lang="en-US" dirty="0"/>
          </a:p>
          <a:p>
            <a:pPr>
              <a:lnSpc>
                <a:spcPts val="5400"/>
              </a:lnSpc>
            </a:pPr>
            <a:endParaRPr lang="en-US" dirty="0"/>
          </a:p>
        </p:txBody>
      </p:sp>
      <p:sp>
        <p:nvSpPr>
          <p:cNvPr id="4" name="Rounded Rectangle 3"/>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5935579" y="1267326"/>
            <a:ext cx="4732421" cy="5590674"/>
          </a:xfrm>
          <a:prstGeom prst="rect">
            <a:avLst/>
          </a:prstGeom>
        </p:spPr>
        <p:txBody>
          <a:bodyPr vert="horz" lIns="91440" tIns="45720" rIns="91440" bIns="45720" rtlCol="0">
            <a:normAutofit/>
          </a:bodyPr>
          <a:lstStyle/>
          <a:p>
            <a:pPr marL="400050" lvl="1">
              <a:lnSpc>
                <a:spcPts val="3800"/>
              </a:lnSpc>
              <a:spcBef>
                <a:spcPct val="20000"/>
              </a:spcBef>
              <a:defRPr/>
            </a:pPr>
            <a:br>
              <a:rPr lang="en-US" sz="3600" b="1" dirty="0">
                <a:solidFill>
                  <a:schemeClr val="bg1"/>
                </a:solidFill>
                <a:effectLst>
                  <a:outerShdw blurRad="38100" dist="38100" dir="2700000" algn="tl">
                    <a:srgbClr val="000000">
                      <a:alpha val="43137"/>
                    </a:srgbClr>
                  </a:outerShdw>
                </a:effectLst>
              </a:rPr>
            </a:br>
            <a:endParaRPr lang="en-US" sz="3200" b="1" dirty="0">
              <a:solidFill>
                <a:schemeClr val="bg1"/>
              </a:solidFill>
              <a:effectLst>
                <a:outerShdw blurRad="38100" dist="38100" dir="2700000" algn="tl">
                  <a:srgbClr val="000000">
                    <a:alpha val="43137"/>
                  </a:srgbClr>
                </a:outerShdw>
              </a:effectLst>
            </a:endParaRPr>
          </a:p>
        </p:txBody>
      </p:sp>
      <p:pic>
        <p:nvPicPr>
          <p:cNvPr id="6146" name="Picture 2"/>
          <p:cNvPicPr>
            <a:picLocks noChangeAspect="1" noChangeArrowheads="1"/>
          </p:cNvPicPr>
          <p:nvPr/>
        </p:nvPicPr>
        <p:blipFill>
          <a:blip r:embed="rId3" cstate="print"/>
          <a:srcRect/>
          <a:stretch>
            <a:fillRect/>
          </a:stretch>
        </p:blipFill>
        <p:spPr bwMode="auto">
          <a:xfrm>
            <a:off x="0" y="1389887"/>
            <a:ext cx="2274313" cy="5468113"/>
          </a:xfrm>
          <a:prstGeom prst="rect">
            <a:avLst/>
          </a:prstGeom>
          <a:noFill/>
          <a:ln w="9525">
            <a:noFill/>
            <a:miter lim="800000"/>
            <a:headEnd/>
            <a:tailEnd/>
          </a:ln>
          <a:effectLst/>
        </p:spPr>
      </p:pic>
      <p:sp>
        <p:nvSpPr>
          <p:cNvPr id="7" name="Rectangle 6"/>
          <p:cNvSpPr/>
          <p:nvPr/>
        </p:nvSpPr>
        <p:spPr>
          <a:xfrm>
            <a:off x="3940936" y="2550017"/>
            <a:ext cx="5248578" cy="1446550"/>
          </a:xfrm>
          <a:prstGeom prst="rect">
            <a:avLst/>
          </a:prstGeom>
          <a:solidFill>
            <a:srgbClr val="FF0000"/>
          </a:solidFill>
          <a:effectLst>
            <a:softEdge rad="190500"/>
          </a:effectLst>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8800" b="1" dirty="0">
                <a:ln w="11430"/>
                <a:gradFill>
                  <a:gsLst>
                    <a:gs pos="0">
                      <a:schemeClr val="bg1"/>
                    </a:gs>
                    <a:gs pos="25000">
                      <a:schemeClr val="bg1">
                        <a:lumMod val="95000"/>
                      </a:schemeClr>
                    </a:gs>
                    <a:gs pos="50000">
                      <a:schemeClr val="bg1">
                        <a:lumMod val="95000"/>
                      </a:schemeClr>
                    </a:gs>
                    <a:gs pos="75000">
                      <a:schemeClr val="accent1">
                        <a:lumMod val="40000"/>
                        <a:lumOff val="60000"/>
                      </a:schemeClr>
                    </a:gs>
                    <a:gs pos="100000">
                      <a:schemeClr val="accent1">
                        <a:lumMod val="20000"/>
                        <a:lumOff val="80000"/>
                      </a:schemeClr>
                    </a:gs>
                  </a:gsLst>
                  <a:lin ang="5400000"/>
                </a:gradFill>
                <a:effectLst>
                  <a:outerShdw blurRad="80000" dist="40000" dir="5040000" algn="tl">
                    <a:srgbClr val="000000">
                      <a:alpha val="30000"/>
                    </a:srgbClr>
                  </a:outerShdw>
                </a:effectLst>
              </a:rPr>
              <a:t>To STAND</a:t>
            </a:r>
          </a:p>
        </p:txBody>
      </p:sp>
    </p:spTree>
    <p:extLst>
      <p:ext uri="{BB962C8B-B14F-4D97-AF65-F5344CB8AC3E}">
        <p14:creationId xmlns:p14="http://schemas.microsoft.com/office/powerpoint/2010/main" val="352340979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a:t>
            </a:r>
            <a:r>
              <a:rPr lang="en-US" u="sng" dirty="0">
                <a:effectLst>
                  <a:glow rad="127000">
                    <a:srgbClr val="FF0000"/>
                  </a:glow>
                </a:effectLst>
              </a:rPr>
              <a:t>Res</a:t>
            </a:r>
            <a:r>
              <a:rPr lang="en-US" dirty="0">
                <a:effectLst>
                  <a:glow rad="127000">
                    <a:srgbClr val="FF0000"/>
                  </a:glow>
                </a:effectLst>
              </a:rPr>
              <a:t>p</a:t>
            </a:r>
            <a:r>
              <a:rPr lang="en-US" u="sng" dirty="0">
                <a:effectLst>
                  <a:glow rad="127000">
                    <a:srgbClr val="FF0000"/>
                  </a:glow>
                </a:effectLst>
              </a:rPr>
              <a:t>onsibilit</a:t>
            </a:r>
            <a:r>
              <a:rPr lang="en-US" dirty="0">
                <a:effectLst>
                  <a:glow rad="127000">
                    <a:srgbClr val="FF0000"/>
                  </a:glow>
                </a:effectLst>
              </a:rPr>
              <a:t>y</a:t>
            </a:r>
            <a:r>
              <a:rPr lang="en-US" dirty="0"/>
              <a:t>… To Armor Up!</a:t>
            </a:r>
          </a:p>
        </p:txBody>
      </p:sp>
      <p:sp>
        <p:nvSpPr>
          <p:cNvPr id="3" name="Content Placeholder 2"/>
          <p:cNvSpPr>
            <a:spLocks noGrp="1"/>
          </p:cNvSpPr>
          <p:nvPr>
            <p:ph idx="1"/>
          </p:nvPr>
        </p:nvSpPr>
        <p:spPr>
          <a:xfrm>
            <a:off x="2274313" y="1315233"/>
            <a:ext cx="9496509" cy="4810931"/>
          </a:xfrm>
        </p:spPr>
        <p:txBody>
          <a:bodyPr/>
          <a:lstStyle/>
          <a:p>
            <a:pPr>
              <a:lnSpc>
                <a:spcPts val="5400"/>
              </a:lnSpc>
            </a:pPr>
            <a:r>
              <a:rPr lang="en-US" baseline="30000" dirty="0"/>
              <a:t>11</a:t>
            </a:r>
            <a:r>
              <a:rPr lang="en-US" dirty="0"/>
              <a:t> </a:t>
            </a:r>
            <a:r>
              <a:rPr lang="en-US" dirty="0">
                <a:effectLst>
                  <a:glow rad="127000">
                    <a:srgbClr val="FF0000"/>
                  </a:glow>
                  <a:outerShdw blurRad="38100" dist="38100" dir="2700000" algn="tl">
                    <a:srgbClr val="000000">
                      <a:alpha val="43137"/>
                    </a:srgbClr>
                  </a:outerShdw>
                </a:effectLst>
              </a:rPr>
              <a:t>Put on the full armor of God </a:t>
            </a:r>
            <a:r>
              <a:rPr lang="en-US" dirty="0"/>
              <a:t>so that you can take your stand against the devil's schemes. …. </a:t>
            </a:r>
            <a:r>
              <a:rPr lang="en-US" baseline="30000" dirty="0"/>
              <a:t>13</a:t>
            </a:r>
            <a:r>
              <a:rPr lang="en-US" dirty="0"/>
              <a:t> Therefore </a:t>
            </a:r>
            <a:r>
              <a:rPr lang="en-US" dirty="0">
                <a:effectLst>
                  <a:glow rad="127000">
                    <a:srgbClr val="FF0000"/>
                  </a:glow>
                  <a:outerShdw blurRad="38100" dist="38100" dir="2700000" algn="tl">
                    <a:srgbClr val="000000">
                      <a:alpha val="43137"/>
                    </a:srgbClr>
                  </a:outerShdw>
                </a:effectLst>
              </a:rPr>
              <a:t>put on the full armor of God</a:t>
            </a:r>
            <a:r>
              <a:rPr lang="en-US" dirty="0"/>
              <a:t>…</a:t>
            </a:r>
          </a:p>
          <a:p>
            <a:pPr>
              <a:lnSpc>
                <a:spcPts val="5400"/>
              </a:lnSpc>
            </a:pPr>
            <a:endParaRPr lang="en-US" dirty="0"/>
          </a:p>
          <a:p>
            <a:pPr>
              <a:lnSpc>
                <a:spcPts val="5400"/>
              </a:lnSpc>
            </a:pPr>
            <a:endParaRPr lang="en-US" dirty="0"/>
          </a:p>
        </p:txBody>
      </p:sp>
      <p:sp>
        <p:nvSpPr>
          <p:cNvPr id="4" name="Rounded Rectangle 3"/>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5935579" y="1267326"/>
            <a:ext cx="4732421" cy="5590674"/>
          </a:xfrm>
          <a:prstGeom prst="rect">
            <a:avLst/>
          </a:prstGeom>
        </p:spPr>
        <p:txBody>
          <a:bodyPr vert="horz" lIns="91440" tIns="45720" rIns="91440" bIns="45720" rtlCol="0">
            <a:normAutofit/>
          </a:bodyPr>
          <a:lstStyle/>
          <a:p>
            <a:pPr marL="400050" lvl="1">
              <a:lnSpc>
                <a:spcPts val="3800"/>
              </a:lnSpc>
              <a:spcBef>
                <a:spcPct val="20000"/>
              </a:spcBef>
              <a:defRPr/>
            </a:pPr>
            <a:br>
              <a:rPr lang="en-US" sz="3600" b="1" dirty="0">
                <a:solidFill>
                  <a:schemeClr val="bg1"/>
                </a:solidFill>
                <a:effectLst>
                  <a:outerShdw blurRad="38100" dist="38100" dir="2700000" algn="tl">
                    <a:srgbClr val="000000">
                      <a:alpha val="43137"/>
                    </a:srgbClr>
                  </a:outerShdw>
                </a:effectLst>
              </a:rPr>
            </a:br>
            <a:endParaRPr lang="en-US" sz="3200" b="1" dirty="0">
              <a:solidFill>
                <a:schemeClr val="bg1"/>
              </a:solidFill>
              <a:effectLst>
                <a:outerShdw blurRad="38100" dist="38100" dir="2700000" algn="tl">
                  <a:srgbClr val="000000">
                    <a:alpha val="43137"/>
                  </a:srgbClr>
                </a:outerShdw>
              </a:effectLst>
            </a:endParaRPr>
          </a:p>
        </p:txBody>
      </p:sp>
      <p:pic>
        <p:nvPicPr>
          <p:cNvPr id="6146" name="Picture 2"/>
          <p:cNvPicPr>
            <a:picLocks noChangeAspect="1" noChangeArrowheads="1"/>
          </p:cNvPicPr>
          <p:nvPr/>
        </p:nvPicPr>
        <p:blipFill>
          <a:blip r:embed="rId3" cstate="print"/>
          <a:srcRect/>
          <a:stretch>
            <a:fillRect/>
          </a:stretch>
        </p:blipFill>
        <p:spPr bwMode="auto">
          <a:xfrm>
            <a:off x="0" y="1389887"/>
            <a:ext cx="2274313" cy="5468113"/>
          </a:xfrm>
          <a:prstGeom prst="rect">
            <a:avLst/>
          </a:prstGeom>
          <a:noFill/>
          <a:ln w="9525">
            <a:noFill/>
            <a:miter lim="800000"/>
            <a:headEnd/>
            <a:tailEnd/>
          </a:ln>
          <a:effectLst/>
        </p:spPr>
      </p:pic>
      <p:sp>
        <p:nvSpPr>
          <p:cNvPr id="7" name="Rectangle 6"/>
          <p:cNvSpPr/>
          <p:nvPr/>
        </p:nvSpPr>
        <p:spPr>
          <a:xfrm>
            <a:off x="2644156" y="4851847"/>
            <a:ext cx="9126666" cy="1446550"/>
          </a:xfrm>
          <a:prstGeom prst="rect">
            <a:avLst/>
          </a:prstGeom>
          <a:solidFill>
            <a:srgbClr val="FF0000"/>
          </a:solidFill>
          <a:effectLst>
            <a:softEdge rad="190500"/>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8800" b="1" dirty="0">
                <a:ln w="11430"/>
                <a:gradFill>
                  <a:gsLst>
                    <a:gs pos="0">
                      <a:schemeClr val="accent6">
                        <a:tint val="90000"/>
                        <a:satMod val="120000"/>
                      </a:schemeClr>
                    </a:gs>
                    <a:gs pos="25000">
                      <a:schemeClr val="bg1"/>
                    </a:gs>
                    <a:gs pos="50000">
                      <a:schemeClr val="bg1"/>
                    </a:gs>
                    <a:gs pos="75000">
                      <a:srgbClr val="B9CBDD"/>
                    </a:gs>
                    <a:gs pos="100000">
                      <a:srgbClr val="B9CBDD"/>
                    </a:gs>
                  </a:gsLst>
                  <a:lin ang="5400000"/>
                </a:gradFill>
                <a:effectLst>
                  <a:outerShdw blurRad="80000" dist="40000" dir="5040000" algn="tl">
                    <a:srgbClr val="000000">
                      <a:alpha val="30000"/>
                    </a:srgbClr>
                  </a:outerShdw>
                </a:effectLst>
              </a:rPr>
              <a:t>Armor Up ... Why? </a:t>
            </a:r>
          </a:p>
        </p:txBody>
      </p:sp>
    </p:spTree>
    <p:extLst>
      <p:ext uri="{BB962C8B-B14F-4D97-AF65-F5344CB8AC3E}">
        <p14:creationId xmlns:p14="http://schemas.microsoft.com/office/powerpoint/2010/main" val="3766048159"/>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a:t>
            </a:r>
            <a:r>
              <a:rPr lang="en-US" u="sng" dirty="0">
                <a:effectLst>
                  <a:glow rad="127000">
                    <a:srgbClr val="FF0000"/>
                  </a:glow>
                </a:effectLst>
              </a:rPr>
              <a:t>Vulnerabilit</a:t>
            </a:r>
            <a:r>
              <a:rPr lang="en-US" dirty="0">
                <a:effectLst>
                  <a:glow rad="127000">
                    <a:srgbClr val="FF0000"/>
                  </a:glow>
                </a:effectLst>
              </a:rPr>
              <a:t>y</a:t>
            </a:r>
            <a:r>
              <a:rPr lang="en-US" dirty="0"/>
              <a:t> …</a:t>
            </a:r>
          </a:p>
        </p:txBody>
      </p:sp>
      <p:sp>
        <p:nvSpPr>
          <p:cNvPr id="4" name="Rounded Rectangle 3"/>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371601"/>
            <a:ext cx="7059168" cy="5577840"/>
          </a:xfrm>
          <a:prstGeom prst="rect">
            <a:avLst/>
          </a:prstGeom>
          <a:gradFill flip="none" rotWithShape="1">
            <a:gsLst>
              <a:gs pos="0">
                <a:schemeClr val="tx1"/>
              </a:gs>
              <a:gs pos="5000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Our Belly is Vulnerable …</a:t>
            </a:r>
          </a:p>
        </p:txBody>
      </p:sp>
      <p:sp>
        <p:nvSpPr>
          <p:cNvPr id="3" name="Content Placeholder 2"/>
          <p:cNvSpPr>
            <a:spLocks noGrp="1"/>
          </p:cNvSpPr>
          <p:nvPr>
            <p:ph idx="1"/>
          </p:nvPr>
        </p:nvSpPr>
        <p:spPr>
          <a:xfrm>
            <a:off x="6096000" y="1371601"/>
            <a:ext cx="5558444" cy="4525963"/>
          </a:xfrm>
        </p:spPr>
        <p:txBody>
          <a:bodyPr/>
          <a:lstStyle/>
          <a:p>
            <a:pPr marL="0" indent="0"/>
            <a:r>
              <a:rPr lang="en-US" baseline="30000" dirty="0"/>
              <a:t>14</a:t>
            </a:r>
            <a:r>
              <a:rPr lang="en-US" dirty="0"/>
              <a:t> Stand firm then, with the </a:t>
            </a:r>
            <a:r>
              <a:rPr lang="en-US" dirty="0">
                <a:effectLst>
                  <a:glow rad="127000">
                    <a:srgbClr val="FF0000"/>
                  </a:glow>
                  <a:outerShdw blurRad="38100" dist="38100" dir="2700000" algn="tl">
                    <a:srgbClr val="000000">
                      <a:alpha val="43137"/>
                    </a:srgbClr>
                  </a:outerShdw>
                </a:effectLst>
              </a:rPr>
              <a:t>belt of truth buckled around your waist</a:t>
            </a:r>
            <a:r>
              <a:rPr lang="en-US" dirty="0"/>
              <a:t>, </a:t>
            </a:r>
          </a:p>
          <a:p>
            <a:endParaRPr lang="en-US" dirty="0"/>
          </a:p>
        </p:txBody>
      </p:sp>
      <p:pic>
        <p:nvPicPr>
          <p:cNvPr id="9218" name="Picture 2"/>
          <p:cNvPicPr>
            <a:picLocks noChangeAspect="1" noChangeArrowheads="1"/>
          </p:cNvPicPr>
          <p:nvPr/>
        </p:nvPicPr>
        <p:blipFill>
          <a:blip r:embed="rId3" cstate="print"/>
          <a:srcRect l="19272" r="21018"/>
          <a:stretch>
            <a:fillRect/>
          </a:stretch>
        </p:blipFill>
        <p:spPr bwMode="auto">
          <a:xfrm flipH="1">
            <a:off x="0" y="1973764"/>
            <a:ext cx="5220383" cy="4975677"/>
          </a:xfrm>
          <a:prstGeom prst="rect">
            <a:avLst/>
          </a:prstGeom>
          <a:noFill/>
          <a:ln w="9525">
            <a:noFill/>
            <a:miter lim="800000"/>
            <a:headEnd/>
            <a:tailEnd/>
          </a:ln>
          <a:effectLst/>
        </p:spPr>
      </p:pic>
      <p:sp>
        <p:nvSpPr>
          <p:cNvPr id="9" name="Rounded Rectangle 8"/>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cxnSpLocks/>
          </p:cNvCxnSpPr>
          <p:nvPr/>
        </p:nvCxnSpPr>
        <p:spPr>
          <a:xfrm flipH="1">
            <a:off x="4721630" y="3348507"/>
            <a:ext cx="1267046" cy="309093"/>
          </a:xfrm>
          <a:prstGeom prst="straightConnector1">
            <a:avLst/>
          </a:prstGeom>
          <a:ln w="76200">
            <a:solidFill>
              <a:srgbClr val="FF0000"/>
            </a:solidFill>
            <a:tailEnd type="arrow"/>
          </a:ln>
          <a:effectLst>
            <a:glow rad="127000">
              <a:schemeClr val="bg1"/>
            </a:glo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51265CF-06FD-4BC2-8A07-7BAE7DE73116}"/>
              </a:ext>
            </a:extLst>
          </p:cNvPr>
          <p:cNvPicPr>
            <a:picLocks noChangeAspect="1"/>
          </p:cNvPicPr>
          <p:nvPr/>
        </p:nvPicPr>
        <p:blipFill>
          <a:blip r:embed="rId3"/>
          <a:stretch>
            <a:fillRect/>
          </a:stretch>
        </p:blipFill>
        <p:spPr>
          <a:xfrm>
            <a:off x="4290060" y="1243584"/>
            <a:ext cx="8942832" cy="5961888"/>
          </a:xfrm>
          <a:prstGeom prst="rect">
            <a:avLst/>
          </a:prstGeom>
        </p:spPr>
      </p:pic>
      <p:pic>
        <p:nvPicPr>
          <p:cNvPr id="3" name="Picture 2">
            <a:extLst>
              <a:ext uri="{FF2B5EF4-FFF2-40B4-BE49-F238E27FC236}">
                <a16:creationId xmlns:a16="http://schemas.microsoft.com/office/drawing/2014/main" id="{DE8C75D7-1785-40C2-B0F4-3D8A6AB9B8F6}"/>
              </a:ext>
            </a:extLst>
          </p:cNvPr>
          <p:cNvPicPr>
            <a:picLocks noChangeAspect="1"/>
          </p:cNvPicPr>
          <p:nvPr/>
        </p:nvPicPr>
        <p:blipFill>
          <a:blip r:embed="rId4"/>
          <a:stretch>
            <a:fillRect/>
          </a:stretch>
        </p:blipFill>
        <p:spPr>
          <a:xfrm>
            <a:off x="361339" y="1261426"/>
            <a:ext cx="3538309" cy="5307463"/>
          </a:xfrm>
          <a:prstGeom prst="rect">
            <a:avLst/>
          </a:prstGeom>
        </p:spPr>
      </p:pic>
      <p:sp>
        <p:nvSpPr>
          <p:cNvPr id="2" name="Title 1"/>
          <p:cNvSpPr>
            <a:spLocks noGrp="1"/>
          </p:cNvSpPr>
          <p:nvPr>
            <p:ph type="title"/>
          </p:nvPr>
        </p:nvSpPr>
        <p:spPr/>
        <p:txBody>
          <a:bodyPr/>
          <a:lstStyle/>
          <a:p>
            <a:r>
              <a:rPr lang="en-US" sz="6600" dirty="0"/>
              <a:t>There is a Spiritual War going on</a:t>
            </a:r>
          </a:p>
        </p:txBody>
      </p:sp>
      <p:pic>
        <p:nvPicPr>
          <p:cNvPr id="4" name="Picture 3"/>
          <p:cNvPicPr>
            <a:picLocks noChangeAspect="1"/>
          </p:cNvPicPr>
          <p:nvPr/>
        </p:nvPicPr>
        <p:blipFill>
          <a:blip r:embed="rId5"/>
          <a:stretch>
            <a:fillRect/>
          </a:stretch>
        </p:blipFill>
        <p:spPr>
          <a:xfrm>
            <a:off x="4046965" y="1033272"/>
            <a:ext cx="4685326" cy="4709779"/>
          </a:xfrm>
          <a:prstGeom prst="rect">
            <a:avLst/>
          </a:prstGeom>
        </p:spPr>
      </p:pic>
      <p:pic>
        <p:nvPicPr>
          <p:cNvPr id="8" name="Picture 7">
            <a:extLst>
              <a:ext uri="{FF2B5EF4-FFF2-40B4-BE49-F238E27FC236}">
                <a16:creationId xmlns:a16="http://schemas.microsoft.com/office/drawing/2014/main" id="{F9FB2AC9-E153-41C3-AF7D-9CF19B9D0106}"/>
              </a:ext>
            </a:extLst>
          </p:cNvPr>
          <p:cNvPicPr>
            <a:picLocks noChangeAspect="1"/>
          </p:cNvPicPr>
          <p:nvPr/>
        </p:nvPicPr>
        <p:blipFill>
          <a:blip r:embed="rId6"/>
          <a:stretch>
            <a:fillRect/>
          </a:stretch>
        </p:blipFill>
        <p:spPr>
          <a:xfrm>
            <a:off x="4254296" y="2603048"/>
            <a:ext cx="4034139" cy="4383741"/>
          </a:xfrm>
          <a:prstGeom prst="rect">
            <a:avLst/>
          </a:prstGeom>
          <a:effectLst>
            <a:glow rad="254000">
              <a:schemeClr val="bg1"/>
            </a:glow>
          </a:effectLst>
        </p:spPr>
      </p:pic>
      <p:pic>
        <p:nvPicPr>
          <p:cNvPr id="7" name="Picture 2">
            <a:extLst>
              <a:ext uri="{FF2B5EF4-FFF2-40B4-BE49-F238E27FC236}">
                <a16:creationId xmlns:a16="http://schemas.microsoft.com/office/drawing/2014/main" id="{ADAE21B2-AB63-4DE2-A112-4244FACA05CD}"/>
              </a:ext>
            </a:extLst>
          </p:cNvPr>
          <p:cNvPicPr>
            <a:picLocks noChangeAspect="1" noChangeArrowheads="1"/>
          </p:cNvPicPr>
          <p:nvPr/>
        </p:nvPicPr>
        <p:blipFill>
          <a:blip r:embed="rId7" cstate="print"/>
          <a:srcRect/>
          <a:stretch>
            <a:fillRect/>
          </a:stretch>
        </p:blipFill>
        <p:spPr bwMode="auto">
          <a:xfrm>
            <a:off x="8714204" y="1668379"/>
            <a:ext cx="3477796" cy="5181600"/>
          </a:xfrm>
          <a:prstGeom prst="rect">
            <a:avLst/>
          </a:prstGeom>
          <a:noFill/>
          <a:ln w="9525">
            <a:noFill/>
            <a:miter lim="800000"/>
            <a:headEnd/>
            <a:tailEnd/>
          </a:ln>
          <a:effectLst/>
        </p:spPr>
      </p:pic>
      <p:pic>
        <p:nvPicPr>
          <p:cNvPr id="10" name="Picture 9">
            <a:extLst>
              <a:ext uri="{FF2B5EF4-FFF2-40B4-BE49-F238E27FC236}">
                <a16:creationId xmlns:a16="http://schemas.microsoft.com/office/drawing/2014/main" id="{25FE06BA-E3ED-4F68-888A-12755453C6AB}"/>
              </a:ext>
            </a:extLst>
          </p:cNvPr>
          <p:cNvPicPr>
            <a:picLocks noChangeAspect="1"/>
          </p:cNvPicPr>
          <p:nvPr/>
        </p:nvPicPr>
        <p:blipFill>
          <a:blip r:embed="rId8"/>
          <a:stretch>
            <a:fillRect/>
          </a:stretch>
        </p:blipFill>
        <p:spPr>
          <a:xfrm>
            <a:off x="3216747" y="2471114"/>
            <a:ext cx="1740296" cy="4877911"/>
          </a:xfrm>
          <a:prstGeom prst="rect">
            <a:avLst/>
          </a:prstGeom>
          <a:effectLst>
            <a:glow rad="190500">
              <a:schemeClr val="bg1"/>
            </a:glow>
          </a:effectLst>
        </p:spPr>
      </p:pic>
    </p:spTree>
    <p:extLst>
      <p:ext uri="{BB962C8B-B14F-4D97-AF65-F5344CB8AC3E}">
        <p14:creationId xmlns:p14="http://schemas.microsoft.com/office/powerpoint/2010/main" val="97990408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par>
                          <p:cTn id="28" fill="hold">
                            <p:stCondLst>
                              <p:cond delay="500"/>
                            </p:stCondLst>
                            <p:childTnLst>
                              <p:par>
                                <p:cTn id="29" presetID="14" presetClass="entr" presetSubtype="1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371601"/>
            <a:ext cx="7059168" cy="5577840"/>
          </a:xfrm>
          <a:prstGeom prst="rect">
            <a:avLst/>
          </a:prstGeom>
          <a:gradFill flip="none" rotWithShape="1">
            <a:gsLst>
              <a:gs pos="0">
                <a:schemeClr val="tx1"/>
              </a:gs>
              <a:gs pos="5000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Our Heart is Vulnerable …</a:t>
            </a:r>
          </a:p>
        </p:txBody>
      </p:sp>
      <p:sp>
        <p:nvSpPr>
          <p:cNvPr id="3" name="Content Placeholder 2"/>
          <p:cNvSpPr>
            <a:spLocks noGrp="1"/>
          </p:cNvSpPr>
          <p:nvPr>
            <p:ph idx="1"/>
          </p:nvPr>
        </p:nvSpPr>
        <p:spPr>
          <a:xfrm>
            <a:off x="5253644" y="1371601"/>
            <a:ext cx="6938356" cy="4525963"/>
          </a:xfrm>
          <a:effectLst>
            <a:glow rad="127000">
              <a:srgbClr val="FF0000"/>
            </a:glow>
          </a:effectLst>
        </p:spPr>
        <p:txBody>
          <a:bodyPr/>
          <a:lstStyle/>
          <a:p>
            <a:pPr marL="0" indent="0"/>
            <a:r>
              <a:rPr lang="en-US" baseline="30000" dirty="0"/>
              <a:t>14</a:t>
            </a:r>
            <a:r>
              <a:rPr lang="en-US" dirty="0"/>
              <a:t> Stand firm then, with the belt of truth buckled around your waist, </a:t>
            </a:r>
            <a:r>
              <a:rPr lang="en-US" dirty="0">
                <a:effectLst>
                  <a:glow rad="127000">
                    <a:srgbClr val="FF0000"/>
                  </a:glow>
                  <a:outerShdw blurRad="38100" dist="38100" dir="2700000" algn="tl">
                    <a:srgbClr val="000000">
                      <a:alpha val="43137"/>
                    </a:srgbClr>
                  </a:outerShdw>
                </a:effectLst>
              </a:rPr>
              <a:t>with the breast-plate of righteousness in place</a:t>
            </a:r>
            <a:r>
              <a:rPr lang="en-US" dirty="0"/>
              <a:t>,</a:t>
            </a:r>
          </a:p>
        </p:txBody>
      </p:sp>
      <p:sp>
        <p:nvSpPr>
          <p:cNvPr id="9" name="Rounded Rectangle 8"/>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p:cNvPicPr>
            <a:picLocks noChangeAspect="1" noChangeArrowheads="1"/>
          </p:cNvPicPr>
          <p:nvPr/>
        </p:nvPicPr>
        <p:blipFill>
          <a:blip r:embed="rId3" cstate="print"/>
          <a:srcRect/>
          <a:stretch>
            <a:fillRect/>
          </a:stretch>
        </p:blipFill>
        <p:spPr bwMode="auto">
          <a:xfrm>
            <a:off x="-650266" y="1118681"/>
            <a:ext cx="7832462" cy="6113392"/>
          </a:xfrm>
          <a:prstGeom prst="rect">
            <a:avLst/>
          </a:prstGeom>
          <a:noFill/>
          <a:ln w="9525">
            <a:noFill/>
            <a:miter lim="800000"/>
            <a:headEnd/>
            <a:tailEnd/>
          </a:ln>
          <a:effectLst/>
        </p:spPr>
      </p:pic>
      <p:cxnSp>
        <p:nvCxnSpPr>
          <p:cNvPr id="8" name="Straight Arrow Connector 7"/>
          <p:cNvCxnSpPr>
            <a:cxnSpLocks/>
          </p:cNvCxnSpPr>
          <p:nvPr/>
        </p:nvCxnSpPr>
        <p:spPr>
          <a:xfrm flipH="1" flipV="1">
            <a:off x="3385502" y="3799240"/>
            <a:ext cx="1786999" cy="240497"/>
          </a:xfrm>
          <a:prstGeom prst="straightConnector1">
            <a:avLst/>
          </a:prstGeom>
          <a:ln w="76200">
            <a:solidFill>
              <a:srgbClr val="FF0000"/>
            </a:solidFill>
            <a:tailEnd type="arrow"/>
          </a:ln>
          <a:effectLst>
            <a:glow rad="127000">
              <a:schemeClr val="bg1"/>
            </a:glo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325435"/>
            <a:ext cx="7059168" cy="5577840"/>
          </a:xfrm>
          <a:prstGeom prst="rect">
            <a:avLst/>
          </a:prstGeom>
          <a:gradFill flip="none" rotWithShape="1">
            <a:gsLst>
              <a:gs pos="0">
                <a:schemeClr val="tx1"/>
              </a:gs>
              <a:gs pos="5000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3" name="Picture 3"/>
          <p:cNvPicPr>
            <a:picLocks noChangeAspect="1" noChangeArrowheads="1"/>
          </p:cNvPicPr>
          <p:nvPr/>
        </p:nvPicPr>
        <p:blipFill>
          <a:blip r:embed="rId3" cstate="print"/>
          <a:srcRect/>
          <a:stretch>
            <a:fillRect/>
          </a:stretch>
        </p:blipFill>
        <p:spPr bwMode="auto">
          <a:xfrm>
            <a:off x="267843" y="1538797"/>
            <a:ext cx="6013442" cy="5078134"/>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Our Feet  are Vulnerable...</a:t>
            </a:r>
          </a:p>
        </p:txBody>
      </p:sp>
      <p:sp>
        <p:nvSpPr>
          <p:cNvPr id="3" name="Content Placeholder 2"/>
          <p:cNvSpPr>
            <a:spLocks noGrp="1"/>
          </p:cNvSpPr>
          <p:nvPr>
            <p:ph idx="1"/>
          </p:nvPr>
        </p:nvSpPr>
        <p:spPr>
          <a:xfrm>
            <a:off x="6849979" y="1371601"/>
            <a:ext cx="4887592" cy="4525963"/>
          </a:xfrm>
        </p:spPr>
        <p:txBody>
          <a:bodyPr/>
          <a:lstStyle/>
          <a:p>
            <a:pPr marL="0" indent="0"/>
            <a:r>
              <a:rPr lang="en-US" baseline="30000" dirty="0"/>
              <a:t>15</a:t>
            </a:r>
            <a:r>
              <a:rPr lang="en-US" dirty="0"/>
              <a:t> and with your </a:t>
            </a:r>
            <a:r>
              <a:rPr lang="en-US" dirty="0">
                <a:effectLst>
                  <a:glow rad="127000">
                    <a:srgbClr val="FF0000"/>
                  </a:glow>
                  <a:outerShdw blurRad="38100" dist="38100" dir="2700000" algn="tl">
                    <a:srgbClr val="000000">
                      <a:alpha val="43137"/>
                    </a:srgbClr>
                  </a:outerShdw>
                </a:effectLst>
              </a:rPr>
              <a:t>feet fitted with the readiness that comes from the gospel of peace</a:t>
            </a:r>
            <a:r>
              <a:rPr lang="en-US" dirty="0"/>
              <a:t>.</a:t>
            </a:r>
          </a:p>
        </p:txBody>
      </p:sp>
      <p:cxnSp>
        <p:nvCxnSpPr>
          <p:cNvPr id="8" name="Straight Arrow Connector 7"/>
          <p:cNvCxnSpPr/>
          <p:nvPr/>
        </p:nvCxnSpPr>
        <p:spPr>
          <a:xfrm flipH="1">
            <a:off x="1417598" y="2859578"/>
            <a:ext cx="5240516" cy="2610197"/>
          </a:xfrm>
          <a:prstGeom prst="straightConnector1">
            <a:avLst/>
          </a:prstGeom>
          <a:ln w="76200">
            <a:solidFill>
              <a:schemeClr val="bg1"/>
            </a:solidFill>
            <a:tailEnd type="arrow"/>
          </a:ln>
          <a:effectLst>
            <a:glow rad="127000">
              <a:srgbClr val="FF0000"/>
            </a:glow>
          </a:effectLst>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a:off x="5731442" y="2859580"/>
            <a:ext cx="926672" cy="2153549"/>
          </a:xfrm>
          <a:prstGeom prst="straightConnector1">
            <a:avLst/>
          </a:prstGeom>
          <a:ln w="76200">
            <a:solidFill>
              <a:schemeClr val="bg1"/>
            </a:solidFill>
            <a:tailEnd type="arrow"/>
          </a:ln>
          <a:effectLst>
            <a:glow rad="127000">
              <a:srgbClr val="FF0000"/>
            </a:glo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93354"/>
            <a:ext cx="7059168" cy="5577840"/>
          </a:xfrm>
          <a:prstGeom prst="rect">
            <a:avLst/>
          </a:prstGeom>
          <a:gradFill flip="none" rotWithShape="1">
            <a:gsLst>
              <a:gs pos="0">
                <a:schemeClr val="tx1"/>
              </a:gs>
              <a:gs pos="5000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Our Bodies are Vulnerable…</a:t>
            </a:r>
          </a:p>
        </p:txBody>
      </p:sp>
      <p:sp>
        <p:nvSpPr>
          <p:cNvPr id="3" name="Content Placeholder 2"/>
          <p:cNvSpPr>
            <a:spLocks noGrp="1"/>
          </p:cNvSpPr>
          <p:nvPr>
            <p:ph idx="1"/>
          </p:nvPr>
        </p:nvSpPr>
        <p:spPr>
          <a:xfrm>
            <a:off x="6001789" y="1371601"/>
            <a:ext cx="5968538" cy="4525963"/>
          </a:xfrm>
        </p:spPr>
        <p:txBody>
          <a:bodyPr/>
          <a:lstStyle/>
          <a:p>
            <a:pPr marL="0" indent="0">
              <a:lnSpc>
                <a:spcPts val="5400"/>
              </a:lnSpc>
            </a:pPr>
            <a:r>
              <a:rPr lang="en-US" baseline="30000" dirty="0"/>
              <a:t>16</a:t>
            </a:r>
            <a:r>
              <a:rPr lang="en-US" dirty="0"/>
              <a:t> In addition to all this, take up </a:t>
            </a:r>
            <a:r>
              <a:rPr lang="en-US" dirty="0">
                <a:effectLst>
                  <a:glow rad="127000">
                    <a:srgbClr val="FF0000"/>
                  </a:glow>
                  <a:outerShdw blurRad="38100" dist="38100" dir="2700000" algn="tl">
                    <a:srgbClr val="000000">
                      <a:alpha val="43137"/>
                    </a:srgbClr>
                  </a:outerShdw>
                </a:effectLst>
              </a:rPr>
              <a:t>the shield of faith</a:t>
            </a:r>
            <a:r>
              <a:rPr lang="en-US" dirty="0"/>
              <a:t>, </a:t>
            </a:r>
          </a:p>
        </p:txBody>
      </p:sp>
      <p:sp>
        <p:nvSpPr>
          <p:cNvPr id="9" name="Rounded Rectangle 8"/>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p:cNvPicPr>
            <a:picLocks noChangeAspect="1" noChangeArrowheads="1"/>
          </p:cNvPicPr>
          <p:nvPr/>
        </p:nvPicPr>
        <p:blipFill>
          <a:blip r:embed="rId3" cstate="print"/>
          <a:srcRect/>
          <a:stretch>
            <a:fillRect/>
          </a:stretch>
        </p:blipFill>
        <p:spPr bwMode="auto">
          <a:xfrm>
            <a:off x="-638800" y="818022"/>
            <a:ext cx="7850118" cy="6053172"/>
          </a:xfrm>
          <a:prstGeom prst="rect">
            <a:avLst/>
          </a:prstGeom>
          <a:noFill/>
          <a:ln w="9525">
            <a:noFill/>
            <a:miter lim="800000"/>
            <a:headEnd/>
            <a:tailEnd/>
          </a:ln>
          <a:effectLst/>
        </p:spPr>
      </p:pic>
      <p:cxnSp>
        <p:nvCxnSpPr>
          <p:cNvPr id="12" name="Straight Arrow Connector 11"/>
          <p:cNvCxnSpPr/>
          <p:nvPr/>
        </p:nvCxnSpPr>
        <p:spPr>
          <a:xfrm flipH="1">
            <a:off x="4147137" y="3142211"/>
            <a:ext cx="1702502" cy="344760"/>
          </a:xfrm>
          <a:prstGeom prst="straightConnector1">
            <a:avLst/>
          </a:prstGeom>
          <a:ln w="76200">
            <a:solidFill>
              <a:schemeClr val="bg1"/>
            </a:solidFill>
            <a:tailEnd type="arrow"/>
          </a:ln>
          <a:effectLst>
            <a:glow rad="127000">
              <a:srgbClr val="FF0000"/>
            </a:glo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srcRect/>
          <a:stretch>
            <a:fillRect/>
          </a:stretch>
        </p:blipFill>
        <p:spPr bwMode="auto">
          <a:xfrm>
            <a:off x="8562110" y="1118680"/>
            <a:ext cx="3786140" cy="7043671"/>
          </a:xfrm>
          <a:prstGeom prst="rect">
            <a:avLst/>
          </a:prstGeom>
          <a:noFill/>
          <a:ln w="9525">
            <a:noFill/>
            <a:miter lim="800000"/>
            <a:headEnd/>
            <a:tailEnd/>
          </a:ln>
          <a:effectLst/>
        </p:spPr>
      </p:pic>
      <p:sp>
        <p:nvSpPr>
          <p:cNvPr id="7" name="Rectangle 6"/>
          <p:cNvSpPr/>
          <p:nvPr/>
        </p:nvSpPr>
        <p:spPr>
          <a:xfrm>
            <a:off x="0" y="1371601"/>
            <a:ext cx="7059168" cy="5577840"/>
          </a:xfrm>
          <a:prstGeom prst="rect">
            <a:avLst/>
          </a:prstGeom>
          <a:gradFill flip="none" rotWithShape="1">
            <a:gsLst>
              <a:gs pos="0">
                <a:schemeClr val="tx1"/>
              </a:gs>
              <a:gs pos="5000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Our Bodies are Vulnerable…</a:t>
            </a:r>
          </a:p>
        </p:txBody>
      </p:sp>
      <p:sp>
        <p:nvSpPr>
          <p:cNvPr id="3" name="Content Placeholder 2"/>
          <p:cNvSpPr>
            <a:spLocks noGrp="1"/>
          </p:cNvSpPr>
          <p:nvPr>
            <p:ph idx="1"/>
          </p:nvPr>
        </p:nvSpPr>
        <p:spPr>
          <a:xfrm>
            <a:off x="5636029" y="1371601"/>
            <a:ext cx="5130709" cy="4525963"/>
          </a:xfrm>
        </p:spPr>
        <p:txBody>
          <a:bodyPr/>
          <a:lstStyle/>
          <a:p>
            <a:pPr marL="0" indent="0"/>
            <a:r>
              <a:rPr lang="en-US" dirty="0"/>
              <a:t>with which you can extinguish all </a:t>
            </a:r>
            <a:br>
              <a:rPr lang="en-US" dirty="0"/>
            </a:br>
            <a:r>
              <a:rPr lang="en-US" dirty="0"/>
              <a:t>the </a:t>
            </a:r>
            <a:r>
              <a:rPr lang="en-US" dirty="0">
                <a:effectLst>
                  <a:glow rad="127000">
                    <a:srgbClr val="FF0000"/>
                  </a:glow>
                  <a:outerShdw blurRad="38100" dist="38100" dir="2700000" algn="tl">
                    <a:srgbClr val="000000">
                      <a:alpha val="43137"/>
                    </a:srgbClr>
                  </a:outerShdw>
                </a:effectLst>
              </a:rPr>
              <a:t>flaming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arrows </a:t>
            </a:r>
            <a:r>
              <a:rPr lang="en-US" dirty="0"/>
              <a:t>of the </a:t>
            </a:r>
            <a:br>
              <a:rPr lang="en-US" dirty="0"/>
            </a:br>
            <a:r>
              <a:rPr lang="en-US" dirty="0"/>
              <a:t>evil one.</a:t>
            </a:r>
          </a:p>
        </p:txBody>
      </p:sp>
      <p:sp>
        <p:nvSpPr>
          <p:cNvPr id="9" name="Rounded Rectangle 8"/>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4" cstate="print"/>
          <a:srcRect/>
          <a:stretch>
            <a:fillRect/>
          </a:stretch>
        </p:blipFill>
        <p:spPr bwMode="auto">
          <a:xfrm>
            <a:off x="-638800" y="818022"/>
            <a:ext cx="7850118" cy="6053172"/>
          </a:xfrm>
          <a:prstGeom prst="rect">
            <a:avLst/>
          </a:prstGeom>
          <a:noFill/>
          <a:ln w="9525">
            <a:noFill/>
            <a:miter lim="800000"/>
            <a:headEnd/>
            <a:tailEnd/>
          </a:ln>
          <a:effectLst/>
        </p:spPr>
      </p:pic>
    </p:spTree>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330035"/>
            <a:ext cx="5010912" cy="5577840"/>
          </a:xfrm>
          <a:prstGeom prst="rect">
            <a:avLst/>
          </a:prstGeom>
          <a:gradFill flip="none" rotWithShape="1">
            <a:gsLst>
              <a:gs pos="0">
                <a:schemeClr val="tx1"/>
              </a:gs>
              <a:gs pos="5000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Our Head is Vulnerable…</a:t>
            </a:r>
          </a:p>
        </p:txBody>
      </p:sp>
      <p:sp>
        <p:nvSpPr>
          <p:cNvPr id="3" name="Content Placeholder 2"/>
          <p:cNvSpPr>
            <a:spLocks noGrp="1"/>
          </p:cNvSpPr>
          <p:nvPr>
            <p:ph idx="1"/>
          </p:nvPr>
        </p:nvSpPr>
        <p:spPr>
          <a:xfrm>
            <a:off x="5652655" y="1371601"/>
            <a:ext cx="6267796" cy="4525963"/>
          </a:xfrm>
        </p:spPr>
        <p:txBody>
          <a:bodyPr/>
          <a:lstStyle/>
          <a:p>
            <a:pPr marL="0" indent="0"/>
            <a:r>
              <a:rPr lang="en-US" dirty="0"/>
              <a:t> </a:t>
            </a:r>
            <a:r>
              <a:rPr lang="en-US" baseline="30000" dirty="0"/>
              <a:t>17</a:t>
            </a:r>
            <a:r>
              <a:rPr lang="en-US" dirty="0"/>
              <a:t> Take the </a:t>
            </a:r>
            <a:r>
              <a:rPr lang="en-US" dirty="0">
                <a:effectLst>
                  <a:glow rad="127000">
                    <a:srgbClr val="FF0000"/>
                  </a:glow>
                  <a:outerShdw blurRad="38100" dist="38100" dir="2700000" algn="tl">
                    <a:srgbClr val="000000">
                      <a:alpha val="43137"/>
                    </a:srgbClr>
                  </a:outerShdw>
                </a:effectLst>
              </a:rPr>
              <a:t>helmet of salvation </a:t>
            </a:r>
            <a:r>
              <a:rPr lang="en-US" dirty="0"/>
              <a:t>and the sword of the Spirit, which is the word of God.</a:t>
            </a:r>
          </a:p>
          <a:p>
            <a:r>
              <a:rPr lang="en-US" dirty="0"/>
              <a:t> </a:t>
            </a:r>
          </a:p>
        </p:txBody>
      </p:sp>
      <p:sp>
        <p:nvSpPr>
          <p:cNvPr id="9" name="Rounded Rectangle 8"/>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p:nvPicPr>
        <p:blipFill>
          <a:blip r:embed="rId3" cstate="print"/>
          <a:srcRect/>
          <a:stretch>
            <a:fillRect/>
          </a:stretch>
        </p:blipFill>
        <p:spPr bwMode="auto">
          <a:xfrm>
            <a:off x="-1015490" y="935482"/>
            <a:ext cx="7544627" cy="6652134"/>
          </a:xfrm>
          <a:prstGeom prst="rect">
            <a:avLst/>
          </a:prstGeom>
          <a:noFill/>
          <a:ln w="9525">
            <a:noFill/>
            <a:miter lim="800000"/>
            <a:headEnd/>
            <a:tailEnd/>
          </a:ln>
          <a:effectLst/>
        </p:spPr>
      </p:pic>
      <p:cxnSp>
        <p:nvCxnSpPr>
          <p:cNvPr id="12" name="Straight Arrow Connector 11"/>
          <p:cNvCxnSpPr/>
          <p:nvPr/>
        </p:nvCxnSpPr>
        <p:spPr>
          <a:xfrm rot="10800000" flipV="1">
            <a:off x="4099134" y="2660025"/>
            <a:ext cx="1553521" cy="974557"/>
          </a:xfrm>
          <a:prstGeom prst="straightConnector1">
            <a:avLst/>
          </a:prstGeom>
          <a:ln w="76200">
            <a:solidFill>
              <a:srgbClr val="FF0000"/>
            </a:solidFill>
            <a:tailEnd type="arrow"/>
          </a:ln>
          <a:effectLst>
            <a:glow rad="127000">
              <a:schemeClr val="bg1"/>
            </a:glo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313413"/>
            <a:ext cx="7059168" cy="5577840"/>
          </a:xfrm>
          <a:prstGeom prst="rect">
            <a:avLst/>
          </a:prstGeom>
          <a:gradFill flip="none" rotWithShape="1">
            <a:gsLst>
              <a:gs pos="0">
                <a:schemeClr val="tx1"/>
              </a:gs>
              <a:gs pos="5000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1" name="Picture 3"/>
          <p:cNvPicPr>
            <a:picLocks noChangeAspect="1" noChangeArrowheads="1"/>
          </p:cNvPicPr>
          <p:nvPr/>
        </p:nvPicPr>
        <p:blipFill>
          <a:blip r:embed="rId3" cstate="print"/>
          <a:srcRect/>
          <a:stretch>
            <a:fillRect/>
          </a:stretch>
        </p:blipFill>
        <p:spPr bwMode="auto">
          <a:xfrm>
            <a:off x="-1979256" y="1447801"/>
            <a:ext cx="9406755" cy="5052604"/>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Our Hands are Vulnerable…</a:t>
            </a:r>
          </a:p>
        </p:txBody>
      </p:sp>
      <p:sp>
        <p:nvSpPr>
          <p:cNvPr id="3" name="Content Placeholder 2"/>
          <p:cNvSpPr>
            <a:spLocks noGrp="1"/>
          </p:cNvSpPr>
          <p:nvPr>
            <p:ph idx="1"/>
          </p:nvPr>
        </p:nvSpPr>
        <p:spPr>
          <a:xfrm>
            <a:off x="5652654" y="1354976"/>
            <a:ext cx="6350923" cy="4525963"/>
          </a:xfrm>
        </p:spPr>
        <p:txBody>
          <a:bodyPr/>
          <a:lstStyle/>
          <a:p>
            <a:pPr marL="0" indent="0"/>
            <a:r>
              <a:rPr lang="en-US" dirty="0"/>
              <a:t> </a:t>
            </a:r>
            <a:r>
              <a:rPr lang="en-US" baseline="30000" dirty="0"/>
              <a:t>17</a:t>
            </a:r>
            <a:r>
              <a:rPr lang="en-US" dirty="0"/>
              <a:t> Take the helmet of salvation and </a:t>
            </a:r>
            <a:r>
              <a:rPr lang="en-US" dirty="0">
                <a:effectLst>
                  <a:glow rad="127000">
                    <a:srgbClr val="FF0000"/>
                  </a:glow>
                  <a:outerShdw blurRad="38100" dist="38100" dir="2700000" algn="tl">
                    <a:srgbClr val="000000">
                      <a:alpha val="43137"/>
                    </a:srgbClr>
                  </a:outerShdw>
                </a:effectLst>
              </a:rPr>
              <a:t>the sword of the Spirit</a:t>
            </a:r>
            <a:r>
              <a:rPr lang="en-US" dirty="0"/>
              <a:t>, which is the word of God.</a:t>
            </a:r>
          </a:p>
        </p:txBody>
      </p:sp>
      <p:sp>
        <p:nvSpPr>
          <p:cNvPr id="9" name="Rounded Rectangle 8"/>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cxnSpLocks/>
          </p:cNvCxnSpPr>
          <p:nvPr/>
        </p:nvCxnSpPr>
        <p:spPr>
          <a:xfrm flipH="1">
            <a:off x="2543695" y="3302758"/>
            <a:ext cx="3024592" cy="1435497"/>
          </a:xfrm>
          <a:prstGeom prst="straightConnector1">
            <a:avLst/>
          </a:prstGeom>
          <a:ln w="76200">
            <a:solidFill>
              <a:srgbClr val="FF0000"/>
            </a:solidFill>
            <a:tailEnd type="arrow"/>
          </a:ln>
          <a:effectLst>
            <a:glow rad="127000">
              <a:schemeClr val="bg1"/>
            </a:glo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313413"/>
            <a:ext cx="7059168" cy="5577840"/>
          </a:xfrm>
          <a:prstGeom prst="rect">
            <a:avLst/>
          </a:prstGeom>
          <a:gradFill flip="none" rotWithShape="1">
            <a:gsLst>
              <a:gs pos="0">
                <a:schemeClr val="tx1"/>
              </a:gs>
              <a:gs pos="5000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1" name="Picture 3"/>
          <p:cNvPicPr>
            <a:picLocks noChangeAspect="1" noChangeArrowheads="1"/>
          </p:cNvPicPr>
          <p:nvPr/>
        </p:nvPicPr>
        <p:blipFill>
          <a:blip r:embed="rId3" cstate="print"/>
          <a:srcRect/>
          <a:stretch>
            <a:fillRect/>
          </a:stretch>
        </p:blipFill>
        <p:spPr bwMode="auto">
          <a:xfrm>
            <a:off x="-1979256" y="1447801"/>
            <a:ext cx="9406755" cy="5052604"/>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Our Hands are Vulnerable…</a:t>
            </a:r>
          </a:p>
        </p:txBody>
      </p:sp>
      <p:sp>
        <p:nvSpPr>
          <p:cNvPr id="3" name="Content Placeholder 2"/>
          <p:cNvSpPr>
            <a:spLocks noGrp="1"/>
          </p:cNvSpPr>
          <p:nvPr>
            <p:ph idx="1"/>
          </p:nvPr>
        </p:nvSpPr>
        <p:spPr>
          <a:xfrm>
            <a:off x="5652654" y="1354976"/>
            <a:ext cx="6350923" cy="4525963"/>
          </a:xfrm>
        </p:spPr>
        <p:txBody>
          <a:bodyPr/>
          <a:lstStyle/>
          <a:p>
            <a:pPr marL="0" indent="0"/>
            <a:r>
              <a:rPr lang="en-US" dirty="0"/>
              <a:t> </a:t>
            </a:r>
            <a:r>
              <a:rPr lang="en-US" baseline="30000" dirty="0"/>
              <a:t>17</a:t>
            </a:r>
            <a:r>
              <a:rPr lang="en-US" dirty="0"/>
              <a:t> Take the helmet of salvation and the sword of the Spirit, which is </a:t>
            </a:r>
            <a:r>
              <a:rPr lang="en-US" dirty="0">
                <a:effectLst>
                  <a:glow rad="127000">
                    <a:srgbClr val="FF0000"/>
                  </a:glow>
                  <a:outerShdw blurRad="38100" dist="38100" dir="2700000" algn="tl">
                    <a:srgbClr val="000000">
                      <a:alpha val="43137"/>
                    </a:srgbClr>
                  </a:outerShdw>
                </a:effectLst>
              </a:rPr>
              <a:t>the word of God</a:t>
            </a:r>
            <a:r>
              <a:rPr lang="en-US" dirty="0"/>
              <a:t>.</a:t>
            </a:r>
          </a:p>
        </p:txBody>
      </p:sp>
      <p:sp>
        <p:nvSpPr>
          <p:cNvPr id="9" name="Rounded Rectangle 8"/>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a:blip r:embed="rId4" cstate="print"/>
          <a:srcRect r="12290" b="20000"/>
          <a:stretch>
            <a:fillRect/>
          </a:stretch>
        </p:blipFill>
        <p:spPr bwMode="auto">
          <a:xfrm>
            <a:off x="8196348" y="4463559"/>
            <a:ext cx="5400951" cy="2427694"/>
          </a:xfrm>
          <a:prstGeom prst="rect">
            <a:avLst/>
          </a:prstGeom>
          <a:noFill/>
          <a:ln w="9525">
            <a:noFill/>
            <a:miter lim="800000"/>
            <a:headEnd/>
            <a:tailEnd/>
          </a:ln>
          <a:effectLst/>
        </p:spPr>
      </p:pic>
    </p:spTree>
    <p:extLst>
      <p:ext uri="{BB962C8B-B14F-4D97-AF65-F5344CB8AC3E}">
        <p14:creationId xmlns:p14="http://schemas.microsoft.com/office/powerpoint/2010/main" val="1253143775"/>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must … Know Our </a:t>
            </a:r>
            <a:r>
              <a:rPr lang="en-US" dirty="0">
                <a:effectLst>
                  <a:glow rad="127000">
                    <a:srgbClr val="FF0000">
                      <a:alpha val="0"/>
                    </a:srgbClr>
                  </a:glow>
                </a:effectLst>
              </a:rPr>
              <a:t>Selves</a:t>
            </a:r>
          </a:p>
        </p:txBody>
      </p:sp>
      <p:sp>
        <p:nvSpPr>
          <p:cNvPr id="4" name="Rounded Rectangle 3"/>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p:txBody>
          <a:bodyPr/>
          <a:lstStyle/>
          <a:p>
            <a:endParaRPr lang="en-US"/>
          </a:p>
        </p:txBody>
      </p:sp>
    </p:spTree>
    <p:extLst>
      <p:ext uri="{BB962C8B-B14F-4D97-AF65-F5344CB8AC3E}">
        <p14:creationId xmlns:p14="http://schemas.microsoft.com/office/powerpoint/2010/main" val="169600675"/>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Must … Know Our </a:t>
            </a:r>
            <a:r>
              <a:rPr lang="en-US" u="sng" dirty="0">
                <a:effectLst>
                  <a:glow rad="127000">
                    <a:srgbClr val="FF0000"/>
                  </a:glow>
                </a:effectLst>
              </a:rPr>
              <a:t>God</a:t>
            </a:r>
          </a:p>
        </p:txBody>
      </p:sp>
      <p:sp>
        <p:nvSpPr>
          <p:cNvPr id="9" name="Rounded Rectangle 8"/>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a:xfrm>
            <a:off x="1981200" y="1315454"/>
            <a:ext cx="8229600" cy="4810710"/>
          </a:xfrm>
        </p:spPr>
        <p:txBody>
          <a:bodyPr/>
          <a:lstStyle/>
          <a:p>
            <a:r>
              <a:rPr lang="en-US" dirty="0"/>
              <a:t>The Word tells us of Him …</a:t>
            </a:r>
          </a:p>
        </p:txBody>
      </p:sp>
      <p:pic>
        <p:nvPicPr>
          <p:cNvPr id="8" name="Picture 2"/>
          <p:cNvPicPr>
            <a:picLocks noChangeAspect="1" noChangeArrowheads="1"/>
          </p:cNvPicPr>
          <p:nvPr/>
        </p:nvPicPr>
        <p:blipFill>
          <a:blip r:embed="rId3" cstate="print"/>
          <a:srcRect r="12290" b="20000"/>
          <a:stretch>
            <a:fillRect/>
          </a:stretch>
        </p:blipFill>
        <p:spPr bwMode="auto">
          <a:xfrm>
            <a:off x="8196348" y="4463559"/>
            <a:ext cx="5400951" cy="2427694"/>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58738"/>
            <a:ext cx="12591011" cy="6975476"/>
            <a:chOff x="0" y="-58738"/>
            <a:chExt cx="12591011" cy="6975476"/>
          </a:xfrm>
        </p:grpSpPr>
        <p:pic>
          <p:nvPicPr>
            <p:cNvPr id="3074" name="Picture 2"/>
            <p:cNvPicPr>
              <a:picLocks noChangeAspect="1" noChangeArrowheads="1"/>
            </p:cNvPicPr>
            <p:nvPr/>
          </p:nvPicPr>
          <p:blipFill>
            <a:blip r:embed="rId3" cstate="print"/>
            <a:srcRect/>
            <a:stretch>
              <a:fillRect/>
            </a:stretch>
          </p:blipFill>
          <p:spPr bwMode="auto">
            <a:xfrm>
              <a:off x="0" y="-58738"/>
              <a:ext cx="9635319" cy="6916738"/>
            </a:xfrm>
            <a:prstGeom prst="rect">
              <a:avLst/>
            </a:prstGeom>
            <a:noFill/>
            <a:ln w="9525">
              <a:noFill/>
              <a:miter lim="800000"/>
              <a:headEnd/>
              <a:tailEnd/>
            </a:ln>
            <a:effectLst/>
          </p:spPr>
        </p:pic>
        <p:pic>
          <p:nvPicPr>
            <p:cNvPr id="43011" name="Picture 3"/>
            <p:cNvPicPr>
              <a:picLocks noChangeAspect="1" noChangeArrowheads="1"/>
            </p:cNvPicPr>
            <p:nvPr/>
          </p:nvPicPr>
          <p:blipFill>
            <a:blip r:embed="rId4" cstate="print"/>
            <a:srcRect r="18479" b="18649"/>
            <a:stretch>
              <a:fillRect/>
            </a:stretch>
          </p:blipFill>
          <p:spPr bwMode="auto">
            <a:xfrm>
              <a:off x="7569832" y="2219651"/>
              <a:ext cx="5021179" cy="4697087"/>
            </a:xfrm>
            <a:prstGeom prst="rect">
              <a:avLst/>
            </a:prstGeom>
            <a:noFill/>
            <a:ln w="9525">
              <a:noFill/>
              <a:miter lim="800000"/>
              <a:headEnd/>
              <a:tailEnd/>
            </a:ln>
            <a:effectLst/>
          </p:spPr>
        </p:pic>
      </p:grpSp>
      <p:sp>
        <p:nvSpPr>
          <p:cNvPr id="2" name="Title 1"/>
          <p:cNvSpPr>
            <a:spLocks noGrp="1"/>
          </p:cNvSpPr>
          <p:nvPr>
            <p:ph type="title"/>
          </p:nvPr>
        </p:nvSpPr>
        <p:spPr/>
        <p:txBody>
          <a:bodyPr/>
          <a:lstStyle/>
          <a:p>
            <a:r>
              <a:rPr lang="en-US" dirty="0"/>
              <a:t>We Must … Know Our </a:t>
            </a:r>
            <a:r>
              <a:rPr lang="en-US" u="sng" dirty="0">
                <a:effectLst>
                  <a:glow rad="127000">
                    <a:srgbClr val="FF0000"/>
                  </a:glow>
                </a:effectLst>
              </a:rPr>
              <a:t>God</a:t>
            </a:r>
          </a:p>
        </p:txBody>
      </p:sp>
      <p:sp>
        <p:nvSpPr>
          <p:cNvPr id="9" name="Rounded Rectangle 8"/>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a:xfrm>
            <a:off x="1981200" y="1315454"/>
            <a:ext cx="8229600" cy="4810710"/>
          </a:xfrm>
        </p:spPr>
        <p:txBody>
          <a:bodyPr/>
          <a:lstStyle/>
          <a:p>
            <a:pPr algn="ctr"/>
            <a:r>
              <a:rPr lang="en-US" dirty="0"/>
              <a:t>The Word tells us of Him …</a:t>
            </a:r>
          </a:p>
          <a:p>
            <a:pPr algn="ctr"/>
            <a:r>
              <a:rPr lang="en-US" dirty="0"/>
              <a:t>But it is through P-RAYER that we come to know HIM!</a:t>
            </a:r>
          </a:p>
        </p:txBody>
      </p:sp>
    </p:spTree>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People are hurting</a:t>
            </a:r>
          </a:p>
        </p:txBody>
      </p:sp>
      <p:sp>
        <p:nvSpPr>
          <p:cNvPr id="3" name="Content Placeholder 2"/>
          <p:cNvSpPr>
            <a:spLocks noGrp="1"/>
          </p:cNvSpPr>
          <p:nvPr>
            <p:ph idx="1"/>
          </p:nvPr>
        </p:nvSpPr>
        <p:spPr/>
        <p:txBody>
          <a:bodyPr/>
          <a:lstStyle/>
          <a:p>
            <a:r>
              <a:rPr lang="en-US" dirty="0"/>
              <a:t>Wounded in a spiritual war</a:t>
            </a:r>
          </a:p>
          <a:p>
            <a:r>
              <a:rPr lang="en-US" dirty="0"/>
              <a:t>Bleeding from wounds of:</a:t>
            </a:r>
          </a:p>
          <a:p>
            <a:r>
              <a:rPr lang="en-US" dirty="0"/>
              <a:t>	Infidelity  -  Separation  -  Divorce</a:t>
            </a:r>
            <a:br>
              <a:rPr lang="en-US" dirty="0"/>
            </a:br>
            <a:r>
              <a:rPr lang="en-US" dirty="0"/>
              <a:t>Abuse  -  Addictions  -  Gender Confusion</a:t>
            </a:r>
          </a:p>
          <a:p>
            <a:pPr algn="ctr"/>
            <a:r>
              <a:rPr lang="en-US" dirty="0"/>
              <a:t>Many wounded by yielding to temptation</a:t>
            </a:r>
          </a:p>
          <a:p>
            <a:r>
              <a:rPr lang="en-US" dirty="0"/>
              <a:t>But Jesus gives us the VICTORY</a:t>
            </a:r>
          </a:p>
          <a:p>
            <a:r>
              <a:rPr lang="en-US" dirty="0"/>
              <a:t>	</a:t>
            </a:r>
          </a:p>
        </p:txBody>
      </p:sp>
      <p:sp>
        <p:nvSpPr>
          <p:cNvPr id="4" name="Rounded Rectangle 3"/>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6530198D-EF54-4B95-9355-0ADFFD2DB29A}"/>
              </a:ext>
            </a:extLst>
          </p:cNvPr>
          <p:cNvPicPr>
            <a:picLocks noChangeAspect="1" noChangeArrowheads="1"/>
          </p:cNvPicPr>
          <p:nvPr/>
        </p:nvPicPr>
        <p:blipFill>
          <a:blip r:embed="rId3" cstate="print"/>
          <a:srcRect/>
          <a:stretch>
            <a:fillRect/>
          </a:stretch>
        </p:blipFill>
        <p:spPr bwMode="auto">
          <a:xfrm>
            <a:off x="0" y="-58738"/>
            <a:ext cx="9635319" cy="691673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How Should We </a:t>
            </a:r>
            <a:r>
              <a:rPr lang="en-US" u="sng" dirty="0">
                <a:effectLst>
                  <a:glow rad="127000">
                    <a:srgbClr val="FF0000"/>
                  </a:glow>
                </a:effectLst>
              </a:rPr>
              <a:t>P-RAY</a:t>
            </a:r>
          </a:p>
        </p:txBody>
      </p:sp>
      <p:sp>
        <p:nvSpPr>
          <p:cNvPr id="9" name="Rounded Rectangle 8"/>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a:xfrm>
            <a:off x="1981200" y="1315454"/>
            <a:ext cx="8229600" cy="4810710"/>
          </a:xfrm>
        </p:spPr>
        <p:txBody>
          <a:bodyPr/>
          <a:lstStyle/>
          <a:p>
            <a:endParaRPr lang="en-US" dirty="0"/>
          </a:p>
        </p:txBody>
      </p:sp>
    </p:spTree>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Pray in the </a:t>
            </a:r>
            <a:r>
              <a:rPr lang="en-US" u="sng" dirty="0">
                <a:effectLst>
                  <a:glow rad="127000">
                    <a:srgbClr val="FF0000"/>
                  </a:glow>
                </a:effectLst>
              </a:rPr>
              <a:t>S</a:t>
            </a:r>
            <a:r>
              <a:rPr lang="en-US" dirty="0">
                <a:effectLst>
                  <a:glow rad="127000">
                    <a:srgbClr val="FF0000"/>
                  </a:glow>
                </a:effectLst>
              </a:rPr>
              <a:t>p</a:t>
            </a:r>
            <a:r>
              <a:rPr lang="en-US" u="sng" dirty="0">
                <a:effectLst>
                  <a:glow rad="127000">
                    <a:srgbClr val="FF0000"/>
                  </a:glow>
                </a:effectLst>
              </a:rPr>
              <a:t>irit</a:t>
            </a:r>
          </a:p>
        </p:txBody>
      </p:sp>
      <p:sp>
        <p:nvSpPr>
          <p:cNvPr id="3" name="Content Placeholder 2"/>
          <p:cNvSpPr>
            <a:spLocks noGrp="1"/>
          </p:cNvSpPr>
          <p:nvPr>
            <p:ph idx="1"/>
          </p:nvPr>
        </p:nvSpPr>
        <p:spPr>
          <a:xfrm>
            <a:off x="282633" y="1315453"/>
            <a:ext cx="8495607" cy="4325437"/>
          </a:xfrm>
        </p:spPr>
        <p:txBody>
          <a:bodyPr/>
          <a:lstStyle/>
          <a:p>
            <a:pPr marL="0" indent="0">
              <a:lnSpc>
                <a:spcPts val="5400"/>
              </a:lnSpc>
            </a:pPr>
            <a:r>
              <a:rPr lang="en-US" dirty="0"/>
              <a:t> </a:t>
            </a:r>
            <a:r>
              <a:rPr lang="en-US" baseline="30000" dirty="0"/>
              <a:t>18</a:t>
            </a:r>
            <a:r>
              <a:rPr lang="en-US" dirty="0"/>
              <a:t> And </a:t>
            </a:r>
            <a:r>
              <a:rPr lang="en-US" dirty="0">
                <a:effectLst>
                  <a:glow rad="127000">
                    <a:srgbClr val="FF0000"/>
                  </a:glow>
                  <a:outerShdw blurRad="38100" dist="38100" dir="2700000" algn="tl">
                    <a:srgbClr val="000000">
                      <a:alpha val="43137"/>
                    </a:srgbClr>
                  </a:outerShdw>
                </a:effectLst>
              </a:rPr>
              <a:t>pray in the Spirit </a:t>
            </a:r>
            <a:r>
              <a:rPr lang="en-US" dirty="0"/>
              <a:t>on all occasions with all kinds of prayers and requests. With this in mind, be alert and always keep on praying for all the saints.  </a:t>
            </a:r>
            <a:br>
              <a:rPr lang="en-US" dirty="0"/>
            </a:br>
            <a:r>
              <a:rPr lang="en-US" baseline="30000" dirty="0"/>
              <a:t>19</a:t>
            </a:r>
            <a:r>
              <a:rPr lang="en-US" dirty="0"/>
              <a:t> Pray also for me, </a:t>
            </a:r>
          </a:p>
        </p:txBody>
      </p:sp>
      <p:sp>
        <p:nvSpPr>
          <p:cNvPr id="9" name="Rounded Rectangle 8"/>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p:cNvPicPr>
            <a:picLocks noChangeAspect="1" noChangeArrowheads="1"/>
          </p:cNvPicPr>
          <p:nvPr/>
        </p:nvPicPr>
        <p:blipFill>
          <a:blip r:embed="rId3" cstate="print"/>
          <a:srcRect r="18479" b="18649"/>
          <a:stretch>
            <a:fillRect/>
          </a:stretch>
        </p:blipFill>
        <p:spPr bwMode="auto">
          <a:xfrm>
            <a:off x="7569832" y="2219651"/>
            <a:ext cx="5021179" cy="4697087"/>
          </a:xfrm>
          <a:prstGeom prst="rect">
            <a:avLst/>
          </a:prstGeom>
          <a:noFill/>
          <a:ln w="9525">
            <a:noFill/>
            <a:miter lim="800000"/>
            <a:headEnd/>
            <a:tailEnd/>
          </a:ln>
          <a:effectLst/>
        </p:spPr>
      </p:pic>
    </p:spTree>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Pray </a:t>
            </a:r>
            <a:r>
              <a:rPr lang="en-US" u="sng" dirty="0">
                <a:effectLst>
                  <a:glow rad="127000">
                    <a:srgbClr val="FF0000"/>
                  </a:glow>
                </a:effectLst>
              </a:rPr>
              <a:t>Alwa</a:t>
            </a:r>
            <a:r>
              <a:rPr lang="en-US" dirty="0">
                <a:effectLst>
                  <a:glow rad="127000">
                    <a:srgbClr val="FF0000"/>
                  </a:glow>
                </a:effectLst>
              </a:rPr>
              <a:t>y</a:t>
            </a:r>
            <a:r>
              <a:rPr lang="en-US" u="sng" dirty="0">
                <a:effectLst>
                  <a:glow rad="127000">
                    <a:srgbClr val="FF0000"/>
                  </a:glow>
                </a:effectLst>
              </a:rPr>
              <a:t>s</a:t>
            </a:r>
          </a:p>
        </p:txBody>
      </p:sp>
      <p:sp>
        <p:nvSpPr>
          <p:cNvPr id="3" name="Content Placeholder 2"/>
          <p:cNvSpPr>
            <a:spLocks noGrp="1"/>
          </p:cNvSpPr>
          <p:nvPr>
            <p:ph idx="1"/>
          </p:nvPr>
        </p:nvSpPr>
        <p:spPr>
          <a:xfrm>
            <a:off x="282633" y="1315453"/>
            <a:ext cx="8495607" cy="4325437"/>
          </a:xfrm>
        </p:spPr>
        <p:txBody>
          <a:bodyPr/>
          <a:lstStyle/>
          <a:p>
            <a:pPr marL="0" indent="0">
              <a:lnSpc>
                <a:spcPts val="5400"/>
              </a:lnSpc>
            </a:pPr>
            <a:r>
              <a:rPr lang="en-US" dirty="0"/>
              <a:t> </a:t>
            </a:r>
            <a:r>
              <a:rPr lang="en-US" baseline="30000" dirty="0"/>
              <a:t>18</a:t>
            </a:r>
            <a:r>
              <a:rPr lang="en-US" dirty="0"/>
              <a:t> And pray in the Spirit on </a:t>
            </a:r>
            <a:r>
              <a:rPr lang="en-US" dirty="0">
                <a:effectLst>
                  <a:glow rad="127000">
                    <a:srgbClr val="FF0000"/>
                  </a:glow>
                  <a:outerShdw blurRad="38100" dist="38100" dir="2700000" algn="tl">
                    <a:srgbClr val="000000">
                      <a:alpha val="43137"/>
                    </a:srgbClr>
                  </a:outerShdw>
                </a:effectLst>
              </a:rPr>
              <a:t>all occasions</a:t>
            </a:r>
            <a:r>
              <a:rPr lang="en-US" dirty="0">
                <a:solidFill>
                  <a:srgbClr val="FFFF00"/>
                </a:solidFill>
              </a:rPr>
              <a:t> </a:t>
            </a:r>
            <a:r>
              <a:rPr lang="en-US" dirty="0"/>
              <a:t>with all kinds of prayers and requests. With this in mind, be alert and always keep on praying for all the saints.  </a:t>
            </a:r>
            <a:br>
              <a:rPr lang="en-US" dirty="0"/>
            </a:br>
            <a:r>
              <a:rPr lang="en-US" baseline="30000" dirty="0"/>
              <a:t>19</a:t>
            </a:r>
            <a:r>
              <a:rPr lang="en-US" dirty="0"/>
              <a:t> Pray also for me, </a:t>
            </a:r>
          </a:p>
        </p:txBody>
      </p:sp>
      <p:sp>
        <p:nvSpPr>
          <p:cNvPr id="9" name="Rounded Rectangle 8"/>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p:cNvPicPr>
            <a:picLocks noChangeAspect="1" noChangeArrowheads="1"/>
          </p:cNvPicPr>
          <p:nvPr/>
        </p:nvPicPr>
        <p:blipFill>
          <a:blip r:embed="rId3" cstate="print"/>
          <a:srcRect r="18479" b="18649"/>
          <a:stretch>
            <a:fillRect/>
          </a:stretch>
        </p:blipFill>
        <p:spPr bwMode="auto">
          <a:xfrm>
            <a:off x="7569832" y="2219651"/>
            <a:ext cx="5021179" cy="4697087"/>
          </a:xfrm>
          <a:prstGeom prst="rect">
            <a:avLst/>
          </a:prstGeom>
          <a:noFill/>
          <a:ln w="9525">
            <a:noFill/>
            <a:miter lim="800000"/>
            <a:headEnd/>
            <a:tailEnd/>
          </a:ln>
          <a:effectLst/>
        </p:spPr>
      </p:pic>
    </p:spTree>
    <p:extLst>
      <p:ext uri="{BB962C8B-B14F-4D97-AF65-F5344CB8AC3E}">
        <p14:creationId xmlns:p14="http://schemas.microsoft.com/office/powerpoint/2010/main" val="461551771"/>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Pray </a:t>
            </a:r>
            <a:r>
              <a:rPr lang="en-US" u="sng" dirty="0">
                <a:effectLst>
                  <a:glow rad="127000">
                    <a:srgbClr val="FF0000"/>
                  </a:glow>
                </a:effectLst>
              </a:rPr>
              <a:t>Differentl</a:t>
            </a:r>
            <a:r>
              <a:rPr lang="en-US" dirty="0">
                <a:effectLst>
                  <a:glow rad="127000">
                    <a:srgbClr val="FF0000"/>
                  </a:glow>
                </a:effectLst>
              </a:rPr>
              <a:t>y</a:t>
            </a:r>
          </a:p>
        </p:txBody>
      </p:sp>
      <p:sp>
        <p:nvSpPr>
          <p:cNvPr id="3" name="Content Placeholder 2"/>
          <p:cNvSpPr>
            <a:spLocks noGrp="1"/>
          </p:cNvSpPr>
          <p:nvPr>
            <p:ph idx="1"/>
          </p:nvPr>
        </p:nvSpPr>
        <p:spPr>
          <a:xfrm>
            <a:off x="282633" y="1315453"/>
            <a:ext cx="8495607" cy="4325437"/>
          </a:xfrm>
        </p:spPr>
        <p:txBody>
          <a:bodyPr/>
          <a:lstStyle/>
          <a:p>
            <a:pPr marL="0" indent="0">
              <a:lnSpc>
                <a:spcPts val="5400"/>
              </a:lnSpc>
            </a:pPr>
            <a:r>
              <a:rPr lang="en-US" dirty="0"/>
              <a:t> </a:t>
            </a:r>
            <a:r>
              <a:rPr lang="en-US" baseline="30000" dirty="0"/>
              <a:t>18</a:t>
            </a:r>
            <a:r>
              <a:rPr lang="en-US" dirty="0"/>
              <a:t> And pray in the Spirit on all occasions with </a:t>
            </a:r>
            <a:r>
              <a:rPr lang="en-US" dirty="0">
                <a:effectLst>
                  <a:glow rad="127000">
                    <a:srgbClr val="FF0000"/>
                  </a:glow>
                  <a:outerShdw blurRad="38100" dist="38100" dir="2700000" algn="tl">
                    <a:srgbClr val="000000">
                      <a:alpha val="43137"/>
                    </a:srgbClr>
                  </a:outerShdw>
                </a:effectLst>
              </a:rPr>
              <a:t>all kinds of prayers and requests</a:t>
            </a:r>
            <a:r>
              <a:rPr lang="en-US" dirty="0"/>
              <a:t>. With this in mind, be alert and always keep on praying for all the saints.  </a:t>
            </a:r>
            <a:br>
              <a:rPr lang="en-US" dirty="0"/>
            </a:br>
            <a:r>
              <a:rPr lang="en-US" baseline="30000" dirty="0"/>
              <a:t>19</a:t>
            </a:r>
            <a:r>
              <a:rPr lang="en-US" dirty="0"/>
              <a:t> Pray also for me, </a:t>
            </a:r>
          </a:p>
        </p:txBody>
      </p:sp>
      <p:sp>
        <p:nvSpPr>
          <p:cNvPr id="9" name="Rounded Rectangle 8"/>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p:cNvPicPr>
            <a:picLocks noChangeAspect="1" noChangeArrowheads="1"/>
          </p:cNvPicPr>
          <p:nvPr/>
        </p:nvPicPr>
        <p:blipFill>
          <a:blip r:embed="rId3" cstate="print"/>
          <a:srcRect r="18479" b="18649"/>
          <a:stretch>
            <a:fillRect/>
          </a:stretch>
        </p:blipFill>
        <p:spPr bwMode="auto">
          <a:xfrm>
            <a:off x="7569832" y="2219651"/>
            <a:ext cx="5021179" cy="4697087"/>
          </a:xfrm>
          <a:prstGeom prst="rect">
            <a:avLst/>
          </a:prstGeom>
          <a:noFill/>
          <a:ln w="9525">
            <a:noFill/>
            <a:miter lim="800000"/>
            <a:headEnd/>
            <a:tailEnd/>
          </a:ln>
          <a:effectLst/>
        </p:spPr>
      </p:pic>
    </p:spTree>
    <p:extLst>
      <p:ext uri="{BB962C8B-B14F-4D97-AF65-F5344CB8AC3E}">
        <p14:creationId xmlns:p14="http://schemas.microsoft.com/office/powerpoint/2010/main" val="1249597513"/>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Pray </a:t>
            </a:r>
            <a:r>
              <a:rPr lang="en-US" u="sng" dirty="0">
                <a:effectLst>
                  <a:glow rad="127000">
                    <a:srgbClr val="FF0000"/>
                  </a:glow>
                </a:effectLst>
              </a:rPr>
              <a:t>Alertl</a:t>
            </a:r>
            <a:r>
              <a:rPr lang="en-US" dirty="0">
                <a:effectLst>
                  <a:glow rad="127000">
                    <a:srgbClr val="FF0000"/>
                  </a:glow>
                </a:effectLst>
              </a:rPr>
              <a:t>y</a:t>
            </a:r>
          </a:p>
        </p:txBody>
      </p:sp>
      <p:sp>
        <p:nvSpPr>
          <p:cNvPr id="3" name="Content Placeholder 2"/>
          <p:cNvSpPr>
            <a:spLocks noGrp="1"/>
          </p:cNvSpPr>
          <p:nvPr>
            <p:ph idx="1"/>
          </p:nvPr>
        </p:nvSpPr>
        <p:spPr>
          <a:xfrm>
            <a:off x="282633" y="1315453"/>
            <a:ext cx="8495607" cy="4325437"/>
          </a:xfrm>
        </p:spPr>
        <p:txBody>
          <a:bodyPr/>
          <a:lstStyle/>
          <a:p>
            <a:pPr marL="0" indent="0">
              <a:lnSpc>
                <a:spcPts val="5400"/>
              </a:lnSpc>
            </a:pPr>
            <a:r>
              <a:rPr lang="en-US" dirty="0"/>
              <a:t> </a:t>
            </a:r>
            <a:r>
              <a:rPr lang="en-US" baseline="30000" dirty="0"/>
              <a:t>18</a:t>
            </a:r>
            <a:r>
              <a:rPr lang="en-US" dirty="0"/>
              <a:t> And pray in the Spirit on all occasions with all kinds of prayers and requests. With this in mind, </a:t>
            </a:r>
            <a:r>
              <a:rPr lang="en-US" dirty="0">
                <a:effectLst>
                  <a:glow rad="127000">
                    <a:srgbClr val="FF0000"/>
                  </a:glow>
                  <a:outerShdw blurRad="38100" dist="38100" dir="2700000" algn="tl">
                    <a:srgbClr val="000000">
                      <a:alpha val="43137"/>
                    </a:srgbClr>
                  </a:outerShdw>
                </a:effectLst>
              </a:rPr>
              <a:t>be alert </a:t>
            </a:r>
            <a:r>
              <a:rPr lang="en-US" dirty="0"/>
              <a:t>and always keep on praying for all the saints.  </a:t>
            </a:r>
            <a:br>
              <a:rPr lang="en-US" dirty="0"/>
            </a:br>
            <a:r>
              <a:rPr lang="en-US" baseline="30000" dirty="0"/>
              <a:t>19</a:t>
            </a:r>
            <a:r>
              <a:rPr lang="en-US" dirty="0"/>
              <a:t> Pray also for me, </a:t>
            </a:r>
          </a:p>
        </p:txBody>
      </p:sp>
      <p:sp>
        <p:nvSpPr>
          <p:cNvPr id="9" name="Rounded Rectangle 8"/>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p:cNvPicPr>
            <a:picLocks noChangeAspect="1" noChangeArrowheads="1"/>
          </p:cNvPicPr>
          <p:nvPr/>
        </p:nvPicPr>
        <p:blipFill>
          <a:blip r:embed="rId3" cstate="print"/>
          <a:srcRect r="18479" b="18649"/>
          <a:stretch>
            <a:fillRect/>
          </a:stretch>
        </p:blipFill>
        <p:spPr bwMode="auto">
          <a:xfrm>
            <a:off x="7569832" y="2219651"/>
            <a:ext cx="5021179" cy="4697087"/>
          </a:xfrm>
          <a:prstGeom prst="rect">
            <a:avLst/>
          </a:prstGeom>
          <a:noFill/>
          <a:ln w="9525">
            <a:noFill/>
            <a:miter lim="800000"/>
            <a:headEnd/>
            <a:tailEnd/>
          </a:ln>
          <a:effectLst/>
        </p:spPr>
      </p:pic>
    </p:spTree>
    <p:extLst>
      <p:ext uri="{BB962C8B-B14F-4D97-AF65-F5344CB8AC3E}">
        <p14:creationId xmlns:p14="http://schemas.microsoft.com/office/powerpoint/2010/main" val="3886082348"/>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Pray </a:t>
            </a:r>
            <a:r>
              <a:rPr lang="en-US" u="sng" dirty="0">
                <a:effectLst>
                  <a:glow rad="127000">
                    <a:srgbClr val="FF0000"/>
                  </a:glow>
                </a:effectLst>
              </a:rPr>
              <a:t>Persistentl</a:t>
            </a:r>
            <a:r>
              <a:rPr lang="en-US" dirty="0">
                <a:effectLst>
                  <a:glow rad="127000">
                    <a:srgbClr val="FF0000"/>
                  </a:glow>
                </a:effectLst>
              </a:rPr>
              <a:t>y</a:t>
            </a:r>
          </a:p>
        </p:txBody>
      </p:sp>
      <p:sp>
        <p:nvSpPr>
          <p:cNvPr id="3" name="Content Placeholder 2"/>
          <p:cNvSpPr>
            <a:spLocks noGrp="1"/>
          </p:cNvSpPr>
          <p:nvPr>
            <p:ph idx="1"/>
          </p:nvPr>
        </p:nvSpPr>
        <p:spPr>
          <a:xfrm>
            <a:off x="282633" y="1315453"/>
            <a:ext cx="8495607" cy="4325437"/>
          </a:xfrm>
        </p:spPr>
        <p:txBody>
          <a:bodyPr/>
          <a:lstStyle/>
          <a:p>
            <a:pPr marL="0" indent="0">
              <a:lnSpc>
                <a:spcPts val="5400"/>
              </a:lnSpc>
            </a:pPr>
            <a:r>
              <a:rPr lang="en-US" dirty="0"/>
              <a:t> </a:t>
            </a:r>
            <a:r>
              <a:rPr lang="en-US" baseline="30000" dirty="0"/>
              <a:t>18</a:t>
            </a:r>
            <a:r>
              <a:rPr lang="en-US" dirty="0"/>
              <a:t> And pray in the Spirit on all occasions with all kinds of prayers and requests. With this in mind, be alert and </a:t>
            </a:r>
            <a:r>
              <a:rPr lang="en-US" dirty="0">
                <a:effectLst>
                  <a:glow rad="127000">
                    <a:srgbClr val="FF0000"/>
                  </a:glow>
                  <a:outerShdw blurRad="38100" dist="38100" dir="2700000" algn="tl">
                    <a:srgbClr val="000000">
                      <a:alpha val="43137"/>
                    </a:srgbClr>
                  </a:outerShdw>
                </a:effectLst>
              </a:rPr>
              <a:t>always keep on praying </a:t>
            </a:r>
            <a:r>
              <a:rPr lang="en-US" dirty="0"/>
              <a:t>for all the saints.  </a:t>
            </a:r>
            <a:br>
              <a:rPr lang="en-US" dirty="0"/>
            </a:br>
            <a:r>
              <a:rPr lang="en-US" baseline="30000" dirty="0"/>
              <a:t>19</a:t>
            </a:r>
            <a:r>
              <a:rPr lang="en-US" dirty="0"/>
              <a:t> Pray also for me, </a:t>
            </a:r>
          </a:p>
        </p:txBody>
      </p:sp>
      <p:sp>
        <p:nvSpPr>
          <p:cNvPr id="9" name="Rounded Rectangle 8"/>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p:cNvPicPr>
            <a:picLocks noChangeAspect="1" noChangeArrowheads="1"/>
          </p:cNvPicPr>
          <p:nvPr/>
        </p:nvPicPr>
        <p:blipFill>
          <a:blip r:embed="rId3" cstate="print"/>
          <a:srcRect r="18479" b="18649"/>
          <a:stretch>
            <a:fillRect/>
          </a:stretch>
        </p:blipFill>
        <p:spPr bwMode="auto">
          <a:xfrm>
            <a:off x="7569832" y="2219651"/>
            <a:ext cx="5021179" cy="4697087"/>
          </a:xfrm>
          <a:prstGeom prst="rect">
            <a:avLst/>
          </a:prstGeom>
          <a:noFill/>
          <a:ln w="9525">
            <a:noFill/>
            <a:miter lim="800000"/>
            <a:headEnd/>
            <a:tailEnd/>
          </a:ln>
          <a:effectLst/>
        </p:spPr>
      </p:pic>
    </p:spTree>
    <p:extLst>
      <p:ext uri="{BB962C8B-B14F-4D97-AF65-F5344CB8AC3E}">
        <p14:creationId xmlns:p14="http://schemas.microsoft.com/office/powerpoint/2010/main" val="10139988"/>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Pray for </a:t>
            </a:r>
            <a:r>
              <a:rPr lang="en-US" u="sng" dirty="0">
                <a:effectLst>
                  <a:glow rad="127000">
                    <a:srgbClr val="FF0000"/>
                  </a:glow>
                </a:effectLst>
              </a:rPr>
              <a:t>Peo</a:t>
            </a:r>
            <a:r>
              <a:rPr lang="en-US" dirty="0">
                <a:effectLst>
                  <a:glow rad="127000">
                    <a:srgbClr val="FF0000"/>
                  </a:glow>
                </a:effectLst>
              </a:rPr>
              <a:t>p</a:t>
            </a:r>
            <a:r>
              <a:rPr lang="en-US" u="sng" dirty="0">
                <a:effectLst>
                  <a:glow rad="127000">
                    <a:srgbClr val="FF0000"/>
                  </a:glow>
                </a:effectLst>
              </a:rPr>
              <a:t>le</a:t>
            </a:r>
          </a:p>
        </p:txBody>
      </p:sp>
      <p:sp>
        <p:nvSpPr>
          <p:cNvPr id="3" name="Content Placeholder 2"/>
          <p:cNvSpPr>
            <a:spLocks noGrp="1"/>
          </p:cNvSpPr>
          <p:nvPr>
            <p:ph idx="1"/>
          </p:nvPr>
        </p:nvSpPr>
        <p:spPr>
          <a:xfrm>
            <a:off x="282633" y="1315453"/>
            <a:ext cx="8495607" cy="4325437"/>
          </a:xfrm>
        </p:spPr>
        <p:txBody>
          <a:bodyPr/>
          <a:lstStyle/>
          <a:p>
            <a:pPr marL="0" indent="0">
              <a:lnSpc>
                <a:spcPts val="5400"/>
              </a:lnSpc>
            </a:pPr>
            <a:r>
              <a:rPr lang="en-US" dirty="0"/>
              <a:t> </a:t>
            </a:r>
            <a:r>
              <a:rPr lang="en-US" baseline="30000" dirty="0"/>
              <a:t>18</a:t>
            </a:r>
            <a:r>
              <a:rPr lang="en-US" dirty="0"/>
              <a:t> And pray in the Spirit on all occasions with all kinds of prayers and requests. With this in mind, be alert and always keep on </a:t>
            </a:r>
            <a:r>
              <a:rPr lang="en-US" dirty="0">
                <a:effectLst>
                  <a:glow rad="127000">
                    <a:srgbClr val="FF0000"/>
                  </a:glow>
                  <a:outerShdw blurRad="38100" dist="38100" dir="2700000" algn="tl">
                    <a:srgbClr val="000000">
                      <a:alpha val="43137"/>
                    </a:srgbClr>
                  </a:outerShdw>
                </a:effectLst>
              </a:rPr>
              <a:t>praying for all the saints</a:t>
            </a:r>
            <a:r>
              <a:rPr lang="en-US" dirty="0"/>
              <a:t>.  </a:t>
            </a:r>
            <a:br>
              <a:rPr lang="en-US" dirty="0"/>
            </a:br>
            <a:r>
              <a:rPr lang="en-US" baseline="30000" dirty="0"/>
              <a:t>19</a:t>
            </a:r>
            <a:r>
              <a:rPr lang="en-US" dirty="0"/>
              <a:t> </a:t>
            </a:r>
            <a:r>
              <a:rPr lang="en-US" dirty="0">
                <a:effectLst>
                  <a:glow rad="127000">
                    <a:srgbClr val="FF0000"/>
                  </a:glow>
                  <a:outerShdw blurRad="38100" dist="38100" dir="2700000" algn="tl">
                    <a:srgbClr val="000000">
                      <a:alpha val="43137"/>
                    </a:srgbClr>
                  </a:outerShdw>
                </a:effectLst>
              </a:rPr>
              <a:t>Pray also for me</a:t>
            </a:r>
            <a:r>
              <a:rPr lang="en-US" dirty="0"/>
              <a:t>, </a:t>
            </a:r>
          </a:p>
        </p:txBody>
      </p:sp>
      <p:sp>
        <p:nvSpPr>
          <p:cNvPr id="9" name="Rounded Rectangle 8"/>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p:cNvPicPr>
            <a:picLocks noChangeAspect="1" noChangeArrowheads="1"/>
          </p:cNvPicPr>
          <p:nvPr/>
        </p:nvPicPr>
        <p:blipFill>
          <a:blip r:embed="rId3" cstate="print"/>
          <a:srcRect r="18479" b="18649"/>
          <a:stretch>
            <a:fillRect/>
          </a:stretch>
        </p:blipFill>
        <p:spPr bwMode="auto">
          <a:xfrm>
            <a:off x="7569832" y="2219651"/>
            <a:ext cx="5021179" cy="4697087"/>
          </a:xfrm>
          <a:prstGeom prst="rect">
            <a:avLst/>
          </a:prstGeom>
          <a:noFill/>
          <a:ln w="9525">
            <a:noFill/>
            <a:miter lim="800000"/>
            <a:headEnd/>
            <a:tailEnd/>
          </a:ln>
          <a:effectLst/>
        </p:spPr>
      </p:pic>
    </p:spTree>
    <p:extLst>
      <p:ext uri="{BB962C8B-B14F-4D97-AF65-F5344CB8AC3E}">
        <p14:creationId xmlns:p14="http://schemas.microsoft.com/office/powerpoint/2010/main" val="2436767380"/>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r="18479" b="18649"/>
          <a:stretch>
            <a:fillRect/>
          </a:stretch>
        </p:blipFill>
        <p:spPr bwMode="auto">
          <a:xfrm>
            <a:off x="7569832" y="2219651"/>
            <a:ext cx="5021179" cy="46970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Pray for </a:t>
            </a:r>
            <a:r>
              <a:rPr lang="en-US" u="sng" dirty="0">
                <a:effectLst>
                  <a:glow rad="127000">
                    <a:srgbClr val="FF0000"/>
                  </a:glow>
                </a:effectLst>
              </a:rPr>
              <a:t>Coura</a:t>
            </a:r>
            <a:r>
              <a:rPr lang="en-US" dirty="0">
                <a:effectLst>
                  <a:glow rad="127000">
                    <a:srgbClr val="FF0000"/>
                  </a:glow>
                </a:effectLst>
              </a:rPr>
              <a:t>g</a:t>
            </a:r>
            <a:r>
              <a:rPr lang="en-US" u="sng" dirty="0">
                <a:effectLst>
                  <a:glow rad="127000">
                    <a:srgbClr val="FF0000"/>
                  </a:glow>
                </a:effectLst>
              </a:rPr>
              <a:t>e</a:t>
            </a:r>
          </a:p>
        </p:txBody>
      </p:sp>
      <p:sp>
        <p:nvSpPr>
          <p:cNvPr id="3" name="Content Placeholder 2"/>
          <p:cNvSpPr>
            <a:spLocks noGrp="1"/>
          </p:cNvSpPr>
          <p:nvPr>
            <p:ph idx="1"/>
          </p:nvPr>
        </p:nvSpPr>
        <p:spPr>
          <a:xfrm>
            <a:off x="282633" y="1315453"/>
            <a:ext cx="9326880" cy="4325437"/>
          </a:xfrm>
        </p:spPr>
        <p:txBody>
          <a:bodyPr/>
          <a:lstStyle/>
          <a:p>
            <a:pPr marL="0" indent="0">
              <a:lnSpc>
                <a:spcPts val="5400"/>
              </a:lnSpc>
            </a:pPr>
            <a:r>
              <a:rPr lang="en-US" dirty="0"/>
              <a:t> </a:t>
            </a:r>
            <a:r>
              <a:rPr lang="en-US" baseline="30000" dirty="0"/>
              <a:t>19</a:t>
            </a:r>
            <a:r>
              <a:rPr lang="en-US" dirty="0"/>
              <a:t>  Pray also for me, that </a:t>
            </a:r>
            <a:r>
              <a:rPr lang="en-US" dirty="0">
                <a:effectLst>
                  <a:glow rad="127000">
                    <a:srgbClr val="FF0000"/>
                  </a:glow>
                  <a:outerShdw blurRad="38100" dist="38100" dir="2700000" algn="tl">
                    <a:srgbClr val="000000">
                      <a:alpha val="43137"/>
                    </a:srgbClr>
                  </a:outerShdw>
                </a:effectLst>
              </a:rPr>
              <a:t>whenever I open my mouth, words may be given me so that I will fearlessly make known the mystery of the gospel</a:t>
            </a:r>
            <a:r>
              <a:rPr lang="en-US" dirty="0"/>
              <a:t>,  </a:t>
            </a:r>
            <a:r>
              <a:rPr lang="en-US" baseline="30000" dirty="0"/>
              <a:t>20</a:t>
            </a:r>
            <a:r>
              <a:rPr lang="en-US" dirty="0"/>
              <a:t> for which I am an ambassador in chains. Pray that </a:t>
            </a:r>
            <a:br>
              <a:rPr lang="en-US" dirty="0"/>
            </a:br>
            <a:r>
              <a:rPr lang="en-US" dirty="0"/>
              <a:t>I may declare it fearlessly, as I should.</a:t>
            </a:r>
          </a:p>
        </p:txBody>
      </p:sp>
      <p:sp>
        <p:nvSpPr>
          <p:cNvPr id="9" name="Rounded Rectangle 8"/>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6423515"/>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r="18479" b="18649"/>
          <a:stretch>
            <a:fillRect/>
          </a:stretch>
        </p:blipFill>
        <p:spPr bwMode="auto">
          <a:xfrm>
            <a:off x="7569832" y="2219651"/>
            <a:ext cx="5021179" cy="46970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Pray for </a:t>
            </a:r>
            <a:r>
              <a:rPr lang="en-US" u="sng" dirty="0">
                <a:effectLst>
                  <a:glow rad="127000">
                    <a:srgbClr val="FF0000"/>
                  </a:glow>
                </a:effectLst>
              </a:rPr>
              <a:t>Coura</a:t>
            </a:r>
            <a:r>
              <a:rPr lang="en-US" dirty="0">
                <a:effectLst>
                  <a:glow rad="127000">
                    <a:srgbClr val="FF0000"/>
                  </a:glow>
                </a:effectLst>
              </a:rPr>
              <a:t>g</a:t>
            </a:r>
            <a:r>
              <a:rPr lang="en-US" u="sng" dirty="0">
                <a:effectLst>
                  <a:glow rad="127000">
                    <a:srgbClr val="FF0000"/>
                  </a:glow>
                </a:effectLst>
              </a:rPr>
              <a:t>e</a:t>
            </a:r>
            <a:endParaRPr lang="en-US" dirty="0"/>
          </a:p>
        </p:txBody>
      </p:sp>
      <p:sp>
        <p:nvSpPr>
          <p:cNvPr id="3" name="Content Placeholder 2"/>
          <p:cNvSpPr>
            <a:spLocks noGrp="1"/>
          </p:cNvSpPr>
          <p:nvPr>
            <p:ph idx="1"/>
          </p:nvPr>
        </p:nvSpPr>
        <p:spPr>
          <a:xfrm>
            <a:off x="282633" y="1315453"/>
            <a:ext cx="9326880" cy="4325437"/>
          </a:xfrm>
        </p:spPr>
        <p:txBody>
          <a:bodyPr/>
          <a:lstStyle/>
          <a:p>
            <a:pPr marL="0" indent="0">
              <a:lnSpc>
                <a:spcPts val="5400"/>
              </a:lnSpc>
            </a:pPr>
            <a:r>
              <a:rPr lang="en-US" dirty="0"/>
              <a:t> </a:t>
            </a:r>
            <a:r>
              <a:rPr lang="en-US" baseline="30000" dirty="0"/>
              <a:t>19</a:t>
            </a:r>
            <a:r>
              <a:rPr lang="en-US" dirty="0"/>
              <a:t>  Pray also for me, that </a:t>
            </a:r>
            <a:r>
              <a:rPr lang="en-US" dirty="0">
                <a:effectLst>
                  <a:glow rad="127000">
                    <a:srgbClr val="FF0000">
                      <a:alpha val="0"/>
                    </a:srgbClr>
                  </a:glow>
                  <a:outerShdw blurRad="38100" dist="38100" dir="2700000" algn="tl">
                    <a:srgbClr val="000000">
                      <a:alpha val="43137"/>
                    </a:srgbClr>
                  </a:outerShdw>
                </a:effectLst>
              </a:rPr>
              <a:t>whenever I open my mouth, words may be given me so that I will fearlessly make known the mystery of the gospel</a:t>
            </a:r>
            <a:r>
              <a:rPr lang="en-US" dirty="0"/>
              <a:t>,  </a:t>
            </a:r>
            <a:r>
              <a:rPr lang="en-US" baseline="30000" dirty="0"/>
              <a:t>20</a:t>
            </a:r>
            <a:r>
              <a:rPr lang="en-US" dirty="0"/>
              <a:t> for which I am an ambassador in chains. Pray that </a:t>
            </a:r>
            <a:br>
              <a:rPr lang="en-US" dirty="0"/>
            </a:br>
            <a:r>
              <a:rPr lang="en-US" dirty="0">
                <a:effectLst>
                  <a:glow rad="127000">
                    <a:srgbClr val="FF0000"/>
                  </a:glow>
                  <a:outerShdw blurRad="38100" dist="38100" dir="2700000" algn="tl">
                    <a:srgbClr val="000000">
                      <a:alpha val="43137"/>
                    </a:srgbClr>
                  </a:outerShdw>
                </a:effectLst>
              </a:rPr>
              <a:t>I may declare it fearlessly</a:t>
            </a:r>
            <a:r>
              <a:rPr lang="en-US" dirty="0"/>
              <a:t>, as I should.</a:t>
            </a:r>
          </a:p>
        </p:txBody>
      </p:sp>
      <p:sp>
        <p:nvSpPr>
          <p:cNvPr id="9" name="Rounded Rectangle 8"/>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0760972"/>
      </p:ext>
    </p:extLst>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r="18479" b="18649"/>
          <a:stretch>
            <a:fillRect/>
          </a:stretch>
        </p:blipFill>
        <p:spPr bwMode="auto">
          <a:xfrm>
            <a:off x="7569832" y="2219651"/>
            <a:ext cx="5021179" cy="46970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Pray for </a:t>
            </a:r>
            <a:r>
              <a:rPr lang="en-US" u="sng" dirty="0">
                <a:effectLst>
                  <a:glow rad="127000">
                    <a:srgbClr val="FF0000"/>
                  </a:glow>
                </a:effectLst>
              </a:rPr>
              <a:t>Yourself</a:t>
            </a:r>
            <a:r>
              <a:rPr lang="en-US" dirty="0"/>
              <a:t>!</a:t>
            </a:r>
          </a:p>
        </p:txBody>
      </p:sp>
      <p:sp>
        <p:nvSpPr>
          <p:cNvPr id="3" name="Content Placeholder 2"/>
          <p:cNvSpPr>
            <a:spLocks noGrp="1"/>
          </p:cNvSpPr>
          <p:nvPr>
            <p:ph idx="1"/>
          </p:nvPr>
        </p:nvSpPr>
        <p:spPr>
          <a:xfrm>
            <a:off x="282633" y="1315453"/>
            <a:ext cx="9326880" cy="4325437"/>
          </a:xfrm>
        </p:spPr>
        <p:txBody>
          <a:bodyPr/>
          <a:lstStyle/>
          <a:p>
            <a:pPr marL="0" indent="0">
              <a:lnSpc>
                <a:spcPts val="5400"/>
              </a:lnSpc>
            </a:pPr>
            <a:r>
              <a:rPr lang="en-US" dirty="0"/>
              <a:t> </a:t>
            </a:r>
            <a:r>
              <a:rPr lang="en-US" baseline="30000" dirty="0"/>
              <a:t>19</a:t>
            </a:r>
            <a:r>
              <a:rPr lang="en-US" dirty="0"/>
              <a:t>  Pray also for me, that whenever I open my mouth, words may be given me so that I will fearlessly make known the mystery of the gospel,  </a:t>
            </a:r>
            <a:r>
              <a:rPr lang="en-US" baseline="30000" dirty="0"/>
              <a:t>20</a:t>
            </a:r>
            <a:r>
              <a:rPr lang="en-US" dirty="0"/>
              <a:t> for which I am an </a:t>
            </a:r>
            <a:r>
              <a:rPr lang="en-US" dirty="0">
                <a:effectLst>
                  <a:glow rad="127000">
                    <a:srgbClr val="FF0000"/>
                  </a:glow>
                  <a:outerShdw blurRad="38100" dist="38100" dir="2700000" algn="tl">
                    <a:srgbClr val="000000">
                      <a:alpha val="43137"/>
                    </a:srgbClr>
                  </a:outerShdw>
                </a:effectLst>
              </a:rPr>
              <a:t>ambassador</a:t>
            </a:r>
            <a:r>
              <a:rPr lang="en-US" dirty="0"/>
              <a:t> in chains. Pray that I may declare it fearlessly, as I should.</a:t>
            </a:r>
          </a:p>
        </p:txBody>
      </p:sp>
      <p:sp>
        <p:nvSpPr>
          <p:cNvPr id="9" name="Rounded Rectangle 8"/>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677272"/>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3898900"/>
          </a:xfrm>
        </p:spPr>
        <p:txBody>
          <a:bodyPr/>
          <a:lstStyle/>
          <a:p>
            <a:r>
              <a:rPr lang="en-US" dirty="0"/>
              <a:t>Still there are some things we must know</a:t>
            </a:r>
          </a:p>
        </p:txBody>
      </p:sp>
      <p:sp>
        <p:nvSpPr>
          <p:cNvPr id="6" name="Content Placeholder 2"/>
          <p:cNvSpPr>
            <a:spLocks noGrp="1"/>
          </p:cNvSpPr>
          <p:nvPr>
            <p:ph idx="1"/>
          </p:nvPr>
        </p:nvSpPr>
        <p:spPr>
          <a:xfrm>
            <a:off x="438411" y="4927600"/>
            <a:ext cx="11561523" cy="1198564"/>
          </a:xfrm>
        </p:spPr>
        <p:txBody>
          <a:bodyPr/>
          <a:lstStyle/>
          <a:p>
            <a:r>
              <a:rPr lang="en-US" b="1" baseline="30000" dirty="0"/>
              <a:t>10</a:t>
            </a:r>
            <a:r>
              <a:rPr lang="en-US" b="1" dirty="0"/>
              <a:t> </a:t>
            </a:r>
            <a:r>
              <a:rPr lang="en-US" b="1" dirty="0">
                <a:effectLst>
                  <a:glow rad="127000">
                    <a:srgbClr val="C00000"/>
                  </a:glow>
                  <a:outerShdw blurRad="38100" dist="38100" dir="2700000" algn="tl">
                    <a:srgbClr val="000000">
                      <a:alpha val="43137"/>
                    </a:srgbClr>
                  </a:outerShdw>
                </a:effectLst>
              </a:rPr>
              <a:t>Finally</a:t>
            </a:r>
            <a:r>
              <a:rPr lang="en-US" b="1" dirty="0"/>
              <a:t>, be strong in the Lord and in his mighty power.</a:t>
            </a:r>
          </a:p>
          <a:p>
            <a:r>
              <a:rPr lang="en-US" b="1" dirty="0"/>
              <a:t> </a:t>
            </a:r>
          </a:p>
        </p:txBody>
      </p:sp>
    </p:spTree>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print"/>
          <a:srcRect r="18479" b="18649"/>
          <a:stretch>
            <a:fillRect/>
          </a:stretch>
        </p:blipFill>
        <p:spPr bwMode="auto">
          <a:xfrm>
            <a:off x="7569832" y="2219651"/>
            <a:ext cx="5021179" cy="46970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Point is: </a:t>
            </a:r>
          </a:p>
        </p:txBody>
      </p:sp>
      <p:sp>
        <p:nvSpPr>
          <p:cNvPr id="14" name="Content Placeholder 13"/>
          <p:cNvSpPr>
            <a:spLocks noGrp="1"/>
          </p:cNvSpPr>
          <p:nvPr>
            <p:ph idx="1"/>
          </p:nvPr>
        </p:nvSpPr>
        <p:spPr>
          <a:xfrm>
            <a:off x="1524001" y="1552075"/>
            <a:ext cx="9531926" cy="4525963"/>
          </a:xfrm>
        </p:spPr>
        <p:txBody>
          <a:bodyPr>
            <a:normAutofit/>
          </a:bodyPr>
          <a:lstStyle/>
          <a:p>
            <a:pPr marL="0" indent="0" algn="ctr"/>
            <a:r>
              <a:rPr lang="en-US" sz="5400" dirty="0"/>
              <a:t>We win and lose most spiritual fights on the battlefield </a:t>
            </a:r>
            <a:br>
              <a:rPr lang="en-US" sz="5400" dirty="0"/>
            </a:br>
            <a:r>
              <a:rPr lang="en-US" sz="5400" dirty="0"/>
              <a:t>of prayer.</a:t>
            </a:r>
          </a:p>
        </p:txBody>
      </p:sp>
      <p:sp>
        <p:nvSpPr>
          <p:cNvPr id="6" name="Rounded Rectangle 5"/>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Paul Concludes </a:t>
            </a:r>
            <a:r>
              <a:rPr lang="en-US" sz="3600" dirty="0"/>
              <a:t>6:21-24 </a:t>
            </a:r>
          </a:p>
        </p:txBody>
      </p:sp>
      <p:sp>
        <p:nvSpPr>
          <p:cNvPr id="3" name="Content Placeholder 2"/>
          <p:cNvSpPr>
            <a:spLocks noGrp="1"/>
          </p:cNvSpPr>
          <p:nvPr>
            <p:ph idx="1"/>
          </p:nvPr>
        </p:nvSpPr>
        <p:spPr>
          <a:xfrm>
            <a:off x="299258" y="1572127"/>
            <a:ext cx="11538066" cy="4325437"/>
          </a:xfrm>
        </p:spPr>
        <p:txBody>
          <a:bodyPr/>
          <a:lstStyle/>
          <a:p>
            <a:pPr marL="0" indent="0">
              <a:lnSpc>
                <a:spcPts val="5400"/>
              </a:lnSpc>
            </a:pPr>
            <a:r>
              <a:rPr lang="en-US" baseline="30000" dirty="0"/>
              <a:t>21</a:t>
            </a:r>
            <a:r>
              <a:rPr lang="en-US" dirty="0"/>
              <a:t> </a:t>
            </a:r>
            <a:r>
              <a:rPr lang="en-US" dirty="0" err="1"/>
              <a:t>Tychicus</a:t>
            </a:r>
            <a:r>
              <a:rPr lang="en-US" dirty="0"/>
              <a:t>, the dear brother and faithful servant in the Lord, will tell you everything, so that you also may know how I am and what I am doing.  </a:t>
            </a:r>
            <a:r>
              <a:rPr lang="en-US" baseline="30000" dirty="0"/>
              <a:t>22</a:t>
            </a:r>
            <a:r>
              <a:rPr lang="en-US" dirty="0"/>
              <a:t> I am sending him to you for this very purpose, that you may know how we are, and that he may encourage you.   </a:t>
            </a:r>
          </a:p>
        </p:txBody>
      </p:sp>
      <p:sp>
        <p:nvSpPr>
          <p:cNvPr id="9" name="Rounded Rectangle 8"/>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Paul Concludes </a:t>
            </a:r>
            <a:r>
              <a:rPr lang="en-US" sz="3600" dirty="0"/>
              <a:t>6:21-24 </a:t>
            </a:r>
          </a:p>
        </p:txBody>
      </p:sp>
      <p:sp>
        <p:nvSpPr>
          <p:cNvPr id="3" name="Content Placeholder 2"/>
          <p:cNvSpPr>
            <a:spLocks noGrp="1"/>
          </p:cNvSpPr>
          <p:nvPr>
            <p:ph idx="1"/>
          </p:nvPr>
        </p:nvSpPr>
        <p:spPr>
          <a:xfrm>
            <a:off x="299258" y="1572127"/>
            <a:ext cx="11538066" cy="4325437"/>
          </a:xfrm>
        </p:spPr>
        <p:txBody>
          <a:bodyPr/>
          <a:lstStyle/>
          <a:p>
            <a:pPr marL="0" indent="0">
              <a:lnSpc>
                <a:spcPts val="5400"/>
              </a:lnSpc>
            </a:pPr>
            <a:r>
              <a:rPr lang="en-US" baseline="30000" dirty="0"/>
              <a:t>23</a:t>
            </a:r>
            <a:r>
              <a:rPr lang="en-US" dirty="0"/>
              <a:t> Peace to the brothers, and love with faith from God the Father and the Lord Jesus Christ.  </a:t>
            </a:r>
            <a:r>
              <a:rPr lang="en-US" baseline="30000" dirty="0"/>
              <a:t>24</a:t>
            </a:r>
            <a:r>
              <a:rPr lang="en-US" dirty="0"/>
              <a:t> Grace to all who love our Lord Jesus Christ with an undying love.</a:t>
            </a:r>
          </a:p>
          <a:p>
            <a:endParaRPr lang="en-US" dirty="0"/>
          </a:p>
        </p:txBody>
      </p:sp>
      <p:sp>
        <p:nvSpPr>
          <p:cNvPr id="9" name="Rounded Rectangle 8"/>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0338439"/>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final thoughts:</a:t>
            </a:r>
          </a:p>
        </p:txBody>
      </p:sp>
      <p:sp>
        <p:nvSpPr>
          <p:cNvPr id="3" name="Content Placeholder 2"/>
          <p:cNvSpPr>
            <a:spLocks noGrp="1"/>
          </p:cNvSpPr>
          <p:nvPr>
            <p:ph idx="1"/>
          </p:nvPr>
        </p:nvSpPr>
        <p:spPr/>
        <p:txBody>
          <a:bodyPr/>
          <a:lstStyle/>
          <a:p>
            <a:r>
              <a:rPr lang="en-US" dirty="0"/>
              <a:t>We are all in a spiritual conflict...</a:t>
            </a:r>
          </a:p>
          <a:p>
            <a:r>
              <a:rPr lang="en-US" dirty="0"/>
              <a:t>We must take up the armor and stand...</a:t>
            </a:r>
          </a:p>
          <a:p>
            <a:r>
              <a:rPr lang="en-US" dirty="0"/>
              <a:t>We only have one offensive weapon...</a:t>
            </a:r>
          </a:p>
          <a:p>
            <a:r>
              <a:rPr lang="en-US" dirty="0"/>
              <a:t>We must use it with a P-Shooter...</a:t>
            </a:r>
          </a:p>
          <a:p>
            <a:pPr algn="ctr"/>
            <a:r>
              <a:rPr lang="en-US" sz="5400" dirty="0"/>
              <a:t>When we do …</a:t>
            </a:r>
          </a:p>
        </p:txBody>
      </p:sp>
      <p:sp>
        <p:nvSpPr>
          <p:cNvPr id="4" name="Rounded Rectangle 3"/>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12319462" cy="6916738"/>
          </a:xfrm>
          <a:prstGeom prst="rect">
            <a:avLst/>
          </a:prstGeom>
          <a:noFill/>
          <a:ln w="9525">
            <a:noFill/>
            <a:miter lim="800000"/>
            <a:headEnd/>
            <a:tailEnd/>
          </a:ln>
          <a:effectLst/>
        </p:spPr>
      </p:pic>
      <p:sp>
        <p:nvSpPr>
          <p:cNvPr id="2" name="Title 1"/>
          <p:cNvSpPr>
            <a:spLocks noGrp="1"/>
          </p:cNvSpPr>
          <p:nvPr>
            <p:ph type="ctrTitle"/>
          </p:nvPr>
        </p:nvSpPr>
        <p:spPr>
          <a:xfrm>
            <a:off x="465513" y="-33250"/>
            <a:ext cx="11488189" cy="2560319"/>
          </a:xfrm>
        </p:spPr>
        <p:txBody>
          <a:bodyPr/>
          <a:lstStyle/>
          <a:p>
            <a:r>
              <a:rPr lang="en-US" sz="6000" dirty="0"/>
              <a:t>We hold </a:t>
            </a:r>
            <a:r>
              <a:rPr lang="en-US" sz="6000"/>
              <a:t>off the </a:t>
            </a:r>
            <a:r>
              <a:rPr lang="en-US" sz="6000" dirty="0"/>
              <a:t>forces of evil </a:t>
            </a:r>
            <a:r>
              <a:rPr lang="en-US" sz="6000"/>
              <a:t>with </a:t>
            </a:r>
            <a:br>
              <a:rPr lang="en-US" sz="6000"/>
            </a:br>
            <a:r>
              <a:rPr lang="en-US" sz="6000"/>
              <a:t>a </a:t>
            </a:r>
            <a:r>
              <a:rPr lang="en-US" sz="6000" dirty="0"/>
              <a:t>P-SHOOTER</a:t>
            </a:r>
          </a:p>
        </p:txBody>
      </p:sp>
    </p:spTree>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Let’s Pray</a:t>
            </a:r>
          </a:p>
        </p:txBody>
      </p:sp>
      <p:sp>
        <p:nvSpPr>
          <p:cNvPr id="5" name="Subtitle 4"/>
          <p:cNvSpPr>
            <a:spLocks noGrp="1"/>
          </p:cNvSpPr>
          <p:nvPr>
            <p:ph type="subTitle" idx="1"/>
          </p:nvPr>
        </p:nvSpPr>
        <p:spPr/>
        <p:txBody>
          <a:bodyPr/>
          <a:lstStyle/>
          <a:p>
            <a:endParaRPr lang="en-US"/>
          </a:p>
        </p:txBody>
      </p:sp>
    </p:spTree>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must…Know Our </a:t>
            </a:r>
            <a:r>
              <a:rPr lang="en-US" u="sng" dirty="0">
                <a:effectLst>
                  <a:glow rad="127000">
                    <a:srgbClr val="FF0000"/>
                  </a:glow>
                  <a:outerShdw blurRad="38100" dist="38100" dir="2700000" algn="tl">
                    <a:srgbClr val="000000">
                      <a:alpha val="43137"/>
                    </a:srgbClr>
                  </a:outerShdw>
                </a:effectLst>
              </a:rPr>
              <a:t>Enem</a:t>
            </a:r>
            <a:r>
              <a:rPr lang="en-US" dirty="0">
                <a:effectLst>
                  <a:glow rad="127000">
                    <a:srgbClr val="FF0000"/>
                  </a:glow>
                  <a:outerShdw blurRad="38100" dist="38100" dir="2700000" algn="tl">
                    <a:srgbClr val="000000">
                      <a:alpha val="43137"/>
                    </a:srgbClr>
                  </a:outerShdw>
                </a:effectLst>
              </a:rPr>
              <a:t>y</a:t>
            </a:r>
            <a:r>
              <a:rPr lang="en-US" dirty="0"/>
              <a:t> </a:t>
            </a:r>
          </a:p>
        </p:txBody>
      </p:sp>
      <p:sp>
        <p:nvSpPr>
          <p:cNvPr id="3" name="Content Placeholder 2"/>
          <p:cNvSpPr>
            <a:spLocks noGrp="1"/>
          </p:cNvSpPr>
          <p:nvPr>
            <p:ph idx="1"/>
          </p:nvPr>
        </p:nvSpPr>
        <p:spPr/>
        <p:txBody>
          <a:bodyPr/>
          <a:lstStyle/>
          <a:p>
            <a:endParaRPr lang="en-US" dirty="0"/>
          </a:p>
        </p:txBody>
      </p:sp>
      <p:sp>
        <p:nvSpPr>
          <p:cNvPr id="4" name="Rounded Rectangle 3"/>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39869"/>
          </a:xfrm>
        </p:spPr>
        <p:txBody>
          <a:bodyPr/>
          <a:lstStyle/>
          <a:p>
            <a:r>
              <a:rPr lang="en-US" dirty="0"/>
              <a:t>The Enemy’s </a:t>
            </a:r>
            <a:r>
              <a:rPr lang="en-US" u="sng" dirty="0">
                <a:effectLst>
                  <a:glow rad="127000">
                    <a:srgbClr val="FF0000"/>
                  </a:glow>
                </a:effectLst>
              </a:rPr>
              <a:t>Leader</a:t>
            </a:r>
            <a:r>
              <a:rPr lang="en-US" dirty="0"/>
              <a:t> </a:t>
            </a:r>
          </a:p>
        </p:txBody>
      </p:sp>
      <p:sp>
        <p:nvSpPr>
          <p:cNvPr id="3" name="Content Placeholder 2"/>
          <p:cNvSpPr>
            <a:spLocks noGrp="1"/>
          </p:cNvSpPr>
          <p:nvPr>
            <p:ph idx="1"/>
          </p:nvPr>
        </p:nvSpPr>
        <p:spPr>
          <a:xfrm>
            <a:off x="4826000" y="1587500"/>
            <a:ext cx="7173934" cy="4538664"/>
          </a:xfrm>
        </p:spPr>
        <p:txBody>
          <a:bodyPr/>
          <a:lstStyle/>
          <a:p>
            <a:pPr marL="0" indent="0"/>
            <a:r>
              <a:rPr lang="en-US" baseline="30000" dirty="0"/>
              <a:t>11</a:t>
            </a:r>
            <a:r>
              <a:rPr lang="en-US" dirty="0"/>
              <a:t> Put on the full armor of God so that you can take your </a:t>
            </a:r>
            <a:r>
              <a:rPr lang="en-US" dirty="0">
                <a:effectLst>
                  <a:glow rad="127000">
                    <a:srgbClr val="FF0000">
                      <a:alpha val="0"/>
                    </a:srgbClr>
                  </a:glow>
                  <a:outerShdw blurRad="38100" dist="38100" dir="2700000" algn="tl">
                    <a:srgbClr val="000000">
                      <a:alpha val="43137"/>
                    </a:srgbClr>
                  </a:outerShdw>
                </a:effectLst>
              </a:rPr>
              <a:t>stand against the </a:t>
            </a:r>
            <a:r>
              <a:rPr lang="en-US" dirty="0">
                <a:effectLst>
                  <a:glow rad="127000">
                    <a:srgbClr val="FF0000"/>
                  </a:glow>
                  <a:outerShdw blurRad="38100" dist="38100" dir="2700000" algn="tl">
                    <a:srgbClr val="000000">
                      <a:alpha val="43137"/>
                    </a:srgbClr>
                  </a:outerShdw>
                </a:effectLst>
              </a:rPr>
              <a:t>devil</a:t>
            </a:r>
            <a:r>
              <a:rPr lang="en-US" dirty="0"/>
              <a:t>'s schemes.</a:t>
            </a:r>
          </a:p>
        </p:txBody>
      </p:sp>
      <p:sp>
        <p:nvSpPr>
          <p:cNvPr id="6" name="Rounded Rectangle 5"/>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a:extLst>
              <a:ext uri="{FF2B5EF4-FFF2-40B4-BE49-F238E27FC236}">
                <a16:creationId xmlns:a16="http://schemas.microsoft.com/office/drawing/2014/main" id="{43E64715-B649-4276-9192-96ED0E26286D}"/>
              </a:ext>
            </a:extLst>
          </p:cNvPr>
          <p:cNvPicPr>
            <a:picLocks noChangeAspect="1" noChangeArrowheads="1"/>
          </p:cNvPicPr>
          <p:nvPr/>
        </p:nvPicPr>
        <p:blipFill>
          <a:blip r:embed="rId3" cstate="print"/>
          <a:srcRect l="6940" t="6164" b="10910"/>
          <a:stretch>
            <a:fillRect/>
          </a:stretch>
        </p:blipFill>
        <p:spPr bwMode="auto">
          <a:xfrm>
            <a:off x="0" y="1315454"/>
            <a:ext cx="4732421" cy="5622758"/>
          </a:xfrm>
          <a:prstGeom prst="rect">
            <a:avLst/>
          </a:prstGeom>
          <a:noFill/>
          <a:ln w="9525">
            <a:noFill/>
            <a:miter lim="800000"/>
            <a:headEnd/>
            <a:tailEnd/>
          </a:ln>
          <a:effectLst/>
        </p:spPr>
      </p:pic>
    </p:spTree>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cstate="print"/>
          <a:srcRect l="6940" t="6164" b="10910"/>
          <a:stretch>
            <a:fillRect/>
          </a:stretch>
        </p:blipFill>
        <p:spPr bwMode="auto">
          <a:xfrm>
            <a:off x="0" y="1315454"/>
            <a:ext cx="4732421" cy="5622758"/>
          </a:xfrm>
          <a:prstGeom prst="rect">
            <a:avLst/>
          </a:prstGeom>
          <a:noFill/>
          <a:ln w="9525">
            <a:noFill/>
            <a:miter lim="800000"/>
            <a:headEnd/>
            <a:tailEnd/>
          </a:ln>
          <a:effectLst/>
        </p:spPr>
      </p:pic>
      <p:sp>
        <p:nvSpPr>
          <p:cNvPr id="3" name="Content Placeholder 2"/>
          <p:cNvSpPr>
            <a:spLocks noGrp="1"/>
          </p:cNvSpPr>
          <p:nvPr>
            <p:ph idx="1"/>
          </p:nvPr>
        </p:nvSpPr>
        <p:spPr>
          <a:xfrm>
            <a:off x="4191000" y="1804851"/>
            <a:ext cx="8001000" cy="4810710"/>
          </a:xfrm>
        </p:spPr>
        <p:txBody>
          <a:bodyPr/>
          <a:lstStyle/>
          <a:p>
            <a:pPr marL="0" indent="0">
              <a:lnSpc>
                <a:spcPts val="5400"/>
              </a:lnSpc>
            </a:pPr>
            <a:r>
              <a:rPr lang="en-US" sz="4800" baseline="30000" dirty="0"/>
              <a:t>12</a:t>
            </a:r>
            <a:r>
              <a:rPr lang="en-US" sz="4800" dirty="0"/>
              <a:t> </a:t>
            </a:r>
            <a:r>
              <a:rPr lang="en-US" sz="4800" dirty="0">
                <a:effectLst>
                  <a:glow rad="127000">
                    <a:srgbClr val="FF0000"/>
                  </a:glow>
                  <a:outerShdw blurRad="38100" dist="38100" dir="2700000" algn="tl">
                    <a:srgbClr val="000000">
                      <a:alpha val="43137"/>
                    </a:srgbClr>
                  </a:outerShdw>
                </a:effectLst>
              </a:rPr>
              <a:t>For our struggle </a:t>
            </a:r>
            <a:r>
              <a:rPr lang="en-US" sz="4800" dirty="0">
                <a:effectLst>
                  <a:glow rad="127000">
                    <a:srgbClr val="FF0000">
                      <a:alpha val="0"/>
                    </a:srgbClr>
                  </a:glow>
                  <a:outerShdw blurRad="38100" dist="38100" dir="2700000" algn="tl">
                    <a:srgbClr val="000000">
                      <a:alpha val="43137"/>
                    </a:srgbClr>
                  </a:outerShdw>
                </a:effectLst>
              </a:rPr>
              <a:t>is not against flesh and blood</a:t>
            </a:r>
            <a:r>
              <a:rPr lang="en-US" sz="4800" dirty="0"/>
              <a:t>, but against the rulers, against the authorities, against the powers of this dark world and against the spiritual forces of evil in the heavenly realms.</a:t>
            </a:r>
          </a:p>
        </p:txBody>
      </p:sp>
      <p:sp>
        <p:nvSpPr>
          <p:cNvPr id="2" name="Title 1"/>
          <p:cNvSpPr>
            <a:spLocks noGrp="1"/>
          </p:cNvSpPr>
          <p:nvPr>
            <p:ph type="title"/>
          </p:nvPr>
        </p:nvSpPr>
        <p:spPr>
          <a:xfrm>
            <a:off x="0" y="0"/>
            <a:ext cx="12290612" cy="1164921"/>
          </a:xfrm>
        </p:spPr>
        <p:txBody>
          <a:bodyPr/>
          <a:lstStyle/>
          <a:p>
            <a:pPr>
              <a:lnSpc>
                <a:spcPct val="80000"/>
              </a:lnSpc>
            </a:pPr>
            <a:r>
              <a:rPr lang="en-US" dirty="0"/>
              <a:t>The Enemy’s </a:t>
            </a:r>
            <a:r>
              <a:rPr lang="en-US" u="sng" dirty="0">
                <a:effectLst>
                  <a:glow rad="127000">
                    <a:srgbClr val="FF0000"/>
                  </a:glow>
                </a:effectLst>
              </a:rPr>
              <a:t>Attacks</a:t>
            </a:r>
            <a:r>
              <a:rPr lang="en-US" dirty="0">
                <a:effectLst>
                  <a:glow rad="127000">
                    <a:srgbClr val="FF0000"/>
                  </a:glow>
                </a:effectLst>
              </a:rPr>
              <a:t> </a:t>
            </a:r>
            <a:r>
              <a:rPr lang="en-US" dirty="0"/>
              <a:t>...</a:t>
            </a:r>
          </a:p>
        </p:txBody>
      </p:sp>
    </p:spTree>
    <p:extLst>
      <p:ext uri="{BB962C8B-B14F-4D97-AF65-F5344CB8AC3E}">
        <p14:creationId xmlns:p14="http://schemas.microsoft.com/office/powerpoint/2010/main" val="4161398807"/>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cstate="print"/>
          <a:srcRect l="6940" t="6164" b="10910"/>
          <a:stretch>
            <a:fillRect/>
          </a:stretch>
        </p:blipFill>
        <p:spPr bwMode="auto">
          <a:xfrm>
            <a:off x="0" y="1315454"/>
            <a:ext cx="4732421" cy="5622758"/>
          </a:xfrm>
          <a:prstGeom prst="rect">
            <a:avLst/>
          </a:prstGeom>
          <a:noFill/>
          <a:ln w="9525">
            <a:noFill/>
            <a:miter lim="800000"/>
            <a:headEnd/>
            <a:tailEnd/>
          </a:ln>
          <a:effectLst/>
        </p:spPr>
      </p:pic>
      <p:sp>
        <p:nvSpPr>
          <p:cNvPr id="3" name="Content Placeholder 2"/>
          <p:cNvSpPr>
            <a:spLocks noGrp="1"/>
          </p:cNvSpPr>
          <p:nvPr>
            <p:ph idx="1"/>
          </p:nvPr>
        </p:nvSpPr>
        <p:spPr>
          <a:xfrm>
            <a:off x="4191000" y="1804851"/>
            <a:ext cx="8001000" cy="4810710"/>
          </a:xfrm>
        </p:spPr>
        <p:txBody>
          <a:bodyPr/>
          <a:lstStyle/>
          <a:p>
            <a:pPr marL="0" indent="0">
              <a:lnSpc>
                <a:spcPts val="5400"/>
              </a:lnSpc>
            </a:pPr>
            <a:r>
              <a:rPr lang="en-US" sz="4800" baseline="30000" dirty="0"/>
              <a:t>12</a:t>
            </a:r>
            <a:r>
              <a:rPr lang="en-US" sz="4800" dirty="0"/>
              <a:t> </a:t>
            </a:r>
            <a:r>
              <a:rPr lang="en-US" sz="4800" dirty="0">
                <a:effectLst>
                  <a:glow rad="127000">
                    <a:srgbClr val="FF0000">
                      <a:alpha val="0"/>
                    </a:srgbClr>
                  </a:glow>
                  <a:outerShdw blurRad="38100" dist="38100" dir="2700000" algn="tl">
                    <a:srgbClr val="000000">
                      <a:alpha val="43137"/>
                    </a:srgbClr>
                  </a:outerShdw>
                </a:effectLst>
              </a:rPr>
              <a:t>For our struggle is </a:t>
            </a:r>
            <a:r>
              <a:rPr lang="en-US" sz="4800" dirty="0">
                <a:effectLst>
                  <a:glow rad="127000">
                    <a:srgbClr val="FF0000"/>
                  </a:glow>
                  <a:outerShdw blurRad="38100" dist="38100" dir="2700000" algn="tl">
                    <a:srgbClr val="000000">
                      <a:alpha val="43137"/>
                    </a:srgbClr>
                  </a:outerShdw>
                </a:effectLst>
              </a:rPr>
              <a:t>not against flesh and blood</a:t>
            </a:r>
            <a:r>
              <a:rPr lang="en-US" sz="4800" dirty="0"/>
              <a:t>, but against the rulers, against the authorities, against the powers of this dark world and against the spiritual forces of evil in the heavenly realms.</a:t>
            </a:r>
          </a:p>
        </p:txBody>
      </p:sp>
      <p:sp>
        <p:nvSpPr>
          <p:cNvPr id="2" name="Title 1"/>
          <p:cNvSpPr>
            <a:spLocks noGrp="1"/>
          </p:cNvSpPr>
          <p:nvPr>
            <p:ph type="title"/>
          </p:nvPr>
        </p:nvSpPr>
        <p:spPr>
          <a:xfrm>
            <a:off x="0" y="-1"/>
            <a:ext cx="12290612" cy="1164921"/>
          </a:xfrm>
        </p:spPr>
        <p:txBody>
          <a:bodyPr/>
          <a:lstStyle/>
          <a:p>
            <a:pPr>
              <a:lnSpc>
                <a:spcPct val="80000"/>
              </a:lnSpc>
            </a:pPr>
            <a:r>
              <a:rPr lang="en-US" dirty="0"/>
              <a:t>It’s </a:t>
            </a:r>
            <a:r>
              <a:rPr lang="en-US" u="sng" dirty="0">
                <a:effectLst>
                  <a:glow rad="127000">
                    <a:srgbClr val="FF0000"/>
                  </a:glow>
                </a:effectLst>
              </a:rPr>
              <a:t>Invisible</a:t>
            </a:r>
            <a:r>
              <a:rPr lang="en-US" dirty="0"/>
              <a:t>, but Real!</a:t>
            </a:r>
          </a:p>
        </p:txBody>
      </p:sp>
    </p:spTree>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905000" y="1118681"/>
            <a:ext cx="8305800" cy="100519"/>
          </a:xfrm>
          <a:prstGeom prst="roundRect">
            <a:avLst/>
          </a:prstGeom>
          <a:solidFill>
            <a:srgbClr val="1A210D"/>
          </a:solidFill>
          <a:ln>
            <a:solidFill>
              <a:schemeClr val="bg2">
                <a:lumMod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cstate="print"/>
          <a:srcRect l="6940" t="6164" b="10910"/>
          <a:stretch>
            <a:fillRect/>
          </a:stretch>
        </p:blipFill>
        <p:spPr bwMode="auto">
          <a:xfrm>
            <a:off x="0" y="1315454"/>
            <a:ext cx="4732421" cy="5622758"/>
          </a:xfrm>
          <a:prstGeom prst="rect">
            <a:avLst/>
          </a:prstGeom>
          <a:noFill/>
          <a:ln w="9525">
            <a:noFill/>
            <a:miter lim="800000"/>
            <a:headEnd/>
            <a:tailEnd/>
          </a:ln>
          <a:effectLst/>
        </p:spPr>
      </p:pic>
      <p:sp>
        <p:nvSpPr>
          <p:cNvPr id="3" name="Content Placeholder 2"/>
          <p:cNvSpPr>
            <a:spLocks noGrp="1"/>
          </p:cNvSpPr>
          <p:nvPr>
            <p:ph idx="1"/>
          </p:nvPr>
        </p:nvSpPr>
        <p:spPr>
          <a:xfrm>
            <a:off x="4191000" y="1804851"/>
            <a:ext cx="8001000" cy="4810710"/>
          </a:xfrm>
        </p:spPr>
        <p:txBody>
          <a:bodyPr/>
          <a:lstStyle/>
          <a:p>
            <a:pPr marL="0" indent="0">
              <a:lnSpc>
                <a:spcPts val="5400"/>
              </a:lnSpc>
            </a:pPr>
            <a:r>
              <a:rPr lang="en-US" sz="4800" baseline="30000" dirty="0"/>
              <a:t>12</a:t>
            </a:r>
            <a:r>
              <a:rPr lang="en-US" sz="4800" dirty="0"/>
              <a:t> For our struggle is not against flesh and blood, but against the </a:t>
            </a:r>
            <a:r>
              <a:rPr lang="en-US" sz="4800" dirty="0">
                <a:effectLst>
                  <a:glow rad="127000">
                    <a:srgbClr val="FF0000"/>
                  </a:glow>
                  <a:outerShdw blurRad="38100" dist="38100" dir="2700000" algn="tl">
                    <a:srgbClr val="000000">
                      <a:alpha val="43137"/>
                    </a:srgbClr>
                  </a:outerShdw>
                </a:effectLst>
              </a:rPr>
              <a:t>rulers</a:t>
            </a:r>
            <a:r>
              <a:rPr lang="en-US" sz="4800" dirty="0"/>
              <a:t>, against the </a:t>
            </a:r>
            <a:r>
              <a:rPr lang="en-US" sz="4800" dirty="0">
                <a:effectLst>
                  <a:glow rad="127000">
                    <a:srgbClr val="FF0000"/>
                  </a:glow>
                  <a:outerShdw blurRad="38100" dist="38100" dir="2700000" algn="tl">
                    <a:srgbClr val="000000">
                      <a:alpha val="43137"/>
                    </a:srgbClr>
                  </a:outerShdw>
                </a:effectLst>
              </a:rPr>
              <a:t>authorities</a:t>
            </a:r>
            <a:r>
              <a:rPr lang="en-US" sz="4800" dirty="0"/>
              <a:t>, against the </a:t>
            </a:r>
            <a:r>
              <a:rPr lang="en-US" sz="4800" dirty="0">
                <a:effectLst>
                  <a:glow rad="127000">
                    <a:srgbClr val="FF0000"/>
                  </a:glow>
                  <a:outerShdw blurRad="38100" dist="38100" dir="2700000" algn="tl">
                    <a:srgbClr val="000000">
                      <a:alpha val="43137"/>
                    </a:srgbClr>
                  </a:outerShdw>
                </a:effectLst>
              </a:rPr>
              <a:t>powers</a:t>
            </a:r>
            <a:r>
              <a:rPr lang="en-US" sz="4800" dirty="0"/>
              <a:t> of this dark world and against the </a:t>
            </a:r>
            <a:r>
              <a:rPr lang="en-US" sz="4800" dirty="0">
                <a:effectLst>
                  <a:glow rad="127000">
                    <a:srgbClr val="FF0000"/>
                  </a:glow>
                  <a:outerShdw blurRad="38100" dist="38100" dir="2700000" algn="tl">
                    <a:srgbClr val="000000">
                      <a:alpha val="43137"/>
                    </a:srgbClr>
                  </a:outerShdw>
                </a:effectLst>
              </a:rPr>
              <a:t>spiritual forces</a:t>
            </a:r>
            <a:r>
              <a:rPr lang="en-US" sz="4800" dirty="0"/>
              <a:t> of evil in the heavenly realms.</a:t>
            </a:r>
          </a:p>
        </p:txBody>
      </p:sp>
      <p:sp>
        <p:nvSpPr>
          <p:cNvPr id="2" name="Title 1"/>
          <p:cNvSpPr>
            <a:spLocks noGrp="1"/>
          </p:cNvSpPr>
          <p:nvPr>
            <p:ph type="title"/>
          </p:nvPr>
        </p:nvSpPr>
        <p:spPr>
          <a:xfrm>
            <a:off x="0" y="-1"/>
            <a:ext cx="12290612" cy="1164921"/>
          </a:xfrm>
        </p:spPr>
        <p:txBody>
          <a:bodyPr/>
          <a:lstStyle/>
          <a:p>
            <a:pPr>
              <a:lnSpc>
                <a:spcPct val="80000"/>
              </a:lnSpc>
            </a:pPr>
            <a:r>
              <a:rPr lang="en-US" dirty="0"/>
              <a:t>It’s </a:t>
            </a:r>
            <a:r>
              <a:rPr lang="en-US" u="sng" dirty="0">
                <a:effectLst>
                  <a:glow rad="127000">
                    <a:srgbClr val="FF0000"/>
                  </a:glow>
                </a:effectLst>
              </a:rPr>
              <a:t>Or</a:t>
            </a:r>
            <a:r>
              <a:rPr lang="en-US" dirty="0">
                <a:effectLst>
                  <a:glow rad="127000">
                    <a:srgbClr val="FF0000"/>
                  </a:glow>
                </a:effectLst>
              </a:rPr>
              <a:t>g</a:t>
            </a:r>
            <a:r>
              <a:rPr lang="en-US" u="sng" dirty="0">
                <a:effectLst>
                  <a:glow rad="127000">
                    <a:srgbClr val="FF0000"/>
                  </a:glow>
                </a:effectLst>
              </a:rPr>
              <a:t>anized</a:t>
            </a:r>
            <a:r>
              <a:rPr lang="en-US" dirty="0"/>
              <a:t>!</a:t>
            </a:r>
          </a:p>
        </p:txBody>
      </p:sp>
    </p:spTree>
    <p:extLst>
      <p:ext uri="{BB962C8B-B14F-4D97-AF65-F5344CB8AC3E}">
        <p14:creationId xmlns:p14="http://schemas.microsoft.com/office/powerpoint/2010/main" val="2838785633"/>
      </p:ext>
    </p:extLst>
  </p:cSld>
  <p:clrMapOvr>
    <a:masterClrMapping/>
  </p:clrMapOvr>
  <p:transition>
    <p:zo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1264</TotalTime>
  <Words>3575</Words>
  <Application>Microsoft Office PowerPoint</Application>
  <PresentationFormat>Widescreen</PresentationFormat>
  <Paragraphs>229</Paragraphs>
  <Slides>45</Slides>
  <Notes>34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Symbol</vt:lpstr>
      <vt:lpstr>Office Theme</vt:lpstr>
      <vt:lpstr>Holding Off the  Forces of Evil with a  P-SHOOTER</vt:lpstr>
      <vt:lpstr>There is a Spiritual War going on</vt:lpstr>
      <vt:lpstr>People are hurting</vt:lpstr>
      <vt:lpstr>Still there are some things we must know</vt:lpstr>
      <vt:lpstr>We must…Know Our Enemy </vt:lpstr>
      <vt:lpstr>The Enemy’s Leader </vt:lpstr>
      <vt:lpstr>The Enemy’s Attacks ...</vt:lpstr>
      <vt:lpstr>It’s Invisible, but Real!</vt:lpstr>
      <vt:lpstr>It’s Organized!</vt:lpstr>
      <vt:lpstr>It’s Powerful!</vt:lpstr>
      <vt:lpstr>It’s Scheming!</vt:lpstr>
      <vt:lpstr>Scheming assault on Us</vt:lpstr>
      <vt:lpstr>The point: </vt:lpstr>
      <vt:lpstr>We must … Know Our Selves</vt:lpstr>
      <vt:lpstr>Our Responsibility … To Stand!</vt:lpstr>
      <vt:lpstr>Our Responsibility … To Stand!</vt:lpstr>
      <vt:lpstr>Our Responsibility… To Armor Up!</vt:lpstr>
      <vt:lpstr>Our Vulnerability …</vt:lpstr>
      <vt:lpstr>Our Belly is Vulnerable …</vt:lpstr>
      <vt:lpstr>Our Heart is Vulnerable …</vt:lpstr>
      <vt:lpstr>Our Feet  are Vulnerable...</vt:lpstr>
      <vt:lpstr>Our Bodies are Vulnerable…</vt:lpstr>
      <vt:lpstr>Our Bodies are Vulnerable…</vt:lpstr>
      <vt:lpstr>Our Head is Vulnerable…</vt:lpstr>
      <vt:lpstr>Our Hands are Vulnerable…</vt:lpstr>
      <vt:lpstr>Our Hands are Vulnerable…</vt:lpstr>
      <vt:lpstr>We must … Know Our Selves</vt:lpstr>
      <vt:lpstr>We Must … Know Our God</vt:lpstr>
      <vt:lpstr>We Must … Know Our God</vt:lpstr>
      <vt:lpstr>How Should We P-RAY</vt:lpstr>
      <vt:lpstr>Pray in the Spirit</vt:lpstr>
      <vt:lpstr>Pray Always</vt:lpstr>
      <vt:lpstr>Pray Differently</vt:lpstr>
      <vt:lpstr>Pray Alertly</vt:lpstr>
      <vt:lpstr>Pray Persistently</vt:lpstr>
      <vt:lpstr>Pray for People</vt:lpstr>
      <vt:lpstr>Pray for Courage</vt:lpstr>
      <vt:lpstr>Pray for Courage</vt:lpstr>
      <vt:lpstr>Pray for Yourself!</vt:lpstr>
      <vt:lpstr>The Point is: </vt:lpstr>
      <vt:lpstr>Paul Concludes 6:21-24 </vt:lpstr>
      <vt:lpstr>Paul Concludes 6:21-24 </vt:lpstr>
      <vt:lpstr>My final thoughts:</vt:lpstr>
      <vt:lpstr>We hold off the forces of evil with  a P-SHOOTER</vt:lpstr>
      <vt:lpstr>Let’s Pray</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od233</dc:creator>
  <cp:lastModifiedBy>Dennis Henderson</cp:lastModifiedBy>
  <cp:revision>137</cp:revision>
  <dcterms:created xsi:type="dcterms:W3CDTF">2009-09-30T15:38:47Z</dcterms:created>
  <dcterms:modified xsi:type="dcterms:W3CDTF">2021-05-20T18:52:59Z</dcterms:modified>
</cp:coreProperties>
</file>