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32" r:id="rId3"/>
    <p:sldId id="333" r:id="rId4"/>
    <p:sldId id="334" r:id="rId5"/>
    <p:sldId id="258" r:id="rId6"/>
    <p:sldId id="260" r:id="rId7"/>
    <p:sldId id="262" r:id="rId8"/>
    <p:sldId id="263" r:id="rId9"/>
    <p:sldId id="265" r:id="rId10"/>
    <p:sldId id="267" r:id="rId11"/>
    <p:sldId id="268" r:id="rId12"/>
    <p:sldId id="271" r:id="rId13"/>
    <p:sldId id="272" r:id="rId14"/>
    <p:sldId id="273" r:id="rId15"/>
    <p:sldId id="274" r:id="rId16"/>
    <p:sldId id="276" r:id="rId17"/>
    <p:sldId id="278" r:id="rId18"/>
    <p:sldId id="328" r:id="rId19"/>
    <p:sldId id="281" r:id="rId20"/>
    <p:sldId id="283" r:id="rId21"/>
    <p:sldId id="284" r:id="rId22"/>
    <p:sldId id="285" r:id="rId23"/>
    <p:sldId id="286" r:id="rId24"/>
    <p:sldId id="289" r:id="rId25"/>
    <p:sldId id="290" r:id="rId26"/>
    <p:sldId id="292" r:id="rId27"/>
    <p:sldId id="330" r:id="rId28"/>
    <p:sldId id="331" r:id="rId29"/>
    <p:sldId id="293" r:id="rId30"/>
    <p:sldId id="294" r:id="rId31"/>
    <p:sldId id="295" r:id="rId32"/>
    <p:sldId id="296" r:id="rId33"/>
    <p:sldId id="297" r:id="rId34"/>
    <p:sldId id="298" r:id="rId35"/>
    <p:sldId id="299" r:id="rId36"/>
    <p:sldId id="301" r:id="rId37"/>
    <p:sldId id="302" r:id="rId38"/>
    <p:sldId id="303" r:id="rId39"/>
    <p:sldId id="304" r:id="rId40"/>
    <p:sldId id="305" r:id="rId41"/>
    <p:sldId id="306" r:id="rId42"/>
    <p:sldId id="307" r:id="rId43"/>
    <p:sldId id="308" r:id="rId44"/>
    <p:sldId id="322" r:id="rId45"/>
    <p:sldId id="323" r:id="rId46"/>
    <p:sldId id="324" r:id="rId47"/>
    <p:sldId id="325" r:id="rId48"/>
    <p:sldId id="315" r:id="rId49"/>
    <p:sldId id="319" r:id="rId50"/>
    <p:sldId id="32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591" autoAdjust="0"/>
    <p:restoredTop sz="86424" autoAdjust="0"/>
  </p:normalViewPr>
  <p:slideViewPr>
    <p:cSldViewPr snapToGrid="0" showGuides="1">
      <p:cViewPr varScale="1">
        <p:scale>
          <a:sx n="71" d="100"/>
          <a:sy n="71" d="100"/>
        </p:scale>
        <p:origin x="91" y="48"/>
      </p:cViewPr>
      <p:guideLst>
        <p:guide orient="horz" pos="2160"/>
        <p:guide pos="3840"/>
      </p:guideLst>
    </p:cSldViewPr>
  </p:slideViewPr>
  <p:outlineViewPr>
    <p:cViewPr>
      <p:scale>
        <a:sx n="33" d="100"/>
        <a:sy n="33" d="100"/>
      </p:scale>
      <p:origin x="0" y="11148"/>
    </p:cViewPr>
    <p:sldLst>
      <p:sld r:id="rId1" collapse="1"/>
      <p:sld r:id="rId2" collapse="1"/>
    </p:sldLst>
  </p:outlineViewPr>
  <p:notesTextViewPr>
    <p:cViewPr>
      <p:scale>
        <a:sx n="100" d="100"/>
        <a:sy n="100" d="100"/>
      </p:scale>
      <p:origin x="0" y="-479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4FBA3-9078-475C-8A55-72D90314BA3D}"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AA105-046F-4B2A-9C20-5A10142E2C52}" type="slidenum">
              <a:rPr lang="en-US" smtClean="0"/>
              <a:pPr/>
              <a:t>‹#›</a:t>
            </a:fld>
            <a:endParaRPr lang="en-US"/>
          </a:p>
        </p:txBody>
      </p:sp>
    </p:spTree>
    <p:extLst>
      <p:ext uri="{BB962C8B-B14F-4D97-AF65-F5344CB8AC3E}">
        <p14:creationId xmlns:p14="http://schemas.microsoft.com/office/powerpoint/2010/main" val="758884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 LICENSED</a:t>
            </a:r>
            <a:r>
              <a:rPr lang="en-US" baseline="0" dirty="0"/>
              <a:t> and NOT FOR REUSE.  To reuse elsewhere get a license from http://www.dreamstime.com/the-time-is-now-clock-image9616856</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a:t>
            </a:fld>
            <a:endParaRPr lang="en-US"/>
          </a:p>
        </p:txBody>
      </p:sp>
    </p:spTree>
    <p:extLst>
      <p:ext uri="{BB962C8B-B14F-4D97-AF65-F5344CB8AC3E}">
        <p14:creationId xmlns:p14="http://schemas.microsoft.com/office/powerpoint/2010/main" val="80787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a:t>
            </a:r>
            <a:r>
              <a:rPr lang="en-US" baseline="0" dirty="0"/>
              <a:t> of God = FREE = from http://commons.wikimedia.org/wiki/File:Creation_of_Adam.jpg</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13</a:t>
            </a:fld>
            <a:endParaRPr lang="en-US"/>
          </a:p>
        </p:txBody>
      </p:sp>
    </p:spTree>
    <p:extLst>
      <p:ext uri="{BB962C8B-B14F-4D97-AF65-F5344CB8AC3E}">
        <p14:creationId xmlns:p14="http://schemas.microsoft.com/office/powerpoint/2010/main" val="51968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Devil = FREE = from sxc.hu  photo: 678483_13468499</a:t>
            </a:r>
          </a:p>
        </p:txBody>
      </p:sp>
      <p:sp>
        <p:nvSpPr>
          <p:cNvPr id="4" name="Slide Number Placeholder 3"/>
          <p:cNvSpPr>
            <a:spLocks noGrp="1"/>
          </p:cNvSpPr>
          <p:nvPr>
            <p:ph type="sldNum" sz="quarter" idx="10"/>
          </p:nvPr>
        </p:nvSpPr>
        <p:spPr/>
        <p:txBody>
          <a:bodyPr/>
          <a:lstStyle/>
          <a:p>
            <a:fld id="{18AAA105-046F-4B2A-9C20-5A10142E2C52}" type="slidenum">
              <a:rPr lang="en-US" smtClean="0"/>
              <a:pPr/>
              <a:t>14</a:t>
            </a:fld>
            <a:endParaRPr lang="en-US"/>
          </a:p>
        </p:txBody>
      </p:sp>
    </p:spTree>
    <p:extLst>
      <p:ext uri="{BB962C8B-B14F-4D97-AF65-F5344CB8AC3E}">
        <p14:creationId xmlns:p14="http://schemas.microsoft.com/office/powerpoint/2010/main" val="390620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 before a maze = LICENSED and NOT FOR REUSE.</a:t>
            </a:r>
            <a:r>
              <a:rPr lang="en-US" baseline="0" dirty="0"/>
              <a:t>  To reuse elsewhere, get a license from http://www.bigstockphoto.com/image-12116480/stock-photo-man-before-labyrint</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16</a:t>
            </a:fld>
            <a:endParaRPr lang="en-US"/>
          </a:p>
        </p:txBody>
      </p:sp>
    </p:spTree>
    <p:extLst>
      <p:ext uri="{BB962C8B-B14F-4D97-AF65-F5344CB8AC3E}">
        <p14:creationId xmlns:p14="http://schemas.microsoft.com/office/powerpoint/2010/main" val="45564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Bible</a:t>
            </a:r>
            <a:r>
              <a:rPr lang="en-US" baseline="0" dirty="0"/>
              <a:t> = FREE = from </a:t>
            </a:r>
            <a:r>
              <a:rPr lang="en-US" baseline="0" dirty="0" err="1"/>
              <a:t>BiblePoint</a:t>
            </a:r>
            <a:r>
              <a:rPr lang="en-US" baseline="0" dirty="0"/>
              <a:t> photos.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17</a:t>
            </a:fld>
            <a:endParaRPr lang="en-US"/>
          </a:p>
        </p:txBody>
      </p:sp>
    </p:spTree>
    <p:extLst>
      <p:ext uri="{BB962C8B-B14F-4D97-AF65-F5344CB8AC3E}">
        <p14:creationId xmlns:p14="http://schemas.microsoft.com/office/powerpoint/2010/main" val="1635044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Bible</a:t>
            </a:r>
            <a:r>
              <a:rPr lang="en-US" baseline="0" dirty="0"/>
              <a:t> = FREE = from </a:t>
            </a:r>
            <a:r>
              <a:rPr lang="en-US" baseline="0" dirty="0" err="1"/>
              <a:t>BiblePoint</a:t>
            </a:r>
            <a:r>
              <a:rPr lang="en-US" baseline="0" dirty="0"/>
              <a:t> photos.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18</a:t>
            </a:fld>
            <a:endParaRPr lang="en-US"/>
          </a:p>
        </p:txBody>
      </p:sp>
    </p:spTree>
    <p:extLst>
      <p:ext uri="{BB962C8B-B14F-4D97-AF65-F5344CB8AC3E}">
        <p14:creationId xmlns:p14="http://schemas.microsoft.com/office/powerpoint/2010/main" val="277898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pouring</a:t>
            </a:r>
            <a:r>
              <a:rPr lang="en-US" baseline="0" dirty="0"/>
              <a:t> = FREE = from http://commons.wikimedia.org/wiki/File:Waiter_pouring_Zardetto_sparkling_Prosecco.jpg</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22</a:t>
            </a:fld>
            <a:endParaRPr lang="en-US"/>
          </a:p>
        </p:txBody>
      </p:sp>
    </p:spTree>
    <p:extLst>
      <p:ext uri="{BB962C8B-B14F-4D97-AF65-F5344CB8AC3E}">
        <p14:creationId xmlns:p14="http://schemas.microsoft.com/office/powerpoint/2010/main" val="2987748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Wine pouring</a:t>
            </a:r>
            <a:r>
              <a:rPr lang="en-US" baseline="0" dirty="0"/>
              <a:t> = FREE = from http://commons.wikimedia.org/wiki/File:Waiter_pouring_Zardetto_sparkling_Prosecco.jpg</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23</a:t>
            </a:fld>
            <a:endParaRPr lang="en-US"/>
          </a:p>
        </p:txBody>
      </p:sp>
    </p:spTree>
    <p:extLst>
      <p:ext uri="{BB962C8B-B14F-4D97-AF65-F5344CB8AC3E}">
        <p14:creationId xmlns:p14="http://schemas.microsoft.com/office/powerpoint/2010/main" val="420905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pouring</a:t>
            </a:r>
            <a:r>
              <a:rPr lang="en-US" baseline="0" dirty="0"/>
              <a:t> = FREE = from http://commons.wikimedia.org/wiki/File:Waiter_pouring_Zardetto_sparkling_Prosecco.jpg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25</a:t>
            </a:fld>
            <a:endParaRPr lang="en-US"/>
          </a:p>
        </p:txBody>
      </p:sp>
    </p:spTree>
    <p:extLst>
      <p:ext uri="{BB962C8B-B14F-4D97-AF65-F5344CB8AC3E}">
        <p14:creationId xmlns:p14="http://schemas.microsoft.com/office/powerpoint/2010/main" val="2444883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 Vacancy</a:t>
            </a:r>
            <a:r>
              <a:rPr lang="en-US" baseline="0" dirty="0"/>
              <a:t> sign = FREE = from http://www.sxc.hu/photo/470657</a:t>
            </a:r>
          </a:p>
          <a:p>
            <a:endParaRPr lang="en-US" baseline="0" dirty="0"/>
          </a:p>
          <a:p>
            <a:r>
              <a:rPr lang="en-US" dirty="0"/>
              <a:t>Dove  = LICENSED</a:t>
            </a:r>
            <a:r>
              <a:rPr lang="en-US" baseline="0" dirty="0"/>
              <a:t> and NOT FOR REUSE. To reuse elsewhere get a license from http://www.istockphoto.com/stock-photo-9179621-pigoen-flying.php</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26</a:t>
            </a:fld>
            <a:endParaRPr lang="en-US"/>
          </a:p>
        </p:txBody>
      </p:sp>
    </p:spTree>
    <p:extLst>
      <p:ext uri="{BB962C8B-B14F-4D97-AF65-F5344CB8AC3E}">
        <p14:creationId xmlns:p14="http://schemas.microsoft.com/office/powerpoint/2010/main" val="357838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 Vacancy</a:t>
            </a:r>
            <a:r>
              <a:rPr lang="en-US" baseline="0" dirty="0"/>
              <a:t> sign = FREE = from http://www.sxc.hu/photo/470657</a:t>
            </a:r>
          </a:p>
          <a:p>
            <a:endParaRPr lang="en-US" baseline="0" dirty="0"/>
          </a:p>
          <a:p>
            <a:r>
              <a:rPr lang="en-US" dirty="0"/>
              <a:t>Dove  = LICENSED</a:t>
            </a:r>
            <a:r>
              <a:rPr lang="en-US" baseline="0" dirty="0"/>
              <a:t> and NOT FOR REUSE. To reuse elsewhere get a license from http://www.istockphoto.com/stock-photo-9179621-pigoen-flying.php</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27</a:t>
            </a:fld>
            <a:endParaRPr lang="en-US"/>
          </a:p>
        </p:txBody>
      </p:sp>
    </p:spTree>
    <p:extLst>
      <p:ext uri="{BB962C8B-B14F-4D97-AF65-F5344CB8AC3E}">
        <p14:creationId xmlns:p14="http://schemas.microsoft.com/office/powerpoint/2010/main" val="930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 LICENSED</a:t>
            </a:r>
            <a:r>
              <a:rPr lang="en-US" baseline="0" dirty="0"/>
              <a:t> and NOT FOR REUSE.  To reuse elsewhere get a license from http://www.dreamstime.com/the-time-is-now-clock-image9616856</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a:t>
            </a:fld>
            <a:endParaRPr lang="en-US"/>
          </a:p>
        </p:txBody>
      </p:sp>
    </p:spTree>
    <p:extLst>
      <p:ext uri="{BB962C8B-B14F-4D97-AF65-F5344CB8AC3E}">
        <p14:creationId xmlns:p14="http://schemas.microsoft.com/office/powerpoint/2010/main" val="2161306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 Vacancy</a:t>
            </a:r>
            <a:r>
              <a:rPr lang="en-US" baseline="0" dirty="0"/>
              <a:t> sign = FREE = from http://www.sxc.hu/photo/470657</a:t>
            </a:r>
          </a:p>
          <a:p>
            <a:endParaRPr lang="en-US" baseline="0" dirty="0"/>
          </a:p>
          <a:p>
            <a:r>
              <a:rPr lang="en-US" dirty="0"/>
              <a:t>Dove  = LICENSED</a:t>
            </a:r>
            <a:r>
              <a:rPr lang="en-US" baseline="0" dirty="0"/>
              <a:t> and NOT FOR REUSE. To reuse elsewhere get a license from http://www.istockphoto.com/stock-photo-9179621-pigoen-flying.php</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28</a:t>
            </a:fld>
            <a:endParaRPr lang="en-US"/>
          </a:p>
        </p:txBody>
      </p:sp>
    </p:spTree>
    <p:extLst>
      <p:ext uri="{BB962C8B-B14F-4D97-AF65-F5344CB8AC3E}">
        <p14:creationId xmlns:p14="http://schemas.microsoft.com/office/powerpoint/2010/main" val="3420350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Keys = FREE = from http://www.sxc.hu/photo/1067598</a:t>
            </a:r>
          </a:p>
        </p:txBody>
      </p:sp>
      <p:sp>
        <p:nvSpPr>
          <p:cNvPr id="4" name="Slide Number Placeholder 3"/>
          <p:cNvSpPr>
            <a:spLocks noGrp="1"/>
          </p:cNvSpPr>
          <p:nvPr>
            <p:ph type="sldNum" sz="quarter" idx="10"/>
          </p:nvPr>
        </p:nvSpPr>
        <p:spPr/>
        <p:txBody>
          <a:bodyPr/>
          <a:lstStyle/>
          <a:p>
            <a:fld id="{18AAA105-046F-4B2A-9C20-5A10142E2C52}" type="slidenum">
              <a:rPr lang="en-US" smtClean="0"/>
              <a:pPr/>
              <a:t>29</a:t>
            </a:fld>
            <a:endParaRPr lang="en-US"/>
          </a:p>
        </p:txBody>
      </p:sp>
    </p:spTree>
    <p:extLst>
      <p:ext uri="{BB962C8B-B14F-4D97-AF65-F5344CB8AC3E}">
        <p14:creationId xmlns:p14="http://schemas.microsoft.com/office/powerpoint/2010/main" val="341451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Dove  = LICENSED</a:t>
            </a:r>
            <a:r>
              <a:rPr lang="en-US" baseline="0" dirty="0"/>
              <a:t> and NOT FOR REUSE. To reuse elsewhere get a license from http://www.istockphoto.com/stock-photo-9179621-pigoen-flying.php</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30</a:t>
            </a:fld>
            <a:endParaRPr lang="en-US"/>
          </a:p>
        </p:txBody>
      </p:sp>
    </p:spTree>
    <p:extLst>
      <p:ext uri="{BB962C8B-B14F-4D97-AF65-F5344CB8AC3E}">
        <p14:creationId xmlns:p14="http://schemas.microsoft.com/office/powerpoint/2010/main" val="3122665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Scroll = FREE = from http://www.sxc.hu/photo/1328513</a:t>
            </a:r>
          </a:p>
        </p:txBody>
      </p:sp>
      <p:sp>
        <p:nvSpPr>
          <p:cNvPr id="4" name="Slide Number Placeholder 3"/>
          <p:cNvSpPr>
            <a:spLocks noGrp="1"/>
          </p:cNvSpPr>
          <p:nvPr>
            <p:ph type="sldNum" sz="quarter" idx="10"/>
          </p:nvPr>
        </p:nvSpPr>
        <p:spPr/>
        <p:txBody>
          <a:bodyPr/>
          <a:lstStyle/>
          <a:p>
            <a:fld id="{18AAA105-046F-4B2A-9C20-5A10142E2C52}" type="slidenum">
              <a:rPr lang="en-US" smtClean="0"/>
              <a:pPr/>
              <a:t>31</a:t>
            </a:fld>
            <a:endParaRPr lang="en-US"/>
          </a:p>
        </p:txBody>
      </p:sp>
    </p:spTree>
    <p:extLst>
      <p:ext uri="{BB962C8B-B14F-4D97-AF65-F5344CB8AC3E}">
        <p14:creationId xmlns:p14="http://schemas.microsoft.com/office/powerpoint/2010/main" val="3453920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Hymnal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18AAA105-046F-4B2A-9C20-5A10142E2C52}" type="slidenum">
              <a:rPr lang="en-US" smtClean="0"/>
              <a:pPr/>
              <a:t>32</a:t>
            </a:fld>
            <a:endParaRPr lang="en-US"/>
          </a:p>
        </p:txBody>
      </p:sp>
    </p:spTree>
    <p:extLst>
      <p:ext uri="{BB962C8B-B14F-4D97-AF65-F5344CB8AC3E}">
        <p14:creationId xmlns:p14="http://schemas.microsoft.com/office/powerpoint/2010/main" val="3494991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Woman praising</a:t>
            </a:r>
            <a:r>
              <a:rPr lang="en-US" baseline="0" dirty="0"/>
              <a:t> = LICENSED and NOT FOR REUSE.  To reuse elsewhere get a license from http://www.istockphoto.com/stock-photo-7181017-african-american-woman-praising.php</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33</a:t>
            </a:fld>
            <a:endParaRPr lang="en-US"/>
          </a:p>
        </p:txBody>
      </p:sp>
    </p:spTree>
    <p:extLst>
      <p:ext uri="{BB962C8B-B14F-4D97-AF65-F5344CB8AC3E}">
        <p14:creationId xmlns:p14="http://schemas.microsoft.com/office/powerpoint/2010/main" val="1811084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Woman with boom box = LICENSED and NOT FOR REUSE.</a:t>
            </a:r>
            <a:r>
              <a:rPr lang="en-US" baseline="0" dirty="0"/>
              <a:t>  To reuse elsewhere, get a license from http://www.bigstockphoto.com/image-7303854/stock-photo-pretty-girl-in-purple-on-green-background-with-big-radi</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34</a:t>
            </a:fld>
            <a:endParaRPr lang="en-US"/>
          </a:p>
        </p:txBody>
      </p:sp>
    </p:spTree>
    <p:extLst>
      <p:ext uri="{BB962C8B-B14F-4D97-AF65-F5344CB8AC3E}">
        <p14:creationId xmlns:p14="http://schemas.microsoft.com/office/powerpoint/2010/main" val="1695958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a:t>
            </a:r>
            <a:r>
              <a:rPr lang="en-US" baseline="0" dirty="0"/>
              <a:t> singing = FREE = from http://www.sxc.hu/browse.phtml?f=download&amp;id=59150</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35</a:t>
            </a:fld>
            <a:endParaRPr lang="en-US"/>
          </a:p>
        </p:txBody>
      </p:sp>
    </p:spTree>
    <p:extLst>
      <p:ext uri="{BB962C8B-B14F-4D97-AF65-F5344CB8AC3E}">
        <p14:creationId xmlns:p14="http://schemas.microsoft.com/office/powerpoint/2010/main" val="175297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Heart = FREE = from dreamstimefree_12965431</a:t>
            </a:r>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36</a:t>
            </a:fld>
            <a:endParaRPr lang="en-US"/>
          </a:p>
        </p:txBody>
      </p:sp>
    </p:spTree>
    <p:extLst>
      <p:ext uri="{BB962C8B-B14F-4D97-AF65-F5344CB8AC3E}">
        <p14:creationId xmlns:p14="http://schemas.microsoft.com/office/powerpoint/2010/main" val="1889249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 LICENSED and</a:t>
            </a:r>
            <a:r>
              <a:rPr lang="en-US" baseline="0" dirty="0"/>
              <a:t> NOT FOR REUSE.  To reuse elsewhere get a license from http://www.dreamstime.com/jesus-the-bread-of-life-image1872806</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37</a:t>
            </a:fld>
            <a:endParaRPr lang="en-US"/>
          </a:p>
        </p:txBody>
      </p:sp>
    </p:spTree>
    <p:extLst>
      <p:ext uri="{BB962C8B-B14F-4D97-AF65-F5344CB8AC3E}">
        <p14:creationId xmlns:p14="http://schemas.microsoft.com/office/powerpoint/2010/main" val="408181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Wine glass = FREE = from http://www.sxc.hu/photo/863359</a:t>
            </a:r>
          </a:p>
        </p:txBody>
      </p:sp>
      <p:sp>
        <p:nvSpPr>
          <p:cNvPr id="4" name="Slide Number Placeholder 3"/>
          <p:cNvSpPr>
            <a:spLocks noGrp="1"/>
          </p:cNvSpPr>
          <p:nvPr>
            <p:ph type="sldNum" sz="quarter" idx="10"/>
          </p:nvPr>
        </p:nvSpPr>
        <p:spPr/>
        <p:txBody>
          <a:bodyPr/>
          <a:lstStyle/>
          <a:p>
            <a:fld id="{18AAA105-046F-4B2A-9C20-5A10142E2C52}" type="slidenum">
              <a:rPr lang="en-US" smtClean="0"/>
              <a:pPr/>
              <a:t>6</a:t>
            </a:fld>
            <a:endParaRPr lang="en-US"/>
          </a:p>
        </p:txBody>
      </p:sp>
    </p:spTree>
    <p:extLst>
      <p:ext uri="{BB962C8B-B14F-4D97-AF65-F5344CB8AC3E}">
        <p14:creationId xmlns:p14="http://schemas.microsoft.com/office/powerpoint/2010/main" val="569429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Praise Hands</a:t>
            </a:r>
            <a:r>
              <a:rPr lang="en-US" baseline="0" dirty="0"/>
              <a:t> = FREE = from http://www.sxc.hu/photo/245834</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38</a:t>
            </a:fld>
            <a:endParaRPr lang="en-US"/>
          </a:p>
        </p:txBody>
      </p:sp>
    </p:spTree>
    <p:extLst>
      <p:ext uri="{BB962C8B-B14F-4D97-AF65-F5344CB8AC3E}">
        <p14:creationId xmlns:p14="http://schemas.microsoft.com/office/powerpoint/2010/main" val="33352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Praise Hands</a:t>
            </a:r>
            <a:r>
              <a:rPr lang="en-US" baseline="0" dirty="0"/>
              <a:t> = FREE = from http://www.sxc.hu/photo/245834</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39</a:t>
            </a:fld>
            <a:endParaRPr lang="en-US"/>
          </a:p>
        </p:txBody>
      </p:sp>
    </p:spTree>
    <p:extLst>
      <p:ext uri="{BB962C8B-B14F-4D97-AF65-F5344CB8AC3E}">
        <p14:creationId xmlns:p14="http://schemas.microsoft.com/office/powerpoint/2010/main" val="94724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Praise Hands</a:t>
            </a:r>
            <a:r>
              <a:rPr lang="en-US" baseline="0" dirty="0"/>
              <a:t> = FREE = from http://www.sxc.hu/photo/245834</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40</a:t>
            </a:fld>
            <a:endParaRPr lang="en-US"/>
          </a:p>
        </p:txBody>
      </p:sp>
    </p:spTree>
    <p:extLst>
      <p:ext uri="{BB962C8B-B14F-4D97-AF65-F5344CB8AC3E}">
        <p14:creationId xmlns:p14="http://schemas.microsoft.com/office/powerpoint/2010/main" val="98724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Atomic explosion = FREE = from http://commons.wikimedia.org/wiki/File:Castle_Romeo.jpg</a:t>
            </a:r>
          </a:p>
        </p:txBody>
      </p:sp>
      <p:sp>
        <p:nvSpPr>
          <p:cNvPr id="4" name="Slide Number Placeholder 3"/>
          <p:cNvSpPr>
            <a:spLocks noGrp="1"/>
          </p:cNvSpPr>
          <p:nvPr>
            <p:ph type="sldNum" sz="quarter" idx="10"/>
          </p:nvPr>
        </p:nvSpPr>
        <p:spPr/>
        <p:txBody>
          <a:bodyPr/>
          <a:lstStyle/>
          <a:p>
            <a:fld id="{18AAA105-046F-4B2A-9C20-5A10142E2C52}" type="slidenum">
              <a:rPr lang="en-US" smtClean="0"/>
              <a:pPr/>
              <a:t>41</a:t>
            </a:fld>
            <a:endParaRPr lang="en-US"/>
          </a:p>
        </p:txBody>
      </p:sp>
    </p:spTree>
    <p:extLst>
      <p:ext uri="{BB962C8B-B14F-4D97-AF65-F5344CB8AC3E}">
        <p14:creationId xmlns:p14="http://schemas.microsoft.com/office/powerpoint/2010/main" val="26708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a:t>
            </a:r>
            <a:r>
              <a:rPr lang="en-US" baseline="0" dirty="0"/>
              <a:t> NOT FOR REUSE.  To reuse elsewhere get a license from http://www.dreamstime.com/jesus-the-bread-of-life-image1872806</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42</a:t>
            </a:fld>
            <a:endParaRPr lang="en-US"/>
          </a:p>
        </p:txBody>
      </p:sp>
    </p:spTree>
    <p:extLst>
      <p:ext uri="{BB962C8B-B14F-4D97-AF65-F5344CB8AC3E}">
        <p14:creationId xmlns:p14="http://schemas.microsoft.com/office/powerpoint/2010/main" val="2319977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Wine glass = FREE = from http://www.sxc.hu/photo/863359</a:t>
            </a:r>
          </a:p>
        </p:txBody>
      </p:sp>
      <p:sp>
        <p:nvSpPr>
          <p:cNvPr id="4" name="Slide Number Placeholder 3"/>
          <p:cNvSpPr>
            <a:spLocks noGrp="1"/>
          </p:cNvSpPr>
          <p:nvPr>
            <p:ph type="sldNum" sz="quarter" idx="10"/>
          </p:nvPr>
        </p:nvSpPr>
        <p:spPr/>
        <p:txBody>
          <a:bodyPr/>
          <a:lstStyle/>
          <a:p>
            <a:fld id="{18AAA105-046F-4B2A-9C20-5A10142E2C52}" type="slidenum">
              <a:rPr lang="en-US" smtClean="0"/>
              <a:pPr/>
              <a:t>44</a:t>
            </a:fld>
            <a:endParaRPr lang="en-US"/>
          </a:p>
        </p:txBody>
      </p:sp>
    </p:spTree>
    <p:extLst>
      <p:ext uri="{BB962C8B-B14F-4D97-AF65-F5344CB8AC3E}">
        <p14:creationId xmlns:p14="http://schemas.microsoft.com/office/powerpoint/2010/main" val="2601887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45</a:t>
            </a:fld>
            <a:endParaRPr lang="en-US"/>
          </a:p>
        </p:txBody>
      </p:sp>
    </p:spTree>
    <p:extLst>
      <p:ext uri="{BB962C8B-B14F-4D97-AF65-F5344CB8AC3E}">
        <p14:creationId xmlns:p14="http://schemas.microsoft.com/office/powerpoint/2010/main" val="561085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46</a:t>
            </a:fld>
            <a:endParaRPr lang="en-US"/>
          </a:p>
        </p:txBody>
      </p:sp>
    </p:spTree>
    <p:extLst>
      <p:ext uri="{BB962C8B-B14F-4D97-AF65-F5344CB8AC3E}">
        <p14:creationId xmlns:p14="http://schemas.microsoft.com/office/powerpoint/2010/main" val="4113102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47</a:t>
            </a:fld>
            <a:endParaRPr lang="en-US"/>
          </a:p>
        </p:txBody>
      </p:sp>
    </p:spTree>
    <p:extLst>
      <p:ext uri="{BB962C8B-B14F-4D97-AF65-F5344CB8AC3E}">
        <p14:creationId xmlns:p14="http://schemas.microsoft.com/office/powerpoint/2010/main" val="3330435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Keys = FREE = from http://www.sxc.hu/photo/1067598</a:t>
            </a:r>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49</a:t>
            </a:fld>
            <a:endParaRPr lang="en-US"/>
          </a:p>
        </p:txBody>
      </p:sp>
    </p:spTree>
    <p:extLst>
      <p:ext uri="{BB962C8B-B14F-4D97-AF65-F5344CB8AC3E}">
        <p14:creationId xmlns:p14="http://schemas.microsoft.com/office/powerpoint/2010/main" val="26149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7</a:t>
            </a:fld>
            <a:endParaRPr lang="en-US"/>
          </a:p>
        </p:txBody>
      </p:sp>
    </p:spTree>
    <p:extLst>
      <p:ext uri="{BB962C8B-B14F-4D97-AF65-F5344CB8AC3E}">
        <p14:creationId xmlns:p14="http://schemas.microsoft.com/office/powerpoint/2010/main" val="36381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8</a:t>
            </a:fld>
            <a:endParaRPr lang="en-US"/>
          </a:p>
        </p:txBody>
      </p:sp>
    </p:spTree>
    <p:extLst>
      <p:ext uri="{BB962C8B-B14F-4D97-AF65-F5344CB8AC3E}">
        <p14:creationId xmlns:p14="http://schemas.microsoft.com/office/powerpoint/2010/main" val="185694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9</a:t>
            </a:fld>
            <a:endParaRPr lang="en-US"/>
          </a:p>
        </p:txBody>
      </p:sp>
    </p:spTree>
    <p:extLst>
      <p:ext uri="{BB962C8B-B14F-4D97-AF65-F5344CB8AC3E}">
        <p14:creationId xmlns:p14="http://schemas.microsoft.com/office/powerpoint/2010/main" val="121300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Wine glass = FREE = from http://www.sxc.hu/photo/863359</a:t>
            </a:r>
          </a:p>
          <a:p>
            <a:r>
              <a:rPr lang="en-US" dirty="0"/>
              <a:t> </a:t>
            </a:r>
          </a:p>
          <a:p>
            <a:r>
              <a:rPr lang="en-US" dirty="0"/>
              <a:t>Hand = FREE</a:t>
            </a:r>
            <a:r>
              <a:rPr lang="en-US" baseline="0" dirty="0"/>
              <a:t> = from </a:t>
            </a:r>
            <a:r>
              <a:rPr lang="en-US" baseline="0" dirty="0" err="1"/>
              <a:t>BiblePoint</a:t>
            </a:r>
            <a:r>
              <a:rPr lang="en-US" baseline="0" dirty="0"/>
              <a:t> art. </a:t>
            </a:r>
            <a:endParaRPr lang="en-US" dirty="0"/>
          </a:p>
          <a:p>
            <a:endParaRPr lang="en-US" dirty="0"/>
          </a:p>
        </p:txBody>
      </p:sp>
      <p:sp>
        <p:nvSpPr>
          <p:cNvPr id="4" name="Slide Number Placeholder 3"/>
          <p:cNvSpPr>
            <a:spLocks noGrp="1"/>
          </p:cNvSpPr>
          <p:nvPr>
            <p:ph type="sldNum" sz="quarter" idx="10"/>
          </p:nvPr>
        </p:nvSpPr>
        <p:spPr/>
        <p:txBody>
          <a:bodyPr/>
          <a:lstStyle/>
          <a:p>
            <a:fld id="{18AAA105-046F-4B2A-9C20-5A10142E2C52}" type="slidenum">
              <a:rPr lang="en-US" smtClean="0"/>
              <a:pPr/>
              <a:t>10</a:t>
            </a:fld>
            <a:endParaRPr lang="en-US"/>
          </a:p>
        </p:txBody>
      </p:sp>
    </p:spTree>
    <p:extLst>
      <p:ext uri="{BB962C8B-B14F-4D97-AF65-F5344CB8AC3E}">
        <p14:creationId xmlns:p14="http://schemas.microsoft.com/office/powerpoint/2010/main" val="19625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Eye glasses = FREE = from http://www.sxc.hu/browse.phtml?f=view&amp;id=696003</a:t>
            </a:r>
          </a:p>
        </p:txBody>
      </p:sp>
      <p:sp>
        <p:nvSpPr>
          <p:cNvPr id="4" name="Slide Number Placeholder 3"/>
          <p:cNvSpPr>
            <a:spLocks noGrp="1"/>
          </p:cNvSpPr>
          <p:nvPr>
            <p:ph type="sldNum" sz="quarter" idx="10"/>
          </p:nvPr>
        </p:nvSpPr>
        <p:spPr/>
        <p:txBody>
          <a:bodyPr/>
          <a:lstStyle/>
          <a:p>
            <a:fld id="{18AAA105-046F-4B2A-9C20-5A10142E2C52}" type="slidenum">
              <a:rPr lang="en-US" smtClean="0"/>
              <a:pPr/>
              <a:t>11</a:t>
            </a:fld>
            <a:endParaRPr lang="en-US"/>
          </a:p>
        </p:txBody>
      </p:sp>
    </p:spTree>
    <p:extLst>
      <p:ext uri="{BB962C8B-B14F-4D97-AF65-F5344CB8AC3E}">
        <p14:creationId xmlns:p14="http://schemas.microsoft.com/office/powerpoint/2010/main" val="343864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Owl = FREE = from http://www.sxc.hu/photo/35023</a:t>
            </a:r>
          </a:p>
        </p:txBody>
      </p:sp>
      <p:sp>
        <p:nvSpPr>
          <p:cNvPr id="4" name="Slide Number Placeholder 3"/>
          <p:cNvSpPr>
            <a:spLocks noGrp="1"/>
          </p:cNvSpPr>
          <p:nvPr>
            <p:ph type="sldNum" sz="quarter" idx="10"/>
          </p:nvPr>
        </p:nvSpPr>
        <p:spPr/>
        <p:txBody>
          <a:bodyPr/>
          <a:lstStyle/>
          <a:p>
            <a:fld id="{18AAA105-046F-4B2A-9C20-5A10142E2C52}" type="slidenum">
              <a:rPr lang="en-US" smtClean="0"/>
              <a:pPr/>
              <a:t>12</a:t>
            </a:fld>
            <a:endParaRPr lang="en-US"/>
          </a:p>
        </p:txBody>
      </p:sp>
    </p:spTree>
    <p:extLst>
      <p:ext uri="{BB962C8B-B14F-4D97-AF65-F5344CB8AC3E}">
        <p14:creationId xmlns:p14="http://schemas.microsoft.com/office/powerpoint/2010/main" val="168082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40E9F4-3999-435E-9DA3-F1CCD2F5CC3B}"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0E9F4-3999-435E-9DA3-F1CCD2F5CC3B}"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0E9F4-3999-435E-9DA3-F1CCD2F5CC3B}"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333632" y="1600201"/>
            <a:ext cx="11248768" cy="4525963"/>
          </a:xfrm>
        </p:spPr>
        <p:txBody>
          <a:bodyPr>
            <a:noAutofit/>
          </a:bodyPr>
          <a:lstStyle>
            <a:lvl1pPr marL="0" indent="0">
              <a:lnSpc>
                <a:spcPts val="5400"/>
              </a:lnSpc>
              <a:defRPr sz="5400"/>
            </a:lvl1pPr>
            <a:lvl2pPr marL="457200" indent="0">
              <a:lnSpc>
                <a:spcPts val="5400"/>
              </a:lnSpc>
              <a:defRPr sz="5400"/>
            </a:lvl2pPr>
            <a:lvl3pPr>
              <a:lnSpc>
                <a:spcPts val="5400"/>
              </a:lnSpc>
              <a:defRPr sz="5400"/>
            </a:lvl3pPr>
            <a:lvl4pPr>
              <a:lnSpc>
                <a:spcPts val="5400"/>
              </a:lnSpc>
              <a:defRPr sz="5400"/>
            </a:lvl4pPr>
            <a:lvl5pPr>
              <a:lnSpc>
                <a:spcPts val="5400"/>
              </a:lnSpc>
              <a:defRPr sz="5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440E9F4-3999-435E-9DA3-F1CCD2F5CC3B}"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0E9F4-3999-435E-9DA3-F1CCD2F5CC3B}"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40E9F4-3999-435E-9DA3-F1CCD2F5CC3B}"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40E9F4-3999-435E-9DA3-F1CCD2F5CC3B}"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40E9F4-3999-435E-9DA3-F1CCD2F5CC3B}"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0E9F4-3999-435E-9DA3-F1CCD2F5CC3B}"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40E9F4-3999-435E-9DA3-F1CCD2F5CC3B}"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40E9F4-3999-435E-9DA3-F1CCD2F5CC3B}"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75D71-C51F-4CA1-BA17-98D5E1B57F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13" cstate="print"/>
          <a:srcRect b="9430"/>
          <a:stretch>
            <a:fillRect/>
          </a:stretch>
        </p:blipFill>
        <p:spPr bwMode="auto">
          <a:xfrm>
            <a:off x="0" y="0"/>
            <a:ext cx="12192000" cy="6858000"/>
          </a:xfrm>
          <a:prstGeom prst="rect">
            <a:avLst/>
          </a:prstGeom>
          <a:solidFill>
            <a:schemeClr val="bg1"/>
          </a:solidFill>
          <a:ln>
            <a:noFill/>
          </a:ln>
        </p:spPr>
      </p:pic>
      <p:sp>
        <p:nvSpPr>
          <p:cNvPr id="11" name="Rectangle 10"/>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0E9F4-3999-435E-9DA3-F1CCD2F5CC3B}"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75D71-C51F-4CA1-BA17-98D5E1B57F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FF0000"/>
          </a:solidFill>
          <a:effectLst>
            <a:glow rad="127000">
              <a:schemeClr val="bg1"/>
            </a:glow>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600" b="1" kern="1200">
          <a:solidFill>
            <a:schemeClr val="tx1"/>
          </a:solidFill>
          <a:effectLst>
            <a:glow rad="127000">
              <a:schemeClr val="bg1"/>
            </a:glo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tx1"/>
          </a:solidFill>
          <a:effectLst>
            <a:glow rad="127000">
              <a:schemeClr val="bg1"/>
            </a:glo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tx1"/>
          </a:solidFill>
          <a:effectLst>
            <a:glow rad="127000">
              <a:schemeClr val="bg1"/>
            </a:glo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tx1"/>
          </a:solidFill>
          <a:effectLst>
            <a:glow rad="127000">
              <a:schemeClr val="bg1"/>
            </a:glo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tx1"/>
          </a:solidFill>
          <a:effectLst>
            <a:glow rad="127000">
              <a:schemeClr val="bg1"/>
            </a:glo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2"/>
          <p:cNvPicPr>
            <a:picLocks noChangeAspect="1" noChangeArrowheads="1"/>
          </p:cNvPicPr>
          <p:nvPr/>
        </p:nvPicPr>
        <p:blipFill>
          <a:blip r:embed="rId3" cstate="print"/>
          <a:srcRect b="9430"/>
          <a:stretch>
            <a:fillRect/>
          </a:stretch>
        </p:blipFill>
        <p:spPr bwMode="auto">
          <a:xfrm>
            <a:off x="0" y="0"/>
            <a:ext cx="12192000" cy="6858000"/>
          </a:xfrm>
          <a:prstGeom prst="rect">
            <a:avLst/>
          </a:prstGeom>
          <a:noFill/>
          <a:ln>
            <a:noFill/>
          </a:ln>
        </p:spPr>
      </p:pic>
      <p:sp>
        <p:nvSpPr>
          <p:cNvPr id="8" name="Date Placeholder 3"/>
          <p:cNvSpPr>
            <a:spLocks noGrp="1"/>
          </p:cNvSpPr>
          <p:nvPr>
            <p:ph type="dt" sz="half" idx="4294967295"/>
          </p:nvPr>
        </p:nvSpPr>
        <p:spPr>
          <a:xfrm>
            <a:off x="1981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0E9F4-3999-435E-9DA3-F1CCD2F5CC3B}" type="datetimeFigureOut">
              <a:rPr lang="en-US" smtClean="0"/>
              <a:pPr/>
              <a:t>5/20/2021</a:t>
            </a:fld>
            <a:endParaRPr lang="en-US" dirty="0"/>
          </a:p>
        </p:txBody>
      </p:sp>
      <p:sp>
        <p:nvSpPr>
          <p:cNvPr id="9" name="Footer Placeholder 4"/>
          <p:cNvSpPr>
            <a:spLocks noGrp="1"/>
          </p:cNvSpPr>
          <p:nvPr>
            <p:ph type="ftr" sz="quarter" idx="4294967295"/>
          </p:nvPr>
        </p:nvSpPr>
        <p:spPr>
          <a:xfrm>
            <a:off x="4648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p:cNvSpPr>
            <a:spLocks noGrp="1"/>
          </p:cNvSpPr>
          <p:nvPr>
            <p:ph type="sldNum" sz="quarter" idx="4294967295"/>
          </p:nvPr>
        </p:nvSpPr>
        <p:spPr>
          <a:xfrm>
            <a:off x="8077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75D71-C51F-4CA1-BA17-98D5E1B57F8A}" type="slidenum">
              <a:rPr lang="en-US" smtClean="0"/>
              <a:pPr/>
              <a:t>1</a:t>
            </a:fld>
            <a:endParaRPr lang="en-US"/>
          </a:p>
        </p:txBody>
      </p:sp>
      <p:pic>
        <p:nvPicPr>
          <p:cNvPr id="11" name="Picture 6" descr="BiblePointDotLogo-WhiteText">
            <a:extLst>
              <a:ext uri="{FF2B5EF4-FFF2-40B4-BE49-F238E27FC236}">
                <a16:creationId xmlns:a16="http://schemas.microsoft.com/office/drawing/2014/main" id="{9A2EB4A6-4D0F-4CF6-9BB6-71DB8F999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00743" y="15964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97689" y="1"/>
            <a:ext cx="5197284"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97689" y="6003236"/>
            <a:ext cx="5094311" cy="8547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srcRect b="27198"/>
          <a:stretch>
            <a:fillRect/>
          </a:stretch>
        </p:blipFill>
        <p:spPr bwMode="auto">
          <a:xfrm>
            <a:off x="8168430" y="1590262"/>
            <a:ext cx="2438558" cy="5267739"/>
          </a:xfrm>
          <a:prstGeom prst="rect">
            <a:avLst/>
          </a:prstGeom>
          <a:noFill/>
          <a:ln w="9525">
            <a:noFill/>
            <a:miter lim="800000"/>
            <a:headEnd/>
            <a:tailEnd/>
          </a:ln>
          <a:effectLst/>
        </p:spPr>
      </p:pic>
      <p:sp>
        <p:nvSpPr>
          <p:cNvPr id="2" name="Title 1"/>
          <p:cNvSpPr>
            <a:spLocks noGrp="1"/>
          </p:cNvSpPr>
          <p:nvPr>
            <p:ph type="title"/>
          </p:nvPr>
        </p:nvSpPr>
        <p:spPr>
          <a:xfrm>
            <a:off x="1524000" y="6616"/>
            <a:ext cx="9144000" cy="1143000"/>
          </a:xfrm>
        </p:spPr>
        <p:txBody>
          <a:bodyPr/>
          <a:lstStyle/>
          <a:p>
            <a:r>
              <a:rPr lang="en-US" dirty="0"/>
              <a:t>Be Opportunistic</a:t>
            </a:r>
          </a:p>
        </p:txBody>
      </p:sp>
      <p:sp>
        <p:nvSpPr>
          <p:cNvPr id="3" name="Content Placeholder 2"/>
          <p:cNvSpPr>
            <a:spLocks noGrp="1"/>
          </p:cNvSpPr>
          <p:nvPr>
            <p:ph idx="1"/>
          </p:nvPr>
        </p:nvSpPr>
        <p:spPr>
          <a:xfrm>
            <a:off x="337435" y="1600201"/>
            <a:ext cx="6689916" cy="4525963"/>
          </a:xfrm>
        </p:spPr>
        <p:txBody>
          <a:bodyPr>
            <a:noAutofit/>
          </a:bodyPr>
          <a:lstStyle/>
          <a:p>
            <a:pPr marL="0" indent="0">
              <a:lnSpc>
                <a:spcPts val="5400"/>
              </a:lnSpc>
            </a:pPr>
            <a:r>
              <a:rPr lang="en-US" sz="5400" dirty="0"/>
              <a:t> </a:t>
            </a:r>
            <a:r>
              <a:rPr lang="en-US" sz="5400" baseline="30000" dirty="0"/>
              <a:t>15</a:t>
            </a:r>
            <a:r>
              <a:rPr lang="en-US" sz="5400" dirty="0"/>
              <a:t> Be very careful, then, how you live--not as unwise but as wise,  </a:t>
            </a:r>
            <a:r>
              <a:rPr lang="en-US" sz="5400" baseline="30000" dirty="0">
                <a:solidFill>
                  <a:srgbClr val="FF0000"/>
                </a:solidFill>
              </a:rPr>
              <a:t>16</a:t>
            </a:r>
            <a:r>
              <a:rPr lang="en-US" sz="5400" dirty="0">
                <a:solidFill>
                  <a:srgbClr val="FF0000"/>
                </a:solidFill>
              </a:rPr>
              <a:t> making the most of every opportunity, </a:t>
            </a:r>
            <a:r>
              <a:rPr lang="en-US" sz="5400" dirty="0"/>
              <a:t>because the days are evil.</a:t>
            </a:r>
          </a:p>
        </p:txBody>
      </p:sp>
      <p:sp>
        <p:nvSpPr>
          <p:cNvPr id="5" name="TextBox 4"/>
          <p:cNvSpPr txBox="1"/>
          <p:nvPr/>
        </p:nvSpPr>
        <p:spPr>
          <a:xfrm>
            <a:off x="6612836" y="1359243"/>
            <a:ext cx="5579164" cy="3724096"/>
          </a:xfrm>
          <a:prstGeom prst="rect">
            <a:avLst/>
          </a:prstGeom>
          <a:noFill/>
        </p:spPr>
        <p:txBody>
          <a:bodyPr wrap="square" rtlCol="0">
            <a:spAutoFit/>
          </a:bodyPr>
          <a:lstStyle/>
          <a:p>
            <a:pPr algn="ctr">
              <a:lnSpc>
                <a:spcPts val="4800"/>
              </a:lnSpc>
            </a:pPr>
            <a:r>
              <a:rPr lang="en-US" sz="5400" b="1" dirty="0">
                <a:effectLst>
                  <a:glow rad="127000">
                    <a:schemeClr val="bg1"/>
                  </a:glow>
                </a:effectLst>
              </a:rPr>
              <a:t>At Home</a:t>
            </a:r>
          </a:p>
          <a:p>
            <a:pPr algn="ctr">
              <a:lnSpc>
                <a:spcPts val="4800"/>
              </a:lnSpc>
            </a:pPr>
            <a:r>
              <a:rPr lang="en-US" sz="5400" b="1" dirty="0">
                <a:effectLst>
                  <a:glow rad="127000">
                    <a:schemeClr val="bg1"/>
                  </a:glow>
                </a:effectLst>
              </a:rPr>
              <a:t>On the Job</a:t>
            </a:r>
            <a:br>
              <a:rPr lang="en-US" sz="5400" b="1" dirty="0">
                <a:effectLst>
                  <a:glow rad="127000">
                    <a:schemeClr val="bg1"/>
                  </a:glow>
                </a:effectLst>
              </a:rPr>
            </a:br>
            <a:r>
              <a:rPr lang="en-US" sz="5400" b="1" dirty="0">
                <a:effectLst>
                  <a:glow rad="127000">
                    <a:schemeClr val="bg1"/>
                  </a:glow>
                </a:effectLst>
              </a:rPr>
              <a:t>At School</a:t>
            </a:r>
            <a:br>
              <a:rPr lang="en-US" sz="5400" b="1" dirty="0">
                <a:effectLst>
                  <a:glow rad="127000">
                    <a:schemeClr val="bg1"/>
                  </a:glow>
                </a:effectLst>
              </a:rPr>
            </a:br>
            <a:r>
              <a:rPr lang="en-US" sz="5400" b="1" dirty="0">
                <a:effectLst>
                  <a:glow rad="127000">
                    <a:schemeClr val="bg1"/>
                  </a:glow>
                </a:effectLst>
              </a:rPr>
              <a:t>With Friends</a:t>
            </a:r>
            <a:br>
              <a:rPr lang="en-US" sz="5400" b="1" dirty="0">
                <a:effectLst>
                  <a:glow rad="127000">
                    <a:schemeClr val="bg1"/>
                  </a:glow>
                </a:effectLst>
              </a:rPr>
            </a:br>
            <a:r>
              <a:rPr lang="en-US" sz="5400" b="1" dirty="0">
                <a:effectLst>
                  <a:glow rad="127000">
                    <a:schemeClr val="bg1"/>
                  </a:glow>
                </a:effectLst>
              </a:rPr>
              <a:t>At Church</a:t>
            </a:r>
          </a:p>
          <a:p>
            <a:pPr algn="ctr"/>
            <a:endParaRPr lang="en-US" sz="3600" b="1" dirty="0"/>
          </a:p>
        </p:txBody>
      </p:sp>
      <p:sp>
        <p:nvSpPr>
          <p:cNvPr id="6" name="Rectangle 5"/>
          <p:cNvSpPr/>
          <p:nvPr/>
        </p:nvSpPr>
        <p:spPr>
          <a:xfrm>
            <a:off x="1988986" y="1203046"/>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srcRect/>
          <a:stretch>
            <a:fillRect/>
          </a:stretch>
        </p:blipFill>
        <p:spPr bwMode="auto">
          <a:xfrm>
            <a:off x="8568559" y="4297018"/>
            <a:ext cx="2552700" cy="1522413"/>
          </a:xfrm>
          <a:prstGeom prst="rect">
            <a:avLst/>
          </a:prstGeom>
          <a:noFill/>
          <a:ln w="9525">
            <a:noFill/>
            <a:miter lim="800000"/>
            <a:headEnd/>
            <a:tailEnd/>
          </a:ln>
          <a:effectLst/>
        </p:spPr>
      </p:pic>
      <p:grpSp>
        <p:nvGrpSpPr>
          <p:cNvPr id="12" name="Group 11">
            <a:extLst>
              <a:ext uri="{FF2B5EF4-FFF2-40B4-BE49-F238E27FC236}">
                <a16:creationId xmlns:a16="http://schemas.microsoft.com/office/drawing/2014/main" id="{CFC87A5E-E2F5-41D8-828A-46902A9BD0FE}"/>
              </a:ext>
            </a:extLst>
          </p:cNvPr>
          <p:cNvGrpSpPr/>
          <p:nvPr/>
        </p:nvGrpSpPr>
        <p:grpSpPr>
          <a:xfrm>
            <a:off x="4752304" y="3902300"/>
            <a:ext cx="4198513" cy="3335628"/>
            <a:chOff x="4752304" y="3902300"/>
            <a:chExt cx="4198513" cy="3335628"/>
          </a:xfrm>
        </p:grpSpPr>
        <p:sp>
          <p:nvSpPr>
            <p:cNvPr id="4" name="Explosion: 8 Points 3">
              <a:extLst>
                <a:ext uri="{FF2B5EF4-FFF2-40B4-BE49-F238E27FC236}">
                  <a16:creationId xmlns:a16="http://schemas.microsoft.com/office/drawing/2014/main" id="{B10B8B32-634B-45B9-9D54-1A541113BC37}"/>
                </a:ext>
              </a:extLst>
            </p:cNvPr>
            <p:cNvSpPr/>
            <p:nvPr/>
          </p:nvSpPr>
          <p:spPr>
            <a:xfrm>
              <a:off x="4752304" y="3902300"/>
              <a:ext cx="4198513" cy="3335628"/>
            </a:xfrm>
            <a:prstGeom prst="irregularSeal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779040-1774-42E9-BBA4-E21176B2AF15}"/>
                </a:ext>
              </a:extLst>
            </p:cNvPr>
            <p:cNvSpPr txBox="1"/>
            <p:nvPr/>
          </p:nvSpPr>
          <p:spPr>
            <a:xfrm>
              <a:off x="5473521" y="4829577"/>
              <a:ext cx="2756079" cy="1200329"/>
            </a:xfrm>
            <a:prstGeom prst="rect">
              <a:avLst/>
            </a:prstGeom>
            <a:noFill/>
          </p:spPr>
          <p:txBody>
            <a:bodyPr wrap="square" rtlCol="0">
              <a:spAutoFit/>
            </a:bodyPr>
            <a:lstStyle/>
            <a:p>
              <a:r>
                <a:rPr lang="en-US" sz="7200" b="1" dirty="0">
                  <a:solidFill>
                    <a:schemeClr val="bg1"/>
                  </a:solidFill>
                </a:rPr>
                <a:t>HOW?</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a:t>
            </a:r>
            <a:r>
              <a:rPr lang="en-US" u="sng" dirty="0"/>
              <a:t>Carefull</a:t>
            </a:r>
            <a:r>
              <a:rPr lang="en-US" dirty="0"/>
              <a:t>y…</a:t>
            </a:r>
          </a:p>
        </p:txBody>
      </p:sp>
      <p:sp>
        <p:nvSpPr>
          <p:cNvPr id="3" name="Content Placeholder 2"/>
          <p:cNvSpPr>
            <a:spLocks noGrp="1"/>
          </p:cNvSpPr>
          <p:nvPr>
            <p:ph idx="1"/>
          </p:nvPr>
        </p:nvSpPr>
        <p:spPr>
          <a:xfrm>
            <a:off x="333632" y="1600201"/>
            <a:ext cx="6610865" cy="4525963"/>
          </a:xfrm>
        </p:spPr>
        <p:txBody>
          <a:bodyPr/>
          <a:lstStyle/>
          <a:p>
            <a:pPr marL="0" indent="0"/>
            <a:r>
              <a:rPr lang="en-US" dirty="0"/>
              <a:t> </a:t>
            </a:r>
            <a:r>
              <a:rPr lang="en-US" baseline="30000" dirty="0"/>
              <a:t>15</a:t>
            </a:r>
            <a:r>
              <a:rPr lang="en-US" dirty="0"/>
              <a:t> </a:t>
            </a:r>
            <a:r>
              <a:rPr lang="en-US" dirty="0">
                <a:solidFill>
                  <a:srgbClr val="FF0000"/>
                </a:solidFill>
              </a:rPr>
              <a:t>Be very careful, then, how you live-</a:t>
            </a:r>
            <a:r>
              <a:rPr lang="en-US" dirty="0"/>
              <a:t>-not as unwise but as wise,  </a:t>
            </a:r>
            <a:r>
              <a:rPr lang="en-US" baseline="30000" dirty="0"/>
              <a:t>16</a:t>
            </a:r>
            <a:r>
              <a:rPr lang="en-US" dirty="0"/>
              <a:t> making the most of every opportunity, because the days are evil.</a:t>
            </a:r>
          </a:p>
        </p:txBody>
      </p:sp>
      <p:pic>
        <p:nvPicPr>
          <p:cNvPr id="3075" name="Picture 3"/>
          <p:cNvPicPr>
            <a:picLocks noChangeAspect="1" noChangeArrowheads="1"/>
          </p:cNvPicPr>
          <p:nvPr/>
        </p:nvPicPr>
        <p:blipFill>
          <a:blip r:embed="rId3" cstate="print"/>
          <a:srcRect/>
          <a:stretch>
            <a:fillRect/>
          </a:stretch>
        </p:blipFill>
        <p:spPr bwMode="auto">
          <a:xfrm>
            <a:off x="6732332" y="3531244"/>
            <a:ext cx="5601592" cy="3326756"/>
          </a:xfrm>
          <a:prstGeom prst="rect">
            <a:avLst/>
          </a:prstGeom>
          <a:noFill/>
          <a:ln w="9525">
            <a:noFill/>
            <a:miter lim="800000"/>
            <a:headEnd/>
            <a:tailEnd/>
          </a:ln>
          <a:effectLst/>
        </p:spPr>
      </p:pic>
      <p:sp>
        <p:nvSpPr>
          <p:cNvPr id="4" name="TextBox 3"/>
          <p:cNvSpPr txBox="1"/>
          <p:nvPr/>
        </p:nvSpPr>
        <p:spPr>
          <a:xfrm>
            <a:off x="6540500" y="1532237"/>
            <a:ext cx="5651500" cy="2400657"/>
          </a:xfrm>
          <a:prstGeom prst="rect">
            <a:avLst/>
          </a:prstGeom>
          <a:noFill/>
        </p:spPr>
        <p:txBody>
          <a:bodyPr wrap="square" rtlCol="0">
            <a:spAutoFit/>
          </a:bodyPr>
          <a:lstStyle/>
          <a:p>
            <a:pPr algn="ctr"/>
            <a:r>
              <a:rPr lang="en-US" sz="5000" b="1" dirty="0">
                <a:effectLst>
                  <a:glow rad="127000">
                    <a:schemeClr val="bg1"/>
                  </a:glow>
                </a:effectLst>
              </a:rPr>
              <a:t>“See then that ye walk circumspectly “ KJV</a:t>
            </a:r>
          </a:p>
        </p:txBody>
      </p:sp>
      <p:sp>
        <p:nvSpPr>
          <p:cNvPr id="6" name="Rectangle 5"/>
          <p:cNvSpPr/>
          <p:nvPr/>
        </p:nvSpPr>
        <p:spPr>
          <a:xfrm>
            <a:off x="1988986" y="1203046"/>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randombar(horizontal)">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a:t>
            </a:r>
            <a:r>
              <a:rPr lang="en-US" u="sng" dirty="0"/>
              <a:t>Wisel</a:t>
            </a:r>
            <a:r>
              <a:rPr lang="en-US" dirty="0"/>
              <a:t>y…</a:t>
            </a:r>
          </a:p>
        </p:txBody>
      </p:sp>
      <p:sp>
        <p:nvSpPr>
          <p:cNvPr id="3" name="Content Placeholder 2"/>
          <p:cNvSpPr>
            <a:spLocks noGrp="1"/>
          </p:cNvSpPr>
          <p:nvPr>
            <p:ph idx="1"/>
          </p:nvPr>
        </p:nvSpPr>
        <p:spPr>
          <a:xfrm>
            <a:off x="333632" y="1600201"/>
            <a:ext cx="6919784" cy="4525963"/>
          </a:xfrm>
        </p:spPr>
        <p:txBody>
          <a:bodyPr/>
          <a:lstStyle/>
          <a:p>
            <a:r>
              <a:rPr lang="en-US" dirty="0"/>
              <a:t> </a:t>
            </a:r>
            <a:r>
              <a:rPr lang="en-US" baseline="30000" dirty="0"/>
              <a:t>15</a:t>
            </a:r>
            <a:r>
              <a:rPr lang="en-US" dirty="0"/>
              <a:t> Be very careful, then, </a:t>
            </a:r>
            <a:r>
              <a:rPr lang="en-US" dirty="0">
                <a:solidFill>
                  <a:srgbClr val="FF0000"/>
                </a:solidFill>
              </a:rPr>
              <a:t>how you live--not as unwise but </a:t>
            </a:r>
            <a:r>
              <a:rPr lang="en-US" u="sng" dirty="0">
                <a:solidFill>
                  <a:schemeClr val="bg1"/>
                </a:solidFill>
                <a:effectLst>
                  <a:glow rad="127000">
                    <a:srgbClr val="FF0000"/>
                  </a:glow>
                </a:effectLst>
              </a:rPr>
              <a:t>as wise</a:t>
            </a:r>
            <a:r>
              <a:rPr lang="en-US" dirty="0"/>
              <a:t>,  </a:t>
            </a:r>
            <a:r>
              <a:rPr lang="en-US" baseline="30000" dirty="0"/>
              <a:t>16</a:t>
            </a:r>
            <a:r>
              <a:rPr lang="en-US" dirty="0"/>
              <a:t> making the most of every opportunity, because the days are evil.</a:t>
            </a:r>
          </a:p>
        </p:txBody>
      </p:sp>
      <p:sp>
        <p:nvSpPr>
          <p:cNvPr id="5" name="Rectangle 4"/>
          <p:cNvSpPr/>
          <p:nvPr/>
        </p:nvSpPr>
        <p:spPr>
          <a:xfrm>
            <a:off x="1988986" y="1203046"/>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3" cstate="print"/>
          <a:srcRect/>
          <a:stretch>
            <a:fillRect/>
          </a:stretch>
        </p:blipFill>
        <p:spPr bwMode="auto">
          <a:xfrm>
            <a:off x="7591666" y="1389963"/>
            <a:ext cx="4316316" cy="6239878"/>
          </a:xfrm>
          <a:prstGeom prst="rect">
            <a:avLst/>
          </a:prstGeom>
          <a:noFill/>
          <a:ln w="9525">
            <a:noFill/>
            <a:miter lim="800000"/>
            <a:headEnd/>
            <a:tailEnd/>
          </a:ln>
          <a:effectLst/>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1FACE7-4223-46BA-B4E3-08F1822D611C}"/>
              </a:ext>
            </a:extLst>
          </p:cNvPr>
          <p:cNvPicPr>
            <a:picLocks noChangeAspect="1"/>
          </p:cNvPicPr>
          <p:nvPr/>
        </p:nvPicPr>
        <p:blipFill>
          <a:blip r:embed="rId3"/>
          <a:stretch>
            <a:fillRect/>
          </a:stretch>
        </p:blipFill>
        <p:spPr>
          <a:xfrm>
            <a:off x="5646079" y="797169"/>
            <a:ext cx="6545921" cy="7139353"/>
          </a:xfrm>
          <a:prstGeom prst="rect">
            <a:avLst/>
          </a:prstGeom>
        </p:spPr>
      </p:pic>
      <p:sp>
        <p:nvSpPr>
          <p:cNvPr id="2" name="Title 1"/>
          <p:cNvSpPr>
            <a:spLocks noGrp="1"/>
          </p:cNvSpPr>
          <p:nvPr>
            <p:ph type="title"/>
          </p:nvPr>
        </p:nvSpPr>
        <p:spPr/>
        <p:txBody>
          <a:bodyPr/>
          <a:lstStyle/>
          <a:p>
            <a:r>
              <a:rPr lang="en-US" dirty="0"/>
              <a:t>Live </a:t>
            </a:r>
            <a:r>
              <a:rPr lang="en-US" u="sng" dirty="0"/>
              <a:t>Creativel</a:t>
            </a:r>
            <a:r>
              <a:rPr lang="en-US" dirty="0"/>
              <a:t>y…</a:t>
            </a:r>
          </a:p>
        </p:txBody>
      </p:sp>
      <p:sp>
        <p:nvSpPr>
          <p:cNvPr id="3" name="Content Placeholder 2"/>
          <p:cNvSpPr>
            <a:spLocks noGrp="1"/>
          </p:cNvSpPr>
          <p:nvPr>
            <p:ph idx="1"/>
          </p:nvPr>
        </p:nvSpPr>
        <p:spPr>
          <a:xfrm>
            <a:off x="333632" y="1600201"/>
            <a:ext cx="6932141" cy="4525963"/>
          </a:xfrm>
        </p:spPr>
        <p:txBody>
          <a:bodyPr/>
          <a:lstStyle/>
          <a:p>
            <a:r>
              <a:rPr lang="en-US" dirty="0"/>
              <a:t> </a:t>
            </a:r>
            <a:r>
              <a:rPr lang="en-US" baseline="30000" dirty="0"/>
              <a:t>15</a:t>
            </a:r>
            <a:r>
              <a:rPr lang="en-US" dirty="0"/>
              <a:t> Be very careful, then, how you live--not as unwise but as wise,  </a:t>
            </a:r>
            <a:r>
              <a:rPr lang="en-US" baseline="30000" dirty="0"/>
              <a:t>16</a:t>
            </a:r>
            <a:r>
              <a:rPr lang="en-US" dirty="0"/>
              <a:t> </a:t>
            </a:r>
            <a:r>
              <a:rPr lang="en-US" dirty="0">
                <a:solidFill>
                  <a:srgbClr val="FF0000"/>
                </a:solidFill>
              </a:rPr>
              <a:t>making the most of </a:t>
            </a:r>
            <a:r>
              <a:rPr lang="en-US" dirty="0"/>
              <a:t>every opportunity, because the days are evil.</a:t>
            </a:r>
          </a:p>
        </p:txBody>
      </p:sp>
      <p:sp>
        <p:nvSpPr>
          <p:cNvPr id="5" name="Rectangle 4"/>
          <p:cNvSpPr/>
          <p:nvPr/>
        </p:nvSpPr>
        <p:spPr>
          <a:xfrm>
            <a:off x="1988986" y="1203046"/>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a:xfrm>
            <a:off x="333632" y="1600201"/>
            <a:ext cx="6870357" cy="4525963"/>
          </a:xfrm>
        </p:spPr>
        <p:txBody>
          <a:bodyPr/>
          <a:lstStyle/>
          <a:p>
            <a:r>
              <a:rPr lang="en-US" dirty="0"/>
              <a:t> </a:t>
            </a:r>
            <a:r>
              <a:rPr lang="en-US" baseline="30000" dirty="0"/>
              <a:t>15</a:t>
            </a:r>
            <a:r>
              <a:rPr lang="en-US" dirty="0"/>
              <a:t> Be very careful, then, how you live--not as unwise but as wise,  </a:t>
            </a:r>
            <a:r>
              <a:rPr lang="en-US" baseline="30000" dirty="0"/>
              <a:t>16</a:t>
            </a:r>
            <a:r>
              <a:rPr lang="en-US" dirty="0"/>
              <a:t> making the most of every opportunity, </a:t>
            </a:r>
            <a:r>
              <a:rPr lang="en-US" dirty="0">
                <a:solidFill>
                  <a:srgbClr val="FF0000"/>
                </a:solidFill>
              </a:rPr>
              <a:t>because the </a:t>
            </a:r>
            <a:r>
              <a:rPr lang="en-US" dirty="0">
                <a:solidFill>
                  <a:schemeClr val="bg1"/>
                </a:solidFill>
                <a:effectLst>
                  <a:glow rad="127000">
                    <a:srgbClr val="FF0000"/>
                  </a:glow>
                </a:effectLst>
              </a:rPr>
              <a:t>days</a:t>
            </a:r>
            <a:r>
              <a:rPr lang="en-US" dirty="0">
                <a:solidFill>
                  <a:srgbClr val="FF0000"/>
                </a:solidFill>
              </a:rPr>
              <a:t> are </a:t>
            </a:r>
            <a:r>
              <a:rPr lang="en-US" dirty="0">
                <a:solidFill>
                  <a:schemeClr val="bg1"/>
                </a:solidFill>
                <a:effectLst>
                  <a:glow rad="127000">
                    <a:srgbClr val="FF0000"/>
                  </a:glow>
                </a:effectLst>
              </a:rPr>
              <a:t>evil</a:t>
            </a:r>
            <a:r>
              <a:rPr lang="en-US" dirty="0">
                <a:solidFill>
                  <a:srgbClr val="FF0000"/>
                </a:solidFill>
              </a:rPr>
              <a:t>.</a:t>
            </a:r>
          </a:p>
        </p:txBody>
      </p:sp>
      <p:pic>
        <p:nvPicPr>
          <p:cNvPr id="6146" name="Picture 2"/>
          <p:cNvPicPr>
            <a:picLocks noChangeAspect="1" noChangeArrowheads="1"/>
          </p:cNvPicPr>
          <p:nvPr/>
        </p:nvPicPr>
        <p:blipFill>
          <a:blip r:embed="rId3" cstate="print"/>
          <a:srcRect/>
          <a:stretch>
            <a:fillRect/>
          </a:stretch>
        </p:blipFill>
        <p:spPr bwMode="auto">
          <a:xfrm>
            <a:off x="6663242" y="1"/>
            <a:ext cx="6114911" cy="7784122"/>
          </a:xfrm>
          <a:prstGeom prst="rect">
            <a:avLst/>
          </a:prstGeom>
          <a:noFill/>
          <a:ln w="9525">
            <a:noFill/>
            <a:miter lim="800000"/>
            <a:headEnd/>
            <a:tailEnd/>
          </a:ln>
          <a:effectLst/>
        </p:spPr>
      </p:pic>
      <p:sp>
        <p:nvSpPr>
          <p:cNvPr id="5" name="Rectangle 4"/>
          <p:cNvSpPr/>
          <p:nvPr/>
        </p:nvSpPr>
        <p:spPr>
          <a:xfrm>
            <a:off x="1988986" y="1203046"/>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Be Opportunistic</a:t>
            </a:r>
          </a:p>
        </p:txBody>
      </p:sp>
      <p:sp>
        <p:nvSpPr>
          <p:cNvPr id="6" name="Content Placeholder 5"/>
          <p:cNvSpPr>
            <a:spLocks noGrp="1"/>
          </p:cNvSpPr>
          <p:nvPr>
            <p:ph idx="1"/>
          </p:nvPr>
        </p:nvSpPr>
        <p:spPr/>
        <p:txBody>
          <a:bodyPr>
            <a:normAutofit/>
          </a:bodyPr>
          <a:lstStyle/>
          <a:p>
            <a:pPr algn="ct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and </a:t>
            </a:r>
          </a:p>
          <a:p>
            <a:pPr algn="ct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Be Understanding</a:t>
            </a:r>
          </a:p>
        </p:txBody>
      </p:sp>
      <p:sp>
        <p:nvSpPr>
          <p:cNvPr id="4" name="Content Placeholder 2"/>
          <p:cNvSpPr txBox="1">
            <a:spLocks/>
          </p:cNvSpPr>
          <p:nvPr/>
        </p:nvSpPr>
        <p:spPr>
          <a:xfrm>
            <a:off x="741406" y="4220472"/>
            <a:ext cx="11268795" cy="1905692"/>
          </a:xfrm>
          <a:prstGeom prst="rect">
            <a:avLst/>
          </a:prstGeom>
        </p:spPr>
        <p:txBody>
          <a:bodyPr vert="horz" lIns="91440" tIns="45720" rIns="91440" bIns="45720" rtlCol="0">
            <a:noAutofit/>
          </a:bodyPr>
          <a:lstStyle/>
          <a:p>
            <a:pPr marL="342900" indent="-342900">
              <a:spcBef>
                <a:spcPct val="20000"/>
              </a:spcBef>
              <a:defRPr/>
            </a:pPr>
            <a:r>
              <a:rPr lang="en-US" sz="5400" b="1" baseline="30000" dirty="0">
                <a:effectLst>
                  <a:outerShdw blurRad="38100" dist="38100" dir="2700000" algn="tl">
                    <a:srgbClr val="000000">
                      <a:alpha val="43137"/>
                    </a:srgbClr>
                  </a:outerShdw>
                </a:effectLst>
              </a:rPr>
              <a:t>17</a:t>
            </a:r>
            <a:r>
              <a:rPr lang="en-US" sz="5400" b="1" dirty="0">
                <a:effectLst>
                  <a:outerShdw blurRad="38100" dist="38100" dir="2700000" algn="tl">
                    <a:srgbClr val="000000">
                      <a:alpha val="43137"/>
                    </a:srgbClr>
                  </a:outerShdw>
                </a:effectLst>
              </a:rPr>
              <a:t> Therefore do not be foolish, but </a:t>
            </a:r>
            <a:r>
              <a:rPr lang="en-US" sz="5400" b="1" dirty="0">
                <a:solidFill>
                  <a:srgbClr val="FF0000"/>
                </a:solidFill>
                <a:effectLst>
                  <a:outerShdw blurRad="38100" dist="38100" dir="2700000" algn="tl">
                    <a:srgbClr val="000000">
                      <a:alpha val="43137"/>
                    </a:srgbClr>
                  </a:outerShdw>
                </a:effectLst>
              </a:rPr>
              <a:t>understand</a:t>
            </a:r>
            <a:r>
              <a:rPr lang="en-US" sz="5400" b="1" dirty="0">
                <a:effectLst>
                  <a:outerShdw blurRad="38100" dist="38100" dir="2700000" algn="tl">
                    <a:srgbClr val="000000">
                      <a:alpha val="43137"/>
                    </a:srgbClr>
                  </a:outerShdw>
                </a:effectLst>
              </a:rPr>
              <a:t> what the Lord's will 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0" y="1208938"/>
            <a:ext cx="12192000" cy="564906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Like the men of </a:t>
            </a:r>
            <a:r>
              <a:rPr lang="en-US" u="sng" dirty="0"/>
              <a:t>Issachar</a:t>
            </a:r>
          </a:p>
        </p:txBody>
      </p:sp>
      <p:sp>
        <p:nvSpPr>
          <p:cNvPr id="3" name="Content Placeholder 2"/>
          <p:cNvSpPr>
            <a:spLocks noGrp="1"/>
          </p:cNvSpPr>
          <p:nvPr>
            <p:ph idx="1"/>
          </p:nvPr>
        </p:nvSpPr>
        <p:spPr>
          <a:xfrm>
            <a:off x="6096000" y="3435178"/>
            <a:ext cx="6145430" cy="3867667"/>
          </a:xfrm>
        </p:spPr>
        <p:txBody>
          <a:bodyPr/>
          <a:lstStyle/>
          <a:p>
            <a:pPr marL="49213" indent="-49213"/>
            <a:r>
              <a:rPr lang="en-US" baseline="30000" dirty="0"/>
              <a:t>32</a:t>
            </a:r>
            <a:r>
              <a:rPr lang="en-US" dirty="0"/>
              <a:t> men of Issachar, who understood the times and knew what Israel should do… </a:t>
            </a:r>
            <a:br>
              <a:rPr lang="en-US" dirty="0"/>
            </a:br>
            <a:r>
              <a:rPr lang="en-US" dirty="0"/>
              <a:t>          </a:t>
            </a:r>
            <a:r>
              <a:rPr lang="en-US" sz="2800" dirty="0"/>
              <a:t>--1Chronicles 12:32 </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srcRect b="24532"/>
          <a:stretch/>
        </p:blipFill>
        <p:spPr bwMode="auto">
          <a:xfrm>
            <a:off x="0" y="171077"/>
            <a:ext cx="12205644" cy="668692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Understandin</a:t>
            </a:r>
            <a:r>
              <a:rPr lang="en-US" dirty="0"/>
              <a:t>g: Of God’s </a:t>
            </a:r>
            <a:r>
              <a:rPr lang="en-US" u="sng" dirty="0"/>
              <a:t>Will</a:t>
            </a:r>
          </a:p>
        </p:txBody>
      </p:sp>
      <p:sp>
        <p:nvSpPr>
          <p:cNvPr id="5" name="Rectangle 4"/>
          <p:cNvSpPr/>
          <p:nvPr/>
        </p:nvSpPr>
        <p:spPr>
          <a:xfrm>
            <a:off x="5421086" y="1606378"/>
            <a:ext cx="6945085" cy="2726136"/>
          </a:xfrm>
          <a:prstGeom prst="rect">
            <a:avLst/>
          </a:prstGeom>
          <a:solidFill>
            <a:schemeClr val="bg1">
              <a:alpha val="7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55417" y="1878227"/>
            <a:ext cx="6450227" cy="4707924"/>
          </a:xfrm>
        </p:spPr>
        <p:txBody>
          <a:bodyPr/>
          <a:lstStyle/>
          <a:p>
            <a:r>
              <a:rPr lang="en-US" baseline="30000" dirty="0"/>
              <a:t>17</a:t>
            </a:r>
            <a:r>
              <a:rPr lang="en-US" dirty="0"/>
              <a:t> Therefore do not be foolish, but </a:t>
            </a:r>
            <a:r>
              <a:rPr lang="en-US" dirty="0">
                <a:solidFill>
                  <a:srgbClr val="FF0000"/>
                </a:solidFill>
              </a:rPr>
              <a:t>understand</a:t>
            </a:r>
            <a:r>
              <a:rPr lang="en-US" dirty="0"/>
              <a:t> </a:t>
            </a:r>
            <a:r>
              <a:rPr lang="en-US" dirty="0">
                <a:solidFill>
                  <a:schemeClr val="bg1"/>
                </a:solidFill>
                <a:effectLst>
                  <a:glow rad="127000">
                    <a:srgbClr val="FF0000"/>
                  </a:glow>
                </a:effectLst>
              </a:rPr>
              <a:t>what the Lord's will is</a:t>
            </a:r>
            <a:r>
              <a:rPr lang="en-US" dirty="0">
                <a:solidFill>
                  <a:srgbClr val="FF0000"/>
                </a:solidFill>
              </a:rPr>
              <a:t>.</a:t>
            </a:r>
          </a:p>
          <a:p>
            <a:endParaRPr lang="en-US" dirty="0"/>
          </a:p>
          <a:p>
            <a:pPr marL="0" indent="0" algn="ctr"/>
            <a:r>
              <a:rPr lang="en-US" dirty="0"/>
              <a:t>This calls for </a:t>
            </a:r>
            <a:br>
              <a:rPr lang="en-US" dirty="0"/>
            </a:br>
            <a:r>
              <a:rPr lang="en-US" dirty="0"/>
              <a:t>God’s Word!</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srcRect b="24532"/>
          <a:stretch/>
        </p:blipFill>
        <p:spPr bwMode="auto">
          <a:xfrm>
            <a:off x="0" y="171077"/>
            <a:ext cx="12205644" cy="668692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Understandin</a:t>
            </a:r>
            <a:r>
              <a:rPr lang="en-US" dirty="0"/>
              <a:t>g: Not </a:t>
            </a:r>
            <a:r>
              <a:rPr lang="en-US" u="sng" dirty="0"/>
              <a:t>Foolish</a:t>
            </a:r>
          </a:p>
        </p:txBody>
      </p:sp>
      <p:sp>
        <p:nvSpPr>
          <p:cNvPr id="6" name="Rectangle 5"/>
          <p:cNvSpPr/>
          <p:nvPr/>
        </p:nvSpPr>
        <p:spPr>
          <a:xfrm>
            <a:off x="5421086" y="1606378"/>
            <a:ext cx="6945085" cy="2726136"/>
          </a:xfrm>
          <a:prstGeom prst="rect">
            <a:avLst/>
          </a:prstGeom>
          <a:solidFill>
            <a:schemeClr val="bg1">
              <a:alpha val="7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55417" y="1878227"/>
            <a:ext cx="6450227" cy="4707924"/>
          </a:xfrm>
        </p:spPr>
        <p:txBody>
          <a:bodyPr/>
          <a:lstStyle/>
          <a:p>
            <a:r>
              <a:rPr lang="en-US" baseline="30000" dirty="0"/>
              <a:t>17</a:t>
            </a:r>
            <a:r>
              <a:rPr lang="en-US" dirty="0"/>
              <a:t> Therefore </a:t>
            </a:r>
            <a:r>
              <a:rPr lang="en-US" dirty="0">
                <a:solidFill>
                  <a:schemeClr val="bg1"/>
                </a:solidFill>
                <a:effectLst>
                  <a:glow rad="127000">
                    <a:srgbClr val="FF0000"/>
                  </a:glow>
                </a:effectLst>
              </a:rPr>
              <a:t>do not be foolish</a:t>
            </a:r>
            <a:r>
              <a:rPr lang="en-US" dirty="0"/>
              <a:t>, but understand what the Lord's will is.</a:t>
            </a:r>
          </a:p>
          <a:p>
            <a:endParaRPr lang="en-US" dirty="0"/>
          </a:p>
          <a:p>
            <a:pPr marL="0" indent="0" algn="ctr"/>
            <a:r>
              <a:rPr lang="en-US" dirty="0"/>
              <a:t>This calls for </a:t>
            </a:r>
            <a:br>
              <a:rPr lang="en-US" dirty="0"/>
            </a:br>
            <a:r>
              <a:rPr lang="en-US" dirty="0"/>
              <a:t>God’s Word!</a:t>
            </a:r>
          </a:p>
        </p:txBody>
      </p:sp>
    </p:spTree>
    <p:extLst>
      <p:ext uri="{BB962C8B-B14F-4D97-AF65-F5344CB8AC3E}">
        <p14:creationId xmlns:p14="http://schemas.microsoft.com/office/powerpoint/2010/main" val="148617907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Opportunistic</a:t>
            </a:r>
          </a:p>
        </p:txBody>
      </p:sp>
      <p:sp>
        <p:nvSpPr>
          <p:cNvPr id="3" name="Content Placeholder 2"/>
          <p:cNvSpPr>
            <a:spLocks noGrp="1"/>
          </p:cNvSpPr>
          <p:nvPr>
            <p:ph idx="1"/>
          </p:nvPr>
        </p:nvSpPr>
        <p:spPr>
          <a:xfrm>
            <a:off x="333632" y="1927654"/>
            <a:ext cx="11248768" cy="4198510"/>
          </a:xfrm>
        </p:spPr>
        <p:txBody>
          <a:bodyPr>
            <a:normAutofit/>
          </a:bodyPr>
          <a:lstStyle/>
          <a:p>
            <a:pPr algn="ct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and </a:t>
            </a:r>
            <a:b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Be Understanding</a:t>
            </a:r>
            <a:b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and</a:t>
            </a:r>
          </a:p>
          <a:p>
            <a:pPr algn="ctr"/>
            <a:r>
              <a:rPr lang="en-US" sz="6000"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Be Spiritual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FED3-3DAD-4FCB-9E6D-65471D8C3A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337E7B9-325E-41EE-83BE-DF0039C27EC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6962AA7-CE2C-443C-8250-C6B14385CB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054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Spiritual</a:t>
            </a:r>
          </a:p>
        </p:txBody>
      </p:sp>
      <p:sp>
        <p:nvSpPr>
          <p:cNvPr id="7" name="TextBox 6"/>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pic>
        <p:nvPicPr>
          <p:cNvPr id="11" name="Picture 10">
            <a:extLst>
              <a:ext uri="{FF2B5EF4-FFF2-40B4-BE49-F238E27FC236}">
                <a16:creationId xmlns:a16="http://schemas.microsoft.com/office/drawing/2014/main" id="{FDF5BA25-E60E-4DC3-9B82-0FE3983AD23B}"/>
              </a:ext>
            </a:extLst>
          </p:cNvPr>
          <p:cNvPicPr>
            <a:picLocks noChangeAspect="1"/>
          </p:cNvPicPr>
          <p:nvPr/>
        </p:nvPicPr>
        <p:blipFill>
          <a:blip r:embed="rId2">
            <a:alphaModFix amt="85000"/>
          </a:blip>
          <a:stretch>
            <a:fillRect/>
          </a:stretch>
        </p:blipFill>
        <p:spPr>
          <a:xfrm>
            <a:off x="1790492" y="2064552"/>
            <a:ext cx="3099216" cy="1110808"/>
          </a:xfrm>
          <a:prstGeom prst="rect">
            <a:avLst/>
          </a:prstGeom>
        </p:spPr>
      </p:pic>
      <p:pic>
        <p:nvPicPr>
          <p:cNvPr id="12" name="Picture 11">
            <a:extLst>
              <a:ext uri="{FF2B5EF4-FFF2-40B4-BE49-F238E27FC236}">
                <a16:creationId xmlns:a16="http://schemas.microsoft.com/office/drawing/2014/main" id="{A5EEA2D1-B35D-4FB0-9AB9-D14A99453831}"/>
              </a:ext>
            </a:extLst>
          </p:cNvPr>
          <p:cNvPicPr>
            <a:picLocks noChangeAspect="1"/>
          </p:cNvPicPr>
          <p:nvPr/>
        </p:nvPicPr>
        <p:blipFill>
          <a:blip r:embed="rId3"/>
          <a:stretch>
            <a:fillRect/>
          </a:stretch>
        </p:blipFill>
        <p:spPr>
          <a:xfrm>
            <a:off x="6862389" y="2019889"/>
            <a:ext cx="3547221" cy="1098534"/>
          </a:xfrm>
          <a:prstGeom prst="rect">
            <a:avLst/>
          </a:prstGeom>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Spiritual</a:t>
            </a:r>
          </a:p>
        </p:txBody>
      </p:sp>
      <p:sp>
        <p:nvSpPr>
          <p:cNvPr id="7" name="TextBox 6"/>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sp>
        <p:nvSpPr>
          <p:cNvPr id="22" name="Rectangle 21"/>
          <p:cNvSpPr/>
          <p:nvPr/>
        </p:nvSpPr>
        <p:spPr>
          <a:xfrm>
            <a:off x="1857631" y="3138616"/>
            <a:ext cx="4077730" cy="3361038"/>
          </a:xfrm>
          <a:prstGeom prst="rect">
            <a:avLst/>
          </a:prstGeom>
          <a:solidFill>
            <a:srgbClr val="FF000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47357" y="4584358"/>
            <a:ext cx="1960351" cy="545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051476" y="4563762"/>
            <a:ext cx="1960351" cy="545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85470" y="3155097"/>
            <a:ext cx="4077730" cy="3319845"/>
          </a:xfrm>
          <a:prstGeom prst="rect">
            <a:avLst/>
          </a:prstGeom>
          <a:solidFill>
            <a:schemeClr val="accent3"/>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59153" y="3253950"/>
            <a:ext cx="1960351" cy="545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p:cNvSpPr txBox="1">
            <a:spLocks noChangeArrowheads="1"/>
          </p:cNvSpPr>
          <p:nvPr/>
        </p:nvSpPr>
        <p:spPr bwMode="auto">
          <a:xfrm>
            <a:off x="6486924" y="3268367"/>
            <a:ext cx="3844637" cy="3655513"/>
          </a:xfrm>
          <a:prstGeom prst="rect">
            <a:avLst/>
          </a:prstGeom>
          <a:noFill/>
          <a:ln w="9525">
            <a:noFill/>
            <a:miter lim="800000"/>
            <a:headEnd/>
            <a:tailEnd/>
          </a:ln>
          <a:effectLst>
            <a:outerShdw dist="53882" sx="1000" sy="1000" algn="ctr" rotWithShape="0">
              <a:schemeClr val="bg1"/>
            </a:outerShdw>
          </a:effectLst>
        </p:spPr>
        <p:txBody>
          <a:bodyPr vert="horz" wrap="square" lIns="91440" tIns="45720" rIns="91440" bIns="45720" numCol="1" anchor="t" anchorCtr="0" compatLnSpc="1">
            <a:prstTxWarp prst="textNoShape">
              <a:avLst/>
            </a:prstTxWarp>
          </a:bodyPr>
          <a:lstStyle/>
          <a:p>
            <a:pPr eaLnBrk="0" hangingPunct="0">
              <a:lnSpc>
                <a:spcPts val="3600"/>
              </a:lnSpc>
              <a:spcBef>
                <a:spcPct val="20000"/>
              </a:spcBef>
              <a:defRPr/>
            </a:pPr>
            <a:r>
              <a:rPr lang="en-US" sz="3600" b="1" kern="0" dirty="0">
                <a:solidFill>
                  <a:schemeClr val="bg1"/>
                </a:solidFill>
                <a:effectLst>
                  <a:outerShdw blurRad="38100" dist="38100" dir="2700000" algn="tl">
                    <a:srgbClr val="000000">
                      <a:alpha val="43137"/>
                    </a:srgbClr>
                  </a:outerShdw>
                </a:effectLst>
              </a:rPr>
              <a:t>24 and to put on the new self, created to be like God in true righteousness and holiness.</a:t>
            </a:r>
          </a:p>
          <a:p>
            <a:pPr lvl="0" eaLnBrk="0" hangingPunct="0">
              <a:spcBef>
                <a:spcPct val="20000"/>
              </a:spcBef>
              <a:defRPr/>
            </a:pPr>
            <a:endParaRPr lang="en-US" sz="3600" b="1" kern="0" dirty="0">
              <a:solidFill>
                <a:srgbClr val="000066"/>
              </a:solidFill>
              <a:effectLst>
                <a:outerShdw blurRad="38100" dist="38100" dir="2700000" algn="tl">
                  <a:srgbClr val="000000">
                    <a:alpha val="43137"/>
                  </a:srgbClr>
                </a:outerShdw>
              </a:effectLst>
            </a:endParaRPr>
          </a:p>
        </p:txBody>
      </p:sp>
      <p:sp>
        <p:nvSpPr>
          <p:cNvPr id="28" name="Content Placeholder 13"/>
          <p:cNvSpPr txBox="1">
            <a:spLocks/>
          </p:cNvSpPr>
          <p:nvPr/>
        </p:nvSpPr>
        <p:spPr>
          <a:xfrm>
            <a:off x="2005912" y="3188048"/>
            <a:ext cx="4114800" cy="3361037"/>
          </a:xfrm>
          <a:prstGeom prst="rect">
            <a:avLst/>
          </a:prstGeom>
        </p:spPr>
        <p:txBody>
          <a:bodyPr vert="horz" lIns="91440" tIns="45720" rIns="91440" bIns="45720" rtlCol="0" anchor="b">
            <a:noAutofit/>
          </a:bodyPr>
          <a:lstStyle/>
          <a:p>
            <a:pPr>
              <a:lnSpc>
                <a:spcPts val="3600"/>
              </a:lnSpc>
              <a:spcBef>
                <a:spcPct val="20000"/>
              </a:spcBef>
              <a:defRPr/>
            </a:pPr>
            <a:r>
              <a:rPr lang="en-US" sz="3600" b="1" kern="0" dirty="0">
                <a:solidFill>
                  <a:schemeClr val="bg1"/>
                </a:solidFill>
                <a:effectLst>
                  <a:outerShdw blurRad="38100" dist="38100" dir="2700000" algn="tl">
                    <a:srgbClr val="000000">
                      <a:alpha val="43137"/>
                    </a:srgbClr>
                  </a:outerShdw>
                </a:effectLst>
              </a:rPr>
              <a:t>22 You were taught, with regard to your former way of life, to put off your old self, which is being corrupted by its deceitful desires;</a:t>
            </a:r>
            <a:endParaRPr lang="en-US" sz="3600" b="1" dirty="0">
              <a:solidFill>
                <a:schemeClr val="bg1"/>
              </a:solidFill>
              <a:effectLst>
                <a:outerShdw blurRad="38100" dist="38100" dir="2700000" algn="tl">
                  <a:srgbClr val="000000">
                    <a:alpha val="43137"/>
                  </a:srgbClr>
                </a:outerShdw>
              </a:effectLst>
            </a:endParaRPr>
          </a:p>
        </p:txBody>
      </p:sp>
      <p:sp>
        <p:nvSpPr>
          <p:cNvPr id="29" name="Rounded Rectangular Callout 28"/>
          <p:cNvSpPr/>
          <p:nvPr/>
        </p:nvSpPr>
        <p:spPr>
          <a:xfrm>
            <a:off x="4890655" y="4606244"/>
            <a:ext cx="4634345" cy="2078759"/>
          </a:xfrm>
          <a:prstGeom prst="wedgeRoundRectCallout">
            <a:avLst>
              <a:gd name="adj1" fmla="val -23354"/>
              <a:gd name="adj2" fmla="val -97726"/>
              <a:gd name="adj3" fmla="val 16667"/>
            </a:avLst>
          </a:prstGeom>
          <a:solidFill>
            <a:schemeClr val="bg1"/>
          </a:solidFill>
          <a:ln w="38100">
            <a:solidFill>
              <a:schemeClr val="tx1"/>
            </a:solidFill>
          </a:ln>
          <a:effectLst>
            <a:outerShdw blurRad="190500" dist="2286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219945" y="4730935"/>
            <a:ext cx="3965829" cy="1754326"/>
          </a:xfrm>
          <a:prstGeom prst="rect">
            <a:avLst/>
          </a:prstGeom>
          <a:noFill/>
        </p:spPr>
        <p:txBody>
          <a:bodyPr wrap="none" rtlCol="0">
            <a:spAutoFit/>
          </a:bodyPr>
          <a:lstStyle/>
          <a:p>
            <a:pPr algn="ctr"/>
            <a:r>
              <a:rPr lang="en-US" sz="3600" b="1" dirty="0"/>
              <a:t>23 to be made new </a:t>
            </a:r>
            <a:br>
              <a:rPr lang="en-US" sz="3600" b="1" dirty="0"/>
            </a:br>
            <a:r>
              <a:rPr lang="en-US" sz="3600" b="1" dirty="0"/>
              <a:t>in the attitude of </a:t>
            </a:r>
            <a:br>
              <a:rPr lang="en-US" sz="3600" b="1" dirty="0"/>
            </a:br>
            <a:r>
              <a:rPr lang="en-US" sz="3600" b="1" dirty="0"/>
              <a:t>your minds;</a:t>
            </a:r>
          </a:p>
        </p:txBody>
      </p:sp>
      <p:pic>
        <p:nvPicPr>
          <p:cNvPr id="15" name="Picture 14">
            <a:extLst>
              <a:ext uri="{FF2B5EF4-FFF2-40B4-BE49-F238E27FC236}">
                <a16:creationId xmlns:a16="http://schemas.microsoft.com/office/drawing/2014/main" id="{6BAFC6C0-FFB7-4525-B263-800121FE39A7}"/>
              </a:ext>
            </a:extLst>
          </p:cNvPr>
          <p:cNvPicPr>
            <a:picLocks noChangeAspect="1"/>
          </p:cNvPicPr>
          <p:nvPr/>
        </p:nvPicPr>
        <p:blipFill>
          <a:blip r:embed="rId2">
            <a:alphaModFix amt="85000"/>
          </a:blip>
          <a:stretch>
            <a:fillRect/>
          </a:stretch>
        </p:blipFill>
        <p:spPr>
          <a:xfrm>
            <a:off x="1790492" y="2064552"/>
            <a:ext cx="3099216" cy="1110808"/>
          </a:xfrm>
          <a:prstGeom prst="rect">
            <a:avLst/>
          </a:prstGeom>
        </p:spPr>
      </p:pic>
      <p:pic>
        <p:nvPicPr>
          <p:cNvPr id="16" name="Picture 15">
            <a:extLst>
              <a:ext uri="{FF2B5EF4-FFF2-40B4-BE49-F238E27FC236}">
                <a16:creationId xmlns:a16="http://schemas.microsoft.com/office/drawing/2014/main" id="{A5C7FFFD-E322-42D4-864D-CC6D1EAAE993}"/>
              </a:ext>
            </a:extLst>
          </p:cNvPr>
          <p:cNvPicPr>
            <a:picLocks noChangeAspect="1"/>
          </p:cNvPicPr>
          <p:nvPr/>
        </p:nvPicPr>
        <p:blipFill>
          <a:blip r:embed="rId3"/>
          <a:stretch>
            <a:fillRect/>
          </a:stretch>
        </p:blipFill>
        <p:spPr>
          <a:xfrm>
            <a:off x="6862389" y="2019889"/>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SOBER</a:t>
            </a:r>
            <a:r>
              <a:rPr lang="en-US" dirty="0"/>
              <a:t>!</a:t>
            </a:r>
          </a:p>
        </p:txBody>
      </p:sp>
      <p:sp>
        <p:nvSpPr>
          <p:cNvPr id="12" name="Content Placeholder 2"/>
          <p:cNvSpPr>
            <a:spLocks noGrp="1"/>
          </p:cNvSpPr>
          <p:nvPr>
            <p:ph idx="1"/>
          </p:nvPr>
        </p:nvSpPr>
        <p:spPr>
          <a:xfrm>
            <a:off x="333632" y="3288312"/>
            <a:ext cx="5977594" cy="2837851"/>
          </a:xfrm>
          <a:prstGeom prst="rect">
            <a:avLst/>
          </a:prstGeom>
        </p:spPr>
        <p:txBody>
          <a:bodyPr>
            <a:normAutofit/>
          </a:bodyPr>
          <a:lstStyle/>
          <a:p>
            <a:pPr>
              <a:buNone/>
            </a:pPr>
            <a:r>
              <a:rPr lang="en-US" baseline="30000" dirty="0"/>
              <a:t>18</a:t>
            </a:r>
            <a:r>
              <a:rPr lang="en-US" dirty="0"/>
              <a:t> </a:t>
            </a:r>
            <a:r>
              <a:rPr lang="en-US" dirty="0">
                <a:solidFill>
                  <a:schemeClr val="bg1"/>
                </a:solidFill>
                <a:effectLst>
                  <a:glow rad="127000">
                    <a:schemeClr val="tx1"/>
                  </a:glow>
                </a:effectLst>
              </a:rPr>
              <a:t>Do not get drunk </a:t>
            </a:r>
            <a:r>
              <a:rPr lang="en-US" dirty="0"/>
              <a:t>on wine, which leads to debauchery.</a:t>
            </a:r>
          </a:p>
        </p:txBody>
      </p:sp>
      <p:sp>
        <p:nvSpPr>
          <p:cNvPr id="7" name="TextBox 6"/>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pic>
        <p:nvPicPr>
          <p:cNvPr id="10" name="Picture 3"/>
          <p:cNvPicPr>
            <a:picLocks noChangeAspect="1" noChangeArrowheads="1"/>
          </p:cNvPicPr>
          <p:nvPr/>
        </p:nvPicPr>
        <p:blipFill>
          <a:blip r:embed="rId3" cstate="print"/>
          <a:srcRect r="16161"/>
          <a:stretch>
            <a:fillRect/>
          </a:stretch>
        </p:blipFill>
        <p:spPr bwMode="auto">
          <a:xfrm>
            <a:off x="5572539" y="1638360"/>
            <a:ext cx="6619461" cy="5219640"/>
          </a:xfrm>
          <a:prstGeom prst="rect">
            <a:avLst/>
          </a:prstGeom>
          <a:noFill/>
          <a:ln w="9525">
            <a:noFill/>
            <a:miter lim="800000"/>
            <a:headEnd/>
            <a:tailEnd/>
          </a:ln>
          <a:effectLst/>
        </p:spPr>
      </p:pic>
      <p:sp>
        <p:nvSpPr>
          <p:cNvPr id="13" name="TextBox 12"/>
          <p:cNvSpPr txBox="1"/>
          <p:nvPr/>
        </p:nvSpPr>
        <p:spPr>
          <a:xfrm>
            <a:off x="6200014" y="2350532"/>
            <a:ext cx="5880774" cy="3939540"/>
          </a:xfrm>
          <a:prstGeom prst="rect">
            <a:avLst/>
          </a:prstGeom>
          <a:solidFill>
            <a:schemeClr val="bg1">
              <a:alpha val="63000"/>
            </a:schemeClr>
          </a:solidFill>
          <a:ln w="57150">
            <a:solidFill>
              <a:srgbClr val="FF0000"/>
            </a:solidFill>
          </a:ln>
        </p:spPr>
        <p:txBody>
          <a:bodyPr wrap="square" rtlCol="0">
            <a:spAutoFit/>
          </a:bodyPr>
          <a:lstStyle/>
          <a:p>
            <a:r>
              <a:rPr kumimoji="1" lang="en-US" sz="5000" b="1" dirty="0">
                <a:effectLst>
                  <a:glow rad="127000">
                    <a:schemeClr val="bg1"/>
                  </a:glow>
                </a:effectLst>
                <a:latin typeface="Arial Narrow" panose="020B0606020202030204" pitchFamily="34" charset="0"/>
              </a:rPr>
              <a:t>MI legal standard for drunkenness is .10 alcohol in the blood, while .08 is considered impaired. (MO of HSP)</a:t>
            </a:r>
            <a:endParaRPr lang="en-US" sz="5000" b="1" dirty="0">
              <a:effectLst>
                <a:glow rad="127000">
                  <a:schemeClr val="bg1"/>
                </a:glow>
              </a:effectLst>
              <a:latin typeface="Arial Narrow" panose="020B0606020202030204" pitchFamily="34" charset="0"/>
            </a:endParaRPr>
          </a:p>
        </p:txBody>
      </p:sp>
      <p:pic>
        <p:nvPicPr>
          <p:cNvPr id="9" name="Picture 8">
            <a:extLst>
              <a:ext uri="{FF2B5EF4-FFF2-40B4-BE49-F238E27FC236}">
                <a16:creationId xmlns:a16="http://schemas.microsoft.com/office/drawing/2014/main" id="{3B17C33B-F9C4-4318-A06F-D08CB639E4D5}"/>
              </a:ext>
            </a:extLst>
          </p:cNvPr>
          <p:cNvPicPr>
            <a:picLocks noChangeAspect="1"/>
          </p:cNvPicPr>
          <p:nvPr/>
        </p:nvPicPr>
        <p:blipFill>
          <a:blip r:embed="rId4">
            <a:alphaModFix amt="85000"/>
          </a:blip>
          <a:stretch>
            <a:fillRect/>
          </a:stretch>
        </p:blipFill>
        <p:spPr>
          <a:xfrm>
            <a:off x="1790492" y="2064552"/>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r="16161"/>
          <a:stretch>
            <a:fillRect/>
          </a:stretch>
        </p:blipFill>
        <p:spPr bwMode="auto">
          <a:xfrm>
            <a:off x="5572539" y="1638360"/>
            <a:ext cx="6619461" cy="521964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SOBER</a:t>
            </a:r>
            <a:r>
              <a:rPr lang="en-US" dirty="0"/>
              <a:t>!</a:t>
            </a:r>
          </a:p>
        </p:txBody>
      </p:sp>
      <p:sp>
        <p:nvSpPr>
          <p:cNvPr id="3" name="Content Placeholder 2"/>
          <p:cNvSpPr>
            <a:spLocks noGrp="1"/>
          </p:cNvSpPr>
          <p:nvPr>
            <p:ph idx="1"/>
          </p:nvPr>
        </p:nvSpPr>
        <p:spPr>
          <a:xfrm>
            <a:off x="333632" y="3293856"/>
            <a:ext cx="5894173" cy="2807593"/>
          </a:xfrm>
        </p:spPr>
        <p:txBody>
          <a:bodyPr>
            <a:normAutofit/>
          </a:bodyPr>
          <a:lstStyle/>
          <a:p>
            <a:pPr>
              <a:buNone/>
            </a:pPr>
            <a:r>
              <a:rPr lang="en-US" baseline="30000" dirty="0"/>
              <a:t>18</a:t>
            </a:r>
            <a:r>
              <a:rPr lang="en-US" dirty="0"/>
              <a:t> Do not get drunk on wine, which leads to debauchery.</a:t>
            </a:r>
          </a:p>
        </p:txBody>
      </p:sp>
      <p:sp>
        <p:nvSpPr>
          <p:cNvPr id="7" name="TextBox 6"/>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sp>
        <p:nvSpPr>
          <p:cNvPr id="11" name="TextBox 10"/>
          <p:cNvSpPr txBox="1"/>
          <p:nvPr/>
        </p:nvSpPr>
        <p:spPr>
          <a:xfrm>
            <a:off x="6227805" y="2208431"/>
            <a:ext cx="5659395" cy="4401205"/>
          </a:xfrm>
          <a:prstGeom prst="rect">
            <a:avLst/>
          </a:prstGeom>
          <a:solidFill>
            <a:schemeClr val="bg1">
              <a:alpha val="63000"/>
            </a:schemeClr>
          </a:solidFill>
          <a:ln w="57150">
            <a:solidFill>
              <a:srgbClr val="FF0000"/>
            </a:solidFill>
          </a:ln>
        </p:spPr>
        <p:txBody>
          <a:bodyPr wrap="square" rtlCol="0">
            <a:spAutoFit/>
          </a:bodyPr>
          <a:lstStyle/>
          <a:p>
            <a:pPr>
              <a:lnSpc>
                <a:spcPts val="4800"/>
              </a:lnSpc>
            </a:pPr>
            <a:r>
              <a:rPr lang="en-US" sz="5000" b="1" dirty="0">
                <a:effectLst>
                  <a:glow rad="127000">
                    <a:schemeClr val="bg1"/>
                  </a:glow>
                </a:effectLst>
                <a:latin typeface="Arial Narrow" panose="020B0606020202030204" pitchFamily="34" charset="0"/>
              </a:rPr>
              <a:t>Even MI considers it wrong (a sin) to consume more than three drinks in an hour if you are under 150 lbs.  (or just one strong drink)!</a:t>
            </a:r>
          </a:p>
        </p:txBody>
      </p:sp>
      <p:pic>
        <p:nvPicPr>
          <p:cNvPr id="10" name="Picture 9">
            <a:extLst>
              <a:ext uri="{FF2B5EF4-FFF2-40B4-BE49-F238E27FC236}">
                <a16:creationId xmlns:a16="http://schemas.microsoft.com/office/drawing/2014/main" id="{FB9ACDB9-8452-44A1-A0B0-2C22474534AF}"/>
              </a:ext>
            </a:extLst>
          </p:cNvPr>
          <p:cNvPicPr>
            <a:picLocks noChangeAspect="1"/>
          </p:cNvPicPr>
          <p:nvPr/>
        </p:nvPicPr>
        <p:blipFill>
          <a:blip r:embed="rId4">
            <a:alphaModFix amt="85000"/>
          </a:blip>
          <a:stretch>
            <a:fillRect/>
          </a:stretch>
        </p:blipFill>
        <p:spPr>
          <a:xfrm>
            <a:off x="1790492" y="2064552"/>
            <a:ext cx="3099216" cy="1110808"/>
          </a:xfrm>
          <a:prstGeom prst="rect">
            <a:avLst/>
          </a:prstGeom>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444846" y="4628269"/>
            <a:ext cx="11257006" cy="1846672"/>
          </a:xfrm>
          <a:prstGeom prst="rect">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1234" name="Rectangle 2"/>
          <p:cNvSpPr>
            <a:spLocks noGrp="1" noChangeArrowheads="1"/>
          </p:cNvSpPr>
          <p:nvPr>
            <p:ph type="title"/>
          </p:nvPr>
        </p:nvSpPr>
        <p:spPr/>
        <p:txBody>
          <a:bodyPr/>
          <a:lstStyle/>
          <a:p>
            <a:r>
              <a:rPr lang="en-US" sz="4800" dirty="0"/>
              <a:t>How does intoxication </a:t>
            </a:r>
            <a:r>
              <a:rPr lang="en-US" sz="4800" dirty="0">
                <a:solidFill>
                  <a:schemeClr val="bg1"/>
                </a:solidFill>
                <a:effectLst>
                  <a:glow rad="127000">
                    <a:srgbClr val="FF0000"/>
                  </a:glow>
                  <a:outerShdw blurRad="38100" dist="38100" dir="2700000" algn="tl">
                    <a:srgbClr val="000000">
                      <a:alpha val="43137"/>
                    </a:srgbClr>
                  </a:outerShdw>
                </a:effectLst>
              </a:rPr>
              <a:t>affect</a:t>
            </a:r>
            <a:r>
              <a:rPr lang="en-US" sz="4800" dirty="0"/>
              <a:t> you:</a:t>
            </a:r>
          </a:p>
        </p:txBody>
      </p:sp>
      <p:sp>
        <p:nvSpPr>
          <p:cNvPr id="351235" name="Rectangle 3"/>
          <p:cNvSpPr>
            <a:spLocks noGrp="1" noChangeArrowheads="1"/>
          </p:cNvSpPr>
          <p:nvPr>
            <p:ph idx="1"/>
          </p:nvPr>
        </p:nvSpPr>
        <p:spPr>
          <a:xfrm>
            <a:off x="877330" y="1210962"/>
            <a:ext cx="5412259" cy="4525963"/>
          </a:xfrm>
        </p:spPr>
        <p:txBody>
          <a:bodyPr/>
          <a:lstStyle/>
          <a:p>
            <a:pPr marL="0" indent="0"/>
            <a:r>
              <a:rPr lang="en-US" dirty="0">
                <a:latin typeface="Arial" pitchFamily="34" charset="0"/>
              </a:rPr>
              <a:t>Physical life?</a:t>
            </a:r>
          </a:p>
          <a:p>
            <a:pPr marL="0" indent="0"/>
            <a:r>
              <a:rPr lang="en-US" dirty="0">
                <a:latin typeface="Arial" pitchFamily="34" charset="0"/>
              </a:rPr>
              <a:t>Work life?</a:t>
            </a:r>
          </a:p>
          <a:p>
            <a:pPr marL="0" indent="0"/>
            <a:r>
              <a:rPr lang="en-US" dirty="0">
                <a:latin typeface="Arial" pitchFamily="34" charset="0"/>
              </a:rPr>
              <a:t>Emotional life?</a:t>
            </a:r>
          </a:p>
          <a:p>
            <a:pPr marL="0" indent="0"/>
            <a:r>
              <a:rPr lang="en-US" dirty="0">
                <a:latin typeface="Arial" pitchFamily="34" charset="0"/>
              </a:rPr>
              <a:t>Married life?</a:t>
            </a:r>
          </a:p>
        </p:txBody>
      </p:sp>
      <p:sp>
        <p:nvSpPr>
          <p:cNvPr id="351236" name="Rectangle 4"/>
          <p:cNvSpPr>
            <a:spLocks noGrp="1" noChangeArrowheads="1"/>
          </p:cNvSpPr>
          <p:nvPr>
            <p:ph type="body" sz="half" idx="4294967295"/>
          </p:nvPr>
        </p:nvSpPr>
        <p:spPr>
          <a:xfrm>
            <a:off x="6413158" y="1210962"/>
            <a:ext cx="5445211" cy="2420937"/>
          </a:xfrm>
        </p:spPr>
        <p:txBody>
          <a:bodyPr>
            <a:noAutofit/>
          </a:bodyPr>
          <a:lstStyle/>
          <a:p>
            <a:pPr marL="0" indent="0">
              <a:lnSpc>
                <a:spcPts val="5400"/>
              </a:lnSpc>
            </a:pPr>
            <a:r>
              <a:rPr lang="en-US" sz="5400" dirty="0">
                <a:latin typeface="Arial" pitchFamily="34" charset="0"/>
              </a:rPr>
              <a:t>Family life?</a:t>
            </a:r>
          </a:p>
          <a:p>
            <a:pPr marL="0" indent="0">
              <a:lnSpc>
                <a:spcPts val="5400"/>
              </a:lnSpc>
            </a:pPr>
            <a:r>
              <a:rPr lang="en-US" sz="5400" dirty="0">
                <a:latin typeface="Arial" pitchFamily="34" charset="0"/>
              </a:rPr>
              <a:t>Social life?</a:t>
            </a:r>
          </a:p>
          <a:p>
            <a:pPr marL="0" indent="0">
              <a:lnSpc>
                <a:spcPts val="5400"/>
              </a:lnSpc>
            </a:pPr>
            <a:r>
              <a:rPr lang="en-US" sz="5400" dirty="0">
                <a:latin typeface="Arial" pitchFamily="34" charset="0"/>
              </a:rPr>
              <a:t>Rational life?</a:t>
            </a:r>
          </a:p>
          <a:p>
            <a:pPr marL="0" indent="0">
              <a:lnSpc>
                <a:spcPts val="5400"/>
              </a:lnSpc>
            </a:pPr>
            <a:r>
              <a:rPr lang="en-US" sz="5400" dirty="0">
                <a:latin typeface="Arial" pitchFamily="34" charset="0"/>
              </a:rPr>
              <a:t>Spiritual life?</a:t>
            </a:r>
          </a:p>
        </p:txBody>
      </p:sp>
      <p:sp>
        <p:nvSpPr>
          <p:cNvPr id="351237" name="Text Box 5"/>
          <p:cNvSpPr txBox="1">
            <a:spLocks noChangeArrowheads="1"/>
          </p:cNvSpPr>
          <p:nvPr/>
        </p:nvSpPr>
        <p:spPr bwMode="auto">
          <a:xfrm>
            <a:off x="270456" y="4628269"/>
            <a:ext cx="11565229" cy="1938992"/>
          </a:xfrm>
          <a:prstGeom prst="rect">
            <a:avLst/>
          </a:prstGeom>
          <a:noFill/>
          <a:ln w="9525">
            <a:noFill/>
            <a:miter lim="800000"/>
            <a:headEnd/>
            <a:tailEnd/>
          </a:ln>
          <a:effectLst/>
        </p:spPr>
        <p:txBody>
          <a:bodyPr wrap="square">
            <a:spAutoFit/>
          </a:bodyPr>
          <a:lstStyle/>
          <a:p>
            <a:pPr algn="ctr">
              <a:lnSpc>
                <a:spcPts val="4800"/>
              </a:lnSpc>
            </a:pPr>
            <a:r>
              <a:rPr kumimoji="1" lang="en-US" sz="4800" b="1" dirty="0">
                <a:solidFill>
                  <a:schemeClr val="bg1"/>
                </a:solidFill>
                <a:effectLst>
                  <a:outerShdw blurRad="38100" dist="38100" dir="2700000" algn="tl">
                    <a:srgbClr val="000000">
                      <a:alpha val="43137"/>
                    </a:srgbClr>
                  </a:outerShdw>
                </a:effectLst>
                <a:latin typeface="Arial" pitchFamily="34" charset="0"/>
              </a:rPr>
              <a:t>The point is: When you surrender to alcohol it takes control of every compartment of your life.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Effect transition="in" filter="wipe(left)">
                                      <p:cBhvr>
                                        <p:cTn id="7" dur="500"/>
                                        <p:tgtEl>
                                          <p:spTgt spid="3512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1235">
                                            <p:txEl>
                                              <p:pRg st="1" end="1"/>
                                            </p:txEl>
                                          </p:spTgt>
                                        </p:tgtEl>
                                        <p:attrNameLst>
                                          <p:attrName>style.visibility</p:attrName>
                                        </p:attrNameLst>
                                      </p:cBhvr>
                                      <p:to>
                                        <p:strVal val="visible"/>
                                      </p:to>
                                    </p:set>
                                    <p:animEffect transition="in" filter="wipe(left)">
                                      <p:cBhvr>
                                        <p:cTn id="12" dur="500"/>
                                        <p:tgtEl>
                                          <p:spTgt spid="35123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1235">
                                            <p:txEl>
                                              <p:pRg st="2" end="2"/>
                                            </p:txEl>
                                          </p:spTgt>
                                        </p:tgtEl>
                                        <p:attrNameLst>
                                          <p:attrName>style.visibility</p:attrName>
                                        </p:attrNameLst>
                                      </p:cBhvr>
                                      <p:to>
                                        <p:strVal val="visible"/>
                                      </p:to>
                                    </p:set>
                                    <p:animEffect transition="in" filter="wipe(left)">
                                      <p:cBhvr>
                                        <p:cTn id="17" dur="500"/>
                                        <p:tgtEl>
                                          <p:spTgt spid="35123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1235">
                                            <p:txEl>
                                              <p:pRg st="3" end="3"/>
                                            </p:txEl>
                                          </p:spTgt>
                                        </p:tgtEl>
                                        <p:attrNameLst>
                                          <p:attrName>style.visibility</p:attrName>
                                        </p:attrNameLst>
                                      </p:cBhvr>
                                      <p:to>
                                        <p:strVal val="visible"/>
                                      </p:to>
                                    </p:set>
                                    <p:animEffect transition="in" filter="wipe(left)">
                                      <p:cBhvr>
                                        <p:cTn id="22" dur="500"/>
                                        <p:tgtEl>
                                          <p:spTgt spid="35123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1236">
                                            <p:txEl>
                                              <p:pRg st="0" end="0"/>
                                            </p:txEl>
                                          </p:spTgt>
                                        </p:tgtEl>
                                        <p:attrNameLst>
                                          <p:attrName>style.visibility</p:attrName>
                                        </p:attrNameLst>
                                      </p:cBhvr>
                                      <p:to>
                                        <p:strVal val="visible"/>
                                      </p:to>
                                    </p:set>
                                    <p:animEffect transition="in" filter="wipe(left)">
                                      <p:cBhvr>
                                        <p:cTn id="27" dur="500"/>
                                        <p:tgtEl>
                                          <p:spTgt spid="351236">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1236">
                                            <p:txEl>
                                              <p:pRg st="1" end="1"/>
                                            </p:txEl>
                                          </p:spTgt>
                                        </p:tgtEl>
                                        <p:attrNameLst>
                                          <p:attrName>style.visibility</p:attrName>
                                        </p:attrNameLst>
                                      </p:cBhvr>
                                      <p:to>
                                        <p:strVal val="visible"/>
                                      </p:to>
                                    </p:set>
                                    <p:animEffect transition="in" filter="wipe(left)">
                                      <p:cBhvr>
                                        <p:cTn id="32" dur="500"/>
                                        <p:tgtEl>
                                          <p:spTgt spid="351236">
                                            <p:txEl>
                                              <p:pRg st="1" end="1"/>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1236">
                                            <p:txEl>
                                              <p:pRg st="2" end="2"/>
                                            </p:txEl>
                                          </p:spTgt>
                                        </p:tgtEl>
                                        <p:attrNameLst>
                                          <p:attrName>style.visibility</p:attrName>
                                        </p:attrNameLst>
                                      </p:cBhvr>
                                      <p:to>
                                        <p:strVal val="visible"/>
                                      </p:to>
                                    </p:set>
                                    <p:animEffect transition="in" filter="wipe(left)">
                                      <p:cBhvr>
                                        <p:cTn id="37" dur="500"/>
                                        <p:tgtEl>
                                          <p:spTgt spid="351236">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51236">
                                            <p:txEl>
                                              <p:pRg st="3" end="3"/>
                                            </p:txEl>
                                          </p:spTgt>
                                        </p:tgtEl>
                                        <p:attrNameLst>
                                          <p:attrName>style.visibility</p:attrName>
                                        </p:attrNameLst>
                                      </p:cBhvr>
                                      <p:to>
                                        <p:strVal val="visible"/>
                                      </p:to>
                                    </p:set>
                                    <p:animEffect transition="in" filter="wipe(left)">
                                      <p:cBhvr>
                                        <p:cTn id="42" dur="500"/>
                                        <p:tgtEl>
                                          <p:spTgt spid="351236">
                                            <p:txEl>
                                              <p:pRg st="3" end="3"/>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51237"/>
                                        </p:tgtEl>
                                        <p:attrNameLst>
                                          <p:attrName>style.visibility</p:attrName>
                                        </p:attrNameLst>
                                      </p:cBhvr>
                                      <p:to>
                                        <p:strVal val="visible"/>
                                      </p:to>
                                    </p:set>
                                    <p:animEffect transition="in" filter="wipe(up)">
                                      <p:cBhvr>
                                        <p:cTn id="47" dur="500"/>
                                        <p:tgtEl>
                                          <p:spTgt spid="351237"/>
                                        </p:tgtEl>
                                      </p:cBhvr>
                                    </p:animEffec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par>
                                <p:cTn id="48" presetID="14"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1235" grpId="0" build="p" bldLvl="2" autoUpdateAnimBg="0"/>
      <p:bldP spid="351236" grpId="0" build="p" bldLvl="2" autoUpdateAnimBg="0"/>
      <p:bldP spid="35123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r="16161"/>
          <a:stretch>
            <a:fillRect/>
          </a:stretch>
        </p:blipFill>
        <p:spPr bwMode="auto">
          <a:xfrm>
            <a:off x="5572538" y="1638360"/>
            <a:ext cx="6619461" cy="521964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SOBER</a:t>
            </a:r>
            <a:r>
              <a:rPr lang="en-US" dirty="0"/>
              <a:t>!</a:t>
            </a:r>
          </a:p>
        </p:txBody>
      </p:sp>
      <p:sp>
        <p:nvSpPr>
          <p:cNvPr id="3" name="Content Placeholder 2"/>
          <p:cNvSpPr>
            <a:spLocks noGrp="1"/>
          </p:cNvSpPr>
          <p:nvPr>
            <p:ph idx="1"/>
          </p:nvPr>
        </p:nvSpPr>
        <p:spPr>
          <a:xfrm>
            <a:off x="333632" y="3237470"/>
            <a:ext cx="6054811" cy="2888694"/>
          </a:xfrm>
        </p:spPr>
        <p:txBody>
          <a:bodyPr>
            <a:normAutofit/>
          </a:bodyPr>
          <a:lstStyle/>
          <a:p>
            <a:pPr>
              <a:buNone/>
            </a:pPr>
            <a:r>
              <a:rPr lang="en-US" baseline="30000" dirty="0"/>
              <a:t>18</a:t>
            </a:r>
            <a:r>
              <a:rPr lang="en-US" dirty="0"/>
              <a:t> Do not get drunk on wine, which leads to debauchery.</a:t>
            </a:r>
          </a:p>
        </p:txBody>
      </p:sp>
      <p:sp>
        <p:nvSpPr>
          <p:cNvPr id="7" name="TextBox 6"/>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pic>
        <p:nvPicPr>
          <p:cNvPr id="6" name="Picture 5">
            <a:extLst>
              <a:ext uri="{FF2B5EF4-FFF2-40B4-BE49-F238E27FC236}">
                <a16:creationId xmlns:a16="http://schemas.microsoft.com/office/drawing/2014/main" id="{780BD307-6F0A-4A96-AB47-61CC156C8772}"/>
              </a:ext>
            </a:extLst>
          </p:cNvPr>
          <p:cNvPicPr>
            <a:picLocks noChangeAspect="1"/>
          </p:cNvPicPr>
          <p:nvPr/>
        </p:nvPicPr>
        <p:blipFill>
          <a:blip r:embed="rId4">
            <a:alphaModFix amt="85000"/>
          </a:blip>
          <a:stretch>
            <a:fillRect/>
          </a:stretch>
        </p:blipFill>
        <p:spPr>
          <a:xfrm>
            <a:off x="1790492" y="2064552"/>
            <a:ext cx="3099216" cy="1110808"/>
          </a:xfrm>
          <a:prstGeom prst="rect">
            <a:avLst/>
          </a:prstGeom>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FILLED</a:t>
            </a:r>
            <a:r>
              <a:rPr lang="en-US" dirty="0"/>
              <a:t>!</a:t>
            </a:r>
          </a:p>
        </p:txBody>
      </p:sp>
      <p:sp>
        <p:nvSpPr>
          <p:cNvPr id="3" name="Content Placeholder 2"/>
          <p:cNvSpPr>
            <a:spLocks noGrp="1"/>
          </p:cNvSpPr>
          <p:nvPr>
            <p:ph idx="1"/>
          </p:nvPr>
        </p:nvSpPr>
        <p:spPr>
          <a:xfrm>
            <a:off x="333632" y="3239745"/>
            <a:ext cx="5834191" cy="2898776"/>
          </a:xfrm>
        </p:spPr>
        <p:txBody>
          <a:bodyPr>
            <a:normAutofit/>
          </a:bodyPr>
          <a:lstStyle/>
          <a:p>
            <a:pPr>
              <a:buNone/>
            </a:pPr>
            <a:r>
              <a:rPr lang="en-US" baseline="30000" dirty="0"/>
              <a:t>18</a:t>
            </a:r>
            <a:r>
              <a:rPr lang="en-US" dirty="0"/>
              <a:t> Do not get drunk on wine, which leads to debauchery.</a:t>
            </a:r>
          </a:p>
        </p:txBody>
      </p:sp>
      <p:sp>
        <p:nvSpPr>
          <p:cNvPr id="6" name="Content Placeholder 5"/>
          <p:cNvSpPr>
            <a:spLocks noGrp="1"/>
          </p:cNvSpPr>
          <p:nvPr>
            <p:ph sz="quarter" idx="4294967295"/>
          </p:nvPr>
        </p:nvSpPr>
        <p:spPr>
          <a:xfrm>
            <a:off x="6804169" y="3227388"/>
            <a:ext cx="5387832" cy="3248025"/>
          </a:xfrm>
        </p:spPr>
        <p:txBody>
          <a:bodyPr/>
          <a:lstStyle/>
          <a:p>
            <a:pPr>
              <a:buNone/>
            </a:pPr>
            <a:r>
              <a:rPr lang="en-US" dirty="0"/>
              <a:t> </a:t>
            </a:r>
            <a:r>
              <a:rPr lang="en-US" sz="5400" dirty="0"/>
              <a:t>Instead, be filled with the Spirit.</a:t>
            </a:r>
          </a:p>
          <a:p>
            <a:endParaRPr lang="en-US" dirty="0"/>
          </a:p>
        </p:txBody>
      </p:sp>
      <p:pic>
        <p:nvPicPr>
          <p:cNvPr id="10243" name="Picture 3"/>
          <p:cNvPicPr>
            <a:picLocks noChangeAspect="1" noChangeArrowheads="1"/>
          </p:cNvPicPr>
          <p:nvPr/>
        </p:nvPicPr>
        <p:blipFill>
          <a:blip r:embed="rId3" cstate="print"/>
          <a:srcRect/>
          <a:stretch>
            <a:fillRect/>
          </a:stretch>
        </p:blipFill>
        <p:spPr bwMode="auto">
          <a:xfrm>
            <a:off x="4806832" y="3619500"/>
            <a:ext cx="2889368" cy="3238500"/>
          </a:xfrm>
          <a:prstGeom prst="rect">
            <a:avLst/>
          </a:prstGeom>
          <a:noFill/>
          <a:ln w="9525">
            <a:noFill/>
            <a:miter lim="800000"/>
            <a:headEnd/>
            <a:tailEnd/>
          </a:ln>
          <a:effectLst/>
        </p:spPr>
      </p:pic>
      <p:grpSp>
        <p:nvGrpSpPr>
          <p:cNvPr id="4" name="Group 14"/>
          <p:cNvGrpSpPr/>
          <p:nvPr/>
        </p:nvGrpSpPr>
        <p:grpSpPr>
          <a:xfrm>
            <a:off x="7858298" y="4019113"/>
            <a:ext cx="3846022" cy="2647594"/>
            <a:chOff x="6280451" y="4068540"/>
            <a:chExt cx="3846022" cy="2647594"/>
          </a:xfrm>
        </p:grpSpPr>
        <p:sp>
          <p:nvSpPr>
            <p:cNvPr id="10" name="Rectangular Callout 9"/>
            <p:cNvSpPr/>
            <p:nvPr/>
          </p:nvSpPr>
          <p:spPr>
            <a:xfrm>
              <a:off x="6280451" y="5005598"/>
              <a:ext cx="3846022" cy="1710536"/>
            </a:xfrm>
            <a:prstGeom prst="wedgeRectCallout">
              <a:avLst>
                <a:gd name="adj1" fmla="val 12281"/>
                <a:gd name="adj2" fmla="val -10067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Keep on being filled</a:t>
              </a:r>
            </a:p>
          </p:txBody>
        </p:sp>
        <p:cxnSp>
          <p:nvCxnSpPr>
            <p:cNvPr id="12" name="Straight Connector 11"/>
            <p:cNvCxnSpPr/>
            <p:nvPr/>
          </p:nvCxnSpPr>
          <p:spPr>
            <a:xfrm>
              <a:off x="7761416" y="4068540"/>
              <a:ext cx="2132226" cy="153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pic>
        <p:nvPicPr>
          <p:cNvPr id="13" name="Picture 12">
            <a:extLst>
              <a:ext uri="{FF2B5EF4-FFF2-40B4-BE49-F238E27FC236}">
                <a16:creationId xmlns:a16="http://schemas.microsoft.com/office/drawing/2014/main" id="{9C02DA3E-81C1-436E-9B08-97266E6F86AB}"/>
              </a:ext>
            </a:extLst>
          </p:cNvPr>
          <p:cNvPicPr>
            <a:picLocks noChangeAspect="1"/>
          </p:cNvPicPr>
          <p:nvPr/>
        </p:nvPicPr>
        <p:blipFill>
          <a:blip r:embed="rId4">
            <a:alphaModFix amt="85000"/>
          </a:blip>
          <a:stretch>
            <a:fillRect/>
          </a:stretch>
        </p:blipFill>
        <p:spPr>
          <a:xfrm>
            <a:off x="1790492" y="2064552"/>
            <a:ext cx="3099216" cy="1110808"/>
          </a:xfrm>
          <a:prstGeom prst="rect">
            <a:avLst/>
          </a:prstGeom>
        </p:spPr>
      </p:pic>
      <p:pic>
        <p:nvPicPr>
          <p:cNvPr id="15" name="Picture 14">
            <a:extLst>
              <a:ext uri="{FF2B5EF4-FFF2-40B4-BE49-F238E27FC236}">
                <a16:creationId xmlns:a16="http://schemas.microsoft.com/office/drawing/2014/main" id="{91185F2D-D5D0-4EFA-98CA-748E68B1DA54}"/>
              </a:ext>
            </a:extLst>
          </p:cNvPr>
          <p:cNvPicPr>
            <a:picLocks noChangeAspect="1"/>
          </p:cNvPicPr>
          <p:nvPr/>
        </p:nvPicPr>
        <p:blipFill>
          <a:blip r:embed="rId5"/>
          <a:stretch>
            <a:fillRect/>
          </a:stretch>
        </p:blipFill>
        <p:spPr>
          <a:xfrm>
            <a:off x="6862389" y="2019889"/>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FILLED</a:t>
            </a:r>
            <a:r>
              <a:rPr lang="en-US" dirty="0"/>
              <a:t>!</a:t>
            </a:r>
          </a:p>
        </p:txBody>
      </p:sp>
      <p:sp>
        <p:nvSpPr>
          <p:cNvPr id="3" name="Content Placeholder 2"/>
          <p:cNvSpPr>
            <a:spLocks noGrp="1"/>
          </p:cNvSpPr>
          <p:nvPr>
            <p:ph idx="1"/>
          </p:nvPr>
        </p:nvSpPr>
        <p:spPr>
          <a:xfrm>
            <a:off x="333632" y="3239745"/>
            <a:ext cx="5834191" cy="2898776"/>
          </a:xfrm>
        </p:spPr>
        <p:txBody>
          <a:bodyPr>
            <a:normAutofit/>
          </a:bodyPr>
          <a:lstStyle/>
          <a:p>
            <a:pPr>
              <a:buNone/>
            </a:pPr>
            <a:r>
              <a:rPr lang="en-US" baseline="30000" dirty="0"/>
              <a:t>18</a:t>
            </a:r>
            <a:r>
              <a:rPr lang="en-US" dirty="0"/>
              <a:t> Do not get drunk on wine, which leads to debauchery.</a:t>
            </a:r>
          </a:p>
        </p:txBody>
      </p:sp>
      <p:sp>
        <p:nvSpPr>
          <p:cNvPr id="6" name="Content Placeholder 5"/>
          <p:cNvSpPr>
            <a:spLocks noGrp="1"/>
          </p:cNvSpPr>
          <p:nvPr>
            <p:ph sz="quarter" idx="4294967295"/>
          </p:nvPr>
        </p:nvSpPr>
        <p:spPr>
          <a:xfrm>
            <a:off x="6804169" y="3227388"/>
            <a:ext cx="5387832" cy="3248025"/>
          </a:xfrm>
        </p:spPr>
        <p:txBody>
          <a:bodyPr/>
          <a:lstStyle/>
          <a:p>
            <a:pPr>
              <a:buNone/>
            </a:pPr>
            <a:r>
              <a:rPr lang="en-US" dirty="0"/>
              <a:t> </a:t>
            </a:r>
            <a:r>
              <a:rPr lang="en-US" sz="5400" dirty="0"/>
              <a:t>Instead, be filled with the Spirit.</a:t>
            </a:r>
          </a:p>
          <a:p>
            <a:endParaRPr lang="en-US" dirty="0"/>
          </a:p>
        </p:txBody>
      </p:sp>
      <p:pic>
        <p:nvPicPr>
          <p:cNvPr id="8" name="Picture 8"/>
          <p:cNvPicPr>
            <a:picLocks noChangeAspect="1" noChangeArrowheads="1"/>
          </p:cNvPicPr>
          <p:nvPr/>
        </p:nvPicPr>
        <p:blipFill>
          <a:blip r:embed="rId3" cstate="print"/>
          <a:srcRect/>
          <a:stretch>
            <a:fillRect/>
          </a:stretch>
        </p:blipFill>
        <p:spPr bwMode="auto">
          <a:xfrm>
            <a:off x="1823934" y="2042504"/>
            <a:ext cx="3075709" cy="1103708"/>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6804168" y="1942853"/>
            <a:ext cx="3563937" cy="126365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5" cstate="print"/>
          <a:srcRect/>
          <a:stretch>
            <a:fillRect/>
          </a:stretch>
        </p:blipFill>
        <p:spPr bwMode="auto">
          <a:xfrm>
            <a:off x="4806832" y="3619500"/>
            <a:ext cx="2889368" cy="3238500"/>
          </a:xfrm>
          <a:prstGeom prst="rect">
            <a:avLst/>
          </a:prstGeom>
          <a:noFill/>
          <a:ln w="9525">
            <a:noFill/>
            <a:miter lim="800000"/>
            <a:headEnd/>
            <a:tailEnd/>
          </a:ln>
          <a:effectLst/>
        </p:spPr>
      </p:pic>
      <p:grpSp>
        <p:nvGrpSpPr>
          <p:cNvPr id="4" name="Group 14"/>
          <p:cNvGrpSpPr/>
          <p:nvPr/>
        </p:nvGrpSpPr>
        <p:grpSpPr>
          <a:xfrm>
            <a:off x="7858298" y="4019113"/>
            <a:ext cx="3846022" cy="2647594"/>
            <a:chOff x="6280451" y="4068540"/>
            <a:chExt cx="3846022" cy="2647594"/>
          </a:xfrm>
        </p:grpSpPr>
        <p:sp>
          <p:nvSpPr>
            <p:cNvPr id="10" name="Rectangular Callout 9"/>
            <p:cNvSpPr/>
            <p:nvPr/>
          </p:nvSpPr>
          <p:spPr>
            <a:xfrm>
              <a:off x="6280451" y="5005598"/>
              <a:ext cx="3846022" cy="1710536"/>
            </a:xfrm>
            <a:prstGeom prst="wedgeRectCallout">
              <a:avLst>
                <a:gd name="adj1" fmla="val 12281"/>
                <a:gd name="adj2" fmla="val -100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Keep on being filled</a:t>
              </a:r>
            </a:p>
          </p:txBody>
        </p:sp>
        <p:cxnSp>
          <p:nvCxnSpPr>
            <p:cNvPr id="12" name="Straight Connector 11"/>
            <p:cNvCxnSpPr/>
            <p:nvPr/>
          </p:nvCxnSpPr>
          <p:spPr>
            <a:xfrm>
              <a:off x="7761416" y="4068540"/>
              <a:ext cx="2132226" cy="15377"/>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13" name="Picture 4"/>
          <p:cNvPicPr>
            <a:picLocks noChangeAspect="1" noChangeArrowheads="1"/>
          </p:cNvPicPr>
          <p:nvPr/>
        </p:nvPicPr>
        <p:blipFill>
          <a:blip r:embed="rId6" cstate="print"/>
          <a:srcRect/>
          <a:stretch>
            <a:fillRect/>
          </a:stretch>
        </p:blipFill>
        <p:spPr bwMode="auto">
          <a:xfrm>
            <a:off x="-249026" y="1285101"/>
            <a:ext cx="12109053" cy="5714999"/>
          </a:xfrm>
          <a:prstGeom prst="rect">
            <a:avLst/>
          </a:prstGeom>
          <a:noFill/>
          <a:ln w="9525">
            <a:noFill/>
            <a:miter lim="800000"/>
            <a:headEnd/>
            <a:tailEnd/>
          </a:ln>
          <a:effectLst/>
        </p:spPr>
      </p:pic>
      <p:pic>
        <p:nvPicPr>
          <p:cNvPr id="11" name="Picture 10"/>
          <p:cNvPicPr>
            <a:picLocks noChangeAspect="1"/>
          </p:cNvPicPr>
          <p:nvPr/>
        </p:nvPicPr>
        <p:blipFill>
          <a:blip r:embed="rId7"/>
          <a:stretch>
            <a:fillRect/>
          </a:stretch>
        </p:blipFill>
        <p:spPr>
          <a:xfrm>
            <a:off x="5975955" y="4465206"/>
            <a:ext cx="1515854" cy="981930"/>
          </a:xfrm>
          <a:prstGeom prst="rect">
            <a:avLst/>
          </a:prstGeom>
        </p:spPr>
      </p:pic>
      <p:sp>
        <p:nvSpPr>
          <p:cNvPr id="14" name="TextBox 13"/>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spTree>
    <p:extLst>
      <p:ext uri="{BB962C8B-B14F-4D97-AF65-F5344CB8AC3E}">
        <p14:creationId xmlns:p14="http://schemas.microsoft.com/office/powerpoint/2010/main" val="36975544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383BFE2-D5E5-4631-A2CE-63C432710AC5}"/>
              </a:ext>
            </a:extLst>
          </p:cNvPr>
          <p:cNvPicPr>
            <a:picLocks noChangeAspect="1" noChangeArrowheads="1"/>
          </p:cNvPicPr>
          <p:nvPr/>
        </p:nvPicPr>
        <p:blipFill>
          <a:blip r:embed="rId3" cstate="print"/>
          <a:srcRect/>
          <a:stretch>
            <a:fillRect/>
          </a:stretch>
        </p:blipFill>
        <p:spPr bwMode="auto">
          <a:xfrm>
            <a:off x="1823934" y="2042504"/>
            <a:ext cx="3075709" cy="1103708"/>
          </a:xfrm>
          <a:prstGeom prst="rect">
            <a:avLst/>
          </a:prstGeom>
          <a:noFill/>
          <a:ln w="9525">
            <a:noFill/>
            <a:miter lim="800000"/>
            <a:headEnd/>
            <a:tailEnd/>
          </a:ln>
          <a:effectLst/>
        </p:spPr>
      </p:pic>
      <p:pic>
        <p:nvPicPr>
          <p:cNvPr id="17" name="Picture 3">
            <a:extLst>
              <a:ext uri="{FF2B5EF4-FFF2-40B4-BE49-F238E27FC236}">
                <a16:creationId xmlns:a16="http://schemas.microsoft.com/office/drawing/2014/main" id="{14332497-4565-43A1-B4DC-CD03887B2436}"/>
              </a:ext>
            </a:extLst>
          </p:cNvPr>
          <p:cNvPicPr>
            <a:picLocks noChangeAspect="1" noChangeArrowheads="1"/>
          </p:cNvPicPr>
          <p:nvPr/>
        </p:nvPicPr>
        <p:blipFill>
          <a:blip r:embed="rId4" cstate="print"/>
          <a:srcRect/>
          <a:stretch>
            <a:fillRect/>
          </a:stretch>
        </p:blipFill>
        <p:spPr bwMode="auto">
          <a:xfrm>
            <a:off x="6804168" y="1942853"/>
            <a:ext cx="3563937" cy="12636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FILLED</a:t>
            </a:r>
            <a:r>
              <a:rPr lang="en-US" dirty="0"/>
              <a:t>!</a:t>
            </a:r>
          </a:p>
        </p:txBody>
      </p:sp>
      <p:sp>
        <p:nvSpPr>
          <p:cNvPr id="3" name="Content Placeholder 2"/>
          <p:cNvSpPr>
            <a:spLocks noGrp="1"/>
          </p:cNvSpPr>
          <p:nvPr>
            <p:ph idx="1"/>
          </p:nvPr>
        </p:nvSpPr>
        <p:spPr>
          <a:xfrm>
            <a:off x="333632" y="3239745"/>
            <a:ext cx="5834191" cy="2898776"/>
          </a:xfrm>
        </p:spPr>
        <p:txBody>
          <a:bodyPr>
            <a:normAutofit/>
          </a:bodyPr>
          <a:lstStyle/>
          <a:p>
            <a:pPr>
              <a:buNone/>
            </a:pPr>
            <a:r>
              <a:rPr lang="en-US" baseline="30000" dirty="0"/>
              <a:t>18</a:t>
            </a:r>
            <a:r>
              <a:rPr lang="en-US" dirty="0"/>
              <a:t> Do not get drunk on wine, which leads to debauchery.</a:t>
            </a:r>
          </a:p>
        </p:txBody>
      </p:sp>
      <p:sp>
        <p:nvSpPr>
          <p:cNvPr id="6" name="Content Placeholder 5"/>
          <p:cNvSpPr>
            <a:spLocks noGrp="1"/>
          </p:cNvSpPr>
          <p:nvPr>
            <p:ph sz="quarter" idx="4294967295"/>
          </p:nvPr>
        </p:nvSpPr>
        <p:spPr>
          <a:xfrm>
            <a:off x="6804169" y="3227388"/>
            <a:ext cx="5387832" cy="3248025"/>
          </a:xfrm>
        </p:spPr>
        <p:txBody>
          <a:bodyPr/>
          <a:lstStyle/>
          <a:p>
            <a:pPr>
              <a:buNone/>
            </a:pPr>
            <a:r>
              <a:rPr lang="en-US" dirty="0"/>
              <a:t> </a:t>
            </a:r>
            <a:r>
              <a:rPr lang="en-US" sz="5400" dirty="0"/>
              <a:t>Instead, be filled with the Spirit.</a:t>
            </a:r>
          </a:p>
          <a:p>
            <a:endParaRPr lang="en-US" dirty="0"/>
          </a:p>
        </p:txBody>
      </p:sp>
      <p:pic>
        <p:nvPicPr>
          <p:cNvPr id="10243" name="Picture 3"/>
          <p:cNvPicPr>
            <a:picLocks noChangeAspect="1" noChangeArrowheads="1"/>
          </p:cNvPicPr>
          <p:nvPr/>
        </p:nvPicPr>
        <p:blipFill>
          <a:blip r:embed="rId5" cstate="print"/>
          <a:srcRect/>
          <a:stretch>
            <a:fillRect/>
          </a:stretch>
        </p:blipFill>
        <p:spPr bwMode="auto">
          <a:xfrm>
            <a:off x="4806832" y="3619500"/>
            <a:ext cx="2889368" cy="3238500"/>
          </a:xfrm>
          <a:prstGeom prst="rect">
            <a:avLst/>
          </a:prstGeom>
          <a:noFill/>
          <a:ln w="9525">
            <a:noFill/>
            <a:miter lim="800000"/>
            <a:headEnd/>
            <a:tailEnd/>
          </a:ln>
          <a:effectLst/>
        </p:spPr>
      </p:pic>
      <p:grpSp>
        <p:nvGrpSpPr>
          <p:cNvPr id="4" name="Group 14"/>
          <p:cNvGrpSpPr/>
          <p:nvPr/>
        </p:nvGrpSpPr>
        <p:grpSpPr>
          <a:xfrm>
            <a:off x="7858298" y="4019113"/>
            <a:ext cx="3846022" cy="2647594"/>
            <a:chOff x="6280451" y="4068540"/>
            <a:chExt cx="3846022" cy="2647594"/>
          </a:xfrm>
        </p:grpSpPr>
        <p:sp>
          <p:nvSpPr>
            <p:cNvPr id="10" name="Rectangular Callout 9"/>
            <p:cNvSpPr/>
            <p:nvPr/>
          </p:nvSpPr>
          <p:spPr>
            <a:xfrm>
              <a:off x="6280451" y="5005598"/>
              <a:ext cx="3846022" cy="1710536"/>
            </a:xfrm>
            <a:prstGeom prst="wedgeRectCallout">
              <a:avLst>
                <a:gd name="adj1" fmla="val 12281"/>
                <a:gd name="adj2" fmla="val -100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Keep on being filled</a:t>
              </a:r>
            </a:p>
          </p:txBody>
        </p:sp>
        <p:cxnSp>
          <p:nvCxnSpPr>
            <p:cNvPr id="12" name="Straight Connector 11"/>
            <p:cNvCxnSpPr/>
            <p:nvPr/>
          </p:nvCxnSpPr>
          <p:spPr>
            <a:xfrm>
              <a:off x="7761416" y="4068540"/>
              <a:ext cx="2132226" cy="15377"/>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13" name="Picture 4"/>
          <p:cNvPicPr>
            <a:picLocks noChangeAspect="1" noChangeArrowheads="1"/>
          </p:cNvPicPr>
          <p:nvPr/>
        </p:nvPicPr>
        <p:blipFill>
          <a:blip r:embed="rId6" cstate="print"/>
          <a:srcRect/>
          <a:stretch>
            <a:fillRect/>
          </a:stretch>
        </p:blipFill>
        <p:spPr bwMode="auto">
          <a:xfrm>
            <a:off x="-249026" y="1285101"/>
            <a:ext cx="12109053" cy="5714999"/>
          </a:xfrm>
          <a:prstGeom prst="rect">
            <a:avLst/>
          </a:prstGeom>
          <a:noFill/>
          <a:ln w="9525">
            <a:noFill/>
            <a:miter lim="800000"/>
            <a:headEnd/>
            <a:tailEnd/>
          </a:ln>
          <a:effectLst/>
        </p:spPr>
      </p:pic>
      <p:sp>
        <p:nvSpPr>
          <p:cNvPr id="15" name="TextBox 14"/>
          <p:cNvSpPr txBox="1"/>
          <p:nvPr/>
        </p:nvSpPr>
        <p:spPr>
          <a:xfrm>
            <a:off x="1738647" y="2458755"/>
            <a:ext cx="8306875" cy="2668423"/>
          </a:xfrm>
          <a:prstGeom prst="rect">
            <a:avLst/>
          </a:prstGeom>
          <a:solidFill>
            <a:srgbClr val="C00000"/>
          </a:solidFill>
          <a:effectLst>
            <a:softEdge rad="254000"/>
          </a:effectLst>
        </p:spPr>
        <p:txBody>
          <a:bodyPr wrap="square" rtlCol="0">
            <a:spAutoFit/>
          </a:bodyPr>
          <a:lstStyle/>
          <a:p>
            <a:pPr algn="ctr">
              <a:lnSpc>
                <a:spcPct val="90000"/>
              </a:lnSpc>
            </a:pPr>
            <a:br>
              <a:rPr lang="en-US" sz="12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Now if any man have not the Spirit of Christ, he is none of his. (Rom 8:9 KJV)</a:t>
            </a:r>
            <a:endParaRPr lang="en-US" sz="1200" b="1" dirty="0">
              <a:solidFill>
                <a:schemeClr val="bg1"/>
              </a:solidFill>
              <a:effectLst>
                <a:outerShdw blurRad="38100" dist="38100" dir="2700000" algn="tl">
                  <a:srgbClr val="000000">
                    <a:alpha val="43137"/>
                  </a:srgbClr>
                </a:outerShdw>
              </a:effectLst>
            </a:endParaRPr>
          </a:p>
          <a:p>
            <a:pPr algn="ctr">
              <a:lnSpc>
                <a:spcPct val="90000"/>
              </a:lnSpc>
            </a:pPr>
            <a:endParaRPr lang="en-US" sz="12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0" y="1285101"/>
            <a:ext cx="12191999" cy="923330"/>
          </a:xfrm>
          <a:prstGeom prst="rect">
            <a:avLst/>
          </a:prstGeom>
          <a:noFill/>
        </p:spPr>
        <p:txBody>
          <a:bodyPr wrap="square" rtlCol="0">
            <a:spAutoFit/>
          </a:bodyPr>
          <a:lstStyle/>
          <a:p>
            <a:pPr algn="ctr"/>
            <a:r>
              <a:rPr lang="en-US" sz="5400" b="1" dirty="0">
                <a:effectLst>
                  <a:glow rad="127000">
                    <a:schemeClr val="bg1"/>
                  </a:glow>
                </a:effectLst>
                <a:latin typeface="Candara" pitchFamily="34" charset="0"/>
              </a:rPr>
              <a:t>To be Spiritual you must learn to …</a:t>
            </a:r>
          </a:p>
        </p:txBody>
      </p:sp>
    </p:spTree>
    <p:extLst>
      <p:ext uri="{BB962C8B-B14F-4D97-AF65-F5344CB8AC3E}">
        <p14:creationId xmlns:p14="http://schemas.microsoft.com/office/powerpoint/2010/main" val="360714908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0" y="-71438"/>
            <a:ext cx="9144000" cy="1143001"/>
          </a:xfrm>
        </p:spPr>
        <p:txBody>
          <a:bodyPr/>
          <a:lstStyle/>
          <a:p>
            <a:r>
              <a:rPr lang="en-US" sz="4800" dirty="0"/>
              <a:t>Spirit intoxication affects the:</a:t>
            </a:r>
          </a:p>
        </p:txBody>
      </p:sp>
      <p:sp>
        <p:nvSpPr>
          <p:cNvPr id="354307" name="Rectangle 3"/>
          <p:cNvSpPr>
            <a:spLocks noGrp="1" noChangeArrowheads="1"/>
          </p:cNvSpPr>
          <p:nvPr>
            <p:ph type="body" sz="half" idx="1"/>
          </p:nvPr>
        </p:nvSpPr>
        <p:spPr>
          <a:xfrm>
            <a:off x="334108" y="1236050"/>
            <a:ext cx="11605846" cy="4114800"/>
          </a:xfrm>
        </p:spPr>
        <p:txBody>
          <a:bodyPr>
            <a:noAutofit/>
          </a:bodyPr>
          <a:lstStyle/>
          <a:p>
            <a:pPr marL="0" indent="0">
              <a:lnSpc>
                <a:spcPct val="90000"/>
              </a:lnSpc>
            </a:pPr>
            <a:r>
              <a:rPr lang="en-US" sz="4800" dirty="0">
                <a:effectLst>
                  <a:glow rad="127000">
                    <a:schemeClr val="bg1"/>
                  </a:glow>
                </a:effectLst>
                <a:latin typeface="Arial" pitchFamily="34" charset="0"/>
              </a:rPr>
              <a:t>Physical life—Body is temple </a:t>
            </a:r>
            <a:r>
              <a:rPr lang="en-US" sz="3200" dirty="0">
                <a:effectLst>
                  <a:glow rad="127000">
                    <a:schemeClr val="bg1"/>
                  </a:glow>
                </a:effectLst>
                <a:latin typeface="Arial" pitchFamily="34" charset="0"/>
              </a:rPr>
              <a:t>1 </a:t>
            </a:r>
            <a:r>
              <a:rPr lang="en-US" sz="3200" dirty="0" err="1">
                <a:effectLst>
                  <a:glow rad="127000">
                    <a:schemeClr val="bg1"/>
                  </a:glow>
                </a:effectLst>
                <a:latin typeface="Arial" pitchFamily="34" charset="0"/>
              </a:rPr>
              <a:t>Cor</a:t>
            </a:r>
            <a:r>
              <a:rPr lang="en-US" sz="3200" dirty="0">
                <a:effectLst>
                  <a:glow rad="127000">
                    <a:schemeClr val="bg1"/>
                  </a:glow>
                </a:effectLst>
                <a:latin typeface="Arial" pitchFamily="34" charset="0"/>
              </a:rPr>
              <a:t> 6:19</a:t>
            </a:r>
          </a:p>
          <a:p>
            <a:pPr marL="0" indent="0">
              <a:lnSpc>
                <a:spcPct val="90000"/>
              </a:lnSpc>
            </a:pPr>
            <a:r>
              <a:rPr lang="en-US" sz="4800" dirty="0">
                <a:effectLst>
                  <a:glow rad="127000">
                    <a:schemeClr val="bg1"/>
                  </a:glow>
                </a:effectLst>
                <a:latin typeface="Arial" pitchFamily="34" charset="0"/>
              </a:rPr>
              <a:t>Work life—Do as to the Lord </a:t>
            </a:r>
            <a:r>
              <a:rPr lang="en-US" sz="3200" dirty="0">
                <a:effectLst>
                  <a:glow rad="127000">
                    <a:schemeClr val="bg1"/>
                  </a:glow>
                </a:effectLst>
                <a:latin typeface="Arial" pitchFamily="34" charset="0"/>
              </a:rPr>
              <a:t>Col 3:23</a:t>
            </a:r>
          </a:p>
          <a:p>
            <a:pPr marL="0" indent="0">
              <a:lnSpc>
                <a:spcPct val="90000"/>
              </a:lnSpc>
            </a:pPr>
            <a:r>
              <a:rPr lang="en-US" sz="4800" dirty="0">
                <a:effectLst>
                  <a:glow rad="127000">
                    <a:schemeClr val="bg1"/>
                  </a:glow>
                </a:effectLst>
                <a:latin typeface="Arial" pitchFamily="34" charset="0"/>
              </a:rPr>
              <a:t>Emotional life—Joy of Spirit </a:t>
            </a:r>
            <a:r>
              <a:rPr lang="en-US" sz="3200" dirty="0">
                <a:effectLst>
                  <a:glow rad="127000">
                    <a:schemeClr val="bg1"/>
                  </a:glow>
                </a:effectLst>
                <a:latin typeface="Arial" pitchFamily="34" charset="0"/>
              </a:rPr>
              <a:t>Acts 13:52</a:t>
            </a:r>
          </a:p>
          <a:p>
            <a:pPr marL="0" indent="0">
              <a:lnSpc>
                <a:spcPct val="90000"/>
              </a:lnSpc>
            </a:pPr>
            <a:r>
              <a:rPr lang="en-US" sz="4800" dirty="0">
                <a:effectLst>
                  <a:glow rad="127000">
                    <a:schemeClr val="bg1"/>
                  </a:glow>
                </a:effectLst>
                <a:latin typeface="Arial" pitchFamily="34" charset="0"/>
              </a:rPr>
              <a:t>Married life—Agape love </a:t>
            </a:r>
            <a:r>
              <a:rPr lang="en-US" sz="3200" dirty="0">
                <a:effectLst>
                  <a:glow rad="127000">
                    <a:schemeClr val="bg1"/>
                  </a:glow>
                </a:effectLst>
                <a:latin typeface="Arial" pitchFamily="34" charset="0"/>
              </a:rPr>
              <a:t>Ro. 5:5</a:t>
            </a:r>
          </a:p>
          <a:p>
            <a:pPr marL="0" indent="0">
              <a:lnSpc>
                <a:spcPct val="90000"/>
              </a:lnSpc>
            </a:pPr>
            <a:r>
              <a:rPr lang="en-US" sz="4800" dirty="0">
                <a:effectLst>
                  <a:glow rad="127000">
                    <a:schemeClr val="bg1"/>
                  </a:glow>
                </a:effectLst>
                <a:latin typeface="Arial" pitchFamily="34" charset="0"/>
              </a:rPr>
              <a:t>Family life—Care for his own </a:t>
            </a:r>
            <a:r>
              <a:rPr lang="en-US" sz="3200" dirty="0">
                <a:effectLst>
                  <a:glow rad="127000">
                    <a:schemeClr val="bg1"/>
                  </a:glow>
                </a:effectLst>
                <a:latin typeface="Arial" pitchFamily="34" charset="0"/>
              </a:rPr>
              <a:t>1 Tim 5:8</a:t>
            </a:r>
          </a:p>
          <a:p>
            <a:pPr marL="0" indent="0">
              <a:lnSpc>
                <a:spcPct val="90000"/>
              </a:lnSpc>
            </a:pPr>
            <a:r>
              <a:rPr lang="en-US" sz="4800" dirty="0">
                <a:effectLst>
                  <a:glow rad="127000">
                    <a:schemeClr val="bg1"/>
                  </a:glow>
                </a:effectLst>
                <a:latin typeface="Arial" pitchFamily="34" charset="0"/>
              </a:rPr>
              <a:t>Social life—For God’s glory </a:t>
            </a:r>
            <a:r>
              <a:rPr lang="en-US" sz="3200" dirty="0">
                <a:effectLst>
                  <a:glow rad="127000">
                    <a:schemeClr val="bg1"/>
                  </a:glow>
                </a:effectLst>
                <a:latin typeface="Arial" pitchFamily="34" charset="0"/>
              </a:rPr>
              <a:t>1 </a:t>
            </a:r>
            <a:r>
              <a:rPr lang="en-US" sz="3200" dirty="0" err="1">
                <a:effectLst>
                  <a:glow rad="127000">
                    <a:schemeClr val="bg1"/>
                  </a:glow>
                </a:effectLst>
                <a:latin typeface="Arial" pitchFamily="34" charset="0"/>
              </a:rPr>
              <a:t>Cor</a:t>
            </a:r>
            <a:r>
              <a:rPr lang="en-US" sz="3200" dirty="0">
                <a:effectLst>
                  <a:glow rad="127000">
                    <a:schemeClr val="bg1"/>
                  </a:glow>
                </a:effectLst>
                <a:latin typeface="Arial" pitchFamily="34" charset="0"/>
              </a:rPr>
              <a:t> 10:31</a:t>
            </a:r>
          </a:p>
          <a:p>
            <a:pPr marL="0" indent="0">
              <a:lnSpc>
                <a:spcPct val="90000"/>
              </a:lnSpc>
            </a:pPr>
            <a:r>
              <a:rPr lang="en-US" sz="4800" dirty="0">
                <a:effectLst>
                  <a:glow rad="127000">
                    <a:schemeClr val="bg1"/>
                  </a:glow>
                </a:effectLst>
                <a:latin typeface="Arial" pitchFamily="34" charset="0"/>
              </a:rPr>
              <a:t>Rational life—Mind of Christ </a:t>
            </a:r>
            <a:r>
              <a:rPr lang="en-US" sz="3200" dirty="0">
                <a:effectLst>
                  <a:glow rad="127000">
                    <a:schemeClr val="bg1"/>
                  </a:glow>
                </a:effectLst>
                <a:latin typeface="Arial" pitchFamily="34" charset="0"/>
              </a:rPr>
              <a:t>1 Cor.2:16</a:t>
            </a:r>
          </a:p>
          <a:p>
            <a:pPr marL="0" indent="0">
              <a:lnSpc>
                <a:spcPct val="90000"/>
              </a:lnSpc>
            </a:pPr>
            <a:r>
              <a:rPr lang="en-US" sz="4800" dirty="0">
                <a:effectLst>
                  <a:glow rad="127000">
                    <a:schemeClr val="bg1"/>
                  </a:glow>
                </a:effectLst>
                <a:latin typeface="Arial" pitchFamily="34" charset="0"/>
              </a:rPr>
              <a:t>Spiritual life—Spiritual man </a:t>
            </a:r>
            <a:r>
              <a:rPr lang="en-US" sz="3200" dirty="0">
                <a:effectLst>
                  <a:glow rad="127000">
                    <a:schemeClr val="bg1"/>
                  </a:glow>
                </a:effectLst>
                <a:latin typeface="Arial" pitchFamily="34" charset="0"/>
              </a:rPr>
              <a:t>1 </a:t>
            </a:r>
            <a:r>
              <a:rPr lang="en-US" sz="3200" dirty="0" err="1">
                <a:effectLst>
                  <a:glow rad="127000">
                    <a:schemeClr val="bg1"/>
                  </a:glow>
                </a:effectLst>
                <a:latin typeface="Arial" pitchFamily="34" charset="0"/>
              </a:rPr>
              <a:t>Cor</a:t>
            </a:r>
            <a:r>
              <a:rPr lang="en-US" sz="3200" dirty="0">
                <a:effectLst>
                  <a:glow rad="127000">
                    <a:schemeClr val="bg1"/>
                  </a:glow>
                </a:effectLst>
                <a:latin typeface="Arial" pitchFamily="34" charset="0"/>
              </a:rPr>
              <a:t> 2:15</a:t>
            </a:r>
          </a:p>
        </p:txBody>
      </p:sp>
      <p:sp>
        <p:nvSpPr>
          <p:cNvPr id="4" name="Rectangle 3"/>
          <p:cNvSpPr/>
          <p:nvPr/>
        </p:nvSpPr>
        <p:spPr>
          <a:xfrm>
            <a:off x="1941689" y="1061157"/>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p:cNvPicPr>
            <a:picLocks noChangeAspect="1" noChangeArrowheads="1"/>
          </p:cNvPicPr>
          <p:nvPr/>
        </p:nvPicPr>
        <p:blipFill>
          <a:blip r:embed="rId3" cstate="print"/>
          <a:srcRect/>
          <a:stretch>
            <a:fillRect/>
          </a:stretch>
        </p:blipFill>
        <p:spPr bwMode="auto">
          <a:xfrm>
            <a:off x="2849920" y="1831871"/>
            <a:ext cx="6574221" cy="438589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Effect transition="in" filter="wipe(left)">
                                      <p:cBhvr>
                                        <p:cTn id="7" dur="500"/>
                                        <p:tgtEl>
                                          <p:spTgt spid="354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4307">
                                            <p:txEl>
                                              <p:pRg st="1" end="1"/>
                                            </p:txEl>
                                          </p:spTgt>
                                        </p:tgtEl>
                                        <p:attrNameLst>
                                          <p:attrName>style.visibility</p:attrName>
                                        </p:attrNameLst>
                                      </p:cBhvr>
                                      <p:to>
                                        <p:strVal val="visible"/>
                                      </p:to>
                                    </p:set>
                                    <p:animEffect transition="in" filter="wipe(left)">
                                      <p:cBhvr>
                                        <p:cTn id="12" dur="500"/>
                                        <p:tgtEl>
                                          <p:spTgt spid="354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4307">
                                            <p:txEl>
                                              <p:pRg st="2" end="2"/>
                                            </p:txEl>
                                          </p:spTgt>
                                        </p:tgtEl>
                                        <p:attrNameLst>
                                          <p:attrName>style.visibility</p:attrName>
                                        </p:attrNameLst>
                                      </p:cBhvr>
                                      <p:to>
                                        <p:strVal val="visible"/>
                                      </p:to>
                                    </p:set>
                                    <p:animEffect transition="in" filter="wipe(left)">
                                      <p:cBhvr>
                                        <p:cTn id="17" dur="500"/>
                                        <p:tgtEl>
                                          <p:spTgt spid="354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4307">
                                            <p:txEl>
                                              <p:pRg st="3" end="3"/>
                                            </p:txEl>
                                          </p:spTgt>
                                        </p:tgtEl>
                                        <p:attrNameLst>
                                          <p:attrName>style.visibility</p:attrName>
                                        </p:attrNameLst>
                                      </p:cBhvr>
                                      <p:to>
                                        <p:strVal val="visible"/>
                                      </p:to>
                                    </p:set>
                                    <p:animEffect transition="in" filter="wipe(left)">
                                      <p:cBhvr>
                                        <p:cTn id="22" dur="500"/>
                                        <p:tgtEl>
                                          <p:spTgt spid="3543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4307">
                                            <p:txEl>
                                              <p:pRg st="4" end="4"/>
                                            </p:txEl>
                                          </p:spTgt>
                                        </p:tgtEl>
                                        <p:attrNameLst>
                                          <p:attrName>style.visibility</p:attrName>
                                        </p:attrNameLst>
                                      </p:cBhvr>
                                      <p:to>
                                        <p:strVal val="visible"/>
                                      </p:to>
                                    </p:set>
                                    <p:animEffect transition="in" filter="wipe(left)">
                                      <p:cBhvr>
                                        <p:cTn id="27" dur="500"/>
                                        <p:tgtEl>
                                          <p:spTgt spid="3543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4307">
                                            <p:txEl>
                                              <p:pRg st="5" end="5"/>
                                            </p:txEl>
                                          </p:spTgt>
                                        </p:tgtEl>
                                        <p:attrNameLst>
                                          <p:attrName>style.visibility</p:attrName>
                                        </p:attrNameLst>
                                      </p:cBhvr>
                                      <p:to>
                                        <p:strVal val="visible"/>
                                      </p:to>
                                    </p:set>
                                    <p:animEffect transition="in" filter="wipe(left)">
                                      <p:cBhvr>
                                        <p:cTn id="32" dur="500"/>
                                        <p:tgtEl>
                                          <p:spTgt spid="3543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4307">
                                            <p:txEl>
                                              <p:pRg st="6" end="6"/>
                                            </p:txEl>
                                          </p:spTgt>
                                        </p:tgtEl>
                                        <p:attrNameLst>
                                          <p:attrName>style.visibility</p:attrName>
                                        </p:attrNameLst>
                                      </p:cBhvr>
                                      <p:to>
                                        <p:strVal val="visible"/>
                                      </p:to>
                                    </p:set>
                                    <p:animEffect transition="in" filter="wipe(left)">
                                      <p:cBhvr>
                                        <p:cTn id="37" dur="500"/>
                                        <p:tgtEl>
                                          <p:spTgt spid="3543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54307">
                                            <p:txEl>
                                              <p:pRg st="7" end="7"/>
                                            </p:txEl>
                                          </p:spTgt>
                                        </p:tgtEl>
                                        <p:attrNameLst>
                                          <p:attrName>style.visibility</p:attrName>
                                        </p:attrNameLst>
                                      </p:cBhvr>
                                      <p:to>
                                        <p:strVal val="visible"/>
                                      </p:to>
                                    </p:set>
                                    <p:animEffect transition="in" filter="wipe(left)">
                                      <p:cBhvr>
                                        <p:cTn id="42" dur="500"/>
                                        <p:tgtEl>
                                          <p:spTgt spid="35430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9458"/>
                                        </p:tgtEl>
                                        <p:attrNameLst>
                                          <p:attrName>style.visibility</p:attrName>
                                        </p:attrNameLst>
                                      </p:cBhvr>
                                      <p:to>
                                        <p:strVal val="visible"/>
                                      </p:to>
                                    </p:set>
                                    <p:animEffect transition="in" filter="randombar(horizontal)">
                                      <p:cBhvr>
                                        <p:cTn id="4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FED3-3DAD-4FCB-9E6D-65471D8C3A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337E7B9-325E-41EE-83BE-DF0039C27EC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6962AA7-CE2C-443C-8250-C6B14385CB9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01277AB-4EB4-4A83-A5E3-117D51292BD7}"/>
              </a:ext>
            </a:extLst>
          </p:cNvPr>
          <p:cNvPicPr>
            <a:picLocks noChangeAspect="1"/>
          </p:cNvPicPr>
          <p:nvPr/>
        </p:nvPicPr>
        <p:blipFill>
          <a:blip r:embed="rId3"/>
          <a:stretch>
            <a:fillRect/>
          </a:stretch>
        </p:blipFill>
        <p:spPr>
          <a:xfrm>
            <a:off x="6375043" y="-533393"/>
            <a:ext cx="5816958" cy="7751810"/>
          </a:xfrm>
          <a:prstGeom prst="rect">
            <a:avLst/>
          </a:prstGeom>
        </p:spPr>
      </p:pic>
    </p:spTree>
    <p:extLst>
      <p:ext uri="{BB962C8B-B14F-4D97-AF65-F5344CB8AC3E}">
        <p14:creationId xmlns:p14="http://schemas.microsoft.com/office/powerpoint/2010/main" val="3348056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59917"/>
          </a:xfrm>
        </p:spPr>
        <p:txBody>
          <a:bodyPr/>
          <a:lstStyle/>
          <a:p>
            <a:r>
              <a:rPr lang="en-US" dirty="0"/>
              <a:t>How do you get spiritual?</a:t>
            </a:r>
            <a:br>
              <a:rPr lang="en-US" dirty="0"/>
            </a:br>
            <a:r>
              <a:rPr lang="en-US" dirty="0"/>
              <a:t> What do you replace with? </a:t>
            </a:r>
          </a:p>
        </p:txBody>
      </p:sp>
      <p:sp>
        <p:nvSpPr>
          <p:cNvPr id="5" name="Content Placeholder 2"/>
          <p:cNvSpPr>
            <a:spLocks noGrp="1"/>
          </p:cNvSpPr>
          <p:nvPr>
            <p:ph idx="1"/>
          </p:nvPr>
        </p:nvSpPr>
        <p:spPr>
          <a:xfrm>
            <a:off x="333632" y="3227388"/>
            <a:ext cx="5856153" cy="2898776"/>
          </a:xfrm>
          <a:prstGeom prst="rect">
            <a:avLst/>
          </a:prstGeom>
        </p:spPr>
        <p:txBody>
          <a:bodyPr>
            <a:normAutofit/>
          </a:bodyPr>
          <a:lstStyle/>
          <a:p>
            <a:pPr>
              <a:buNone/>
            </a:pPr>
            <a:r>
              <a:rPr lang="en-US" baseline="30000" dirty="0"/>
              <a:t>18</a:t>
            </a:r>
            <a:r>
              <a:rPr lang="en-US" dirty="0"/>
              <a:t> Do not get drunk on wine, which leads to debauchery.</a:t>
            </a:r>
          </a:p>
        </p:txBody>
      </p:sp>
      <p:sp>
        <p:nvSpPr>
          <p:cNvPr id="6" name="Content Placeholder 5"/>
          <p:cNvSpPr>
            <a:spLocks noGrp="1"/>
          </p:cNvSpPr>
          <p:nvPr>
            <p:ph sz="quarter" idx="4294967295"/>
          </p:nvPr>
        </p:nvSpPr>
        <p:spPr>
          <a:xfrm>
            <a:off x="6646985" y="3227388"/>
            <a:ext cx="5545015" cy="3248025"/>
          </a:xfrm>
          <a:prstGeom prst="rect">
            <a:avLst/>
          </a:prstGeom>
        </p:spPr>
        <p:txBody>
          <a:bodyPr>
            <a:normAutofit/>
          </a:bodyPr>
          <a:lstStyle/>
          <a:p>
            <a:pPr>
              <a:buNone/>
            </a:pPr>
            <a:r>
              <a:rPr lang="en-US" sz="5400" dirty="0"/>
              <a:t> Instead, be filled with the Spirit.</a:t>
            </a:r>
          </a:p>
          <a:p>
            <a:endParaRPr lang="en-US" sz="5400" dirty="0"/>
          </a:p>
        </p:txBody>
      </p:sp>
      <p:pic>
        <p:nvPicPr>
          <p:cNvPr id="9" name="Picture 3"/>
          <p:cNvPicPr>
            <a:picLocks noChangeAspect="1" noChangeArrowheads="1"/>
          </p:cNvPicPr>
          <p:nvPr/>
        </p:nvPicPr>
        <p:blipFill>
          <a:blip r:embed="rId3" cstate="print"/>
          <a:srcRect/>
          <a:stretch>
            <a:fillRect/>
          </a:stretch>
        </p:blipFill>
        <p:spPr bwMode="auto">
          <a:xfrm>
            <a:off x="4806832" y="3619500"/>
            <a:ext cx="2889368" cy="3238500"/>
          </a:xfrm>
          <a:prstGeom prst="rect">
            <a:avLst/>
          </a:prstGeom>
          <a:noFill/>
          <a:ln w="9525">
            <a:noFill/>
            <a:miter lim="800000"/>
            <a:headEnd/>
            <a:tailEnd/>
          </a:ln>
          <a:effectLst/>
        </p:spPr>
      </p:pic>
      <p:pic>
        <p:nvPicPr>
          <p:cNvPr id="12" name="Picture 11">
            <a:extLst>
              <a:ext uri="{FF2B5EF4-FFF2-40B4-BE49-F238E27FC236}">
                <a16:creationId xmlns:a16="http://schemas.microsoft.com/office/drawing/2014/main" id="{C16A73A2-554E-421E-9984-08E5B970F636}"/>
              </a:ext>
            </a:extLst>
          </p:cNvPr>
          <p:cNvPicPr>
            <a:picLocks noChangeAspect="1"/>
          </p:cNvPicPr>
          <p:nvPr/>
        </p:nvPicPr>
        <p:blipFill>
          <a:blip r:embed="rId4">
            <a:alphaModFix amt="85000"/>
          </a:blip>
          <a:stretch>
            <a:fillRect/>
          </a:stretch>
        </p:blipFill>
        <p:spPr>
          <a:xfrm>
            <a:off x="1790492" y="2064552"/>
            <a:ext cx="3099216" cy="1110808"/>
          </a:xfrm>
          <a:prstGeom prst="rect">
            <a:avLst/>
          </a:prstGeom>
        </p:spPr>
      </p:pic>
      <p:pic>
        <p:nvPicPr>
          <p:cNvPr id="13" name="Picture 12">
            <a:extLst>
              <a:ext uri="{FF2B5EF4-FFF2-40B4-BE49-F238E27FC236}">
                <a16:creationId xmlns:a16="http://schemas.microsoft.com/office/drawing/2014/main" id="{E8958298-1A9C-48AE-8154-DC0FD973CF69}"/>
              </a:ext>
            </a:extLst>
          </p:cNvPr>
          <p:cNvPicPr>
            <a:picLocks noChangeAspect="1"/>
          </p:cNvPicPr>
          <p:nvPr/>
        </p:nvPicPr>
        <p:blipFill>
          <a:blip r:embed="rId5"/>
          <a:stretch>
            <a:fillRect/>
          </a:stretch>
        </p:blipFill>
        <p:spPr>
          <a:xfrm>
            <a:off x="6862389" y="2019889"/>
            <a:ext cx="3547221" cy="1098534"/>
          </a:xfrm>
          <a:prstGeom prst="rect">
            <a:avLst/>
          </a:prstGeom>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MUSICAL</a:t>
            </a:r>
            <a:r>
              <a:rPr lang="en-US" dirty="0"/>
              <a:t>!</a:t>
            </a:r>
          </a:p>
        </p:txBody>
      </p:sp>
      <p:sp>
        <p:nvSpPr>
          <p:cNvPr id="3" name="Content Placeholder 2"/>
          <p:cNvSpPr>
            <a:spLocks noGrp="1"/>
          </p:cNvSpPr>
          <p:nvPr>
            <p:ph idx="1"/>
          </p:nvPr>
        </p:nvSpPr>
        <p:spPr/>
        <p:txBody>
          <a:bodyPr/>
          <a:lstStyle/>
          <a:p>
            <a:r>
              <a:rPr lang="en-US" baseline="30000" dirty="0"/>
              <a:t>19</a:t>
            </a:r>
            <a:r>
              <a:rPr lang="en-US" dirty="0"/>
              <a:t> Speak to one another with </a:t>
            </a:r>
            <a:r>
              <a:rPr lang="en-US" dirty="0">
                <a:solidFill>
                  <a:srgbClr val="FF0000"/>
                </a:solidFill>
              </a:rPr>
              <a:t>psalms</a:t>
            </a:r>
            <a:r>
              <a:rPr lang="en-US" dirty="0"/>
              <a:t>,</a:t>
            </a:r>
          </a:p>
        </p:txBody>
      </p:sp>
      <p:sp>
        <p:nvSpPr>
          <p:cNvPr id="7" name="Rectangle 6"/>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b="16610"/>
          <a:stretch/>
        </p:blipFill>
        <p:spPr>
          <a:xfrm>
            <a:off x="505137" y="2313489"/>
            <a:ext cx="11181725" cy="4544511"/>
          </a:xfrm>
          <a:prstGeom prst="rect">
            <a:avLst/>
          </a:prstGeom>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MUSICAL</a:t>
            </a:r>
            <a:r>
              <a:rPr lang="en-US" dirty="0"/>
              <a:t>!</a:t>
            </a:r>
            <a:endParaRPr lang="en-US" u="sng" dirty="0"/>
          </a:p>
        </p:txBody>
      </p:sp>
      <p:sp>
        <p:nvSpPr>
          <p:cNvPr id="3" name="Content Placeholder 2"/>
          <p:cNvSpPr>
            <a:spLocks noGrp="1"/>
          </p:cNvSpPr>
          <p:nvPr>
            <p:ph idx="1"/>
          </p:nvPr>
        </p:nvSpPr>
        <p:spPr>
          <a:xfrm>
            <a:off x="333632" y="1600201"/>
            <a:ext cx="6103744" cy="4525963"/>
          </a:xfrm>
        </p:spPr>
        <p:txBody>
          <a:bodyPr/>
          <a:lstStyle/>
          <a:p>
            <a:r>
              <a:rPr lang="en-US" baseline="30000" dirty="0"/>
              <a:t>19</a:t>
            </a:r>
            <a:r>
              <a:rPr lang="en-US" dirty="0"/>
              <a:t> Speak to one another with psalms, </a:t>
            </a:r>
            <a:r>
              <a:rPr lang="en-US" dirty="0">
                <a:solidFill>
                  <a:srgbClr val="FF0000"/>
                </a:solidFill>
              </a:rPr>
              <a:t>hymns</a:t>
            </a:r>
            <a:endParaRPr lang="en-US" dirty="0"/>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30B132-5FEC-4F83-B7EB-0EA0F04AD4B0}"/>
              </a:ext>
            </a:extLst>
          </p:cNvPr>
          <p:cNvPicPr>
            <a:picLocks noChangeAspect="1"/>
          </p:cNvPicPr>
          <p:nvPr/>
        </p:nvPicPr>
        <p:blipFill>
          <a:blip r:embed="rId3"/>
          <a:stretch>
            <a:fillRect/>
          </a:stretch>
        </p:blipFill>
        <p:spPr>
          <a:xfrm>
            <a:off x="7434648" y="1336430"/>
            <a:ext cx="3538152" cy="5771454"/>
          </a:xfrm>
          <a:prstGeom prst="rect">
            <a:avLst/>
          </a:prstGeom>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MUSICAL</a:t>
            </a:r>
            <a:r>
              <a:rPr lang="en-US" dirty="0"/>
              <a:t>!</a:t>
            </a:r>
          </a:p>
        </p:txBody>
      </p:sp>
      <p:sp>
        <p:nvSpPr>
          <p:cNvPr id="3" name="Content Placeholder 2"/>
          <p:cNvSpPr>
            <a:spLocks noGrp="1"/>
          </p:cNvSpPr>
          <p:nvPr>
            <p:ph idx="1"/>
          </p:nvPr>
        </p:nvSpPr>
        <p:spPr>
          <a:xfrm>
            <a:off x="333632" y="1600201"/>
            <a:ext cx="6103744" cy="4525963"/>
          </a:xfrm>
        </p:spPr>
        <p:txBody>
          <a:bodyPr/>
          <a:lstStyle/>
          <a:p>
            <a:r>
              <a:rPr lang="en-US" baseline="30000" dirty="0"/>
              <a:t>19</a:t>
            </a:r>
            <a:r>
              <a:rPr lang="en-US" dirty="0"/>
              <a:t> Speak to one another with psalms, hymns and </a:t>
            </a:r>
            <a:r>
              <a:rPr lang="en-US" dirty="0">
                <a:solidFill>
                  <a:srgbClr val="FF0000"/>
                </a:solidFill>
              </a:rPr>
              <a:t>spiritual songs</a:t>
            </a:r>
            <a:r>
              <a:rPr lang="en-US" dirty="0"/>
              <a:t>. </a:t>
            </a:r>
          </a:p>
        </p:txBody>
      </p:sp>
      <p:pic>
        <p:nvPicPr>
          <p:cNvPr id="14338" name="Picture 2"/>
          <p:cNvPicPr>
            <a:picLocks noChangeAspect="1" noChangeArrowheads="1"/>
          </p:cNvPicPr>
          <p:nvPr/>
        </p:nvPicPr>
        <p:blipFill>
          <a:blip r:embed="rId3" cstate="print"/>
          <a:srcRect/>
          <a:stretch>
            <a:fillRect/>
          </a:stretch>
        </p:blipFill>
        <p:spPr bwMode="auto">
          <a:xfrm>
            <a:off x="6719435" y="1117600"/>
            <a:ext cx="4524553" cy="5740400"/>
          </a:xfrm>
          <a:prstGeom prst="rect">
            <a:avLst/>
          </a:prstGeom>
          <a:noFill/>
          <a:ln w="9525">
            <a:noFill/>
            <a:miter lim="800000"/>
            <a:headEnd/>
            <a:tailEnd/>
          </a:ln>
          <a:effectLst/>
        </p:spPr>
      </p:pic>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577F25-1BB8-4BB9-92EB-BF4ADCBD29CF}"/>
              </a:ext>
            </a:extLst>
          </p:cNvPr>
          <p:cNvSpPr txBox="1"/>
          <p:nvPr/>
        </p:nvSpPr>
        <p:spPr>
          <a:xfrm>
            <a:off x="1631577" y="5181600"/>
            <a:ext cx="6221506" cy="1107996"/>
          </a:xfrm>
          <a:prstGeom prst="rect">
            <a:avLst/>
          </a:prstGeom>
          <a:noFill/>
        </p:spPr>
        <p:txBody>
          <a:bodyPr wrap="square" rtlCol="0">
            <a:spAutoFit/>
          </a:bodyPr>
          <a:lstStyle/>
          <a:p>
            <a:r>
              <a:rPr lang="en-US" sz="6600" b="1" dirty="0">
                <a:effectLst>
                  <a:glow rad="127000">
                    <a:schemeClr val="bg1"/>
                  </a:glow>
                </a:effectLst>
              </a:rPr>
              <a:t>PRAISE MUSIC</a:t>
            </a: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811078" y="1143000"/>
            <a:ext cx="6380922" cy="5849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MUSICAL</a:t>
            </a:r>
            <a:r>
              <a:rPr lang="en-US" dirty="0"/>
              <a:t>!</a:t>
            </a:r>
          </a:p>
        </p:txBody>
      </p:sp>
      <p:sp>
        <p:nvSpPr>
          <p:cNvPr id="3" name="Content Placeholder 2"/>
          <p:cNvSpPr>
            <a:spLocks noGrp="1"/>
          </p:cNvSpPr>
          <p:nvPr>
            <p:ph idx="1"/>
          </p:nvPr>
        </p:nvSpPr>
        <p:spPr>
          <a:xfrm>
            <a:off x="333632" y="1600201"/>
            <a:ext cx="5902576" cy="4525963"/>
          </a:xfrm>
        </p:spPr>
        <p:txBody>
          <a:bodyPr/>
          <a:lstStyle/>
          <a:p>
            <a:r>
              <a:rPr lang="en-US" baseline="30000" dirty="0"/>
              <a:t>19</a:t>
            </a:r>
            <a:r>
              <a:rPr lang="en-US" dirty="0"/>
              <a:t> </a:t>
            </a:r>
            <a:r>
              <a:rPr lang="en-US" dirty="0">
                <a:solidFill>
                  <a:srgbClr val="FF0000"/>
                </a:solidFill>
              </a:rPr>
              <a:t>Speak </a:t>
            </a:r>
            <a:r>
              <a:rPr lang="en-US" dirty="0"/>
              <a:t>to one another with psalms, hymns and spiritual songs. </a:t>
            </a:r>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6D468E-26AD-49E5-99ED-BCC5D3528E37}"/>
              </a:ext>
            </a:extLst>
          </p:cNvPr>
          <p:cNvSpPr txBox="1"/>
          <p:nvPr/>
        </p:nvSpPr>
        <p:spPr>
          <a:xfrm>
            <a:off x="1631577" y="5181600"/>
            <a:ext cx="6221506" cy="1107996"/>
          </a:xfrm>
          <a:prstGeom prst="rect">
            <a:avLst/>
          </a:prstGeom>
          <a:noFill/>
        </p:spPr>
        <p:txBody>
          <a:bodyPr wrap="square" rtlCol="0">
            <a:spAutoFit/>
          </a:bodyPr>
          <a:lstStyle/>
          <a:p>
            <a:r>
              <a:rPr lang="en-US" sz="6600" b="1" dirty="0">
                <a:effectLst>
                  <a:glow rad="127000">
                    <a:schemeClr val="bg1"/>
                  </a:glow>
                </a:effectLst>
              </a:rPr>
              <a:t>RAP MUSIC</a:t>
            </a:r>
          </a:p>
        </p:txBody>
      </p:sp>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r="19057"/>
          <a:stretch>
            <a:fillRect/>
          </a:stretch>
        </p:blipFill>
        <p:spPr bwMode="auto">
          <a:xfrm>
            <a:off x="6725478" y="1411352"/>
            <a:ext cx="5466522" cy="544664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 </a:t>
            </a:r>
            <a:r>
              <a:rPr lang="en-US" u="sng" dirty="0"/>
              <a:t>MUSICAL</a:t>
            </a:r>
            <a:r>
              <a:rPr lang="en-US" dirty="0"/>
              <a:t>!</a:t>
            </a:r>
            <a:endParaRPr lang="en-US" u="sng" dirty="0"/>
          </a:p>
        </p:txBody>
      </p:sp>
      <p:sp>
        <p:nvSpPr>
          <p:cNvPr id="3" name="Content Placeholder 2"/>
          <p:cNvSpPr>
            <a:spLocks noGrp="1"/>
          </p:cNvSpPr>
          <p:nvPr>
            <p:ph idx="1"/>
          </p:nvPr>
        </p:nvSpPr>
        <p:spPr>
          <a:xfrm>
            <a:off x="333632" y="1600201"/>
            <a:ext cx="6122032" cy="4525963"/>
          </a:xfrm>
        </p:spPr>
        <p:txBody>
          <a:bodyPr/>
          <a:lstStyle/>
          <a:p>
            <a:r>
              <a:rPr lang="en-US" baseline="30000" dirty="0"/>
              <a:t>19</a:t>
            </a:r>
            <a:r>
              <a:rPr lang="en-US" dirty="0"/>
              <a:t> Speak to one another with psalms, hymns and spiritual songs. </a:t>
            </a:r>
            <a:r>
              <a:rPr lang="en-US" dirty="0">
                <a:solidFill>
                  <a:srgbClr val="FF0000"/>
                </a:solidFill>
              </a:rPr>
              <a:t>Sing</a:t>
            </a:r>
            <a:endParaRPr lang="en-US" dirty="0"/>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MUSICAL</a:t>
            </a:r>
            <a:r>
              <a:rPr lang="en-US" dirty="0"/>
              <a:t>!</a:t>
            </a:r>
            <a:endParaRPr lang="en-US" u="sng" dirty="0"/>
          </a:p>
        </p:txBody>
      </p:sp>
      <p:sp>
        <p:nvSpPr>
          <p:cNvPr id="3" name="Content Placeholder 2"/>
          <p:cNvSpPr>
            <a:spLocks noGrp="1"/>
          </p:cNvSpPr>
          <p:nvPr>
            <p:ph idx="1"/>
          </p:nvPr>
        </p:nvSpPr>
        <p:spPr>
          <a:xfrm>
            <a:off x="333632" y="1600201"/>
            <a:ext cx="6030592" cy="4525963"/>
          </a:xfrm>
        </p:spPr>
        <p:txBody>
          <a:bodyPr/>
          <a:lstStyle/>
          <a:p>
            <a:r>
              <a:rPr lang="en-US" baseline="30000" dirty="0"/>
              <a:t>19</a:t>
            </a:r>
            <a:r>
              <a:rPr lang="en-US" dirty="0"/>
              <a:t> Speak to one another with psalms, hymns and spiritual songs. Sing and </a:t>
            </a:r>
            <a:r>
              <a:rPr lang="en-US" dirty="0">
                <a:solidFill>
                  <a:srgbClr val="FF0000"/>
                </a:solidFill>
              </a:rPr>
              <a:t>make music in your heart </a:t>
            </a:r>
            <a:r>
              <a:rPr lang="en-US" dirty="0"/>
              <a:t>to the Lord, </a:t>
            </a:r>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6739404" y="1731777"/>
            <a:ext cx="4971012" cy="4897300"/>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09AB7F33-695A-4CCE-ABD4-D65362980F06}"/>
              </a:ext>
            </a:extLst>
          </p:cNvPr>
          <p:cNvSpPr txBox="1"/>
          <p:nvPr/>
        </p:nvSpPr>
        <p:spPr>
          <a:xfrm>
            <a:off x="7189694" y="4679576"/>
            <a:ext cx="4392706" cy="1107996"/>
          </a:xfrm>
          <a:prstGeom prst="rect">
            <a:avLst/>
          </a:prstGeom>
          <a:noFill/>
        </p:spPr>
        <p:txBody>
          <a:bodyPr wrap="square" rtlCol="0">
            <a:spAutoFit/>
          </a:bodyPr>
          <a:lstStyle/>
          <a:p>
            <a:r>
              <a:rPr lang="en-US" sz="6600" b="1" dirty="0">
                <a:effectLst>
                  <a:glow rad="127000">
                    <a:schemeClr val="bg1"/>
                  </a:glow>
                </a:effectLst>
              </a:rPr>
              <a:t>HUMMING</a:t>
            </a: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Passionate - Emotional</a:t>
            </a:r>
          </a:p>
        </p:txBody>
      </p:sp>
      <p:sp>
        <p:nvSpPr>
          <p:cNvPr id="3" name="Content Placeholder 2"/>
          <p:cNvSpPr>
            <a:spLocks noGrp="1"/>
          </p:cNvSpPr>
          <p:nvPr>
            <p:ph idx="1"/>
          </p:nvPr>
        </p:nvSpPr>
        <p:spPr>
          <a:xfrm>
            <a:off x="333632" y="1600201"/>
            <a:ext cx="5866000" cy="4525963"/>
          </a:xfrm>
        </p:spPr>
        <p:txBody>
          <a:bodyPr/>
          <a:lstStyle/>
          <a:p>
            <a:r>
              <a:rPr lang="en-US" baseline="30000" dirty="0"/>
              <a:t>19</a:t>
            </a:r>
            <a:r>
              <a:rPr lang="en-US" dirty="0"/>
              <a:t> Speak to one another with psalms, hymns and spiritual songs. Sing and </a:t>
            </a:r>
            <a:r>
              <a:rPr lang="en-US" dirty="0">
                <a:solidFill>
                  <a:srgbClr val="FF0000"/>
                </a:solidFill>
              </a:rPr>
              <a:t>make music in your heart </a:t>
            </a:r>
            <a:r>
              <a:rPr lang="en-US" dirty="0">
                <a:solidFill>
                  <a:schemeClr val="bg1"/>
                </a:solidFill>
                <a:effectLst>
                  <a:glow rad="127000">
                    <a:srgbClr val="FF0000"/>
                  </a:glow>
                </a:effectLst>
              </a:rPr>
              <a:t>to the Lord</a:t>
            </a:r>
            <a:r>
              <a:rPr lang="en-US" dirty="0">
                <a:solidFill>
                  <a:srgbClr val="FF0000"/>
                </a:solidFill>
              </a:rPr>
              <a:t>,</a:t>
            </a:r>
            <a:endParaRPr lang="en-US" dirty="0"/>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Jesus.png">
            <a:extLst>
              <a:ext uri="{FF2B5EF4-FFF2-40B4-BE49-F238E27FC236}">
                <a16:creationId xmlns:a16="http://schemas.microsoft.com/office/drawing/2014/main" id="{C4F6A60A-0D15-4967-B59B-FC4C377B43A8}"/>
              </a:ext>
            </a:extLst>
          </p:cNvPr>
          <p:cNvPicPr>
            <a:picLocks noChangeAspect="1"/>
          </p:cNvPicPr>
          <p:nvPr/>
        </p:nvPicPr>
        <p:blipFill>
          <a:blip r:embed="rId3" cstate="print"/>
          <a:srcRect r="32034" b="15663"/>
          <a:stretch>
            <a:fillRect/>
          </a:stretch>
        </p:blipFill>
        <p:spPr>
          <a:xfrm>
            <a:off x="4218544" y="281355"/>
            <a:ext cx="7973456" cy="6576646"/>
          </a:xfrm>
          <a:prstGeom prst="rect">
            <a:avLst/>
          </a:prstGeom>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Thankful</a:t>
            </a:r>
          </a:p>
        </p:txBody>
      </p:sp>
      <p:sp>
        <p:nvSpPr>
          <p:cNvPr id="3" name="Content Placeholder 2"/>
          <p:cNvSpPr>
            <a:spLocks noGrp="1"/>
          </p:cNvSpPr>
          <p:nvPr>
            <p:ph idx="1"/>
          </p:nvPr>
        </p:nvSpPr>
        <p:spPr/>
        <p:txBody>
          <a:bodyPr/>
          <a:lstStyle/>
          <a:p>
            <a:r>
              <a:rPr lang="en-US" baseline="30000" dirty="0"/>
              <a:t>20</a:t>
            </a:r>
            <a:r>
              <a:rPr lang="en-US" dirty="0"/>
              <a:t> </a:t>
            </a:r>
            <a:r>
              <a:rPr lang="en-US" dirty="0">
                <a:solidFill>
                  <a:srgbClr val="FF0000"/>
                </a:solidFill>
              </a:rPr>
              <a:t>always giving thanks to God </a:t>
            </a:r>
            <a:br>
              <a:rPr lang="en-US" dirty="0">
                <a:solidFill>
                  <a:srgbClr val="FF0000"/>
                </a:solidFill>
              </a:rPr>
            </a:br>
            <a:r>
              <a:rPr lang="en-US" dirty="0">
                <a:solidFill>
                  <a:srgbClr val="FF0000"/>
                </a:solidFill>
              </a:rPr>
              <a:t>the Father</a:t>
            </a:r>
            <a:r>
              <a:rPr lang="en-US" dirty="0"/>
              <a:t> for everything, </a:t>
            </a:r>
            <a:br>
              <a:rPr lang="en-US" dirty="0"/>
            </a:br>
            <a:r>
              <a:rPr lang="en-US" dirty="0"/>
              <a:t>in the name of our Lord </a:t>
            </a:r>
            <a:br>
              <a:rPr lang="en-US" dirty="0"/>
            </a:br>
            <a:r>
              <a:rPr lang="en-US" dirty="0"/>
              <a:t>Jesus Christ.</a:t>
            </a:r>
          </a:p>
          <a:p>
            <a:endParaRPr lang="en-US" dirty="0"/>
          </a:p>
        </p:txBody>
      </p:sp>
      <p:pic>
        <p:nvPicPr>
          <p:cNvPr id="17412" name="Picture 4"/>
          <p:cNvPicPr>
            <a:picLocks noChangeAspect="1" noChangeArrowheads="1"/>
          </p:cNvPicPr>
          <p:nvPr/>
        </p:nvPicPr>
        <p:blipFill>
          <a:blip r:embed="rId3" cstate="print"/>
          <a:srcRect/>
          <a:stretch>
            <a:fillRect/>
          </a:stretch>
        </p:blipFill>
        <p:spPr bwMode="auto">
          <a:xfrm>
            <a:off x="6326764" y="2133600"/>
            <a:ext cx="5997317" cy="4724400"/>
          </a:xfrm>
          <a:prstGeom prst="rect">
            <a:avLst/>
          </a:prstGeom>
          <a:noFill/>
          <a:ln w="9525">
            <a:noFill/>
            <a:miter lim="800000"/>
            <a:headEnd/>
            <a:tailEnd/>
          </a:ln>
          <a:effectLst/>
        </p:spPr>
      </p:pic>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t>
            </a:r>
            <a:r>
              <a:rPr lang="en-US" u="sng" dirty="0"/>
              <a:t>Thankful</a:t>
            </a:r>
          </a:p>
        </p:txBody>
      </p:sp>
      <p:sp>
        <p:nvSpPr>
          <p:cNvPr id="3" name="Content Placeholder 2"/>
          <p:cNvSpPr>
            <a:spLocks noGrp="1"/>
          </p:cNvSpPr>
          <p:nvPr>
            <p:ph idx="1"/>
          </p:nvPr>
        </p:nvSpPr>
        <p:spPr/>
        <p:txBody>
          <a:bodyPr/>
          <a:lstStyle/>
          <a:p>
            <a:r>
              <a:rPr lang="en-US" baseline="30000" dirty="0"/>
              <a:t>20</a:t>
            </a:r>
            <a:r>
              <a:rPr lang="en-US" dirty="0"/>
              <a:t> always giving thanks to God </a:t>
            </a:r>
            <a:br>
              <a:rPr lang="en-US" dirty="0"/>
            </a:br>
            <a:r>
              <a:rPr lang="en-US" dirty="0"/>
              <a:t>the Father </a:t>
            </a:r>
            <a:r>
              <a:rPr lang="en-US" dirty="0">
                <a:solidFill>
                  <a:srgbClr val="FF0000"/>
                </a:solidFill>
              </a:rPr>
              <a:t>for everything</a:t>
            </a:r>
            <a:r>
              <a:rPr lang="en-US" dirty="0"/>
              <a:t>, </a:t>
            </a:r>
            <a:br>
              <a:rPr lang="en-US" dirty="0"/>
            </a:br>
            <a:r>
              <a:rPr lang="en-US" dirty="0"/>
              <a:t>in the name of our Lord </a:t>
            </a:r>
            <a:br>
              <a:rPr lang="en-US" dirty="0"/>
            </a:br>
            <a:r>
              <a:rPr lang="en-US" dirty="0"/>
              <a:t>Jesus Christ.</a:t>
            </a:r>
          </a:p>
          <a:p>
            <a:endParaRPr lang="en-US" dirty="0"/>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cstate="print"/>
          <a:srcRect/>
          <a:stretch>
            <a:fillRect/>
          </a:stretch>
        </p:blipFill>
        <p:spPr bwMode="auto">
          <a:xfrm>
            <a:off x="6326764" y="2133600"/>
            <a:ext cx="5997317" cy="4724400"/>
          </a:xfrm>
          <a:prstGeom prst="rect">
            <a:avLst/>
          </a:prstGeom>
          <a:noFill/>
          <a:ln w="9525">
            <a:noFill/>
            <a:miter lim="800000"/>
            <a:headEnd/>
            <a:tailEnd/>
          </a:ln>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2"/>
          <p:cNvPicPr>
            <a:picLocks noChangeAspect="1" noChangeArrowheads="1"/>
          </p:cNvPicPr>
          <p:nvPr/>
        </p:nvPicPr>
        <p:blipFill>
          <a:blip r:embed="rId3" cstate="print"/>
          <a:srcRect b="9430"/>
          <a:stretch>
            <a:fillRect/>
          </a:stretch>
        </p:blipFill>
        <p:spPr bwMode="auto">
          <a:xfrm>
            <a:off x="0" y="0"/>
            <a:ext cx="12192000" cy="6858000"/>
          </a:xfrm>
          <a:prstGeom prst="rect">
            <a:avLst/>
          </a:prstGeom>
          <a:noFill/>
          <a:ln>
            <a:noFill/>
          </a:ln>
        </p:spPr>
      </p:pic>
      <p:sp>
        <p:nvSpPr>
          <p:cNvPr id="8" name="Date Placeholder 3"/>
          <p:cNvSpPr>
            <a:spLocks noGrp="1"/>
          </p:cNvSpPr>
          <p:nvPr>
            <p:ph type="dt" sz="half" idx="4294967295"/>
          </p:nvPr>
        </p:nvSpPr>
        <p:spPr>
          <a:xfrm>
            <a:off x="1981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0E9F4-3999-435E-9DA3-F1CCD2F5CC3B}" type="datetimeFigureOut">
              <a:rPr lang="en-US" smtClean="0"/>
              <a:pPr/>
              <a:t>5/20/2021</a:t>
            </a:fld>
            <a:endParaRPr lang="en-US" dirty="0"/>
          </a:p>
        </p:txBody>
      </p:sp>
      <p:sp>
        <p:nvSpPr>
          <p:cNvPr id="9" name="Footer Placeholder 4"/>
          <p:cNvSpPr>
            <a:spLocks noGrp="1"/>
          </p:cNvSpPr>
          <p:nvPr>
            <p:ph type="ftr" sz="quarter" idx="4294967295"/>
          </p:nvPr>
        </p:nvSpPr>
        <p:spPr>
          <a:xfrm>
            <a:off x="4648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p:cNvSpPr>
            <a:spLocks noGrp="1"/>
          </p:cNvSpPr>
          <p:nvPr>
            <p:ph type="sldNum" sz="quarter" idx="4294967295"/>
          </p:nvPr>
        </p:nvSpPr>
        <p:spPr>
          <a:xfrm>
            <a:off x="8077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75D71-C51F-4CA1-BA17-98D5E1B57F8A}" type="slidenum">
              <a:rPr lang="en-US" smtClean="0"/>
              <a:pPr/>
              <a:t>4</a:t>
            </a:fld>
            <a:endParaRPr lang="en-US"/>
          </a:p>
        </p:txBody>
      </p:sp>
    </p:spTree>
    <p:extLst>
      <p:ext uri="{BB962C8B-B14F-4D97-AF65-F5344CB8AC3E}">
        <p14:creationId xmlns:p14="http://schemas.microsoft.com/office/powerpoint/2010/main" val="2985661129"/>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Christian</a:t>
            </a:r>
          </a:p>
        </p:txBody>
      </p:sp>
      <p:sp>
        <p:nvSpPr>
          <p:cNvPr id="3" name="Content Placeholder 2"/>
          <p:cNvSpPr>
            <a:spLocks noGrp="1"/>
          </p:cNvSpPr>
          <p:nvPr>
            <p:ph idx="1"/>
          </p:nvPr>
        </p:nvSpPr>
        <p:spPr/>
        <p:txBody>
          <a:bodyPr/>
          <a:lstStyle/>
          <a:p>
            <a:r>
              <a:rPr lang="en-US" baseline="30000" dirty="0"/>
              <a:t>20</a:t>
            </a:r>
            <a:r>
              <a:rPr lang="en-US" dirty="0"/>
              <a:t> always giving thanks to God </a:t>
            </a:r>
            <a:br>
              <a:rPr lang="en-US" dirty="0"/>
            </a:br>
            <a:r>
              <a:rPr lang="en-US" dirty="0"/>
              <a:t>the Father for everything, </a:t>
            </a:r>
            <a:br>
              <a:rPr lang="en-US" dirty="0"/>
            </a:br>
            <a:r>
              <a:rPr lang="en-US" dirty="0">
                <a:solidFill>
                  <a:srgbClr val="FF0000"/>
                </a:solidFill>
              </a:rPr>
              <a:t>in the name of our Lord </a:t>
            </a:r>
            <a:br>
              <a:rPr lang="en-US" dirty="0">
                <a:solidFill>
                  <a:srgbClr val="FF0000"/>
                </a:solidFill>
              </a:rPr>
            </a:br>
            <a:r>
              <a:rPr lang="en-US" dirty="0">
                <a:solidFill>
                  <a:srgbClr val="FF0000"/>
                </a:solidFill>
              </a:rPr>
              <a:t>Jesus Christ.</a:t>
            </a:r>
          </a:p>
          <a:p>
            <a:endParaRPr lang="en-US" dirty="0"/>
          </a:p>
        </p:txBody>
      </p:sp>
      <p:sp>
        <p:nvSpPr>
          <p:cNvPr id="5" name="Rectangle 4"/>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cstate="print"/>
          <a:srcRect/>
          <a:stretch>
            <a:fillRect/>
          </a:stretch>
        </p:blipFill>
        <p:spPr bwMode="auto">
          <a:xfrm>
            <a:off x="6326764" y="2133600"/>
            <a:ext cx="5997317" cy="4724400"/>
          </a:xfrm>
          <a:prstGeom prst="rect">
            <a:avLst/>
          </a:prstGeom>
          <a:noFill/>
          <a:ln w="9525">
            <a:noFill/>
            <a:miter lim="800000"/>
            <a:headEnd/>
            <a:tailEnd/>
          </a:ln>
          <a:effectLst/>
        </p:spPr>
      </p:pic>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Submissive</a:t>
            </a:r>
          </a:p>
        </p:txBody>
      </p:sp>
      <p:sp>
        <p:nvSpPr>
          <p:cNvPr id="3" name="Content Placeholder 2"/>
          <p:cNvSpPr>
            <a:spLocks noGrp="1"/>
          </p:cNvSpPr>
          <p:nvPr>
            <p:ph idx="1"/>
          </p:nvPr>
        </p:nvSpPr>
        <p:spPr/>
        <p:txBody>
          <a:bodyPr/>
          <a:lstStyle/>
          <a:p>
            <a:r>
              <a:rPr lang="en-US" baseline="30000" dirty="0"/>
              <a:t>21</a:t>
            </a:r>
            <a:r>
              <a:rPr lang="en-US" dirty="0"/>
              <a:t> </a:t>
            </a:r>
            <a:r>
              <a:rPr lang="en-US" dirty="0">
                <a:solidFill>
                  <a:srgbClr val="FF0000"/>
                </a:solidFill>
              </a:rPr>
              <a:t>Submit to one another </a:t>
            </a:r>
            <a:r>
              <a:rPr lang="en-US" dirty="0"/>
              <a:t>out of reverence for Christ.</a:t>
            </a:r>
          </a:p>
        </p:txBody>
      </p:sp>
      <p:sp>
        <p:nvSpPr>
          <p:cNvPr id="4" name="TextBox 3"/>
          <p:cNvSpPr txBox="1"/>
          <p:nvPr/>
        </p:nvSpPr>
        <p:spPr>
          <a:xfrm>
            <a:off x="619061" y="3911163"/>
            <a:ext cx="6732715" cy="2086725"/>
          </a:xfrm>
          <a:prstGeom prst="rect">
            <a:avLst/>
          </a:prstGeom>
          <a:noFill/>
        </p:spPr>
        <p:txBody>
          <a:bodyPr wrap="square" rtlCol="0">
            <a:spAutoFit/>
          </a:bodyPr>
          <a:lstStyle/>
          <a:p>
            <a:pPr algn="ctr">
              <a:lnSpc>
                <a:spcPct val="80000"/>
              </a:lnSpc>
            </a:pPr>
            <a:r>
              <a:rPr lang="en-US" sz="8000" b="1" dirty="0">
                <a:effectLst>
                  <a:glow rad="127000">
                    <a:schemeClr val="bg1"/>
                  </a:glow>
                </a:effectLst>
              </a:rPr>
              <a:t>No Worship </a:t>
            </a:r>
          </a:p>
          <a:p>
            <a:pPr algn="ctr">
              <a:lnSpc>
                <a:spcPct val="80000"/>
              </a:lnSpc>
            </a:pPr>
            <a:r>
              <a:rPr lang="en-US" sz="8000" b="1" dirty="0">
                <a:effectLst>
                  <a:glow rad="127000">
                    <a:schemeClr val="bg1"/>
                  </a:glow>
                </a:effectLst>
              </a:rPr>
              <a:t>Wars!</a:t>
            </a:r>
          </a:p>
        </p:txBody>
      </p:sp>
      <p:sp>
        <p:nvSpPr>
          <p:cNvPr id="6" name="Rectangle 5"/>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cstate="print"/>
          <a:srcRect/>
          <a:stretch>
            <a:fillRect/>
          </a:stretch>
        </p:blipFill>
        <p:spPr bwMode="auto">
          <a:xfrm>
            <a:off x="6512198" y="1482544"/>
            <a:ext cx="5716587" cy="57546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randombar(horizontal)">
                                      <p:cBhvr>
                                        <p:cTn id="10"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Christ’s Sake!</a:t>
            </a:r>
          </a:p>
        </p:txBody>
      </p:sp>
      <p:sp>
        <p:nvSpPr>
          <p:cNvPr id="3" name="Content Placeholder 2"/>
          <p:cNvSpPr>
            <a:spLocks noGrp="1"/>
          </p:cNvSpPr>
          <p:nvPr>
            <p:ph idx="1"/>
          </p:nvPr>
        </p:nvSpPr>
        <p:spPr>
          <a:xfrm>
            <a:off x="333632" y="1600201"/>
            <a:ext cx="11206096" cy="4525963"/>
          </a:xfrm>
        </p:spPr>
        <p:txBody>
          <a:bodyPr/>
          <a:lstStyle/>
          <a:p>
            <a:r>
              <a:rPr lang="en-US" baseline="30000" dirty="0"/>
              <a:t>21</a:t>
            </a:r>
            <a:r>
              <a:rPr lang="en-US" dirty="0"/>
              <a:t> Submit to one another </a:t>
            </a:r>
            <a:r>
              <a:rPr lang="en-US" dirty="0">
                <a:solidFill>
                  <a:srgbClr val="FF0000"/>
                </a:solidFill>
              </a:rPr>
              <a:t>out of reverence for Christ.</a:t>
            </a:r>
          </a:p>
        </p:txBody>
      </p:sp>
      <p:sp>
        <p:nvSpPr>
          <p:cNvPr id="6" name="Rectangle 5"/>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esus.png">
            <a:extLst>
              <a:ext uri="{FF2B5EF4-FFF2-40B4-BE49-F238E27FC236}">
                <a16:creationId xmlns:a16="http://schemas.microsoft.com/office/drawing/2014/main" id="{05D35C71-4E47-4CFA-8A75-CBD68B922C6D}"/>
              </a:ext>
            </a:extLst>
          </p:cNvPr>
          <p:cNvPicPr>
            <a:picLocks noChangeAspect="1"/>
          </p:cNvPicPr>
          <p:nvPr/>
        </p:nvPicPr>
        <p:blipFill>
          <a:blip r:embed="rId3" cstate="print"/>
          <a:srcRect r="32034" b="15663"/>
          <a:stretch>
            <a:fillRect/>
          </a:stretch>
        </p:blipFill>
        <p:spPr>
          <a:xfrm>
            <a:off x="4559655" y="562709"/>
            <a:ext cx="7632345" cy="6295292"/>
          </a:xfrm>
          <a:prstGeom prst="rect">
            <a:avLst/>
          </a:prstGeom>
        </p:spPr>
      </p:pic>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time is now to be …</a:t>
            </a:r>
          </a:p>
        </p:txBody>
      </p:sp>
      <p:sp>
        <p:nvSpPr>
          <p:cNvPr id="3" name="Rectangle 2"/>
          <p:cNvSpPr/>
          <p:nvPr/>
        </p:nvSpPr>
        <p:spPr>
          <a:xfrm>
            <a:off x="1988986" y="1392233"/>
            <a:ext cx="8105422" cy="90311"/>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b="20055"/>
          <a:stretch>
            <a:fillRect/>
          </a:stretch>
        </p:blipFill>
        <p:spPr bwMode="auto">
          <a:xfrm>
            <a:off x="4876721" y="1590261"/>
            <a:ext cx="2438558" cy="5784574"/>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r>
              <a:rPr lang="en-US" dirty="0"/>
              <a:t>Opportunistic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143000"/>
          </a:xfrm>
        </p:spPr>
        <p:txBody>
          <a:bodyPr/>
          <a:lstStyle/>
          <a:p>
            <a:r>
              <a:rPr lang="en-US" dirty="0"/>
              <a:t>NOT Pessimistic</a:t>
            </a:r>
          </a:p>
        </p:txBody>
      </p:sp>
      <p:pic>
        <p:nvPicPr>
          <p:cNvPr id="1027" name="Picture 3"/>
          <p:cNvPicPr>
            <a:picLocks noChangeAspect="1" noChangeArrowheads="1"/>
          </p:cNvPicPr>
          <p:nvPr/>
        </p:nvPicPr>
        <p:blipFill>
          <a:blip r:embed="rId3" cstate="print"/>
          <a:srcRect/>
          <a:stretch>
            <a:fillRect/>
          </a:stretch>
        </p:blipFill>
        <p:spPr bwMode="auto">
          <a:xfrm>
            <a:off x="2438400" y="1828800"/>
            <a:ext cx="1968500"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b="20055"/>
          <a:stretch>
            <a:fillRect/>
          </a:stretch>
        </p:blipFill>
        <p:spPr bwMode="auto">
          <a:xfrm>
            <a:off x="4876721" y="1590261"/>
            <a:ext cx="2438558" cy="5784574"/>
          </a:xfrm>
          <a:prstGeom prst="rect">
            <a:avLst/>
          </a:prstGeom>
          <a:noFill/>
          <a:ln w="9525">
            <a:noFill/>
            <a:miter lim="800000"/>
            <a:headEnd/>
            <a:tailEnd/>
          </a:ln>
          <a:effectLst/>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143000"/>
          </a:xfrm>
        </p:spPr>
        <p:txBody>
          <a:bodyPr/>
          <a:lstStyle/>
          <a:p>
            <a:r>
              <a:rPr lang="en-US" dirty="0"/>
              <a:t>NOT JUST Optimistic</a:t>
            </a:r>
          </a:p>
        </p:txBody>
      </p:sp>
      <p:pic>
        <p:nvPicPr>
          <p:cNvPr id="3074" name="Picture 2"/>
          <p:cNvPicPr>
            <a:picLocks noChangeAspect="1" noChangeArrowheads="1"/>
          </p:cNvPicPr>
          <p:nvPr/>
        </p:nvPicPr>
        <p:blipFill>
          <a:blip r:embed="rId3" cstate="print"/>
          <a:srcRect/>
          <a:stretch>
            <a:fillRect/>
          </a:stretch>
        </p:blipFill>
        <p:spPr bwMode="auto">
          <a:xfrm>
            <a:off x="7848600" y="1752600"/>
            <a:ext cx="1968500" cy="281940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b="20055"/>
          <a:stretch>
            <a:fillRect/>
          </a:stretch>
        </p:blipFill>
        <p:spPr bwMode="auto">
          <a:xfrm>
            <a:off x="4876721" y="1590261"/>
            <a:ext cx="2438558" cy="5784574"/>
          </a:xfrm>
          <a:prstGeom prst="rect">
            <a:avLst/>
          </a:prstGeom>
          <a:noFill/>
          <a:ln w="9525">
            <a:noFill/>
            <a:miter lim="800000"/>
            <a:headEnd/>
            <a:tailEnd/>
          </a:ln>
          <a:effectLst/>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003236"/>
            <a:ext cx="12192000" cy="8547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But TRULY Opportunistic</a:t>
            </a:r>
          </a:p>
        </p:txBody>
      </p:sp>
      <p:pic>
        <p:nvPicPr>
          <p:cNvPr id="5" name="Picture 3"/>
          <p:cNvPicPr>
            <a:picLocks noChangeAspect="1" noChangeArrowheads="1"/>
          </p:cNvPicPr>
          <p:nvPr/>
        </p:nvPicPr>
        <p:blipFill>
          <a:blip r:embed="rId3"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b="20055"/>
          <a:stretch>
            <a:fillRect/>
          </a:stretch>
        </p:blipFill>
        <p:spPr bwMode="auto">
          <a:xfrm>
            <a:off x="4876721" y="1590261"/>
            <a:ext cx="2438558" cy="5784574"/>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5276850" y="4297018"/>
            <a:ext cx="2552700" cy="15224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 The time is now to be…</a:t>
            </a:r>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a:t>
            </a:r>
          </a:p>
        </p:txBody>
      </p:sp>
      <p:sp>
        <p:nvSpPr>
          <p:cNvPr id="3" name="Content Placeholder 2"/>
          <p:cNvSpPr>
            <a:spLocks noGrp="1"/>
          </p:cNvSpPr>
          <p:nvPr>
            <p:ph idx="1"/>
          </p:nvPr>
        </p:nvSpPr>
        <p:spPr/>
        <p:txBody>
          <a:bodyPr/>
          <a:lstStyle/>
          <a:p>
            <a:pPr algn="ctr"/>
            <a:r>
              <a:rPr lang="en-US" dirty="0"/>
              <a:t>Surrendering all your life to God</a:t>
            </a:r>
          </a:p>
          <a:p>
            <a:r>
              <a:rPr lang="en-US" dirty="0"/>
              <a:t> </a:t>
            </a:r>
          </a:p>
          <a:p>
            <a:pPr algn="ctr"/>
            <a:r>
              <a:rPr lang="en-US" dirty="0"/>
              <a:t>Worshiping God in a variety of ways</a:t>
            </a:r>
          </a:p>
          <a:p>
            <a:endParaRPr lang="en-US" dirty="0"/>
          </a:p>
          <a:p>
            <a:pPr algn="ctr"/>
            <a:r>
              <a:rPr lang="en-US" dirty="0"/>
              <a:t>And accepting the ways others worship.</a:t>
            </a:r>
          </a:p>
        </p:txBody>
      </p:sp>
      <p:pic>
        <p:nvPicPr>
          <p:cNvPr id="4" name="Picture 2"/>
          <p:cNvPicPr>
            <a:picLocks noChangeAspect="1" noChangeArrowheads="1"/>
          </p:cNvPicPr>
          <p:nvPr/>
        </p:nvPicPr>
        <p:blipFill>
          <a:blip r:embed="rId3" cstate="print"/>
          <a:srcRect/>
          <a:stretch>
            <a:fillRect/>
          </a:stretch>
        </p:blipFill>
        <p:spPr bwMode="auto">
          <a:xfrm>
            <a:off x="2564524" y="2472102"/>
            <a:ext cx="6574221" cy="438589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Your Outlook on Life?</a:t>
            </a:r>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891714"/>
            <a:ext cx="9144000" cy="1143000"/>
          </a:xfrm>
        </p:spPr>
        <p:txBody>
          <a:bodyPr>
            <a:noAutofit/>
          </a:bodyPr>
          <a:lstStyle/>
          <a:p>
            <a:r>
              <a:rPr lang="en-US" sz="9600" dirty="0"/>
              <a:t>Let’s Pray</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b="20055"/>
          <a:stretch>
            <a:fillRect/>
          </a:stretch>
        </p:blipFill>
        <p:spPr bwMode="auto">
          <a:xfrm>
            <a:off x="4876721" y="1590261"/>
            <a:ext cx="2438558" cy="5784574"/>
          </a:xfrm>
          <a:prstGeom prst="rect">
            <a:avLst/>
          </a:prstGeom>
          <a:noFill/>
          <a:ln w="9525">
            <a:noFill/>
            <a:miter lim="800000"/>
            <a:headEnd/>
            <a:tailEnd/>
          </a:ln>
          <a:effectLst/>
        </p:spPr>
      </p:pic>
      <p:sp>
        <p:nvSpPr>
          <p:cNvPr id="6" name="Title 5"/>
          <p:cNvSpPr>
            <a:spLocks noGrp="1"/>
          </p:cNvSpPr>
          <p:nvPr>
            <p:ph type="title"/>
          </p:nvPr>
        </p:nvSpPr>
        <p:spPr/>
        <p:txBody>
          <a:bodyPr/>
          <a:lstStyle/>
          <a:p>
            <a:r>
              <a:rPr lang="en-US" dirty="0"/>
              <a:t>How do you see the glass?</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143000"/>
          </a:xfrm>
        </p:spPr>
        <p:txBody>
          <a:bodyPr/>
          <a:lstStyle/>
          <a:p>
            <a:r>
              <a:rPr lang="en-US" u="sng" dirty="0"/>
              <a:t>Pessimistic</a:t>
            </a:r>
          </a:p>
        </p:txBody>
      </p:sp>
      <p:pic>
        <p:nvPicPr>
          <p:cNvPr id="1027" name="Picture 3"/>
          <p:cNvPicPr>
            <a:picLocks noChangeAspect="1" noChangeArrowheads="1"/>
          </p:cNvPicPr>
          <p:nvPr/>
        </p:nvPicPr>
        <p:blipFill>
          <a:blip r:embed="rId3" cstate="print"/>
          <a:srcRect/>
          <a:stretch>
            <a:fillRect/>
          </a:stretch>
        </p:blipFill>
        <p:spPr bwMode="auto">
          <a:xfrm>
            <a:off x="2438400" y="1828800"/>
            <a:ext cx="1968500"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b="20055"/>
          <a:stretch>
            <a:fillRect/>
          </a:stretch>
        </p:blipFill>
        <p:spPr bwMode="auto">
          <a:xfrm>
            <a:off x="4876721" y="1590261"/>
            <a:ext cx="2438558" cy="5784574"/>
          </a:xfrm>
          <a:prstGeom prst="rect">
            <a:avLst/>
          </a:prstGeom>
          <a:noFill/>
          <a:ln w="9525">
            <a:noFill/>
            <a:miter lim="800000"/>
            <a:headEnd/>
            <a:tailEnd/>
          </a:ln>
          <a:effectLst/>
        </p:spPr>
      </p:pic>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 y="6003235"/>
            <a:ext cx="12192000" cy="135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143000"/>
          </a:xfrm>
        </p:spPr>
        <p:txBody>
          <a:bodyPr/>
          <a:lstStyle/>
          <a:p>
            <a:r>
              <a:rPr lang="en-US" u="sng" dirty="0"/>
              <a:t>O</a:t>
            </a:r>
            <a:r>
              <a:rPr lang="en-US" dirty="0"/>
              <a:t>p</a:t>
            </a:r>
            <a:r>
              <a:rPr lang="en-US" u="sng" dirty="0"/>
              <a:t>timistic</a:t>
            </a:r>
          </a:p>
        </p:txBody>
      </p:sp>
      <p:pic>
        <p:nvPicPr>
          <p:cNvPr id="3074" name="Picture 2"/>
          <p:cNvPicPr>
            <a:picLocks noChangeAspect="1" noChangeArrowheads="1"/>
          </p:cNvPicPr>
          <p:nvPr/>
        </p:nvPicPr>
        <p:blipFill>
          <a:blip r:embed="rId3" cstate="print"/>
          <a:srcRect/>
          <a:stretch>
            <a:fillRect/>
          </a:stretch>
        </p:blipFill>
        <p:spPr bwMode="auto">
          <a:xfrm>
            <a:off x="7848600" y="1752600"/>
            <a:ext cx="1968500" cy="281940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b="20055"/>
          <a:stretch>
            <a:fillRect/>
          </a:stretch>
        </p:blipFill>
        <p:spPr bwMode="auto">
          <a:xfrm>
            <a:off x="4876721" y="1590261"/>
            <a:ext cx="2438558" cy="5784574"/>
          </a:xfrm>
          <a:prstGeom prst="rect">
            <a:avLst/>
          </a:prstGeom>
          <a:noFill/>
          <a:ln w="9525">
            <a:noFill/>
            <a:miter lim="800000"/>
            <a:headEnd/>
            <a:tailEnd/>
          </a:ln>
          <a:effectLst/>
        </p:spPr>
      </p:pic>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003235"/>
          </a:xfrm>
          <a:prstGeom prst="rect">
            <a:avLst/>
          </a:prstGeom>
          <a:gradFill>
            <a:gsLst>
              <a:gs pos="0">
                <a:schemeClr val="bg1">
                  <a:lumMod val="85000"/>
                </a:schemeClr>
              </a:gs>
              <a:gs pos="50000">
                <a:schemeClr val="bg1">
                  <a:lumMod val="9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003236"/>
            <a:ext cx="12192000" cy="8547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143000"/>
          </a:xfrm>
        </p:spPr>
        <p:txBody>
          <a:bodyPr/>
          <a:lstStyle/>
          <a:p>
            <a:r>
              <a:rPr lang="en-US" u="sng" dirty="0"/>
              <a:t>O</a:t>
            </a:r>
            <a:r>
              <a:rPr lang="en-US" dirty="0"/>
              <a:t>pp</a:t>
            </a:r>
            <a:r>
              <a:rPr lang="en-US" u="sng" dirty="0"/>
              <a:t>ortunistic</a:t>
            </a:r>
          </a:p>
        </p:txBody>
      </p:sp>
      <p:pic>
        <p:nvPicPr>
          <p:cNvPr id="5" name="Picture 3"/>
          <p:cNvPicPr>
            <a:picLocks noChangeAspect="1" noChangeArrowheads="1"/>
          </p:cNvPicPr>
          <p:nvPr/>
        </p:nvPicPr>
        <p:blipFill>
          <a:blip r:embed="rId3" cstate="print"/>
          <a:srcRect/>
          <a:stretch>
            <a:fillRect/>
          </a:stretch>
        </p:blipFill>
        <p:spPr bwMode="auto">
          <a:xfrm>
            <a:off x="5057929" y="2615457"/>
            <a:ext cx="2004895" cy="151181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b="20055"/>
          <a:stretch>
            <a:fillRect/>
          </a:stretch>
        </p:blipFill>
        <p:spPr bwMode="auto">
          <a:xfrm>
            <a:off x="4876721" y="1590261"/>
            <a:ext cx="2438558" cy="5784574"/>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5276850" y="4297018"/>
            <a:ext cx="2552700" cy="1522413"/>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2856</Words>
  <Application>Microsoft Office PowerPoint</Application>
  <PresentationFormat>Widescreen</PresentationFormat>
  <Paragraphs>265</Paragraphs>
  <Slides>50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Narrow</vt:lpstr>
      <vt:lpstr>Calibri</vt:lpstr>
      <vt:lpstr>Candara</vt:lpstr>
      <vt:lpstr>Symbol</vt:lpstr>
      <vt:lpstr>Office Theme</vt:lpstr>
      <vt:lpstr>PowerPoint Presentation</vt:lpstr>
      <vt:lpstr>PowerPoint Presentation</vt:lpstr>
      <vt:lpstr>PowerPoint Presentation</vt:lpstr>
      <vt:lpstr>PowerPoint Presentation</vt:lpstr>
      <vt:lpstr>What’s Your Outlook on Life?</vt:lpstr>
      <vt:lpstr>How do you see the glass?</vt:lpstr>
      <vt:lpstr>Pessimistic</vt:lpstr>
      <vt:lpstr>Optimistic</vt:lpstr>
      <vt:lpstr>Opportunistic</vt:lpstr>
      <vt:lpstr>Be Opportunistic</vt:lpstr>
      <vt:lpstr>Live Carefully…</vt:lpstr>
      <vt:lpstr>Live Wisely…</vt:lpstr>
      <vt:lpstr>Live Creatively…</vt:lpstr>
      <vt:lpstr>Why?</vt:lpstr>
      <vt:lpstr>So Be Opportunistic</vt:lpstr>
      <vt:lpstr>Like the men of Issachar</vt:lpstr>
      <vt:lpstr>Be Understanding: Of God’s Will</vt:lpstr>
      <vt:lpstr>Be Understanding: Not Foolish</vt:lpstr>
      <vt:lpstr>Be Opportunistic</vt:lpstr>
      <vt:lpstr>Be Spiritual</vt:lpstr>
      <vt:lpstr>Be Spiritual</vt:lpstr>
      <vt:lpstr>Be SOBER!</vt:lpstr>
      <vt:lpstr>Be SOBER!</vt:lpstr>
      <vt:lpstr>How does intoxication affect you:</vt:lpstr>
      <vt:lpstr>Be SOBER!</vt:lpstr>
      <vt:lpstr>Be FILLED!</vt:lpstr>
      <vt:lpstr>Be FILLED!</vt:lpstr>
      <vt:lpstr>Be FILLED!</vt:lpstr>
      <vt:lpstr>Spirit intoxication affects the:</vt:lpstr>
      <vt:lpstr>How do you get spiritual?  What do you replace with? </vt:lpstr>
      <vt:lpstr>Be MUSICAL!</vt:lpstr>
      <vt:lpstr>Be MUSICAL!</vt:lpstr>
      <vt:lpstr>Be MUSICAL!</vt:lpstr>
      <vt:lpstr>Be MUSICAL!</vt:lpstr>
      <vt:lpstr>Be MUSICAL!</vt:lpstr>
      <vt:lpstr>Be MUSICAL!</vt:lpstr>
      <vt:lpstr>Be Passionate - Emotional</vt:lpstr>
      <vt:lpstr>Be Thankful</vt:lpstr>
      <vt:lpstr>Be Thankful</vt:lpstr>
      <vt:lpstr>Be  Christian</vt:lpstr>
      <vt:lpstr>Be Submissive</vt:lpstr>
      <vt:lpstr>For Christ’s Sake!</vt:lpstr>
      <vt:lpstr>The time is now to be …</vt:lpstr>
      <vt:lpstr>Opportunistic</vt:lpstr>
      <vt:lpstr>NOT Pessimistic</vt:lpstr>
      <vt:lpstr>NOT JUST Optimistic</vt:lpstr>
      <vt:lpstr>But TRULY Opportunistic</vt:lpstr>
      <vt:lpstr>Yes, The time is now to be…</vt:lpstr>
      <vt:lpstr>Spiritual</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137</cp:revision>
  <dcterms:created xsi:type="dcterms:W3CDTF">2011-12-07T04:49:53Z</dcterms:created>
  <dcterms:modified xsi:type="dcterms:W3CDTF">2021-05-20T18:51:54Z</dcterms:modified>
</cp:coreProperties>
</file>