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256" r:id="rId2"/>
    <p:sldId id="257" r:id="rId3"/>
    <p:sldId id="283" r:id="rId4"/>
    <p:sldId id="258" r:id="rId5"/>
    <p:sldId id="284" r:id="rId6"/>
    <p:sldId id="325" r:id="rId7"/>
    <p:sldId id="285" r:id="rId8"/>
    <p:sldId id="326" r:id="rId9"/>
    <p:sldId id="324" r:id="rId10"/>
    <p:sldId id="286" r:id="rId11"/>
    <p:sldId id="292" r:id="rId12"/>
    <p:sldId id="287" r:id="rId13"/>
    <p:sldId id="288" r:id="rId14"/>
    <p:sldId id="337" r:id="rId15"/>
    <p:sldId id="290" r:id="rId16"/>
    <p:sldId id="291" r:id="rId17"/>
    <p:sldId id="327" r:id="rId18"/>
    <p:sldId id="298" r:id="rId19"/>
    <p:sldId id="274" r:id="rId20"/>
    <p:sldId id="300" r:id="rId21"/>
    <p:sldId id="299" r:id="rId22"/>
    <p:sldId id="297" r:id="rId23"/>
    <p:sldId id="275" r:id="rId24"/>
    <p:sldId id="294" r:id="rId25"/>
    <p:sldId id="295" r:id="rId26"/>
    <p:sldId id="260" r:id="rId27"/>
    <p:sldId id="276" r:id="rId28"/>
    <p:sldId id="328" r:id="rId29"/>
    <p:sldId id="301" r:id="rId30"/>
    <p:sldId id="313" r:id="rId31"/>
    <p:sldId id="303" r:id="rId32"/>
    <p:sldId id="302" r:id="rId33"/>
    <p:sldId id="304" r:id="rId34"/>
    <p:sldId id="305" r:id="rId35"/>
    <p:sldId id="278" r:id="rId36"/>
    <p:sldId id="329" r:id="rId37"/>
    <p:sldId id="262" r:id="rId38"/>
    <p:sldId id="279" r:id="rId39"/>
    <p:sldId id="263" r:id="rId40"/>
    <p:sldId id="330" r:id="rId41"/>
    <p:sldId id="307" r:id="rId42"/>
    <p:sldId id="312" r:id="rId43"/>
    <p:sldId id="338" r:id="rId44"/>
    <p:sldId id="308" r:id="rId45"/>
    <p:sldId id="309" r:id="rId46"/>
    <p:sldId id="310" r:id="rId47"/>
    <p:sldId id="311" r:id="rId48"/>
    <p:sldId id="282" r:id="rId49"/>
    <p:sldId id="333" r:id="rId50"/>
    <p:sldId id="331" r:id="rId51"/>
    <p:sldId id="296" r:id="rId52"/>
    <p:sldId id="267" r:id="rId53"/>
    <p:sldId id="323" r:id="rId54"/>
    <p:sldId id="314" r:id="rId55"/>
    <p:sldId id="27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6B8537"/>
    <a:srgbClr val="00FF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2" autoAdjust="0"/>
    <p:restoredTop sz="62593" autoAdjust="0"/>
  </p:normalViewPr>
  <p:slideViewPr>
    <p:cSldViewPr snapToGrid="0">
      <p:cViewPr varScale="1">
        <p:scale>
          <a:sx n="50" d="100"/>
          <a:sy n="50" d="100"/>
        </p:scale>
        <p:origin x="1843" y="43"/>
      </p:cViewPr>
      <p:guideLst>
        <p:guide orient="horz" pos="2160"/>
        <p:guide pos="3840"/>
      </p:guideLst>
    </p:cSldViewPr>
  </p:slideViewPr>
  <p:notesTextViewPr>
    <p:cViewPr>
      <p:scale>
        <a:sx n="200" d="100"/>
        <a:sy n="200" d="100"/>
      </p:scale>
      <p:origin x="0" y="-12566"/>
    </p:cViewPr>
  </p:notesTextViewPr>
  <p:notesViewPr>
    <p:cSldViewPr snapToGrid="0" showGuides="1">
      <p:cViewPr varScale="1">
        <p:scale>
          <a:sx n="50" d="100"/>
          <a:sy n="50" d="100"/>
        </p:scale>
        <p:origin x="-293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38F31D0-5967-4DF3-967D-A64105ECBFBC}" type="datetimeFigureOut">
              <a:rPr lang="en-US" smtClean="0"/>
              <a:pPr/>
              <a:t>5/20/2021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DD7EACC-6073-4C97-911E-A50E6DCBBEBB}" type="slidenum">
              <a:rPr lang="en-US" smtClean="0"/>
              <a:pPr/>
              <a:t>‹#›</a:t>
            </a:fld>
            <a:endParaRPr lang="en-US"/>
          </a:p>
        </p:txBody>
      </p:sp>
    </p:spTree>
    <p:extLst>
      <p:ext uri="{BB962C8B-B14F-4D97-AF65-F5344CB8AC3E}">
        <p14:creationId xmlns:p14="http://schemas.microsoft.com/office/powerpoint/2010/main" val="14536296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9ED697-4D66-44B2-81D7-CF7DA1A28BB0}" type="datetimeFigureOut">
              <a:rPr lang="en-US" smtClean="0"/>
              <a:pPr/>
              <a:t>5/20/2021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82D7F5-BB40-4C93-96D2-9ABC5D01B67E}" type="slidenum">
              <a:rPr lang="en-US" smtClean="0"/>
              <a:pPr/>
              <a:t>‹#›</a:t>
            </a:fld>
            <a:endParaRPr lang="en-US"/>
          </a:p>
        </p:txBody>
      </p:sp>
    </p:spTree>
    <p:extLst>
      <p:ext uri="{BB962C8B-B14F-4D97-AF65-F5344CB8AC3E}">
        <p14:creationId xmlns:p14="http://schemas.microsoft.com/office/powerpoint/2010/main" val="1969436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heatlantic.com/health/archive/2014/03/the-science-of-cohabitation-a-step-toward-marriage-not-a-rebellion/284512/" TargetMode="External"/><Relationship Id="rId7" Type="http://schemas.openxmlformats.org/officeDocument/2006/relationships/hyperlink" Target="http://www.usatoday.com/story/news/nation/2014/02/26/arizona-gay-rights-brewer-marijuana/5812997/"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www.contemporaryfamilies.org/cohabitation-divorce-brief-report/" TargetMode="External"/><Relationship Id="rId5" Type="http://schemas.openxmlformats.org/officeDocument/2006/relationships/hyperlink" Target="http://www.washingtonpost.com/wp-dyn/content/article/2009/08/13/AR2009081304118.html" TargetMode="External"/><Relationship Id="rId4" Type="http://schemas.openxmlformats.org/officeDocument/2006/relationships/hyperlink" Target="http://nationalmarriageproject.org/wp-content/uploads/2013/01/ShouldWeLiveTogether.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COPYCAT</a:t>
            </a:r>
            <a:r>
              <a:rPr lang="en-US" baseline="0" dirty="0"/>
              <a:t> Christians = background = FREE = from </a:t>
            </a:r>
            <a:r>
              <a:rPr lang="en-US" baseline="0" dirty="0" err="1"/>
              <a:t>BiblePoint</a:t>
            </a:r>
            <a:r>
              <a:rPr lang="en-US" baseline="0" dirty="0"/>
              <a:t> art.</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1</a:t>
            </a:fld>
            <a:endParaRPr lang="en-US"/>
          </a:p>
        </p:txBody>
      </p:sp>
    </p:spTree>
    <p:extLst>
      <p:ext uri="{BB962C8B-B14F-4D97-AF65-F5344CB8AC3E}">
        <p14:creationId xmlns:p14="http://schemas.microsoft.com/office/powerpoint/2010/main" val="1668360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Brain = LICENSED and NOT FOR REUSE.  To reuse elsewhere get a License from http://www.dreamstime.com/royalty-free-stock-photos-diseased-human-brain-image13076568</a:t>
            </a:r>
          </a:p>
        </p:txBody>
      </p:sp>
      <p:sp>
        <p:nvSpPr>
          <p:cNvPr id="4" name="Slide Number Placeholder 3"/>
          <p:cNvSpPr>
            <a:spLocks noGrp="1"/>
          </p:cNvSpPr>
          <p:nvPr>
            <p:ph type="sldNum" sz="quarter" idx="10"/>
          </p:nvPr>
        </p:nvSpPr>
        <p:spPr/>
        <p:txBody>
          <a:bodyPr/>
          <a:lstStyle/>
          <a:p>
            <a:fld id="{C282D7F5-BB40-4C93-96D2-9ABC5D01B67E}" type="slidenum">
              <a:rPr lang="en-US" smtClean="0"/>
              <a:pPr/>
              <a:t>16</a:t>
            </a:fld>
            <a:endParaRPr lang="en-US"/>
          </a:p>
        </p:txBody>
      </p:sp>
    </p:spTree>
    <p:extLst>
      <p:ext uri="{BB962C8B-B14F-4D97-AF65-F5344CB8AC3E}">
        <p14:creationId xmlns:p14="http://schemas.microsoft.com/office/powerpoint/2010/main" val="3182810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XXX sign = FREE = from http://commons.wikimedia.org/wiki/File:XXX_Root_Beer_Original_Sign_2079px.jpg</a:t>
            </a:r>
          </a:p>
          <a:p>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18</a:t>
            </a:fld>
            <a:endParaRPr lang="en-US"/>
          </a:p>
        </p:txBody>
      </p:sp>
    </p:spTree>
    <p:extLst>
      <p:ext uri="{BB962C8B-B14F-4D97-AF65-F5344CB8AC3E}">
        <p14:creationId xmlns:p14="http://schemas.microsoft.com/office/powerpoint/2010/main" val="1590516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Western hemisphere</a:t>
            </a:r>
            <a:r>
              <a:rPr lang="en-US" baseline="0" dirty="0"/>
              <a:t> = FREE = from http://commons.wikimedia.org/wiki/File:Earth_Western_Hemisphere.jpg</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Skevington</a:t>
            </a:r>
            <a:r>
              <a:rPr lang="en-US" dirty="0"/>
              <a:t> Wood Ephesians</a:t>
            </a:r>
            <a:r>
              <a:rPr lang="en-US" baseline="0" dirty="0"/>
              <a:t> in </a:t>
            </a:r>
            <a:r>
              <a:rPr lang="en-US" i="1" baseline="0" dirty="0"/>
              <a:t>The Expositor’s Bible Commentary  </a:t>
            </a:r>
            <a:r>
              <a:rPr lang="en-US" baseline="0" dirty="0" err="1"/>
              <a:t>vol</a:t>
            </a:r>
            <a:r>
              <a:rPr lang="en-US" baseline="0" dirty="0"/>
              <a:t> 11 page 68.</a:t>
            </a:r>
            <a:endParaRPr lang="en-US" dirty="0"/>
          </a:p>
          <a:p>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19</a:t>
            </a:fld>
            <a:endParaRPr lang="en-US"/>
          </a:p>
        </p:txBody>
      </p:sp>
    </p:spTree>
    <p:extLst>
      <p:ext uri="{BB962C8B-B14F-4D97-AF65-F5344CB8AC3E}">
        <p14:creationId xmlns:p14="http://schemas.microsoft.com/office/powerpoint/2010/main" val="1930152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Time magazine</a:t>
            </a:r>
            <a:r>
              <a:rPr lang="en-US" baseline="0" dirty="0"/>
              <a:t> cover 1999. </a:t>
            </a:r>
          </a:p>
          <a:p>
            <a:endParaRPr lang="en-US" baseline="0" dirty="0"/>
          </a:p>
          <a:p>
            <a:r>
              <a:rPr lang="en-US" baseline="0" dirty="0"/>
              <a:t>The following is from </a:t>
            </a:r>
            <a:r>
              <a:rPr lang="en-US" dirty="0">
                <a:hlinkClick r:id="rId3"/>
              </a:rPr>
              <a:t>https://www.theatlantic.com/health/archive/2014/03/the-science-of-cohabitation-a-step-toward-marriage-not-a-rebellion/284512/</a:t>
            </a:r>
            <a:endParaRPr lang="en-US" baseline="0" dirty="0"/>
          </a:p>
          <a:p>
            <a:endParaRPr lang="en-US" baseline="0" dirty="0"/>
          </a:p>
          <a:p>
            <a:r>
              <a:rPr lang="en-US" sz="1200" b="0" i="0" kern="1200" dirty="0">
                <a:solidFill>
                  <a:schemeClr val="tx1"/>
                </a:solidFill>
                <a:effectLst/>
                <a:latin typeface="+mn-lt"/>
                <a:ea typeface="+mn-ea"/>
                <a:cs typeface="+mn-cs"/>
              </a:rPr>
              <a:t>Since the 1970’s, </a:t>
            </a:r>
            <a:r>
              <a:rPr lang="en-US" sz="1200" b="0" i="0" u="sng" kern="1200" dirty="0">
                <a:solidFill>
                  <a:schemeClr val="tx1"/>
                </a:solidFill>
                <a:effectLst/>
                <a:latin typeface="+mn-lt"/>
                <a:ea typeface="+mn-ea"/>
                <a:cs typeface="+mn-cs"/>
                <a:hlinkClick r:id="rId4"/>
              </a:rPr>
              <a:t>study </a:t>
            </a:r>
            <a:r>
              <a:rPr lang="en-US" sz="1200" b="0" i="0" kern="1200" dirty="0">
                <a:solidFill>
                  <a:schemeClr val="tx1"/>
                </a:solidFill>
                <a:effectLst/>
                <a:latin typeface="+mn-lt"/>
                <a:ea typeface="+mn-ea"/>
                <a:cs typeface="+mn-cs"/>
              </a:rPr>
              <a:t>after </a:t>
            </a:r>
            <a:r>
              <a:rPr lang="en-US" sz="1200" b="0" i="0" u="sng" kern="1200" dirty="0">
                <a:solidFill>
                  <a:schemeClr val="tx1"/>
                </a:solidFill>
                <a:effectLst/>
                <a:latin typeface="+mn-lt"/>
                <a:ea typeface="+mn-ea"/>
                <a:cs typeface="+mn-cs"/>
                <a:hlinkClick r:id="rId5"/>
              </a:rPr>
              <a:t>study </a:t>
            </a:r>
            <a:r>
              <a:rPr lang="en-US" sz="1200" b="0" i="0" kern="1200" dirty="0">
                <a:solidFill>
                  <a:schemeClr val="tx1"/>
                </a:solidFill>
                <a:effectLst/>
                <a:latin typeface="+mn-lt"/>
                <a:ea typeface="+mn-ea"/>
                <a:cs typeface="+mn-cs"/>
              </a:rPr>
              <a:t>found that living together before marriage could undercut a couple’s future happiness and ultimately lead to divorce. </a:t>
            </a:r>
            <a:r>
              <a:rPr lang="en-US" sz="1200" b="0" i="0" u="sng" kern="1200" dirty="0">
                <a:solidFill>
                  <a:schemeClr val="tx1"/>
                </a:solidFill>
                <a:effectLst/>
                <a:latin typeface="+mn-lt"/>
                <a:ea typeface="+mn-ea"/>
                <a:cs typeface="+mn-cs"/>
                <a:hlinkClick r:id="rId6"/>
              </a:rPr>
              <a:t>On average, researchers concluded</a:t>
            </a:r>
            <a:r>
              <a:rPr lang="en-US" sz="1200" b="0" i="0" kern="1200" dirty="0">
                <a:solidFill>
                  <a:schemeClr val="tx1"/>
                </a:solidFill>
                <a:effectLst/>
                <a:latin typeface="+mn-lt"/>
                <a:ea typeface="+mn-ea"/>
                <a:cs typeface="+mn-cs"/>
              </a:rPr>
              <a:t> that couples who lived together before they tied the knot saw a 33 percent higher rate of divorce than those who waited to live together until after they were married.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 if you are already in the 60% bracket of divorce rate (age 18)  and add 33% to it, you are 99% likely to end in divorce.  Likewise, if you are in the 30% divorce rate bracket (age 23), you are 66% more likely to divorce.]  bracketed are my comments based on the article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 cohabitation “</a:t>
            </a:r>
            <a:r>
              <a:rPr lang="en-US" sz="1200" b="0" i="0" u="sng" kern="1200" dirty="0">
                <a:solidFill>
                  <a:schemeClr val="tx1"/>
                </a:solidFill>
                <a:effectLst/>
                <a:latin typeface="+mn-lt"/>
                <a:ea typeface="+mn-ea"/>
                <a:cs typeface="+mn-cs"/>
                <a:hlinkClick r:id="rId7"/>
              </a:rPr>
              <a:t>2007 USA Today/Gallup poll</a:t>
            </a:r>
            <a:r>
              <a:rPr lang="en-US" sz="1200" b="0" i="0" kern="1200" dirty="0">
                <a:solidFill>
                  <a:schemeClr val="tx1"/>
                </a:solidFill>
                <a:effectLst/>
                <a:latin typeface="+mn-lt"/>
                <a:ea typeface="+mn-ea"/>
                <a:cs typeface="+mn-cs"/>
              </a:rPr>
              <a:t> found that just 27 percent of Americans disapproved of it. ”  So 73% are ok with it.  Unfortunately God is not.  </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20</a:t>
            </a:fld>
            <a:endParaRPr lang="en-US"/>
          </a:p>
        </p:txBody>
      </p:sp>
    </p:spTree>
    <p:extLst>
      <p:ext uri="{BB962C8B-B14F-4D97-AF65-F5344CB8AC3E}">
        <p14:creationId xmlns:p14="http://schemas.microsoft.com/office/powerpoint/2010/main" val="350042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None/>
            </a:pPr>
            <a:r>
              <a:rPr lang="en-US" dirty="0" err="1"/>
              <a:t>Skevington</a:t>
            </a:r>
            <a:r>
              <a:rPr lang="en-US" dirty="0"/>
              <a:t> Wood Ephesians</a:t>
            </a:r>
            <a:r>
              <a:rPr lang="en-US" baseline="0" dirty="0"/>
              <a:t> in </a:t>
            </a:r>
            <a:r>
              <a:rPr lang="en-US" i="1" baseline="0" dirty="0"/>
              <a:t>The Expositor’s Bible Commentary  </a:t>
            </a:r>
            <a:r>
              <a:rPr lang="en-US" baseline="0" dirty="0" err="1"/>
              <a:t>vol</a:t>
            </a:r>
            <a:r>
              <a:rPr lang="en-US" baseline="0" dirty="0"/>
              <a:t> 11 page 68.</a:t>
            </a:r>
          </a:p>
          <a:p>
            <a:pPr marL="228600" indent="-228600">
              <a:buAutoNum type="alphaUcPeriod"/>
            </a:pPr>
            <a:endParaRPr lang="en-US" baseline="0" dirty="0"/>
          </a:p>
          <a:p>
            <a:pPr marL="228600" indent="-228600">
              <a:buNone/>
            </a:pPr>
            <a:r>
              <a:rPr lang="en-US" dirty="0"/>
              <a:t>Temptation</a:t>
            </a:r>
            <a:r>
              <a:rPr lang="en-US" baseline="0" dirty="0"/>
              <a:t> woman = LICENSED and NOT FOR REUSE.  To reuse elsewhere get a license from http://www.dreamstime.com/beautiful-woman-holding-apple-image6542401</a:t>
            </a:r>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21</a:t>
            </a:fld>
            <a:endParaRPr lang="en-US"/>
          </a:p>
        </p:txBody>
      </p:sp>
    </p:spTree>
    <p:extLst>
      <p:ext uri="{BB962C8B-B14F-4D97-AF65-F5344CB8AC3E}">
        <p14:creationId xmlns:p14="http://schemas.microsoft.com/office/powerpoint/2010/main" val="3718325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Hollywood</a:t>
            </a:r>
            <a:r>
              <a:rPr lang="en-US" baseline="0" dirty="0"/>
              <a:t> Sign = FREE = from http://commons.wikimedia.org/wiki/File:Hollywood_Sign_PB050006.jpg</a:t>
            </a:r>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24</a:t>
            </a:fld>
            <a:endParaRPr lang="en-US"/>
          </a:p>
        </p:txBody>
      </p:sp>
    </p:spTree>
    <p:extLst>
      <p:ext uri="{BB962C8B-B14F-4D97-AF65-F5344CB8AC3E}">
        <p14:creationId xmlns:p14="http://schemas.microsoft.com/office/powerpoint/2010/main" val="602252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Praise = FREE = from http://www.sxc.hu/browse.phtml?f=download&amp;id=700879</a:t>
            </a:r>
          </a:p>
        </p:txBody>
      </p:sp>
      <p:sp>
        <p:nvSpPr>
          <p:cNvPr id="4" name="Slide Number Placeholder 3"/>
          <p:cNvSpPr>
            <a:spLocks noGrp="1"/>
          </p:cNvSpPr>
          <p:nvPr>
            <p:ph type="sldNum" sz="quarter" idx="10"/>
          </p:nvPr>
        </p:nvSpPr>
        <p:spPr/>
        <p:txBody>
          <a:bodyPr/>
          <a:lstStyle/>
          <a:p>
            <a:fld id="{C282D7F5-BB40-4C93-96D2-9ABC5D01B67E}" type="slidenum">
              <a:rPr lang="en-US" smtClean="0"/>
              <a:pPr/>
              <a:t>25</a:t>
            </a:fld>
            <a:endParaRPr lang="en-US"/>
          </a:p>
        </p:txBody>
      </p:sp>
    </p:spTree>
    <p:extLst>
      <p:ext uri="{BB962C8B-B14F-4D97-AF65-F5344CB8AC3E}">
        <p14:creationId xmlns:p14="http://schemas.microsoft.com/office/powerpoint/2010/main" val="1975478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Mouth = FREE</a:t>
            </a:r>
            <a:r>
              <a:rPr lang="en-US" baseline="0" dirty="0"/>
              <a:t> = from www.sxc.hu/photo/837375</a:t>
            </a:r>
            <a:endParaRPr lang="en-US" dirty="0"/>
          </a:p>
          <a:p>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26</a:t>
            </a:fld>
            <a:endParaRPr lang="en-US"/>
          </a:p>
        </p:txBody>
      </p:sp>
    </p:spTree>
    <p:extLst>
      <p:ext uri="{BB962C8B-B14F-4D97-AF65-F5344CB8AC3E}">
        <p14:creationId xmlns:p14="http://schemas.microsoft.com/office/powerpoint/2010/main" val="763780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Mouth = FREE</a:t>
            </a:r>
            <a:r>
              <a:rPr lang="en-US" baseline="0" dirty="0"/>
              <a:t> = from www.sxc.hu/photo/837375</a:t>
            </a:r>
            <a:endParaRPr lang="en-US" dirty="0"/>
          </a:p>
          <a:p>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27</a:t>
            </a:fld>
            <a:endParaRPr lang="en-US"/>
          </a:p>
        </p:txBody>
      </p:sp>
    </p:spTree>
    <p:extLst>
      <p:ext uri="{BB962C8B-B14F-4D97-AF65-F5344CB8AC3E}">
        <p14:creationId xmlns:p14="http://schemas.microsoft.com/office/powerpoint/2010/main" val="1068686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XXX sign = FREE = from http://commons.wikimedia.org/wiki/File:XXX_Root_Beer_Original_Sign_2079px.jpg</a:t>
            </a:r>
          </a:p>
          <a:p>
            <a:endParaRPr lang="en-US" dirty="0"/>
          </a:p>
          <a:p>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30</a:t>
            </a:fld>
            <a:endParaRPr lang="en-US"/>
          </a:p>
        </p:txBody>
      </p:sp>
    </p:spTree>
    <p:extLst>
      <p:ext uri="{BB962C8B-B14F-4D97-AF65-F5344CB8AC3E}">
        <p14:creationId xmlns:p14="http://schemas.microsoft.com/office/powerpoint/2010/main" val="3070358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 = LICENSED and</a:t>
            </a:r>
            <a:r>
              <a:rPr lang="en-US" baseline="0" dirty="0"/>
              <a:t> NOT FOR REUSE.  To reuse elsewhere get a license from http://www.dreamstime.com/jesus-the-bread-of-life-image1872806</a:t>
            </a:r>
            <a:endParaRPr lang="en-US" dirty="0"/>
          </a:p>
          <a:p>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2</a:t>
            </a:fld>
            <a:endParaRPr lang="en-US"/>
          </a:p>
        </p:txBody>
      </p:sp>
    </p:spTree>
    <p:extLst>
      <p:ext uri="{BB962C8B-B14F-4D97-AF65-F5344CB8AC3E}">
        <p14:creationId xmlns:p14="http://schemas.microsoft.com/office/powerpoint/2010/main" val="3290106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XXX sign = FREE = from http://commons.wikimedia.org/wiki/File:XXX_Root_Beer_Original_Sign_2079px.jpg</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31</a:t>
            </a:fld>
            <a:endParaRPr lang="en-US"/>
          </a:p>
        </p:txBody>
      </p:sp>
    </p:spTree>
    <p:extLst>
      <p:ext uri="{BB962C8B-B14F-4D97-AF65-F5344CB8AC3E}">
        <p14:creationId xmlns:p14="http://schemas.microsoft.com/office/powerpoint/2010/main" val="1553361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XXX sign = FREE = from http://commons.wikimedia.org/wiki/File:XXX_Root_Beer_Original_Sign_2079px.jpg</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Temptation</a:t>
            </a:r>
            <a:r>
              <a:rPr lang="en-US" baseline="0" dirty="0"/>
              <a:t> woman = LICENSED and NOT FOR REUSE.  To reuse elsewhere get a license from http://www.dreamstime.com/beautiful-woman-holding-apple-image6542401</a:t>
            </a:r>
            <a:endParaRPr lang="en-US" dirty="0"/>
          </a:p>
          <a:p>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32</a:t>
            </a:fld>
            <a:endParaRPr lang="en-US"/>
          </a:p>
        </p:txBody>
      </p:sp>
    </p:spTree>
    <p:extLst>
      <p:ext uri="{BB962C8B-B14F-4D97-AF65-F5344CB8AC3E}">
        <p14:creationId xmlns:p14="http://schemas.microsoft.com/office/powerpoint/2010/main" val="2670022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Oscar = FREE = from http://commons.wikimedia.org/wiki/File:Oscar_6.jpg</a:t>
            </a:r>
          </a:p>
        </p:txBody>
      </p:sp>
      <p:sp>
        <p:nvSpPr>
          <p:cNvPr id="4" name="Slide Number Placeholder 3"/>
          <p:cNvSpPr>
            <a:spLocks noGrp="1"/>
          </p:cNvSpPr>
          <p:nvPr>
            <p:ph type="sldNum" sz="quarter" idx="10"/>
          </p:nvPr>
        </p:nvSpPr>
        <p:spPr/>
        <p:txBody>
          <a:bodyPr/>
          <a:lstStyle/>
          <a:p>
            <a:fld id="{C282D7F5-BB40-4C93-96D2-9ABC5D01B67E}" type="slidenum">
              <a:rPr lang="en-US" smtClean="0"/>
              <a:pPr/>
              <a:t>33</a:t>
            </a:fld>
            <a:endParaRPr lang="en-US"/>
          </a:p>
        </p:txBody>
      </p:sp>
    </p:spTree>
    <p:extLst>
      <p:ext uri="{BB962C8B-B14F-4D97-AF65-F5344CB8AC3E}">
        <p14:creationId xmlns:p14="http://schemas.microsoft.com/office/powerpoint/2010/main" val="838738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Escalator = FREE =from http://www.sxc.hu/browse.phtml?f=download&amp;id=721743</a:t>
            </a:r>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34</a:t>
            </a:fld>
            <a:endParaRPr lang="en-US"/>
          </a:p>
        </p:txBody>
      </p:sp>
    </p:spTree>
    <p:extLst>
      <p:ext uri="{BB962C8B-B14F-4D97-AF65-F5344CB8AC3E}">
        <p14:creationId xmlns:p14="http://schemas.microsoft.com/office/powerpoint/2010/main" val="2103109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Devil</a:t>
            </a:r>
            <a:r>
              <a:rPr lang="en-US" baseline="0" dirty="0"/>
              <a:t> = FREE = from http://www.sxc.hu/photo/229100</a:t>
            </a:r>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36</a:t>
            </a:fld>
            <a:endParaRPr lang="en-US"/>
          </a:p>
        </p:txBody>
      </p:sp>
    </p:spTree>
    <p:extLst>
      <p:ext uri="{BB962C8B-B14F-4D97-AF65-F5344CB8AC3E}">
        <p14:creationId xmlns:p14="http://schemas.microsoft.com/office/powerpoint/2010/main" val="3961217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Devil</a:t>
            </a:r>
            <a:r>
              <a:rPr lang="en-US" baseline="0" dirty="0"/>
              <a:t> = FREE = from http://www.sxc.hu/photo/229100</a:t>
            </a:r>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37</a:t>
            </a:fld>
            <a:endParaRPr lang="en-US"/>
          </a:p>
        </p:txBody>
      </p:sp>
    </p:spTree>
    <p:extLst>
      <p:ext uri="{BB962C8B-B14F-4D97-AF65-F5344CB8AC3E}">
        <p14:creationId xmlns:p14="http://schemas.microsoft.com/office/powerpoint/2010/main" val="428683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Jesus</a:t>
            </a:r>
            <a:r>
              <a:rPr lang="en-US" baseline="0" dirty="0"/>
              <a:t> in glory = LICENSED and NOT FOR REUSE.  To reuse elsewhere get a license from http://www.istockphoto.com/stock-photo-7117793-second-coming.php</a:t>
            </a:r>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38</a:t>
            </a:fld>
            <a:endParaRPr lang="en-US"/>
          </a:p>
        </p:txBody>
      </p:sp>
    </p:spTree>
    <p:extLst>
      <p:ext uri="{BB962C8B-B14F-4D97-AF65-F5344CB8AC3E}">
        <p14:creationId xmlns:p14="http://schemas.microsoft.com/office/powerpoint/2010/main" val="697047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Hand</a:t>
            </a:r>
            <a:r>
              <a:rPr lang="en-US" baseline="0" dirty="0"/>
              <a:t>shake = LICENSED and NOT FOR REUSE.  To reuse elsewhere get a license from http://www.istockphoto.com/stock-photo-2645441-man-and-woman-shaking-hands.php</a:t>
            </a:r>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39</a:t>
            </a:fld>
            <a:endParaRPr lang="en-US"/>
          </a:p>
        </p:txBody>
      </p:sp>
    </p:spTree>
    <p:extLst>
      <p:ext uri="{BB962C8B-B14F-4D97-AF65-F5344CB8AC3E}">
        <p14:creationId xmlns:p14="http://schemas.microsoft.com/office/powerpoint/2010/main" val="956116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Hand</a:t>
            </a:r>
            <a:r>
              <a:rPr lang="en-US" baseline="0" dirty="0"/>
              <a:t>shake = LICENSED and NOT FOR REUSE.  To reuse elsewhere get a license from http://www.istockphoto.com/stock-photo-2645441-man-and-woman-shaking-hands.php</a:t>
            </a:r>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40</a:t>
            </a:fld>
            <a:endParaRPr lang="en-US"/>
          </a:p>
        </p:txBody>
      </p:sp>
    </p:spTree>
    <p:extLst>
      <p:ext uri="{BB962C8B-B14F-4D97-AF65-F5344CB8AC3E}">
        <p14:creationId xmlns:p14="http://schemas.microsoft.com/office/powerpoint/2010/main" val="4262505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Hand</a:t>
            </a:r>
            <a:r>
              <a:rPr lang="en-US" baseline="0" dirty="0"/>
              <a:t>shake = LICENSED and NOT FOR REUSE.  To reuse elsewhere get a license from http://www.istockphoto.com/stock-photo-2645441-man-and-woman-shaking-hands.php</a:t>
            </a:r>
            <a:endParaRPr lang="en-US" dirty="0"/>
          </a:p>
          <a:p>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41</a:t>
            </a:fld>
            <a:endParaRPr lang="en-US"/>
          </a:p>
        </p:txBody>
      </p:sp>
    </p:spTree>
    <p:extLst>
      <p:ext uri="{BB962C8B-B14F-4D97-AF65-F5344CB8AC3E}">
        <p14:creationId xmlns:p14="http://schemas.microsoft.com/office/powerpoint/2010/main" val="245244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Children</a:t>
            </a:r>
            <a:r>
              <a:rPr lang="en-US" baseline="0" dirty="0"/>
              <a:t> = FREE = from </a:t>
            </a:r>
            <a:r>
              <a:rPr lang="en-US" baseline="0" dirty="0" err="1"/>
              <a:t>BiblePoint</a:t>
            </a:r>
            <a:r>
              <a:rPr lang="en-US" baseline="0" dirty="0"/>
              <a:t> photos. </a:t>
            </a:r>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3</a:t>
            </a:fld>
            <a:endParaRPr lang="en-US"/>
          </a:p>
        </p:txBody>
      </p:sp>
    </p:spTree>
    <p:extLst>
      <p:ext uri="{BB962C8B-B14F-4D97-AF65-F5344CB8AC3E}">
        <p14:creationId xmlns:p14="http://schemas.microsoft.com/office/powerpoint/2010/main" val="3666198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Paper</a:t>
            </a:r>
            <a:r>
              <a:rPr lang="en-US" baseline="0" dirty="0"/>
              <a:t> and clip = FREE = from http://www.sxc.hu/browse.phtml?f=download&amp;id=1307259</a:t>
            </a:r>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44</a:t>
            </a:fld>
            <a:endParaRPr lang="en-US"/>
          </a:p>
        </p:txBody>
      </p:sp>
    </p:spTree>
    <p:extLst>
      <p:ext uri="{BB962C8B-B14F-4D97-AF65-F5344CB8AC3E}">
        <p14:creationId xmlns:p14="http://schemas.microsoft.com/office/powerpoint/2010/main" val="173481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Gavel = FREE = from http://www.sxc.hu/browse.phtml?f=view&amp;id=952313</a:t>
            </a:r>
          </a:p>
        </p:txBody>
      </p:sp>
      <p:sp>
        <p:nvSpPr>
          <p:cNvPr id="4" name="Slide Number Placeholder 3"/>
          <p:cNvSpPr>
            <a:spLocks noGrp="1"/>
          </p:cNvSpPr>
          <p:nvPr>
            <p:ph type="sldNum" sz="quarter" idx="10"/>
          </p:nvPr>
        </p:nvSpPr>
        <p:spPr/>
        <p:txBody>
          <a:bodyPr/>
          <a:lstStyle/>
          <a:p>
            <a:fld id="{C282D7F5-BB40-4C93-96D2-9ABC5D01B67E}" type="slidenum">
              <a:rPr lang="en-US" smtClean="0"/>
              <a:pPr/>
              <a:t>45</a:t>
            </a:fld>
            <a:endParaRPr lang="en-US"/>
          </a:p>
        </p:txBody>
      </p:sp>
    </p:spTree>
    <p:extLst>
      <p:ext uri="{BB962C8B-B14F-4D97-AF65-F5344CB8AC3E}">
        <p14:creationId xmlns:p14="http://schemas.microsoft.com/office/powerpoint/2010/main" val="385020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Lincoln Memorial</a:t>
            </a:r>
            <a:r>
              <a:rPr lang="en-US" baseline="0" dirty="0"/>
              <a:t> = FREE = from http://www.sxc.hu/photo/1002302</a:t>
            </a:r>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46</a:t>
            </a:fld>
            <a:endParaRPr lang="en-US"/>
          </a:p>
        </p:txBody>
      </p:sp>
    </p:spTree>
    <p:extLst>
      <p:ext uri="{BB962C8B-B14F-4D97-AF65-F5344CB8AC3E}">
        <p14:creationId xmlns:p14="http://schemas.microsoft.com/office/powerpoint/2010/main" val="2598147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Roman coin =FREE =from http://commons.wikimedia.org/wiki/File:Monetazione_Giulio-Claudii.jpg</a:t>
            </a:r>
          </a:p>
        </p:txBody>
      </p:sp>
      <p:sp>
        <p:nvSpPr>
          <p:cNvPr id="4" name="Slide Number Placeholder 3"/>
          <p:cNvSpPr>
            <a:spLocks noGrp="1"/>
          </p:cNvSpPr>
          <p:nvPr>
            <p:ph type="sldNum" sz="quarter" idx="10"/>
          </p:nvPr>
        </p:nvSpPr>
        <p:spPr/>
        <p:txBody>
          <a:bodyPr/>
          <a:lstStyle/>
          <a:p>
            <a:fld id="{C282D7F5-BB40-4C93-96D2-9ABC5D01B67E}" type="slidenum">
              <a:rPr lang="en-US" smtClean="0"/>
              <a:pPr/>
              <a:t>47</a:t>
            </a:fld>
            <a:endParaRPr lang="en-US"/>
          </a:p>
        </p:txBody>
      </p:sp>
    </p:spTree>
    <p:extLst>
      <p:ext uri="{BB962C8B-B14F-4D97-AF65-F5344CB8AC3E}">
        <p14:creationId xmlns:p14="http://schemas.microsoft.com/office/powerpoint/2010/main" val="355395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Magnifying glass = FREE = from http://www.sxc.hu/photo/1080177</a:t>
            </a:r>
          </a:p>
        </p:txBody>
      </p:sp>
      <p:sp>
        <p:nvSpPr>
          <p:cNvPr id="4" name="Slide Number Placeholder 3"/>
          <p:cNvSpPr>
            <a:spLocks noGrp="1"/>
          </p:cNvSpPr>
          <p:nvPr>
            <p:ph type="sldNum" sz="quarter" idx="10"/>
          </p:nvPr>
        </p:nvSpPr>
        <p:spPr/>
        <p:txBody>
          <a:bodyPr/>
          <a:lstStyle/>
          <a:p>
            <a:fld id="{C282D7F5-BB40-4C93-96D2-9ABC5D01B67E}" type="slidenum">
              <a:rPr lang="en-US" smtClean="0"/>
              <a:pPr/>
              <a:t>48</a:t>
            </a:fld>
            <a:endParaRPr lang="en-US"/>
          </a:p>
        </p:txBody>
      </p:sp>
    </p:spTree>
    <p:extLst>
      <p:ext uri="{BB962C8B-B14F-4D97-AF65-F5344CB8AC3E}">
        <p14:creationId xmlns:p14="http://schemas.microsoft.com/office/powerpoint/2010/main" val="333393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Magnifying glass = FREE = from http://www.sxc.hu/photo/1080177</a:t>
            </a:r>
          </a:p>
        </p:txBody>
      </p:sp>
      <p:sp>
        <p:nvSpPr>
          <p:cNvPr id="4" name="Slide Number Placeholder 3"/>
          <p:cNvSpPr>
            <a:spLocks noGrp="1"/>
          </p:cNvSpPr>
          <p:nvPr>
            <p:ph type="sldNum" sz="quarter" idx="10"/>
          </p:nvPr>
        </p:nvSpPr>
        <p:spPr/>
        <p:txBody>
          <a:bodyPr/>
          <a:lstStyle/>
          <a:p>
            <a:fld id="{C282D7F5-BB40-4C93-96D2-9ABC5D01B67E}" type="slidenum">
              <a:rPr lang="en-US" smtClean="0"/>
              <a:pPr/>
              <a:t>49</a:t>
            </a:fld>
            <a:endParaRPr lang="en-US"/>
          </a:p>
        </p:txBody>
      </p:sp>
    </p:spTree>
    <p:extLst>
      <p:ext uri="{BB962C8B-B14F-4D97-AF65-F5344CB8AC3E}">
        <p14:creationId xmlns:p14="http://schemas.microsoft.com/office/powerpoint/2010/main" val="3262670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Magnifying glass = FREE = from http://www.sxc.hu/photo/1080177</a:t>
            </a:r>
          </a:p>
        </p:txBody>
      </p:sp>
      <p:sp>
        <p:nvSpPr>
          <p:cNvPr id="4" name="Slide Number Placeholder 3"/>
          <p:cNvSpPr>
            <a:spLocks noGrp="1"/>
          </p:cNvSpPr>
          <p:nvPr>
            <p:ph type="sldNum" sz="quarter" idx="10"/>
          </p:nvPr>
        </p:nvSpPr>
        <p:spPr/>
        <p:txBody>
          <a:bodyPr/>
          <a:lstStyle/>
          <a:p>
            <a:fld id="{C282D7F5-BB40-4C93-96D2-9ABC5D01B67E}" type="slidenum">
              <a:rPr lang="en-US" smtClean="0"/>
              <a:pPr/>
              <a:t>50</a:t>
            </a:fld>
            <a:endParaRPr lang="en-US"/>
          </a:p>
        </p:txBody>
      </p:sp>
    </p:spTree>
    <p:extLst>
      <p:ext uri="{BB962C8B-B14F-4D97-AF65-F5344CB8AC3E}">
        <p14:creationId xmlns:p14="http://schemas.microsoft.com/office/powerpoint/2010/main" val="20602317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Magnifying glass = FREE = from http://www.sxc.hu/photo/1080177</a:t>
            </a:r>
          </a:p>
          <a:p>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51</a:t>
            </a:fld>
            <a:endParaRPr lang="en-US"/>
          </a:p>
        </p:txBody>
      </p:sp>
    </p:spTree>
    <p:extLst>
      <p:ext uri="{BB962C8B-B14F-4D97-AF65-F5344CB8AC3E}">
        <p14:creationId xmlns:p14="http://schemas.microsoft.com/office/powerpoint/2010/main" val="18634442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Clock = FREE = from Dreamstime_free2978470</a:t>
            </a:r>
          </a:p>
        </p:txBody>
      </p:sp>
      <p:sp>
        <p:nvSpPr>
          <p:cNvPr id="4" name="Slide Number Placeholder 3"/>
          <p:cNvSpPr>
            <a:spLocks noGrp="1"/>
          </p:cNvSpPr>
          <p:nvPr>
            <p:ph type="sldNum" sz="quarter" idx="10"/>
          </p:nvPr>
        </p:nvSpPr>
        <p:spPr/>
        <p:txBody>
          <a:bodyPr/>
          <a:lstStyle/>
          <a:p>
            <a:fld id="{C282D7F5-BB40-4C93-96D2-9ABC5D01B67E}" type="slidenum">
              <a:rPr lang="en-US" smtClean="0"/>
              <a:pPr/>
              <a:t>52</a:t>
            </a:fld>
            <a:endParaRPr lang="en-US"/>
          </a:p>
        </p:txBody>
      </p:sp>
    </p:spTree>
    <p:extLst>
      <p:ext uri="{BB962C8B-B14F-4D97-AF65-F5344CB8AC3E}">
        <p14:creationId xmlns:p14="http://schemas.microsoft.com/office/powerpoint/2010/main" val="3601208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Clock = FREE = from Dreamstime_free2978470</a:t>
            </a:r>
          </a:p>
        </p:txBody>
      </p:sp>
      <p:sp>
        <p:nvSpPr>
          <p:cNvPr id="4" name="Slide Number Placeholder 3"/>
          <p:cNvSpPr>
            <a:spLocks noGrp="1"/>
          </p:cNvSpPr>
          <p:nvPr>
            <p:ph type="sldNum" sz="quarter" idx="10"/>
          </p:nvPr>
        </p:nvSpPr>
        <p:spPr/>
        <p:txBody>
          <a:bodyPr/>
          <a:lstStyle/>
          <a:p>
            <a:fld id="{C282D7F5-BB40-4C93-96D2-9ABC5D01B67E}" type="slidenum">
              <a:rPr lang="en-US" smtClean="0"/>
              <a:pPr/>
              <a:t>53</a:t>
            </a:fld>
            <a:endParaRPr lang="en-US"/>
          </a:p>
        </p:txBody>
      </p:sp>
    </p:spTree>
    <p:extLst>
      <p:ext uri="{BB962C8B-B14F-4D97-AF65-F5344CB8AC3E}">
        <p14:creationId xmlns:p14="http://schemas.microsoft.com/office/powerpoint/2010/main" val="1899418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Heart = LICENSED</a:t>
            </a:r>
            <a:r>
              <a:rPr lang="en-US" baseline="0" dirty="0"/>
              <a:t> and NOT FOR REUSE.  To reuse get a license from http://www.istockphoto.com/stock-photo-2770344-valentines-heart-on-white-satin-background.php</a:t>
            </a:r>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4</a:t>
            </a:fld>
            <a:endParaRPr lang="en-US"/>
          </a:p>
        </p:txBody>
      </p:sp>
    </p:spTree>
    <p:extLst>
      <p:ext uri="{BB962C8B-B14F-4D97-AF65-F5344CB8AC3E}">
        <p14:creationId xmlns:p14="http://schemas.microsoft.com/office/powerpoint/2010/main" val="2114244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Jesus on cross = FREE</a:t>
            </a:r>
            <a:r>
              <a:rPr lang="en-US" baseline="0" dirty="0"/>
              <a:t> = from </a:t>
            </a:r>
            <a:r>
              <a:rPr lang="en-US" baseline="0" dirty="0" err="1"/>
              <a:t>BiblePoint</a:t>
            </a:r>
            <a:r>
              <a:rPr lang="en-US" baseline="0" dirty="0"/>
              <a:t> photos.</a:t>
            </a:r>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5</a:t>
            </a:fld>
            <a:endParaRPr lang="en-US"/>
          </a:p>
        </p:txBody>
      </p:sp>
    </p:spTree>
    <p:extLst>
      <p:ext uri="{BB962C8B-B14F-4D97-AF65-F5344CB8AC3E}">
        <p14:creationId xmlns:p14="http://schemas.microsoft.com/office/powerpoint/2010/main" val="151388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Jesus on cross = FREE</a:t>
            </a:r>
            <a:r>
              <a:rPr lang="en-US" baseline="0" dirty="0"/>
              <a:t> = from </a:t>
            </a:r>
            <a:r>
              <a:rPr lang="en-US" baseline="0" dirty="0" err="1"/>
              <a:t>BiblePoint</a:t>
            </a:r>
            <a:r>
              <a:rPr lang="en-US" baseline="0" dirty="0"/>
              <a:t> photos.</a:t>
            </a:r>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6</a:t>
            </a:fld>
            <a:endParaRPr lang="en-US"/>
          </a:p>
        </p:txBody>
      </p:sp>
    </p:spTree>
    <p:extLst>
      <p:ext uri="{BB962C8B-B14F-4D97-AF65-F5344CB8AC3E}">
        <p14:creationId xmlns:p14="http://schemas.microsoft.com/office/powerpoint/2010/main" val="681565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 on cross = FREE</a:t>
            </a:r>
            <a:r>
              <a:rPr lang="en-US" baseline="0" dirty="0"/>
              <a:t> = from </a:t>
            </a:r>
            <a:r>
              <a:rPr lang="en-US" baseline="0" dirty="0" err="1"/>
              <a:t>BiblePoint</a:t>
            </a:r>
            <a:r>
              <a:rPr lang="en-US" baseline="0" dirty="0"/>
              <a:t> photos.</a:t>
            </a:r>
            <a:endParaRPr lang="en-US" dirty="0"/>
          </a:p>
          <a:p>
            <a:endParaRPr lang="en-US" dirty="0"/>
          </a:p>
          <a:p>
            <a:r>
              <a:rPr lang="en-US" dirty="0"/>
              <a:t>Altar</a:t>
            </a:r>
            <a:r>
              <a:rPr lang="en-US" baseline="0" dirty="0"/>
              <a:t> = FREE = from http://commons.wikimedia.org/wiki/File:SaddleLele.JPG</a:t>
            </a:r>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7</a:t>
            </a:fld>
            <a:endParaRPr lang="en-US"/>
          </a:p>
        </p:txBody>
      </p:sp>
    </p:spTree>
    <p:extLst>
      <p:ext uri="{BB962C8B-B14F-4D97-AF65-F5344CB8AC3E}">
        <p14:creationId xmlns:p14="http://schemas.microsoft.com/office/powerpoint/2010/main" val="3949051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 on cross = FREE</a:t>
            </a:r>
            <a:r>
              <a:rPr lang="en-US" baseline="0" dirty="0"/>
              <a:t> = from </a:t>
            </a:r>
            <a:r>
              <a:rPr lang="en-US" baseline="0" dirty="0" err="1"/>
              <a:t>BiblePoint</a:t>
            </a:r>
            <a:r>
              <a:rPr lang="en-US" baseline="0" dirty="0"/>
              <a:t> photos.</a:t>
            </a:r>
            <a:endParaRPr lang="en-US" dirty="0"/>
          </a:p>
          <a:p>
            <a:endParaRPr lang="en-US" dirty="0"/>
          </a:p>
          <a:p>
            <a:r>
              <a:rPr lang="en-US" dirty="0"/>
              <a:t>Altar</a:t>
            </a:r>
            <a:r>
              <a:rPr lang="en-US" baseline="0" dirty="0"/>
              <a:t> = FREE = from http://commons.wikimedia.org/wiki/File:SaddleLele.JPG</a:t>
            </a:r>
            <a:endParaRPr lang="en-US" dirty="0"/>
          </a:p>
        </p:txBody>
      </p:sp>
      <p:sp>
        <p:nvSpPr>
          <p:cNvPr id="4" name="Slide Number Placeholder 3"/>
          <p:cNvSpPr>
            <a:spLocks noGrp="1"/>
          </p:cNvSpPr>
          <p:nvPr>
            <p:ph type="sldNum" sz="quarter" idx="10"/>
          </p:nvPr>
        </p:nvSpPr>
        <p:spPr/>
        <p:txBody>
          <a:bodyPr/>
          <a:lstStyle/>
          <a:p>
            <a:fld id="{C282D7F5-BB40-4C93-96D2-9ABC5D01B67E}" type="slidenum">
              <a:rPr lang="en-US" smtClean="0"/>
              <a:pPr/>
              <a:t>8</a:t>
            </a:fld>
            <a:endParaRPr lang="en-US"/>
          </a:p>
        </p:txBody>
      </p:sp>
    </p:spTree>
    <p:extLst>
      <p:ext uri="{BB962C8B-B14F-4D97-AF65-F5344CB8AC3E}">
        <p14:creationId xmlns:p14="http://schemas.microsoft.com/office/powerpoint/2010/main" val="2836742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2D7F5-BB40-4C93-96D2-9ABC5D01B67E}" type="slidenum">
              <a:rPr lang="en-US" smtClean="0"/>
              <a:pPr/>
              <a:t>14</a:t>
            </a:fld>
            <a:endParaRPr lang="en-US"/>
          </a:p>
        </p:txBody>
      </p:sp>
    </p:spTree>
    <p:extLst>
      <p:ext uri="{BB962C8B-B14F-4D97-AF65-F5344CB8AC3E}">
        <p14:creationId xmlns:p14="http://schemas.microsoft.com/office/powerpoint/2010/main" val="3505645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Autofit/>
          </a:bodyPr>
          <a:lstStyle>
            <a:lvl1pPr>
              <a:defRPr sz="5400" b="1">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3600" b="0">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00D2ED5-2843-423C-8BB3-08A616A5B8E7}"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ED164-3D0A-456F-95B5-D3165ADF3D77}" type="slidenum">
              <a:rPr lang="en-US" smtClean="0"/>
              <a:pPr/>
              <a:t>‹#›</a:t>
            </a:fld>
            <a:endParaRPr lang="en-US"/>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0D2ED5-2843-423C-8BB3-08A616A5B8E7}"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ED164-3D0A-456F-95B5-D3165ADF3D77}" type="slidenum">
              <a:rPr lang="en-US" smtClean="0"/>
              <a:pPr/>
              <a:t>‹#›</a:t>
            </a:fld>
            <a:endParaRPr lang="en-US"/>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0D2ED5-2843-423C-8BB3-08A616A5B8E7}"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ED164-3D0A-456F-95B5-D3165ADF3D77}" type="slidenum">
              <a:rPr lang="en-US" smtClean="0"/>
              <a:pPr/>
              <a:t>‹#›</a:t>
            </a:fld>
            <a:endParaRPr lang="en-US"/>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344488" indent="-344488">
              <a:buFont typeface="Arial" panose="020B0604020202020204" pitchFamily="34" charset="0"/>
              <a:buNone/>
              <a:tabLst>
                <a:tab pos="1377950" algn="l"/>
              </a:tabLst>
              <a:defRPr sz="6000"/>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0" indent="0">
              <a:lnSpc>
                <a:spcPts val="5000"/>
              </a:lnSpc>
              <a:buFont typeface="Arial" panose="020B0604020202020204" pitchFamily="34" charset="0"/>
              <a:buNone/>
              <a:defRPr sz="5400" b="1"/>
            </a:lvl1pPr>
            <a:lvl2pPr marL="457200" indent="0">
              <a:lnSpc>
                <a:spcPts val="5000"/>
              </a:lnSpc>
              <a:buFont typeface="Arial" panose="020B0604020202020204" pitchFamily="34" charset="0"/>
              <a:buNone/>
              <a:defRPr sz="5400" b="1"/>
            </a:lvl2pPr>
            <a:lvl3pPr marL="914400" indent="0">
              <a:lnSpc>
                <a:spcPts val="5000"/>
              </a:lnSpc>
              <a:buFont typeface="Arial" panose="020B0604020202020204" pitchFamily="34" charset="0"/>
              <a:buNone/>
              <a:defRPr sz="5400" b="1"/>
            </a:lvl3pPr>
            <a:lvl4pPr marL="1371600" indent="0">
              <a:lnSpc>
                <a:spcPts val="5000"/>
              </a:lnSpc>
              <a:buFont typeface="Arial" panose="020B0604020202020204" pitchFamily="34" charset="0"/>
              <a:buNone/>
              <a:defRPr sz="5400" b="1"/>
            </a:lvl4pPr>
            <a:lvl5pPr marL="1828800" indent="0">
              <a:lnSpc>
                <a:spcPts val="5000"/>
              </a:lnSpc>
              <a:buFont typeface="Arial" panose="020B0604020202020204" pitchFamily="34" charset="0"/>
              <a:buNone/>
              <a:defRPr sz="5400"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00D2ED5-2843-423C-8BB3-08A616A5B8E7}"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ED164-3D0A-456F-95B5-D3165ADF3D77}" type="slidenum">
              <a:rPr lang="en-US" smtClean="0"/>
              <a:pPr/>
              <a:t>‹#›</a:t>
            </a:fld>
            <a:endParaRPr lang="en-US"/>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0D2ED5-2843-423C-8BB3-08A616A5B8E7}"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ED164-3D0A-456F-95B5-D3165ADF3D77}" type="slidenum">
              <a:rPr lang="en-US" smtClean="0"/>
              <a:pPr/>
              <a:t>‹#›</a:t>
            </a:fld>
            <a:endParaRPr lang="en-US"/>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normAutofit/>
          </a:bodyPr>
          <a:lstStyle>
            <a:lvl1pPr>
              <a:defRPr sz="3600"/>
            </a:lvl1pPr>
            <a:lvl2pPr>
              <a:defRPr sz="3600"/>
            </a:lvl2pPr>
            <a:lvl3pPr>
              <a:defRPr sz="3600"/>
            </a:lvl3pPr>
            <a:lvl4pPr>
              <a:defRPr sz="3600"/>
            </a:lvl4pPr>
            <a:lvl5pPr>
              <a:defRPr sz="3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normAutofit/>
          </a:bodyPr>
          <a:lstStyle>
            <a:lvl1pPr>
              <a:defRPr sz="3600"/>
            </a:lvl1pPr>
            <a:lvl2pPr>
              <a:defRPr sz="3600"/>
            </a:lvl2pPr>
            <a:lvl3pPr>
              <a:defRPr sz="3600"/>
            </a:lvl3pPr>
            <a:lvl4pPr>
              <a:defRPr sz="3600"/>
            </a:lvl4pPr>
            <a:lvl5pPr>
              <a:defRPr sz="3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0D2ED5-2843-423C-8BB3-08A616A5B8E7}"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ED164-3D0A-456F-95B5-D3165ADF3D77}" type="slidenum">
              <a:rPr lang="en-US" smtClean="0"/>
              <a:pPr/>
              <a:t>‹#›</a:t>
            </a:fld>
            <a:endParaRPr lang="en-US"/>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no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3600"/>
            </a:lvl1pPr>
            <a:lvl2pPr>
              <a:defRPr sz="3600"/>
            </a:lvl2pPr>
            <a:lvl3pPr>
              <a:defRPr sz="3600"/>
            </a:lvl3pPr>
            <a:lvl4pPr>
              <a:defRPr sz="3600"/>
            </a:lvl4pPr>
            <a:lvl5pPr>
              <a:defRPr sz="3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535113"/>
            <a:ext cx="5389033" cy="639762"/>
          </a:xfrm>
        </p:spPr>
        <p:txBody>
          <a:bodyPr anchor="b">
            <a:no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p:spPr>
        <p:txBody>
          <a:bodyPr>
            <a:normAutofit/>
          </a:bodyPr>
          <a:lstStyle>
            <a:lvl1pPr>
              <a:defRPr sz="3600"/>
            </a:lvl1pPr>
            <a:lvl2pPr>
              <a:defRPr sz="3600"/>
            </a:lvl2pPr>
            <a:lvl3pPr>
              <a:defRPr sz="3600"/>
            </a:lvl3pPr>
            <a:lvl4pPr>
              <a:defRPr sz="3600"/>
            </a:lvl4pPr>
            <a:lvl5pPr>
              <a:defRPr sz="3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00D2ED5-2843-423C-8BB3-08A616A5B8E7}" type="datetimeFigureOut">
              <a:rPr lang="en-US" smtClean="0"/>
              <a:pPr/>
              <a:t>5/20/2021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5ED164-3D0A-456F-95B5-D3165ADF3D77}" type="slidenum">
              <a:rPr lang="en-US" smtClean="0"/>
              <a:pPr/>
              <a:t>‹#›</a:t>
            </a:fld>
            <a:endParaRPr lang="en-US"/>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0D2ED5-2843-423C-8BB3-08A616A5B8E7}" type="datetimeFigureOut">
              <a:rPr lang="en-US" smtClean="0"/>
              <a:pPr/>
              <a:t>5/20/2021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5ED164-3D0A-456F-95B5-D3165ADF3D77}" type="slidenum">
              <a:rPr lang="en-US" smtClean="0"/>
              <a:pPr/>
              <a:t>‹#›</a:t>
            </a:fld>
            <a:endParaRPr lang="en-US"/>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0D2ED5-2843-423C-8BB3-08A616A5B8E7}" type="datetimeFigureOut">
              <a:rPr lang="en-US" smtClean="0"/>
              <a:pPr/>
              <a:t>5/20/2021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5ED164-3D0A-456F-95B5-D3165ADF3D77}" type="slidenum">
              <a:rPr lang="en-US" smtClean="0"/>
              <a:pPr/>
              <a:t>‹#›</a:t>
            </a:fld>
            <a:endParaRPr lang="en-US"/>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0D2ED5-2843-423C-8BB3-08A616A5B8E7}"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ED164-3D0A-456F-95B5-D3165ADF3D77}" type="slidenum">
              <a:rPr lang="en-US" smtClean="0"/>
              <a:pPr/>
              <a:t>‹#›</a:t>
            </a:fld>
            <a:endParaRPr lang="en-US"/>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0D2ED5-2843-423C-8BB3-08A616A5B8E7}"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ED164-3D0A-456F-95B5-D3165ADF3D77}" type="slidenum">
              <a:rPr lang="en-US" smtClean="0"/>
              <a:pPr/>
              <a:t>‹#›</a:t>
            </a:fld>
            <a:endParaRPr lang="en-US"/>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50000">
              <a:schemeClr val="tx1"/>
            </a:gs>
            <a:gs pos="100000">
              <a:srgbClr val="FF0000"/>
            </a:gs>
          </a:gsLst>
          <a:lin ang="5400000" scaled="0"/>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13" cstate="print"/>
          <a:srcRect/>
          <a:stretch>
            <a:fillRect/>
          </a:stretch>
        </p:blipFill>
        <p:spPr bwMode="auto">
          <a:xfrm>
            <a:off x="905330" y="378660"/>
            <a:ext cx="10381343" cy="3050340"/>
          </a:xfrm>
          <a:prstGeom prst="rect">
            <a:avLst/>
          </a:prstGeom>
          <a:noFill/>
          <a:ln w="9525">
            <a:noFill/>
            <a:miter lim="800000"/>
            <a:headEnd/>
            <a:tailEnd/>
          </a:ln>
          <a:effectLst/>
        </p:spPr>
      </p:pic>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D2ED5-2843-423C-8BB3-08A616A5B8E7}" type="datetimeFigureOut">
              <a:rPr lang="en-US" smtClean="0"/>
              <a:pPr/>
              <a:t>5/20/2021</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ED164-3D0A-456F-95B5-D3165ADF3D77}" type="slidenum">
              <a:rPr lang="en-US" smtClean="0"/>
              <a:pPr/>
              <a:t>‹#›</a:t>
            </a:fld>
            <a:endParaRPr lang="en-US"/>
          </a:p>
        </p:txBody>
      </p:sp>
      <p:sp>
        <p:nvSpPr>
          <p:cNvPr id="2" name="Title Placeholder 1"/>
          <p:cNvSpPr>
            <a:spLocks noGrp="1"/>
          </p:cNvSpPr>
          <p:nvPr>
            <p:ph type="title"/>
          </p:nvPr>
        </p:nvSpPr>
        <p:spPr>
          <a:xfrm>
            <a:off x="0" y="274638"/>
            <a:ext cx="12192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zoom/>
  </p:transition>
  <p:txStyles>
    <p:titleStyle>
      <a:lvl1pPr marL="344488" indent="-344488" algn="ctr" defTabSz="914400" rtl="0" eaLnBrk="1" latinLnBrk="0" hangingPunct="1">
        <a:spcBef>
          <a:spcPct val="0"/>
        </a:spcBef>
        <a:buFont typeface="Arial" panose="020B0604020202020204" pitchFamily="34" charset="0"/>
        <a:buNone/>
        <a:defRPr sz="54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0" indent="0" algn="l" defTabSz="914400" rtl="0" eaLnBrk="1" latinLnBrk="0" hangingPunct="1">
        <a:lnSpc>
          <a:spcPts val="3600"/>
        </a:lnSpc>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ts val="3600"/>
        </a:lnSpc>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lnSpc>
          <a:spcPts val="3600"/>
        </a:lnSpc>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lnSpc>
          <a:spcPts val="3600"/>
        </a:lnSpc>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lnSpc>
          <a:spcPts val="3600"/>
        </a:lnSpc>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19.png"/><Relationship Id="rId1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8.png"/><Relationship Id="rId12"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5.png"/><Relationship Id="rId5" Type="http://schemas.openxmlformats.org/officeDocument/2006/relationships/image" Target="../media/image22.png"/><Relationship Id="rId10"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3276603"/>
            <a:ext cx="7772400" cy="1470025"/>
          </a:xfrm>
        </p:spPr>
        <p:txBody>
          <a:bodyPr/>
          <a:lstStyle/>
          <a:p>
            <a:r>
              <a:rPr lang="en-US" sz="6000" dirty="0"/>
              <a:t>Ephesians 5:1-14</a:t>
            </a:r>
          </a:p>
        </p:txBody>
      </p:sp>
      <p:sp>
        <p:nvSpPr>
          <p:cNvPr id="3" name="Subtitle 2"/>
          <p:cNvSpPr>
            <a:spLocks noGrp="1"/>
          </p:cNvSpPr>
          <p:nvPr>
            <p:ph type="subTitle" idx="1"/>
          </p:nvPr>
        </p:nvSpPr>
        <p:spPr>
          <a:xfrm>
            <a:off x="2895600" y="5105400"/>
            <a:ext cx="6400800" cy="1752600"/>
          </a:xfrm>
        </p:spPr>
        <p:txBody>
          <a:bodyPr/>
          <a:lstStyle/>
          <a:p>
            <a:endParaRPr lang="en-US" dirty="0"/>
          </a:p>
        </p:txBody>
      </p:sp>
      <p:pic>
        <p:nvPicPr>
          <p:cNvPr id="2053" name="Picture 5"/>
          <p:cNvPicPr>
            <a:picLocks noChangeAspect="1" noChangeArrowheads="1"/>
          </p:cNvPicPr>
          <p:nvPr/>
        </p:nvPicPr>
        <p:blipFill>
          <a:blip r:embed="rId3" cstate="print"/>
          <a:srcRect/>
          <a:stretch>
            <a:fillRect/>
          </a:stretch>
        </p:blipFill>
        <p:spPr bwMode="auto">
          <a:xfrm>
            <a:off x="914400" y="365190"/>
            <a:ext cx="10388599" cy="3063810"/>
          </a:xfrm>
          <a:prstGeom prst="rect">
            <a:avLst/>
          </a:prstGeom>
          <a:noFill/>
          <a:ln w="9525">
            <a:noFill/>
            <a:miter lim="800000"/>
            <a:headEnd/>
            <a:tailEnd/>
          </a:ln>
          <a:effectLst/>
        </p:spPr>
      </p:pic>
      <p:pic>
        <p:nvPicPr>
          <p:cNvPr id="5" name="Picture 6" descr="BiblePointDotLogo-WhiteText">
            <a:extLst>
              <a:ext uri="{FF2B5EF4-FFF2-40B4-BE49-F238E27FC236}">
                <a16:creationId xmlns:a16="http://schemas.microsoft.com/office/drawing/2014/main" id="{CE6C3828-7723-46BE-8376-9D1B5FE7D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424543" y="190128"/>
            <a:ext cx="1981200" cy="90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Those who love Jesus, will …</a:t>
            </a:r>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Those who love Jesus, will …</a:t>
            </a:r>
          </a:p>
        </p:txBody>
      </p:sp>
      <p:sp>
        <p:nvSpPr>
          <p:cNvPr id="5" name="Rectangle 4"/>
          <p:cNvSpPr/>
          <p:nvPr/>
        </p:nvSpPr>
        <p:spPr>
          <a:xfrm>
            <a:off x="406400" y="1495168"/>
            <a:ext cx="5603103" cy="3867664"/>
          </a:xfrm>
          <a:prstGeom prst="rect">
            <a:avLst/>
          </a:prstGeom>
          <a:solidFill>
            <a:srgbClr val="FF000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78423" y="3157496"/>
            <a:ext cx="2081358" cy="6985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82542" y="3136900"/>
            <a:ext cx="2081358" cy="698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13"/>
          <p:cNvSpPr txBox="1">
            <a:spLocks/>
          </p:cNvSpPr>
          <p:nvPr/>
        </p:nvSpPr>
        <p:spPr>
          <a:xfrm>
            <a:off x="520700" y="1600203"/>
            <a:ext cx="5575300" cy="4525963"/>
          </a:xfrm>
          <a:prstGeom prst="rect">
            <a:avLst/>
          </a:prstGeom>
        </p:spPr>
        <p:txBody>
          <a:bodyPr vert="horz" lIns="91440" tIns="45720" rIns="91440" bIns="45720" rtlCol="0">
            <a:normAutofit/>
          </a:bodyPr>
          <a:lstStyle/>
          <a:p>
            <a:pPr>
              <a:lnSpc>
                <a:spcPts val="4200"/>
              </a:lnSpc>
              <a:spcBef>
                <a:spcPct val="20000"/>
              </a:spcBef>
              <a:defRPr/>
            </a:pPr>
            <a:r>
              <a:rPr lang="en-US" sz="5000" b="1" kern="0" dirty="0">
                <a:solidFill>
                  <a:schemeClr val="bg1"/>
                </a:solidFill>
                <a:effectLst>
                  <a:outerShdw blurRad="38100" dist="38100" dir="2700000" algn="tl">
                    <a:srgbClr val="000000">
                      <a:alpha val="43137"/>
                    </a:srgbClr>
                  </a:outerShdw>
                </a:effectLst>
              </a:rPr>
              <a:t>22 You were taught, with regard to your former way of life, to put off your old self, which is being corrupted by its deceitful desires;</a:t>
            </a:r>
          </a:p>
          <a:p>
            <a:pPr>
              <a:lnSpc>
                <a:spcPts val="3600"/>
              </a:lnSpc>
              <a:spcBef>
                <a:spcPct val="20000"/>
              </a:spcBef>
              <a:defRPr/>
            </a:pPr>
            <a:endParaRPr lang="en-US" sz="3600" dirty="0">
              <a:solidFill>
                <a:schemeClr val="bg1"/>
              </a:solidFill>
              <a:effectLst>
                <a:outerShdw blurRad="38100" dist="38100" dir="2700000" algn="tl">
                  <a:srgbClr val="000000">
                    <a:alpha val="43137"/>
                  </a:srgbClr>
                </a:outerShdw>
              </a:effectLst>
            </a:endParaRPr>
          </a:p>
        </p:txBody>
      </p:sp>
      <p:sp>
        <p:nvSpPr>
          <p:cNvPr id="11" name="Rectangle 10"/>
          <p:cNvSpPr/>
          <p:nvPr/>
        </p:nvSpPr>
        <p:spPr>
          <a:xfrm>
            <a:off x="6285470" y="1486930"/>
            <a:ext cx="5627130" cy="3867664"/>
          </a:xfrm>
          <a:prstGeom prst="rect">
            <a:avLst/>
          </a:prstGeom>
          <a:solidFill>
            <a:srgbClr val="6B8537"/>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123563" y="1600206"/>
            <a:ext cx="1912737" cy="62229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p:cNvSpPr txBox="1">
            <a:spLocks noChangeArrowheads="1"/>
          </p:cNvSpPr>
          <p:nvPr/>
        </p:nvSpPr>
        <p:spPr bwMode="auto">
          <a:xfrm>
            <a:off x="6486926" y="1600203"/>
            <a:ext cx="5273274" cy="3655513"/>
          </a:xfrm>
          <a:prstGeom prst="rect">
            <a:avLst/>
          </a:prstGeom>
          <a:noFill/>
          <a:ln w="9525">
            <a:noFill/>
            <a:miter lim="800000"/>
            <a:headEnd/>
            <a:tailEnd/>
          </a:ln>
          <a:effectLst>
            <a:outerShdw dist="53882" sx="1000" sy="1000" algn="ctr" rotWithShape="0">
              <a:schemeClr val="bg1"/>
            </a:outerShdw>
          </a:effectLst>
        </p:spPr>
        <p:txBody>
          <a:bodyPr vert="horz" wrap="square" lIns="91440" tIns="45720" rIns="91440" bIns="45720" numCol="1" anchor="t" anchorCtr="0" compatLnSpc="1">
            <a:prstTxWarp prst="textNoShape">
              <a:avLst/>
            </a:prstTxWarp>
          </a:bodyPr>
          <a:lstStyle/>
          <a:p>
            <a:pPr eaLnBrk="0" hangingPunct="0">
              <a:lnSpc>
                <a:spcPts val="4500"/>
              </a:lnSpc>
              <a:spcBef>
                <a:spcPct val="20000"/>
              </a:spcBef>
              <a:defRPr/>
            </a:pPr>
            <a:r>
              <a:rPr lang="en-US" sz="5000" b="1" kern="0" dirty="0">
                <a:solidFill>
                  <a:schemeClr val="bg1"/>
                </a:solidFill>
                <a:effectLst>
                  <a:outerShdw blurRad="38100" dist="38100" dir="2700000" algn="tl">
                    <a:srgbClr val="000000">
                      <a:alpha val="43137"/>
                    </a:srgbClr>
                  </a:outerShdw>
                </a:effectLst>
              </a:rPr>
              <a:t>24 and to put on the new self, created to be like God in true righteousness and holiness.</a:t>
            </a:r>
          </a:p>
          <a:p>
            <a:pPr lvl="0" eaLnBrk="0" hangingPunct="0">
              <a:spcBef>
                <a:spcPct val="20000"/>
              </a:spcBef>
              <a:defRPr/>
            </a:pPr>
            <a:endParaRPr lang="en-US" sz="3600" b="1" kern="0" dirty="0">
              <a:solidFill>
                <a:srgbClr val="000066"/>
              </a:solidFill>
              <a:effectLst>
                <a:outerShdw blurRad="38100" dist="38100" dir="2700000" algn="tl">
                  <a:srgbClr val="000000">
                    <a:alpha val="43137"/>
                  </a:srgbClr>
                </a:outerShdw>
              </a:effectLst>
            </a:endParaRPr>
          </a:p>
        </p:txBody>
      </p:sp>
      <p:pic>
        <p:nvPicPr>
          <p:cNvPr id="14" name="Picture 13">
            <a:extLst>
              <a:ext uri="{FF2B5EF4-FFF2-40B4-BE49-F238E27FC236}">
                <a16:creationId xmlns:a16="http://schemas.microsoft.com/office/drawing/2014/main" id="{81E28D70-B6BF-40AD-B23C-8459CA7BB62A}"/>
              </a:ext>
            </a:extLst>
          </p:cNvPr>
          <p:cNvPicPr>
            <a:picLocks noChangeAspect="1"/>
          </p:cNvPicPr>
          <p:nvPr/>
        </p:nvPicPr>
        <p:blipFill>
          <a:blip r:embed="rId2">
            <a:alphaModFix amt="85000"/>
          </a:blip>
          <a:stretch>
            <a:fillRect/>
          </a:stretch>
        </p:blipFill>
        <p:spPr>
          <a:xfrm>
            <a:off x="1790492" y="5451696"/>
            <a:ext cx="3099216" cy="1110808"/>
          </a:xfrm>
          <a:prstGeom prst="rect">
            <a:avLst/>
          </a:prstGeom>
        </p:spPr>
      </p:pic>
      <p:pic>
        <p:nvPicPr>
          <p:cNvPr id="15" name="Picture 14">
            <a:extLst>
              <a:ext uri="{FF2B5EF4-FFF2-40B4-BE49-F238E27FC236}">
                <a16:creationId xmlns:a16="http://schemas.microsoft.com/office/drawing/2014/main" id="{BBAABE7D-34CF-44AE-99D8-58DB426E5699}"/>
              </a:ext>
            </a:extLst>
          </p:cNvPr>
          <p:cNvPicPr>
            <a:picLocks noChangeAspect="1"/>
          </p:cNvPicPr>
          <p:nvPr/>
        </p:nvPicPr>
        <p:blipFill>
          <a:blip r:embed="rId3"/>
          <a:stretch>
            <a:fillRect/>
          </a:stretch>
        </p:blipFill>
        <p:spPr>
          <a:xfrm>
            <a:off x="6862389" y="5407033"/>
            <a:ext cx="3547221" cy="1098534"/>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1996615" y="161364"/>
            <a:ext cx="1987955" cy="5436524"/>
            <a:chOff x="472612" y="0"/>
            <a:chExt cx="1987955" cy="5436524"/>
          </a:xfrm>
        </p:grpSpPr>
        <p:pic>
          <p:nvPicPr>
            <p:cNvPr id="31751" name="Picture 7"/>
            <p:cNvPicPr>
              <a:picLocks noChangeAspect="1" noChangeArrowheads="1"/>
            </p:cNvPicPr>
            <p:nvPr/>
          </p:nvPicPr>
          <p:blipFill>
            <a:blip r:embed="rId2" cstate="print"/>
            <a:srcRect/>
            <a:stretch>
              <a:fillRect/>
            </a:stretch>
          </p:blipFill>
          <p:spPr bwMode="auto">
            <a:xfrm>
              <a:off x="522423" y="0"/>
              <a:ext cx="1938144" cy="5402659"/>
            </a:xfrm>
            <a:prstGeom prst="rect">
              <a:avLst/>
            </a:prstGeom>
            <a:noFill/>
            <a:ln w="9525">
              <a:noFill/>
              <a:miter lim="800000"/>
              <a:headEnd/>
              <a:tailEnd/>
            </a:ln>
            <a:effectLst/>
          </p:spPr>
        </p:pic>
        <p:pic>
          <p:nvPicPr>
            <p:cNvPr id="31753" name="Picture 9"/>
            <p:cNvPicPr>
              <a:picLocks noChangeAspect="1" noChangeArrowheads="1"/>
            </p:cNvPicPr>
            <p:nvPr/>
          </p:nvPicPr>
          <p:blipFill>
            <a:blip r:embed="rId3" cstate="print"/>
            <a:srcRect/>
            <a:stretch>
              <a:fillRect/>
            </a:stretch>
          </p:blipFill>
          <p:spPr bwMode="auto">
            <a:xfrm>
              <a:off x="472612" y="586975"/>
              <a:ext cx="1876408" cy="1975763"/>
            </a:xfrm>
            <a:prstGeom prst="rect">
              <a:avLst/>
            </a:prstGeom>
            <a:noFill/>
            <a:ln w="9525">
              <a:noFill/>
              <a:miter lim="800000"/>
              <a:headEnd/>
              <a:tailEnd/>
            </a:ln>
            <a:effectLst/>
          </p:spPr>
        </p:pic>
        <p:pic>
          <p:nvPicPr>
            <p:cNvPr id="31756" name="Picture 12"/>
            <p:cNvPicPr>
              <a:picLocks noChangeAspect="1" noChangeArrowheads="1"/>
            </p:cNvPicPr>
            <p:nvPr/>
          </p:nvPicPr>
          <p:blipFill>
            <a:blip r:embed="rId4" cstate="print"/>
            <a:srcRect/>
            <a:stretch>
              <a:fillRect/>
            </a:stretch>
          </p:blipFill>
          <p:spPr bwMode="auto">
            <a:xfrm>
              <a:off x="893707" y="2155419"/>
              <a:ext cx="1151222" cy="1905617"/>
            </a:xfrm>
            <a:prstGeom prst="rect">
              <a:avLst/>
            </a:prstGeom>
            <a:noFill/>
            <a:ln w="9525">
              <a:noFill/>
              <a:miter lim="800000"/>
              <a:headEnd/>
              <a:tailEnd/>
            </a:ln>
            <a:effectLst/>
          </p:spPr>
        </p:pic>
        <p:pic>
          <p:nvPicPr>
            <p:cNvPr id="31757" name="Picture 13"/>
            <p:cNvPicPr>
              <a:picLocks noChangeAspect="1" noChangeArrowheads="1"/>
            </p:cNvPicPr>
            <p:nvPr/>
          </p:nvPicPr>
          <p:blipFill>
            <a:blip r:embed="rId5" cstate="print"/>
            <a:srcRect/>
            <a:stretch>
              <a:fillRect/>
            </a:stretch>
          </p:blipFill>
          <p:spPr bwMode="auto">
            <a:xfrm>
              <a:off x="1477972" y="3991597"/>
              <a:ext cx="906327" cy="1297690"/>
            </a:xfrm>
            <a:prstGeom prst="rect">
              <a:avLst/>
            </a:prstGeom>
            <a:noFill/>
            <a:ln w="9525">
              <a:noFill/>
              <a:miter lim="800000"/>
              <a:headEnd/>
              <a:tailEnd/>
            </a:ln>
            <a:effectLst/>
          </p:spPr>
        </p:pic>
        <p:pic>
          <p:nvPicPr>
            <p:cNvPr id="31758" name="Picture 14"/>
            <p:cNvPicPr>
              <a:picLocks noChangeAspect="1" noChangeArrowheads="1"/>
            </p:cNvPicPr>
            <p:nvPr/>
          </p:nvPicPr>
          <p:blipFill>
            <a:blip r:embed="rId6" cstate="print"/>
            <a:srcRect/>
            <a:stretch>
              <a:fillRect/>
            </a:stretch>
          </p:blipFill>
          <p:spPr bwMode="auto">
            <a:xfrm>
              <a:off x="900952" y="3986852"/>
              <a:ext cx="488022" cy="1449672"/>
            </a:xfrm>
            <a:prstGeom prst="rect">
              <a:avLst/>
            </a:prstGeom>
            <a:noFill/>
            <a:ln w="9525">
              <a:noFill/>
              <a:miter lim="800000"/>
              <a:headEnd/>
              <a:tailEnd/>
            </a:ln>
            <a:effectLst/>
          </p:spPr>
        </p:pic>
        <p:pic>
          <p:nvPicPr>
            <p:cNvPr id="31760" name="Picture 16"/>
            <p:cNvPicPr>
              <a:picLocks noChangeAspect="1" noChangeArrowheads="1"/>
            </p:cNvPicPr>
            <p:nvPr/>
          </p:nvPicPr>
          <p:blipFill>
            <a:blip r:embed="rId7" cstate="print"/>
            <a:srcRect/>
            <a:stretch>
              <a:fillRect/>
            </a:stretch>
          </p:blipFill>
          <p:spPr bwMode="auto">
            <a:xfrm>
              <a:off x="578290" y="760120"/>
              <a:ext cx="1617444" cy="1671799"/>
            </a:xfrm>
            <a:prstGeom prst="rect">
              <a:avLst/>
            </a:prstGeom>
            <a:noFill/>
            <a:ln w="9525">
              <a:noFill/>
              <a:miter lim="800000"/>
              <a:headEnd/>
              <a:tailEnd/>
            </a:ln>
            <a:effectLst/>
          </p:spPr>
        </p:pic>
      </p:grpSp>
      <p:pic>
        <p:nvPicPr>
          <p:cNvPr id="31754" name="Picture 10"/>
          <p:cNvPicPr>
            <a:picLocks noChangeAspect="1" noChangeArrowheads="1"/>
          </p:cNvPicPr>
          <p:nvPr/>
        </p:nvPicPr>
        <p:blipFill>
          <a:blip r:embed="rId8" cstate="print"/>
          <a:srcRect/>
          <a:stretch>
            <a:fillRect/>
          </a:stretch>
        </p:blipFill>
        <p:spPr bwMode="auto">
          <a:xfrm>
            <a:off x="5844900" y="2423566"/>
            <a:ext cx="1436179" cy="3133162"/>
          </a:xfrm>
          <a:prstGeom prst="rect">
            <a:avLst/>
          </a:prstGeom>
          <a:noFill/>
          <a:ln w="9525">
            <a:noFill/>
            <a:miter lim="800000"/>
            <a:headEnd/>
            <a:tailEnd/>
          </a:ln>
          <a:effectLst/>
        </p:spPr>
      </p:pic>
      <p:pic>
        <p:nvPicPr>
          <p:cNvPr id="31749" name="Picture 5"/>
          <p:cNvPicPr>
            <a:picLocks noChangeAspect="1" noChangeArrowheads="1"/>
          </p:cNvPicPr>
          <p:nvPr/>
        </p:nvPicPr>
        <p:blipFill>
          <a:blip r:embed="rId9" cstate="print"/>
          <a:srcRect/>
          <a:stretch>
            <a:fillRect/>
          </a:stretch>
        </p:blipFill>
        <p:spPr bwMode="auto">
          <a:xfrm>
            <a:off x="4210660" y="369911"/>
            <a:ext cx="3770685" cy="5291974"/>
          </a:xfrm>
          <a:prstGeom prst="rect">
            <a:avLst/>
          </a:prstGeom>
          <a:noFill/>
          <a:ln w="9525">
            <a:noFill/>
            <a:miter lim="800000"/>
            <a:headEnd/>
            <a:tailEnd/>
          </a:ln>
          <a:effectLst/>
        </p:spPr>
      </p:pic>
      <p:pic>
        <p:nvPicPr>
          <p:cNvPr id="31764" name="Picture 20"/>
          <p:cNvPicPr>
            <a:picLocks noChangeAspect="1" noChangeArrowheads="1"/>
          </p:cNvPicPr>
          <p:nvPr/>
        </p:nvPicPr>
        <p:blipFill>
          <a:blip r:embed="rId10" cstate="print"/>
          <a:srcRect/>
          <a:stretch>
            <a:fillRect/>
          </a:stretch>
        </p:blipFill>
        <p:spPr bwMode="auto">
          <a:xfrm>
            <a:off x="6506895" y="321648"/>
            <a:ext cx="1130300" cy="3111500"/>
          </a:xfrm>
          <a:prstGeom prst="rect">
            <a:avLst/>
          </a:prstGeom>
          <a:noFill/>
          <a:ln w="9525">
            <a:noFill/>
            <a:miter lim="800000"/>
            <a:headEnd/>
            <a:tailEnd/>
          </a:ln>
          <a:effectLst/>
        </p:spPr>
      </p:pic>
      <p:pic>
        <p:nvPicPr>
          <p:cNvPr id="31759" name="Picture 15"/>
          <p:cNvPicPr>
            <a:picLocks noChangeAspect="1" noChangeArrowheads="1"/>
          </p:cNvPicPr>
          <p:nvPr/>
        </p:nvPicPr>
        <p:blipFill>
          <a:blip r:embed="rId11" cstate="print"/>
          <a:srcRect/>
          <a:stretch>
            <a:fillRect/>
          </a:stretch>
        </p:blipFill>
        <p:spPr bwMode="auto">
          <a:xfrm>
            <a:off x="6238372" y="741827"/>
            <a:ext cx="1840540" cy="2162817"/>
          </a:xfrm>
          <a:prstGeom prst="rect">
            <a:avLst/>
          </a:prstGeom>
          <a:noFill/>
          <a:ln w="9525">
            <a:noFill/>
            <a:miter lim="800000"/>
            <a:headEnd/>
            <a:tailEnd/>
          </a:ln>
          <a:effectLst/>
        </p:spPr>
      </p:pic>
      <p:pic>
        <p:nvPicPr>
          <p:cNvPr id="31763" name="Picture 19"/>
          <p:cNvPicPr>
            <a:picLocks noChangeAspect="1" noChangeArrowheads="1"/>
          </p:cNvPicPr>
          <p:nvPr/>
        </p:nvPicPr>
        <p:blipFill>
          <a:blip r:embed="rId12" cstate="print"/>
          <a:srcRect/>
          <a:stretch>
            <a:fillRect/>
          </a:stretch>
        </p:blipFill>
        <p:spPr bwMode="auto">
          <a:xfrm>
            <a:off x="6938409" y="333206"/>
            <a:ext cx="1130300" cy="1054100"/>
          </a:xfrm>
          <a:prstGeom prst="rect">
            <a:avLst/>
          </a:prstGeom>
          <a:noFill/>
          <a:ln w="9525">
            <a:noFill/>
            <a:miter lim="800000"/>
            <a:headEnd/>
            <a:tailEnd/>
          </a:ln>
          <a:effectLst/>
        </p:spPr>
      </p:pic>
      <p:pic>
        <p:nvPicPr>
          <p:cNvPr id="31755" name="Picture 11"/>
          <p:cNvPicPr>
            <a:picLocks noChangeAspect="1" noChangeArrowheads="1"/>
          </p:cNvPicPr>
          <p:nvPr/>
        </p:nvPicPr>
        <p:blipFill>
          <a:blip r:embed="rId13" cstate="print"/>
          <a:srcRect/>
          <a:stretch>
            <a:fillRect/>
          </a:stretch>
        </p:blipFill>
        <p:spPr bwMode="auto">
          <a:xfrm>
            <a:off x="6592831" y="710014"/>
            <a:ext cx="1938144" cy="1952381"/>
          </a:xfrm>
          <a:prstGeom prst="rect">
            <a:avLst/>
          </a:prstGeom>
          <a:noFill/>
          <a:ln w="9525">
            <a:noFill/>
            <a:miter lim="800000"/>
            <a:headEnd/>
            <a:tailEnd/>
          </a:ln>
          <a:effectLst/>
        </p:spPr>
      </p:pic>
      <p:pic>
        <p:nvPicPr>
          <p:cNvPr id="18" name="Picture 17">
            <a:extLst>
              <a:ext uri="{FF2B5EF4-FFF2-40B4-BE49-F238E27FC236}">
                <a16:creationId xmlns:a16="http://schemas.microsoft.com/office/drawing/2014/main" id="{2005D34A-5251-44E1-A834-91C272B38536}"/>
              </a:ext>
            </a:extLst>
          </p:cNvPr>
          <p:cNvPicPr>
            <a:picLocks noChangeAspect="1"/>
          </p:cNvPicPr>
          <p:nvPr/>
        </p:nvPicPr>
        <p:blipFill>
          <a:blip r:embed="rId14">
            <a:alphaModFix amt="85000"/>
          </a:blip>
          <a:stretch>
            <a:fillRect/>
          </a:stretch>
        </p:blipFill>
        <p:spPr>
          <a:xfrm>
            <a:off x="1790492" y="5451696"/>
            <a:ext cx="3099216" cy="1110808"/>
          </a:xfrm>
          <a:prstGeom prst="rect">
            <a:avLst/>
          </a:prstGeom>
        </p:spPr>
      </p:pic>
      <p:pic>
        <p:nvPicPr>
          <p:cNvPr id="19" name="Picture 18">
            <a:extLst>
              <a:ext uri="{FF2B5EF4-FFF2-40B4-BE49-F238E27FC236}">
                <a16:creationId xmlns:a16="http://schemas.microsoft.com/office/drawing/2014/main" id="{E6A53262-839A-4B5C-AE19-1DA25FDBC5AC}"/>
              </a:ext>
            </a:extLst>
          </p:cNvPr>
          <p:cNvPicPr>
            <a:picLocks noChangeAspect="1"/>
          </p:cNvPicPr>
          <p:nvPr/>
        </p:nvPicPr>
        <p:blipFill>
          <a:blip r:embed="rId15"/>
          <a:stretch>
            <a:fillRect/>
          </a:stretch>
        </p:blipFill>
        <p:spPr>
          <a:xfrm>
            <a:off x="6862389" y="5407033"/>
            <a:ext cx="3547221" cy="1098534"/>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nodeType="clickEffect">
                                  <p:stCondLst>
                                    <p:cond delay="0"/>
                                  </p:stCondLst>
                                  <p:childTnLst>
                                    <p:animMotion origin="layout" path="M 3.33333E-6 3.7037E-6 L 0.33958 -0.00394 " pathEditMode="relative" rAng="0" ptsTypes="AA">
                                      <p:cBhvr>
                                        <p:cTn id="12" dur="2000" fill="hold"/>
                                        <p:tgtEl>
                                          <p:spTgt spid="2"/>
                                        </p:tgtEl>
                                        <p:attrNameLst>
                                          <p:attrName>ppt_x</p:attrName>
                                          <p:attrName>ppt_y</p:attrName>
                                        </p:attrNameLst>
                                      </p:cBhvr>
                                      <p:rCtr x="17000" y="-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7"/>
          <p:cNvPicPr>
            <a:picLocks noChangeAspect="1" noChangeArrowheads="1"/>
          </p:cNvPicPr>
          <p:nvPr/>
        </p:nvPicPr>
        <p:blipFill>
          <a:blip r:embed="rId2" cstate="print"/>
          <a:srcRect/>
          <a:stretch>
            <a:fillRect/>
          </a:stretch>
        </p:blipFill>
        <p:spPr bwMode="auto">
          <a:xfrm>
            <a:off x="5151833" y="134473"/>
            <a:ext cx="1938144" cy="5402659"/>
          </a:xfrm>
          <a:prstGeom prst="rect">
            <a:avLst/>
          </a:prstGeom>
          <a:noFill/>
          <a:ln w="9525">
            <a:noFill/>
            <a:miter lim="800000"/>
            <a:headEnd/>
            <a:tailEnd/>
          </a:ln>
          <a:effectLst/>
        </p:spPr>
      </p:pic>
      <p:pic>
        <p:nvPicPr>
          <p:cNvPr id="19" name="Picture 9"/>
          <p:cNvPicPr>
            <a:picLocks noChangeAspect="1" noChangeArrowheads="1"/>
          </p:cNvPicPr>
          <p:nvPr/>
        </p:nvPicPr>
        <p:blipFill>
          <a:blip r:embed="rId3" cstate="print"/>
          <a:srcRect/>
          <a:stretch>
            <a:fillRect/>
          </a:stretch>
        </p:blipFill>
        <p:spPr bwMode="auto">
          <a:xfrm>
            <a:off x="5102022" y="721448"/>
            <a:ext cx="1876408" cy="1975763"/>
          </a:xfrm>
          <a:prstGeom prst="rect">
            <a:avLst/>
          </a:prstGeom>
          <a:noFill/>
          <a:ln w="9525">
            <a:noFill/>
            <a:miter lim="800000"/>
            <a:headEnd/>
            <a:tailEnd/>
          </a:ln>
          <a:effectLst/>
        </p:spPr>
      </p:pic>
      <p:pic>
        <p:nvPicPr>
          <p:cNvPr id="20" name="Picture 12"/>
          <p:cNvPicPr>
            <a:picLocks noChangeAspect="1" noChangeArrowheads="1"/>
          </p:cNvPicPr>
          <p:nvPr/>
        </p:nvPicPr>
        <p:blipFill>
          <a:blip r:embed="rId4" cstate="print"/>
          <a:srcRect/>
          <a:stretch>
            <a:fillRect/>
          </a:stretch>
        </p:blipFill>
        <p:spPr bwMode="auto">
          <a:xfrm>
            <a:off x="5523117" y="2289892"/>
            <a:ext cx="1151222" cy="1905617"/>
          </a:xfrm>
          <a:prstGeom prst="rect">
            <a:avLst/>
          </a:prstGeom>
          <a:noFill/>
          <a:ln w="9525">
            <a:noFill/>
            <a:miter lim="800000"/>
            <a:headEnd/>
            <a:tailEnd/>
          </a:ln>
          <a:effectLst/>
        </p:spPr>
      </p:pic>
      <p:pic>
        <p:nvPicPr>
          <p:cNvPr id="21" name="Picture 13"/>
          <p:cNvPicPr>
            <a:picLocks noChangeAspect="1" noChangeArrowheads="1"/>
          </p:cNvPicPr>
          <p:nvPr/>
        </p:nvPicPr>
        <p:blipFill>
          <a:blip r:embed="rId5" cstate="print"/>
          <a:srcRect/>
          <a:stretch>
            <a:fillRect/>
          </a:stretch>
        </p:blipFill>
        <p:spPr bwMode="auto">
          <a:xfrm>
            <a:off x="6107385" y="4126067"/>
            <a:ext cx="906327" cy="1297690"/>
          </a:xfrm>
          <a:prstGeom prst="rect">
            <a:avLst/>
          </a:prstGeom>
          <a:noFill/>
          <a:ln w="9525">
            <a:noFill/>
            <a:miter lim="800000"/>
            <a:headEnd/>
            <a:tailEnd/>
          </a:ln>
          <a:effectLst/>
        </p:spPr>
      </p:pic>
      <p:pic>
        <p:nvPicPr>
          <p:cNvPr id="22" name="Picture 14"/>
          <p:cNvPicPr>
            <a:picLocks noChangeAspect="1" noChangeArrowheads="1"/>
          </p:cNvPicPr>
          <p:nvPr/>
        </p:nvPicPr>
        <p:blipFill>
          <a:blip r:embed="rId6" cstate="print"/>
          <a:srcRect/>
          <a:stretch>
            <a:fillRect/>
          </a:stretch>
        </p:blipFill>
        <p:spPr bwMode="auto">
          <a:xfrm>
            <a:off x="5530362" y="4121322"/>
            <a:ext cx="488022" cy="1449672"/>
          </a:xfrm>
          <a:prstGeom prst="rect">
            <a:avLst/>
          </a:prstGeom>
          <a:noFill/>
          <a:ln w="9525">
            <a:noFill/>
            <a:miter lim="800000"/>
            <a:headEnd/>
            <a:tailEnd/>
          </a:ln>
          <a:effectLst/>
        </p:spPr>
      </p:pic>
      <p:pic>
        <p:nvPicPr>
          <p:cNvPr id="23" name="Picture 16"/>
          <p:cNvPicPr>
            <a:picLocks noChangeAspect="1" noChangeArrowheads="1"/>
          </p:cNvPicPr>
          <p:nvPr/>
        </p:nvPicPr>
        <p:blipFill>
          <a:blip r:embed="rId7" cstate="print"/>
          <a:srcRect/>
          <a:stretch>
            <a:fillRect/>
          </a:stretch>
        </p:blipFill>
        <p:spPr bwMode="auto">
          <a:xfrm>
            <a:off x="5207700" y="894593"/>
            <a:ext cx="1617444" cy="1671799"/>
          </a:xfrm>
          <a:prstGeom prst="rect">
            <a:avLst/>
          </a:prstGeom>
          <a:noFill/>
          <a:ln w="9525">
            <a:noFill/>
            <a:miter lim="800000"/>
            <a:headEnd/>
            <a:tailEnd/>
          </a:ln>
          <a:effectLst/>
        </p:spPr>
      </p:pic>
      <p:pic>
        <p:nvPicPr>
          <p:cNvPr id="24" name="Picture 5"/>
          <p:cNvPicPr>
            <a:picLocks noChangeAspect="1" noChangeArrowheads="1"/>
          </p:cNvPicPr>
          <p:nvPr/>
        </p:nvPicPr>
        <p:blipFill>
          <a:blip r:embed="rId8" cstate="print"/>
          <a:srcRect/>
          <a:stretch>
            <a:fillRect/>
          </a:stretch>
        </p:blipFill>
        <p:spPr bwMode="auto">
          <a:xfrm>
            <a:off x="4210660" y="369911"/>
            <a:ext cx="3770685" cy="5291974"/>
          </a:xfrm>
          <a:prstGeom prst="rect">
            <a:avLst/>
          </a:prstGeom>
          <a:noFill/>
          <a:ln w="9525">
            <a:noFill/>
            <a:miter lim="800000"/>
            <a:headEnd/>
            <a:tailEnd/>
          </a:ln>
          <a:effectLst/>
        </p:spPr>
      </p:pic>
      <p:grpSp>
        <p:nvGrpSpPr>
          <p:cNvPr id="2" name="Group 24"/>
          <p:cNvGrpSpPr/>
          <p:nvPr/>
        </p:nvGrpSpPr>
        <p:grpSpPr>
          <a:xfrm>
            <a:off x="6238375" y="321648"/>
            <a:ext cx="2292603" cy="3111500"/>
            <a:chOff x="4714372" y="321648"/>
            <a:chExt cx="2292603" cy="3111500"/>
          </a:xfrm>
        </p:grpSpPr>
        <p:pic>
          <p:nvPicPr>
            <p:cNvPr id="31764" name="Picture 20"/>
            <p:cNvPicPr>
              <a:picLocks noChangeAspect="1" noChangeArrowheads="1"/>
            </p:cNvPicPr>
            <p:nvPr/>
          </p:nvPicPr>
          <p:blipFill>
            <a:blip r:embed="rId9" cstate="print"/>
            <a:srcRect/>
            <a:stretch>
              <a:fillRect/>
            </a:stretch>
          </p:blipFill>
          <p:spPr bwMode="auto">
            <a:xfrm>
              <a:off x="4982895" y="321648"/>
              <a:ext cx="1130300" cy="3111500"/>
            </a:xfrm>
            <a:prstGeom prst="rect">
              <a:avLst/>
            </a:prstGeom>
            <a:noFill/>
            <a:ln w="9525">
              <a:noFill/>
              <a:miter lim="800000"/>
              <a:headEnd/>
              <a:tailEnd/>
            </a:ln>
            <a:effectLst/>
          </p:spPr>
        </p:pic>
        <p:pic>
          <p:nvPicPr>
            <p:cNvPr id="31759" name="Picture 15"/>
            <p:cNvPicPr>
              <a:picLocks noChangeAspect="1" noChangeArrowheads="1"/>
            </p:cNvPicPr>
            <p:nvPr/>
          </p:nvPicPr>
          <p:blipFill>
            <a:blip r:embed="rId10" cstate="print"/>
            <a:srcRect/>
            <a:stretch>
              <a:fillRect/>
            </a:stretch>
          </p:blipFill>
          <p:spPr bwMode="auto">
            <a:xfrm>
              <a:off x="4714372" y="741824"/>
              <a:ext cx="1840540" cy="2162817"/>
            </a:xfrm>
            <a:prstGeom prst="rect">
              <a:avLst/>
            </a:prstGeom>
            <a:noFill/>
            <a:ln w="9525">
              <a:noFill/>
              <a:miter lim="800000"/>
              <a:headEnd/>
              <a:tailEnd/>
            </a:ln>
            <a:effectLst/>
          </p:spPr>
        </p:pic>
        <p:pic>
          <p:nvPicPr>
            <p:cNvPr id="31763" name="Picture 19"/>
            <p:cNvPicPr>
              <a:picLocks noChangeAspect="1" noChangeArrowheads="1"/>
            </p:cNvPicPr>
            <p:nvPr/>
          </p:nvPicPr>
          <p:blipFill>
            <a:blip r:embed="rId11" cstate="print"/>
            <a:srcRect/>
            <a:stretch>
              <a:fillRect/>
            </a:stretch>
          </p:blipFill>
          <p:spPr bwMode="auto">
            <a:xfrm>
              <a:off x="5414409" y="333206"/>
              <a:ext cx="1130300" cy="1054100"/>
            </a:xfrm>
            <a:prstGeom prst="rect">
              <a:avLst/>
            </a:prstGeom>
            <a:noFill/>
            <a:ln w="9525">
              <a:noFill/>
              <a:miter lim="800000"/>
              <a:headEnd/>
              <a:tailEnd/>
            </a:ln>
            <a:effectLst/>
          </p:spPr>
        </p:pic>
        <p:pic>
          <p:nvPicPr>
            <p:cNvPr id="31755" name="Picture 11"/>
            <p:cNvPicPr>
              <a:picLocks noChangeAspect="1" noChangeArrowheads="1"/>
            </p:cNvPicPr>
            <p:nvPr/>
          </p:nvPicPr>
          <p:blipFill>
            <a:blip r:embed="rId12" cstate="print"/>
            <a:srcRect/>
            <a:stretch>
              <a:fillRect/>
            </a:stretch>
          </p:blipFill>
          <p:spPr bwMode="auto">
            <a:xfrm>
              <a:off x="5068831" y="710011"/>
              <a:ext cx="1938144" cy="1952381"/>
            </a:xfrm>
            <a:prstGeom prst="rect">
              <a:avLst/>
            </a:prstGeom>
            <a:noFill/>
            <a:ln w="9525">
              <a:noFill/>
              <a:miter lim="800000"/>
              <a:headEnd/>
              <a:tailEnd/>
            </a:ln>
            <a:effectLst/>
          </p:spPr>
        </p:pic>
      </p:grpSp>
      <p:pic>
        <p:nvPicPr>
          <p:cNvPr id="26" name="Picture 5"/>
          <p:cNvPicPr>
            <a:picLocks noChangeAspect="1" noChangeArrowheads="1"/>
          </p:cNvPicPr>
          <p:nvPr/>
        </p:nvPicPr>
        <p:blipFill>
          <a:blip r:embed="rId8" cstate="print"/>
          <a:srcRect/>
          <a:stretch>
            <a:fillRect/>
          </a:stretch>
        </p:blipFill>
        <p:spPr bwMode="auto">
          <a:xfrm>
            <a:off x="4201696" y="387841"/>
            <a:ext cx="3770685" cy="5291974"/>
          </a:xfrm>
          <a:prstGeom prst="rect">
            <a:avLst/>
          </a:prstGeom>
          <a:noFill/>
          <a:ln w="9525">
            <a:noFill/>
            <a:miter lim="800000"/>
            <a:headEnd/>
            <a:tailEnd/>
          </a:ln>
          <a:effectLst/>
        </p:spPr>
      </p:pic>
      <p:pic>
        <p:nvPicPr>
          <p:cNvPr id="25" name="Picture 24">
            <a:extLst>
              <a:ext uri="{FF2B5EF4-FFF2-40B4-BE49-F238E27FC236}">
                <a16:creationId xmlns:a16="http://schemas.microsoft.com/office/drawing/2014/main" id="{CF6DBC36-02B7-470F-8AFD-47066E04B8D6}"/>
              </a:ext>
            </a:extLst>
          </p:cNvPr>
          <p:cNvPicPr>
            <a:picLocks noChangeAspect="1"/>
          </p:cNvPicPr>
          <p:nvPr/>
        </p:nvPicPr>
        <p:blipFill>
          <a:blip r:embed="rId13">
            <a:alphaModFix amt="85000"/>
          </a:blip>
          <a:stretch>
            <a:fillRect/>
          </a:stretch>
        </p:blipFill>
        <p:spPr>
          <a:xfrm>
            <a:off x="1790492" y="5451696"/>
            <a:ext cx="3099216" cy="1110808"/>
          </a:xfrm>
          <a:prstGeom prst="rect">
            <a:avLst/>
          </a:prstGeom>
        </p:spPr>
      </p:pic>
      <p:pic>
        <p:nvPicPr>
          <p:cNvPr id="27" name="Picture 26">
            <a:extLst>
              <a:ext uri="{FF2B5EF4-FFF2-40B4-BE49-F238E27FC236}">
                <a16:creationId xmlns:a16="http://schemas.microsoft.com/office/drawing/2014/main" id="{CD9F8DA0-E0FB-4CD8-B2B5-F0289E92D3F1}"/>
              </a:ext>
            </a:extLst>
          </p:cNvPr>
          <p:cNvPicPr>
            <a:picLocks noChangeAspect="1"/>
          </p:cNvPicPr>
          <p:nvPr/>
        </p:nvPicPr>
        <p:blipFill>
          <a:blip r:embed="rId14"/>
          <a:stretch>
            <a:fillRect/>
          </a:stretch>
        </p:blipFill>
        <p:spPr>
          <a:xfrm>
            <a:off x="6862389" y="5407033"/>
            <a:ext cx="3547221" cy="1098534"/>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77778E-7 8.88889E-6 C -0.02553 0.02084 -0.04983 0.04445 -0.07657 0.06274 C -0.09618 0.07616 -0.11771 0.08334 -0.1382 0.09422 C -0.23941 0.14769 -0.18594 0.12524 -0.25886 0.15302 C -0.27153 0.16343 -0.28507 0.17223 -0.29705 0.18427 C -0.30868 0.19607 -0.31928 0.20973 -0.32952 0.22362 C -0.33299 0.22825 -0.33455 0.23496 -0.3382 0.23936 C -0.36181 0.2669 -0.34514 0.23589 -0.36181 0.26274 C -0.37171 0.27848 -0.37396 0.29908 -0.37952 0.3176 C -0.3882 0.34653 -0.3941 0.37686 -0.3941 0.40788 " pathEditMode="relative" ptsTypes="fffffffffA">
                                      <p:cBhvr>
                                        <p:cTn id="6" dur="2000" fill="hold"/>
                                        <p:tgtEl>
                                          <p:spTgt spid="23"/>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3.33333E-6 -1.48148E-6 C -0.06753 0.00185 -0.13333 0.01088 -0.2 -0.00394 C -0.20347 -0.00463 -0.20538 -0.01019 -0.20868 -0.01181 C -0.21389 -0.01436 -0.24115 -0.01922 -0.2441 -0.01968 C -0.26076 -0.01829 -0.27743 -0.01783 -0.2941 -0.01574 C -0.29809 -0.01528 -0.3026 -0.01528 -0.30573 -0.01181 C -0.30903 -0.00811 -0.30885 -0.00047 -0.31163 0.00393 C -0.31875 0.01527 -0.33524 0.03518 -0.33524 0.03518 C -0.34201 0.06227 -0.35851 0.08171 -0.36458 0.10972 C -0.36562 0.11481 -0.36632 0.12037 -0.36753 0.12546 C -0.36927 0.13333 -0.37344 0.14907 -0.37344 0.14907 C -0.37535 0.17129 -0.37934 0.19352 -0.37934 0.21574 " pathEditMode="relative" ptsTypes="fffffffffffA">
                                      <p:cBhvr>
                                        <p:cTn id="9" dur="2000" fill="hold"/>
                                        <p:tgtEl>
                                          <p:spTgt spid="20"/>
                                        </p:tgtEl>
                                        <p:attrNameLst>
                                          <p:attrName>ppt_x</p:attrName>
                                          <p:attrName>ppt_y</p:attrName>
                                        </p:attrNameLst>
                                      </p:cBhvr>
                                    </p:animMotion>
                                  </p:childTnLst>
                                </p:cTn>
                              </p:par>
                            </p:childTnLst>
                          </p:cTn>
                        </p:par>
                        <p:par>
                          <p:cTn id="10" fill="hold">
                            <p:stCondLst>
                              <p:cond delay="4000"/>
                            </p:stCondLst>
                            <p:childTnLst>
                              <p:par>
                                <p:cTn id="11" presetID="0" presetClass="path" presetSubtype="0" accel="50000" decel="50000" fill="hold" nodeType="afterEffect">
                                  <p:stCondLst>
                                    <p:cond delay="0"/>
                                  </p:stCondLst>
                                  <p:childTnLst>
                                    <p:animMotion origin="layout" path="M 3.33333E-6 -4.81481E-6 C -0.0783 -0.1294 -0.03854 -0.07106 -0.11771 -0.17662 C -0.12309 -0.1838 -0.12604 -0.19444 -0.13246 -0.2 C -0.14132 -0.20787 -0.1618 -0.21574 -0.1618 -0.21574 C -0.16771 -0.22222 -0.17326 -0.22963 -0.17951 -0.23542 C -0.18594 -0.24143 -0.19392 -0.24467 -0.2 -0.25116 C -0.20382 -0.25532 -0.20521 -0.26227 -0.20885 -0.26667 C -0.21423 -0.27292 -0.22656 -0.28241 -0.22656 -0.28241 C -0.23142 -0.28102 -0.23785 -0.2831 -0.24132 -0.27847 C -0.24479 -0.27384 -0.24288 -0.26528 -0.24427 -0.2588 C -0.24583 -0.25092 -0.24861 -0.24329 -0.25 -0.23542 C -0.25139 -0.22778 -0.25139 -0.21944 -0.25295 -0.2118 C -0.25851 -0.18403 -0.26649 -0.15764 -0.27066 -0.1294 C -0.275 -0.09954 -0.27795 -0.06921 -0.28246 -0.03935 C -0.28524 -0.0206 -0.29045 0.00046 -0.29132 0.01945 C -0.29201 0.03658 -0.29132 0.05347 -0.29132 0.0706 " pathEditMode="relative" ptsTypes="fffffffffffffffA">
                                      <p:cBhvr>
                                        <p:cTn id="12" dur="2000" fill="hold"/>
                                        <p:tgtEl>
                                          <p:spTgt spid="21"/>
                                        </p:tgtEl>
                                        <p:attrNameLst>
                                          <p:attrName>ppt_x</p:attrName>
                                          <p:attrName>ppt_y</p:attrName>
                                        </p:attrNameLst>
                                      </p:cBhvr>
                                    </p:animMotion>
                                  </p:childTnLst>
                                </p:cTn>
                              </p:par>
                            </p:childTnLst>
                          </p:cTn>
                        </p:par>
                        <p:par>
                          <p:cTn id="13" fill="hold">
                            <p:stCondLst>
                              <p:cond delay="6000"/>
                            </p:stCondLst>
                            <p:childTnLst>
                              <p:par>
                                <p:cTn id="14" presetID="0" presetClass="path" presetSubtype="0" accel="50000" decel="50000" fill="hold" nodeType="afterEffect">
                                  <p:stCondLst>
                                    <p:cond delay="0"/>
                                  </p:stCondLst>
                                  <p:childTnLst>
                                    <p:animMotion origin="layout" path="M -2.77778E-6 4.44444E-6 C -0.07309 -0.22755 -0.02205 -0.11667 -0.15 -0.30973 C -0.16493 -0.33218 -0.17257 -0.3551 -0.19427 -0.36482 C -0.22639 -0.35394 -0.18594 -0.37037 -0.21476 -0.34908 C -0.22066 -0.34468 -0.23663 -0.33982 -0.24427 -0.33727 C -0.27639 -0.24908 -0.2559 -0.02338 -0.2559 -0.00394 " pathEditMode="relative" ptsTypes="fffffA">
                                      <p:cBhvr>
                                        <p:cTn id="15" dur="2000" fill="hold"/>
                                        <p:tgtEl>
                                          <p:spTgt spid="22"/>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22222E-6 -2.59259E-6 L 0.22361 -2.59259E-6 " pathEditMode="relative" rAng="0" ptsTypes="AA">
                                      <p:cBhvr>
                                        <p:cTn id="19" dur="2000" fill="hold"/>
                                        <p:tgtEl>
                                          <p:spTgt spid="2"/>
                                        </p:tgtEl>
                                        <p:attrNameLst>
                                          <p:attrName>ppt_x</p:attrName>
                                          <p:attrName>ppt_y</p:attrName>
                                        </p:attrNameLst>
                                      </p:cBhvr>
                                      <p:rCtr x="112" y="0"/>
                                    </p:animMotion>
                                  </p:childTnLst>
                                </p:cTn>
                              </p:par>
                            </p:childTnLst>
                          </p:cTn>
                        </p:par>
                        <p:par>
                          <p:cTn id="20" fill="hold">
                            <p:stCondLst>
                              <p:cond delay="2000"/>
                            </p:stCondLst>
                            <p:childTnLst>
                              <p:par>
                                <p:cTn id="21" presetID="1"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par>
                          <p:cTn id="23" fill="hold">
                            <p:stCondLst>
                              <p:cond delay="2000"/>
                            </p:stCondLst>
                            <p:childTnLst>
                              <p:par>
                                <p:cTn id="24" presetID="35" presetClass="path" presetSubtype="0" accel="50000" decel="50000" fill="hold" nodeType="afterEffect">
                                  <p:stCondLst>
                                    <p:cond delay="0"/>
                                  </p:stCondLst>
                                  <p:childTnLst>
                                    <p:animMotion origin="layout" path="M 0.22361 -2.59259E-6 L -0.14097 0.05486 " pathEditMode="relative" rAng="0" ptsTypes="AA">
                                      <p:cBhvr>
                                        <p:cTn id="25" dur="2000" fill="hold"/>
                                        <p:tgtEl>
                                          <p:spTgt spid="2"/>
                                        </p:tgtEl>
                                        <p:attrNameLst>
                                          <p:attrName>ppt_x</p:attrName>
                                          <p:attrName>ppt_y</p:attrName>
                                        </p:attrNameLst>
                                      </p:cBhvr>
                                      <p:rCtr x="-182" y="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5126929" y="134471"/>
            <a:ext cx="1963049" cy="5402659"/>
            <a:chOff x="3602928" y="134470"/>
            <a:chExt cx="1963049" cy="5402659"/>
          </a:xfrm>
        </p:grpSpPr>
        <p:pic>
          <p:nvPicPr>
            <p:cNvPr id="18" name="Picture 7"/>
            <p:cNvPicPr>
              <a:picLocks noChangeAspect="1" noChangeArrowheads="1"/>
            </p:cNvPicPr>
            <p:nvPr/>
          </p:nvPicPr>
          <p:blipFill>
            <a:blip r:embed="rId3" cstate="print"/>
            <a:srcRect/>
            <a:stretch>
              <a:fillRect/>
            </a:stretch>
          </p:blipFill>
          <p:spPr bwMode="auto">
            <a:xfrm>
              <a:off x="3627833" y="134470"/>
              <a:ext cx="1938144" cy="5402659"/>
            </a:xfrm>
            <a:prstGeom prst="rect">
              <a:avLst/>
            </a:prstGeom>
            <a:noFill/>
            <a:ln w="9525">
              <a:noFill/>
              <a:miter lim="800000"/>
              <a:headEnd/>
              <a:tailEnd/>
            </a:ln>
            <a:effectLst/>
          </p:spPr>
        </p:pic>
        <p:pic>
          <p:nvPicPr>
            <p:cNvPr id="31754" name="Picture 10"/>
            <p:cNvPicPr>
              <a:picLocks noChangeAspect="1" noChangeArrowheads="1"/>
            </p:cNvPicPr>
            <p:nvPr/>
          </p:nvPicPr>
          <p:blipFill>
            <a:blip r:embed="rId4" cstate="print"/>
            <a:srcRect/>
            <a:stretch>
              <a:fillRect/>
            </a:stretch>
          </p:blipFill>
          <p:spPr bwMode="auto">
            <a:xfrm>
              <a:off x="3907698" y="2322278"/>
              <a:ext cx="1436179" cy="3133162"/>
            </a:xfrm>
            <a:prstGeom prst="rect">
              <a:avLst/>
            </a:prstGeom>
            <a:noFill/>
            <a:ln w="9525">
              <a:noFill/>
              <a:miter lim="800000"/>
              <a:headEnd/>
              <a:tailEnd/>
            </a:ln>
            <a:effectLst/>
          </p:spPr>
        </p:pic>
        <p:pic>
          <p:nvPicPr>
            <p:cNvPr id="30" name="Picture 11"/>
            <p:cNvPicPr>
              <a:picLocks noChangeAspect="1" noChangeArrowheads="1"/>
            </p:cNvPicPr>
            <p:nvPr/>
          </p:nvPicPr>
          <p:blipFill>
            <a:blip r:embed="rId5" cstate="print"/>
            <a:srcRect/>
            <a:stretch>
              <a:fillRect/>
            </a:stretch>
          </p:blipFill>
          <p:spPr bwMode="auto">
            <a:xfrm>
              <a:off x="3602928" y="757512"/>
              <a:ext cx="1938144" cy="1952381"/>
            </a:xfrm>
            <a:prstGeom prst="rect">
              <a:avLst/>
            </a:prstGeom>
            <a:noFill/>
            <a:ln w="9525">
              <a:noFill/>
              <a:miter lim="800000"/>
              <a:headEnd/>
              <a:tailEnd/>
            </a:ln>
            <a:effectLst/>
          </p:spPr>
        </p:pic>
        <p:pic>
          <p:nvPicPr>
            <p:cNvPr id="28" name="Picture 15"/>
            <p:cNvPicPr>
              <a:picLocks noChangeAspect="1" noChangeArrowheads="1"/>
            </p:cNvPicPr>
            <p:nvPr/>
          </p:nvPicPr>
          <p:blipFill>
            <a:blip r:embed="rId6" cstate="print"/>
            <a:srcRect/>
            <a:stretch>
              <a:fillRect/>
            </a:stretch>
          </p:blipFill>
          <p:spPr bwMode="auto">
            <a:xfrm>
              <a:off x="3616105" y="807523"/>
              <a:ext cx="1941548" cy="2192122"/>
            </a:xfrm>
            <a:prstGeom prst="rect">
              <a:avLst/>
            </a:prstGeom>
            <a:noFill/>
            <a:ln w="9525">
              <a:noFill/>
              <a:miter lim="800000"/>
              <a:headEnd/>
              <a:tailEnd/>
            </a:ln>
            <a:effectLst/>
          </p:spPr>
        </p:pic>
      </p:grpSp>
      <p:pic>
        <p:nvPicPr>
          <p:cNvPr id="32" name="Picture 5"/>
          <p:cNvPicPr>
            <a:picLocks noChangeAspect="1" noChangeArrowheads="1"/>
          </p:cNvPicPr>
          <p:nvPr/>
        </p:nvPicPr>
        <p:blipFill>
          <a:blip r:embed="rId7" cstate="print"/>
          <a:srcRect/>
          <a:stretch>
            <a:fillRect/>
          </a:stretch>
        </p:blipFill>
        <p:spPr bwMode="auto">
          <a:xfrm>
            <a:off x="4201694" y="387841"/>
            <a:ext cx="3770685" cy="5291974"/>
          </a:xfrm>
          <a:prstGeom prst="rect">
            <a:avLst/>
          </a:prstGeom>
          <a:noFill/>
          <a:ln w="9525">
            <a:noFill/>
            <a:miter lim="800000"/>
            <a:headEnd/>
            <a:tailEnd/>
          </a:ln>
          <a:effectLst/>
        </p:spPr>
      </p:pic>
      <p:pic>
        <p:nvPicPr>
          <p:cNvPr id="33" name="Picture 12"/>
          <p:cNvPicPr>
            <a:picLocks noChangeAspect="1" noChangeArrowheads="1"/>
          </p:cNvPicPr>
          <p:nvPr/>
        </p:nvPicPr>
        <p:blipFill>
          <a:blip r:embed="rId8" cstate="print"/>
          <a:srcRect/>
          <a:stretch>
            <a:fillRect/>
          </a:stretch>
        </p:blipFill>
        <p:spPr bwMode="auto">
          <a:xfrm>
            <a:off x="1010243" y="3764359"/>
            <a:ext cx="1151222" cy="1905617"/>
          </a:xfrm>
          <a:prstGeom prst="rect">
            <a:avLst/>
          </a:prstGeom>
          <a:noFill/>
          <a:ln w="9525">
            <a:noFill/>
            <a:miter lim="800000"/>
            <a:headEnd/>
            <a:tailEnd/>
          </a:ln>
          <a:effectLst/>
        </p:spPr>
      </p:pic>
      <p:pic>
        <p:nvPicPr>
          <p:cNvPr id="34" name="Picture 16"/>
          <p:cNvPicPr>
            <a:picLocks noChangeAspect="1" noChangeArrowheads="1"/>
          </p:cNvPicPr>
          <p:nvPr/>
        </p:nvPicPr>
        <p:blipFill>
          <a:blip r:embed="rId9" cstate="print"/>
          <a:srcRect/>
          <a:stretch>
            <a:fillRect/>
          </a:stretch>
        </p:blipFill>
        <p:spPr bwMode="auto">
          <a:xfrm>
            <a:off x="387925" y="3679388"/>
            <a:ext cx="1617444" cy="1671799"/>
          </a:xfrm>
          <a:prstGeom prst="rect">
            <a:avLst/>
          </a:prstGeom>
          <a:noFill/>
          <a:ln w="9525">
            <a:noFill/>
            <a:miter lim="800000"/>
            <a:headEnd/>
            <a:tailEnd/>
          </a:ln>
          <a:effectLst/>
        </p:spPr>
      </p:pic>
      <p:pic>
        <p:nvPicPr>
          <p:cNvPr id="35" name="Picture 13"/>
          <p:cNvPicPr>
            <a:picLocks noChangeAspect="1" noChangeArrowheads="1"/>
          </p:cNvPicPr>
          <p:nvPr/>
        </p:nvPicPr>
        <p:blipFill>
          <a:blip r:embed="rId10" cstate="print"/>
          <a:srcRect/>
          <a:stretch>
            <a:fillRect/>
          </a:stretch>
        </p:blipFill>
        <p:spPr bwMode="auto">
          <a:xfrm>
            <a:off x="2545269" y="4512144"/>
            <a:ext cx="906327" cy="1297690"/>
          </a:xfrm>
          <a:prstGeom prst="rect">
            <a:avLst/>
          </a:prstGeom>
          <a:noFill/>
          <a:ln w="9525">
            <a:noFill/>
            <a:miter lim="800000"/>
            <a:headEnd/>
            <a:tailEnd/>
          </a:ln>
          <a:effectLst/>
        </p:spPr>
      </p:pic>
      <p:pic>
        <p:nvPicPr>
          <p:cNvPr id="36" name="Picture 14"/>
          <p:cNvPicPr>
            <a:picLocks noChangeAspect="1" noChangeArrowheads="1"/>
          </p:cNvPicPr>
          <p:nvPr/>
        </p:nvPicPr>
        <p:blipFill>
          <a:blip r:embed="rId11" cstate="print"/>
          <a:srcRect/>
          <a:stretch>
            <a:fillRect/>
          </a:stretch>
        </p:blipFill>
        <p:spPr bwMode="auto">
          <a:xfrm>
            <a:off x="2404313" y="4083724"/>
            <a:ext cx="488022" cy="1449672"/>
          </a:xfrm>
          <a:prstGeom prst="rect">
            <a:avLst/>
          </a:prstGeom>
          <a:noFill/>
          <a:ln w="9525">
            <a:noFill/>
            <a:miter lim="800000"/>
            <a:headEnd/>
            <a:tailEnd/>
          </a:ln>
          <a:effectLst/>
        </p:spPr>
      </p:pic>
      <p:pic>
        <p:nvPicPr>
          <p:cNvPr id="22" name="Picture 21">
            <a:extLst>
              <a:ext uri="{FF2B5EF4-FFF2-40B4-BE49-F238E27FC236}">
                <a16:creationId xmlns:a16="http://schemas.microsoft.com/office/drawing/2014/main" id="{283B5CF8-4D7D-4AB8-B33E-F817BDCD66DD}"/>
              </a:ext>
            </a:extLst>
          </p:cNvPr>
          <p:cNvPicPr>
            <a:picLocks noChangeAspect="1"/>
          </p:cNvPicPr>
          <p:nvPr/>
        </p:nvPicPr>
        <p:blipFill>
          <a:blip r:embed="rId12">
            <a:alphaModFix amt="85000"/>
          </a:blip>
          <a:stretch>
            <a:fillRect/>
          </a:stretch>
        </p:blipFill>
        <p:spPr>
          <a:xfrm>
            <a:off x="1790492" y="5451696"/>
            <a:ext cx="3099216" cy="1110808"/>
          </a:xfrm>
          <a:prstGeom prst="rect">
            <a:avLst/>
          </a:prstGeom>
        </p:spPr>
      </p:pic>
      <p:pic>
        <p:nvPicPr>
          <p:cNvPr id="23" name="Picture 22">
            <a:extLst>
              <a:ext uri="{FF2B5EF4-FFF2-40B4-BE49-F238E27FC236}">
                <a16:creationId xmlns:a16="http://schemas.microsoft.com/office/drawing/2014/main" id="{3DF0F38E-8020-4484-9CAC-D470B3A98B63}"/>
              </a:ext>
            </a:extLst>
          </p:cNvPr>
          <p:cNvPicPr>
            <a:picLocks noChangeAspect="1"/>
          </p:cNvPicPr>
          <p:nvPr/>
        </p:nvPicPr>
        <p:blipFill>
          <a:blip r:embed="rId13"/>
          <a:stretch>
            <a:fillRect/>
          </a:stretch>
        </p:blipFill>
        <p:spPr>
          <a:xfrm>
            <a:off x="6862389" y="5407033"/>
            <a:ext cx="3547221" cy="1098534"/>
          </a:xfrm>
          <a:prstGeom prst="rect">
            <a:avLst/>
          </a:prstGeom>
        </p:spPr>
      </p:pic>
    </p:spTree>
    <p:extLst>
      <p:ext uri="{BB962C8B-B14F-4D97-AF65-F5344CB8AC3E}">
        <p14:creationId xmlns:p14="http://schemas.microsoft.com/office/powerpoint/2010/main" val="16827086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11111E-6 -3.47826E-6 L 0.35521 -3.47826E-6 " pathEditMode="relative" rAng="0" ptsTypes="AA">
                                      <p:cBhvr>
                                        <p:cTn id="6" dur="2000" fill="hold"/>
                                        <p:tgtEl>
                                          <p:spTgt spid="2"/>
                                        </p:tgtEl>
                                        <p:attrNameLst>
                                          <p:attrName>ppt_x</p:attrName>
                                          <p:attrName>ppt_y</p:attrName>
                                        </p:attrNameLst>
                                      </p:cBhvr>
                                      <p:rCtr x="17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9610CE9-FBAB-4660-96A0-96BD2B002BB6}"/>
              </a:ext>
            </a:extLst>
          </p:cNvPr>
          <p:cNvPicPr>
            <a:picLocks noChangeAspect="1"/>
          </p:cNvPicPr>
          <p:nvPr/>
        </p:nvPicPr>
        <p:blipFill>
          <a:blip r:embed="rId2">
            <a:alphaModFix amt="85000"/>
          </a:blip>
          <a:stretch>
            <a:fillRect/>
          </a:stretch>
        </p:blipFill>
        <p:spPr>
          <a:xfrm>
            <a:off x="1790492" y="5451696"/>
            <a:ext cx="3099216" cy="1110808"/>
          </a:xfrm>
          <a:prstGeom prst="rect">
            <a:avLst/>
          </a:prstGeom>
        </p:spPr>
      </p:pic>
      <p:pic>
        <p:nvPicPr>
          <p:cNvPr id="19" name="Picture 18">
            <a:extLst>
              <a:ext uri="{FF2B5EF4-FFF2-40B4-BE49-F238E27FC236}">
                <a16:creationId xmlns:a16="http://schemas.microsoft.com/office/drawing/2014/main" id="{AE9E30A5-D470-4AA0-8E1F-4D5136C25E00}"/>
              </a:ext>
            </a:extLst>
          </p:cNvPr>
          <p:cNvPicPr>
            <a:picLocks noChangeAspect="1"/>
          </p:cNvPicPr>
          <p:nvPr/>
        </p:nvPicPr>
        <p:blipFill>
          <a:blip r:embed="rId3"/>
          <a:stretch>
            <a:fillRect/>
          </a:stretch>
        </p:blipFill>
        <p:spPr>
          <a:xfrm>
            <a:off x="6862389" y="5407033"/>
            <a:ext cx="3547221" cy="1098534"/>
          </a:xfrm>
          <a:prstGeom prst="rect">
            <a:avLst/>
          </a:prstGeom>
        </p:spPr>
      </p:pic>
      <p:sp>
        <p:nvSpPr>
          <p:cNvPr id="18" name="Rectangle 17"/>
          <p:cNvSpPr/>
          <p:nvPr/>
        </p:nvSpPr>
        <p:spPr>
          <a:xfrm>
            <a:off x="203201" y="1495168"/>
            <a:ext cx="5806302" cy="3991017"/>
          </a:xfrm>
          <a:prstGeom prst="rect">
            <a:avLst/>
          </a:prstGeom>
          <a:solidFill>
            <a:srgbClr val="FF000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Don’t Just Change—Exchange!</a:t>
            </a:r>
          </a:p>
        </p:txBody>
      </p:sp>
      <p:sp>
        <p:nvSpPr>
          <p:cNvPr id="12" name="Rectangle 11"/>
          <p:cNvSpPr/>
          <p:nvPr/>
        </p:nvSpPr>
        <p:spPr>
          <a:xfrm>
            <a:off x="300681" y="3168821"/>
            <a:ext cx="1968500" cy="6554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6"/>
          <p:cNvSpPr txBox="1">
            <a:spLocks noChangeArrowheads="1"/>
          </p:cNvSpPr>
          <p:nvPr/>
        </p:nvSpPr>
        <p:spPr bwMode="auto">
          <a:xfrm>
            <a:off x="203201" y="1234635"/>
            <a:ext cx="5666690" cy="4068985"/>
          </a:xfrm>
          <a:prstGeom prst="rect">
            <a:avLst/>
          </a:prstGeom>
          <a:noFill/>
          <a:ln w="9525">
            <a:noFill/>
            <a:miter lim="800000"/>
            <a:headEnd/>
            <a:tailEnd/>
          </a:ln>
          <a:effectLst>
            <a:outerShdw dist="53882" dir="2700000" algn="ctr" rotWithShape="0">
              <a:schemeClr val="bg1"/>
            </a:outerShdw>
          </a:effectLst>
        </p:spPr>
        <p:txBody>
          <a:bodyPr vert="horz" wrap="square" lIns="91440" tIns="45720" rIns="91440" bIns="45720" numCol="1" anchor="t" anchorCtr="0" compatLnSpc="1">
            <a:prstTxWarp prst="textNoShape">
              <a:avLst/>
            </a:prstTxWarp>
          </a:bodyPr>
          <a:lstStyle/>
          <a:p>
            <a:pPr lvl="0" eaLnBrk="0" hangingPunct="0">
              <a:spcBef>
                <a:spcPct val="20000"/>
              </a:spcBef>
              <a:defRPr/>
            </a:pPr>
            <a:endParaRPr lang="en-US" sz="3600" b="1" kern="0" dirty="0">
              <a:solidFill>
                <a:schemeClr val="bg1"/>
              </a:solidFill>
              <a:effectLst>
                <a:outerShdw blurRad="38100" dist="38100" dir="2700000" algn="tl">
                  <a:srgbClr val="000000">
                    <a:alpha val="43137"/>
                  </a:srgbClr>
                </a:outerShdw>
              </a:effectLst>
            </a:endParaRPr>
          </a:p>
        </p:txBody>
      </p:sp>
      <p:sp>
        <p:nvSpPr>
          <p:cNvPr id="20" name="Rectangle 19"/>
          <p:cNvSpPr/>
          <p:nvPr/>
        </p:nvSpPr>
        <p:spPr>
          <a:xfrm>
            <a:off x="304800" y="3148225"/>
            <a:ext cx="1968500" cy="655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p:cNvSpPr>
            <a:spLocks noGrp="1"/>
          </p:cNvSpPr>
          <p:nvPr>
            <p:ph idx="1"/>
          </p:nvPr>
        </p:nvSpPr>
        <p:spPr>
          <a:xfrm>
            <a:off x="304800" y="1600203"/>
            <a:ext cx="5791200" cy="4525963"/>
          </a:xfrm>
        </p:spPr>
        <p:txBody>
          <a:bodyPr>
            <a:noAutofit/>
          </a:bodyPr>
          <a:lstStyle/>
          <a:p>
            <a:pPr lvl="0">
              <a:lnSpc>
                <a:spcPct val="75000"/>
              </a:lnSpc>
            </a:pPr>
            <a:r>
              <a:rPr lang="en-US" sz="4800" b="1" kern="0" dirty="0">
                <a:effectLst>
                  <a:outerShdw blurRad="38100" dist="38100" dir="2700000" algn="tl">
                    <a:srgbClr val="000000">
                      <a:alpha val="43137"/>
                    </a:srgbClr>
                  </a:outerShdw>
                </a:effectLst>
              </a:rPr>
              <a:t>22 You were taught, with regard to your former way of life, to put off your old self, which is being corrupted by its deceitful desires;</a:t>
            </a:r>
          </a:p>
          <a:p>
            <a:endParaRPr lang="en-US" sz="4800" b="1" dirty="0"/>
          </a:p>
        </p:txBody>
      </p:sp>
      <p:sp>
        <p:nvSpPr>
          <p:cNvPr id="23" name="Rectangle 22"/>
          <p:cNvSpPr/>
          <p:nvPr/>
        </p:nvSpPr>
        <p:spPr>
          <a:xfrm>
            <a:off x="6285470" y="1486930"/>
            <a:ext cx="5703330" cy="3999255"/>
          </a:xfrm>
          <a:prstGeom prst="rect">
            <a:avLst/>
          </a:prstGeom>
          <a:solidFill>
            <a:srgbClr val="6B8537"/>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144003" y="1623945"/>
            <a:ext cx="1869138" cy="67550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
          <p:cNvSpPr txBox="1">
            <a:spLocks noChangeArrowheads="1"/>
          </p:cNvSpPr>
          <p:nvPr/>
        </p:nvSpPr>
        <p:spPr bwMode="auto">
          <a:xfrm>
            <a:off x="6486926" y="1600203"/>
            <a:ext cx="5374874" cy="3655513"/>
          </a:xfrm>
          <a:prstGeom prst="rect">
            <a:avLst/>
          </a:prstGeom>
          <a:noFill/>
          <a:ln w="9525">
            <a:noFill/>
            <a:miter lim="800000"/>
            <a:headEnd/>
            <a:tailEnd/>
          </a:ln>
          <a:effectLst>
            <a:outerShdw dist="53882" sx="1000" sy="1000" algn="ctr" rotWithShape="0">
              <a:schemeClr val="bg1"/>
            </a:outerShdw>
          </a:effectLst>
        </p:spPr>
        <p:txBody>
          <a:bodyPr vert="horz" wrap="square" lIns="91440" tIns="45720" rIns="91440" bIns="45720" numCol="1" anchor="t" anchorCtr="0" compatLnSpc="1">
            <a:prstTxWarp prst="textNoShape">
              <a:avLst/>
            </a:prstTxWarp>
          </a:bodyPr>
          <a:lstStyle/>
          <a:p>
            <a:pPr eaLnBrk="0" hangingPunct="0">
              <a:lnSpc>
                <a:spcPct val="75000"/>
              </a:lnSpc>
              <a:spcBef>
                <a:spcPct val="20000"/>
              </a:spcBef>
              <a:defRPr/>
            </a:pPr>
            <a:r>
              <a:rPr lang="en-US" sz="5000" b="1" kern="0" dirty="0">
                <a:solidFill>
                  <a:schemeClr val="bg1"/>
                </a:solidFill>
                <a:effectLst>
                  <a:outerShdw blurRad="38100" dist="38100" dir="2700000" algn="tl">
                    <a:srgbClr val="000000">
                      <a:alpha val="43137"/>
                    </a:srgbClr>
                  </a:outerShdw>
                </a:effectLst>
              </a:rPr>
              <a:t>24 and to put on the new self, created to be like God in true righteousness and holiness.</a:t>
            </a:r>
          </a:p>
          <a:p>
            <a:pPr lvl="0" eaLnBrk="0" hangingPunct="0">
              <a:spcBef>
                <a:spcPct val="20000"/>
              </a:spcBef>
              <a:defRPr/>
            </a:pPr>
            <a:endParaRPr lang="en-US" sz="3600" b="1" kern="0" dirty="0">
              <a:solidFill>
                <a:srgbClr val="000066"/>
              </a:solidFill>
              <a:effectLst>
                <a:outerShdw blurRad="38100" dist="38100" dir="2700000" algn="tl">
                  <a:srgbClr val="000000">
                    <a:alpha val="43137"/>
                  </a:srgbClr>
                </a:outerShdw>
              </a:effectLst>
            </a:endParaRPr>
          </a:p>
        </p:txBody>
      </p:sp>
      <p:sp>
        <p:nvSpPr>
          <p:cNvPr id="16" name="Rounded Rectangular Callout 15"/>
          <p:cNvSpPr/>
          <p:nvPr/>
        </p:nvSpPr>
        <p:spPr>
          <a:xfrm>
            <a:off x="4915372" y="4197353"/>
            <a:ext cx="4634345" cy="2078759"/>
          </a:xfrm>
          <a:prstGeom prst="wedgeRoundRectCallout">
            <a:avLst>
              <a:gd name="adj1" fmla="val -24421"/>
              <a:gd name="adj2" fmla="val -127447"/>
              <a:gd name="adj3" fmla="val 16667"/>
            </a:avLst>
          </a:prstGeom>
          <a:solidFill>
            <a:schemeClr val="bg1"/>
          </a:solidFill>
          <a:ln w="38100">
            <a:solidFill>
              <a:schemeClr val="tx1"/>
            </a:solidFill>
          </a:ln>
          <a:effectLst>
            <a:outerShdw blurRad="190500" dist="228600" dir="2700000" algn="tl" rotWithShape="0">
              <a:prstClr val="black">
                <a:alpha val="6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244662" y="4322042"/>
            <a:ext cx="3965829" cy="1754326"/>
          </a:xfrm>
          <a:prstGeom prst="rect">
            <a:avLst/>
          </a:prstGeom>
          <a:noFill/>
        </p:spPr>
        <p:txBody>
          <a:bodyPr wrap="none" rtlCol="0">
            <a:spAutoFit/>
          </a:bodyPr>
          <a:lstStyle/>
          <a:p>
            <a:pPr algn="ctr"/>
            <a:r>
              <a:rPr lang="en-US" sz="3600" b="1" dirty="0"/>
              <a:t>23 to be made new </a:t>
            </a:r>
            <a:br>
              <a:rPr lang="en-US" sz="3600" b="1" dirty="0"/>
            </a:br>
            <a:r>
              <a:rPr lang="en-US" sz="3600" b="1" dirty="0"/>
              <a:t>in the attitude of </a:t>
            </a:r>
            <a:br>
              <a:rPr lang="en-US" sz="3600" b="1" dirty="0"/>
            </a:br>
            <a:r>
              <a:rPr lang="en-US" sz="3600" b="1" dirty="0"/>
              <a:t>your minds;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srcRect/>
          <a:stretch>
            <a:fillRect/>
          </a:stretch>
        </p:blipFill>
        <p:spPr bwMode="auto">
          <a:xfrm>
            <a:off x="3861486" y="1460160"/>
            <a:ext cx="4100384" cy="403860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Get a New Attitude </a:t>
            </a:r>
            <a:br>
              <a:rPr lang="en-US" dirty="0"/>
            </a:br>
            <a:r>
              <a:rPr lang="en-US" dirty="0"/>
              <a:t>(Mind Set)</a:t>
            </a:r>
          </a:p>
        </p:txBody>
      </p:sp>
      <p:sp>
        <p:nvSpPr>
          <p:cNvPr id="3" name="Content Placeholder 2"/>
          <p:cNvSpPr>
            <a:spLocks noGrp="1"/>
          </p:cNvSpPr>
          <p:nvPr>
            <p:ph idx="1"/>
          </p:nvPr>
        </p:nvSpPr>
        <p:spPr>
          <a:xfrm>
            <a:off x="203200" y="5030323"/>
            <a:ext cx="11605118" cy="1161536"/>
          </a:xfrm>
        </p:spPr>
        <p:txBody>
          <a:bodyPr/>
          <a:lstStyle/>
          <a:p>
            <a:pPr algn="ctr"/>
            <a:r>
              <a:rPr lang="en-US" sz="5000" b="1" dirty="0"/>
              <a:t>For as he thinks in his heart, so is he. </a:t>
            </a:r>
            <a:br>
              <a:rPr lang="en-US" sz="5000" b="1" dirty="0"/>
            </a:br>
            <a:r>
              <a:rPr lang="en-US" sz="3200" b="1" dirty="0"/>
              <a:t>-</a:t>
            </a:r>
            <a:r>
              <a:rPr lang="en-US" sz="3200" b="1" dirty="0" err="1"/>
              <a:t>Prov</a:t>
            </a:r>
            <a:r>
              <a:rPr lang="en-US" sz="3200" b="1" dirty="0"/>
              <a:t> 23:7 (NKJV)</a:t>
            </a:r>
          </a:p>
          <a:p>
            <a:endParaRPr lang="en-US" sz="2400" dirty="0"/>
          </a:p>
        </p:txBody>
      </p:sp>
      <p:sp>
        <p:nvSpPr>
          <p:cNvPr id="4" name="TextBox 3"/>
          <p:cNvSpPr txBox="1"/>
          <p:nvPr/>
        </p:nvSpPr>
        <p:spPr>
          <a:xfrm>
            <a:off x="2347688" y="5611091"/>
            <a:ext cx="7687874" cy="923330"/>
          </a:xfrm>
          <a:prstGeom prst="rect">
            <a:avLst/>
          </a:prstGeom>
          <a:noFill/>
        </p:spPr>
        <p:txBody>
          <a:bodyPr wrap="none" rtlCol="0">
            <a:spAutoFit/>
          </a:bodyPr>
          <a:lstStyle/>
          <a:p>
            <a:pPr algn="ctr"/>
            <a:r>
              <a:rPr lang="en-US" sz="5400" b="1" dirty="0">
                <a:solidFill>
                  <a:schemeClr val="bg1"/>
                </a:solidFill>
                <a:effectLst>
                  <a:outerShdw blurRad="38100" dist="38100" dir="2700000" algn="tl">
                    <a:srgbClr val="000000">
                      <a:alpha val="43137"/>
                    </a:srgbClr>
                  </a:outerShdw>
                </a:effectLst>
              </a:rPr>
              <a:t>Renew your mind! </a:t>
            </a:r>
            <a:r>
              <a:rPr lang="en-US" sz="3000" b="1" dirty="0">
                <a:solidFill>
                  <a:schemeClr val="bg1"/>
                </a:solidFill>
                <a:effectLst>
                  <a:outerShdw blurRad="38100" dist="38100" dir="2700000" algn="tl">
                    <a:srgbClr val="000000">
                      <a:alpha val="43137"/>
                    </a:srgbClr>
                  </a:outerShdw>
                </a:effectLst>
              </a:rPr>
              <a:t>Romans 12:2</a:t>
            </a:r>
          </a:p>
        </p:txBody>
      </p:sp>
      <p:pic>
        <p:nvPicPr>
          <p:cNvPr id="11" name="Picture 5"/>
          <p:cNvPicPr>
            <a:picLocks noChangeAspect="1" noChangeArrowheads="1"/>
          </p:cNvPicPr>
          <p:nvPr/>
        </p:nvPicPr>
        <p:blipFill>
          <a:blip r:embed="rId4" cstate="print"/>
          <a:srcRect/>
          <a:stretch>
            <a:fillRect/>
          </a:stretch>
        </p:blipFill>
        <p:spPr bwMode="auto">
          <a:xfrm>
            <a:off x="4237590" y="1981787"/>
            <a:ext cx="3079028" cy="245396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3">
                                            <p:txEl>
                                              <p:pRg st="0" end="0"/>
                                            </p:txEl>
                                          </p:spTgt>
                                        </p:tgtEl>
                                      </p:cBhvr>
                                    </p:animEffect>
                                    <p:set>
                                      <p:cBhvr>
                                        <p:cTn id="12" dur="1" fill="hold">
                                          <p:stCondLst>
                                            <p:cond delay="499"/>
                                          </p:stCondLst>
                                        </p:cTn>
                                        <p:tgtEl>
                                          <p:spTgt spid="3">
                                            <p:txEl>
                                              <p:pRg st="0" end="0"/>
                                            </p:txEl>
                                          </p:spTgt>
                                        </p:tgtEl>
                                        <p:attrNameLst>
                                          <p:attrName>style.visibility</p:attrName>
                                        </p:attrNameLst>
                                      </p:cBhvr>
                                      <p:to>
                                        <p:strVal val="hidden"/>
                                      </p:to>
                                    </p:se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Copycat </a:t>
            </a:r>
            <a:r>
              <a:rPr lang="en-US" sz="4800" dirty="0">
                <a:latin typeface="Wingdings" panose="05000000000000000000" pitchFamily="2" charset="2"/>
              </a:rPr>
              <a:t>l</a:t>
            </a:r>
            <a:r>
              <a:rPr lang="en-US" sz="4800" dirty="0"/>
              <a:t> Christ’s Love—</a:t>
            </a:r>
            <a:r>
              <a:rPr lang="en-US" dirty="0">
                <a:solidFill>
                  <a:srgbClr val="FF0000"/>
                </a:solidFill>
                <a:effectLst>
                  <a:glow rad="152400">
                    <a:schemeClr val="bg1"/>
                  </a:glow>
                  <a:outerShdw blurRad="38100" dist="38100" dir="2700000" algn="tl">
                    <a:srgbClr val="000000">
                      <a:alpha val="43137"/>
                    </a:srgbClr>
                  </a:outerShdw>
                </a:effectLst>
              </a:rPr>
              <a:t>Not the </a:t>
            </a:r>
            <a:r>
              <a:rPr lang="en-US" u="sng" dirty="0">
                <a:solidFill>
                  <a:srgbClr val="FF0000"/>
                </a:solidFill>
                <a:effectLst>
                  <a:glow rad="152400">
                    <a:schemeClr val="bg1"/>
                  </a:glow>
                  <a:outerShdw blurRad="38100" dist="38100" dir="2700000" algn="tl">
                    <a:srgbClr val="000000">
                      <a:alpha val="43137"/>
                    </a:srgbClr>
                  </a:outerShdw>
                </a:effectLst>
              </a:rPr>
              <a:t>world’s</a:t>
            </a:r>
            <a:endParaRPr lang="en-US" dirty="0">
              <a:solidFill>
                <a:srgbClr val="FF0000"/>
              </a:solidFill>
              <a:effectLst>
                <a:glow rad="152400">
                  <a:schemeClr val="bg1"/>
                </a:glow>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59220665"/>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6023528" y="2444620"/>
            <a:ext cx="6168472" cy="4413380"/>
          </a:xfrm>
          <a:prstGeom prst="rect">
            <a:avLst/>
          </a:prstGeom>
          <a:noFill/>
          <a:ln w="9525">
            <a:noFill/>
            <a:miter lim="800000"/>
            <a:headEnd/>
            <a:tailEnd/>
          </a:ln>
          <a:effectLst/>
        </p:spPr>
      </p:pic>
      <p:sp>
        <p:nvSpPr>
          <p:cNvPr id="3" name="Content Placeholder 2"/>
          <p:cNvSpPr>
            <a:spLocks noGrp="1"/>
          </p:cNvSpPr>
          <p:nvPr>
            <p:ph sz="half" idx="1"/>
          </p:nvPr>
        </p:nvSpPr>
        <p:spPr>
          <a:xfrm>
            <a:off x="566670" y="1754159"/>
            <a:ext cx="6977130" cy="4372008"/>
          </a:xfrm>
        </p:spPr>
        <p:txBody>
          <a:bodyPr>
            <a:normAutofit/>
          </a:bodyPr>
          <a:lstStyle/>
          <a:p>
            <a:pPr>
              <a:lnSpc>
                <a:spcPts val="5000"/>
              </a:lnSpc>
            </a:pPr>
            <a:r>
              <a:rPr lang="en-US" sz="5400" dirty="0"/>
              <a:t> </a:t>
            </a:r>
            <a:r>
              <a:rPr lang="en-US" sz="5400" baseline="30000" dirty="0"/>
              <a:t>3</a:t>
            </a:r>
            <a:r>
              <a:rPr lang="en-US" sz="5400" dirty="0"/>
              <a:t> But among you there </a:t>
            </a:r>
            <a:r>
              <a:rPr lang="en-US" sz="5400" dirty="0">
                <a:solidFill>
                  <a:srgbClr val="FF0000"/>
                </a:solidFill>
                <a:effectLst>
                  <a:glow rad="127000">
                    <a:schemeClr val="bg1"/>
                  </a:glow>
                  <a:outerShdw blurRad="38100" dist="38100" dir="2700000" algn="tl">
                    <a:srgbClr val="000000">
                      <a:alpha val="43137"/>
                    </a:srgbClr>
                  </a:outerShdw>
                </a:effectLst>
              </a:rPr>
              <a:t>must not be even a hint of </a:t>
            </a:r>
            <a:r>
              <a:rPr lang="en-US" sz="5400" dirty="0">
                <a:solidFill>
                  <a:srgbClr val="FF0000"/>
                </a:solidFill>
                <a:effectLst>
                  <a:glow rad="190500">
                    <a:schemeClr val="bg1"/>
                  </a:glow>
                  <a:outerShdw blurRad="38100" dist="38100" dir="2700000" algn="tl">
                    <a:srgbClr val="000000">
                      <a:alpha val="43137"/>
                    </a:srgbClr>
                  </a:outerShdw>
                </a:effectLst>
              </a:rPr>
              <a:t>sexual immorality</a:t>
            </a:r>
            <a:r>
              <a:rPr lang="en-US" sz="5400" dirty="0"/>
              <a:t>, or of any kind of impurity, or of greed, </a:t>
            </a:r>
          </a:p>
        </p:txBody>
      </p:sp>
      <p:sp>
        <p:nvSpPr>
          <p:cNvPr id="7" name="Content Placeholder 6"/>
          <p:cNvSpPr>
            <a:spLocks noGrp="1"/>
          </p:cNvSpPr>
          <p:nvPr>
            <p:ph sz="half" idx="2"/>
          </p:nvPr>
        </p:nvSpPr>
        <p:spPr>
          <a:xfrm>
            <a:off x="6980336" y="1754158"/>
            <a:ext cx="4572000" cy="4372008"/>
          </a:xfrm>
        </p:spPr>
        <p:txBody>
          <a:bodyPr>
            <a:normAutofit/>
          </a:bodyPr>
          <a:lstStyle/>
          <a:p>
            <a:pPr algn="ctr"/>
            <a:r>
              <a:rPr lang="en-US" sz="7200" b="1" dirty="0" err="1">
                <a:latin typeface="Symbol" pitchFamily="18" charset="2"/>
              </a:rPr>
              <a:t>porneia</a:t>
            </a:r>
            <a:endParaRPr lang="en-US" sz="7200" b="1" dirty="0">
              <a:latin typeface="Symbol" pitchFamily="18" charset="2"/>
            </a:endParaRPr>
          </a:p>
          <a:p>
            <a:pPr algn="ctr"/>
            <a:r>
              <a:rPr lang="en-US" sz="7200" dirty="0" err="1">
                <a:latin typeface="+mj-lt"/>
              </a:rPr>
              <a:t>porneia</a:t>
            </a:r>
            <a:endParaRPr lang="en-US" sz="7200" dirty="0">
              <a:latin typeface="+mj-lt"/>
            </a:endParaRPr>
          </a:p>
        </p:txBody>
      </p:sp>
      <p:pic>
        <p:nvPicPr>
          <p:cNvPr id="15" name="Picture 14">
            <a:extLst>
              <a:ext uri="{FF2B5EF4-FFF2-40B4-BE49-F238E27FC236}">
                <a16:creationId xmlns:a16="http://schemas.microsoft.com/office/drawing/2014/main" id="{E363ACC3-6872-4D11-B072-47006B62F280}"/>
              </a:ext>
            </a:extLst>
          </p:cNvPr>
          <p:cNvPicPr>
            <a:picLocks noChangeAspect="1"/>
          </p:cNvPicPr>
          <p:nvPr/>
        </p:nvPicPr>
        <p:blipFill>
          <a:blip r:embed="rId4">
            <a:alphaModFix amt="85000"/>
          </a:blip>
          <a:stretch>
            <a:fillRect/>
          </a:stretch>
        </p:blipFill>
        <p:spPr>
          <a:xfrm>
            <a:off x="1866692" y="460596"/>
            <a:ext cx="3099216" cy="1110808"/>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6" dur="500"/>
                                        <p:tgtEl>
                                          <p:spTgt spid="7">
                                            <p:txEl>
                                              <p:pRg st="1" end="1"/>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8177607" y="1211101"/>
            <a:ext cx="3633787" cy="3621088"/>
          </a:xfrm>
          <a:prstGeom prst="rect">
            <a:avLst/>
          </a:prstGeom>
          <a:noFill/>
          <a:ln w="9525">
            <a:noFill/>
            <a:miter lim="800000"/>
            <a:headEnd/>
            <a:tailEnd/>
          </a:ln>
          <a:effectLst/>
        </p:spPr>
      </p:pic>
      <p:sp>
        <p:nvSpPr>
          <p:cNvPr id="7" name="Content Placeholder 6"/>
          <p:cNvSpPr>
            <a:spLocks noGrp="1"/>
          </p:cNvSpPr>
          <p:nvPr>
            <p:ph sz="half" idx="2"/>
          </p:nvPr>
        </p:nvSpPr>
        <p:spPr>
          <a:xfrm>
            <a:off x="7493000" y="4140200"/>
            <a:ext cx="4265235" cy="1906551"/>
          </a:xfrm>
        </p:spPr>
        <p:txBody>
          <a:bodyPr/>
          <a:lstStyle/>
          <a:p>
            <a:pPr algn="ctr">
              <a:lnSpc>
                <a:spcPts val="5000"/>
              </a:lnSpc>
            </a:pPr>
            <a:r>
              <a:rPr lang="en-US" sz="5400" dirty="0"/>
              <a:t>“characteristic </a:t>
            </a:r>
            <a:br>
              <a:rPr lang="en-US" sz="5400" dirty="0"/>
            </a:br>
            <a:r>
              <a:rPr lang="en-US" sz="5400" dirty="0"/>
              <a:t>of secular existence”</a:t>
            </a:r>
          </a:p>
          <a:p>
            <a:pPr algn="r">
              <a:lnSpc>
                <a:spcPts val="5000"/>
              </a:lnSpc>
            </a:pPr>
            <a:r>
              <a:rPr lang="en-US" sz="4800" dirty="0"/>
              <a:t>--Wood</a:t>
            </a:r>
          </a:p>
          <a:p>
            <a:pPr>
              <a:lnSpc>
                <a:spcPts val="5000"/>
              </a:lnSpc>
            </a:pPr>
            <a:endParaRPr lang="en-US" dirty="0">
              <a:effectLst/>
            </a:endParaRPr>
          </a:p>
        </p:txBody>
      </p:sp>
      <p:sp>
        <p:nvSpPr>
          <p:cNvPr id="9" name="TextBox 8"/>
          <p:cNvSpPr txBox="1"/>
          <p:nvPr/>
        </p:nvSpPr>
        <p:spPr>
          <a:xfrm>
            <a:off x="7522504" y="2157433"/>
            <a:ext cx="4491871" cy="1569660"/>
          </a:xfrm>
          <a:prstGeom prst="rect">
            <a:avLst/>
          </a:prstGeom>
          <a:noFill/>
          <a:effectLst>
            <a:glow rad="63500">
              <a:schemeClr val="tx1"/>
            </a:glow>
            <a:softEdge rad="114300"/>
          </a:effectLst>
        </p:spPr>
        <p:txBody>
          <a:bodyPr wrap="none" rtlCol="0">
            <a:spAutoFit/>
          </a:bodyPr>
          <a:lstStyle/>
          <a:p>
            <a:pPr algn="ctr"/>
            <a:r>
              <a:rPr lang="en-US" sz="4800" b="1" dirty="0"/>
              <a:t>Living together </a:t>
            </a:r>
            <a:br>
              <a:rPr lang="en-US" sz="4800" b="1" dirty="0"/>
            </a:br>
            <a:r>
              <a:rPr lang="en-US" sz="4800" b="1" dirty="0"/>
              <a:t>before marriage!</a:t>
            </a:r>
          </a:p>
        </p:txBody>
      </p:sp>
      <p:sp>
        <p:nvSpPr>
          <p:cNvPr id="12" name="TextBox 11"/>
          <p:cNvSpPr txBox="1"/>
          <p:nvPr/>
        </p:nvSpPr>
        <p:spPr>
          <a:xfrm>
            <a:off x="7493000" y="2127381"/>
            <a:ext cx="4491871" cy="1569660"/>
          </a:xfrm>
          <a:prstGeom prst="rect">
            <a:avLst/>
          </a:prstGeom>
          <a:noFill/>
          <a:effectLst>
            <a:glow rad="63500">
              <a:schemeClr val="tx1"/>
            </a:glow>
            <a:softEdge rad="114300"/>
          </a:effectLst>
        </p:spPr>
        <p:txBody>
          <a:bodyPr wrap="none" rtlCol="0">
            <a:spAutoFit/>
          </a:bodyPr>
          <a:lstStyle/>
          <a:p>
            <a:pPr algn="ctr"/>
            <a:r>
              <a:rPr lang="en-US" sz="4800" b="1" dirty="0">
                <a:solidFill>
                  <a:schemeClr val="bg1"/>
                </a:solidFill>
              </a:rPr>
              <a:t>Living together </a:t>
            </a:r>
            <a:br>
              <a:rPr lang="en-US" sz="4800" b="1" dirty="0">
                <a:solidFill>
                  <a:schemeClr val="bg1"/>
                </a:solidFill>
              </a:rPr>
            </a:br>
            <a:r>
              <a:rPr lang="en-US" sz="4800" b="1" dirty="0">
                <a:solidFill>
                  <a:schemeClr val="bg1"/>
                </a:solidFill>
              </a:rPr>
              <a:t>before marriage!</a:t>
            </a:r>
          </a:p>
        </p:txBody>
      </p:sp>
      <p:sp>
        <p:nvSpPr>
          <p:cNvPr id="13" name="Content Placeholder 2"/>
          <p:cNvSpPr>
            <a:spLocks noGrp="1"/>
          </p:cNvSpPr>
          <p:nvPr>
            <p:ph sz="half" idx="1"/>
          </p:nvPr>
        </p:nvSpPr>
        <p:spPr>
          <a:xfrm>
            <a:off x="566670" y="1754159"/>
            <a:ext cx="6977130" cy="4372008"/>
          </a:xfrm>
        </p:spPr>
        <p:txBody>
          <a:bodyPr>
            <a:normAutofit/>
          </a:bodyPr>
          <a:lstStyle/>
          <a:p>
            <a:pPr>
              <a:lnSpc>
                <a:spcPts val="5000"/>
              </a:lnSpc>
            </a:pPr>
            <a:r>
              <a:rPr lang="en-US" sz="5400" dirty="0"/>
              <a:t> </a:t>
            </a:r>
            <a:r>
              <a:rPr lang="en-US" sz="5400" baseline="30000" dirty="0"/>
              <a:t>3</a:t>
            </a:r>
            <a:r>
              <a:rPr lang="en-US" sz="5400" dirty="0"/>
              <a:t> But among you there must not be even a hint of sexual immorality, </a:t>
            </a:r>
            <a:r>
              <a:rPr lang="en-US" sz="5400" dirty="0">
                <a:solidFill>
                  <a:srgbClr val="FF3300"/>
                </a:solidFill>
                <a:effectLst>
                  <a:glow rad="127000">
                    <a:schemeClr val="bg1"/>
                  </a:glow>
                  <a:outerShdw blurRad="38100" dist="38100" dir="2700000" algn="tl">
                    <a:srgbClr val="000000">
                      <a:alpha val="43137"/>
                    </a:srgbClr>
                  </a:outerShdw>
                </a:effectLst>
              </a:rPr>
              <a:t>or of any kind of impurity, </a:t>
            </a:r>
            <a:r>
              <a:rPr lang="en-US" sz="5400" dirty="0"/>
              <a:t>or of greed, </a:t>
            </a:r>
          </a:p>
        </p:txBody>
      </p:sp>
      <p:pic>
        <p:nvPicPr>
          <p:cNvPr id="8" name="Picture 7">
            <a:extLst>
              <a:ext uri="{FF2B5EF4-FFF2-40B4-BE49-F238E27FC236}">
                <a16:creationId xmlns:a16="http://schemas.microsoft.com/office/drawing/2014/main" id="{D421C38B-8ABA-4917-9683-630C4D31F02B}"/>
              </a:ext>
            </a:extLst>
          </p:cNvPr>
          <p:cNvPicPr>
            <a:picLocks noChangeAspect="1"/>
          </p:cNvPicPr>
          <p:nvPr/>
        </p:nvPicPr>
        <p:blipFill>
          <a:blip r:embed="rId4">
            <a:alphaModFix amt="85000"/>
          </a:blip>
          <a:stretch>
            <a:fillRect/>
          </a:stretch>
        </p:blipFill>
        <p:spPr>
          <a:xfrm>
            <a:off x="1866692" y="460596"/>
            <a:ext cx="3099216" cy="1110808"/>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randombar(horizontal)">
                                      <p:cBhvr>
                                        <p:cTn id="7" dur="500"/>
                                        <p:tgtEl>
                                          <p:spTgt spid="307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0" dur="500"/>
                                        <p:tgtEl>
                                          <p:spTgt spid="7">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3" dur="500"/>
                                        <p:tgtEl>
                                          <p:spTgt spid="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27000">
                    <a:schemeClr val="bg1">
                      <a:alpha val="0"/>
                    </a:schemeClr>
                  </a:glow>
                  <a:outerShdw blurRad="38100" dist="38100" dir="2700000" algn="tl">
                    <a:srgbClr val="000000">
                      <a:alpha val="43137"/>
                    </a:srgbClr>
                  </a:outerShdw>
                </a:effectLst>
              </a:rPr>
              <a:t>Who</a:t>
            </a:r>
            <a:r>
              <a:rPr lang="en-US" dirty="0"/>
              <a:t> to Copycat: The </a:t>
            </a:r>
            <a:r>
              <a:rPr lang="en-US" u="sng" dirty="0">
                <a:effectLst>
                  <a:glow rad="127000">
                    <a:srgbClr val="FF0000"/>
                  </a:glow>
                  <a:outerShdw blurRad="38100" dist="38100" dir="2700000" algn="tl">
                    <a:srgbClr val="000000">
                      <a:alpha val="43137"/>
                    </a:srgbClr>
                  </a:outerShdw>
                </a:effectLst>
              </a:rPr>
              <a:t>Lord</a:t>
            </a:r>
          </a:p>
        </p:txBody>
      </p:sp>
      <p:sp>
        <p:nvSpPr>
          <p:cNvPr id="3" name="Content Placeholder 2"/>
          <p:cNvSpPr>
            <a:spLocks noGrp="1"/>
          </p:cNvSpPr>
          <p:nvPr>
            <p:ph idx="1"/>
          </p:nvPr>
        </p:nvSpPr>
        <p:spPr>
          <a:xfrm>
            <a:off x="584200" y="2971803"/>
            <a:ext cx="6896100" cy="3154363"/>
          </a:xfrm>
        </p:spPr>
        <p:txBody>
          <a:bodyPr/>
          <a:lstStyle/>
          <a:p>
            <a:r>
              <a:rPr lang="en-US" b="1" dirty="0"/>
              <a:t>Ephesians 5:1 </a:t>
            </a:r>
            <a:br>
              <a:rPr lang="en-US" b="1" dirty="0"/>
            </a:br>
            <a:r>
              <a:rPr lang="en-US" b="1" dirty="0">
                <a:solidFill>
                  <a:srgbClr val="FF0000"/>
                </a:solidFill>
                <a:effectLst>
                  <a:glow rad="127000">
                    <a:schemeClr val="bg1"/>
                  </a:glow>
                  <a:outerShdw blurRad="38100" dist="38100" dir="2700000" algn="tl">
                    <a:srgbClr val="000000">
                      <a:alpha val="43137"/>
                    </a:srgbClr>
                  </a:outerShdw>
                </a:effectLst>
              </a:rPr>
              <a:t>Be imitators of God</a:t>
            </a:r>
            <a:r>
              <a:rPr lang="en-US" b="1" dirty="0"/>
              <a:t>, therefore, as dearly loved children</a:t>
            </a:r>
          </a:p>
        </p:txBody>
      </p:sp>
      <p:pic>
        <p:nvPicPr>
          <p:cNvPr id="5" name="Picture 3">
            <a:extLst>
              <a:ext uri="{FF2B5EF4-FFF2-40B4-BE49-F238E27FC236}">
                <a16:creationId xmlns:a16="http://schemas.microsoft.com/office/drawing/2014/main" id="{AB506C9E-BCCC-47E4-95B3-0E237CDDC0B4}"/>
              </a:ext>
            </a:extLst>
          </p:cNvPr>
          <p:cNvPicPr>
            <a:picLocks noChangeAspect="1" noChangeArrowheads="1"/>
          </p:cNvPicPr>
          <p:nvPr/>
        </p:nvPicPr>
        <p:blipFill>
          <a:blip r:embed="rId3" cstate="print"/>
          <a:srcRect/>
          <a:stretch>
            <a:fillRect/>
          </a:stretch>
        </p:blipFill>
        <p:spPr bwMode="auto">
          <a:xfrm>
            <a:off x="8051801" y="1981200"/>
            <a:ext cx="5519227" cy="4876800"/>
          </a:xfrm>
          <a:prstGeom prst="rect">
            <a:avLst/>
          </a:prstGeom>
          <a:noFill/>
          <a:ln w="9525">
            <a:noFill/>
            <a:miter lim="800000"/>
            <a:headEnd/>
            <a:tailEnd/>
          </a:ln>
          <a:effectLst/>
        </p:spPr>
      </p:pic>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CECE7B-2374-4BF1-A75A-807C52671A76}"/>
              </a:ext>
            </a:extLst>
          </p:cNvPr>
          <p:cNvPicPr>
            <a:picLocks noChangeAspect="1"/>
          </p:cNvPicPr>
          <p:nvPr/>
        </p:nvPicPr>
        <p:blipFill>
          <a:blip r:embed="rId3"/>
          <a:stretch>
            <a:fillRect/>
          </a:stretch>
        </p:blipFill>
        <p:spPr>
          <a:xfrm>
            <a:off x="7399414" y="673100"/>
            <a:ext cx="6081427" cy="5842000"/>
          </a:xfrm>
          <a:prstGeom prst="rect">
            <a:avLst/>
          </a:prstGeom>
        </p:spPr>
      </p:pic>
      <p:pic>
        <p:nvPicPr>
          <p:cNvPr id="1028" name="Picture 4"/>
          <p:cNvPicPr>
            <a:picLocks noChangeAspect="1" noChangeArrowheads="1"/>
          </p:cNvPicPr>
          <p:nvPr/>
        </p:nvPicPr>
        <p:blipFill>
          <a:blip r:embed="rId4" cstate="print"/>
          <a:srcRect l="8015" t="3362" r="55859" b="37379"/>
          <a:stretch>
            <a:fillRect/>
          </a:stretch>
        </p:blipFill>
        <p:spPr bwMode="auto">
          <a:xfrm>
            <a:off x="-5007264" y="1189038"/>
            <a:ext cx="4191000" cy="5323703"/>
          </a:xfrm>
          <a:prstGeom prst="rect">
            <a:avLst/>
          </a:prstGeom>
          <a:noFill/>
          <a:ln w="9525">
            <a:noFill/>
            <a:miter lim="800000"/>
            <a:headEnd/>
            <a:tailEnd/>
          </a:ln>
          <a:effectLst/>
        </p:spPr>
      </p:pic>
      <p:sp>
        <p:nvSpPr>
          <p:cNvPr id="10" name="TextBox 9"/>
          <p:cNvSpPr txBox="1"/>
          <p:nvPr/>
        </p:nvSpPr>
        <p:spPr>
          <a:xfrm>
            <a:off x="3745947" y="3687901"/>
            <a:ext cx="4953000" cy="3170099"/>
          </a:xfrm>
          <a:prstGeom prst="rect">
            <a:avLst/>
          </a:prstGeom>
          <a:noFill/>
          <a:effectLst>
            <a:outerShdw blurRad="50800" dist="228600" dir="2700000" algn="tl" rotWithShape="0">
              <a:prstClr val="black">
                <a:alpha val="83000"/>
              </a:prstClr>
            </a:outerShdw>
          </a:effectLst>
        </p:spPr>
        <p:txBody>
          <a:bodyPr wrap="square" rtlCol="0">
            <a:spAutoFit/>
          </a:bodyPr>
          <a:lstStyle/>
          <a:p>
            <a:r>
              <a:rPr lang="en-US" sz="20000" b="1" dirty="0">
                <a:solidFill>
                  <a:schemeClr val="bg1"/>
                </a:solidFill>
                <a:effectLst>
                  <a:outerShdw blurRad="38100" dist="38100" dir="2700000" algn="tl">
                    <a:srgbClr val="000000">
                      <a:alpha val="43137"/>
                    </a:srgbClr>
                  </a:outerShdw>
                </a:effectLst>
              </a:rPr>
              <a:t>33%</a:t>
            </a:r>
          </a:p>
        </p:txBody>
      </p:sp>
      <p:sp>
        <p:nvSpPr>
          <p:cNvPr id="11" name="Content Placeholder 2"/>
          <p:cNvSpPr>
            <a:spLocks noGrp="1"/>
          </p:cNvSpPr>
          <p:nvPr>
            <p:ph sz="half" idx="1"/>
          </p:nvPr>
        </p:nvSpPr>
        <p:spPr>
          <a:xfrm>
            <a:off x="566670" y="1754159"/>
            <a:ext cx="6977130" cy="4372008"/>
          </a:xfrm>
        </p:spPr>
        <p:txBody>
          <a:bodyPr>
            <a:normAutofit/>
          </a:bodyPr>
          <a:lstStyle/>
          <a:p>
            <a:pPr>
              <a:lnSpc>
                <a:spcPts val="5000"/>
              </a:lnSpc>
            </a:pPr>
            <a:r>
              <a:rPr lang="en-US" sz="5400" dirty="0"/>
              <a:t> </a:t>
            </a:r>
            <a:r>
              <a:rPr lang="en-US" sz="5400" baseline="30000" dirty="0"/>
              <a:t>3</a:t>
            </a:r>
            <a:r>
              <a:rPr lang="en-US" sz="5400" dirty="0"/>
              <a:t> But among you there must not be even a hint of sexual immorality, </a:t>
            </a:r>
            <a:r>
              <a:rPr lang="en-US" sz="5400" dirty="0">
                <a:solidFill>
                  <a:srgbClr val="FF0000"/>
                </a:solidFill>
                <a:effectLst>
                  <a:glow rad="127000">
                    <a:schemeClr val="bg1"/>
                  </a:glow>
                  <a:outerShdw blurRad="38100" dist="38100" dir="2700000" algn="tl">
                    <a:srgbClr val="000000">
                      <a:alpha val="43137"/>
                    </a:srgbClr>
                  </a:outerShdw>
                </a:effectLst>
              </a:rPr>
              <a:t>or of any kind of impurity</a:t>
            </a:r>
            <a:r>
              <a:rPr lang="en-US" sz="5400" dirty="0"/>
              <a:t>, or of greed, </a:t>
            </a:r>
          </a:p>
        </p:txBody>
      </p:sp>
      <p:pic>
        <p:nvPicPr>
          <p:cNvPr id="6" name="Picture 5">
            <a:extLst>
              <a:ext uri="{FF2B5EF4-FFF2-40B4-BE49-F238E27FC236}">
                <a16:creationId xmlns:a16="http://schemas.microsoft.com/office/drawing/2014/main" id="{DDD9A5D4-0268-4DBC-8E97-81329B817C3C}"/>
              </a:ext>
            </a:extLst>
          </p:cNvPr>
          <p:cNvPicPr>
            <a:picLocks noChangeAspect="1"/>
          </p:cNvPicPr>
          <p:nvPr/>
        </p:nvPicPr>
        <p:blipFill>
          <a:blip r:embed="rId5">
            <a:alphaModFix amt="85000"/>
          </a:blip>
          <a:stretch>
            <a:fillRect/>
          </a:stretch>
        </p:blipFill>
        <p:spPr>
          <a:xfrm>
            <a:off x="1866692" y="460596"/>
            <a:ext cx="3099216" cy="1110808"/>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r="3082" b="15656"/>
          <a:stretch>
            <a:fillRect/>
          </a:stretch>
        </p:blipFill>
        <p:spPr bwMode="auto">
          <a:xfrm flipH="1">
            <a:off x="6910873" y="435046"/>
            <a:ext cx="5281127" cy="6422954"/>
          </a:xfrm>
          <a:prstGeom prst="rect">
            <a:avLst/>
          </a:prstGeom>
          <a:noFill/>
          <a:ln w="9525">
            <a:noFill/>
            <a:miter lim="800000"/>
            <a:headEnd/>
            <a:tailEnd/>
          </a:ln>
          <a:effectLst/>
        </p:spPr>
      </p:pic>
      <p:sp>
        <p:nvSpPr>
          <p:cNvPr id="7" name="Content Placeholder 6"/>
          <p:cNvSpPr>
            <a:spLocks noGrp="1"/>
          </p:cNvSpPr>
          <p:nvPr>
            <p:ph sz="half" idx="2"/>
          </p:nvPr>
        </p:nvSpPr>
        <p:spPr>
          <a:xfrm>
            <a:off x="473835" y="5886382"/>
            <a:ext cx="7162800" cy="891690"/>
          </a:xfrm>
        </p:spPr>
        <p:txBody>
          <a:bodyPr>
            <a:noAutofit/>
          </a:bodyPr>
          <a:lstStyle/>
          <a:p>
            <a:r>
              <a:rPr lang="en-US" sz="5400" b="1" dirty="0"/>
              <a:t>“a lust for more</a:t>
            </a:r>
            <a:r>
              <a:rPr lang="en-US" b="1" dirty="0"/>
              <a:t>”--Wood</a:t>
            </a:r>
          </a:p>
        </p:txBody>
      </p:sp>
      <p:sp>
        <p:nvSpPr>
          <p:cNvPr id="10" name="Content Placeholder 2"/>
          <p:cNvSpPr>
            <a:spLocks noGrp="1"/>
          </p:cNvSpPr>
          <p:nvPr>
            <p:ph sz="half" idx="1"/>
          </p:nvPr>
        </p:nvSpPr>
        <p:spPr>
          <a:xfrm>
            <a:off x="566670" y="1754159"/>
            <a:ext cx="6977130" cy="4372008"/>
          </a:xfrm>
        </p:spPr>
        <p:txBody>
          <a:bodyPr>
            <a:normAutofit/>
          </a:bodyPr>
          <a:lstStyle/>
          <a:p>
            <a:pPr>
              <a:lnSpc>
                <a:spcPts val="5000"/>
              </a:lnSpc>
            </a:pPr>
            <a:r>
              <a:rPr lang="en-US" sz="5400" dirty="0"/>
              <a:t> </a:t>
            </a:r>
            <a:r>
              <a:rPr lang="en-US" sz="5400" baseline="30000" dirty="0"/>
              <a:t>3</a:t>
            </a:r>
            <a:r>
              <a:rPr lang="en-US" sz="5400" dirty="0"/>
              <a:t> But among you there </a:t>
            </a:r>
            <a:r>
              <a:rPr lang="en-US" sz="5400" dirty="0">
                <a:solidFill>
                  <a:srgbClr val="FF0000"/>
                </a:solidFill>
                <a:effectLst>
                  <a:glow rad="127000">
                    <a:schemeClr val="bg1"/>
                  </a:glow>
                  <a:outerShdw blurRad="38100" dist="38100" dir="2700000" algn="tl">
                    <a:srgbClr val="000000">
                      <a:alpha val="43137"/>
                    </a:srgbClr>
                  </a:outerShdw>
                </a:effectLst>
              </a:rPr>
              <a:t>must not be </a:t>
            </a:r>
            <a:r>
              <a:rPr lang="en-US" sz="5400" dirty="0"/>
              <a:t>even a hint of sexual immorality, or of any kind of impurity, or of </a:t>
            </a:r>
            <a:r>
              <a:rPr lang="en-US" sz="5400" dirty="0">
                <a:solidFill>
                  <a:srgbClr val="FF0000"/>
                </a:solidFill>
                <a:effectLst>
                  <a:glow rad="127000">
                    <a:schemeClr val="bg1"/>
                  </a:glow>
                  <a:outerShdw blurRad="38100" dist="38100" dir="2700000" algn="tl">
                    <a:srgbClr val="000000">
                      <a:alpha val="43137"/>
                    </a:srgbClr>
                  </a:outerShdw>
                </a:effectLst>
              </a:rPr>
              <a:t>greed</a:t>
            </a:r>
            <a:r>
              <a:rPr lang="en-US" sz="5400" dirty="0"/>
              <a:t>, </a:t>
            </a:r>
          </a:p>
        </p:txBody>
      </p:sp>
      <p:pic>
        <p:nvPicPr>
          <p:cNvPr id="6" name="Picture 5">
            <a:extLst>
              <a:ext uri="{FF2B5EF4-FFF2-40B4-BE49-F238E27FC236}">
                <a16:creationId xmlns:a16="http://schemas.microsoft.com/office/drawing/2014/main" id="{A40A365B-D60F-430F-B38B-72FF9317FB4F}"/>
              </a:ext>
            </a:extLst>
          </p:cNvPr>
          <p:cNvPicPr>
            <a:picLocks noChangeAspect="1"/>
          </p:cNvPicPr>
          <p:nvPr/>
        </p:nvPicPr>
        <p:blipFill>
          <a:blip r:embed="rId4">
            <a:alphaModFix amt="85000"/>
          </a:blip>
          <a:stretch>
            <a:fillRect/>
          </a:stretch>
        </p:blipFill>
        <p:spPr>
          <a:xfrm>
            <a:off x="1866692" y="460596"/>
            <a:ext cx="3099216" cy="1110808"/>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566670" y="1754159"/>
            <a:ext cx="6977130" cy="4372008"/>
          </a:xfrm>
        </p:spPr>
        <p:txBody>
          <a:bodyPr>
            <a:normAutofit/>
          </a:bodyPr>
          <a:lstStyle/>
          <a:p>
            <a:pPr>
              <a:lnSpc>
                <a:spcPts val="5000"/>
              </a:lnSpc>
            </a:pPr>
            <a:r>
              <a:rPr lang="en-US" sz="5400" dirty="0"/>
              <a:t> </a:t>
            </a:r>
            <a:r>
              <a:rPr lang="en-US" sz="5400" baseline="30000" dirty="0"/>
              <a:t>3</a:t>
            </a:r>
            <a:r>
              <a:rPr lang="en-US" sz="5400" dirty="0"/>
              <a:t> But among you there must</a:t>
            </a:r>
            <a:r>
              <a:rPr lang="en-US" sz="5400" dirty="0">
                <a:solidFill>
                  <a:srgbClr val="FFFF00"/>
                </a:solidFill>
              </a:rPr>
              <a:t> </a:t>
            </a:r>
            <a:r>
              <a:rPr lang="en-US" sz="5400" b="1" dirty="0">
                <a:solidFill>
                  <a:srgbClr val="FF0000"/>
                </a:solidFill>
                <a:effectLst>
                  <a:glow rad="127000">
                    <a:schemeClr val="bg1"/>
                  </a:glow>
                  <a:outerShdw blurRad="38100" dist="38100" dir="2700000" algn="tl">
                    <a:srgbClr val="000000">
                      <a:alpha val="43137"/>
                    </a:srgbClr>
                  </a:outerShdw>
                </a:effectLst>
              </a:rPr>
              <a:t>not</a:t>
            </a:r>
            <a:r>
              <a:rPr lang="en-US" sz="5400" dirty="0">
                <a:solidFill>
                  <a:srgbClr val="FFFF00"/>
                </a:solidFill>
              </a:rPr>
              <a:t> </a:t>
            </a:r>
            <a:r>
              <a:rPr lang="en-US" sz="5400" dirty="0"/>
              <a:t>be</a:t>
            </a:r>
            <a:r>
              <a:rPr lang="en-US" sz="5400" dirty="0">
                <a:solidFill>
                  <a:srgbClr val="FFFF00"/>
                </a:solidFill>
              </a:rPr>
              <a:t> </a:t>
            </a:r>
            <a:r>
              <a:rPr lang="en-US" sz="5400" b="1" dirty="0">
                <a:solidFill>
                  <a:srgbClr val="FF0000"/>
                </a:solidFill>
                <a:effectLst>
                  <a:glow rad="127000">
                    <a:schemeClr val="bg1"/>
                  </a:glow>
                  <a:outerShdw blurRad="38100" dist="38100" dir="2700000" algn="tl">
                    <a:srgbClr val="000000">
                      <a:alpha val="43137"/>
                    </a:srgbClr>
                  </a:outerShdw>
                </a:effectLst>
              </a:rPr>
              <a:t>even a hint </a:t>
            </a:r>
            <a:r>
              <a:rPr lang="en-US" sz="5400" dirty="0"/>
              <a:t>of sexual immorality, or of any kind of impurity, or of greed, </a:t>
            </a:r>
          </a:p>
        </p:txBody>
      </p:sp>
      <p:pic>
        <p:nvPicPr>
          <p:cNvPr id="4" name="Picture 3">
            <a:extLst>
              <a:ext uri="{FF2B5EF4-FFF2-40B4-BE49-F238E27FC236}">
                <a16:creationId xmlns:a16="http://schemas.microsoft.com/office/drawing/2014/main" id="{3F083772-935A-4825-9E23-43A0F7E04BFC}"/>
              </a:ext>
            </a:extLst>
          </p:cNvPr>
          <p:cNvPicPr>
            <a:picLocks noChangeAspect="1"/>
          </p:cNvPicPr>
          <p:nvPr/>
        </p:nvPicPr>
        <p:blipFill>
          <a:blip r:embed="rId2">
            <a:alphaModFix amt="85000"/>
          </a:blip>
          <a:stretch>
            <a:fillRect/>
          </a:stretch>
        </p:blipFill>
        <p:spPr>
          <a:xfrm>
            <a:off x="1866692" y="460596"/>
            <a:ext cx="3099216" cy="1110808"/>
          </a:xfrm>
          <a:prstGeom prst="rect">
            <a:avLst/>
          </a:prstGeom>
        </p:spPr>
      </p:pic>
      <p:grpSp>
        <p:nvGrpSpPr>
          <p:cNvPr id="7" name="Group 6">
            <a:extLst>
              <a:ext uri="{FF2B5EF4-FFF2-40B4-BE49-F238E27FC236}">
                <a16:creationId xmlns:a16="http://schemas.microsoft.com/office/drawing/2014/main" id="{D4229B1D-FF3E-409F-97F3-1D8A26055DFE}"/>
              </a:ext>
            </a:extLst>
          </p:cNvPr>
          <p:cNvGrpSpPr/>
          <p:nvPr/>
        </p:nvGrpSpPr>
        <p:grpSpPr>
          <a:xfrm>
            <a:off x="-936702" y="4995746"/>
            <a:ext cx="12162888" cy="1169569"/>
            <a:chOff x="-936702" y="4995746"/>
            <a:chExt cx="12162888" cy="1169569"/>
          </a:xfrm>
        </p:grpSpPr>
        <p:cxnSp>
          <p:nvCxnSpPr>
            <p:cNvPr id="3" name="Straight Connector 2">
              <a:extLst>
                <a:ext uri="{FF2B5EF4-FFF2-40B4-BE49-F238E27FC236}">
                  <a16:creationId xmlns:a16="http://schemas.microsoft.com/office/drawing/2014/main" id="{51E38DDE-7BB3-43AA-B214-04200316031C}"/>
                </a:ext>
              </a:extLst>
            </p:cNvPr>
            <p:cNvCxnSpPr>
              <a:cxnSpLocks/>
            </p:cNvCxnSpPr>
            <p:nvPr/>
          </p:nvCxnSpPr>
          <p:spPr>
            <a:xfrm>
              <a:off x="-936702" y="6110868"/>
              <a:ext cx="1126273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38701B2-295A-4BBE-BCE2-4287D23BFB6F}"/>
                </a:ext>
              </a:extLst>
            </p:cNvPr>
            <p:cNvPicPr>
              <a:picLocks noChangeAspect="1"/>
            </p:cNvPicPr>
            <p:nvPr/>
          </p:nvPicPr>
          <p:blipFill>
            <a:blip r:embed="rId3"/>
            <a:stretch>
              <a:fillRect/>
            </a:stretch>
          </p:blipFill>
          <p:spPr>
            <a:xfrm>
              <a:off x="10188704" y="4995746"/>
              <a:ext cx="1037482" cy="1169569"/>
            </a:xfrm>
            <a:prstGeom prst="rect">
              <a:avLst/>
            </a:prstGeom>
          </p:spPr>
        </p:pic>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sz="4800" dirty="0">
                <a:latin typeface="Wingdings" panose="05000000000000000000" pitchFamily="2" charset="2"/>
              </a:rPr>
              <a:t>l</a:t>
            </a:r>
            <a:r>
              <a:rPr lang="en-US" sz="6000" dirty="0"/>
              <a:t> Copycat God’s </a:t>
            </a:r>
            <a:r>
              <a:rPr lang="en-US" sz="6000" u="sng" dirty="0">
                <a:solidFill>
                  <a:srgbClr val="FF0000"/>
                </a:solidFill>
                <a:effectLst>
                  <a:glow rad="127000">
                    <a:schemeClr val="bg1"/>
                  </a:glow>
                  <a:outerShdw blurRad="38100" dist="38100" dir="2700000" algn="tl">
                    <a:srgbClr val="000000">
                      <a:alpha val="43137"/>
                    </a:srgbClr>
                  </a:outerShdw>
                </a:effectLst>
              </a:rPr>
              <a:t>Holiness</a:t>
            </a:r>
          </a:p>
        </p:txBody>
      </p:sp>
      <p:sp>
        <p:nvSpPr>
          <p:cNvPr id="3" name="Content Placeholder 2"/>
          <p:cNvSpPr>
            <a:spLocks noGrp="1"/>
          </p:cNvSpPr>
          <p:nvPr>
            <p:ph sz="half" idx="1"/>
          </p:nvPr>
        </p:nvSpPr>
        <p:spPr>
          <a:xfrm>
            <a:off x="571500" y="2667003"/>
            <a:ext cx="5791200" cy="3459163"/>
          </a:xfrm>
        </p:spPr>
        <p:txBody>
          <a:bodyPr>
            <a:normAutofit/>
          </a:bodyPr>
          <a:lstStyle/>
          <a:p>
            <a:pPr>
              <a:lnSpc>
                <a:spcPts val="5000"/>
              </a:lnSpc>
            </a:pPr>
            <a:r>
              <a:rPr lang="en-US" sz="5400" dirty="0"/>
              <a:t> </a:t>
            </a:r>
            <a:r>
              <a:rPr lang="en-US" sz="4800" baseline="30000" dirty="0"/>
              <a:t>3</a:t>
            </a:r>
            <a:r>
              <a:rPr lang="en-US" sz="4800" dirty="0"/>
              <a:t> But among you there must not be even a hint of sexual immorality, or of any kind of impurity, or of greed, </a:t>
            </a:r>
          </a:p>
        </p:txBody>
      </p:sp>
      <p:sp>
        <p:nvSpPr>
          <p:cNvPr id="5" name="Content Placeholder 4"/>
          <p:cNvSpPr>
            <a:spLocks noGrp="1"/>
          </p:cNvSpPr>
          <p:nvPr>
            <p:ph sz="half" idx="2"/>
          </p:nvPr>
        </p:nvSpPr>
        <p:spPr>
          <a:xfrm>
            <a:off x="7086600" y="2667003"/>
            <a:ext cx="4203700" cy="3459163"/>
          </a:xfrm>
        </p:spPr>
        <p:txBody>
          <a:bodyPr>
            <a:normAutofit/>
          </a:bodyPr>
          <a:lstStyle/>
          <a:p>
            <a:pPr>
              <a:lnSpc>
                <a:spcPts val="5000"/>
              </a:lnSpc>
            </a:pPr>
            <a:r>
              <a:rPr lang="en-US" sz="5400" dirty="0">
                <a:solidFill>
                  <a:srgbClr val="FF0000"/>
                </a:solidFill>
                <a:effectLst>
                  <a:glow rad="127000">
                    <a:schemeClr val="bg1"/>
                  </a:glow>
                  <a:outerShdw blurRad="38100" dist="38100" dir="2700000" algn="tl">
                    <a:srgbClr val="000000">
                      <a:alpha val="43137"/>
                    </a:srgbClr>
                  </a:outerShdw>
                </a:effectLst>
              </a:rPr>
              <a:t>because these are improper for </a:t>
            </a:r>
            <a:r>
              <a:rPr lang="en-US" sz="5400" b="1" dirty="0">
                <a:solidFill>
                  <a:srgbClr val="FF0000"/>
                </a:solidFill>
                <a:effectLst>
                  <a:glow rad="190500">
                    <a:schemeClr val="bg1"/>
                  </a:glow>
                  <a:outerShdw blurRad="38100" dist="38100" dir="2700000" algn="tl">
                    <a:srgbClr val="000000">
                      <a:alpha val="43137"/>
                    </a:srgbClr>
                  </a:outerShdw>
                </a:effectLst>
              </a:rPr>
              <a:t>God's </a:t>
            </a:r>
            <a:r>
              <a:rPr lang="en-US" sz="5400" b="1" dirty="0">
                <a:solidFill>
                  <a:srgbClr val="FF0000"/>
                </a:solidFill>
                <a:effectLst>
                  <a:glow rad="317500">
                    <a:schemeClr val="bg1"/>
                  </a:glow>
                  <a:outerShdw blurRad="38100" dist="38100" dir="2700000" algn="tl">
                    <a:srgbClr val="000000">
                      <a:alpha val="43137"/>
                    </a:srgbClr>
                  </a:outerShdw>
                </a:effectLst>
              </a:rPr>
              <a:t>holy</a:t>
            </a:r>
            <a:r>
              <a:rPr lang="en-US" sz="5400" b="1" dirty="0">
                <a:solidFill>
                  <a:srgbClr val="FF0000"/>
                </a:solidFill>
                <a:effectLst>
                  <a:glow rad="190500">
                    <a:schemeClr val="bg1"/>
                  </a:glow>
                  <a:outerShdw blurRad="38100" dist="38100" dir="2700000" algn="tl">
                    <a:srgbClr val="000000">
                      <a:alpha val="43137"/>
                    </a:srgbClr>
                  </a:outerShdw>
                </a:effectLst>
              </a:rPr>
              <a:t> people</a:t>
            </a:r>
            <a:r>
              <a:rPr lang="en-US" sz="5400" dirty="0">
                <a:solidFill>
                  <a:srgbClr val="FF0000"/>
                </a:solidFill>
                <a:effectLst>
                  <a:glow rad="190500">
                    <a:schemeClr val="bg1"/>
                  </a:glow>
                  <a:outerShdw blurRad="38100" dist="38100" dir="2700000" algn="tl">
                    <a:srgbClr val="000000">
                      <a:alpha val="43137"/>
                    </a:srgbClr>
                  </a:outerShdw>
                </a:effectLst>
              </a:rPr>
              <a:t>. </a:t>
            </a:r>
          </a:p>
        </p:txBody>
      </p:sp>
      <p:pic>
        <p:nvPicPr>
          <p:cNvPr id="10" name="Picture 9">
            <a:extLst>
              <a:ext uri="{FF2B5EF4-FFF2-40B4-BE49-F238E27FC236}">
                <a16:creationId xmlns:a16="http://schemas.microsoft.com/office/drawing/2014/main" id="{B9CE7DDA-ACF2-429C-AAFA-762A0D51304A}"/>
              </a:ext>
            </a:extLst>
          </p:cNvPr>
          <p:cNvPicPr>
            <a:picLocks noChangeAspect="1"/>
          </p:cNvPicPr>
          <p:nvPr/>
        </p:nvPicPr>
        <p:blipFill>
          <a:blip r:embed="rId2">
            <a:alphaModFix amt="85000"/>
          </a:blip>
          <a:stretch>
            <a:fillRect/>
          </a:stretch>
        </p:blipFill>
        <p:spPr>
          <a:xfrm>
            <a:off x="1866692" y="1489296"/>
            <a:ext cx="3099216" cy="1110808"/>
          </a:xfrm>
          <a:prstGeom prst="rect">
            <a:avLst/>
          </a:prstGeom>
        </p:spPr>
      </p:pic>
      <p:pic>
        <p:nvPicPr>
          <p:cNvPr id="11" name="Picture 10">
            <a:extLst>
              <a:ext uri="{FF2B5EF4-FFF2-40B4-BE49-F238E27FC236}">
                <a16:creationId xmlns:a16="http://schemas.microsoft.com/office/drawing/2014/main" id="{AB68CB66-E0FB-4C9C-932C-DB00D8676803}"/>
              </a:ext>
            </a:extLst>
          </p:cNvPr>
          <p:cNvPicPr>
            <a:picLocks noChangeAspect="1"/>
          </p:cNvPicPr>
          <p:nvPr/>
        </p:nvPicPr>
        <p:blipFill>
          <a:blip r:embed="rId3"/>
          <a:stretch>
            <a:fillRect/>
          </a:stretch>
        </p:blipFill>
        <p:spPr>
          <a:xfrm>
            <a:off x="6938589" y="1444633"/>
            <a:ext cx="3547221" cy="1098534"/>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l="3611" b="23684"/>
          <a:stretch>
            <a:fillRect/>
          </a:stretch>
        </p:blipFill>
        <p:spPr bwMode="auto">
          <a:xfrm>
            <a:off x="0" y="1735496"/>
            <a:ext cx="12192000" cy="578290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Point:</a:t>
            </a:r>
          </a:p>
        </p:txBody>
      </p:sp>
      <p:sp>
        <p:nvSpPr>
          <p:cNvPr id="7" name="Content Placeholder 2"/>
          <p:cNvSpPr>
            <a:spLocks noGrp="1"/>
          </p:cNvSpPr>
          <p:nvPr>
            <p:ph sz="half" idx="1"/>
          </p:nvPr>
        </p:nvSpPr>
        <p:spPr>
          <a:xfrm>
            <a:off x="177800" y="1417637"/>
            <a:ext cx="11925300" cy="4582225"/>
          </a:xfrm>
        </p:spPr>
        <p:txBody>
          <a:bodyPr>
            <a:normAutofit/>
          </a:bodyPr>
          <a:lstStyle/>
          <a:p>
            <a:pPr>
              <a:lnSpc>
                <a:spcPts val="5000"/>
              </a:lnSpc>
            </a:pPr>
            <a:r>
              <a:rPr lang="en-US" sz="5400" b="1" dirty="0"/>
              <a:t>Don’t let Hollywood</a:t>
            </a:r>
            <a:br>
              <a:rPr lang="en-US" sz="5400" b="1" dirty="0"/>
            </a:br>
            <a:r>
              <a:rPr lang="en-US" sz="5400" b="1" dirty="0"/>
              <a:t>put you in its mold!</a:t>
            </a:r>
          </a:p>
        </p:txBody>
      </p:sp>
    </p:spTree>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b="26307"/>
          <a:stretch>
            <a:fillRect/>
          </a:stretch>
        </p:blipFill>
        <p:spPr bwMode="auto">
          <a:xfrm>
            <a:off x="0" y="1854380"/>
            <a:ext cx="12192000" cy="500362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Point:</a:t>
            </a:r>
          </a:p>
        </p:txBody>
      </p:sp>
      <p:sp>
        <p:nvSpPr>
          <p:cNvPr id="3" name="Content Placeholder 2"/>
          <p:cNvSpPr>
            <a:spLocks noGrp="1"/>
          </p:cNvSpPr>
          <p:nvPr>
            <p:ph sz="half" idx="1"/>
          </p:nvPr>
        </p:nvSpPr>
        <p:spPr>
          <a:xfrm>
            <a:off x="177800" y="1417637"/>
            <a:ext cx="6019800" cy="4582225"/>
          </a:xfrm>
        </p:spPr>
        <p:txBody>
          <a:bodyPr>
            <a:normAutofit/>
          </a:bodyPr>
          <a:lstStyle/>
          <a:p>
            <a:pPr>
              <a:lnSpc>
                <a:spcPts val="5000"/>
              </a:lnSpc>
            </a:pPr>
            <a:r>
              <a:rPr lang="en-US" sz="5400" b="1" dirty="0"/>
              <a:t>Don’t let Hollywood </a:t>
            </a:r>
            <a:br>
              <a:rPr lang="en-US" sz="5400" b="1" dirty="0"/>
            </a:br>
            <a:r>
              <a:rPr lang="en-US" sz="5400" b="1" dirty="0"/>
              <a:t>put you in its mold!</a:t>
            </a:r>
          </a:p>
        </p:txBody>
      </p:sp>
      <p:sp>
        <p:nvSpPr>
          <p:cNvPr id="4" name="Content Placeholder 3"/>
          <p:cNvSpPr>
            <a:spLocks noGrp="1"/>
          </p:cNvSpPr>
          <p:nvPr>
            <p:ph sz="half" idx="2"/>
          </p:nvPr>
        </p:nvSpPr>
        <p:spPr>
          <a:xfrm>
            <a:off x="6184900" y="1506538"/>
            <a:ext cx="6172200" cy="4525963"/>
          </a:xfrm>
        </p:spPr>
        <p:txBody>
          <a:bodyPr>
            <a:normAutofit/>
          </a:bodyPr>
          <a:lstStyle/>
          <a:p>
            <a:pPr>
              <a:lnSpc>
                <a:spcPts val="4400"/>
              </a:lnSpc>
            </a:pPr>
            <a:r>
              <a:rPr lang="en-US" sz="5400" b="1" dirty="0"/>
              <a:t>Instead, let God put you in His mold!</a:t>
            </a:r>
          </a:p>
        </p:txBody>
      </p:sp>
      <p:sp>
        <p:nvSpPr>
          <p:cNvPr id="5" name="TextBox 4"/>
          <p:cNvSpPr txBox="1"/>
          <p:nvPr/>
        </p:nvSpPr>
        <p:spPr>
          <a:xfrm>
            <a:off x="0" y="5750560"/>
            <a:ext cx="12192000" cy="923330"/>
          </a:xfrm>
          <a:prstGeom prst="rect">
            <a:avLst/>
          </a:prstGeom>
          <a:noFill/>
        </p:spPr>
        <p:txBody>
          <a:bodyPr wrap="square" rtlCol="0">
            <a:spAutoFit/>
          </a:bodyPr>
          <a:lstStyle/>
          <a:p>
            <a:pPr algn="ctr"/>
            <a:r>
              <a:rPr lang="en-US" sz="5400" b="1" dirty="0">
                <a:solidFill>
                  <a:schemeClr val="bg1"/>
                </a:solidFill>
              </a:rPr>
              <a:t>How do you Copycat God’s HOLINESS?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cstate="print"/>
          <a:srcRect/>
          <a:stretch>
            <a:fillRect/>
          </a:stretch>
        </p:blipFill>
        <p:spPr bwMode="auto">
          <a:xfrm>
            <a:off x="4801983" y="3657600"/>
            <a:ext cx="2821683" cy="32004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3600" dirty="0">
                <a:latin typeface="Wingdings" panose="05000000000000000000" pitchFamily="2" charset="2"/>
              </a:rPr>
              <a:t>l</a:t>
            </a:r>
            <a:r>
              <a:rPr lang="en-US" sz="3600" dirty="0"/>
              <a:t> </a:t>
            </a:r>
            <a:r>
              <a:rPr lang="en-US" sz="6000" dirty="0"/>
              <a:t>Not</a:t>
            </a:r>
            <a:r>
              <a:rPr lang="en-US" sz="6000" dirty="0">
                <a:solidFill>
                  <a:srgbClr val="FF0000"/>
                </a:solidFill>
                <a:effectLst>
                  <a:glow rad="127000">
                    <a:schemeClr val="bg1"/>
                  </a:glow>
                  <a:outerShdw blurRad="38100" dist="38100" dir="2700000" algn="tl">
                    <a:srgbClr val="000000">
                      <a:alpha val="43137"/>
                    </a:srgbClr>
                  </a:outerShdw>
                </a:effectLst>
              </a:rPr>
              <a:t> </a:t>
            </a:r>
            <a:r>
              <a:rPr lang="en-US" sz="6000" u="sng" dirty="0">
                <a:solidFill>
                  <a:srgbClr val="FF0000"/>
                </a:solidFill>
                <a:effectLst>
                  <a:glow rad="127000">
                    <a:schemeClr val="bg1"/>
                  </a:glow>
                  <a:outerShdw blurRad="38100" dist="38100" dir="2700000" algn="tl">
                    <a:srgbClr val="000000">
                      <a:alpha val="43137"/>
                    </a:srgbClr>
                  </a:outerShdw>
                </a:effectLst>
              </a:rPr>
              <a:t>Worldliness</a:t>
            </a:r>
            <a:endParaRPr lang="en-US" sz="6000" dirty="0"/>
          </a:p>
        </p:txBody>
      </p:sp>
      <p:sp>
        <p:nvSpPr>
          <p:cNvPr id="3" name="Content Placeholder 2"/>
          <p:cNvSpPr>
            <a:spLocks noGrp="1"/>
          </p:cNvSpPr>
          <p:nvPr>
            <p:ph sz="half" idx="1"/>
          </p:nvPr>
        </p:nvSpPr>
        <p:spPr>
          <a:xfrm>
            <a:off x="576196" y="2590803"/>
            <a:ext cx="5481703" cy="3535363"/>
          </a:xfrm>
        </p:spPr>
        <p:txBody>
          <a:bodyPr>
            <a:noAutofit/>
          </a:bodyPr>
          <a:lstStyle/>
          <a:p>
            <a:pPr>
              <a:lnSpc>
                <a:spcPts val="5000"/>
              </a:lnSpc>
            </a:pPr>
            <a:r>
              <a:rPr lang="en-US" sz="5400" baseline="30000" dirty="0"/>
              <a:t>4</a:t>
            </a:r>
            <a:r>
              <a:rPr lang="en-US" sz="5400" dirty="0"/>
              <a:t> </a:t>
            </a:r>
            <a:r>
              <a:rPr lang="en-US" sz="5400" dirty="0">
                <a:solidFill>
                  <a:srgbClr val="FF0000"/>
                </a:solidFill>
                <a:effectLst>
                  <a:glow rad="127000">
                    <a:schemeClr val="bg1"/>
                  </a:glow>
                  <a:outerShdw blurRad="38100" dist="38100" dir="2700000" algn="tl">
                    <a:srgbClr val="000000">
                      <a:alpha val="43137"/>
                    </a:srgbClr>
                  </a:outerShdw>
                </a:effectLst>
              </a:rPr>
              <a:t>Nor</a:t>
            </a:r>
            <a:r>
              <a:rPr lang="en-US" sz="5400" dirty="0"/>
              <a:t> should there be </a:t>
            </a:r>
            <a:r>
              <a:rPr lang="en-US" sz="5400" dirty="0">
                <a:solidFill>
                  <a:srgbClr val="FF0000"/>
                </a:solidFill>
                <a:effectLst>
                  <a:glow rad="127000">
                    <a:schemeClr val="bg1"/>
                  </a:glow>
                  <a:outerShdw blurRad="38100" dist="38100" dir="2700000" algn="tl">
                    <a:srgbClr val="000000">
                      <a:alpha val="43137"/>
                    </a:srgbClr>
                  </a:outerShdw>
                </a:effectLst>
              </a:rPr>
              <a:t>obscenity, foolish talk or coarse joking</a:t>
            </a:r>
            <a:r>
              <a:rPr lang="en-US" sz="5400" dirty="0"/>
              <a:t>, which are out </a:t>
            </a:r>
            <a:br>
              <a:rPr lang="en-US" sz="5400" dirty="0"/>
            </a:br>
            <a:r>
              <a:rPr lang="en-US" sz="5400" dirty="0"/>
              <a:t>of place, </a:t>
            </a:r>
          </a:p>
        </p:txBody>
      </p:sp>
      <p:sp>
        <p:nvSpPr>
          <p:cNvPr id="7" name="Content Placeholder 6"/>
          <p:cNvSpPr>
            <a:spLocks noGrp="1"/>
          </p:cNvSpPr>
          <p:nvPr>
            <p:ph sz="half" idx="2"/>
          </p:nvPr>
        </p:nvSpPr>
        <p:spPr/>
        <p:txBody>
          <a:bodyPr/>
          <a:lstStyle/>
          <a:p>
            <a:endParaRPr lang="en-US"/>
          </a:p>
        </p:txBody>
      </p:sp>
      <p:sp>
        <p:nvSpPr>
          <p:cNvPr id="8" name="TextBox 7"/>
          <p:cNvSpPr txBox="1"/>
          <p:nvPr/>
        </p:nvSpPr>
        <p:spPr>
          <a:xfrm>
            <a:off x="5013650" y="4526451"/>
            <a:ext cx="2146041" cy="1200329"/>
          </a:xfrm>
          <a:prstGeom prst="rect">
            <a:avLst/>
          </a:prstGeom>
          <a:noFill/>
        </p:spPr>
        <p:txBody>
          <a:bodyPr wrap="square" rtlCol="0">
            <a:spAutoFit/>
          </a:bodyPr>
          <a:lstStyle/>
          <a:p>
            <a:r>
              <a:rPr lang="en-US" sz="7200" b="1" dirty="0">
                <a:solidFill>
                  <a:srgbClr val="FFFF00"/>
                </a:solidFill>
              </a:rPr>
              <a:t>*!#]*</a:t>
            </a:r>
          </a:p>
        </p:txBody>
      </p:sp>
      <p:pic>
        <p:nvPicPr>
          <p:cNvPr id="9" name="Picture 8">
            <a:extLst>
              <a:ext uri="{FF2B5EF4-FFF2-40B4-BE49-F238E27FC236}">
                <a16:creationId xmlns:a16="http://schemas.microsoft.com/office/drawing/2014/main" id="{7FFB74E7-6A5F-4BD9-B260-5A23215FABA2}"/>
              </a:ext>
            </a:extLst>
          </p:cNvPr>
          <p:cNvPicPr>
            <a:picLocks noChangeAspect="1"/>
          </p:cNvPicPr>
          <p:nvPr/>
        </p:nvPicPr>
        <p:blipFill>
          <a:blip r:embed="rId4">
            <a:alphaModFix amt="85000"/>
          </a:blip>
          <a:stretch>
            <a:fillRect/>
          </a:stretch>
        </p:blipFill>
        <p:spPr>
          <a:xfrm>
            <a:off x="1866692" y="1489296"/>
            <a:ext cx="3099216" cy="1110808"/>
          </a:xfrm>
          <a:prstGeom prst="rect">
            <a:avLst/>
          </a:prstGeom>
        </p:spPr>
      </p:pic>
    </p:spTree>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cstate="print"/>
          <a:srcRect/>
          <a:stretch>
            <a:fillRect/>
          </a:stretch>
        </p:blipFill>
        <p:spPr bwMode="auto">
          <a:xfrm>
            <a:off x="4801983" y="3657600"/>
            <a:ext cx="2821683" cy="3200400"/>
          </a:xfrm>
          <a:prstGeom prst="rect">
            <a:avLst/>
          </a:prstGeom>
          <a:noFill/>
          <a:ln w="9525">
            <a:noFill/>
            <a:miter lim="800000"/>
            <a:headEnd/>
            <a:tailEnd/>
          </a:ln>
          <a:effectLst/>
        </p:spPr>
      </p:pic>
      <p:sp>
        <p:nvSpPr>
          <p:cNvPr id="8" name="TextBox 7"/>
          <p:cNvSpPr txBox="1"/>
          <p:nvPr/>
        </p:nvSpPr>
        <p:spPr>
          <a:xfrm>
            <a:off x="4771056" y="4526448"/>
            <a:ext cx="2780523" cy="1107996"/>
          </a:xfrm>
          <a:prstGeom prst="rect">
            <a:avLst/>
          </a:prstGeom>
          <a:noFill/>
        </p:spPr>
        <p:txBody>
          <a:bodyPr wrap="square" rtlCol="0">
            <a:spAutoFit/>
          </a:bodyPr>
          <a:lstStyle/>
          <a:p>
            <a:r>
              <a:rPr lang="en-US" sz="6600" b="1" dirty="0">
                <a:solidFill>
                  <a:srgbClr val="FF0000"/>
                </a:solidFill>
                <a:effectLst>
                  <a:glow rad="190500">
                    <a:schemeClr val="bg1"/>
                  </a:glow>
                </a:effectLst>
              </a:rPr>
              <a:t>Thanks</a:t>
            </a:r>
          </a:p>
        </p:txBody>
      </p:sp>
      <p:sp>
        <p:nvSpPr>
          <p:cNvPr id="2" name="Title 1"/>
          <p:cNvSpPr>
            <a:spLocks noGrp="1"/>
          </p:cNvSpPr>
          <p:nvPr>
            <p:ph type="title"/>
          </p:nvPr>
        </p:nvSpPr>
        <p:spPr/>
        <p:txBody>
          <a:bodyPr/>
          <a:lstStyle/>
          <a:p>
            <a:r>
              <a:rPr lang="en-US" sz="3200" dirty="0">
                <a:latin typeface="Wingdings" panose="05000000000000000000" pitchFamily="2" charset="2"/>
              </a:rPr>
              <a:t>l</a:t>
            </a:r>
            <a:r>
              <a:rPr lang="en-US" sz="3200" dirty="0"/>
              <a:t> </a:t>
            </a:r>
            <a:r>
              <a:rPr lang="en-US" sz="6000" dirty="0"/>
              <a:t>Not</a:t>
            </a:r>
            <a:r>
              <a:rPr lang="en-US" sz="6000" dirty="0">
                <a:solidFill>
                  <a:srgbClr val="FF0000"/>
                </a:solidFill>
                <a:effectLst>
                  <a:glow rad="127000">
                    <a:schemeClr val="bg1"/>
                  </a:glow>
                  <a:outerShdw blurRad="38100" dist="38100" dir="2700000" algn="tl">
                    <a:srgbClr val="000000">
                      <a:alpha val="43137"/>
                    </a:srgbClr>
                  </a:outerShdw>
                </a:effectLst>
              </a:rPr>
              <a:t> </a:t>
            </a:r>
            <a:r>
              <a:rPr lang="en-US" sz="6000" u="sng" dirty="0">
                <a:solidFill>
                  <a:srgbClr val="FF0000"/>
                </a:solidFill>
                <a:effectLst>
                  <a:glow rad="127000">
                    <a:schemeClr val="bg1"/>
                  </a:glow>
                  <a:outerShdw blurRad="38100" dist="38100" dir="2700000" algn="tl">
                    <a:srgbClr val="000000">
                      <a:alpha val="43137"/>
                    </a:srgbClr>
                  </a:outerShdw>
                </a:effectLst>
              </a:rPr>
              <a:t>Worldliness</a:t>
            </a:r>
            <a:endParaRPr lang="en-US" sz="6000" dirty="0">
              <a:solidFill>
                <a:srgbClr val="FF0000"/>
              </a:solidFill>
              <a:effectLst>
                <a:glow rad="127000">
                  <a:schemeClr val="bg1"/>
                </a:glow>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576196" y="2590803"/>
            <a:ext cx="5583303" cy="3535363"/>
          </a:xfrm>
        </p:spPr>
        <p:txBody>
          <a:bodyPr>
            <a:normAutofit/>
          </a:bodyPr>
          <a:lstStyle/>
          <a:p>
            <a:pPr>
              <a:lnSpc>
                <a:spcPts val="5000"/>
              </a:lnSpc>
            </a:pPr>
            <a:r>
              <a:rPr lang="en-US" sz="5400" baseline="30000" dirty="0"/>
              <a:t>4</a:t>
            </a:r>
            <a:r>
              <a:rPr lang="en-US" sz="5400" dirty="0"/>
              <a:t> Nor should there be obscenity, foolish talk or coarse joking, which are out </a:t>
            </a:r>
            <a:br>
              <a:rPr lang="en-US" sz="5400" dirty="0"/>
            </a:br>
            <a:r>
              <a:rPr lang="en-US" sz="5400" dirty="0"/>
              <a:t>of place, </a:t>
            </a:r>
          </a:p>
        </p:txBody>
      </p:sp>
      <p:sp>
        <p:nvSpPr>
          <p:cNvPr id="6" name="Content Placeholder 5"/>
          <p:cNvSpPr>
            <a:spLocks noGrp="1"/>
          </p:cNvSpPr>
          <p:nvPr>
            <p:ph sz="half" idx="2"/>
          </p:nvPr>
        </p:nvSpPr>
        <p:spPr>
          <a:xfrm>
            <a:off x="7010400" y="2667003"/>
            <a:ext cx="4736038" cy="3459163"/>
          </a:xfrm>
        </p:spPr>
        <p:txBody>
          <a:bodyPr>
            <a:normAutofit/>
          </a:bodyPr>
          <a:lstStyle/>
          <a:p>
            <a:pPr>
              <a:lnSpc>
                <a:spcPts val="5000"/>
              </a:lnSpc>
            </a:pPr>
            <a:r>
              <a:rPr lang="en-US" sz="5400" dirty="0"/>
              <a:t>but rather </a:t>
            </a:r>
            <a:r>
              <a:rPr lang="en-US" sz="5400" dirty="0">
                <a:solidFill>
                  <a:srgbClr val="FF0000"/>
                </a:solidFill>
                <a:effectLst>
                  <a:glow rad="127000">
                    <a:schemeClr val="bg1"/>
                  </a:glow>
                  <a:outerShdw blurRad="38100" dist="38100" dir="2700000" algn="tl">
                    <a:srgbClr val="000000">
                      <a:alpha val="43137"/>
                    </a:srgbClr>
                  </a:outerShdw>
                </a:effectLst>
              </a:rPr>
              <a:t>thanksgiving</a:t>
            </a:r>
            <a:r>
              <a:rPr lang="en-US" sz="5400" dirty="0"/>
              <a:t>.</a:t>
            </a:r>
          </a:p>
        </p:txBody>
      </p:sp>
      <p:pic>
        <p:nvPicPr>
          <p:cNvPr id="9" name="Picture 8">
            <a:extLst>
              <a:ext uri="{FF2B5EF4-FFF2-40B4-BE49-F238E27FC236}">
                <a16:creationId xmlns:a16="http://schemas.microsoft.com/office/drawing/2014/main" id="{470EA775-772F-4663-9A45-78FBC9DAC9CD}"/>
              </a:ext>
            </a:extLst>
          </p:cNvPr>
          <p:cNvPicPr>
            <a:picLocks noChangeAspect="1"/>
          </p:cNvPicPr>
          <p:nvPr/>
        </p:nvPicPr>
        <p:blipFill>
          <a:blip r:embed="rId4">
            <a:alphaModFix amt="85000"/>
          </a:blip>
          <a:stretch>
            <a:fillRect/>
          </a:stretch>
        </p:blipFill>
        <p:spPr>
          <a:xfrm>
            <a:off x="1866692" y="1489296"/>
            <a:ext cx="3099216" cy="1110808"/>
          </a:xfrm>
          <a:prstGeom prst="rect">
            <a:avLst/>
          </a:prstGeom>
        </p:spPr>
      </p:pic>
      <p:pic>
        <p:nvPicPr>
          <p:cNvPr id="10" name="Picture 9">
            <a:extLst>
              <a:ext uri="{FF2B5EF4-FFF2-40B4-BE49-F238E27FC236}">
                <a16:creationId xmlns:a16="http://schemas.microsoft.com/office/drawing/2014/main" id="{F0BD9CDA-940D-4B81-BC4B-EEF129761FC0}"/>
              </a:ext>
            </a:extLst>
          </p:cNvPr>
          <p:cNvPicPr>
            <a:picLocks noChangeAspect="1"/>
          </p:cNvPicPr>
          <p:nvPr/>
        </p:nvPicPr>
        <p:blipFill>
          <a:blip r:embed="rId5"/>
          <a:stretch>
            <a:fillRect/>
          </a:stretch>
        </p:blipFill>
        <p:spPr>
          <a:xfrm>
            <a:off x="6938589" y="1444633"/>
            <a:ext cx="3547221" cy="1098534"/>
          </a:xfrm>
          <a:prstGeom prst="rect">
            <a:avLst/>
          </a:prstGeom>
        </p:spPr>
      </p:pic>
    </p:spTree>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27000">
                    <a:schemeClr val="bg1">
                      <a:alpha val="0"/>
                    </a:schemeClr>
                  </a:glow>
                  <a:outerShdw blurRad="38100" dist="38100" dir="2700000" algn="tl">
                    <a:srgbClr val="000000">
                      <a:alpha val="43137"/>
                    </a:srgbClr>
                  </a:outerShdw>
                </a:effectLst>
              </a:rPr>
              <a:t>Why </a:t>
            </a:r>
            <a:r>
              <a:rPr lang="en-US" dirty="0"/>
              <a:t>Copycat Holiness?</a:t>
            </a:r>
          </a:p>
        </p:txBody>
      </p:sp>
      <p:sp>
        <p:nvSpPr>
          <p:cNvPr id="3" name="Content Placeholder 2"/>
          <p:cNvSpPr>
            <a:spLocks noGrp="1"/>
          </p:cNvSpPr>
          <p:nvPr>
            <p:ph sz="half" idx="1"/>
          </p:nvPr>
        </p:nvSpPr>
        <p:spPr>
          <a:xfrm>
            <a:off x="548639" y="2667003"/>
            <a:ext cx="7714212" cy="3459163"/>
          </a:xfrm>
        </p:spPr>
        <p:txBody>
          <a:bodyPr>
            <a:noAutofit/>
          </a:bodyPr>
          <a:lstStyle/>
          <a:p>
            <a:pPr>
              <a:lnSpc>
                <a:spcPts val="5000"/>
              </a:lnSpc>
            </a:pPr>
            <a:r>
              <a:rPr lang="en-US" sz="5000" b="1" baseline="30000" dirty="0"/>
              <a:t>5</a:t>
            </a:r>
            <a:r>
              <a:rPr lang="en-US" sz="5000" b="1" dirty="0"/>
              <a:t> </a:t>
            </a:r>
            <a:r>
              <a:rPr lang="en-US" sz="5000" b="1" dirty="0">
                <a:solidFill>
                  <a:srgbClr val="FF0000"/>
                </a:solidFill>
                <a:effectLst>
                  <a:glow rad="127000">
                    <a:schemeClr val="bg1"/>
                  </a:glow>
                  <a:outerShdw blurRad="38100" dist="38100" dir="2700000" algn="tl">
                    <a:srgbClr val="000000">
                      <a:alpha val="43137"/>
                    </a:srgbClr>
                  </a:outerShdw>
                </a:effectLst>
              </a:rPr>
              <a:t>For of this you can be sure</a:t>
            </a:r>
            <a:r>
              <a:rPr lang="en-US" sz="5000" b="1" dirty="0"/>
              <a:t>:</a:t>
            </a:r>
          </a:p>
        </p:txBody>
      </p:sp>
    </p:spTree>
    <p:extLst>
      <p:ext uri="{BB962C8B-B14F-4D97-AF65-F5344CB8AC3E}">
        <p14:creationId xmlns:p14="http://schemas.microsoft.com/office/powerpoint/2010/main" val="1410716016"/>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Wingdings" panose="05000000000000000000" pitchFamily="2" charset="2"/>
              </a:rPr>
              <a:t>l</a:t>
            </a:r>
            <a:r>
              <a:rPr lang="en-US" sz="4000" dirty="0"/>
              <a:t> </a:t>
            </a:r>
            <a:r>
              <a:rPr lang="en-US" sz="6000" dirty="0"/>
              <a:t>For the </a:t>
            </a:r>
            <a:r>
              <a:rPr lang="en-US" sz="6000" u="sng" dirty="0">
                <a:solidFill>
                  <a:srgbClr val="FF0000"/>
                </a:solidFill>
                <a:effectLst>
                  <a:glow rad="127000">
                    <a:schemeClr val="bg1"/>
                  </a:glow>
                  <a:outerShdw blurRad="38100" dist="38100" dir="2700000" algn="tl">
                    <a:srgbClr val="000000">
                      <a:alpha val="43137"/>
                    </a:srgbClr>
                  </a:outerShdw>
                </a:effectLst>
              </a:rPr>
              <a:t>Kin</a:t>
            </a:r>
            <a:r>
              <a:rPr lang="en-US" sz="6000" dirty="0">
                <a:solidFill>
                  <a:srgbClr val="FF0000"/>
                </a:solidFill>
                <a:effectLst>
                  <a:glow rad="127000">
                    <a:schemeClr val="bg1"/>
                  </a:glow>
                  <a:outerShdw blurRad="38100" dist="38100" dir="2700000" algn="tl">
                    <a:srgbClr val="000000">
                      <a:alpha val="43137"/>
                    </a:srgbClr>
                  </a:outerShdw>
                </a:effectLst>
              </a:rPr>
              <a:t>g</a:t>
            </a:r>
            <a:r>
              <a:rPr lang="en-US" sz="6000" u="sng" dirty="0">
                <a:solidFill>
                  <a:srgbClr val="FF0000"/>
                </a:solidFill>
                <a:effectLst>
                  <a:glow rad="127000">
                    <a:schemeClr val="bg1"/>
                  </a:glow>
                  <a:outerShdw blurRad="38100" dist="38100" dir="2700000" algn="tl">
                    <a:srgbClr val="000000">
                      <a:alpha val="43137"/>
                    </a:srgbClr>
                  </a:outerShdw>
                </a:effectLst>
              </a:rPr>
              <a:t>dom</a:t>
            </a:r>
            <a:r>
              <a:rPr lang="en-US" sz="6000" dirty="0">
                <a:solidFill>
                  <a:srgbClr val="FFFF00"/>
                </a:solidFill>
              </a:rPr>
              <a:t> </a:t>
            </a:r>
            <a:r>
              <a:rPr lang="en-US" sz="6000" dirty="0"/>
              <a:t>Sake</a:t>
            </a:r>
          </a:p>
        </p:txBody>
      </p:sp>
      <p:sp>
        <p:nvSpPr>
          <p:cNvPr id="3" name="Content Placeholder 2"/>
          <p:cNvSpPr>
            <a:spLocks noGrp="1"/>
          </p:cNvSpPr>
          <p:nvPr>
            <p:ph sz="half" idx="1"/>
          </p:nvPr>
        </p:nvSpPr>
        <p:spPr>
          <a:xfrm>
            <a:off x="548639" y="2667003"/>
            <a:ext cx="7714212" cy="3459163"/>
          </a:xfrm>
        </p:spPr>
        <p:txBody>
          <a:bodyPr>
            <a:noAutofit/>
          </a:bodyPr>
          <a:lstStyle/>
          <a:p>
            <a:pPr>
              <a:lnSpc>
                <a:spcPts val="5000"/>
              </a:lnSpc>
            </a:pPr>
            <a:r>
              <a:rPr lang="en-US" sz="5000" b="1" baseline="30000" dirty="0"/>
              <a:t>5</a:t>
            </a:r>
            <a:r>
              <a:rPr lang="en-US" sz="5000" b="1" dirty="0"/>
              <a:t> </a:t>
            </a:r>
            <a:r>
              <a:rPr lang="en-US" sz="5000" b="1" dirty="0">
                <a:solidFill>
                  <a:schemeClr val="bg1">
                    <a:lumMod val="65000"/>
                  </a:schemeClr>
                </a:solidFill>
              </a:rPr>
              <a:t>For of this you can be sure: </a:t>
            </a:r>
            <a:r>
              <a:rPr lang="en-US" sz="5000" b="1" dirty="0"/>
              <a:t>No immoral, impure or greedy person--such a man is an idolater--has any inheritance in </a:t>
            </a:r>
            <a:r>
              <a:rPr lang="en-US" sz="5000" b="1" dirty="0">
                <a:solidFill>
                  <a:srgbClr val="FF0000"/>
                </a:solidFill>
                <a:effectLst>
                  <a:glow rad="152400">
                    <a:schemeClr val="bg1"/>
                  </a:glow>
                  <a:outerShdw blurRad="38100" dist="38100" dir="2700000" algn="tl">
                    <a:srgbClr val="000000">
                      <a:alpha val="43137"/>
                    </a:srgbClr>
                  </a:outerShdw>
                </a:effectLst>
              </a:rPr>
              <a:t>the kingdom of Christ and of God</a:t>
            </a:r>
            <a:r>
              <a:rPr lang="en-US" sz="5000" b="1" dirty="0"/>
              <a:t>. </a:t>
            </a:r>
          </a:p>
        </p:txBody>
      </p:sp>
      <p:pic>
        <p:nvPicPr>
          <p:cNvPr id="5" name="Picture 4">
            <a:extLst>
              <a:ext uri="{FF2B5EF4-FFF2-40B4-BE49-F238E27FC236}">
                <a16:creationId xmlns:a16="http://schemas.microsoft.com/office/drawing/2014/main" id="{72260FA6-7B5B-42E1-AF07-5C61B6EB0DA0}"/>
              </a:ext>
            </a:extLst>
          </p:cNvPr>
          <p:cNvPicPr>
            <a:picLocks noChangeAspect="1"/>
          </p:cNvPicPr>
          <p:nvPr/>
        </p:nvPicPr>
        <p:blipFill>
          <a:blip r:embed="rId2">
            <a:alphaModFix amt="85000"/>
          </a:blip>
          <a:stretch>
            <a:fillRect/>
          </a:stretch>
        </p:blipFill>
        <p:spPr>
          <a:xfrm>
            <a:off x="1866692" y="1489296"/>
            <a:ext cx="3099216" cy="1110808"/>
          </a:xfrm>
          <a:prstGeom prst="rect">
            <a:avLst/>
          </a:prstGeom>
        </p:spPr>
      </p:pic>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27000">
                    <a:schemeClr val="bg1">
                      <a:alpha val="0"/>
                    </a:schemeClr>
                  </a:glow>
                  <a:outerShdw blurRad="38100" dist="38100" dir="2700000" algn="tl">
                    <a:srgbClr val="000000">
                      <a:alpha val="43137"/>
                    </a:srgbClr>
                  </a:outerShdw>
                </a:effectLst>
              </a:rPr>
              <a:t>Who</a:t>
            </a:r>
            <a:r>
              <a:rPr lang="en-US" dirty="0"/>
              <a:t> to Copycat: The </a:t>
            </a:r>
            <a:r>
              <a:rPr lang="en-US" u="sng" dirty="0">
                <a:effectLst>
                  <a:glow rad="127000">
                    <a:srgbClr val="FF0000"/>
                  </a:glow>
                  <a:outerShdw blurRad="38100" dist="38100" dir="2700000" algn="tl">
                    <a:srgbClr val="000000">
                      <a:alpha val="43137"/>
                    </a:srgbClr>
                  </a:outerShdw>
                </a:effectLst>
              </a:rPr>
              <a:t>Lord</a:t>
            </a:r>
            <a:endParaRPr lang="en-US" u="sng" dirty="0">
              <a:solidFill>
                <a:srgbClr val="FFFF00"/>
              </a:solidFill>
            </a:endParaRPr>
          </a:p>
        </p:txBody>
      </p:sp>
      <p:sp>
        <p:nvSpPr>
          <p:cNvPr id="3" name="Content Placeholder 2"/>
          <p:cNvSpPr>
            <a:spLocks noGrp="1"/>
          </p:cNvSpPr>
          <p:nvPr>
            <p:ph idx="1"/>
          </p:nvPr>
        </p:nvSpPr>
        <p:spPr>
          <a:xfrm>
            <a:off x="584200" y="2971803"/>
            <a:ext cx="6896100" cy="3154363"/>
          </a:xfrm>
        </p:spPr>
        <p:txBody>
          <a:bodyPr/>
          <a:lstStyle/>
          <a:p>
            <a:r>
              <a:rPr lang="en-US" dirty="0"/>
              <a:t>Ephesians 5:1 </a:t>
            </a:r>
            <a:br>
              <a:rPr lang="en-US" dirty="0"/>
            </a:br>
            <a:r>
              <a:rPr lang="en-US" dirty="0"/>
              <a:t>Be imitators of God, therefore, </a:t>
            </a:r>
            <a:r>
              <a:rPr lang="en-US" dirty="0">
                <a:solidFill>
                  <a:srgbClr val="FF0000"/>
                </a:solidFill>
                <a:effectLst>
                  <a:glow rad="127000">
                    <a:schemeClr val="bg1"/>
                  </a:glow>
                  <a:outerShdw blurRad="38100" dist="38100" dir="2700000" algn="tl">
                    <a:srgbClr val="000000">
                      <a:alpha val="43137"/>
                    </a:srgbClr>
                  </a:outerShdw>
                </a:effectLst>
              </a:rPr>
              <a:t>as dearly loved </a:t>
            </a:r>
            <a:r>
              <a:rPr lang="en-US" dirty="0">
                <a:solidFill>
                  <a:schemeClr val="tx1"/>
                </a:solidFill>
                <a:effectLst>
                  <a:glow rad="127000">
                    <a:schemeClr val="bg1"/>
                  </a:glow>
                  <a:outerShdw blurRad="38100" dist="38100" dir="2700000" algn="tl">
                    <a:srgbClr val="000000">
                      <a:alpha val="43137"/>
                    </a:srgbClr>
                  </a:outerShdw>
                </a:effectLst>
              </a:rPr>
              <a:t>children</a:t>
            </a:r>
          </a:p>
        </p:txBody>
      </p:sp>
      <p:pic>
        <p:nvPicPr>
          <p:cNvPr id="4" name="Picture 3" descr="DSC04438.jpg"/>
          <p:cNvPicPr>
            <a:picLocks noGrp="1" noChangeAspect="1"/>
          </p:cNvPicPr>
          <p:nvPr isPhoto="1"/>
        </p:nvPicPr>
        <p:blipFill>
          <a:blip r:embed="rId3" cstate="print">
            <a:lum/>
          </a:blip>
          <a:srcRect l="9746" r="11614"/>
          <a:stretch>
            <a:fillRect/>
          </a:stretch>
        </p:blipFill>
        <p:spPr>
          <a:xfrm>
            <a:off x="7264400" y="2666551"/>
            <a:ext cx="4927600" cy="4191449"/>
          </a:xfrm>
          <a:prstGeom prst="rect">
            <a:avLst/>
          </a:prstGeom>
          <a:noFill/>
          <a:ln>
            <a:noFill/>
          </a:ln>
        </p:spPr>
      </p:pic>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7930342" y="1027168"/>
            <a:ext cx="4334345" cy="310111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4000" dirty="0">
                <a:latin typeface="Wingdings" panose="05000000000000000000" pitchFamily="2" charset="2"/>
              </a:rPr>
              <a:t>l</a:t>
            </a:r>
            <a:r>
              <a:rPr lang="en-US" sz="6000" dirty="0"/>
              <a:t> For the </a:t>
            </a:r>
            <a:r>
              <a:rPr lang="en-US" sz="6000" u="sng" dirty="0">
                <a:solidFill>
                  <a:srgbClr val="FF0000"/>
                </a:solidFill>
                <a:effectLst>
                  <a:glow rad="127000">
                    <a:schemeClr val="bg1"/>
                  </a:glow>
                  <a:outerShdw blurRad="38100" dist="38100" dir="2700000" algn="tl">
                    <a:srgbClr val="000000">
                      <a:alpha val="43137"/>
                    </a:srgbClr>
                  </a:outerShdw>
                </a:effectLst>
              </a:rPr>
              <a:t>Kin</a:t>
            </a:r>
            <a:r>
              <a:rPr lang="en-US" sz="6000" dirty="0">
                <a:solidFill>
                  <a:srgbClr val="FF0000"/>
                </a:solidFill>
                <a:effectLst>
                  <a:glow rad="127000">
                    <a:schemeClr val="bg1"/>
                  </a:glow>
                  <a:outerShdw blurRad="38100" dist="38100" dir="2700000" algn="tl">
                    <a:srgbClr val="000000">
                      <a:alpha val="43137"/>
                    </a:srgbClr>
                  </a:outerShdw>
                </a:effectLst>
              </a:rPr>
              <a:t>g</a:t>
            </a:r>
            <a:r>
              <a:rPr lang="en-US" sz="6000" u="sng" dirty="0">
                <a:solidFill>
                  <a:srgbClr val="FF0000"/>
                </a:solidFill>
                <a:effectLst>
                  <a:glow rad="127000">
                    <a:schemeClr val="bg1"/>
                  </a:glow>
                  <a:outerShdw blurRad="38100" dist="38100" dir="2700000" algn="tl">
                    <a:srgbClr val="000000">
                      <a:alpha val="43137"/>
                    </a:srgbClr>
                  </a:outerShdw>
                </a:effectLst>
              </a:rPr>
              <a:t>dom</a:t>
            </a:r>
            <a:r>
              <a:rPr lang="en-US" sz="6000" dirty="0">
                <a:solidFill>
                  <a:srgbClr val="FFFF00"/>
                </a:solidFill>
              </a:rPr>
              <a:t> </a:t>
            </a:r>
            <a:r>
              <a:rPr lang="en-US" sz="6000" dirty="0"/>
              <a:t>Sake</a:t>
            </a:r>
          </a:p>
        </p:txBody>
      </p:sp>
      <p:sp>
        <p:nvSpPr>
          <p:cNvPr id="3" name="Content Placeholder 2"/>
          <p:cNvSpPr>
            <a:spLocks noGrp="1"/>
          </p:cNvSpPr>
          <p:nvPr>
            <p:ph sz="half" idx="1"/>
          </p:nvPr>
        </p:nvSpPr>
        <p:spPr>
          <a:xfrm>
            <a:off x="548640" y="2667003"/>
            <a:ext cx="7747462" cy="3459163"/>
          </a:xfrm>
        </p:spPr>
        <p:txBody>
          <a:bodyPr>
            <a:noAutofit/>
          </a:bodyPr>
          <a:lstStyle/>
          <a:p>
            <a:pPr>
              <a:lnSpc>
                <a:spcPts val="5000"/>
              </a:lnSpc>
            </a:pPr>
            <a:r>
              <a:rPr lang="en-US" sz="5000" b="1" baseline="30000" dirty="0"/>
              <a:t>5</a:t>
            </a:r>
            <a:r>
              <a:rPr lang="en-US" sz="5000" b="1" dirty="0"/>
              <a:t> For of this you can be sure: </a:t>
            </a:r>
            <a:r>
              <a:rPr lang="en-US" sz="5000" b="1" dirty="0">
                <a:solidFill>
                  <a:srgbClr val="FF0000"/>
                </a:solidFill>
                <a:effectLst>
                  <a:glow rad="127000">
                    <a:schemeClr val="bg1"/>
                  </a:glow>
                  <a:outerShdw blurRad="38100" dist="38100" dir="2700000" algn="tl">
                    <a:srgbClr val="000000">
                      <a:alpha val="43137"/>
                    </a:srgbClr>
                  </a:outerShdw>
                </a:effectLst>
              </a:rPr>
              <a:t>No immoral</a:t>
            </a:r>
            <a:r>
              <a:rPr lang="en-US" sz="5000" b="1" dirty="0"/>
              <a:t>, impure or greedy person--such a man is an idolater--has any inheritance in the kingdom of Christ and of God. </a:t>
            </a:r>
          </a:p>
        </p:txBody>
      </p:sp>
      <p:pic>
        <p:nvPicPr>
          <p:cNvPr id="6" name="Picture 5">
            <a:extLst>
              <a:ext uri="{FF2B5EF4-FFF2-40B4-BE49-F238E27FC236}">
                <a16:creationId xmlns:a16="http://schemas.microsoft.com/office/drawing/2014/main" id="{A5303256-49A1-4732-9172-E7B2CEF9F5CB}"/>
              </a:ext>
            </a:extLst>
          </p:cNvPr>
          <p:cNvPicPr>
            <a:picLocks noChangeAspect="1"/>
          </p:cNvPicPr>
          <p:nvPr/>
        </p:nvPicPr>
        <p:blipFill>
          <a:blip r:embed="rId4">
            <a:alphaModFix amt="85000"/>
          </a:blip>
          <a:stretch>
            <a:fillRect/>
          </a:stretch>
        </p:blipFill>
        <p:spPr>
          <a:xfrm>
            <a:off x="1866692" y="1489296"/>
            <a:ext cx="3099216" cy="1110808"/>
          </a:xfrm>
          <a:prstGeom prst="rect">
            <a:avLst/>
          </a:prstGeom>
        </p:spPr>
      </p:pic>
    </p:spTree>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Wingdings" panose="05000000000000000000" pitchFamily="2" charset="2"/>
              </a:rPr>
              <a:t>l</a:t>
            </a:r>
            <a:r>
              <a:rPr lang="en-US" sz="6000" dirty="0"/>
              <a:t> For the </a:t>
            </a:r>
            <a:r>
              <a:rPr lang="en-US" sz="6000" u="sng" dirty="0">
                <a:solidFill>
                  <a:srgbClr val="FF0000"/>
                </a:solidFill>
                <a:effectLst>
                  <a:glow rad="127000">
                    <a:schemeClr val="bg1"/>
                  </a:glow>
                  <a:outerShdw blurRad="38100" dist="38100" dir="2700000" algn="tl">
                    <a:srgbClr val="000000">
                      <a:alpha val="43137"/>
                    </a:srgbClr>
                  </a:outerShdw>
                </a:effectLst>
              </a:rPr>
              <a:t>Kin</a:t>
            </a:r>
            <a:r>
              <a:rPr lang="en-US" sz="6000" dirty="0">
                <a:solidFill>
                  <a:srgbClr val="FF0000"/>
                </a:solidFill>
                <a:effectLst>
                  <a:glow rad="127000">
                    <a:schemeClr val="bg1"/>
                  </a:glow>
                  <a:outerShdw blurRad="38100" dist="38100" dir="2700000" algn="tl">
                    <a:srgbClr val="000000">
                      <a:alpha val="43137"/>
                    </a:srgbClr>
                  </a:outerShdw>
                </a:effectLst>
              </a:rPr>
              <a:t>g</a:t>
            </a:r>
            <a:r>
              <a:rPr lang="en-US" sz="6000" u="sng" dirty="0">
                <a:solidFill>
                  <a:srgbClr val="FF0000"/>
                </a:solidFill>
                <a:effectLst>
                  <a:glow rad="127000">
                    <a:schemeClr val="bg1"/>
                  </a:glow>
                  <a:outerShdw blurRad="38100" dist="38100" dir="2700000" algn="tl">
                    <a:srgbClr val="000000">
                      <a:alpha val="43137"/>
                    </a:srgbClr>
                  </a:outerShdw>
                </a:effectLst>
              </a:rPr>
              <a:t>dom</a:t>
            </a:r>
            <a:r>
              <a:rPr lang="en-US" sz="6000" dirty="0">
                <a:solidFill>
                  <a:srgbClr val="FFFF00"/>
                </a:solidFill>
              </a:rPr>
              <a:t> </a:t>
            </a:r>
            <a:r>
              <a:rPr lang="en-US" sz="6000" dirty="0"/>
              <a:t>Sake</a:t>
            </a:r>
          </a:p>
        </p:txBody>
      </p:sp>
      <p:sp>
        <p:nvSpPr>
          <p:cNvPr id="3" name="Content Placeholder 2"/>
          <p:cNvSpPr>
            <a:spLocks noGrp="1"/>
          </p:cNvSpPr>
          <p:nvPr>
            <p:ph sz="half" idx="1"/>
          </p:nvPr>
        </p:nvSpPr>
        <p:spPr>
          <a:xfrm>
            <a:off x="548640" y="2667003"/>
            <a:ext cx="7847214" cy="3459163"/>
          </a:xfrm>
        </p:spPr>
        <p:txBody>
          <a:bodyPr>
            <a:normAutofit/>
          </a:bodyPr>
          <a:lstStyle/>
          <a:p>
            <a:pPr>
              <a:lnSpc>
                <a:spcPts val="5000"/>
              </a:lnSpc>
            </a:pPr>
            <a:r>
              <a:rPr lang="en-US" sz="5000" b="1" baseline="30000" dirty="0"/>
              <a:t>5</a:t>
            </a:r>
            <a:r>
              <a:rPr lang="en-US" sz="5000" b="1" dirty="0"/>
              <a:t> For of this you can be sure: </a:t>
            </a:r>
            <a:r>
              <a:rPr lang="en-US" sz="5000" b="1" dirty="0">
                <a:solidFill>
                  <a:srgbClr val="FF0000"/>
                </a:solidFill>
                <a:effectLst>
                  <a:glow rad="127000">
                    <a:schemeClr val="bg1"/>
                  </a:glow>
                  <a:outerShdw blurRad="38100" dist="38100" dir="2700000" algn="tl">
                    <a:srgbClr val="000000">
                      <a:alpha val="43137"/>
                    </a:srgbClr>
                  </a:outerShdw>
                </a:effectLst>
              </a:rPr>
              <a:t>No immoral</a:t>
            </a:r>
            <a:r>
              <a:rPr lang="en-US" sz="5000" b="1" dirty="0"/>
              <a:t>, </a:t>
            </a:r>
            <a:r>
              <a:rPr lang="en-US" sz="5000" b="1" dirty="0">
                <a:solidFill>
                  <a:srgbClr val="FF0000"/>
                </a:solidFill>
                <a:effectLst>
                  <a:glow rad="127000">
                    <a:schemeClr val="bg1"/>
                  </a:glow>
                  <a:outerShdw blurRad="38100" dist="38100" dir="2700000" algn="tl">
                    <a:srgbClr val="000000">
                      <a:alpha val="43137"/>
                    </a:srgbClr>
                  </a:outerShdw>
                </a:effectLst>
              </a:rPr>
              <a:t>impure</a:t>
            </a:r>
            <a:r>
              <a:rPr lang="en-US" sz="5000" b="1" dirty="0"/>
              <a:t> or greedy person--such a man is an idolater--has any inheritance in the kingdom of Christ and of God. </a:t>
            </a:r>
          </a:p>
        </p:txBody>
      </p:sp>
      <p:pic>
        <p:nvPicPr>
          <p:cNvPr id="7" name="Picture 4"/>
          <p:cNvPicPr>
            <a:picLocks noChangeAspect="1" noChangeArrowheads="1"/>
          </p:cNvPicPr>
          <p:nvPr/>
        </p:nvPicPr>
        <p:blipFill>
          <a:blip r:embed="rId3" cstate="print"/>
          <a:srcRect l="8015" t="3362" r="55859" b="37379"/>
          <a:stretch>
            <a:fillRect/>
          </a:stretch>
        </p:blipFill>
        <p:spPr bwMode="auto">
          <a:xfrm>
            <a:off x="13061172" y="3382455"/>
            <a:ext cx="2315481" cy="2941287"/>
          </a:xfrm>
          <a:prstGeom prst="rect">
            <a:avLst/>
          </a:prstGeom>
          <a:noFill/>
          <a:ln w="9525">
            <a:noFill/>
            <a:miter lim="800000"/>
            <a:headEnd/>
            <a:tailEnd/>
          </a:ln>
          <a:effectLst/>
        </p:spPr>
      </p:pic>
      <p:pic>
        <p:nvPicPr>
          <p:cNvPr id="10" name="Picture 2"/>
          <p:cNvPicPr>
            <a:picLocks noChangeAspect="1" noChangeArrowheads="1"/>
          </p:cNvPicPr>
          <p:nvPr/>
        </p:nvPicPr>
        <p:blipFill>
          <a:blip r:embed="rId4" cstate="print"/>
          <a:srcRect/>
          <a:stretch>
            <a:fillRect/>
          </a:stretch>
        </p:blipFill>
        <p:spPr bwMode="auto">
          <a:xfrm>
            <a:off x="7930342" y="1027168"/>
            <a:ext cx="4334345" cy="3101110"/>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8BDB5FB3-9C42-426F-8356-C9A8933B7C42}"/>
              </a:ext>
            </a:extLst>
          </p:cNvPr>
          <p:cNvPicPr>
            <a:picLocks noChangeAspect="1"/>
          </p:cNvPicPr>
          <p:nvPr/>
        </p:nvPicPr>
        <p:blipFill>
          <a:blip r:embed="rId5">
            <a:alphaModFix amt="85000"/>
          </a:blip>
          <a:stretch>
            <a:fillRect/>
          </a:stretch>
        </p:blipFill>
        <p:spPr>
          <a:xfrm>
            <a:off x="1866692" y="1489296"/>
            <a:ext cx="3099216" cy="1110808"/>
          </a:xfrm>
          <a:prstGeom prst="rect">
            <a:avLst/>
          </a:prstGeom>
        </p:spPr>
      </p:pic>
      <p:pic>
        <p:nvPicPr>
          <p:cNvPr id="11" name="Picture 10">
            <a:extLst>
              <a:ext uri="{FF2B5EF4-FFF2-40B4-BE49-F238E27FC236}">
                <a16:creationId xmlns:a16="http://schemas.microsoft.com/office/drawing/2014/main" id="{90BDEA81-C18D-4AFE-888B-972136FF9028}"/>
              </a:ext>
            </a:extLst>
          </p:cNvPr>
          <p:cNvPicPr>
            <a:picLocks noChangeAspect="1"/>
          </p:cNvPicPr>
          <p:nvPr/>
        </p:nvPicPr>
        <p:blipFill rotWithShape="1">
          <a:blip r:embed="rId6"/>
          <a:srcRect l="6127" r="5842"/>
          <a:stretch/>
        </p:blipFill>
        <p:spPr>
          <a:xfrm>
            <a:off x="7315199" y="3463635"/>
            <a:ext cx="2770910" cy="3023755"/>
          </a:xfrm>
          <a:prstGeom prst="rect">
            <a:avLst/>
          </a:prstGeom>
        </p:spPr>
      </p:pic>
    </p:spTree>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Wingdings" panose="05000000000000000000" pitchFamily="2" charset="2"/>
              </a:rPr>
              <a:t>l</a:t>
            </a:r>
            <a:r>
              <a:rPr lang="en-US" sz="6000" dirty="0"/>
              <a:t> For the </a:t>
            </a:r>
            <a:r>
              <a:rPr lang="en-US" sz="6000" u="sng" dirty="0">
                <a:solidFill>
                  <a:srgbClr val="FF0000"/>
                </a:solidFill>
                <a:effectLst>
                  <a:glow rad="127000">
                    <a:schemeClr val="bg1"/>
                  </a:glow>
                  <a:outerShdw blurRad="38100" dist="38100" dir="2700000" algn="tl">
                    <a:srgbClr val="000000">
                      <a:alpha val="43137"/>
                    </a:srgbClr>
                  </a:outerShdw>
                </a:effectLst>
              </a:rPr>
              <a:t>Kin</a:t>
            </a:r>
            <a:r>
              <a:rPr lang="en-US" sz="6000" dirty="0">
                <a:solidFill>
                  <a:srgbClr val="FF0000"/>
                </a:solidFill>
                <a:effectLst>
                  <a:glow rad="127000">
                    <a:schemeClr val="bg1"/>
                  </a:glow>
                  <a:outerShdw blurRad="38100" dist="38100" dir="2700000" algn="tl">
                    <a:srgbClr val="000000">
                      <a:alpha val="43137"/>
                    </a:srgbClr>
                  </a:outerShdw>
                </a:effectLst>
              </a:rPr>
              <a:t>g</a:t>
            </a:r>
            <a:r>
              <a:rPr lang="en-US" sz="6000" u="sng" dirty="0">
                <a:solidFill>
                  <a:srgbClr val="FF0000"/>
                </a:solidFill>
                <a:effectLst>
                  <a:glow rad="127000">
                    <a:schemeClr val="bg1"/>
                  </a:glow>
                  <a:outerShdw blurRad="38100" dist="38100" dir="2700000" algn="tl">
                    <a:srgbClr val="000000">
                      <a:alpha val="43137"/>
                    </a:srgbClr>
                  </a:outerShdw>
                </a:effectLst>
              </a:rPr>
              <a:t>dom</a:t>
            </a:r>
            <a:r>
              <a:rPr lang="en-US" sz="6000" dirty="0">
                <a:solidFill>
                  <a:srgbClr val="FFFF00"/>
                </a:solidFill>
              </a:rPr>
              <a:t> </a:t>
            </a:r>
            <a:r>
              <a:rPr lang="en-US" sz="6000" dirty="0"/>
              <a:t>Sake</a:t>
            </a:r>
          </a:p>
        </p:txBody>
      </p:sp>
      <p:sp>
        <p:nvSpPr>
          <p:cNvPr id="3" name="Content Placeholder 2"/>
          <p:cNvSpPr>
            <a:spLocks noGrp="1"/>
          </p:cNvSpPr>
          <p:nvPr>
            <p:ph sz="half" idx="1"/>
          </p:nvPr>
        </p:nvSpPr>
        <p:spPr>
          <a:xfrm>
            <a:off x="548639" y="2667003"/>
            <a:ext cx="7847215" cy="3459163"/>
          </a:xfrm>
          <a:effectLst>
            <a:glow rad="127000">
              <a:schemeClr val="bg1"/>
            </a:glow>
          </a:effectLst>
        </p:spPr>
        <p:txBody>
          <a:bodyPr>
            <a:normAutofit/>
          </a:bodyPr>
          <a:lstStyle/>
          <a:p>
            <a:pPr>
              <a:lnSpc>
                <a:spcPts val="5000"/>
              </a:lnSpc>
            </a:pPr>
            <a:r>
              <a:rPr lang="en-US" sz="5000" b="1" baseline="30000" dirty="0"/>
              <a:t>5</a:t>
            </a:r>
            <a:r>
              <a:rPr lang="en-US" sz="5000" b="1" dirty="0"/>
              <a:t> For of this you can be sure: </a:t>
            </a:r>
            <a:r>
              <a:rPr lang="en-US" sz="5000" dirty="0">
                <a:solidFill>
                  <a:srgbClr val="FF0000"/>
                </a:solidFill>
                <a:effectLst>
                  <a:glow rad="127000">
                    <a:schemeClr val="bg1"/>
                  </a:glow>
                  <a:outerShdw blurRad="38100" dist="38100" dir="2700000" algn="tl">
                    <a:srgbClr val="000000">
                      <a:alpha val="43137"/>
                    </a:srgbClr>
                  </a:outerShdw>
                </a:effectLst>
              </a:rPr>
              <a:t>No immoral</a:t>
            </a:r>
            <a:r>
              <a:rPr lang="en-US" sz="5000" dirty="0"/>
              <a:t>, </a:t>
            </a:r>
            <a:r>
              <a:rPr lang="en-US" sz="5000" dirty="0">
                <a:solidFill>
                  <a:srgbClr val="FF0000"/>
                </a:solidFill>
                <a:effectLst>
                  <a:glow rad="127000">
                    <a:schemeClr val="bg1"/>
                  </a:glow>
                  <a:outerShdw blurRad="38100" dist="38100" dir="2700000" algn="tl">
                    <a:srgbClr val="000000">
                      <a:alpha val="43137"/>
                    </a:srgbClr>
                  </a:outerShdw>
                </a:effectLst>
              </a:rPr>
              <a:t>impure</a:t>
            </a:r>
            <a:r>
              <a:rPr lang="en-US" sz="5000" dirty="0"/>
              <a:t> </a:t>
            </a:r>
            <a:r>
              <a:rPr lang="en-US" sz="5000" b="1" dirty="0"/>
              <a:t>or</a:t>
            </a:r>
            <a:r>
              <a:rPr lang="en-US" sz="5000" b="1" u="sng" dirty="0">
                <a:solidFill>
                  <a:srgbClr val="FFFF00"/>
                </a:solidFill>
              </a:rPr>
              <a:t> </a:t>
            </a:r>
            <a:r>
              <a:rPr lang="en-US" sz="5000" b="1" dirty="0">
                <a:solidFill>
                  <a:srgbClr val="FF0000"/>
                </a:solidFill>
                <a:effectLst>
                  <a:glow rad="127000">
                    <a:schemeClr val="bg1"/>
                  </a:glow>
                  <a:outerShdw blurRad="38100" dist="38100" dir="2700000" algn="tl">
                    <a:srgbClr val="000000">
                      <a:alpha val="43137"/>
                    </a:srgbClr>
                  </a:outerShdw>
                </a:effectLst>
              </a:rPr>
              <a:t>greedy person</a:t>
            </a:r>
            <a:r>
              <a:rPr lang="en-US" sz="5000" b="1" dirty="0"/>
              <a:t>--such a man is an idolater--has any inheritance in the kingdom of Christ and of God. </a:t>
            </a:r>
          </a:p>
        </p:txBody>
      </p:sp>
      <p:pic>
        <p:nvPicPr>
          <p:cNvPr id="12" name="Picture 2"/>
          <p:cNvPicPr>
            <a:picLocks noChangeAspect="1" noChangeArrowheads="1"/>
          </p:cNvPicPr>
          <p:nvPr/>
        </p:nvPicPr>
        <p:blipFill>
          <a:blip r:embed="rId3" cstate="print"/>
          <a:srcRect/>
          <a:stretch>
            <a:fillRect/>
          </a:stretch>
        </p:blipFill>
        <p:spPr bwMode="auto">
          <a:xfrm>
            <a:off x="7930342" y="1027168"/>
            <a:ext cx="4334345" cy="3101110"/>
          </a:xfrm>
          <a:prstGeom prst="rect">
            <a:avLst/>
          </a:prstGeom>
          <a:noFill/>
          <a:ln w="9525">
            <a:noFill/>
            <a:miter lim="800000"/>
            <a:headEnd/>
            <a:tailEnd/>
          </a:ln>
          <a:effectLst/>
        </p:spPr>
      </p:pic>
      <p:pic>
        <p:nvPicPr>
          <p:cNvPr id="9" name="Picture 8">
            <a:extLst>
              <a:ext uri="{FF2B5EF4-FFF2-40B4-BE49-F238E27FC236}">
                <a16:creationId xmlns:a16="http://schemas.microsoft.com/office/drawing/2014/main" id="{8B4323FB-3D96-48D1-9F5B-02BCE82518D5}"/>
              </a:ext>
            </a:extLst>
          </p:cNvPr>
          <p:cNvPicPr>
            <a:picLocks noChangeAspect="1"/>
          </p:cNvPicPr>
          <p:nvPr/>
        </p:nvPicPr>
        <p:blipFill>
          <a:blip r:embed="rId4">
            <a:alphaModFix amt="85000"/>
          </a:blip>
          <a:stretch>
            <a:fillRect/>
          </a:stretch>
        </p:blipFill>
        <p:spPr>
          <a:xfrm>
            <a:off x="1866692" y="1489296"/>
            <a:ext cx="3099216" cy="1110808"/>
          </a:xfrm>
          <a:prstGeom prst="rect">
            <a:avLst/>
          </a:prstGeom>
        </p:spPr>
      </p:pic>
      <p:pic>
        <p:nvPicPr>
          <p:cNvPr id="10" name="Picture 9">
            <a:extLst>
              <a:ext uri="{FF2B5EF4-FFF2-40B4-BE49-F238E27FC236}">
                <a16:creationId xmlns:a16="http://schemas.microsoft.com/office/drawing/2014/main" id="{0BACA103-C4C6-4DAE-A3E4-600023C5F56D}"/>
              </a:ext>
            </a:extLst>
          </p:cNvPr>
          <p:cNvPicPr>
            <a:picLocks noChangeAspect="1"/>
          </p:cNvPicPr>
          <p:nvPr/>
        </p:nvPicPr>
        <p:blipFill rotWithShape="1">
          <a:blip r:embed="rId5"/>
          <a:srcRect l="6127" r="5842"/>
          <a:stretch/>
        </p:blipFill>
        <p:spPr>
          <a:xfrm>
            <a:off x="7315199" y="3463635"/>
            <a:ext cx="2770910" cy="3023755"/>
          </a:xfrm>
          <a:prstGeom prst="rect">
            <a:avLst/>
          </a:prstGeom>
        </p:spPr>
      </p:pic>
      <p:pic>
        <p:nvPicPr>
          <p:cNvPr id="8" name="Picture 2"/>
          <p:cNvPicPr>
            <a:picLocks noChangeAspect="1" noChangeArrowheads="1"/>
          </p:cNvPicPr>
          <p:nvPr/>
        </p:nvPicPr>
        <p:blipFill>
          <a:blip r:embed="rId6" cstate="print"/>
          <a:srcRect r="3082" b="23968"/>
          <a:stretch>
            <a:fillRect/>
          </a:stretch>
        </p:blipFill>
        <p:spPr bwMode="auto">
          <a:xfrm flipH="1">
            <a:off x="9467461" y="3870962"/>
            <a:ext cx="2724539" cy="2987038"/>
          </a:xfrm>
          <a:prstGeom prst="rect">
            <a:avLst/>
          </a:prstGeom>
          <a:noFill/>
          <a:ln w="9525">
            <a:noFill/>
            <a:miter lim="800000"/>
            <a:headEnd/>
            <a:tailEnd/>
          </a:ln>
          <a:effectLst/>
        </p:spPr>
      </p:pic>
    </p:spTree>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Wingdings" panose="05000000000000000000" pitchFamily="2" charset="2"/>
              </a:rPr>
              <a:t>l</a:t>
            </a:r>
            <a:r>
              <a:rPr lang="en-US" sz="6000" dirty="0"/>
              <a:t> For the </a:t>
            </a:r>
            <a:r>
              <a:rPr lang="en-US" sz="6000" u="sng" dirty="0">
                <a:solidFill>
                  <a:srgbClr val="FF0000"/>
                </a:solidFill>
                <a:effectLst>
                  <a:glow rad="127000">
                    <a:schemeClr val="bg1"/>
                  </a:glow>
                  <a:outerShdw blurRad="38100" dist="38100" dir="2700000" algn="tl">
                    <a:srgbClr val="000000">
                      <a:alpha val="43137"/>
                    </a:srgbClr>
                  </a:outerShdw>
                </a:effectLst>
              </a:rPr>
              <a:t>Kin</a:t>
            </a:r>
            <a:r>
              <a:rPr lang="en-US" sz="6000" dirty="0">
                <a:solidFill>
                  <a:srgbClr val="FF0000"/>
                </a:solidFill>
                <a:effectLst>
                  <a:glow rad="127000">
                    <a:schemeClr val="bg1"/>
                  </a:glow>
                  <a:outerShdw blurRad="38100" dist="38100" dir="2700000" algn="tl">
                    <a:srgbClr val="000000">
                      <a:alpha val="43137"/>
                    </a:srgbClr>
                  </a:outerShdw>
                </a:effectLst>
              </a:rPr>
              <a:t>g</a:t>
            </a:r>
            <a:r>
              <a:rPr lang="en-US" sz="6000" u="sng" dirty="0">
                <a:solidFill>
                  <a:srgbClr val="FF0000"/>
                </a:solidFill>
                <a:effectLst>
                  <a:glow rad="127000">
                    <a:schemeClr val="bg1"/>
                  </a:glow>
                  <a:outerShdw blurRad="38100" dist="38100" dir="2700000" algn="tl">
                    <a:srgbClr val="000000">
                      <a:alpha val="43137"/>
                    </a:srgbClr>
                  </a:outerShdw>
                </a:effectLst>
              </a:rPr>
              <a:t>dom</a:t>
            </a:r>
            <a:r>
              <a:rPr lang="en-US" sz="6000" dirty="0">
                <a:solidFill>
                  <a:srgbClr val="FFFF00"/>
                </a:solidFill>
              </a:rPr>
              <a:t> </a:t>
            </a:r>
            <a:r>
              <a:rPr lang="en-US" sz="6000" dirty="0"/>
              <a:t>Sake</a:t>
            </a:r>
          </a:p>
        </p:txBody>
      </p:sp>
      <p:sp>
        <p:nvSpPr>
          <p:cNvPr id="3" name="Content Placeholder 2"/>
          <p:cNvSpPr>
            <a:spLocks noGrp="1"/>
          </p:cNvSpPr>
          <p:nvPr>
            <p:ph sz="half" idx="1"/>
          </p:nvPr>
        </p:nvSpPr>
        <p:spPr>
          <a:xfrm>
            <a:off x="548639" y="2667003"/>
            <a:ext cx="7847215" cy="3459163"/>
          </a:xfrm>
        </p:spPr>
        <p:txBody>
          <a:bodyPr>
            <a:noAutofit/>
          </a:bodyPr>
          <a:lstStyle/>
          <a:p>
            <a:pPr>
              <a:lnSpc>
                <a:spcPts val="5000"/>
              </a:lnSpc>
            </a:pPr>
            <a:r>
              <a:rPr lang="en-US" sz="5000" b="1" baseline="30000" dirty="0"/>
              <a:t>5</a:t>
            </a:r>
            <a:r>
              <a:rPr lang="en-US" sz="5000" b="1" dirty="0"/>
              <a:t> For of this you can be sure: No immoral, impure or greedy person--</a:t>
            </a:r>
            <a:r>
              <a:rPr lang="en-US" sz="5000" b="1" dirty="0">
                <a:solidFill>
                  <a:srgbClr val="FF0000"/>
                </a:solidFill>
                <a:effectLst>
                  <a:glow rad="152400">
                    <a:schemeClr val="bg1"/>
                  </a:glow>
                  <a:outerShdw blurRad="38100" dist="38100" dir="2700000" algn="tl">
                    <a:srgbClr val="000000">
                      <a:alpha val="43137"/>
                    </a:srgbClr>
                  </a:outerShdw>
                </a:effectLst>
              </a:rPr>
              <a:t>such a man is an idolater</a:t>
            </a:r>
            <a:r>
              <a:rPr lang="en-US" sz="5000" b="1" dirty="0"/>
              <a:t>--has any inheritance in the kingdom of Christ and of God. </a:t>
            </a:r>
          </a:p>
        </p:txBody>
      </p:sp>
      <p:pic>
        <p:nvPicPr>
          <p:cNvPr id="7171" name="Picture 3"/>
          <p:cNvPicPr>
            <a:picLocks noChangeAspect="1" noChangeArrowheads="1"/>
          </p:cNvPicPr>
          <p:nvPr/>
        </p:nvPicPr>
        <p:blipFill>
          <a:blip r:embed="rId3" cstate="print"/>
          <a:srcRect/>
          <a:stretch>
            <a:fillRect/>
          </a:stretch>
        </p:blipFill>
        <p:spPr bwMode="auto">
          <a:xfrm>
            <a:off x="8985827" y="1878708"/>
            <a:ext cx="2006600" cy="4751388"/>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D94489AE-E26A-420E-83C1-1DC25A9E89EB}"/>
              </a:ext>
            </a:extLst>
          </p:cNvPr>
          <p:cNvPicPr>
            <a:picLocks noChangeAspect="1"/>
          </p:cNvPicPr>
          <p:nvPr/>
        </p:nvPicPr>
        <p:blipFill>
          <a:blip r:embed="rId4">
            <a:alphaModFix amt="85000"/>
          </a:blip>
          <a:stretch>
            <a:fillRect/>
          </a:stretch>
        </p:blipFill>
        <p:spPr>
          <a:xfrm>
            <a:off x="1866692" y="1489296"/>
            <a:ext cx="3099216" cy="1110808"/>
          </a:xfrm>
          <a:prstGeom prst="rect">
            <a:avLst/>
          </a:prstGeom>
        </p:spPr>
      </p:pic>
    </p:spTree>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7740179" y="666137"/>
            <a:ext cx="4807176" cy="639409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4000" dirty="0">
                <a:latin typeface="Wingdings" panose="05000000000000000000" pitchFamily="2" charset="2"/>
              </a:rPr>
              <a:t>l</a:t>
            </a:r>
            <a:r>
              <a:rPr lang="en-US" sz="6000" dirty="0"/>
              <a:t> For the </a:t>
            </a:r>
            <a:r>
              <a:rPr lang="en-US" sz="6000" u="sng" dirty="0">
                <a:solidFill>
                  <a:srgbClr val="FF0000"/>
                </a:solidFill>
                <a:effectLst>
                  <a:glow rad="127000">
                    <a:schemeClr val="bg1"/>
                  </a:glow>
                  <a:outerShdw blurRad="38100" dist="38100" dir="2700000" algn="tl">
                    <a:srgbClr val="000000">
                      <a:alpha val="43137"/>
                    </a:srgbClr>
                  </a:outerShdw>
                </a:effectLst>
              </a:rPr>
              <a:t>Kin</a:t>
            </a:r>
            <a:r>
              <a:rPr lang="en-US" sz="6000" dirty="0">
                <a:solidFill>
                  <a:srgbClr val="FF0000"/>
                </a:solidFill>
                <a:effectLst>
                  <a:glow rad="127000">
                    <a:schemeClr val="bg1"/>
                  </a:glow>
                  <a:outerShdw blurRad="38100" dist="38100" dir="2700000" algn="tl">
                    <a:srgbClr val="000000">
                      <a:alpha val="43137"/>
                    </a:srgbClr>
                  </a:outerShdw>
                </a:effectLst>
              </a:rPr>
              <a:t>g</a:t>
            </a:r>
            <a:r>
              <a:rPr lang="en-US" sz="6000" u="sng" dirty="0">
                <a:solidFill>
                  <a:srgbClr val="FF0000"/>
                </a:solidFill>
                <a:effectLst>
                  <a:glow rad="127000">
                    <a:schemeClr val="bg1"/>
                  </a:glow>
                  <a:outerShdw blurRad="38100" dist="38100" dir="2700000" algn="tl">
                    <a:srgbClr val="000000">
                      <a:alpha val="43137"/>
                    </a:srgbClr>
                  </a:outerShdw>
                </a:effectLst>
              </a:rPr>
              <a:t>dom</a:t>
            </a:r>
            <a:r>
              <a:rPr lang="en-US" sz="6000" dirty="0">
                <a:solidFill>
                  <a:srgbClr val="FFFF00"/>
                </a:solidFill>
              </a:rPr>
              <a:t> </a:t>
            </a:r>
            <a:r>
              <a:rPr lang="en-US" sz="6000" dirty="0"/>
              <a:t>Sake</a:t>
            </a:r>
          </a:p>
        </p:txBody>
      </p:sp>
      <p:sp>
        <p:nvSpPr>
          <p:cNvPr id="3" name="Content Placeholder 2"/>
          <p:cNvSpPr>
            <a:spLocks noGrp="1"/>
          </p:cNvSpPr>
          <p:nvPr>
            <p:ph sz="half" idx="1"/>
          </p:nvPr>
        </p:nvSpPr>
        <p:spPr>
          <a:xfrm>
            <a:off x="548639" y="2667003"/>
            <a:ext cx="7830589" cy="3459163"/>
          </a:xfrm>
        </p:spPr>
        <p:txBody>
          <a:bodyPr>
            <a:normAutofit/>
          </a:bodyPr>
          <a:lstStyle/>
          <a:p>
            <a:pPr>
              <a:lnSpc>
                <a:spcPts val="5000"/>
              </a:lnSpc>
            </a:pPr>
            <a:r>
              <a:rPr lang="en-US" sz="5000" b="1" baseline="30000" dirty="0"/>
              <a:t>5</a:t>
            </a:r>
            <a:r>
              <a:rPr lang="en-US" sz="5000" b="1" dirty="0"/>
              <a:t> For of this you can be sure: </a:t>
            </a:r>
            <a:r>
              <a:rPr lang="en-US" sz="5000" b="1" dirty="0">
                <a:solidFill>
                  <a:srgbClr val="FF0000"/>
                </a:solidFill>
                <a:effectLst>
                  <a:glow rad="152400">
                    <a:schemeClr val="bg1"/>
                  </a:glow>
                  <a:outerShdw blurRad="38100" dist="38100" dir="2700000" algn="tl">
                    <a:srgbClr val="000000">
                      <a:alpha val="43137"/>
                    </a:srgbClr>
                  </a:outerShdw>
                </a:effectLst>
              </a:rPr>
              <a:t>No</a:t>
            </a:r>
            <a:r>
              <a:rPr lang="en-US" sz="5000" b="1" dirty="0">
                <a:solidFill>
                  <a:srgbClr val="FFFF00"/>
                </a:solidFill>
              </a:rPr>
              <a:t> </a:t>
            </a:r>
            <a:r>
              <a:rPr lang="en-US" sz="5000" b="1" dirty="0"/>
              <a:t>immoral, impure or greedy person--</a:t>
            </a:r>
            <a:r>
              <a:rPr lang="en-US" sz="5000" b="1" dirty="0">
                <a:solidFill>
                  <a:srgbClr val="FF0000"/>
                </a:solidFill>
                <a:effectLst>
                  <a:glow rad="152400">
                    <a:schemeClr val="bg1"/>
                  </a:glow>
                  <a:outerShdw blurRad="38100" dist="38100" dir="2700000" algn="tl">
                    <a:srgbClr val="000000">
                      <a:alpha val="43137"/>
                    </a:srgbClr>
                  </a:outerShdw>
                </a:effectLst>
              </a:rPr>
              <a:t>such a man </a:t>
            </a:r>
            <a:r>
              <a:rPr lang="en-US" sz="5000" b="1" dirty="0"/>
              <a:t>is an idolater--</a:t>
            </a:r>
            <a:r>
              <a:rPr lang="en-US" sz="5000" b="1" dirty="0">
                <a:solidFill>
                  <a:srgbClr val="FF0000"/>
                </a:solidFill>
                <a:effectLst>
                  <a:glow rad="152400">
                    <a:schemeClr val="bg1"/>
                  </a:glow>
                  <a:outerShdw blurRad="38100" dist="38100" dir="2700000" algn="tl">
                    <a:srgbClr val="000000">
                      <a:alpha val="43137"/>
                    </a:srgbClr>
                  </a:outerShdw>
                </a:effectLst>
              </a:rPr>
              <a:t>has any inheritance in the kingdom of Christ and of God. </a:t>
            </a:r>
          </a:p>
        </p:txBody>
      </p:sp>
      <p:sp>
        <p:nvSpPr>
          <p:cNvPr id="9" name="&quot;No&quot; Symbol 8"/>
          <p:cNvSpPr/>
          <p:nvPr/>
        </p:nvSpPr>
        <p:spPr>
          <a:xfrm>
            <a:off x="8235990" y="2667003"/>
            <a:ext cx="3489649" cy="3676261"/>
          </a:xfrm>
          <a:prstGeom prst="noSmoking">
            <a:avLst>
              <a:gd name="adj" fmla="val 15003"/>
            </a:avLst>
          </a:prstGeom>
          <a:solidFill>
            <a:srgbClr val="FF000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4F2C48A9-62A2-4B8E-B01B-A5862C79A51D}"/>
              </a:ext>
            </a:extLst>
          </p:cNvPr>
          <p:cNvPicPr>
            <a:picLocks noChangeAspect="1"/>
          </p:cNvPicPr>
          <p:nvPr/>
        </p:nvPicPr>
        <p:blipFill>
          <a:blip r:embed="rId4">
            <a:alphaModFix amt="85000"/>
          </a:blip>
          <a:stretch>
            <a:fillRect/>
          </a:stretch>
        </p:blipFill>
        <p:spPr>
          <a:xfrm>
            <a:off x="1866692" y="1489296"/>
            <a:ext cx="3099216" cy="1110808"/>
          </a:xfrm>
          <a:prstGeom prst="rect">
            <a:avLst/>
          </a:prstGeom>
        </p:spPr>
      </p:pic>
    </p:spTree>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Wingdings" panose="05000000000000000000" pitchFamily="2" charset="2"/>
              </a:rPr>
              <a:t>l</a:t>
            </a:r>
            <a:r>
              <a:rPr lang="en-US" sz="6000" dirty="0"/>
              <a:t> For the </a:t>
            </a:r>
            <a:r>
              <a:rPr lang="en-US" sz="6000" u="sng" dirty="0">
                <a:solidFill>
                  <a:srgbClr val="FF0000"/>
                </a:solidFill>
                <a:effectLst>
                  <a:glow rad="127000">
                    <a:schemeClr val="bg1"/>
                  </a:glow>
                  <a:outerShdw blurRad="38100" dist="38100" dir="2700000" algn="tl">
                    <a:srgbClr val="000000">
                      <a:alpha val="43137"/>
                    </a:srgbClr>
                  </a:outerShdw>
                </a:effectLst>
              </a:rPr>
              <a:t>Kin</a:t>
            </a:r>
            <a:r>
              <a:rPr lang="en-US" sz="6000" dirty="0">
                <a:solidFill>
                  <a:srgbClr val="FF0000"/>
                </a:solidFill>
                <a:effectLst>
                  <a:glow rad="127000">
                    <a:schemeClr val="bg1"/>
                  </a:glow>
                  <a:outerShdw blurRad="38100" dist="38100" dir="2700000" algn="tl">
                    <a:srgbClr val="000000">
                      <a:alpha val="43137"/>
                    </a:srgbClr>
                  </a:outerShdw>
                </a:effectLst>
              </a:rPr>
              <a:t>g</a:t>
            </a:r>
            <a:r>
              <a:rPr lang="en-US" sz="6000" u="sng" dirty="0">
                <a:solidFill>
                  <a:srgbClr val="FF0000"/>
                </a:solidFill>
                <a:effectLst>
                  <a:glow rad="127000">
                    <a:schemeClr val="bg1"/>
                  </a:glow>
                  <a:outerShdw blurRad="38100" dist="38100" dir="2700000" algn="tl">
                    <a:srgbClr val="000000">
                      <a:alpha val="43137"/>
                    </a:srgbClr>
                  </a:outerShdw>
                </a:effectLst>
              </a:rPr>
              <a:t>dom</a:t>
            </a:r>
            <a:r>
              <a:rPr lang="en-US" sz="6000" dirty="0">
                <a:solidFill>
                  <a:srgbClr val="FFFF00"/>
                </a:solidFill>
              </a:rPr>
              <a:t> </a:t>
            </a:r>
            <a:r>
              <a:rPr lang="en-US" sz="6000" dirty="0"/>
              <a:t>Sake</a:t>
            </a:r>
          </a:p>
        </p:txBody>
      </p:sp>
      <p:sp>
        <p:nvSpPr>
          <p:cNvPr id="3" name="Content Placeholder 2"/>
          <p:cNvSpPr>
            <a:spLocks noGrp="1"/>
          </p:cNvSpPr>
          <p:nvPr>
            <p:ph sz="half" idx="1"/>
          </p:nvPr>
        </p:nvSpPr>
        <p:spPr>
          <a:xfrm>
            <a:off x="532015" y="2667003"/>
            <a:ext cx="7830589" cy="3459163"/>
          </a:xfrm>
        </p:spPr>
        <p:txBody>
          <a:bodyPr>
            <a:normAutofit/>
          </a:bodyPr>
          <a:lstStyle/>
          <a:p>
            <a:pPr>
              <a:lnSpc>
                <a:spcPts val="5000"/>
              </a:lnSpc>
            </a:pPr>
            <a:r>
              <a:rPr lang="en-US" sz="5000" b="1" baseline="30000" dirty="0">
                <a:solidFill>
                  <a:schemeClr val="bg1">
                    <a:lumMod val="75000"/>
                  </a:schemeClr>
                </a:solidFill>
              </a:rPr>
              <a:t>5</a:t>
            </a:r>
            <a:r>
              <a:rPr lang="en-US" sz="5000" b="1" dirty="0">
                <a:solidFill>
                  <a:schemeClr val="bg1">
                    <a:lumMod val="75000"/>
                  </a:schemeClr>
                </a:solidFill>
              </a:rPr>
              <a:t> For of this you can be sure: No immoral, impure or greedy person--such a man is an idolater--has any inheritance in the kingdom of Christ and of God. </a:t>
            </a:r>
          </a:p>
        </p:txBody>
      </p:sp>
      <p:sp>
        <p:nvSpPr>
          <p:cNvPr id="6" name="Content Placeholder 5"/>
          <p:cNvSpPr>
            <a:spLocks noGrp="1"/>
          </p:cNvSpPr>
          <p:nvPr>
            <p:ph sz="half" idx="2"/>
          </p:nvPr>
        </p:nvSpPr>
        <p:spPr>
          <a:xfrm>
            <a:off x="8196349" y="2770876"/>
            <a:ext cx="3800527" cy="3401624"/>
          </a:xfrm>
        </p:spPr>
        <p:txBody>
          <a:bodyPr/>
          <a:lstStyle/>
          <a:p>
            <a:pPr>
              <a:lnSpc>
                <a:spcPts val="5000"/>
              </a:lnSpc>
              <a:defRPr/>
            </a:pPr>
            <a:r>
              <a:rPr lang="en-US" sz="5400" b="1" dirty="0"/>
              <a:t>because these are improper for </a:t>
            </a:r>
            <a:r>
              <a:rPr lang="en-US" sz="5400" b="1" dirty="0">
                <a:solidFill>
                  <a:srgbClr val="FF0000"/>
                </a:solidFill>
                <a:effectLst>
                  <a:glow rad="152400">
                    <a:schemeClr val="bg1"/>
                  </a:glow>
                  <a:outerShdw blurRad="38100" dist="38100" dir="2700000" algn="tl">
                    <a:srgbClr val="000000">
                      <a:alpha val="43137"/>
                    </a:srgbClr>
                  </a:outerShdw>
                </a:effectLst>
              </a:rPr>
              <a:t>God's holy people</a:t>
            </a:r>
            <a:r>
              <a:rPr lang="en-US" sz="5400" b="1" dirty="0"/>
              <a:t>.   --Eph 5:3</a:t>
            </a:r>
            <a:br>
              <a:rPr lang="en-US" dirty="0"/>
            </a:br>
            <a:endParaRPr lang="en-US" dirty="0"/>
          </a:p>
        </p:txBody>
      </p:sp>
      <p:pic>
        <p:nvPicPr>
          <p:cNvPr id="7" name="Picture 6">
            <a:extLst>
              <a:ext uri="{FF2B5EF4-FFF2-40B4-BE49-F238E27FC236}">
                <a16:creationId xmlns:a16="http://schemas.microsoft.com/office/drawing/2014/main" id="{0931BA30-7B2B-4163-9C00-03E56A0CC2D2}"/>
              </a:ext>
            </a:extLst>
          </p:cNvPr>
          <p:cNvPicPr>
            <a:picLocks noChangeAspect="1"/>
          </p:cNvPicPr>
          <p:nvPr/>
        </p:nvPicPr>
        <p:blipFill>
          <a:blip r:embed="rId2">
            <a:alphaModFix amt="85000"/>
          </a:blip>
          <a:stretch>
            <a:fillRect/>
          </a:stretch>
        </p:blipFill>
        <p:spPr>
          <a:xfrm>
            <a:off x="1866692" y="1489296"/>
            <a:ext cx="3099216" cy="1110808"/>
          </a:xfrm>
          <a:prstGeom prst="rect">
            <a:avLst/>
          </a:prstGeom>
        </p:spPr>
      </p:pic>
      <p:pic>
        <p:nvPicPr>
          <p:cNvPr id="8" name="Picture 7">
            <a:extLst>
              <a:ext uri="{FF2B5EF4-FFF2-40B4-BE49-F238E27FC236}">
                <a16:creationId xmlns:a16="http://schemas.microsoft.com/office/drawing/2014/main" id="{350E402F-ED8C-4D4D-969C-502330BF4B53}"/>
              </a:ext>
            </a:extLst>
          </p:cNvPr>
          <p:cNvPicPr>
            <a:picLocks noChangeAspect="1"/>
          </p:cNvPicPr>
          <p:nvPr/>
        </p:nvPicPr>
        <p:blipFill>
          <a:blip r:embed="rId3"/>
          <a:stretch>
            <a:fillRect/>
          </a:stretch>
        </p:blipFill>
        <p:spPr>
          <a:xfrm>
            <a:off x="6938589" y="1444633"/>
            <a:ext cx="3547221" cy="1098534"/>
          </a:xfrm>
          <a:prstGeom prst="rect">
            <a:avLst/>
          </a:prstGeom>
        </p:spPr>
      </p:pic>
    </p:spTree>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lum contrast="10000"/>
          </a:blip>
          <a:srcRect/>
          <a:stretch>
            <a:fillRect/>
          </a:stretch>
        </p:blipFill>
        <p:spPr bwMode="auto">
          <a:xfrm>
            <a:off x="6828711" y="1417638"/>
            <a:ext cx="5812971" cy="581297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4000" dirty="0">
                <a:latin typeface="Wingdings" panose="05000000000000000000" pitchFamily="2" charset="2"/>
              </a:rPr>
              <a:t>l</a:t>
            </a:r>
            <a:r>
              <a:rPr lang="en-US" dirty="0"/>
              <a:t> For </a:t>
            </a:r>
            <a:r>
              <a:rPr lang="en-US" u="sng" dirty="0">
                <a:solidFill>
                  <a:srgbClr val="FF0000"/>
                </a:solidFill>
                <a:effectLst>
                  <a:glow rad="127000">
                    <a:schemeClr val="bg1"/>
                  </a:glow>
                  <a:outerShdw blurRad="38100" dist="38100" dir="2700000" algn="tl">
                    <a:srgbClr val="000000">
                      <a:alpha val="43137"/>
                    </a:srgbClr>
                  </a:outerShdw>
                </a:effectLst>
              </a:rPr>
              <a:t>Obedience</a:t>
            </a:r>
            <a:r>
              <a:rPr lang="en-US" dirty="0">
                <a:solidFill>
                  <a:srgbClr val="FFFF00"/>
                </a:solidFill>
              </a:rPr>
              <a:t> </a:t>
            </a:r>
            <a:r>
              <a:rPr lang="en-US" dirty="0"/>
              <a:t>Sake </a:t>
            </a:r>
          </a:p>
        </p:txBody>
      </p:sp>
      <p:sp>
        <p:nvSpPr>
          <p:cNvPr id="3" name="Content Placeholder 2"/>
          <p:cNvSpPr>
            <a:spLocks noGrp="1"/>
          </p:cNvSpPr>
          <p:nvPr>
            <p:ph idx="1"/>
          </p:nvPr>
        </p:nvSpPr>
        <p:spPr>
          <a:xfrm>
            <a:off x="565264" y="2895603"/>
            <a:ext cx="7981835" cy="4525963"/>
          </a:xfrm>
        </p:spPr>
        <p:txBody>
          <a:bodyPr/>
          <a:lstStyle/>
          <a:p>
            <a:r>
              <a:rPr lang="en-US" b="1" baseline="30000" dirty="0"/>
              <a:t>6</a:t>
            </a:r>
            <a:r>
              <a:rPr lang="en-US" b="1" dirty="0"/>
              <a:t> Let no one deceive you with empty words, for because of such things </a:t>
            </a:r>
            <a:r>
              <a:rPr lang="en-US" b="1" dirty="0">
                <a:solidFill>
                  <a:srgbClr val="FF0000"/>
                </a:solidFill>
                <a:effectLst>
                  <a:glow rad="152400">
                    <a:schemeClr val="bg1"/>
                  </a:glow>
                  <a:outerShdw blurRad="38100" dist="38100" dir="2700000" algn="tl">
                    <a:srgbClr val="000000">
                      <a:alpha val="43137"/>
                    </a:srgbClr>
                  </a:outerShdw>
                </a:effectLst>
              </a:rPr>
              <a:t>God's wrath comes on those who are disobedient</a:t>
            </a:r>
            <a:r>
              <a:rPr lang="en-US" b="1" dirty="0"/>
              <a:t>.</a:t>
            </a:r>
          </a:p>
          <a:p>
            <a:endParaRPr lang="en-US" dirty="0"/>
          </a:p>
        </p:txBody>
      </p:sp>
      <p:pic>
        <p:nvPicPr>
          <p:cNvPr id="6" name="Picture 5">
            <a:extLst>
              <a:ext uri="{FF2B5EF4-FFF2-40B4-BE49-F238E27FC236}">
                <a16:creationId xmlns:a16="http://schemas.microsoft.com/office/drawing/2014/main" id="{3C2074D3-C0B6-477D-95FA-3B049724E6AE}"/>
              </a:ext>
            </a:extLst>
          </p:cNvPr>
          <p:cNvPicPr>
            <a:picLocks noChangeAspect="1"/>
          </p:cNvPicPr>
          <p:nvPr/>
        </p:nvPicPr>
        <p:blipFill>
          <a:blip r:embed="rId4">
            <a:alphaModFix amt="85000"/>
          </a:blip>
          <a:stretch>
            <a:fillRect/>
          </a:stretch>
        </p:blipFill>
        <p:spPr>
          <a:xfrm>
            <a:off x="1866692" y="1489296"/>
            <a:ext cx="3099216" cy="1110808"/>
          </a:xfrm>
          <a:prstGeom prst="rect">
            <a:avLst/>
          </a:prstGeom>
        </p:spPr>
      </p:pic>
    </p:spTree>
    <p:extLst>
      <p:ext uri="{BB962C8B-B14F-4D97-AF65-F5344CB8AC3E}">
        <p14:creationId xmlns:p14="http://schemas.microsoft.com/office/powerpoint/2010/main" val="2417569191"/>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lum contrast="10000"/>
          </a:blip>
          <a:srcRect/>
          <a:stretch>
            <a:fillRect/>
          </a:stretch>
        </p:blipFill>
        <p:spPr bwMode="auto">
          <a:xfrm>
            <a:off x="6828711" y="1417638"/>
            <a:ext cx="5812971" cy="581297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4000" dirty="0">
                <a:latin typeface="Wingdings" panose="05000000000000000000" pitchFamily="2" charset="2"/>
              </a:rPr>
              <a:t>l</a:t>
            </a:r>
            <a:r>
              <a:rPr lang="en-US" dirty="0"/>
              <a:t> For </a:t>
            </a:r>
            <a:r>
              <a:rPr lang="en-US" u="sng" dirty="0">
                <a:solidFill>
                  <a:srgbClr val="FF0000"/>
                </a:solidFill>
                <a:effectLst>
                  <a:glow rad="127000">
                    <a:schemeClr val="bg1"/>
                  </a:glow>
                  <a:outerShdw blurRad="38100" dist="38100" dir="2700000" algn="tl">
                    <a:srgbClr val="000000">
                      <a:alpha val="43137"/>
                    </a:srgbClr>
                  </a:outerShdw>
                </a:effectLst>
              </a:rPr>
              <a:t>Obedience</a:t>
            </a:r>
            <a:r>
              <a:rPr lang="en-US" dirty="0">
                <a:solidFill>
                  <a:srgbClr val="FFFF00"/>
                </a:solidFill>
              </a:rPr>
              <a:t> </a:t>
            </a:r>
            <a:r>
              <a:rPr lang="en-US" dirty="0"/>
              <a:t>Sake </a:t>
            </a:r>
          </a:p>
        </p:txBody>
      </p:sp>
      <p:sp>
        <p:nvSpPr>
          <p:cNvPr id="3" name="Content Placeholder 2"/>
          <p:cNvSpPr>
            <a:spLocks noGrp="1"/>
          </p:cNvSpPr>
          <p:nvPr>
            <p:ph idx="1"/>
          </p:nvPr>
        </p:nvSpPr>
        <p:spPr>
          <a:xfrm>
            <a:off x="565264" y="2895603"/>
            <a:ext cx="8007235" cy="4525963"/>
          </a:xfrm>
        </p:spPr>
        <p:txBody>
          <a:bodyPr/>
          <a:lstStyle/>
          <a:p>
            <a:r>
              <a:rPr lang="en-US" b="1" baseline="30000" dirty="0">
                <a:solidFill>
                  <a:srgbClr val="FF0000"/>
                </a:solidFill>
                <a:effectLst>
                  <a:glow rad="152400">
                    <a:schemeClr val="bg1"/>
                  </a:glow>
                  <a:outerShdw blurRad="38100" dist="38100" dir="2700000" algn="tl">
                    <a:srgbClr val="000000">
                      <a:alpha val="43137"/>
                    </a:srgbClr>
                  </a:outerShdw>
                </a:effectLst>
              </a:rPr>
              <a:t>6</a:t>
            </a:r>
            <a:r>
              <a:rPr lang="en-US" b="1" dirty="0">
                <a:solidFill>
                  <a:srgbClr val="FF0000"/>
                </a:solidFill>
                <a:effectLst>
                  <a:glow rad="152400">
                    <a:schemeClr val="bg1"/>
                  </a:glow>
                  <a:outerShdw blurRad="38100" dist="38100" dir="2700000" algn="tl">
                    <a:srgbClr val="000000">
                      <a:alpha val="43137"/>
                    </a:srgbClr>
                  </a:outerShdw>
                </a:effectLst>
              </a:rPr>
              <a:t> Let no one deceive you with empty words</a:t>
            </a:r>
            <a:r>
              <a:rPr lang="en-US" b="1" dirty="0"/>
              <a:t>, for because of such things God's wrath comes on those who are disobedient.</a:t>
            </a:r>
          </a:p>
          <a:p>
            <a:endParaRPr lang="en-US" dirty="0"/>
          </a:p>
        </p:txBody>
      </p:sp>
      <p:pic>
        <p:nvPicPr>
          <p:cNvPr id="6" name="Picture 5">
            <a:extLst>
              <a:ext uri="{FF2B5EF4-FFF2-40B4-BE49-F238E27FC236}">
                <a16:creationId xmlns:a16="http://schemas.microsoft.com/office/drawing/2014/main" id="{05B5D64A-76F3-4734-A6AC-FE024E7725D4}"/>
              </a:ext>
            </a:extLst>
          </p:cNvPr>
          <p:cNvPicPr>
            <a:picLocks noChangeAspect="1"/>
          </p:cNvPicPr>
          <p:nvPr/>
        </p:nvPicPr>
        <p:blipFill>
          <a:blip r:embed="rId4">
            <a:alphaModFix amt="85000"/>
          </a:blip>
          <a:stretch>
            <a:fillRect/>
          </a:stretch>
        </p:blipFill>
        <p:spPr>
          <a:xfrm>
            <a:off x="1866692" y="1489296"/>
            <a:ext cx="3099216" cy="1110808"/>
          </a:xfrm>
          <a:prstGeom prst="rect">
            <a:avLst/>
          </a:prstGeom>
        </p:spPr>
      </p:pic>
    </p:spTree>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39" y="2895603"/>
            <a:ext cx="8061961" cy="4525963"/>
          </a:xfrm>
        </p:spPr>
        <p:txBody>
          <a:bodyPr/>
          <a:lstStyle/>
          <a:p>
            <a:r>
              <a:rPr lang="en-US" b="1" baseline="30000" dirty="0">
                <a:solidFill>
                  <a:schemeClr val="tx1">
                    <a:lumMod val="50000"/>
                    <a:lumOff val="50000"/>
                  </a:schemeClr>
                </a:solidFill>
              </a:rPr>
              <a:t>6</a:t>
            </a:r>
            <a:r>
              <a:rPr lang="en-US" b="1" dirty="0">
                <a:solidFill>
                  <a:schemeClr val="tx1">
                    <a:lumMod val="50000"/>
                    <a:lumOff val="50000"/>
                  </a:schemeClr>
                </a:solidFill>
              </a:rPr>
              <a:t> Let no one deceive you with empty words, for because of such things God's wrath comes on those who are disobedient.</a:t>
            </a:r>
          </a:p>
          <a:p>
            <a:endParaRPr lang="en-US" b="1" dirty="0"/>
          </a:p>
        </p:txBody>
      </p:sp>
      <p:pic>
        <p:nvPicPr>
          <p:cNvPr id="1027" name="Picture 3"/>
          <p:cNvPicPr>
            <a:picLocks noChangeAspect="1" noChangeArrowheads="1"/>
          </p:cNvPicPr>
          <p:nvPr/>
        </p:nvPicPr>
        <p:blipFill>
          <a:blip r:embed="rId3" cstate="print"/>
          <a:srcRect/>
          <a:stretch>
            <a:fillRect/>
          </a:stretch>
        </p:blipFill>
        <p:spPr bwMode="auto">
          <a:xfrm>
            <a:off x="3990898" y="2090060"/>
            <a:ext cx="4210204" cy="51971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4000" dirty="0">
                <a:latin typeface="Wingdings" panose="05000000000000000000" pitchFamily="2" charset="2"/>
              </a:rPr>
              <a:t>l</a:t>
            </a:r>
            <a:r>
              <a:rPr lang="en-US" dirty="0"/>
              <a:t> For </a:t>
            </a:r>
            <a:r>
              <a:rPr lang="en-US" u="sng" dirty="0">
                <a:solidFill>
                  <a:srgbClr val="FF0000"/>
                </a:solidFill>
                <a:effectLst>
                  <a:glow rad="127000">
                    <a:schemeClr val="bg1"/>
                  </a:glow>
                  <a:outerShdw blurRad="38100" dist="38100" dir="2700000" algn="tl">
                    <a:srgbClr val="000000">
                      <a:alpha val="43137"/>
                    </a:srgbClr>
                  </a:outerShdw>
                </a:effectLst>
              </a:rPr>
              <a:t>Obedience</a:t>
            </a:r>
            <a:r>
              <a:rPr lang="en-US" dirty="0">
                <a:solidFill>
                  <a:srgbClr val="FFFF00"/>
                </a:solidFill>
              </a:rPr>
              <a:t> </a:t>
            </a:r>
            <a:r>
              <a:rPr lang="en-US" dirty="0"/>
              <a:t>Sake </a:t>
            </a:r>
          </a:p>
        </p:txBody>
      </p:sp>
      <p:sp>
        <p:nvSpPr>
          <p:cNvPr id="6" name="Content Placeholder 5"/>
          <p:cNvSpPr txBox="1">
            <a:spLocks/>
          </p:cNvSpPr>
          <p:nvPr/>
        </p:nvSpPr>
        <p:spPr>
          <a:xfrm>
            <a:off x="7465703" y="2895603"/>
            <a:ext cx="4726297" cy="3306763"/>
          </a:xfrm>
          <a:prstGeom prst="rect">
            <a:avLst/>
          </a:prstGeom>
        </p:spPr>
        <p:txBody>
          <a:bodyPr/>
          <a:lstStyle/>
          <a:p>
            <a:pPr>
              <a:lnSpc>
                <a:spcPts val="5000"/>
              </a:lnSpc>
              <a:spcBef>
                <a:spcPct val="20000"/>
              </a:spcBef>
              <a:defRPr/>
            </a:pPr>
            <a:r>
              <a:rPr lang="en-US" sz="5000" b="1" dirty="0">
                <a:solidFill>
                  <a:schemeClr val="bg1"/>
                </a:solidFill>
              </a:rPr>
              <a:t>Make every effort … to </a:t>
            </a:r>
            <a:r>
              <a:rPr lang="en-US" sz="5000" b="1" dirty="0">
                <a:solidFill>
                  <a:srgbClr val="FF0000"/>
                </a:solidFill>
                <a:effectLst>
                  <a:glow rad="152400">
                    <a:schemeClr val="bg1"/>
                  </a:glow>
                </a:effectLst>
              </a:rPr>
              <a:t>be holy</a:t>
            </a:r>
            <a:r>
              <a:rPr lang="en-US" sz="5000" b="1" dirty="0">
                <a:solidFill>
                  <a:schemeClr val="bg1"/>
                </a:solidFill>
              </a:rPr>
              <a:t>; without holiness no one will see the Lord. </a:t>
            </a:r>
            <a:r>
              <a:rPr lang="en-US" sz="5000" dirty="0">
                <a:solidFill>
                  <a:schemeClr val="bg1"/>
                </a:solidFill>
              </a:rPr>
              <a:t>--Hebrews 12:14</a:t>
            </a:r>
          </a:p>
          <a:p>
            <a:pPr>
              <a:lnSpc>
                <a:spcPts val="3600"/>
              </a:lnSpc>
              <a:spcBef>
                <a:spcPct val="20000"/>
              </a:spcBef>
              <a:defRPr/>
            </a:pPr>
            <a:endParaRPr lang="en-US" sz="5000" dirty="0">
              <a:solidFill>
                <a:schemeClr val="bg1"/>
              </a:solidFill>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D91510F7-169B-4338-9DF8-0D629625596A}"/>
              </a:ext>
            </a:extLst>
          </p:cNvPr>
          <p:cNvPicPr>
            <a:picLocks noChangeAspect="1"/>
          </p:cNvPicPr>
          <p:nvPr/>
        </p:nvPicPr>
        <p:blipFill>
          <a:blip r:embed="rId4">
            <a:alphaModFix amt="85000"/>
          </a:blip>
          <a:stretch>
            <a:fillRect/>
          </a:stretch>
        </p:blipFill>
        <p:spPr>
          <a:xfrm>
            <a:off x="1866692" y="1489296"/>
            <a:ext cx="3099216" cy="1110808"/>
          </a:xfrm>
          <a:prstGeom prst="rect">
            <a:avLst/>
          </a:prstGeom>
        </p:spPr>
      </p:pic>
      <p:pic>
        <p:nvPicPr>
          <p:cNvPr id="9" name="Picture 8">
            <a:extLst>
              <a:ext uri="{FF2B5EF4-FFF2-40B4-BE49-F238E27FC236}">
                <a16:creationId xmlns:a16="http://schemas.microsoft.com/office/drawing/2014/main" id="{58AD8DB4-9955-45E0-BB1B-FCC769A284C9}"/>
              </a:ext>
            </a:extLst>
          </p:cNvPr>
          <p:cNvPicPr>
            <a:picLocks noChangeAspect="1"/>
          </p:cNvPicPr>
          <p:nvPr/>
        </p:nvPicPr>
        <p:blipFill>
          <a:blip r:embed="rId5"/>
          <a:stretch>
            <a:fillRect/>
          </a:stretch>
        </p:blipFill>
        <p:spPr>
          <a:xfrm>
            <a:off x="6938589" y="1444633"/>
            <a:ext cx="3547221" cy="1098534"/>
          </a:xfrm>
          <a:prstGeom prst="rect">
            <a:avLst/>
          </a:prstGeom>
        </p:spPr>
      </p:pic>
    </p:spTree>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spect="1" noChangeArrowheads="1"/>
          </p:cNvPicPr>
          <p:nvPr/>
        </p:nvPicPr>
        <p:blipFill>
          <a:blip r:embed="rId3" cstate="print"/>
          <a:srcRect/>
          <a:stretch>
            <a:fillRect/>
          </a:stretch>
        </p:blipFill>
        <p:spPr bwMode="auto">
          <a:xfrm>
            <a:off x="0" y="0"/>
            <a:ext cx="12192000" cy="705394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4000" dirty="0">
                <a:latin typeface="Wingdings" panose="05000000000000000000" pitchFamily="2" charset="2"/>
              </a:rPr>
              <a:t>l</a:t>
            </a:r>
            <a:r>
              <a:rPr lang="en-US" sz="6000" dirty="0"/>
              <a:t> For </a:t>
            </a:r>
            <a:r>
              <a:rPr lang="en-US" sz="6000" u="sng" dirty="0">
                <a:solidFill>
                  <a:srgbClr val="FF0000"/>
                </a:solidFill>
                <a:effectLst>
                  <a:glow rad="127000">
                    <a:schemeClr val="bg1"/>
                  </a:glow>
                  <a:outerShdw blurRad="38100" dist="38100" dir="2700000" algn="tl">
                    <a:srgbClr val="000000">
                      <a:alpha val="43137"/>
                    </a:srgbClr>
                  </a:outerShdw>
                </a:effectLst>
              </a:rPr>
              <a:t>Obedience</a:t>
            </a:r>
            <a:r>
              <a:rPr lang="en-US" sz="6000" dirty="0">
                <a:solidFill>
                  <a:srgbClr val="FFFF00"/>
                </a:solidFill>
              </a:rPr>
              <a:t> </a:t>
            </a:r>
            <a:r>
              <a:rPr lang="en-US" sz="6000" dirty="0"/>
              <a:t>Sake </a:t>
            </a:r>
          </a:p>
        </p:txBody>
      </p:sp>
      <p:sp>
        <p:nvSpPr>
          <p:cNvPr id="3" name="Content Placeholder 2"/>
          <p:cNvSpPr>
            <a:spLocks noGrp="1"/>
          </p:cNvSpPr>
          <p:nvPr>
            <p:ph sz="half" idx="1"/>
          </p:nvPr>
        </p:nvSpPr>
        <p:spPr>
          <a:xfrm>
            <a:off x="548640" y="2590803"/>
            <a:ext cx="5679542" cy="3535363"/>
          </a:xfrm>
        </p:spPr>
        <p:txBody>
          <a:bodyPr>
            <a:noAutofit/>
          </a:bodyPr>
          <a:lstStyle/>
          <a:p>
            <a:pPr>
              <a:lnSpc>
                <a:spcPts val="5000"/>
              </a:lnSpc>
            </a:pPr>
            <a:r>
              <a:rPr lang="en-US" sz="5000" b="1" baseline="30000" dirty="0">
                <a:solidFill>
                  <a:schemeClr val="tx1"/>
                </a:solidFill>
                <a:effectLst>
                  <a:glow rad="127000">
                    <a:schemeClr val="bg1"/>
                  </a:glow>
                  <a:outerShdw blurRad="38100" dist="38100" dir="2700000" algn="tl">
                    <a:srgbClr val="000000">
                      <a:alpha val="43137"/>
                    </a:srgbClr>
                  </a:outerShdw>
                </a:effectLst>
              </a:rPr>
              <a:t>7</a:t>
            </a:r>
            <a:r>
              <a:rPr lang="en-US" sz="5000" b="1" dirty="0">
                <a:solidFill>
                  <a:schemeClr val="tx1"/>
                </a:solidFill>
                <a:effectLst>
                  <a:glow rad="127000">
                    <a:schemeClr val="bg1"/>
                  </a:glow>
                  <a:outerShdw blurRad="38100" dist="38100" dir="2700000" algn="tl">
                    <a:srgbClr val="000000">
                      <a:alpha val="43137"/>
                    </a:srgbClr>
                  </a:outerShdw>
                </a:effectLst>
              </a:rPr>
              <a:t> Therefore </a:t>
            </a:r>
            <a:r>
              <a:rPr lang="en-US" sz="5000" b="1" dirty="0">
                <a:solidFill>
                  <a:srgbClr val="FF0000"/>
                </a:solidFill>
                <a:effectLst>
                  <a:glow rad="152400">
                    <a:schemeClr val="bg1"/>
                  </a:glow>
                  <a:outerShdw blurRad="38100" dist="38100" dir="2700000" algn="tl">
                    <a:srgbClr val="000000">
                      <a:alpha val="43137"/>
                    </a:srgbClr>
                  </a:outerShdw>
                </a:effectLst>
              </a:rPr>
              <a:t>do not be </a:t>
            </a:r>
            <a:r>
              <a:rPr lang="en-US" sz="5000" b="1" dirty="0">
                <a:effectLst>
                  <a:glow rad="152400">
                    <a:srgbClr val="FF0000"/>
                  </a:glow>
                  <a:outerShdw blurRad="38100" dist="38100" dir="2700000" algn="tl">
                    <a:srgbClr val="000000">
                      <a:alpha val="43137"/>
                    </a:srgbClr>
                  </a:outerShdw>
                </a:effectLst>
              </a:rPr>
              <a:t>partners</a:t>
            </a:r>
            <a:r>
              <a:rPr lang="en-US" sz="5000" b="1" dirty="0">
                <a:solidFill>
                  <a:srgbClr val="FF0000"/>
                </a:solidFill>
                <a:effectLst>
                  <a:glow rad="152400">
                    <a:schemeClr val="bg1"/>
                  </a:glow>
                  <a:outerShdw blurRad="38100" dist="38100" dir="2700000" algn="tl">
                    <a:srgbClr val="000000">
                      <a:alpha val="43137"/>
                    </a:srgbClr>
                  </a:outerShdw>
                </a:effectLst>
              </a:rPr>
              <a:t> with them.  </a:t>
            </a:r>
          </a:p>
        </p:txBody>
      </p:sp>
      <p:sp>
        <p:nvSpPr>
          <p:cNvPr id="7" name="Content Placeholder 6"/>
          <p:cNvSpPr>
            <a:spLocks noGrp="1"/>
          </p:cNvSpPr>
          <p:nvPr>
            <p:ph sz="half" idx="2"/>
          </p:nvPr>
        </p:nvSpPr>
        <p:spPr>
          <a:xfrm>
            <a:off x="6921731" y="2332037"/>
            <a:ext cx="5270269" cy="4525963"/>
          </a:xfrm>
        </p:spPr>
        <p:txBody>
          <a:bodyPr>
            <a:normAutofit/>
          </a:bodyPr>
          <a:lstStyle/>
          <a:p>
            <a:pPr>
              <a:lnSpc>
                <a:spcPts val="5000"/>
              </a:lnSpc>
            </a:pPr>
            <a:r>
              <a:rPr lang="en-US" sz="5400" b="1" dirty="0"/>
              <a:t>“Joint-sharers” </a:t>
            </a:r>
          </a:p>
          <a:p>
            <a:pPr>
              <a:lnSpc>
                <a:spcPts val="5000"/>
              </a:lnSpc>
            </a:pPr>
            <a:r>
              <a:rPr lang="en-US" sz="5400" b="1" dirty="0"/>
              <a:t>		--Bruce</a:t>
            </a:r>
          </a:p>
          <a:p>
            <a:pPr>
              <a:lnSpc>
                <a:spcPts val="5000"/>
              </a:lnSpc>
            </a:pPr>
            <a:r>
              <a:rPr lang="en-US" sz="5400" b="1" dirty="0"/>
              <a:t>“Don’t get mixed-up with them” </a:t>
            </a:r>
          </a:p>
          <a:p>
            <a:pPr>
              <a:lnSpc>
                <a:spcPts val="5000"/>
              </a:lnSpc>
            </a:pPr>
            <a:r>
              <a:rPr lang="en-US" sz="5400" b="1" dirty="0"/>
              <a:t>		--Wood</a:t>
            </a:r>
          </a:p>
        </p:txBody>
      </p:sp>
      <p:pic>
        <p:nvPicPr>
          <p:cNvPr id="8" name="Picture 7">
            <a:extLst>
              <a:ext uri="{FF2B5EF4-FFF2-40B4-BE49-F238E27FC236}">
                <a16:creationId xmlns:a16="http://schemas.microsoft.com/office/drawing/2014/main" id="{9849A001-7C8E-44C0-86EE-D6E61103654D}"/>
              </a:ext>
            </a:extLst>
          </p:cNvPr>
          <p:cNvPicPr>
            <a:picLocks noChangeAspect="1"/>
          </p:cNvPicPr>
          <p:nvPr/>
        </p:nvPicPr>
        <p:blipFill>
          <a:blip r:embed="rId4">
            <a:alphaModFix amt="85000"/>
          </a:blip>
          <a:stretch>
            <a:fillRect/>
          </a:stretch>
        </p:blipFill>
        <p:spPr>
          <a:xfrm>
            <a:off x="1866692" y="1489296"/>
            <a:ext cx="3099216" cy="1110808"/>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randombar(horizontal)">
                                      <p:cBhvr>
                                        <p:cTn id="7" dur="500"/>
                                        <p:tgtEl>
                                          <p:spTgt spid="3277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0" dur="500"/>
                                        <p:tgtEl>
                                          <p:spTgt spid="7">
                                            <p:txEl>
                                              <p:pRg st="2" end="2"/>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27000">
                    <a:schemeClr val="bg1">
                      <a:alpha val="0"/>
                    </a:schemeClr>
                  </a:glow>
                  <a:outerShdw blurRad="38100" dist="38100" dir="2700000" algn="tl">
                    <a:srgbClr val="000000">
                      <a:alpha val="43137"/>
                    </a:srgbClr>
                  </a:outerShdw>
                </a:effectLst>
              </a:rPr>
              <a:t>Who</a:t>
            </a:r>
            <a:r>
              <a:rPr lang="en-US" dirty="0"/>
              <a:t> to Copycat: The </a:t>
            </a:r>
            <a:r>
              <a:rPr lang="en-US" u="sng" dirty="0">
                <a:effectLst>
                  <a:glow rad="127000">
                    <a:srgbClr val="FF0000"/>
                  </a:glow>
                  <a:outerShdw blurRad="38100" dist="38100" dir="2700000" algn="tl">
                    <a:srgbClr val="000000">
                      <a:alpha val="43137"/>
                    </a:srgbClr>
                  </a:outerShdw>
                </a:effectLst>
              </a:rPr>
              <a:t>Lord</a:t>
            </a:r>
            <a:endParaRPr lang="en-US" dirty="0"/>
          </a:p>
        </p:txBody>
      </p:sp>
      <p:sp>
        <p:nvSpPr>
          <p:cNvPr id="3" name="Content Placeholder 2"/>
          <p:cNvSpPr>
            <a:spLocks noGrp="1"/>
          </p:cNvSpPr>
          <p:nvPr>
            <p:ph idx="1"/>
          </p:nvPr>
        </p:nvSpPr>
        <p:spPr>
          <a:xfrm>
            <a:off x="571500" y="2971803"/>
            <a:ext cx="6921500" cy="4525963"/>
          </a:xfrm>
        </p:spPr>
        <p:txBody>
          <a:bodyPr/>
          <a:lstStyle/>
          <a:p>
            <a:r>
              <a:rPr lang="en-US" baseline="30000" dirty="0"/>
              <a:t>2</a:t>
            </a:r>
            <a:r>
              <a:rPr lang="en-US" dirty="0"/>
              <a:t> and live a life of love, just as </a:t>
            </a:r>
            <a:r>
              <a:rPr lang="en-US" b="1" dirty="0">
                <a:solidFill>
                  <a:srgbClr val="FF0000"/>
                </a:solidFill>
                <a:effectLst>
                  <a:glow rad="127000">
                    <a:schemeClr val="bg1"/>
                  </a:glow>
                  <a:outerShdw blurRad="38100" dist="38100" dir="2700000" algn="tl">
                    <a:srgbClr val="000000">
                      <a:alpha val="43137"/>
                    </a:srgbClr>
                  </a:outerShdw>
                </a:effectLst>
              </a:rPr>
              <a:t>Christ</a:t>
            </a:r>
            <a:r>
              <a:rPr lang="en-US" dirty="0">
                <a:solidFill>
                  <a:srgbClr val="FFFF00"/>
                </a:solidFill>
              </a:rPr>
              <a:t> </a:t>
            </a:r>
            <a:r>
              <a:rPr lang="en-US" dirty="0"/>
              <a:t>loved us and gave himself up for us as a fragrant offering and sacrifice to God.</a:t>
            </a:r>
          </a:p>
          <a:p>
            <a:endParaRPr lang="en-US" dirty="0"/>
          </a:p>
        </p:txBody>
      </p:sp>
      <p:pic>
        <p:nvPicPr>
          <p:cNvPr id="6" name="Picture 2"/>
          <p:cNvPicPr>
            <a:picLocks noChangeAspect="1" noChangeArrowheads="1"/>
          </p:cNvPicPr>
          <p:nvPr/>
        </p:nvPicPr>
        <p:blipFill>
          <a:blip r:embed="rId3" cstate="print"/>
          <a:srcRect/>
          <a:stretch>
            <a:fillRect/>
          </a:stretch>
        </p:blipFill>
        <p:spPr bwMode="auto">
          <a:xfrm>
            <a:off x="7655766" y="3066923"/>
            <a:ext cx="4394922" cy="3428999"/>
          </a:xfrm>
          <a:prstGeom prst="rect">
            <a:avLst/>
          </a:prstGeom>
          <a:noFill/>
          <a:ln w="9525">
            <a:noFill/>
            <a:miter lim="800000"/>
            <a:headEnd/>
            <a:tailEnd/>
          </a:ln>
          <a:effectLst/>
        </p:spPr>
      </p:pic>
    </p:spTree>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640" y="2590803"/>
            <a:ext cx="5679542" cy="3535363"/>
          </a:xfrm>
        </p:spPr>
        <p:txBody>
          <a:bodyPr>
            <a:noAutofit/>
          </a:bodyPr>
          <a:lstStyle/>
          <a:p>
            <a:pPr>
              <a:lnSpc>
                <a:spcPts val="5000"/>
              </a:lnSpc>
            </a:pPr>
            <a:r>
              <a:rPr lang="en-US" sz="5000" b="1" baseline="30000" dirty="0"/>
              <a:t>8</a:t>
            </a:r>
            <a:r>
              <a:rPr lang="en-US" sz="5000" b="1" dirty="0"/>
              <a:t> For you were once darkness, but now you are </a:t>
            </a:r>
            <a:r>
              <a:rPr lang="en-US" sz="5000" b="1" dirty="0">
                <a:effectLst>
                  <a:glow rad="152400">
                    <a:schemeClr val="bg1">
                      <a:alpha val="0"/>
                    </a:schemeClr>
                  </a:glow>
                  <a:outerShdw blurRad="38100" dist="38100" dir="2700000" algn="tl">
                    <a:srgbClr val="000000">
                      <a:alpha val="43137"/>
                    </a:srgbClr>
                  </a:outerShdw>
                </a:effectLst>
              </a:rPr>
              <a:t>light</a:t>
            </a:r>
            <a:r>
              <a:rPr lang="en-US" sz="5000" b="1" dirty="0"/>
              <a:t> in the Lord. </a:t>
            </a:r>
          </a:p>
        </p:txBody>
      </p:sp>
      <p:sp>
        <p:nvSpPr>
          <p:cNvPr id="7" name="Title 1"/>
          <p:cNvSpPr>
            <a:spLocks noGrp="1"/>
          </p:cNvSpPr>
          <p:nvPr>
            <p:ph type="title"/>
          </p:nvPr>
        </p:nvSpPr>
        <p:spPr>
          <a:xfrm>
            <a:off x="0" y="274638"/>
            <a:ext cx="12192000" cy="1143000"/>
          </a:xfrm>
          <a:effectLst>
            <a:glow rad="127000">
              <a:srgbClr val="FF0000"/>
            </a:glow>
          </a:effectLst>
        </p:spPr>
        <p:txBody>
          <a:bodyPr/>
          <a:lstStyle/>
          <a:p>
            <a:r>
              <a:rPr lang="en-US" dirty="0"/>
              <a:t> </a:t>
            </a:r>
            <a:r>
              <a:rPr lang="en-US" sz="4000" dirty="0">
                <a:latin typeface="Wingdings" panose="05000000000000000000" pitchFamily="2" charset="2"/>
              </a:rPr>
              <a:t>l</a:t>
            </a:r>
            <a:r>
              <a:rPr lang="en-US" dirty="0"/>
              <a:t> </a:t>
            </a:r>
            <a:r>
              <a:rPr lang="en-US" sz="6000" dirty="0"/>
              <a:t>For the </a:t>
            </a:r>
            <a:r>
              <a:rPr lang="en-US" sz="6000" u="sng" dirty="0">
                <a:solidFill>
                  <a:srgbClr val="FF0000"/>
                </a:solidFill>
                <a:effectLst>
                  <a:glow rad="127000">
                    <a:schemeClr val="bg1"/>
                  </a:glow>
                  <a:outerShdw blurRad="38100" dist="38100" dir="2700000" algn="tl">
                    <a:srgbClr val="000000">
                      <a:alpha val="43137"/>
                    </a:srgbClr>
                  </a:outerShdw>
                </a:effectLst>
              </a:rPr>
              <a:t>LIGHT’S</a:t>
            </a:r>
            <a:r>
              <a:rPr lang="en-US" sz="6000" dirty="0">
                <a:solidFill>
                  <a:srgbClr val="FFFF00"/>
                </a:solidFill>
              </a:rPr>
              <a:t> </a:t>
            </a:r>
            <a:r>
              <a:rPr lang="en-US" sz="6000" dirty="0"/>
              <a:t>Sake</a:t>
            </a:r>
            <a:endParaRPr lang="en-US" dirty="0"/>
          </a:p>
        </p:txBody>
      </p:sp>
      <p:pic>
        <p:nvPicPr>
          <p:cNvPr id="5" name="Picture 4">
            <a:extLst>
              <a:ext uri="{FF2B5EF4-FFF2-40B4-BE49-F238E27FC236}">
                <a16:creationId xmlns:a16="http://schemas.microsoft.com/office/drawing/2014/main" id="{EB896A2B-0815-489C-82B3-569076F6E15F}"/>
              </a:ext>
            </a:extLst>
          </p:cNvPr>
          <p:cNvPicPr>
            <a:picLocks noChangeAspect="1"/>
          </p:cNvPicPr>
          <p:nvPr/>
        </p:nvPicPr>
        <p:blipFill>
          <a:blip r:embed="rId3">
            <a:alphaModFix amt="85000"/>
          </a:blip>
          <a:stretch>
            <a:fillRect/>
          </a:stretch>
        </p:blipFill>
        <p:spPr>
          <a:xfrm>
            <a:off x="1866692" y="1489296"/>
            <a:ext cx="3099216" cy="1110808"/>
          </a:xfrm>
          <a:prstGeom prst="rect">
            <a:avLst/>
          </a:prstGeom>
        </p:spPr>
      </p:pic>
    </p:spTree>
    <p:extLst>
      <p:ext uri="{BB962C8B-B14F-4D97-AF65-F5344CB8AC3E}">
        <p14:creationId xmlns:p14="http://schemas.microsoft.com/office/powerpoint/2010/main" val="55574153"/>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 </a:t>
            </a:r>
            <a:r>
              <a:rPr lang="en-US" sz="4000" dirty="0">
                <a:latin typeface="Wingdings" panose="05000000000000000000" pitchFamily="2" charset="2"/>
              </a:rPr>
              <a:t>l</a:t>
            </a:r>
            <a:r>
              <a:rPr lang="en-US" dirty="0"/>
              <a:t> </a:t>
            </a:r>
            <a:r>
              <a:rPr lang="en-US" sz="6000" dirty="0"/>
              <a:t>For the </a:t>
            </a:r>
            <a:r>
              <a:rPr lang="en-US" sz="6000" u="sng" dirty="0">
                <a:solidFill>
                  <a:srgbClr val="FF0000"/>
                </a:solidFill>
                <a:effectLst>
                  <a:glow rad="127000">
                    <a:schemeClr val="bg1"/>
                  </a:glow>
                  <a:outerShdw blurRad="38100" dist="38100" dir="2700000" algn="tl">
                    <a:srgbClr val="000000">
                      <a:alpha val="43137"/>
                    </a:srgbClr>
                  </a:outerShdw>
                </a:effectLst>
              </a:rPr>
              <a:t>LIGHT’S</a:t>
            </a:r>
            <a:r>
              <a:rPr lang="en-US" sz="6000" dirty="0">
                <a:solidFill>
                  <a:srgbClr val="FFFF00"/>
                </a:solidFill>
              </a:rPr>
              <a:t> </a:t>
            </a:r>
            <a:r>
              <a:rPr lang="en-US" sz="6000" dirty="0"/>
              <a:t>Sake</a:t>
            </a:r>
            <a:endParaRPr lang="en-US" dirty="0"/>
          </a:p>
        </p:txBody>
      </p:sp>
      <p:sp>
        <p:nvSpPr>
          <p:cNvPr id="3" name="Content Placeholder 2"/>
          <p:cNvSpPr>
            <a:spLocks noGrp="1"/>
          </p:cNvSpPr>
          <p:nvPr>
            <p:ph sz="half" idx="1"/>
          </p:nvPr>
        </p:nvSpPr>
        <p:spPr>
          <a:xfrm>
            <a:off x="548640" y="2590803"/>
            <a:ext cx="5622006" cy="3535363"/>
          </a:xfrm>
        </p:spPr>
        <p:txBody>
          <a:bodyPr>
            <a:noAutofit/>
          </a:bodyPr>
          <a:lstStyle/>
          <a:p>
            <a:pPr>
              <a:lnSpc>
                <a:spcPts val="5000"/>
              </a:lnSpc>
            </a:pPr>
            <a:r>
              <a:rPr lang="en-US" sz="5000" b="1" baseline="30000" dirty="0"/>
              <a:t>8</a:t>
            </a:r>
            <a:r>
              <a:rPr lang="en-US" sz="5000" b="1" dirty="0"/>
              <a:t> </a:t>
            </a:r>
            <a:r>
              <a:rPr lang="en-US" sz="5000" b="1" dirty="0">
                <a:solidFill>
                  <a:srgbClr val="FF0000"/>
                </a:solidFill>
                <a:effectLst>
                  <a:glow rad="152400">
                    <a:schemeClr val="bg1"/>
                  </a:glow>
                  <a:outerShdw blurRad="38100" dist="38100" dir="2700000" algn="tl">
                    <a:srgbClr val="000000">
                      <a:alpha val="43137"/>
                    </a:srgbClr>
                  </a:outerShdw>
                </a:effectLst>
              </a:rPr>
              <a:t>For you were once darkness</a:t>
            </a:r>
            <a:r>
              <a:rPr lang="en-US" sz="5000" b="1" dirty="0"/>
              <a:t>, but now you are light in the Lord. </a:t>
            </a:r>
          </a:p>
        </p:txBody>
      </p:sp>
      <p:sp>
        <p:nvSpPr>
          <p:cNvPr id="11" name="Rectangular Callout 10"/>
          <p:cNvSpPr/>
          <p:nvPr/>
        </p:nvSpPr>
        <p:spPr>
          <a:xfrm>
            <a:off x="6824322" y="2225946"/>
            <a:ext cx="5099490" cy="2863307"/>
          </a:xfrm>
          <a:prstGeom prst="wedgeRectCallout">
            <a:avLst>
              <a:gd name="adj1" fmla="val -67740"/>
              <a:gd name="adj2" fmla="val -9673"/>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sz="half" idx="2"/>
          </p:nvPr>
        </p:nvSpPr>
        <p:spPr>
          <a:xfrm>
            <a:off x="6741123" y="2467559"/>
            <a:ext cx="5265888" cy="4483975"/>
          </a:xfrm>
        </p:spPr>
        <p:txBody>
          <a:bodyPr>
            <a:normAutofit/>
          </a:bodyPr>
          <a:lstStyle/>
          <a:p>
            <a:pPr algn="ctr">
              <a:lnSpc>
                <a:spcPts val="5000"/>
              </a:lnSpc>
            </a:pPr>
            <a:r>
              <a:rPr lang="en-US" sz="5000" b="1" dirty="0"/>
              <a:t>Not just “in the dark”—but rather, you embodied darkness!</a:t>
            </a:r>
          </a:p>
        </p:txBody>
      </p:sp>
      <p:pic>
        <p:nvPicPr>
          <p:cNvPr id="9" name="Picture 8">
            <a:extLst>
              <a:ext uri="{FF2B5EF4-FFF2-40B4-BE49-F238E27FC236}">
                <a16:creationId xmlns:a16="http://schemas.microsoft.com/office/drawing/2014/main" id="{8A39258B-1CFE-4C52-8C43-CC87E8002AF4}"/>
              </a:ext>
            </a:extLst>
          </p:cNvPr>
          <p:cNvPicPr>
            <a:picLocks noChangeAspect="1"/>
          </p:cNvPicPr>
          <p:nvPr/>
        </p:nvPicPr>
        <p:blipFill>
          <a:blip r:embed="rId3">
            <a:alphaModFix amt="85000"/>
          </a:blip>
          <a:stretch>
            <a:fillRect/>
          </a:stretch>
        </p:blipFill>
        <p:spPr>
          <a:xfrm>
            <a:off x="1866692" y="1489296"/>
            <a:ext cx="3099216" cy="1110808"/>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0800000">
            <a:off x="6096000" y="0"/>
            <a:ext cx="6096000" cy="6858000"/>
          </a:xfrm>
          <a:prstGeom prst="rect">
            <a:avLst/>
          </a:prstGeom>
          <a:gradFill>
            <a:gsLst>
              <a:gs pos="0">
                <a:schemeClr val="tx2">
                  <a:lumMod val="20000"/>
                  <a:lumOff val="8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 </a:t>
            </a:r>
            <a:r>
              <a:rPr lang="en-US" sz="4000" dirty="0">
                <a:latin typeface="Wingdings" panose="05000000000000000000" pitchFamily="2" charset="2"/>
              </a:rPr>
              <a:t>l</a:t>
            </a:r>
            <a:r>
              <a:rPr lang="en-US" dirty="0"/>
              <a:t> </a:t>
            </a:r>
            <a:r>
              <a:rPr lang="en-US" sz="6000" dirty="0"/>
              <a:t>For the </a:t>
            </a:r>
            <a:r>
              <a:rPr lang="en-US" sz="6000" u="sng" dirty="0"/>
              <a:t>LI</a:t>
            </a:r>
            <a:r>
              <a:rPr lang="en-US" sz="6000" u="sng" dirty="0">
                <a:solidFill>
                  <a:srgbClr val="FF0000"/>
                </a:solidFill>
              </a:rPr>
              <a:t>GHT’S</a:t>
            </a:r>
            <a:r>
              <a:rPr lang="en-US" sz="6000" dirty="0">
                <a:solidFill>
                  <a:schemeClr val="tx1"/>
                </a:solidFill>
              </a:rPr>
              <a:t> Sake</a:t>
            </a:r>
            <a:endParaRPr lang="en-US" dirty="0">
              <a:solidFill>
                <a:schemeClr val="tx1"/>
              </a:solidFill>
            </a:endParaRPr>
          </a:p>
        </p:txBody>
      </p:sp>
      <p:sp>
        <p:nvSpPr>
          <p:cNvPr id="3" name="Content Placeholder 2"/>
          <p:cNvSpPr>
            <a:spLocks noGrp="1"/>
          </p:cNvSpPr>
          <p:nvPr>
            <p:ph sz="half" idx="1"/>
          </p:nvPr>
        </p:nvSpPr>
        <p:spPr>
          <a:xfrm>
            <a:off x="565265" y="2590803"/>
            <a:ext cx="5632335" cy="3535363"/>
          </a:xfrm>
        </p:spPr>
        <p:txBody>
          <a:bodyPr>
            <a:normAutofit/>
          </a:bodyPr>
          <a:lstStyle/>
          <a:p>
            <a:pPr>
              <a:lnSpc>
                <a:spcPts val="5000"/>
              </a:lnSpc>
            </a:pPr>
            <a:r>
              <a:rPr lang="en-US" sz="5000" b="1" baseline="30000" dirty="0"/>
              <a:t>8</a:t>
            </a:r>
            <a:r>
              <a:rPr lang="en-US" sz="5000" b="1" dirty="0"/>
              <a:t> For you were once darkness, </a:t>
            </a:r>
            <a:r>
              <a:rPr lang="en-US" sz="5000" b="1" dirty="0">
                <a:solidFill>
                  <a:srgbClr val="FF0000"/>
                </a:solidFill>
                <a:effectLst>
                  <a:glow rad="152400">
                    <a:schemeClr val="bg1"/>
                  </a:glow>
                  <a:outerShdw blurRad="38100" dist="38100" dir="2700000" algn="tl">
                    <a:srgbClr val="000000">
                      <a:alpha val="43137"/>
                    </a:srgbClr>
                  </a:outerShdw>
                </a:effectLst>
              </a:rPr>
              <a:t>but now you are light in the Lord</a:t>
            </a:r>
            <a:r>
              <a:rPr lang="en-US" sz="5000" b="1" dirty="0"/>
              <a:t>. </a:t>
            </a:r>
          </a:p>
        </p:txBody>
      </p:sp>
      <p:sp>
        <p:nvSpPr>
          <p:cNvPr id="9" name="Content Placeholder 8"/>
          <p:cNvSpPr>
            <a:spLocks noGrp="1"/>
          </p:cNvSpPr>
          <p:nvPr>
            <p:ph sz="half" idx="2"/>
          </p:nvPr>
        </p:nvSpPr>
        <p:spPr/>
        <p:txBody>
          <a:bodyPr/>
          <a:lstStyle/>
          <a:p>
            <a:endParaRPr lang="en-US" dirty="0"/>
          </a:p>
        </p:txBody>
      </p:sp>
      <p:pic>
        <p:nvPicPr>
          <p:cNvPr id="8" name="Picture 7">
            <a:extLst>
              <a:ext uri="{FF2B5EF4-FFF2-40B4-BE49-F238E27FC236}">
                <a16:creationId xmlns:a16="http://schemas.microsoft.com/office/drawing/2014/main" id="{9AA08DC6-ECF7-4971-9C5E-875148EE6F38}"/>
              </a:ext>
            </a:extLst>
          </p:cNvPr>
          <p:cNvPicPr>
            <a:picLocks noChangeAspect="1"/>
          </p:cNvPicPr>
          <p:nvPr/>
        </p:nvPicPr>
        <p:blipFill>
          <a:blip r:embed="rId2">
            <a:alphaModFix amt="85000"/>
          </a:blip>
          <a:stretch>
            <a:fillRect/>
          </a:stretch>
        </p:blipFill>
        <p:spPr>
          <a:xfrm>
            <a:off x="1866692" y="1489296"/>
            <a:ext cx="3099216" cy="1110808"/>
          </a:xfrm>
          <a:prstGeom prst="rect">
            <a:avLst/>
          </a:prstGeom>
        </p:spPr>
      </p:pic>
    </p:spTree>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0800000">
            <a:off x="6096000" y="0"/>
            <a:ext cx="6096000" cy="6858000"/>
          </a:xfrm>
          <a:prstGeom prst="rect">
            <a:avLst/>
          </a:prstGeom>
          <a:gradFill>
            <a:gsLst>
              <a:gs pos="0">
                <a:schemeClr val="tx2">
                  <a:lumMod val="20000"/>
                  <a:lumOff val="8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 </a:t>
            </a:r>
            <a:r>
              <a:rPr lang="en-US" sz="4000" dirty="0">
                <a:latin typeface="Wingdings" panose="05000000000000000000" pitchFamily="2" charset="2"/>
              </a:rPr>
              <a:t>l</a:t>
            </a:r>
            <a:r>
              <a:rPr lang="en-US" dirty="0"/>
              <a:t> </a:t>
            </a:r>
            <a:r>
              <a:rPr lang="en-US" sz="6000" dirty="0"/>
              <a:t>For the </a:t>
            </a:r>
            <a:r>
              <a:rPr lang="en-US" sz="6000" u="sng" dirty="0"/>
              <a:t>LI</a:t>
            </a:r>
            <a:r>
              <a:rPr lang="en-US" sz="6000" u="sng" dirty="0">
                <a:solidFill>
                  <a:srgbClr val="FF0000"/>
                </a:solidFill>
              </a:rPr>
              <a:t>GHT’S</a:t>
            </a:r>
            <a:r>
              <a:rPr lang="en-US" sz="6000" dirty="0">
                <a:solidFill>
                  <a:schemeClr val="tx1"/>
                </a:solidFill>
              </a:rPr>
              <a:t> Sake</a:t>
            </a:r>
            <a:endParaRPr lang="en-US" dirty="0">
              <a:solidFill>
                <a:schemeClr val="tx1"/>
              </a:solidFill>
            </a:endParaRPr>
          </a:p>
        </p:txBody>
      </p:sp>
      <p:sp>
        <p:nvSpPr>
          <p:cNvPr id="3" name="Content Placeholder 2"/>
          <p:cNvSpPr>
            <a:spLocks noGrp="1"/>
          </p:cNvSpPr>
          <p:nvPr>
            <p:ph sz="half" idx="1"/>
          </p:nvPr>
        </p:nvSpPr>
        <p:spPr>
          <a:xfrm>
            <a:off x="565265" y="2590803"/>
            <a:ext cx="5632335" cy="3535363"/>
          </a:xfrm>
        </p:spPr>
        <p:txBody>
          <a:bodyPr>
            <a:normAutofit/>
          </a:bodyPr>
          <a:lstStyle/>
          <a:p>
            <a:pPr>
              <a:lnSpc>
                <a:spcPts val="5000"/>
              </a:lnSpc>
            </a:pPr>
            <a:r>
              <a:rPr lang="en-US" sz="5000" b="1" baseline="30000" dirty="0"/>
              <a:t>8</a:t>
            </a:r>
            <a:r>
              <a:rPr lang="en-US" sz="5000" b="1" dirty="0"/>
              <a:t> For you were once darkness, </a:t>
            </a:r>
            <a:r>
              <a:rPr lang="en-US" sz="5000" b="1" dirty="0">
                <a:solidFill>
                  <a:srgbClr val="FF0000"/>
                </a:solidFill>
                <a:effectLst>
                  <a:glow rad="152400">
                    <a:schemeClr val="bg1"/>
                  </a:glow>
                  <a:outerShdw blurRad="38100" dist="38100" dir="2700000" algn="tl">
                    <a:srgbClr val="000000">
                      <a:alpha val="43137"/>
                    </a:srgbClr>
                  </a:outerShdw>
                </a:effectLst>
              </a:rPr>
              <a:t>but now you are light in the Lord</a:t>
            </a:r>
            <a:r>
              <a:rPr lang="en-US" sz="5000" b="1" dirty="0"/>
              <a:t>. </a:t>
            </a:r>
          </a:p>
        </p:txBody>
      </p:sp>
      <p:sp>
        <p:nvSpPr>
          <p:cNvPr id="9" name="Content Placeholder 8"/>
          <p:cNvSpPr>
            <a:spLocks noGrp="1"/>
          </p:cNvSpPr>
          <p:nvPr>
            <p:ph sz="half" idx="2"/>
          </p:nvPr>
        </p:nvSpPr>
        <p:spPr/>
        <p:txBody>
          <a:bodyPr/>
          <a:lstStyle/>
          <a:p>
            <a:endParaRPr lang="en-US" dirty="0"/>
          </a:p>
        </p:txBody>
      </p:sp>
      <p:pic>
        <p:nvPicPr>
          <p:cNvPr id="8" name="Picture 7">
            <a:extLst>
              <a:ext uri="{FF2B5EF4-FFF2-40B4-BE49-F238E27FC236}">
                <a16:creationId xmlns:a16="http://schemas.microsoft.com/office/drawing/2014/main" id="{9AA08DC6-ECF7-4971-9C5E-875148EE6F38}"/>
              </a:ext>
            </a:extLst>
          </p:cNvPr>
          <p:cNvPicPr>
            <a:picLocks noChangeAspect="1"/>
          </p:cNvPicPr>
          <p:nvPr/>
        </p:nvPicPr>
        <p:blipFill>
          <a:blip r:embed="rId2">
            <a:alphaModFix amt="85000"/>
          </a:blip>
          <a:stretch>
            <a:fillRect/>
          </a:stretch>
        </p:blipFill>
        <p:spPr>
          <a:xfrm>
            <a:off x="1866692" y="1489296"/>
            <a:ext cx="3099216" cy="1110808"/>
          </a:xfrm>
          <a:prstGeom prst="rect">
            <a:avLst/>
          </a:prstGeom>
        </p:spPr>
      </p:pic>
      <p:sp>
        <p:nvSpPr>
          <p:cNvPr id="10" name="Content Placeholder 5">
            <a:extLst>
              <a:ext uri="{FF2B5EF4-FFF2-40B4-BE49-F238E27FC236}">
                <a16:creationId xmlns:a16="http://schemas.microsoft.com/office/drawing/2014/main" id="{D4B2747D-7590-44DE-B39B-6FD58385CB99}"/>
              </a:ext>
            </a:extLst>
          </p:cNvPr>
          <p:cNvSpPr txBox="1">
            <a:spLocks/>
          </p:cNvSpPr>
          <p:nvPr/>
        </p:nvSpPr>
        <p:spPr>
          <a:xfrm>
            <a:off x="6367548" y="2517365"/>
            <a:ext cx="5824451" cy="3608802"/>
          </a:xfrm>
          <a:prstGeom prst="rect">
            <a:avLst/>
          </a:prstGeom>
        </p:spPr>
        <p:txBody>
          <a:bodyPr vert="horz" lIns="91440" tIns="45720" rIns="91440" bIns="45720" rtlCol="0">
            <a:noAutofit/>
          </a:bodyPr>
          <a:lstStyle>
            <a:lvl1pPr marL="0" indent="0" algn="l" defTabSz="914400" rtl="0" eaLnBrk="1" latinLnBrk="0" hangingPunct="1">
              <a:lnSpc>
                <a:spcPts val="3600"/>
              </a:lnSpc>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ts val="3600"/>
              </a:lnSpc>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lnSpc>
                <a:spcPts val="3600"/>
              </a:lnSpc>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lnSpc>
                <a:spcPts val="3600"/>
              </a:lnSpc>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lnSpc>
                <a:spcPts val="3600"/>
              </a:lnSpc>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nSpc>
                <a:spcPts val="4800"/>
              </a:lnSpc>
            </a:pPr>
            <a:r>
              <a:rPr lang="en-US" sz="5000">
                <a:solidFill>
                  <a:srgbClr val="FF0000"/>
                </a:solidFill>
              </a:rPr>
              <a:t>Live as children of light </a:t>
            </a:r>
            <a:r>
              <a:rPr lang="en-US" sz="5000" baseline="30000">
                <a:solidFill>
                  <a:schemeClr val="tx1"/>
                </a:solidFill>
              </a:rPr>
              <a:t>9</a:t>
            </a:r>
            <a:r>
              <a:rPr lang="en-US" sz="5000">
                <a:solidFill>
                  <a:schemeClr val="tx1"/>
                </a:solidFill>
              </a:rPr>
              <a:t> (for the fruit of the light consists in all goodness, right-eousness and truth)   </a:t>
            </a:r>
            <a:r>
              <a:rPr lang="en-US" sz="5000" baseline="30000">
                <a:solidFill>
                  <a:schemeClr val="tx1"/>
                </a:solidFill>
              </a:rPr>
              <a:t>10</a:t>
            </a:r>
            <a:r>
              <a:rPr lang="en-US" sz="5000">
                <a:solidFill>
                  <a:schemeClr val="tx1"/>
                </a:solidFill>
              </a:rPr>
              <a:t> and find out what pleases the Lord.</a:t>
            </a:r>
          </a:p>
          <a:p>
            <a:pPr>
              <a:lnSpc>
                <a:spcPts val="4800"/>
              </a:lnSpc>
            </a:pPr>
            <a:endParaRPr lang="en-US" sz="5000" dirty="0"/>
          </a:p>
        </p:txBody>
      </p:sp>
      <p:pic>
        <p:nvPicPr>
          <p:cNvPr id="11" name="Picture 10">
            <a:extLst>
              <a:ext uri="{FF2B5EF4-FFF2-40B4-BE49-F238E27FC236}">
                <a16:creationId xmlns:a16="http://schemas.microsoft.com/office/drawing/2014/main" id="{8FC9789A-4211-4961-8C0F-21632FD99496}"/>
              </a:ext>
            </a:extLst>
          </p:cNvPr>
          <p:cNvPicPr>
            <a:picLocks noChangeAspect="1"/>
          </p:cNvPicPr>
          <p:nvPr/>
        </p:nvPicPr>
        <p:blipFill>
          <a:blip r:embed="rId3"/>
          <a:stretch>
            <a:fillRect/>
          </a:stretch>
        </p:blipFill>
        <p:spPr>
          <a:xfrm>
            <a:off x="6938589" y="1444633"/>
            <a:ext cx="3547221" cy="1098534"/>
          </a:xfrm>
          <a:prstGeom prst="rect">
            <a:avLst/>
          </a:prstGeom>
        </p:spPr>
      </p:pic>
    </p:spTree>
    <p:extLst>
      <p:ext uri="{BB962C8B-B14F-4D97-AF65-F5344CB8AC3E}">
        <p14:creationId xmlns:p14="http://schemas.microsoft.com/office/powerpoint/2010/main" val="2509520060"/>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2073CA-C05C-4F02-BFD8-928251625040}"/>
              </a:ext>
            </a:extLst>
          </p:cNvPr>
          <p:cNvSpPr/>
          <p:nvPr/>
        </p:nvSpPr>
        <p:spPr>
          <a:xfrm rot="10800000">
            <a:off x="6096000" y="0"/>
            <a:ext cx="6096000" cy="6858000"/>
          </a:xfrm>
          <a:prstGeom prst="rect">
            <a:avLst/>
          </a:prstGeom>
          <a:gradFill>
            <a:gsLst>
              <a:gs pos="0">
                <a:schemeClr val="tx2">
                  <a:lumMod val="20000"/>
                  <a:lumOff val="8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 </a:t>
            </a:r>
            <a:r>
              <a:rPr lang="en-US" sz="3600" dirty="0">
                <a:latin typeface="Wingdings" panose="05000000000000000000" pitchFamily="2" charset="2"/>
              </a:rPr>
              <a:t>l</a:t>
            </a:r>
            <a:r>
              <a:rPr lang="en-US" dirty="0"/>
              <a:t> </a:t>
            </a:r>
            <a:r>
              <a:rPr lang="en-US" sz="6000" dirty="0"/>
              <a:t>For the </a:t>
            </a:r>
            <a:r>
              <a:rPr lang="en-US" sz="6000" u="sng" dirty="0"/>
              <a:t>LI</a:t>
            </a:r>
            <a:r>
              <a:rPr lang="en-US" sz="6000" u="sng" dirty="0">
                <a:solidFill>
                  <a:srgbClr val="FF0000"/>
                </a:solidFill>
              </a:rPr>
              <a:t>GHT’S</a:t>
            </a:r>
            <a:r>
              <a:rPr lang="en-US" sz="6000" dirty="0">
                <a:solidFill>
                  <a:schemeClr val="tx1"/>
                </a:solidFill>
              </a:rPr>
              <a:t> Sake</a:t>
            </a:r>
            <a:endParaRPr lang="en-US" dirty="0">
              <a:solidFill>
                <a:schemeClr val="tx1"/>
              </a:solidFill>
            </a:endParaRPr>
          </a:p>
        </p:txBody>
      </p:sp>
      <p:sp>
        <p:nvSpPr>
          <p:cNvPr id="3" name="Content Placeholder 2"/>
          <p:cNvSpPr>
            <a:spLocks noGrp="1"/>
          </p:cNvSpPr>
          <p:nvPr>
            <p:ph sz="half" idx="1"/>
          </p:nvPr>
        </p:nvSpPr>
        <p:spPr>
          <a:xfrm>
            <a:off x="1828800" y="2590803"/>
            <a:ext cx="4038600" cy="3535363"/>
          </a:xfrm>
        </p:spPr>
        <p:txBody>
          <a:bodyPr/>
          <a:lstStyle/>
          <a:p>
            <a:r>
              <a:rPr lang="en-US" baseline="30000" dirty="0"/>
              <a:t>7</a:t>
            </a:r>
            <a:r>
              <a:rPr lang="en-US" dirty="0"/>
              <a:t> Therefore do not be partners with them.  </a:t>
            </a:r>
            <a:r>
              <a:rPr lang="en-US" baseline="30000" dirty="0"/>
              <a:t>8</a:t>
            </a:r>
            <a:r>
              <a:rPr lang="en-US" dirty="0"/>
              <a:t> For you were once darkness, but now you are light in the Lord. </a:t>
            </a:r>
          </a:p>
        </p:txBody>
      </p:sp>
      <p:pic>
        <p:nvPicPr>
          <p:cNvPr id="4" name="Picture 8"/>
          <p:cNvPicPr>
            <a:picLocks noChangeAspect="1" noChangeArrowheads="1"/>
          </p:cNvPicPr>
          <p:nvPr/>
        </p:nvPicPr>
        <p:blipFill>
          <a:blip r:embed="rId3" cstate="print"/>
          <a:srcRect/>
          <a:stretch>
            <a:fillRect/>
          </a:stretch>
        </p:blipFill>
        <p:spPr bwMode="auto">
          <a:xfrm>
            <a:off x="1898077" y="1474015"/>
            <a:ext cx="3075709" cy="1103708"/>
          </a:xfrm>
          <a:prstGeom prst="rect">
            <a:avLst/>
          </a:prstGeom>
          <a:noFill/>
          <a:ln w="9525">
            <a:noFill/>
            <a:miter lim="800000"/>
            <a:headEnd/>
            <a:tailEnd/>
          </a:ln>
          <a:effectLst/>
        </p:spPr>
      </p:pic>
      <p:sp>
        <p:nvSpPr>
          <p:cNvPr id="9" name="Rectangular Callout 8"/>
          <p:cNvSpPr/>
          <p:nvPr/>
        </p:nvSpPr>
        <p:spPr>
          <a:xfrm>
            <a:off x="279923" y="1436914"/>
            <a:ext cx="5256354" cy="4870580"/>
          </a:xfrm>
          <a:prstGeom prst="wedgeRectCallout">
            <a:avLst>
              <a:gd name="adj1" fmla="val 66893"/>
              <a:gd name="adj2" fmla="val 17575"/>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853" y="1523140"/>
            <a:ext cx="5367198" cy="861774"/>
          </a:xfrm>
          <a:prstGeom prst="rect">
            <a:avLst/>
          </a:prstGeom>
          <a:noFill/>
        </p:spPr>
        <p:txBody>
          <a:bodyPr wrap="square" rtlCol="0">
            <a:spAutoFit/>
          </a:bodyPr>
          <a:lstStyle/>
          <a:p>
            <a:r>
              <a:rPr lang="en-US" sz="5000" b="1" dirty="0">
                <a:solidFill>
                  <a:schemeClr val="bg1"/>
                </a:solidFill>
              </a:rPr>
              <a:t>MORAL EXELLENCE</a:t>
            </a:r>
          </a:p>
        </p:txBody>
      </p:sp>
      <p:pic>
        <p:nvPicPr>
          <p:cNvPr id="2050" name="Picture 2"/>
          <p:cNvPicPr>
            <a:picLocks noChangeAspect="1" noChangeArrowheads="1"/>
          </p:cNvPicPr>
          <p:nvPr/>
        </p:nvPicPr>
        <p:blipFill>
          <a:blip r:embed="rId4" cstate="print"/>
          <a:srcRect/>
          <a:stretch>
            <a:fillRect/>
          </a:stretch>
        </p:blipFill>
        <p:spPr bwMode="auto">
          <a:xfrm>
            <a:off x="556559" y="2331400"/>
            <a:ext cx="4572000" cy="3937263"/>
          </a:xfrm>
          <a:prstGeom prst="rect">
            <a:avLst/>
          </a:prstGeom>
          <a:noFill/>
          <a:ln w="9525">
            <a:noFill/>
            <a:miter lim="800000"/>
            <a:headEnd/>
            <a:tailEnd/>
          </a:ln>
          <a:effectLst/>
        </p:spPr>
      </p:pic>
      <p:sp>
        <p:nvSpPr>
          <p:cNvPr id="13" name="Content Placeholder 5"/>
          <p:cNvSpPr>
            <a:spLocks noGrp="1"/>
          </p:cNvSpPr>
          <p:nvPr>
            <p:ph sz="half" idx="2"/>
          </p:nvPr>
        </p:nvSpPr>
        <p:spPr>
          <a:xfrm>
            <a:off x="6367548" y="2517365"/>
            <a:ext cx="5824451" cy="3608802"/>
          </a:xfrm>
        </p:spPr>
        <p:txBody>
          <a:bodyPr>
            <a:noAutofit/>
          </a:bodyPr>
          <a:lstStyle/>
          <a:p>
            <a:pPr>
              <a:lnSpc>
                <a:spcPts val="4800"/>
              </a:lnSpc>
            </a:pPr>
            <a:r>
              <a:rPr lang="en-US" sz="5000" b="1" dirty="0">
                <a:solidFill>
                  <a:schemeClr val="tx1"/>
                </a:solidFill>
              </a:rPr>
              <a:t>Live as children of light </a:t>
            </a:r>
            <a:r>
              <a:rPr lang="en-US" sz="5000" b="1" baseline="30000" dirty="0">
                <a:solidFill>
                  <a:schemeClr val="tx1"/>
                </a:solidFill>
              </a:rPr>
              <a:t>9</a:t>
            </a:r>
            <a:r>
              <a:rPr lang="en-US" sz="5000" b="1" dirty="0">
                <a:solidFill>
                  <a:schemeClr val="tx1"/>
                </a:solidFill>
              </a:rPr>
              <a:t> (for the fruit of the light consists in </a:t>
            </a:r>
            <a:r>
              <a:rPr lang="en-US" sz="5000" b="1" dirty="0">
                <a:solidFill>
                  <a:srgbClr val="FF0000"/>
                </a:solidFill>
              </a:rPr>
              <a:t>all goodness</a:t>
            </a:r>
            <a:r>
              <a:rPr lang="en-US" sz="5000" b="1" dirty="0">
                <a:solidFill>
                  <a:schemeClr val="tx1"/>
                </a:solidFill>
              </a:rPr>
              <a:t>, right-</a:t>
            </a:r>
            <a:r>
              <a:rPr lang="en-US" sz="5000" b="1" dirty="0" err="1">
                <a:solidFill>
                  <a:schemeClr val="tx1"/>
                </a:solidFill>
              </a:rPr>
              <a:t>eousness</a:t>
            </a:r>
            <a:r>
              <a:rPr lang="en-US" sz="5000" b="1" dirty="0">
                <a:solidFill>
                  <a:schemeClr val="tx1"/>
                </a:solidFill>
              </a:rPr>
              <a:t> and truth)   </a:t>
            </a:r>
            <a:r>
              <a:rPr lang="en-US" sz="5000" b="1" baseline="30000" dirty="0">
                <a:solidFill>
                  <a:schemeClr val="tx1"/>
                </a:solidFill>
              </a:rPr>
              <a:t>10</a:t>
            </a:r>
            <a:r>
              <a:rPr lang="en-US" sz="5000" b="1" dirty="0">
                <a:solidFill>
                  <a:schemeClr val="tx1"/>
                </a:solidFill>
              </a:rPr>
              <a:t> and find out what pleases the Lord.</a:t>
            </a:r>
          </a:p>
          <a:p>
            <a:pPr>
              <a:lnSpc>
                <a:spcPts val="4800"/>
              </a:lnSpc>
            </a:pPr>
            <a:endParaRPr lang="en-US" sz="5000" dirty="0"/>
          </a:p>
        </p:txBody>
      </p:sp>
      <p:pic>
        <p:nvPicPr>
          <p:cNvPr id="16" name="Picture 15">
            <a:extLst>
              <a:ext uri="{FF2B5EF4-FFF2-40B4-BE49-F238E27FC236}">
                <a16:creationId xmlns:a16="http://schemas.microsoft.com/office/drawing/2014/main" id="{58A9D657-1E0D-4DE1-924C-177C777A8343}"/>
              </a:ext>
            </a:extLst>
          </p:cNvPr>
          <p:cNvPicPr>
            <a:picLocks noChangeAspect="1"/>
          </p:cNvPicPr>
          <p:nvPr/>
        </p:nvPicPr>
        <p:blipFill>
          <a:blip r:embed="rId5"/>
          <a:stretch>
            <a:fillRect/>
          </a:stretch>
        </p:blipFill>
        <p:spPr>
          <a:xfrm>
            <a:off x="6938589" y="1444633"/>
            <a:ext cx="3547221" cy="1098534"/>
          </a:xfrm>
          <a:prstGeom prst="rect">
            <a:avLst/>
          </a:prstGeom>
        </p:spPr>
      </p:pic>
    </p:spTree>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24E5C4C-3BD6-4109-BE44-3499E02D6F96}"/>
              </a:ext>
            </a:extLst>
          </p:cNvPr>
          <p:cNvSpPr/>
          <p:nvPr/>
        </p:nvSpPr>
        <p:spPr>
          <a:xfrm rot="10800000">
            <a:off x="6096000" y="0"/>
            <a:ext cx="6096000" cy="6858000"/>
          </a:xfrm>
          <a:prstGeom prst="rect">
            <a:avLst/>
          </a:prstGeom>
          <a:gradFill>
            <a:gsLst>
              <a:gs pos="0">
                <a:schemeClr val="tx2">
                  <a:lumMod val="20000"/>
                  <a:lumOff val="8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 </a:t>
            </a:r>
            <a:r>
              <a:rPr lang="en-US" sz="3600" dirty="0">
                <a:latin typeface="Wingdings" panose="05000000000000000000" pitchFamily="2" charset="2"/>
              </a:rPr>
              <a:t>l</a:t>
            </a:r>
            <a:r>
              <a:rPr lang="en-US" dirty="0"/>
              <a:t> </a:t>
            </a:r>
            <a:r>
              <a:rPr lang="en-US" sz="6000" dirty="0"/>
              <a:t>For the </a:t>
            </a:r>
            <a:r>
              <a:rPr lang="en-US" sz="6000" u="sng" dirty="0"/>
              <a:t>LI</a:t>
            </a:r>
            <a:r>
              <a:rPr lang="en-US" sz="6000" u="sng" dirty="0">
                <a:solidFill>
                  <a:srgbClr val="FF0000"/>
                </a:solidFill>
              </a:rPr>
              <a:t>GHT’S</a:t>
            </a:r>
            <a:r>
              <a:rPr lang="en-US" sz="6000" dirty="0">
                <a:solidFill>
                  <a:schemeClr val="tx1"/>
                </a:solidFill>
              </a:rPr>
              <a:t> Sake</a:t>
            </a:r>
            <a:endParaRPr lang="en-US" dirty="0">
              <a:solidFill>
                <a:schemeClr val="tx1"/>
              </a:solidFill>
            </a:endParaRPr>
          </a:p>
        </p:txBody>
      </p:sp>
      <p:sp>
        <p:nvSpPr>
          <p:cNvPr id="3" name="Content Placeholder 2"/>
          <p:cNvSpPr>
            <a:spLocks noGrp="1"/>
          </p:cNvSpPr>
          <p:nvPr>
            <p:ph sz="half" idx="1"/>
          </p:nvPr>
        </p:nvSpPr>
        <p:spPr>
          <a:xfrm>
            <a:off x="1828800" y="2590803"/>
            <a:ext cx="4038600" cy="3535363"/>
          </a:xfrm>
        </p:spPr>
        <p:txBody>
          <a:bodyPr/>
          <a:lstStyle/>
          <a:p>
            <a:r>
              <a:rPr lang="en-US" baseline="30000" dirty="0"/>
              <a:t>7</a:t>
            </a:r>
            <a:r>
              <a:rPr lang="en-US" dirty="0"/>
              <a:t> Therefore do not be partners with them.  </a:t>
            </a:r>
            <a:r>
              <a:rPr lang="en-US" baseline="30000" dirty="0"/>
              <a:t>8</a:t>
            </a:r>
            <a:r>
              <a:rPr lang="en-US" dirty="0"/>
              <a:t> For you were once darkness, but now you are light in the Lord. </a:t>
            </a:r>
          </a:p>
        </p:txBody>
      </p:sp>
      <p:pic>
        <p:nvPicPr>
          <p:cNvPr id="4" name="Picture 8"/>
          <p:cNvPicPr>
            <a:picLocks noChangeAspect="1" noChangeArrowheads="1"/>
          </p:cNvPicPr>
          <p:nvPr/>
        </p:nvPicPr>
        <p:blipFill>
          <a:blip r:embed="rId3" cstate="print"/>
          <a:srcRect/>
          <a:stretch>
            <a:fillRect/>
          </a:stretch>
        </p:blipFill>
        <p:spPr bwMode="auto">
          <a:xfrm>
            <a:off x="1898077" y="1474015"/>
            <a:ext cx="3075709" cy="1103708"/>
          </a:xfrm>
          <a:prstGeom prst="rect">
            <a:avLst/>
          </a:prstGeom>
          <a:noFill/>
          <a:ln w="9525">
            <a:noFill/>
            <a:miter lim="800000"/>
            <a:headEnd/>
            <a:tailEnd/>
          </a:ln>
          <a:effectLst/>
        </p:spPr>
      </p:pic>
      <p:sp>
        <p:nvSpPr>
          <p:cNvPr id="12" name="Rectangular Callout 11"/>
          <p:cNvSpPr/>
          <p:nvPr/>
        </p:nvSpPr>
        <p:spPr>
          <a:xfrm>
            <a:off x="279923" y="1436914"/>
            <a:ext cx="5256354" cy="4870580"/>
          </a:xfrm>
          <a:prstGeom prst="wedgeRectCallout">
            <a:avLst>
              <a:gd name="adj1" fmla="val 66893"/>
              <a:gd name="adj2" fmla="val 17575"/>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79924" y="1623527"/>
            <a:ext cx="5256353" cy="861774"/>
          </a:xfrm>
          <a:prstGeom prst="rect">
            <a:avLst/>
          </a:prstGeom>
          <a:noFill/>
        </p:spPr>
        <p:txBody>
          <a:bodyPr wrap="square" rtlCol="0">
            <a:spAutoFit/>
          </a:bodyPr>
          <a:lstStyle/>
          <a:p>
            <a:pPr algn="ctr"/>
            <a:r>
              <a:rPr lang="en-US" sz="5000" b="1" dirty="0">
                <a:solidFill>
                  <a:schemeClr val="bg1"/>
                </a:solidFill>
              </a:rPr>
              <a:t>DO RIGHT</a:t>
            </a:r>
          </a:p>
        </p:txBody>
      </p:sp>
      <p:pic>
        <p:nvPicPr>
          <p:cNvPr id="15361" name="Picture 1"/>
          <p:cNvPicPr>
            <a:picLocks noChangeAspect="1" noChangeArrowheads="1"/>
          </p:cNvPicPr>
          <p:nvPr/>
        </p:nvPicPr>
        <p:blipFill>
          <a:blip r:embed="rId4" cstate="print"/>
          <a:srcRect/>
          <a:stretch>
            <a:fillRect/>
          </a:stretch>
        </p:blipFill>
        <p:spPr bwMode="auto">
          <a:xfrm>
            <a:off x="934861" y="2368667"/>
            <a:ext cx="3946477" cy="3979634"/>
          </a:xfrm>
          <a:prstGeom prst="rect">
            <a:avLst/>
          </a:prstGeom>
          <a:noFill/>
          <a:ln w="9525">
            <a:noFill/>
            <a:miter lim="800000"/>
            <a:headEnd/>
            <a:tailEnd/>
          </a:ln>
          <a:effectLst/>
        </p:spPr>
      </p:pic>
      <p:sp>
        <p:nvSpPr>
          <p:cNvPr id="14" name="Content Placeholder 5"/>
          <p:cNvSpPr>
            <a:spLocks noGrp="1"/>
          </p:cNvSpPr>
          <p:nvPr>
            <p:ph sz="half" idx="2"/>
          </p:nvPr>
        </p:nvSpPr>
        <p:spPr>
          <a:xfrm>
            <a:off x="6367548" y="2517365"/>
            <a:ext cx="5824451" cy="3608802"/>
          </a:xfrm>
        </p:spPr>
        <p:txBody>
          <a:bodyPr>
            <a:noAutofit/>
          </a:bodyPr>
          <a:lstStyle/>
          <a:p>
            <a:pPr>
              <a:lnSpc>
                <a:spcPts val="4800"/>
              </a:lnSpc>
            </a:pPr>
            <a:r>
              <a:rPr lang="en-US" sz="5000" b="1" dirty="0">
                <a:solidFill>
                  <a:schemeClr val="tx1"/>
                </a:solidFill>
              </a:rPr>
              <a:t>Live as children of light </a:t>
            </a:r>
            <a:r>
              <a:rPr lang="en-US" sz="5000" b="1" baseline="30000" dirty="0">
                <a:solidFill>
                  <a:schemeClr val="tx1"/>
                </a:solidFill>
              </a:rPr>
              <a:t>9</a:t>
            </a:r>
            <a:r>
              <a:rPr lang="en-US" sz="5000" b="1" dirty="0">
                <a:solidFill>
                  <a:schemeClr val="tx1"/>
                </a:solidFill>
              </a:rPr>
              <a:t> (for the fruit of the light consists </a:t>
            </a:r>
            <a:r>
              <a:rPr lang="en-US" sz="5000" b="1" dirty="0">
                <a:solidFill>
                  <a:srgbClr val="FF0000"/>
                </a:solidFill>
              </a:rPr>
              <a:t>in</a:t>
            </a:r>
            <a:r>
              <a:rPr lang="en-US" sz="5000" b="1" dirty="0">
                <a:solidFill>
                  <a:schemeClr val="tx1"/>
                </a:solidFill>
              </a:rPr>
              <a:t> </a:t>
            </a:r>
            <a:r>
              <a:rPr lang="en-US" sz="5000" b="1" dirty="0">
                <a:solidFill>
                  <a:srgbClr val="FF0000"/>
                </a:solidFill>
              </a:rPr>
              <a:t>all</a:t>
            </a:r>
            <a:r>
              <a:rPr lang="en-US" sz="5000" b="1" dirty="0">
                <a:solidFill>
                  <a:schemeClr val="tx1"/>
                </a:solidFill>
              </a:rPr>
              <a:t> goodness, </a:t>
            </a:r>
            <a:r>
              <a:rPr lang="en-US" sz="5000" b="1" dirty="0">
                <a:solidFill>
                  <a:srgbClr val="FF0000"/>
                </a:solidFill>
                <a:effectLst/>
              </a:rPr>
              <a:t>right-</a:t>
            </a:r>
            <a:r>
              <a:rPr lang="en-US" sz="5000" b="1" dirty="0" err="1">
                <a:solidFill>
                  <a:srgbClr val="FF0000"/>
                </a:solidFill>
                <a:effectLst/>
              </a:rPr>
              <a:t>eousness</a:t>
            </a:r>
            <a:r>
              <a:rPr lang="en-US" sz="5000" b="1" dirty="0">
                <a:solidFill>
                  <a:schemeClr val="tx1"/>
                </a:solidFill>
              </a:rPr>
              <a:t> and truth)   </a:t>
            </a:r>
            <a:r>
              <a:rPr lang="en-US" sz="5000" b="1" baseline="30000" dirty="0">
                <a:solidFill>
                  <a:schemeClr val="tx1"/>
                </a:solidFill>
              </a:rPr>
              <a:t>10</a:t>
            </a:r>
            <a:r>
              <a:rPr lang="en-US" sz="5000" b="1" dirty="0">
                <a:solidFill>
                  <a:schemeClr val="tx1"/>
                </a:solidFill>
              </a:rPr>
              <a:t> and find out what pleases the Lord.</a:t>
            </a:r>
          </a:p>
          <a:p>
            <a:pPr>
              <a:lnSpc>
                <a:spcPts val="4800"/>
              </a:lnSpc>
            </a:pPr>
            <a:endParaRPr lang="en-US" sz="5000" dirty="0"/>
          </a:p>
        </p:txBody>
      </p:sp>
      <p:pic>
        <p:nvPicPr>
          <p:cNvPr id="15" name="Picture 14">
            <a:extLst>
              <a:ext uri="{FF2B5EF4-FFF2-40B4-BE49-F238E27FC236}">
                <a16:creationId xmlns:a16="http://schemas.microsoft.com/office/drawing/2014/main" id="{D26CF59D-30C8-4BD9-84C5-F1AA03ACC36D}"/>
              </a:ext>
            </a:extLst>
          </p:cNvPr>
          <p:cNvPicPr>
            <a:picLocks noChangeAspect="1"/>
          </p:cNvPicPr>
          <p:nvPr/>
        </p:nvPicPr>
        <p:blipFill>
          <a:blip r:embed="rId5"/>
          <a:stretch>
            <a:fillRect/>
          </a:stretch>
        </p:blipFill>
        <p:spPr>
          <a:xfrm>
            <a:off x="6938589" y="1444633"/>
            <a:ext cx="3547221" cy="1098534"/>
          </a:xfrm>
          <a:prstGeom prst="rect">
            <a:avLst/>
          </a:prstGeom>
        </p:spPr>
      </p:pic>
    </p:spTree>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90414E7-69D2-4DF6-B45E-2C374A8CE13E}"/>
              </a:ext>
            </a:extLst>
          </p:cNvPr>
          <p:cNvSpPr/>
          <p:nvPr/>
        </p:nvSpPr>
        <p:spPr>
          <a:xfrm rot="10800000">
            <a:off x="6096000" y="0"/>
            <a:ext cx="6096000" cy="6858000"/>
          </a:xfrm>
          <a:prstGeom prst="rect">
            <a:avLst/>
          </a:prstGeom>
          <a:gradFill>
            <a:gsLst>
              <a:gs pos="0">
                <a:schemeClr val="tx2">
                  <a:lumMod val="20000"/>
                  <a:lumOff val="8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ular Callout 13"/>
          <p:cNvSpPr/>
          <p:nvPr/>
        </p:nvSpPr>
        <p:spPr>
          <a:xfrm>
            <a:off x="279923" y="1436914"/>
            <a:ext cx="5256354" cy="4870580"/>
          </a:xfrm>
          <a:prstGeom prst="wedgeRectCallout">
            <a:avLst>
              <a:gd name="adj1" fmla="val 66893"/>
              <a:gd name="adj2" fmla="val 17575"/>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12192000" cy="1143000"/>
          </a:xfrm>
        </p:spPr>
        <p:txBody>
          <a:bodyPr/>
          <a:lstStyle/>
          <a:p>
            <a:r>
              <a:rPr lang="en-US" dirty="0"/>
              <a:t> </a:t>
            </a:r>
            <a:r>
              <a:rPr lang="en-US" sz="3600" dirty="0">
                <a:latin typeface="Wingdings" panose="05000000000000000000" pitchFamily="2" charset="2"/>
              </a:rPr>
              <a:t>l</a:t>
            </a:r>
            <a:r>
              <a:rPr lang="en-US" dirty="0"/>
              <a:t> </a:t>
            </a:r>
            <a:r>
              <a:rPr lang="en-US" sz="6000" dirty="0"/>
              <a:t>For the </a:t>
            </a:r>
            <a:r>
              <a:rPr lang="en-US" sz="6000" u="sng" dirty="0"/>
              <a:t>LI</a:t>
            </a:r>
            <a:r>
              <a:rPr lang="en-US" sz="6000" u="sng" dirty="0">
                <a:solidFill>
                  <a:srgbClr val="FF0000"/>
                </a:solidFill>
              </a:rPr>
              <a:t>GHT’S</a:t>
            </a:r>
            <a:r>
              <a:rPr lang="en-US" sz="6000" dirty="0">
                <a:solidFill>
                  <a:schemeClr val="tx1"/>
                </a:solidFill>
              </a:rPr>
              <a:t> Sake</a:t>
            </a:r>
            <a:endParaRPr lang="en-US" dirty="0">
              <a:solidFill>
                <a:schemeClr val="tx1"/>
              </a:solidFill>
            </a:endParaRPr>
          </a:p>
        </p:txBody>
      </p:sp>
      <p:sp>
        <p:nvSpPr>
          <p:cNvPr id="10" name="TextBox 9"/>
          <p:cNvSpPr txBox="1"/>
          <p:nvPr/>
        </p:nvSpPr>
        <p:spPr>
          <a:xfrm>
            <a:off x="279922" y="1623527"/>
            <a:ext cx="5256355" cy="1631216"/>
          </a:xfrm>
          <a:prstGeom prst="rect">
            <a:avLst/>
          </a:prstGeom>
          <a:noFill/>
        </p:spPr>
        <p:txBody>
          <a:bodyPr wrap="square" rtlCol="0">
            <a:spAutoFit/>
          </a:bodyPr>
          <a:lstStyle/>
          <a:p>
            <a:pPr algn="ctr"/>
            <a:r>
              <a:rPr lang="en-US" sz="5000" b="1" dirty="0">
                <a:solidFill>
                  <a:schemeClr val="bg1"/>
                </a:solidFill>
              </a:rPr>
              <a:t>BE GENUINELY HONEST</a:t>
            </a:r>
          </a:p>
        </p:txBody>
      </p:sp>
      <p:pic>
        <p:nvPicPr>
          <p:cNvPr id="14338" name="Picture 2"/>
          <p:cNvPicPr>
            <a:picLocks noChangeAspect="1" noChangeArrowheads="1"/>
          </p:cNvPicPr>
          <p:nvPr/>
        </p:nvPicPr>
        <p:blipFill>
          <a:blip r:embed="rId3" cstate="print"/>
          <a:srcRect/>
          <a:stretch>
            <a:fillRect/>
          </a:stretch>
        </p:blipFill>
        <p:spPr bwMode="auto">
          <a:xfrm>
            <a:off x="1193065" y="3064039"/>
            <a:ext cx="3430067" cy="3430068"/>
          </a:xfrm>
          <a:prstGeom prst="rect">
            <a:avLst/>
          </a:prstGeom>
          <a:noFill/>
          <a:ln w="9525">
            <a:noFill/>
            <a:miter lim="800000"/>
            <a:headEnd/>
            <a:tailEnd/>
          </a:ln>
          <a:effectLst/>
        </p:spPr>
      </p:pic>
      <p:sp>
        <p:nvSpPr>
          <p:cNvPr id="13" name="Content Placeholder 5"/>
          <p:cNvSpPr txBox="1">
            <a:spLocks/>
          </p:cNvSpPr>
          <p:nvPr/>
        </p:nvSpPr>
        <p:spPr>
          <a:xfrm>
            <a:off x="6367548" y="2517365"/>
            <a:ext cx="5824451" cy="3608802"/>
          </a:xfrm>
          <a:prstGeom prst="rect">
            <a:avLst/>
          </a:prstGeom>
        </p:spPr>
        <p:txBody>
          <a:bodyPr vert="horz" lIns="91440" tIns="45720" rIns="91440" bIns="45720" rtlCol="0">
            <a:noAutofit/>
          </a:bodyPr>
          <a:lstStyle>
            <a:lvl1pPr marL="0" indent="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nSpc>
                <a:spcPts val="4800"/>
              </a:lnSpc>
            </a:pPr>
            <a:r>
              <a:rPr lang="en-US" sz="5000" b="1" dirty="0">
                <a:solidFill>
                  <a:schemeClr val="tx1"/>
                </a:solidFill>
              </a:rPr>
              <a:t>Live as children of light </a:t>
            </a:r>
            <a:r>
              <a:rPr lang="en-US" sz="5000" b="1" baseline="30000" dirty="0">
                <a:solidFill>
                  <a:schemeClr val="tx1"/>
                </a:solidFill>
              </a:rPr>
              <a:t>9</a:t>
            </a:r>
            <a:r>
              <a:rPr lang="en-US" sz="5000" b="1" dirty="0">
                <a:solidFill>
                  <a:schemeClr val="tx1"/>
                </a:solidFill>
              </a:rPr>
              <a:t> (for the fruit of the light consists </a:t>
            </a:r>
            <a:r>
              <a:rPr lang="en-US" sz="5000" b="1" dirty="0">
                <a:solidFill>
                  <a:srgbClr val="FF0000"/>
                </a:solidFill>
              </a:rPr>
              <a:t>in all </a:t>
            </a:r>
            <a:r>
              <a:rPr lang="en-US" sz="5000" b="1" dirty="0">
                <a:solidFill>
                  <a:schemeClr val="tx1"/>
                </a:solidFill>
              </a:rPr>
              <a:t>goodness, right-</a:t>
            </a:r>
            <a:r>
              <a:rPr lang="en-US" sz="5000" b="1" dirty="0" err="1">
                <a:solidFill>
                  <a:schemeClr val="tx1"/>
                </a:solidFill>
              </a:rPr>
              <a:t>eousness</a:t>
            </a:r>
            <a:r>
              <a:rPr lang="en-US" sz="5000" b="1" dirty="0">
                <a:solidFill>
                  <a:schemeClr val="tx1"/>
                </a:solidFill>
              </a:rPr>
              <a:t> and </a:t>
            </a:r>
            <a:r>
              <a:rPr lang="en-US" sz="5000" b="1" dirty="0">
                <a:solidFill>
                  <a:srgbClr val="FF0000"/>
                </a:solidFill>
              </a:rPr>
              <a:t>truth</a:t>
            </a:r>
            <a:r>
              <a:rPr lang="en-US" sz="5000" b="1" dirty="0">
                <a:solidFill>
                  <a:schemeClr val="tx1"/>
                </a:solidFill>
              </a:rPr>
              <a:t>)   </a:t>
            </a:r>
            <a:r>
              <a:rPr lang="en-US" sz="5000" b="1" baseline="30000" dirty="0">
                <a:solidFill>
                  <a:schemeClr val="tx1"/>
                </a:solidFill>
              </a:rPr>
              <a:t>10</a:t>
            </a:r>
            <a:r>
              <a:rPr lang="en-US" sz="5000" b="1" dirty="0">
                <a:solidFill>
                  <a:schemeClr val="tx1"/>
                </a:solidFill>
              </a:rPr>
              <a:t> and find out what pleases the Lord.</a:t>
            </a:r>
          </a:p>
          <a:p>
            <a:pPr>
              <a:lnSpc>
                <a:spcPts val="4800"/>
              </a:lnSpc>
            </a:pPr>
            <a:endParaRPr lang="en-US" sz="5000" dirty="0"/>
          </a:p>
        </p:txBody>
      </p:sp>
      <p:pic>
        <p:nvPicPr>
          <p:cNvPr id="12" name="Picture 11">
            <a:extLst>
              <a:ext uri="{FF2B5EF4-FFF2-40B4-BE49-F238E27FC236}">
                <a16:creationId xmlns:a16="http://schemas.microsoft.com/office/drawing/2014/main" id="{CD21E4D4-BE8D-404E-B37F-0D9B502E0B72}"/>
              </a:ext>
            </a:extLst>
          </p:cNvPr>
          <p:cNvPicPr>
            <a:picLocks noChangeAspect="1"/>
          </p:cNvPicPr>
          <p:nvPr/>
        </p:nvPicPr>
        <p:blipFill>
          <a:blip r:embed="rId4"/>
          <a:stretch>
            <a:fillRect/>
          </a:stretch>
        </p:blipFill>
        <p:spPr>
          <a:xfrm>
            <a:off x="6938589" y="1444633"/>
            <a:ext cx="3547221" cy="1098534"/>
          </a:xfrm>
          <a:prstGeom prst="rect">
            <a:avLst/>
          </a:prstGeom>
        </p:spPr>
      </p:pic>
    </p:spTree>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55679E8-142E-4927-8353-0768DD62DBC0}"/>
              </a:ext>
            </a:extLst>
          </p:cNvPr>
          <p:cNvSpPr/>
          <p:nvPr/>
        </p:nvSpPr>
        <p:spPr>
          <a:xfrm rot="10800000">
            <a:off x="6096000" y="0"/>
            <a:ext cx="6096000" cy="6858000"/>
          </a:xfrm>
          <a:prstGeom prst="rect">
            <a:avLst/>
          </a:prstGeom>
          <a:gradFill>
            <a:gsLst>
              <a:gs pos="0">
                <a:schemeClr val="tx2">
                  <a:lumMod val="20000"/>
                  <a:lumOff val="8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 </a:t>
            </a:r>
            <a:r>
              <a:rPr lang="en-US" sz="3600" dirty="0">
                <a:latin typeface="Wingdings" panose="05000000000000000000" pitchFamily="2" charset="2"/>
              </a:rPr>
              <a:t>l</a:t>
            </a:r>
            <a:r>
              <a:rPr lang="en-US" dirty="0"/>
              <a:t> </a:t>
            </a:r>
            <a:r>
              <a:rPr lang="en-US" sz="6000" dirty="0"/>
              <a:t>For the </a:t>
            </a:r>
            <a:r>
              <a:rPr lang="en-US" sz="6000" u="sng" dirty="0"/>
              <a:t>LI</a:t>
            </a:r>
            <a:r>
              <a:rPr lang="en-US" sz="6000" u="sng" dirty="0">
                <a:solidFill>
                  <a:srgbClr val="FF0000"/>
                </a:solidFill>
              </a:rPr>
              <a:t>GHT’S</a:t>
            </a:r>
            <a:r>
              <a:rPr lang="en-US" sz="6000" dirty="0">
                <a:solidFill>
                  <a:schemeClr val="tx1"/>
                </a:solidFill>
              </a:rPr>
              <a:t> Sake</a:t>
            </a:r>
            <a:endParaRPr lang="en-US" dirty="0">
              <a:solidFill>
                <a:schemeClr val="tx1"/>
              </a:solidFill>
            </a:endParaRPr>
          </a:p>
        </p:txBody>
      </p:sp>
      <p:sp>
        <p:nvSpPr>
          <p:cNvPr id="3" name="Content Placeholder 2"/>
          <p:cNvSpPr>
            <a:spLocks noGrp="1"/>
          </p:cNvSpPr>
          <p:nvPr>
            <p:ph sz="half" idx="1"/>
          </p:nvPr>
        </p:nvSpPr>
        <p:spPr>
          <a:xfrm>
            <a:off x="1828800" y="2590803"/>
            <a:ext cx="4038600" cy="3535363"/>
          </a:xfrm>
        </p:spPr>
        <p:txBody>
          <a:bodyPr/>
          <a:lstStyle/>
          <a:p>
            <a:r>
              <a:rPr lang="en-US" baseline="30000" dirty="0"/>
              <a:t>7</a:t>
            </a:r>
            <a:r>
              <a:rPr lang="en-US" dirty="0"/>
              <a:t> Therefore do not be partners with them.  </a:t>
            </a:r>
            <a:r>
              <a:rPr lang="en-US" baseline="30000" dirty="0"/>
              <a:t>8</a:t>
            </a:r>
            <a:r>
              <a:rPr lang="en-US" dirty="0"/>
              <a:t> For you were once darkness, but now you are light in the Lord. </a:t>
            </a:r>
          </a:p>
        </p:txBody>
      </p:sp>
      <p:pic>
        <p:nvPicPr>
          <p:cNvPr id="4" name="Picture 8"/>
          <p:cNvPicPr>
            <a:picLocks noChangeAspect="1" noChangeArrowheads="1"/>
          </p:cNvPicPr>
          <p:nvPr/>
        </p:nvPicPr>
        <p:blipFill>
          <a:blip r:embed="rId3" cstate="print"/>
          <a:srcRect/>
          <a:stretch>
            <a:fillRect/>
          </a:stretch>
        </p:blipFill>
        <p:spPr bwMode="auto">
          <a:xfrm>
            <a:off x="1898077" y="1474015"/>
            <a:ext cx="3075709" cy="1103708"/>
          </a:xfrm>
          <a:prstGeom prst="rect">
            <a:avLst/>
          </a:prstGeom>
          <a:noFill/>
          <a:ln w="9525">
            <a:noFill/>
            <a:miter lim="800000"/>
            <a:headEnd/>
            <a:tailEnd/>
          </a:ln>
          <a:effectLst/>
        </p:spPr>
      </p:pic>
      <p:sp>
        <p:nvSpPr>
          <p:cNvPr id="13" name="Rectangular Callout 12"/>
          <p:cNvSpPr/>
          <p:nvPr/>
        </p:nvSpPr>
        <p:spPr>
          <a:xfrm>
            <a:off x="279923" y="1436914"/>
            <a:ext cx="5256354" cy="4870580"/>
          </a:xfrm>
          <a:prstGeom prst="wedgeRectCallout">
            <a:avLst>
              <a:gd name="adj1" fmla="val 66893"/>
              <a:gd name="adj2" fmla="val 17575"/>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79924" y="1623527"/>
            <a:ext cx="5256353" cy="861774"/>
          </a:xfrm>
          <a:prstGeom prst="rect">
            <a:avLst/>
          </a:prstGeom>
          <a:noFill/>
        </p:spPr>
        <p:txBody>
          <a:bodyPr wrap="square" rtlCol="0">
            <a:spAutoFit/>
          </a:bodyPr>
          <a:lstStyle/>
          <a:p>
            <a:pPr algn="ctr"/>
            <a:r>
              <a:rPr lang="en-US" sz="5000" b="1" dirty="0">
                <a:solidFill>
                  <a:schemeClr val="bg1"/>
                </a:solidFill>
              </a:rPr>
              <a:t>PLEASE GOD</a:t>
            </a:r>
          </a:p>
        </p:txBody>
      </p:sp>
      <p:sp>
        <p:nvSpPr>
          <p:cNvPr id="12" name="TextBox 11"/>
          <p:cNvSpPr txBox="1"/>
          <p:nvPr/>
        </p:nvSpPr>
        <p:spPr>
          <a:xfrm>
            <a:off x="304800" y="5134950"/>
            <a:ext cx="5231477" cy="1015663"/>
          </a:xfrm>
          <a:prstGeom prst="rect">
            <a:avLst/>
          </a:prstGeom>
          <a:noFill/>
        </p:spPr>
        <p:txBody>
          <a:bodyPr wrap="square" rtlCol="0">
            <a:spAutoFit/>
          </a:bodyPr>
          <a:lstStyle/>
          <a:p>
            <a:pPr algn="ctr">
              <a:lnSpc>
                <a:spcPts val="3600"/>
              </a:lnSpc>
            </a:pPr>
            <a:r>
              <a:rPr lang="en-US" sz="5000" b="1" dirty="0">
                <a:solidFill>
                  <a:schemeClr val="bg1"/>
                </a:solidFill>
              </a:rPr>
              <a:t>What God Approves!</a:t>
            </a:r>
          </a:p>
        </p:txBody>
      </p:sp>
      <p:pic>
        <p:nvPicPr>
          <p:cNvPr id="3075" name="Picture 3"/>
          <p:cNvPicPr>
            <a:picLocks noChangeAspect="1" noChangeArrowheads="1"/>
          </p:cNvPicPr>
          <p:nvPr/>
        </p:nvPicPr>
        <p:blipFill>
          <a:blip r:embed="rId4" cstate="print"/>
          <a:srcRect/>
          <a:stretch>
            <a:fillRect/>
          </a:stretch>
        </p:blipFill>
        <p:spPr bwMode="auto">
          <a:xfrm>
            <a:off x="1139894" y="2394164"/>
            <a:ext cx="2913225" cy="2731148"/>
          </a:xfrm>
          <a:prstGeom prst="rect">
            <a:avLst/>
          </a:prstGeom>
          <a:noFill/>
          <a:ln w="9525">
            <a:noFill/>
            <a:miter lim="800000"/>
            <a:headEnd/>
            <a:tailEnd/>
          </a:ln>
          <a:effectLst/>
        </p:spPr>
      </p:pic>
      <p:sp>
        <p:nvSpPr>
          <p:cNvPr id="15" name="Content Placeholder 5"/>
          <p:cNvSpPr txBox="1">
            <a:spLocks/>
          </p:cNvSpPr>
          <p:nvPr/>
        </p:nvSpPr>
        <p:spPr>
          <a:xfrm>
            <a:off x="6367548" y="2517365"/>
            <a:ext cx="5824451" cy="3608802"/>
          </a:xfrm>
          <a:prstGeom prst="rect">
            <a:avLst/>
          </a:prstGeom>
        </p:spPr>
        <p:txBody>
          <a:bodyPr vert="horz" lIns="91440" tIns="45720" rIns="91440" bIns="45720" rtlCol="0">
            <a:noAutofit/>
          </a:bodyPr>
          <a:lstStyle>
            <a:lvl1pPr marL="0" indent="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nSpc>
                <a:spcPts val="4800"/>
              </a:lnSpc>
            </a:pPr>
            <a:r>
              <a:rPr lang="en-US" sz="5000" b="1" dirty="0">
                <a:solidFill>
                  <a:schemeClr val="tx1"/>
                </a:solidFill>
              </a:rPr>
              <a:t>Live as children of light </a:t>
            </a:r>
            <a:r>
              <a:rPr lang="en-US" sz="5000" b="1" baseline="30000" dirty="0">
                <a:solidFill>
                  <a:schemeClr val="tx1"/>
                </a:solidFill>
              </a:rPr>
              <a:t>9</a:t>
            </a:r>
            <a:r>
              <a:rPr lang="en-US" sz="5000" b="1" dirty="0">
                <a:solidFill>
                  <a:schemeClr val="tx1"/>
                </a:solidFill>
              </a:rPr>
              <a:t> (for the fruit of the light consists in all goodness, right-</a:t>
            </a:r>
            <a:r>
              <a:rPr lang="en-US" sz="5000" b="1" dirty="0" err="1">
                <a:solidFill>
                  <a:schemeClr val="tx1"/>
                </a:solidFill>
              </a:rPr>
              <a:t>eousness</a:t>
            </a:r>
            <a:r>
              <a:rPr lang="en-US" sz="5000" b="1" dirty="0">
                <a:solidFill>
                  <a:schemeClr val="tx1"/>
                </a:solidFill>
              </a:rPr>
              <a:t> and truth)   </a:t>
            </a:r>
            <a:r>
              <a:rPr lang="en-US" sz="5000" b="1" baseline="30000" dirty="0">
                <a:solidFill>
                  <a:schemeClr val="tx1"/>
                </a:solidFill>
              </a:rPr>
              <a:t>10</a:t>
            </a:r>
            <a:r>
              <a:rPr lang="en-US" sz="5000" b="1" dirty="0">
                <a:solidFill>
                  <a:schemeClr val="tx1"/>
                </a:solidFill>
              </a:rPr>
              <a:t> and </a:t>
            </a:r>
            <a:r>
              <a:rPr lang="en-US" sz="5000" b="1" dirty="0">
                <a:solidFill>
                  <a:srgbClr val="FF0000"/>
                </a:solidFill>
              </a:rPr>
              <a:t>find out what pleases the Lord</a:t>
            </a:r>
            <a:r>
              <a:rPr lang="en-US" sz="5000" b="1" dirty="0">
                <a:solidFill>
                  <a:schemeClr val="tx1"/>
                </a:solidFill>
              </a:rPr>
              <a:t>.</a:t>
            </a:r>
          </a:p>
          <a:p>
            <a:pPr>
              <a:lnSpc>
                <a:spcPts val="4800"/>
              </a:lnSpc>
            </a:pPr>
            <a:endParaRPr lang="en-US" sz="5000" dirty="0"/>
          </a:p>
        </p:txBody>
      </p:sp>
      <p:pic>
        <p:nvPicPr>
          <p:cNvPr id="16" name="Picture 15">
            <a:extLst>
              <a:ext uri="{FF2B5EF4-FFF2-40B4-BE49-F238E27FC236}">
                <a16:creationId xmlns:a16="http://schemas.microsoft.com/office/drawing/2014/main" id="{EFA35F2B-DD13-4A9F-A995-2149A354704E}"/>
              </a:ext>
            </a:extLst>
          </p:cNvPr>
          <p:cNvPicPr>
            <a:picLocks noChangeAspect="1"/>
          </p:cNvPicPr>
          <p:nvPr/>
        </p:nvPicPr>
        <p:blipFill>
          <a:blip r:embed="rId5"/>
          <a:stretch>
            <a:fillRect/>
          </a:stretch>
        </p:blipFill>
        <p:spPr>
          <a:xfrm>
            <a:off x="6938589" y="1444633"/>
            <a:ext cx="3547221" cy="1098534"/>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6D348E-C004-4767-A747-20876D96D1E9}"/>
              </a:ext>
            </a:extLst>
          </p:cNvPr>
          <p:cNvSpPr/>
          <p:nvPr/>
        </p:nvSpPr>
        <p:spPr>
          <a:xfrm rot="10800000">
            <a:off x="6096000" y="0"/>
            <a:ext cx="6096000" cy="6858000"/>
          </a:xfrm>
          <a:prstGeom prst="rect">
            <a:avLst/>
          </a:prstGeom>
          <a:gradFill>
            <a:gsLst>
              <a:gs pos="0">
                <a:schemeClr val="tx2">
                  <a:lumMod val="20000"/>
                  <a:lumOff val="8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11643360" cy="1143000"/>
          </a:xfrm>
        </p:spPr>
        <p:txBody>
          <a:bodyPr/>
          <a:lstStyle/>
          <a:p>
            <a:pPr>
              <a:tabLst>
                <a:tab pos="630238" algn="l"/>
              </a:tabLst>
            </a:pPr>
            <a:r>
              <a:rPr lang="en-US" sz="6000" dirty="0">
                <a:solidFill>
                  <a:srgbClr val="FF0000"/>
                </a:solidFill>
                <a:effectLst>
                  <a:glow rad="152400">
                    <a:schemeClr val="bg1"/>
                  </a:glow>
                  <a:outerShdw blurRad="38100" dist="38100" dir="2700000" algn="tl">
                    <a:srgbClr val="000000">
                      <a:alpha val="43137"/>
                    </a:srgbClr>
                  </a:outerShdw>
                </a:effectLst>
              </a:rPr>
              <a:t>   </a:t>
            </a:r>
            <a:r>
              <a:rPr lang="en-US" sz="6000" dirty="0">
                <a:effectLst>
                  <a:glow rad="152400">
                    <a:schemeClr val="bg1">
                      <a:alpha val="0"/>
                    </a:schemeClr>
                  </a:glow>
                  <a:outerShdw blurRad="38100" dist="38100" dir="2700000" algn="tl">
                    <a:srgbClr val="000000">
                      <a:alpha val="43137"/>
                    </a:srgbClr>
                  </a:outerShdw>
                </a:effectLst>
              </a:rPr>
              <a:t>How</a:t>
            </a:r>
            <a:r>
              <a:rPr lang="en-US" sz="6000" dirty="0"/>
              <a:t> to </a:t>
            </a:r>
            <a:r>
              <a:rPr lang="en-US" sz="6000" dirty="0">
                <a:solidFill>
                  <a:schemeClr val="tx1"/>
                </a:solidFill>
              </a:rPr>
              <a:t>Copycat</a:t>
            </a:r>
          </a:p>
        </p:txBody>
      </p:sp>
    </p:spTree>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EED114-54AC-4CA1-97E4-F1191E934C49}"/>
              </a:ext>
            </a:extLst>
          </p:cNvPr>
          <p:cNvSpPr/>
          <p:nvPr/>
        </p:nvSpPr>
        <p:spPr>
          <a:xfrm rot="10800000">
            <a:off x="6096000" y="0"/>
            <a:ext cx="6096000" cy="6858000"/>
          </a:xfrm>
          <a:prstGeom prst="rect">
            <a:avLst/>
          </a:prstGeom>
          <a:gradFill>
            <a:gsLst>
              <a:gs pos="0">
                <a:schemeClr val="tx2">
                  <a:lumMod val="20000"/>
                  <a:lumOff val="8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txBox="1">
            <a:spLocks/>
          </p:cNvSpPr>
          <p:nvPr/>
        </p:nvSpPr>
        <p:spPr>
          <a:xfrm>
            <a:off x="548640" y="2743203"/>
            <a:ext cx="5242560" cy="3382963"/>
          </a:xfrm>
          <a:prstGeom prst="rect">
            <a:avLst/>
          </a:prstGeom>
        </p:spPr>
        <p:txBody>
          <a:bodyPr vert="horz" lIns="91440" tIns="45720" rIns="91440" bIns="45720" rtlCol="0">
            <a:normAutofit/>
          </a:bodyPr>
          <a:lstStyle>
            <a:lvl1pPr marL="0" indent="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nSpc>
                <a:spcPts val="5000"/>
              </a:lnSpc>
            </a:pPr>
            <a:r>
              <a:rPr lang="en-US" sz="5400" b="1" baseline="30000"/>
              <a:t>11</a:t>
            </a:r>
            <a:r>
              <a:rPr lang="en-US" sz="5400" b="1"/>
              <a:t> Have nothing to do with the fruitless deeds of darkness, </a:t>
            </a:r>
            <a:endParaRPr lang="en-US" sz="5400" b="1" dirty="0"/>
          </a:p>
        </p:txBody>
      </p:sp>
      <p:sp>
        <p:nvSpPr>
          <p:cNvPr id="2" name="Title 1"/>
          <p:cNvSpPr>
            <a:spLocks noGrp="1"/>
          </p:cNvSpPr>
          <p:nvPr>
            <p:ph type="title"/>
          </p:nvPr>
        </p:nvSpPr>
        <p:spPr>
          <a:xfrm>
            <a:off x="0" y="274638"/>
            <a:ext cx="11125200" cy="1143000"/>
          </a:xfrm>
        </p:spPr>
        <p:txBody>
          <a:bodyPr/>
          <a:lstStyle/>
          <a:p>
            <a:pPr>
              <a:tabLst>
                <a:tab pos="630238" algn="l"/>
              </a:tabLst>
            </a:pPr>
            <a:r>
              <a:rPr lang="en-US" dirty="0"/>
              <a:t> </a:t>
            </a:r>
            <a:r>
              <a:rPr lang="en-US" sz="4000" dirty="0">
                <a:latin typeface="Wingdings" panose="05000000000000000000" pitchFamily="2" charset="2"/>
              </a:rPr>
              <a:t>l</a:t>
            </a:r>
            <a:r>
              <a:rPr lang="en-US" dirty="0"/>
              <a:t> </a:t>
            </a:r>
            <a:r>
              <a:rPr lang="en-US" sz="6000" dirty="0"/>
              <a:t>Don’t Hide i</a:t>
            </a:r>
            <a:r>
              <a:rPr lang="en-US" sz="6000" dirty="0">
                <a:solidFill>
                  <a:schemeClr val="tx1"/>
                </a:solidFill>
              </a:rPr>
              <a:t>n </a:t>
            </a:r>
            <a:r>
              <a:rPr lang="en-US" sz="6000" u="sng" dirty="0">
                <a:solidFill>
                  <a:srgbClr val="FF0000"/>
                </a:solidFill>
              </a:rPr>
              <a:t>Darkness</a:t>
            </a:r>
            <a:endParaRPr lang="en-US" u="sng" dirty="0">
              <a:solidFill>
                <a:srgbClr val="FF0000"/>
              </a:solidFill>
            </a:endParaRPr>
          </a:p>
        </p:txBody>
      </p:sp>
      <p:sp>
        <p:nvSpPr>
          <p:cNvPr id="5" name="TextBox 4"/>
          <p:cNvSpPr txBox="1"/>
          <p:nvPr/>
        </p:nvSpPr>
        <p:spPr>
          <a:xfrm>
            <a:off x="6626790" y="2170830"/>
            <a:ext cx="5298510" cy="4247317"/>
          </a:xfrm>
          <a:prstGeom prst="rect">
            <a:avLst/>
          </a:prstGeom>
          <a:noFill/>
        </p:spPr>
        <p:txBody>
          <a:bodyPr wrap="square" rtlCol="0">
            <a:spAutoFit/>
          </a:bodyPr>
          <a:lstStyle/>
          <a:p>
            <a:pPr>
              <a:lnSpc>
                <a:spcPct val="80000"/>
              </a:lnSpc>
            </a:pPr>
            <a:r>
              <a:rPr lang="en-US" sz="5400" b="1" baseline="30000" dirty="0"/>
              <a:t>12</a:t>
            </a:r>
            <a:r>
              <a:rPr lang="en-US" sz="5400" b="1" dirty="0"/>
              <a:t> For it is </a:t>
            </a:r>
            <a:r>
              <a:rPr lang="en-US" sz="5400" b="1" dirty="0">
                <a:solidFill>
                  <a:srgbClr val="FF0000"/>
                </a:solidFill>
              </a:rPr>
              <a:t>shameful</a:t>
            </a:r>
            <a:r>
              <a:rPr lang="en-US" sz="5400" b="1" dirty="0"/>
              <a:t> even to mention what the disobedient do in secret.</a:t>
            </a:r>
          </a:p>
          <a:p>
            <a:endParaRPr lang="en-US" sz="5400" b="1" dirty="0"/>
          </a:p>
        </p:txBody>
      </p:sp>
      <p:grpSp>
        <p:nvGrpSpPr>
          <p:cNvPr id="10" name="Group 9"/>
          <p:cNvGrpSpPr/>
          <p:nvPr/>
        </p:nvGrpSpPr>
        <p:grpSpPr>
          <a:xfrm>
            <a:off x="2536103" y="3474419"/>
            <a:ext cx="4108537" cy="3541891"/>
            <a:chOff x="2536103" y="3474419"/>
            <a:chExt cx="4108537" cy="3541891"/>
          </a:xfrm>
        </p:grpSpPr>
        <p:sp>
          <p:nvSpPr>
            <p:cNvPr id="7" name="Explosion 2 6"/>
            <p:cNvSpPr/>
            <p:nvPr/>
          </p:nvSpPr>
          <p:spPr>
            <a:xfrm>
              <a:off x="2536103" y="3474419"/>
              <a:ext cx="4108537" cy="3541891"/>
            </a:xfrm>
            <a:prstGeom prst="irregularSeal2">
              <a:avLst/>
            </a:prstGeom>
            <a:solidFill>
              <a:schemeClr val="accent1">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19494713">
              <a:off x="3082958" y="4370704"/>
              <a:ext cx="3538185" cy="1200329"/>
            </a:xfrm>
            <a:prstGeom prst="rect">
              <a:avLst/>
            </a:prstGeom>
            <a:noFill/>
          </p:spPr>
          <p:txBody>
            <a:bodyPr wrap="square" rtlCol="0">
              <a:spAutoFit/>
            </a:bodyPr>
            <a:lstStyle/>
            <a:p>
              <a:r>
                <a:rPr lang="en-US" sz="7200" b="1" dirty="0">
                  <a:solidFill>
                    <a:srgbClr val="FF0000"/>
                  </a:solidFill>
                </a:rPr>
                <a:t>WHY?</a:t>
              </a:r>
            </a:p>
          </p:txBody>
        </p:sp>
      </p:grpSp>
      <p:pic>
        <p:nvPicPr>
          <p:cNvPr id="12" name="Picture 11">
            <a:extLst>
              <a:ext uri="{FF2B5EF4-FFF2-40B4-BE49-F238E27FC236}">
                <a16:creationId xmlns:a16="http://schemas.microsoft.com/office/drawing/2014/main" id="{ED7A0D68-D639-4701-A95E-595984CC71CC}"/>
              </a:ext>
            </a:extLst>
          </p:cNvPr>
          <p:cNvPicPr>
            <a:picLocks noChangeAspect="1"/>
          </p:cNvPicPr>
          <p:nvPr/>
        </p:nvPicPr>
        <p:blipFill>
          <a:blip r:embed="rId3">
            <a:alphaModFix amt="85000"/>
          </a:blip>
          <a:stretch>
            <a:fillRect/>
          </a:stretch>
        </p:blipFill>
        <p:spPr>
          <a:xfrm>
            <a:off x="1866692" y="1489296"/>
            <a:ext cx="3099216" cy="1110808"/>
          </a:xfrm>
          <a:prstGeom prst="rect">
            <a:avLst/>
          </a:prstGeom>
        </p:spPr>
      </p:pic>
    </p:spTree>
    <p:extLst>
      <p:ext uri="{BB962C8B-B14F-4D97-AF65-F5344CB8AC3E}">
        <p14:creationId xmlns:p14="http://schemas.microsoft.com/office/powerpoint/2010/main" val="170930634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What</a:t>
            </a:r>
            <a:r>
              <a:rPr lang="en-US" dirty="0"/>
              <a:t> to Copycat</a:t>
            </a:r>
          </a:p>
        </p:txBody>
      </p:sp>
    </p:spTree>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9EE484-7FB6-4B4A-8938-0C6F3317BFA0}"/>
              </a:ext>
            </a:extLst>
          </p:cNvPr>
          <p:cNvSpPr/>
          <p:nvPr/>
        </p:nvSpPr>
        <p:spPr>
          <a:xfrm rot="10800000">
            <a:off x="6096000" y="0"/>
            <a:ext cx="6096000" cy="6858000"/>
          </a:xfrm>
          <a:prstGeom prst="rect">
            <a:avLst/>
          </a:prstGeom>
          <a:gradFill>
            <a:gsLst>
              <a:gs pos="0">
                <a:schemeClr val="tx2">
                  <a:lumMod val="20000"/>
                  <a:lumOff val="8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txBox="1">
            <a:spLocks/>
          </p:cNvSpPr>
          <p:nvPr/>
        </p:nvSpPr>
        <p:spPr>
          <a:xfrm>
            <a:off x="548640" y="2743203"/>
            <a:ext cx="5242560" cy="3382963"/>
          </a:xfrm>
          <a:prstGeom prst="rect">
            <a:avLst/>
          </a:prstGeom>
        </p:spPr>
        <p:txBody>
          <a:bodyPr vert="horz" lIns="91440" tIns="45720" rIns="91440" bIns="45720" rtlCol="0">
            <a:normAutofit/>
          </a:bodyPr>
          <a:lstStyle>
            <a:lvl1pPr marL="0" indent="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nSpc>
                <a:spcPts val="5000"/>
              </a:lnSpc>
            </a:pPr>
            <a:r>
              <a:rPr lang="en-US" sz="5400" b="1" baseline="30000" dirty="0">
                <a:solidFill>
                  <a:schemeClr val="tx1">
                    <a:lumMod val="50000"/>
                    <a:lumOff val="50000"/>
                  </a:schemeClr>
                </a:solidFill>
              </a:rPr>
              <a:t>11</a:t>
            </a:r>
            <a:r>
              <a:rPr lang="en-US" sz="5400" b="1" dirty="0">
                <a:solidFill>
                  <a:schemeClr val="tx1">
                    <a:lumMod val="50000"/>
                    <a:lumOff val="50000"/>
                  </a:schemeClr>
                </a:solidFill>
              </a:rPr>
              <a:t> Have nothing to do with the fruitless deeds of darkness, </a:t>
            </a:r>
          </a:p>
        </p:txBody>
      </p:sp>
      <p:sp>
        <p:nvSpPr>
          <p:cNvPr id="2" name="Title 1"/>
          <p:cNvSpPr>
            <a:spLocks noGrp="1"/>
          </p:cNvSpPr>
          <p:nvPr>
            <p:ph type="title"/>
          </p:nvPr>
        </p:nvSpPr>
        <p:spPr>
          <a:xfrm>
            <a:off x="0" y="274638"/>
            <a:ext cx="12192000" cy="1143000"/>
          </a:xfrm>
        </p:spPr>
        <p:txBody>
          <a:bodyPr/>
          <a:lstStyle/>
          <a:p>
            <a:pPr>
              <a:tabLst>
                <a:tab pos="630238" algn="l"/>
              </a:tabLst>
            </a:pPr>
            <a:r>
              <a:rPr lang="en-US" sz="3600" dirty="0">
                <a:latin typeface="Wingdings" panose="05000000000000000000" pitchFamily="2" charset="2"/>
              </a:rPr>
              <a:t>l</a:t>
            </a:r>
            <a:r>
              <a:rPr lang="en-US" dirty="0"/>
              <a:t>  </a:t>
            </a:r>
            <a:r>
              <a:rPr lang="en-US" sz="6000" dirty="0"/>
              <a:t>Turn on </a:t>
            </a:r>
            <a:r>
              <a:rPr lang="en-US" sz="6000" dirty="0">
                <a:solidFill>
                  <a:schemeClr val="tx1"/>
                </a:solidFill>
              </a:rPr>
              <a:t>the</a:t>
            </a:r>
            <a:r>
              <a:rPr lang="en-US" sz="6000" dirty="0"/>
              <a:t> </a:t>
            </a:r>
            <a:r>
              <a:rPr lang="en-US" sz="6000" u="sng" dirty="0">
                <a:solidFill>
                  <a:srgbClr val="FF0000"/>
                </a:solidFill>
              </a:rPr>
              <a:t>Light</a:t>
            </a:r>
            <a:endParaRPr lang="en-US" dirty="0">
              <a:solidFill>
                <a:schemeClr val="tx1"/>
              </a:solidFill>
            </a:endParaRPr>
          </a:p>
        </p:txBody>
      </p:sp>
      <p:sp>
        <p:nvSpPr>
          <p:cNvPr id="4" name="Content Placeholder 3"/>
          <p:cNvSpPr>
            <a:spLocks noGrp="1"/>
          </p:cNvSpPr>
          <p:nvPr>
            <p:ph sz="half" idx="2"/>
          </p:nvPr>
        </p:nvSpPr>
        <p:spPr>
          <a:xfrm>
            <a:off x="7086599" y="2743203"/>
            <a:ext cx="4172343" cy="3382963"/>
          </a:xfrm>
        </p:spPr>
        <p:txBody>
          <a:bodyPr>
            <a:normAutofit/>
          </a:bodyPr>
          <a:lstStyle/>
          <a:p>
            <a:pPr>
              <a:lnSpc>
                <a:spcPts val="5000"/>
              </a:lnSpc>
            </a:pPr>
            <a:r>
              <a:rPr lang="en-US" sz="5400" b="1" dirty="0">
                <a:solidFill>
                  <a:schemeClr val="tx1"/>
                </a:solidFill>
              </a:rPr>
              <a:t>but rather </a:t>
            </a:r>
            <a:r>
              <a:rPr lang="en-US" sz="5400" b="1" dirty="0">
                <a:solidFill>
                  <a:srgbClr val="FF0000"/>
                </a:solidFill>
              </a:rPr>
              <a:t>expose</a:t>
            </a:r>
            <a:r>
              <a:rPr lang="en-US" sz="5400" b="1" dirty="0">
                <a:solidFill>
                  <a:schemeClr val="tx1"/>
                </a:solidFill>
              </a:rPr>
              <a:t> them.</a:t>
            </a:r>
          </a:p>
        </p:txBody>
      </p:sp>
      <p:pic>
        <p:nvPicPr>
          <p:cNvPr id="10" name="Picture 2">
            <a:extLst>
              <a:ext uri="{FF2B5EF4-FFF2-40B4-BE49-F238E27FC236}">
                <a16:creationId xmlns:a16="http://schemas.microsoft.com/office/drawing/2014/main" id="{C30287D5-7A30-4FEE-9B05-19EFB80F97AE}"/>
              </a:ext>
            </a:extLst>
          </p:cNvPr>
          <p:cNvPicPr>
            <a:picLocks noChangeAspect="1" noChangeArrowheads="1"/>
          </p:cNvPicPr>
          <p:nvPr/>
        </p:nvPicPr>
        <p:blipFill>
          <a:blip r:embed="rId3" cstate="print"/>
          <a:srcRect/>
          <a:stretch>
            <a:fillRect/>
          </a:stretch>
        </p:blipFill>
        <p:spPr bwMode="auto">
          <a:xfrm rot="21369941" flipH="1">
            <a:off x="2923596" y="2370711"/>
            <a:ext cx="6811347" cy="3201967"/>
          </a:xfrm>
          <a:prstGeom prst="rect">
            <a:avLst/>
          </a:prstGeom>
          <a:noFill/>
          <a:ln w="9525">
            <a:noFill/>
            <a:miter lim="800000"/>
            <a:headEnd/>
            <a:tailEnd/>
          </a:ln>
          <a:effectLst/>
        </p:spPr>
      </p:pic>
      <p:pic>
        <p:nvPicPr>
          <p:cNvPr id="11" name="Picture 10">
            <a:extLst>
              <a:ext uri="{FF2B5EF4-FFF2-40B4-BE49-F238E27FC236}">
                <a16:creationId xmlns:a16="http://schemas.microsoft.com/office/drawing/2014/main" id="{9C44F6E3-74A8-4694-BB7A-DD1F3F29B000}"/>
              </a:ext>
            </a:extLst>
          </p:cNvPr>
          <p:cNvPicPr>
            <a:picLocks noChangeAspect="1"/>
          </p:cNvPicPr>
          <p:nvPr/>
        </p:nvPicPr>
        <p:blipFill>
          <a:blip r:embed="rId4">
            <a:alphaModFix amt="85000"/>
          </a:blip>
          <a:stretch>
            <a:fillRect/>
          </a:stretch>
        </p:blipFill>
        <p:spPr>
          <a:xfrm>
            <a:off x="1866692" y="1489296"/>
            <a:ext cx="3099216" cy="1110808"/>
          </a:xfrm>
          <a:prstGeom prst="rect">
            <a:avLst/>
          </a:prstGeom>
        </p:spPr>
      </p:pic>
      <p:pic>
        <p:nvPicPr>
          <p:cNvPr id="12" name="Picture 11">
            <a:extLst>
              <a:ext uri="{FF2B5EF4-FFF2-40B4-BE49-F238E27FC236}">
                <a16:creationId xmlns:a16="http://schemas.microsoft.com/office/drawing/2014/main" id="{7F0CABB1-F1ED-43EF-AA97-95C57251DD9E}"/>
              </a:ext>
            </a:extLst>
          </p:cNvPr>
          <p:cNvPicPr>
            <a:picLocks noChangeAspect="1"/>
          </p:cNvPicPr>
          <p:nvPr/>
        </p:nvPicPr>
        <p:blipFill>
          <a:blip r:embed="rId5"/>
          <a:stretch>
            <a:fillRect/>
          </a:stretch>
        </p:blipFill>
        <p:spPr>
          <a:xfrm>
            <a:off x="6938589" y="1444633"/>
            <a:ext cx="3547221" cy="1098534"/>
          </a:xfrm>
          <a:prstGeom prst="rect">
            <a:avLst/>
          </a:prstGeom>
        </p:spPr>
      </p:pic>
    </p:spTree>
    <p:extLst>
      <p:ext uri="{BB962C8B-B14F-4D97-AF65-F5344CB8AC3E}">
        <p14:creationId xmlns:p14="http://schemas.microsoft.com/office/powerpoint/2010/main" val="2240847175"/>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B6C8F67-6428-4B22-8FF0-C3E0CB980E39}"/>
              </a:ext>
            </a:extLst>
          </p:cNvPr>
          <p:cNvSpPr/>
          <p:nvPr/>
        </p:nvSpPr>
        <p:spPr>
          <a:xfrm rot="10800000">
            <a:off x="0" y="0"/>
            <a:ext cx="12192000" cy="6858000"/>
          </a:xfrm>
          <a:prstGeom prst="rect">
            <a:avLst/>
          </a:prstGeom>
          <a:gradFill>
            <a:gsLst>
              <a:gs pos="0">
                <a:schemeClr val="tx2">
                  <a:lumMod val="20000"/>
                  <a:lumOff val="8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6306671" y="2859578"/>
            <a:ext cx="5414273" cy="3388825"/>
          </a:xfrm>
        </p:spPr>
        <p:txBody>
          <a:bodyPr>
            <a:noAutofit/>
          </a:bodyPr>
          <a:lstStyle/>
          <a:p>
            <a:pPr>
              <a:lnSpc>
                <a:spcPts val="4800"/>
              </a:lnSpc>
            </a:pPr>
            <a:r>
              <a:rPr lang="en-US" sz="5400" b="1" baseline="30000" dirty="0">
                <a:solidFill>
                  <a:schemeClr val="tx1"/>
                </a:solidFill>
              </a:rPr>
              <a:t>13</a:t>
            </a:r>
            <a:r>
              <a:rPr lang="en-US" sz="5400" b="1" dirty="0">
                <a:solidFill>
                  <a:schemeClr val="tx1"/>
                </a:solidFill>
              </a:rPr>
              <a:t> But everything exposed by the light becomes </a:t>
            </a:r>
            <a:r>
              <a:rPr lang="en-US" sz="5400" b="1" u="sng" dirty="0">
                <a:solidFill>
                  <a:srgbClr val="FF0000"/>
                </a:solidFill>
              </a:rPr>
              <a:t>visible</a:t>
            </a:r>
            <a:r>
              <a:rPr lang="en-US" sz="5400" b="1" dirty="0">
                <a:solidFill>
                  <a:srgbClr val="FFFF00"/>
                </a:solidFill>
              </a:rPr>
              <a:t> </a:t>
            </a:r>
            <a:r>
              <a:rPr lang="en-US" sz="5400" b="1" baseline="30000" dirty="0">
                <a:solidFill>
                  <a:schemeClr val="tx1"/>
                </a:solidFill>
              </a:rPr>
              <a:t>14</a:t>
            </a:r>
            <a:r>
              <a:rPr lang="en-US" sz="5400" b="1" dirty="0">
                <a:solidFill>
                  <a:schemeClr val="tx1"/>
                </a:solidFill>
              </a:rPr>
              <a:t> for it is light that makes everything visible. </a:t>
            </a:r>
          </a:p>
        </p:txBody>
      </p:sp>
      <p:sp>
        <p:nvSpPr>
          <p:cNvPr id="9" name="Content Placeholder 2"/>
          <p:cNvSpPr txBox="1">
            <a:spLocks/>
          </p:cNvSpPr>
          <p:nvPr/>
        </p:nvSpPr>
        <p:spPr>
          <a:xfrm>
            <a:off x="548640" y="2823883"/>
            <a:ext cx="5220148" cy="3302284"/>
          </a:xfrm>
          <a:prstGeom prst="rect">
            <a:avLst/>
          </a:prstGeom>
        </p:spPr>
        <p:txBody>
          <a:bodyPr vert="horz" lIns="91440" tIns="45720" rIns="91440" bIns="45720" rtlCol="0">
            <a:noAutofit/>
          </a:bodyPr>
          <a:lstStyle>
            <a:lvl1pPr marL="0" indent="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lnSpc>
                <a:spcPts val="3600"/>
              </a:lnSpc>
              <a:spcBef>
                <a:spcPct val="20000"/>
              </a:spcBef>
              <a:buFont typeface="Arial" pitchFamily="34" charset="0"/>
              <a:buNone/>
              <a:defRPr sz="360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nSpc>
                <a:spcPts val="5000"/>
              </a:lnSpc>
            </a:pPr>
            <a:r>
              <a:rPr lang="en-US" sz="4800" b="1" baseline="30000" dirty="0">
                <a:solidFill>
                  <a:schemeClr val="tx1"/>
                </a:solidFill>
              </a:rPr>
              <a:t>12</a:t>
            </a:r>
            <a:r>
              <a:rPr lang="en-US" sz="4800" b="1" dirty="0">
                <a:solidFill>
                  <a:schemeClr val="tx1"/>
                </a:solidFill>
              </a:rPr>
              <a:t> For it is shameful even to mention 				   what 		  the 	disobedient do in </a:t>
            </a:r>
            <a:r>
              <a:rPr lang="en-US" sz="4800" b="1" dirty="0">
                <a:solidFill>
                  <a:srgbClr val="FF3300"/>
                </a:solidFill>
              </a:rPr>
              <a:t>secret.</a:t>
            </a:r>
          </a:p>
        </p:txBody>
      </p:sp>
      <p:pic>
        <p:nvPicPr>
          <p:cNvPr id="8" name="Picture 2"/>
          <p:cNvPicPr>
            <a:picLocks noChangeAspect="1" noChangeArrowheads="1"/>
          </p:cNvPicPr>
          <p:nvPr/>
        </p:nvPicPr>
        <p:blipFill>
          <a:blip r:embed="rId3" cstate="print"/>
          <a:srcRect/>
          <a:stretch>
            <a:fillRect/>
          </a:stretch>
        </p:blipFill>
        <p:spPr bwMode="auto">
          <a:xfrm rot="8272032" flipH="1">
            <a:off x="-118185" y="3154481"/>
            <a:ext cx="6811347" cy="3201967"/>
          </a:xfrm>
          <a:prstGeom prst="rect">
            <a:avLst/>
          </a:prstGeom>
          <a:noFill/>
          <a:ln w="9525">
            <a:noFill/>
            <a:miter lim="800000"/>
            <a:headEnd/>
            <a:tailEnd/>
          </a:ln>
          <a:effectLst/>
        </p:spPr>
      </p:pic>
      <p:grpSp>
        <p:nvGrpSpPr>
          <p:cNvPr id="10" name="Group 9"/>
          <p:cNvGrpSpPr/>
          <p:nvPr/>
        </p:nvGrpSpPr>
        <p:grpSpPr>
          <a:xfrm>
            <a:off x="3646874" y="-487459"/>
            <a:ext cx="4108537" cy="3541891"/>
            <a:chOff x="2536103" y="3474419"/>
            <a:chExt cx="4108537" cy="3541891"/>
          </a:xfrm>
        </p:grpSpPr>
        <p:sp>
          <p:nvSpPr>
            <p:cNvPr id="11" name="Explosion 2 10"/>
            <p:cNvSpPr/>
            <p:nvPr/>
          </p:nvSpPr>
          <p:spPr>
            <a:xfrm>
              <a:off x="2536103" y="3474419"/>
              <a:ext cx="4108537" cy="3541891"/>
            </a:xfrm>
            <a:prstGeom prst="irregularSeal2">
              <a:avLst/>
            </a:prstGeom>
            <a:solidFill>
              <a:schemeClr val="accent1">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rot="19494713">
              <a:off x="3082958" y="4370704"/>
              <a:ext cx="3538185" cy="1200329"/>
            </a:xfrm>
            <a:prstGeom prst="rect">
              <a:avLst/>
            </a:prstGeom>
            <a:noFill/>
          </p:spPr>
          <p:txBody>
            <a:bodyPr wrap="square" rtlCol="0">
              <a:spAutoFit/>
            </a:bodyPr>
            <a:lstStyle/>
            <a:p>
              <a:r>
                <a:rPr lang="en-US" sz="7200" b="1" dirty="0">
                  <a:solidFill>
                    <a:srgbClr val="FF0000"/>
                  </a:solidFill>
                </a:rPr>
                <a:t>WHY?</a:t>
              </a:r>
            </a:p>
          </p:txBody>
        </p:sp>
      </p:grpSp>
    </p:spTree>
  </p:cSld>
  <p:clrMapOvr>
    <a:masterClrMapping/>
  </p:clrMapOvr>
  <p:transition spd="slow">
    <p:wipe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Wingdings" panose="05000000000000000000" pitchFamily="2" charset="2"/>
              </a:rPr>
              <a:t>l</a:t>
            </a:r>
            <a:r>
              <a:rPr lang="en-US" dirty="0">
                <a:solidFill>
                  <a:srgbClr val="FF0000"/>
                </a:solidFill>
                <a:effectLst>
                  <a:glow rad="127000">
                    <a:schemeClr val="bg1"/>
                  </a:glow>
                  <a:outerShdw blurRad="38100" dist="38100" dir="2700000" algn="tl">
                    <a:srgbClr val="000000">
                      <a:alpha val="43137"/>
                    </a:srgbClr>
                  </a:outerShdw>
                </a:effectLst>
              </a:rPr>
              <a:t> </a:t>
            </a:r>
            <a:r>
              <a:rPr lang="en-US" sz="6000" u="sng" dirty="0">
                <a:solidFill>
                  <a:srgbClr val="FF0000"/>
                </a:solidFill>
                <a:effectLst>
                  <a:glow rad="127000">
                    <a:schemeClr val="bg1"/>
                  </a:glow>
                  <a:outerShdw blurRad="38100" dist="38100" dir="2700000" algn="tl">
                    <a:srgbClr val="000000">
                      <a:alpha val="43137"/>
                    </a:srgbClr>
                  </a:outerShdw>
                </a:effectLst>
              </a:rPr>
              <a:t>Wake</a:t>
            </a:r>
            <a:r>
              <a:rPr lang="en-US" sz="6000" dirty="0">
                <a:solidFill>
                  <a:srgbClr val="FF0000"/>
                </a:solidFill>
                <a:effectLst>
                  <a:glow rad="127000">
                    <a:schemeClr val="bg1"/>
                  </a:glow>
                  <a:outerShdw blurRad="38100" dist="38100" dir="2700000" algn="tl">
                    <a:srgbClr val="000000">
                      <a:alpha val="43137"/>
                    </a:srgbClr>
                  </a:outerShdw>
                </a:effectLst>
              </a:rPr>
              <a:t> </a:t>
            </a:r>
            <a:r>
              <a:rPr lang="en-US" sz="6000" u="sng" dirty="0">
                <a:solidFill>
                  <a:srgbClr val="FF0000"/>
                </a:solidFill>
                <a:effectLst>
                  <a:glow rad="127000">
                    <a:schemeClr val="bg1"/>
                  </a:glow>
                  <a:outerShdw blurRad="38100" dist="38100" dir="2700000" algn="tl">
                    <a:srgbClr val="000000">
                      <a:alpha val="43137"/>
                    </a:srgbClr>
                  </a:outerShdw>
                </a:effectLst>
              </a:rPr>
              <a:t>U</a:t>
            </a:r>
            <a:r>
              <a:rPr lang="en-US" sz="6000" dirty="0">
                <a:solidFill>
                  <a:srgbClr val="FF0000"/>
                </a:solidFill>
                <a:effectLst>
                  <a:glow rad="127000">
                    <a:schemeClr val="bg1"/>
                  </a:glow>
                  <a:outerShdw blurRad="38100" dist="38100" dir="2700000" algn="tl">
                    <a:srgbClr val="000000">
                      <a:alpha val="43137"/>
                    </a:srgbClr>
                  </a:outerShdw>
                </a:effectLst>
              </a:rPr>
              <a:t>p</a:t>
            </a:r>
            <a:r>
              <a:rPr lang="en-US" sz="6000" dirty="0"/>
              <a:t>!</a:t>
            </a:r>
            <a:endParaRPr lang="en-US" dirty="0"/>
          </a:p>
        </p:txBody>
      </p:sp>
      <p:sp>
        <p:nvSpPr>
          <p:cNvPr id="3" name="Content Placeholder 2"/>
          <p:cNvSpPr>
            <a:spLocks noGrp="1"/>
          </p:cNvSpPr>
          <p:nvPr>
            <p:ph sz="half" idx="1"/>
          </p:nvPr>
        </p:nvSpPr>
        <p:spPr>
          <a:xfrm>
            <a:off x="609599" y="1600203"/>
            <a:ext cx="5777753" cy="4525963"/>
          </a:xfrm>
        </p:spPr>
        <p:txBody>
          <a:bodyPr>
            <a:normAutofit/>
          </a:bodyPr>
          <a:lstStyle/>
          <a:p>
            <a:pPr>
              <a:lnSpc>
                <a:spcPts val="4200"/>
              </a:lnSpc>
            </a:pPr>
            <a:r>
              <a:rPr lang="en-US" sz="5000" b="1" dirty="0"/>
              <a:t>This is why it is said: "</a:t>
            </a:r>
            <a:r>
              <a:rPr lang="en-US" sz="5000" b="1" dirty="0">
                <a:solidFill>
                  <a:srgbClr val="FF0000"/>
                </a:solidFill>
                <a:effectLst>
                  <a:glow rad="152400">
                    <a:schemeClr val="bg1"/>
                  </a:glow>
                  <a:outerShdw blurRad="38100" dist="38100" dir="2700000" algn="tl">
                    <a:srgbClr val="000000">
                      <a:alpha val="43137"/>
                    </a:srgbClr>
                  </a:outerShdw>
                </a:effectLst>
              </a:rPr>
              <a:t>Wake up</a:t>
            </a:r>
            <a:r>
              <a:rPr lang="en-US" sz="5000" b="1" dirty="0"/>
              <a:t>, O sleeper, rise from the dead, and Christ will shine on you.”</a:t>
            </a:r>
          </a:p>
        </p:txBody>
      </p:sp>
      <p:sp>
        <p:nvSpPr>
          <p:cNvPr id="8" name="Content Placeholder 7"/>
          <p:cNvSpPr>
            <a:spLocks noGrp="1"/>
          </p:cNvSpPr>
          <p:nvPr>
            <p:ph sz="half" idx="2"/>
          </p:nvPr>
        </p:nvSpPr>
        <p:spPr/>
        <p:txBody>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1228183" y="4321603"/>
            <a:ext cx="4969417" cy="2752531"/>
          </a:xfrm>
          <a:prstGeom prst="rect">
            <a:avLst/>
          </a:prstGeom>
          <a:noFill/>
          <a:ln w="9525">
            <a:noFill/>
            <a:miter lim="800000"/>
            <a:headEnd/>
            <a:tailEnd/>
          </a:ln>
          <a:effectLst/>
        </p:spPr>
      </p:pic>
    </p:spTree>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Wingdings" panose="05000000000000000000" pitchFamily="2" charset="2"/>
              </a:rPr>
              <a:t>l</a:t>
            </a:r>
            <a:r>
              <a:rPr lang="en-US" dirty="0">
                <a:solidFill>
                  <a:srgbClr val="FF0000"/>
                </a:solidFill>
                <a:effectLst>
                  <a:glow rad="127000">
                    <a:schemeClr val="bg1"/>
                  </a:glow>
                  <a:outerShdw blurRad="38100" dist="38100" dir="2700000" algn="tl">
                    <a:srgbClr val="000000">
                      <a:alpha val="43137"/>
                    </a:srgbClr>
                  </a:outerShdw>
                </a:effectLst>
              </a:rPr>
              <a:t> </a:t>
            </a:r>
            <a:r>
              <a:rPr lang="en-US" sz="6000" u="sng" dirty="0">
                <a:solidFill>
                  <a:srgbClr val="FF0000"/>
                </a:solidFill>
                <a:effectLst>
                  <a:glow rad="127000">
                    <a:schemeClr val="bg1"/>
                  </a:glow>
                  <a:outerShdw blurRad="38100" dist="38100" dir="2700000" algn="tl">
                    <a:srgbClr val="000000">
                      <a:alpha val="43137"/>
                    </a:srgbClr>
                  </a:outerShdw>
                </a:effectLst>
              </a:rPr>
              <a:t>Wake</a:t>
            </a:r>
            <a:r>
              <a:rPr lang="en-US" sz="6000" dirty="0">
                <a:solidFill>
                  <a:srgbClr val="FF0000"/>
                </a:solidFill>
                <a:effectLst>
                  <a:glow rad="127000">
                    <a:schemeClr val="bg1"/>
                  </a:glow>
                  <a:outerShdw blurRad="38100" dist="38100" dir="2700000" algn="tl">
                    <a:srgbClr val="000000">
                      <a:alpha val="43137"/>
                    </a:srgbClr>
                  </a:outerShdw>
                </a:effectLst>
              </a:rPr>
              <a:t> </a:t>
            </a:r>
            <a:r>
              <a:rPr lang="en-US" sz="6000" u="sng" dirty="0">
                <a:solidFill>
                  <a:srgbClr val="FF0000"/>
                </a:solidFill>
                <a:effectLst>
                  <a:glow rad="127000">
                    <a:schemeClr val="bg1"/>
                  </a:glow>
                  <a:outerShdw blurRad="38100" dist="38100" dir="2700000" algn="tl">
                    <a:srgbClr val="000000">
                      <a:alpha val="43137"/>
                    </a:srgbClr>
                  </a:outerShdw>
                </a:effectLst>
              </a:rPr>
              <a:t>U</a:t>
            </a:r>
            <a:r>
              <a:rPr lang="en-US" sz="6000" dirty="0">
                <a:solidFill>
                  <a:srgbClr val="FF0000"/>
                </a:solidFill>
                <a:effectLst>
                  <a:glow rad="127000">
                    <a:schemeClr val="bg1"/>
                  </a:glow>
                  <a:outerShdw blurRad="38100" dist="38100" dir="2700000" algn="tl">
                    <a:srgbClr val="000000">
                      <a:alpha val="43137"/>
                    </a:srgbClr>
                  </a:outerShdw>
                </a:effectLst>
              </a:rPr>
              <a:t>p</a:t>
            </a:r>
            <a:r>
              <a:rPr lang="en-US" sz="6000" dirty="0"/>
              <a:t>!</a:t>
            </a:r>
            <a:endParaRPr lang="en-US" dirty="0"/>
          </a:p>
        </p:txBody>
      </p:sp>
      <p:sp>
        <p:nvSpPr>
          <p:cNvPr id="5" name="Content Placeholder 4"/>
          <p:cNvSpPr>
            <a:spLocks noGrp="1"/>
          </p:cNvSpPr>
          <p:nvPr>
            <p:ph sz="half" idx="2"/>
          </p:nvPr>
        </p:nvSpPr>
        <p:spPr>
          <a:xfrm>
            <a:off x="6470778" y="2726576"/>
            <a:ext cx="5416422" cy="3642186"/>
          </a:xfrm>
        </p:spPr>
        <p:txBody>
          <a:bodyPr>
            <a:noAutofit/>
          </a:bodyPr>
          <a:lstStyle/>
          <a:p>
            <a:pPr>
              <a:lnSpc>
                <a:spcPts val="4800"/>
              </a:lnSpc>
            </a:pPr>
            <a:r>
              <a:rPr lang="en-US" sz="5400" b="1" dirty="0"/>
              <a:t>You can make </a:t>
            </a:r>
            <a:br>
              <a:rPr lang="en-US" sz="5400" b="1" dirty="0"/>
            </a:br>
            <a:r>
              <a:rPr lang="en-US" sz="5400" b="1" dirty="0"/>
              <a:t>life-change stick—</a:t>
            </a:r>
          </a:p>
          <a:p>
            <a:pPr>
              <a:lnSpc>
                <a:spcPts val="4800"/>
              </a:lnSpc>
            </a:pPr>
            <a:r>
              <a:rPr lang="en-US" sz="5400" b="1" dirty="0"/>
              <a:t>Just </a:t>
            </a:r>
            <a:r>
              <a:rPr lang="en-US" sz="5400" b="1"/>
              <a:t>put off </a:t>
            </a:r>
            <a:r>
              <a:rPr lang="en-US" sz="5400" b="1" dirty="0"/>
              <a:t>the old and put on the new!</a:t>
            </a:r>
          </a:p>
        </p:txBody>
      </p:sp>
      <p:sp>
        <p:nvSpPr>
          <p:cNvPr id="7" name="Content Placeholder 2"/>
          <p:cNvSpPr>
            <a:spLocks noGrp="1"/>
          </p:cNvSpPr>
          <p:nvPr>
            <p:ph sz="half" idx="1"/>
          </p:nvPr>
        </p:nvSpPr>
        <p:spPr>
          <a:xfrm>
            <a:off x="609600" y="1600203"/>
            <a:ext cx="5737412" cy="4525963"/>
          </a:xfrm>
        </p:spPr>
        <p:txBody>
          <a:bodyPr>
            <a:normAutofit/>
          </a:bodyPr>
          <a:lstStyle/>
          <a:p>
            <a:pPr>
              <a:lnSpc>
                <a:spcPts val="4200"/>
              </a:lnSpc>
            </a:pPr>
            <a:r>
              <a:rPr lang="en-US" sz="5000" b="1" dirty="0"/>
              <a:t>This is why it is said: "</a:t>
            </a:r>
            <a:r>
              <a:rPr lang="en-US" sz="5000" b="1" dirty="0">
                <a:solidFill>
                  <a:srgbClr val="FF0000"/>
                </a:solidFill>
                <a:effectLst>
                  <a:glow rad="152400">
                    <a:schemeClr val="bg1"/>
                  </a:glow>
                  <a:outerShdw blurRad="38100" dist="38100" dir="2700000" algn="tl">
                    <a:srgbClr val="000000">
                      <a:alpha val="43137"/>
                    </a:srgbClr>
                  </a:outerShdw>
                </a:effectLst>
              </a:rPr>
              <a:t>Wake up</a:t>
            </a:r>
            <a:r>
              <a:rPr lang="en-US" sz="5000" b="1" dirty="0"/>
              <a:t>, O sleeper, rise from the dead, and Christ will shine on you.”</a:t>
            </a:r>
          </a:p>
        </p:txBody>
      </p:sp>
      <p:pic>
        <p:nvPicPr>
          <p:cNvPr id="8" name="Picture 2"/>
          <p:cNvPicPr>
            <a:picLocks noChangeAspect="1" noChangeArrowheads="1"/>
          </p:cNvPicPr>
          <p:nvPr/>
        </p:nvPicPr>
        <p:blipFill>
          <a:blip r:embed="rId3" cstate="print"/>
          <a:srcRect/>
          <a:stretch>
            <a:fillRect/>
          </a:stretch>
        </p:blipFill>
        <p:spPr bwMode="auto">
          <a:xfrm>
            <a:off x="1228183" y="4321603"/>
            <a:ext cx="4969417" cy="2752531"/>
          </a:xfrm>
          <a:prstGeom prst="rect">
            <a:avLst/>
          </a:prstGeom>
          <a:noFill/>
          <a:ln w="9525">
            <a:noFill/>
            <a:miter lim="800000"/>
            <a:headEnd/>
            <a:tailEnd/>
          </a:ln>
          <a:effectLst/>
        </p:spPr>
      </p:pic>
    </p:spTree>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191139" y="2764910"/>
            <a:ext cx="7772400" cy="1470025"/>
          </a:xfrm>
        </p:spPr>
        <p:txBody>
          <a:bodyPr/>
          <a:lstStyle/>
          <a:p>
            <a:r>
              <a:rPr lang="en-US" sz="6600" dirty="0"/>
              <a:t>Let’s become one!</a:t>
            </a:r>
          </a:p>
        </p:txBody>
      </p:sp>
      <p:pic>
        <p:nvPicPr>
          <p:cNvPr id="4" name="Picture 5"/>
          <p:cNvPicPr>
            <a:picLocks noChangeAspect="1" noChangeArrowheads="1"/>
          </p:cNvPicPr>
          <p:nvPr/>
        </p:nvPicPr>
        <p:blipFill>
          <a:blip r:embed="rId2" cstate="print"/>
          <a:srcRect/>
          <a:stretch>
            <a:fillRect/>
          </a:stretch>
        </p:blipFill>
        <p:spPr bwMode="auto">
          <a:xfrm>
            <a:off x="914400" y="365190"/>
            <a:ext cx="10388599" cy="306381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812565"/>
            <a:ext cx="9144000" cy="1143000"/>
          </a:xfrm>
        </p:spPr>
        <p:txBody>
          <a:bodyPr/>
          <a:lstStyle/>
          <a:p>
            <a:r>
              <a:rPr lang="en-US" sz="6600" dirty="0"/>
              <a:t>Let’s Pray.</a:t>
            </a:r>
          </a:p>
        </p:txBody>
      </p:sp>
      <p:pic>
        <p:nvPicPr>
          <p:cNvPr id="4" name="Picture 5"/>
          <p:cNvPicPr>
            <a:picLocks noChangeAspect="1" noChangeArrowheads="1"/>
          </p:cNvPicPr>
          <p:nvPr/>
        </p:nvPicPr>
        <p:blipFill>
          <a:blip r:embed="rId2" cstate="print"/>
          <a:srcRect/>
          <a:stretch>
            <a:fillRect/>
          </a:stretch>
        </p:blipFill>
        <p:spPr bwMode="auto">
          <a:xfrm>
            <a:off x="914400" y="365190"/>
            <a:ext cx="10388599" cy="3063810"/>
          </a:xfrm>
          <a:prstGeom prst="rect">
            <a:avLst/>
          </a:prstGeom>
          <a:noFill/>
          <a:ln w="9525">
            <a:noFill/>
            <a:miter lim="800000"/>
            <a:headEnd/>
            <a:tailEnd/>
          </a:ln>
          <a:effectLst/>
        </p:spPr>
      </p:pic>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3" cstate="print"/>
          <a:srcRect/>
          <a:stretch>
            <a:fillRect/>
          </a:stretch>
        </p:blipFill>
        <p:spPr bwMode="auto">
          <a:xfrm>
            <a:off x="7877362" y="0"/>
            <a:ext cx="4314638" cy="5752452"/>
          </a:xfrm>
          <a:prstGeom prst="rect">
            <a:avLst/>
          </a:prstGeom>
          <a:noFill/>
          <a:ln w="9525">
            <a:noFill/>
            <a:miter lim="800000"/>
            <a:headEnd/>
            <a:tailEnd/>
          </a:ln>
          <a:effectLst/>
        </p:spPr>
      </p:pic>
      <p:sp>
        <p:nvSpPr>
          <p:cNvPr id="2" name="Title 1"/>
          <p:cNvSpPr>
            <a:spLocks noGrp="1"/>
          </p:cNvSpPr>
          <p:nvPr>
            <p:ph type="title"/>
          </p:nvPr>
        </p:nvSpPr>
        <p:spPr>
          <a:xfrm>
            <a:off x="0" y="274638"/>
            <a:ext cx="9749118" cy="1143000"/>
          </a:xfrm>
        </p:spPr>
        <p:txBody>
          <a:bodyPr/>
          <a:lstStyle/>
          <a:p>
            <a:pPr marL="0" indent="0">
              <a:tabLst>
                <a:tab pos="4114800" algn="l"/>
              </a:tabLst>
            </a:pPr>
            <a:r>
              <a:rPr lang="en-US" sz="4800" dirty="0">
                <a:latin typeface="Wingdings" panose="05000000000000000000" pitchFamily="2" charset="2"/>
              </a:rPr>
              <a:t>l</a:t>
            </a:r>
            <a:r>
              <a:rPr lang="en-US" dirty="0"/>
              <a:t> Copycat Christ’s </a:t>
            </a:r>
            <a:r>
              <a:rPr lang="en-US" u="sng" dirty="0">
                <a:solidFill>
                  <a:srgbClr val="FF0000"/>
                </a:solidFill>
                <a:effectLst>
                  <a:glow rad="127000">
                    <a:schemeClr val="bg1"/>
                  </a:glow>
                  <a:outerShdw blurRad="38100" dist="38100" dir="2700000" algn="tl">
                    <a:srgbClr val="000000">
                      <a:alpha val="43137"/>
                    </a:srgbClr>
                  </a:outerShdw>
                </a:effectLst>
              </a:rPr>
              <a:t>Love</a:t>
            </a:r>
            <a:endParaRPr lang="en-US" dirty="0">
              <a:solidFill>
                <a:srgbClr val="FF0000"/>
              </a:solidFill>
              <a:effectLst>
                <a:glow rad="127000">
                  <a:schemeClr val="bg1"/>
                </a:glow>
                <a:outerShdw blurRad="38100" dist="38100" dir="2700000" algn="tl">
                  <a:srgbClr val="000000">
                    <a:alpha val="43137"/>
                  </a:srgbClr>
                </a:outerShdw>
              </a:effectLst>
            </a:endParaRPr>
          </a:p>
        </p:txBody>
      </p:sp>
      <p:sp>
        <p:nvSpPr>
          <p:cNvPr id="3" name="Content Placeholder 2"/>
          <p:cNvSpPr>
            <a:spLocks noGrp="1"/>
          </p:cNvSpPr>
          <p:nvPr>
            <p:ph idx="1"/>
          </p:nvPr>
        </p:nvSpPr>
        <p:spPr>
          <a:xfrm>
            <a:off x="571500" y="2971803"/>
            <a:ext cx="7340860" cy="4525963"/>
          </a:xfrm>
        </p:spPr>
        <p:txBody>
          <a:bodyPr/>
          <a:lstStyle/>
          <a:p>
            <a:r>
              <a:rPr lang="en-US" baseline="30000" dirty="0"/>
              <a:t>2</a:t>
            </a:r>
            <a:r>
              <a:rPr lang="en-US" dirty="0"/>
              <a:t> and </a:t>
            </a:r>
            <a:r>
              <a:rPr lang="en-US" dirty="0">
                <a:solidFill>
                  <a:srgbClr val="FF0000"/>
                </a:solidFill>
                <a:effectLst>
                  <a:glow rad="127000">
                    <a:schemeClr val="bg1"/>
                  </a:glow>
                  <a:outerShdw blurRad="38100" dist="38100" dir="2700000" algn="tl">
                    <a:srgbClr val="000000">
                      <a:alpha val="43137"/>
                    </a:srgbClr>
                  </a:outerShdw>
                </a:effectLst>
              </a:rPr>
              <a:t>live a life of love, just as Christ loved us </a:t>
            </a:r>
            <a:r>
              <a:rPr lang="en-US" dirty="0"/>
              <a:t>and gave himself up for us as a fragrant offering and sacrifice to God.</a:t>
            </a:r>
          </a:p>
          <a:p>
            <a:endParaRPr lang="en-US" dirty="0"/>
          </a:p>
        </p:txBody>
      </p:sp>
    </p:spTree>
    <p:extLst>
      <p:ext uri="{BB962C8B-B14F-4D97-AF65-F5344CB8AC3E}">
        <p14:creationId xmlns:p14="http://schemas.microsoft.com/office/powerpoint/2010/main" val="2137916028"/>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7877362" y="0"/>
            <a:ext cx="4314638" cy="5752452"/>
          </a:xfrm>
          <a:prstGeom prst="rect">
            <a:avLst/>
          </a:prstGeom>
          <a:noFill/>
          <a:ln w="9525">
            <a:noFill/>
            <a:miter lim="800000"/>
            <a:headEnd/>
            <a:tailEnd/>
          </a:ln>
          <a:effectLst/>
        </p:spPr>
      </p:pic>
      <p:sp>
        <p:nvSpPr>
          <p:cNvPr id="2" name="Title 1"/>
          <p:cNvSpPr>
            <a:spLocks noGrp="1"/>
          </p:cNvSpPr>
          <p:nvPr>
            <p:ph type="title"/>
          </p:nvPr>
        </p:nvSpPr>
        <p:spPr>
          <a:xfrm>
            <a:off x="0" y="274638"/>
            <a:ext cx="9749118" cy="1143000"/>
          </a:xfrm>
        </p:spPr>
        <p:txBody>
          <a:bodyPr/>
          <a:lstStyle/>
          <a:p>
            <a:r>
              <a:rPr lang="en-US" sz="4800" dirty="0">
                <a:latin typeface="Wingdings" panose="05000000000000000000" pitchFamily="2" charset="2"/>
              </a:rPr>
              <a:t>l</a:t>
            </a:r>
            <a:r>
              <a:rPr lang="en-US" dirty="0"/>
              <a:t> Copycat Christ’s </a:t>
            </a:r>
            <a:r>
              <a:rPr lang="en-US" u="sng" dirty="0">
                <a:solidFill>
                  <a:srgbClr val="FF0000"/>
                </a:solidFill>
                <a:effectLst>
                  <a:glow rad="127000">
                    <a:schemeClr val="bg1"/>
                  </a:glow>
                  <a:outerShdw blurRad="38100" dist="38100" dir="2700000" algn="tl">
                    <a:srgbClr val="000000">
                      <a:alpha val="43137"/>
                    </a:srgbClr>
                  </a:outerShdw>
                </a:effectLst>
              </a:rPr>
              <a:t>Love</a:t>
            </a:r>
            <a:endParaRPr lang="en-US" dirty="0">
              <a:solidFill>
                <a:srgbClr val="FF0000"/>
              </a:solidFill>
              <a:effectLst>
                <a:glow rad="127000">
                  <a:schemeClr val="bg1"/>
                </a:glow>
                <a:outerShdw blurRad="38100" dist="38100" dir="2700000" algn="tl">
                  <a:srgbClr val="000000">
                    <a:alpha val="43137"/>
                  </a:srgbClr>
                </a:outerShdw>
              </a:effectLst>
            </a:endParaRPr>
          </a:p>
        </p:txBody>
      </p:sp>
      <p:sp>
        <p:nvSpPr>
          <p:cNvPr id="3" name="Content Placeholder 2"/>
          <p:cNvSpPr>
            <a:spLocks noGrp="1"/>
          </p:cNvSpPr>
          <p:nvPr>
            <p:ph idx="1"/>
          </p:nvPr>
        </p:nvSpPr>
        <p:spPr>
          <a:xfrm>
            <a:off x="571500" y="2971803"/>
            <a:ext cx="7452827" cy="4525963"/>
          </a:xfrm>
        </p:spPr>
        <p:txBody>
          <a:bodyPr/>
          <a:lstStyle/>
          <a:p>
            <a:r>
              <a:rPr lang="en-US" baseline="30000" dirty="0"/>
              <a:t>2</a:t>
            </a:r>
            <a:r>
              <a:rPr lang="en-US" dirty="0"/>
              <a:t> and live a life of love, just as Christ loved us </a:t>
            </a:r>
            <a:r>
              <a:rPr lang="en-US" dirty="0">
                <a:solidFill>
                  <a:srgbClr val="FF0000"/>
                </a:solidFill>
                <a:effectLst>
                  <a:glow rad="127000">
                    <a:schemeClr val="bg1"/>
                  </a:glow>
                  <a:outerShdw blurRad="38100" dist="38100" dir="2700000" algn="tl">
                    <a:srgbClr val="000000">
                      <a:alpha val="43137"/>
                    </a:srgbClr>
                  </a:outerShdw>
                </a:effectLst>
              </a:rPr>
              <a:t>and gave himself up for us </a:t>
            </a:r>
            <a:r>
              <a:rPr lang="en-US" dirty="0"/>
              <a:t>as a fragrant offering and sacrifice to God.</a:t>
            </a:r>
          </a:p>
          <a:p>
            <a:endParaRPr lang="en-US" dirty="0"/>
          </a:p>
        </p:txBody>
      </p:sp>
    </p:spTree>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7877362" y="0"/>
            <a:ext cx="4314638" cy="5752452"/>
          </a:xfrm>
          <a:prstGeom prst="rect">
            <a:avLst/>
          </a:prstGeom>
          <a:noFill/>
          <a:ln w="9525">
            <a:noFill/>
            <a:miter lim="800000"/>
            <a:headEnd/>
            <a:tailEnd/>
          </a:ln>
          <a:effectLst/>
        </p:spPr>
      </p:pic>
      <p:sp>
        <p:nvSpPr>
          <p:cNvPr id="2" name="Title 1"/>
          <p:cNvSpPr>
            <a:spLocks noGrp="1"/>
          </p:cNvSpPr>
          <p:nvPr>
            <p:ph type="title"/>
          </p:nvPr>
        </p:nvSpPr>
        <p:spPr>
          <a:xfrm>
            <a:off x="0" y="274638"/>
            <a:ext cx="9749118" cy="1143000"/>
          </a:xfrm>
        </p:spPr>
        <p:txBody>
          <a:bodyPr/>
          <a:lstStyle/>
          <a:p>
            <a:r>
              <a:rPr lang="en-US" sz="4800" dirty="0">
                <a:latin typeface="Wingdings" panose="05000000000000000000" pitchFamily="2" charset="2"/>
              </a:rPr>
              <a:t>l</a:t>
            </a:r>
            <a:r>
              <a:rPr lang="en-US" dirty="0"/>
              <a:t> Copycat Christ’s </a:t>
            </a:r>
            <a:r>
              <a:rPr lang="en-US" u="sng" dirty="0">
                <a:solidFill>
                  <a:srgbClr val="FF0000"/>
                </a:solidFill>
                <a:effectLst>
                  <a:glow rad="127000">
                    <a:schemeClr val="bg1"/>
                  </a:glow>
                  <a:outerShdw blurRad="38100" dist="38100" dir="2700000" algn="tl">
                    <a:srgbClr val="000000">
                      <a:alpha val="43137"/>
                    </a:srgbClr>
                  </a:outerShdw>
                </a:effectLst>
              </a:rPr>
              <a:t>Love</a:t>
            </a:r>
            <a:endParaRPr lang="en-US" dirty="0">
              <a:solidFill>
                <a:srgbClr val="FF0000"/>
              </a:solidFill>
              <a:effectLst>
                <a:glow rad="127000">
                  <a:schemeClr val="bg1"/>
                </a:glow>
                <a:outerShdw blurRad="38100" dist="38100" dir="2700000" algn="tl">
                  <a:srgbClr val="000000">
                    <a:alpha val="43137"/>
                  </a:srgbClr>
                </a:outerShdw>
              </a:effectLst>
            </a:endParaRPr>
          </a:p>
        </p:txBody>
      </p:sp>
      <p:sp>
        <p:nvSpPr>
          <p:cNvPr id="3" name="Content Placeholder 2"/>
          <p:cNvSpPr>
            <a:spLocks noGrp="1"/>
          </p:cNvSpPr>
          <p:nvPr>
            <p:ph idx="1"/>
          </p:nvPr>
        </p:nvSpPr>
        <p:spPr>
          <a:xfrm>
            <a:off x="571500" y="2971803"/>
            <a:ext cx="7546133" cy="4525963"/>
          </a:xfrm>
        </p:spPr>
        <p:txBody>
          <a:bodyPr/>
          <a:lstStyle/>
          <a:p>
            <a:r>
              <a:rPr lang="en-US" baseline="30000" dirty="0"/>
              <a:t>2</a:t>
            </a:r>
            <a:r>
              <a:rPr lang="en-US" dirty="0"/>
              <a:t> and live a life of love, just as Christ loved us and gave himself up for us </a:t>
            </a:r>
            <a:r>
              <a:rPr lang="en-US" dirty="0">
                <a:solidFill>
                  <a:srgbClr val="FF0000"/>
                </a:solidFill>
                <a:effectLst>
                  <a:glow rad="127000">
                    <a:schemeClr val="bg1"/>
                  </a:glow>
                  <a:outerShdw blurRad="38100" dist="38100" dir="2700000" algn="tl">
                    <a:srgbClr val="000000">
                      <a:alpha val="43137"/>
                    </a:srgbClr>
                  </a:outerShdw>
                </a:effectLst>
              </a:rPr>
              <a:t>as a fragrant offering and sacrifice to God</a:t>
            </a:r>
            <a:r>
              <a:rPr lang="en-US" dirty="0"/>
              <a:t>.</a:t>
            </a:r>
          </a:p>
          <a:p>
            <a:endParaRPr lang="en-US" dirty="0"/>
          </a:p>
        </p:txBody>
      </p:sp>
      <p:pic>
        <p:nvPicPr>
          <p:cNvPr id="4100" name="Picture 4"/>
          <p:cNvPicPr>
            <a:picLocks noChangeAspect="1" noChangeArrowheads="1"/>
          </p:cNvPicPr>
          <p:nvPr/>
        </p:nvPicPr>
        <p:blipFill>
          <a:blip r:embed="rId4" cstate="print"/>
          <a:srcRect b="25157"/>
          <a:stretch>
            <a:fillRect/>
          </a:stretch>
        </p:blipFill>
        <p:spPr bwMode="auto">
          <a:xfrm>
            <a:off x="7744768" y="2836182"/>
            <a:ext cx="5678487" cy="4021818"/>
          </a:xfrm>
          <a:prstGeom prst="rect">
            <a:avLst/>
          </a:prstGeom>
          <a:noFill/>
          <a:ln w="9525">
            <a:noFill/>
            <a:miter lim="800000"/>
            <a:headEnd/>
            <a:tailEnd/>
          </a:ln>
          <a:effectLst/>
        </p:spPr>
      </p:pic>
    </p:spTree>
    <p:extLst>
      <p:ext uri="{BB962C8B-B14F-4D97-AF65-F5344CB8AC3E}">
        <p14:creationId xmlns:p14="http://schemas.microsoft.com/office/powerpoint/2010/main" val="3409299059"/>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you Copycat?</a:t>
            </a:r>
          </a:p>
        </p:txBody>
      </p:sp>
      <p:sp>
        <p:nvSpPr>
          <p:cNvPr id="3" name="Content Placeholder 2"/>
          <p:cNvSpPr>
            <a:spLocks noGrp="1"/>
          </p:cNvSpPr>
          <p:nvPr>
            <p:ph idx="1"/>
          </p:nvPr>
        </p:nvSpPr>
        <p:spPr/>
        <p:txBody>
          <a:bodyPr/>
          <a:lstStyle/>
          <a:p>
            <a:pPr algn="ctr"/>
            <a:r>
              <a:rPr lang="en-US" dirty="0"/>
              <a:t>Because you Love Jesus!!!!</a:t>
            </a:r>
          </a:p>
        </p:txBody>
      </p:sp>
    </p:spTree>
    <p:extLst>
      <p:ext uri="{BB962C8B-B14F-4D97-AF65-F5344CB8AC3E}">
        <p14:creationId xmlns:p14="http://schemas.microsoft.com/office/powerpoint/2010/main" val="29515200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2229</TotalTime>
  <Words>3516</Words>
  <Application>Microsoft Office PowerPoint</Application>
  <PresentationFormat>Widescreen</PresentationFormat>
  <Paragraphs>256</Paragraphs>
  <Slides>55</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Symbol</vt:lpstr>
      <vt:lpstr>Wingdings</vt:lpstr>
      <vt:lpstr>Office Theme</vt:lpstr>
      <vt:lpstr>Ephesians 5:1-14</vt:lpstr>
      <vt:lpstr>Who to Copycat: The Lord</vt:lpstr>
      <vt:lpstr>Who to Copycat: The Lord</vt:lpstr>
      <vt:lpstr>Who to Copycat: The Lord</vt:lpstr>
      <vt:lpstr>What to Copycat</vt:lpstr>
      <vt:lpstr>l Copycat Christ’s Love</vt:lpstr>
      <vt:lpstr>l Copycat Christ’s Love</vt:lpstr>
      <vt:lpstr>l Copycat Christ’s Love</vt:lpstr>
      <vt:lpstr>Why do you Copycat?</vt:lpstr>
      <vt:lpstr>Those who love Jesus, will …</vt:lpstr>
      <vt:lpstr>Those who love Jesus, will …</vt:lpstr>
      <vt:lpstr>PowerPoint Presentation</vt:lpstr>
      <vt:lpstr>PowerPoint Presentation</vt:lpstr>
      <vt:lpstr>PowerPoint Presentation</vt:lpstr>
      <vt:lpstr>Don’t Just Change—Exchange!</vt:lpstr>
      <vt:lpstr>Get a New Attitude  (Mind Set)</vt:lpstr>
      <vt:lpstr>Copycat l Christ’s Love—Not the world’s</vt:lpstr>
      <vt:lpstr>PowerPoint Presentation</vt:lpstr>
      <vt:lpstr>PowerPoint Presentation</vt:lpstr>
      <vt:lpstr>PowerPoint Presentation</vt:lpstr>
      <vt:lpstr>PowerPoint Presentation</vt:lpstr>
      <vt:lpstr>PowerPoint Presentation</vt:lpstr>
      <vt:lpstr>l Copycat God’s Holiness</vt:lpstr>
      <vt:lpstr>Point:</vt:lpstr>
      <vt:lpstr>Point:</vt:lpstr>
      <vt:lpstr>l Not Worldliness</vt:lpstr>
      <vt:lpstr>l Not Worldliness</vt:lpstr>
      <vt:lpstr>Why Copycat Holiness?</vt:lpstr>
      <vt:lpstr>l For the Kingdom Sake</vt:lpstr>
      <vt:lpstr>l For the Kingdom Sake</vt:lpstr>
      <vt:lpstr>l For the Kingdom Sake</vt:lpstr>
      <vt:lpstr>l For the Kingdom Sake</vt:lpstr>
      <vt:lpstr>l For the Kingdom Sake</vt:lpstr>
      <vt:lpstr>l For the Kingdom Sake</vt:lpstr>
      <vt:lpstr>l For the Kingdom Sake</vt:lpstr>
      <vt:lpstr>l For Obedience Sake </vt:lpstr>
      <vt:lpstr>l For Obedience Sake </vt:lpstr>
      <vt:lpstr>l For Obedience Sake </vt:lpstr>
      <vt:lpstr>l For Obedience Sake </vt:lpstr>
      <vt:lpstr> l For the LIGHT’S Sake</vt:lpstr>
      <vt:lpstr> l For the LIGHT’S Sake</vt:lpstr>
      <vt:lpstr> l For the LIGHT’S Sake</vt:lpstr>
      <vt:lpstr> l For the LIGHT’S Sake</vt:lpstr>
      <vt:lpstr> l For the LIGHT’S Sake</vt:lpstr>
      <vt:lpstr> l For the LIGHT’S Sake</vt:lpstr>
      <vt:lpstr> l For the LIGHT’S Sake</vt:lpstr>
      <vt:lpstr> l For the LIGHT’S Sake</vt:lpstr>
      <vt:lpstr>   How to Copycat</vt:lpstr>
      <vt:lpstr> l Don’t Hide in Darkness</vt:lpstr>
      <vt:lpstr>l  Turn on the Light</vt:lpstr>
      <vt:lpstr>PowerPoint Presentation</vt:lpstr>
      <vt:lpstr>l Wake Up!</vt:lpstr>
      <vt:lpstr>l Wake Up!</vt:lpstr>
      <vt:lpstr>Let’s become one!</vt:lpstr>
      <vt:lpstr>Let’s Pray.</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Ephesians 5:1-10</dc:title>
  <dc:creator>od233</dc:creator>
  <cp:lastModifiedBy>Dennis Henderson</cp:lastModifiedBy>
  <cp:revision>239</cp:revision>
  <dcterms:created xsi:type="dcterms:W3CDTF">2009-09-13T19:23:43Z</dcterms:created>
  <dcterms:modified xsi:type="dcterms:W3CDTF">2021-05-20T18:51:42Z</dcterms:modified>
</cp:coreProperties>
</file>