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57" r:id="rId3"/>
    <p:sldId id="282" r:id="rId4"/>
    <p:sldId id="283" r:id="rId5"/>
    <p:sldId id="284" r:id="rId6"/>
    <p:sldId id="286" r:id="rId7"/>
    <p:sldId id="285" r:id="rId8"/>
    <p:sldId id="287" r:id="rId9"/>
    <p:sldId id="259" r:id="rId10"/>
    <p:sldId id="288" r:id="rId11"/>
    <p:sldId id="290" r:id="rId12"/>
    <p:sldId id="271" r:id="rId13"/>
    <p:sldId id="272" r:id="rId14"/>
    <p:sldId id="273" r:id="rId15"/>
    <p:sldId id="289" r:id="rId16"/>
    <p:sldId id="293" r:id="rId17"/>
    <p:sldId id="294" r:id="rId18"/>
    <p:sldId id="295" r:id="rId19"/>
    <p:sldId id="296" r:id="rId20"/>
    <p:sldId id="262" r:id="rId21"/>
    <p:sldId id="263" r:id="rId22"/>
    <p:sldId id="269" r:id="rId23"/>
    <p:sldId id="265" r:id="rId24"/>
    <p:sldId id="266" r:id="rId25"/>
    <p:sldId id="267" r:id="rId26"/>
    <p:sldId id="270" r:id="rId27"/>
    <p:sldId id="274" r:id="rId28"/>
    <p:sldId id="298" r:id="rId29"/>
    <p:sldId id="275" r:id="rId30"/>
    <p:sldId id="291" r:id="rId31"/>
    <p:sldId id="299" r:id="rId32"/>
    <p:sldId id="303" r:id="rId33"/>
    <p:sldId id="300" r:id="rId34"/>
    <p:sldId id="278" r:id="rId35"/>
    <p:sldId id="301" r:id="rId36"/>
    <p:sldId id="279" r:id="rId37"/>
    <p:sldId id="302" r:id="rId38"/>
    <p:sldId id="280" r:id="rId39"/>
    <p:sldId id="306" r:id="rId40"/>
    <p:sldId id="281" r:id="rId41"/>
    <p:sldId id="304" r:id="rId42"/>
    <p:sldId id="305" r:id="rId43"/>
    <p:sldId id="33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87290" autoAdjust="0"/>
  </p:normalViewPr>
  <p:slideViewPr>
    <p:cSldViewPr snapToGrid="0" showGuides="1">
      <p:cViewPr varScale="1">
        <p:scale>
          <a:sx n="71" d="100"/>
          <a:sy n="71" d="100"/>
        </p:scale>
        <p:origin x="1032" y="82"/>
      </p:cViewPr>
      <p:guideLst>
        <p:guide orient="horz" pos="1008"/>
        <p:guide pos="3840"/>
      </p:guideLst>
    </p:cSldViewPr>
  </p:slideViewPr>
  <p:notesTextViewPr>
    <p:cViewPr>
      <p:scale>
        <a:sx n="100" d="100"/>
        <a:sy n="100" d="100"/>
      </p:scale>
      <p:origin x="0" y="-3979"/>
    </p:cViewPr>
  </p:notesTextViewPr>
  <p:sorterViewPr>
    <p:cViewPr>
      <p:scale>
        <a:sx n="66" d="100"/>
        <a:sy n="66" d="100"/>
      </p:scale>
      <p:origin x="0" y="22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8A1FEA-E5E2-44DD-97DD-73EB09E18813}" type="datetimeFigureOut">
              <a:rPr lang="en-US" smtClean="0"/>
              <a:pPr/>
              <a:t>5/20/2021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77F3DE-2141-4FA6-99DD-259C9D653E9F}" type="slidenum">
              <a:rPr lang="en-US" smtClean="0"/>
              <a:pPr/>
              <a:t>‹#›</a:t>
            </a:fld>
            <a:endParaRPr lang="en-US"/>
          </a:p>
        </p:txBody>
      </p:sp>
    </p:spTree>
    <p:extLst>
      <p:ext uri="{BB962C8B-B14F-4D97-AF65-F5344CB8AC3E}">
        <p14:creationId xmlns:p14="http://schemas.microsoft.com/office/powerpoint/2010/main" val="1761761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Background</a:t>
            </a:r>
            <a:r>
              <a:rPr lang="en-US" baseline="0" dirty="0"/>
              <a:t> = FREE = from </a:t>
            </a:r>
            <a:r>
              <a:rPr lang="en-US" baseline="0" dirty="0" err="1"/>
              <a:t>BiblePoint</a:t>
            </a:r>
            <a:r>
              <a:rPr lang="en-US" baseline="0" dirty="0"/>
              <a:t> art</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2020.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10"/>
          </p:nvPr>
        </p:nvSpPr>
        <p:spPr/>
        <p:txBody>
          <a:bodyPr/>
          <a:lstStyle/>
          <a:p>
            <a:fld id="{FC77F3DE-2141-4FA6-99DD-259C9D653E9F}" type="slidenum">
              <a:rPr lang="en-US" smtClean="0"/>
              <a:pPr/>
              <a:t>1</a:t>
            </a:fld>
            <a:endParaRPr lang="en-US"/>
          </a:p>
        </p:txBody>
      </p:sp>
    </p:spTree>
    <p:extLst>
      <p:ext uri="{BB962C8B-B14F-4D97-AF65-F5344CB8AC3E}">
        <p14:creationId xmlns:p14="http://schemas.microsoft.com/office/powerpoint/2010/main" val="2560882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Jesus = LICENSED and</a:t>
            </a:r>
            <a:r>
              <a:rPr lang="en-US" baseline="0" dirty="0"/>
              <a:t> NOT FOR REUSE.  To reuse elsewhere get a license from http://www.dreamstime.com/jesus-the-bread-of-life-image1872806</a:t>
            </a:r>
            <a:endParaRPr lang="en-US" dirty="0"/>
          </a:p>
        </p:txBody>
      </p:sp>
      <p:sp>
        <p:nvSpPr>
          <p:cNvPr id="4" name="Slide Number Placeholder 3"/>
          <p:cNvSpPr>
            <a:spLocks noGrp="1"/>
          </p:cNvSpPr>
          <p:nvPr>
            <p:ph type="sldNum" sz="quarter" idx="10"/>
          </p:nvPr>
        </p:nvSpPr>
        <p:spPr/>
        <p:txBody>
          <a:bodyPr/>
          <a:lstStyle/>
          <a:p>
            <a:fld id="{FC77F3DE-2141-4FA6-99DD-259C9D653E9F}" type="slidenum">
              <a:rPr lang="en-US" smtClean="0"/>
              <a:pPr/>
              <a:t>15</a:t>
            </a:fld>
            <a:endParaRPr lang="en-US"/>
          </a:p>
        </p:txBody>
      </p:sp>
    </p:spTree>
    <p:extLst>
      <p:ext uri="{BB962C8B-B14F-4D97-AF65-F5344CB8AC3E}">
        <p14:creationId xmlns:p14="http://schemas.microsoft.com/office/powerpoint/2010/main" val="3443630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Jesus = LICENSED and</a:t>
            </a:r>
            <a:r>
              <a:rPr lang="en-US" baseline="0" dirty="0"/>
              <a:t> NOT FOR REUSE.  To reuse elsewhere get a license from http://www.dreamstime.com/jesus-the-bread-of-life-image1872806</a:t>
            </a:r>
            <a:endParaRPr lang="en-US" dirty="0"/>
          </a:p>
          <a:p>
            <a:endParaRPr lang="en-US" dirty="0"/>
          </a:p>
        </p:txBody>
      </p:sp>
      <p:sp>
        <p:nvSpPr>
          <p:cNvPr id="4" name="Slide Number Placeholder 3"/>
          <p:cNvSpPr>
            <a:spLocks noGrp="1"/>
          </p:cNvSpPr>
          <p:nvPr>
            <p:ph type="sldNum" sz="quarter" idx="10"/>
          </p:nvPr>
        </p:nvSpPr>
        <p:spPr/>
        <p:txBody>
          <a:bodyPr/>
          <a:lstStyle/>
          <a:p>
            <a:fld id="{FC77F3DE-2141-4FA6-99DD-259C9D653E9F}" type="slidenum">
              <a:rPr lang="en-US" smtClean="0"/>
              <a:pPr/>
              <a:t>16</a:t>
            </a:fld>
            <a:endParaRPr lang="en-US"/>
          </a:p>
        </p:txBody>
      </p:sp>
    </p:spTree>
    <p:extLst>
      <p:ext uri="{BB962C8B-B14F-4D97-AF65-F5344CB8AC3E}">
        <p14:creationId xmlns:p14="http://schemas.microsoft.com/office/powerpoint/2010/main" val="1267505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Jesus = LICENSED and</a:t>
            </a:r>
            <a:r>
              <a:rPr lang="en-US" baseline="0" dirty="0"/>
              <a:t> NOT FOR REUSE.  To reuse elsewhere get a license from http://www.dreamstime.com/jesus-the-bread-of-life-image1872806</a:t>
            </a:r>
            <a:endParaRPr lang="en-US" dirty="0"/>
          </a:p>
          <a:p>
            <a:endParaRPr lang="en-US" dirty="0"/>
          </a:p>
        </p:txBody>
      </p:sp>
      <p:sp>
        <p:nvSpPr>
          <p:cNvPr id="4" name="Slide Number Placeholder 3"/>
          <p:cNvSpPr>
            <a:spLocks noGrp="1"/>
          </p:cNvSpPr>
          <p:nvPr>
            <p:ph type="sldNum" sz="quarter" idx="10"/>
          </p:nvPr>
        </p:nvSpPr>
        <p:spPr/>
        <p:txBody>
          <a:bodyPr/>
          <a:lstStyle/>
          <a:p>
            <a:fld id="{FC77F3DE-2141-4FA6-99DD-259C9D653E9F}" type="slidenum">
              <a:rPr lang="en-US" smtClean="0"/>
              <a:pPr/>
              <a:t>17</a:t>
            </a:fld>
            <a:endParaRPr lang="en-US"/>
          </a:p>
        </p:txBody>
      </p:sp>
    </p:spTree>
    <p:extLst>
      <p:ext uri="{BB962C8B-B14F-4D97-AF65-F5344CB8AC3E}">
        <p14:creationId xmlns:p14="http://schemas.microsoft.com/office/powerpoint/2010/main" val="3248673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Police</a:t>
            </a:r>
            <a:r>
              <a:rPr lang="en-US" baseline="0" dirty="0"/>
              <a:t> Officer = LICENSED and NOT FOR REUSE.  To reuse elsewhere get a license from http://www.dreamstime.com/police-officer-stop-image3351733</a:t>
            </a:r>
            <a:endParaRPr lang="en-US" dirty="0"/>
          </a:p>
        </p:txBody>
      </p:sp>
      <p:sp>
        <p:nvSpPr>
          <p:cNvPr id="4" name="Slide Number Placeholder 3"/>
          <p:cNvSpPr>
            <a:spLocks noGrp="1"/>
          </p:cNvSpPr>
          <p:nvPr>
            <p:ph type="sldNum" sz="quarter" idx="10"/>
          </p:nvPr>
        </p:nvSpPr>
        <p:spPr/>
        <p:txBody>
          <a:bodyPr/>
          <a:lstStyle/>
          <a:p>
            <a:fld id="{FC77F3DE-2141-4FA6-99DD-259C9D653E9F}" type="slidenum">
              <a:rPr lang="en-US" smtClean="0"/>
              <a:pPr/>
              <a:t>20</a:t>
            </a:fld>
            <a:endParaRPr lang="en-US"/>
          </a:p>
        </p:txBody>
      </p:sp>
    </p:spTree>
    <p:extLst>
      <p:ext uri="{BB962C8B-B14F-4D97-AF65-F5344CB8AC3E}">
        <p14:creationId xmlns:p14="http://schemas.microsoft.com/office/powerpoint/2010/main" val="2809592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Paul = FREE = from Bible Point photos. </a:t>
            </a:r>
          </a:p>
        </p:txBody>
      </p:sp>
      <p:sp>
        <p:nvSpPr>
          <p:cNvPr id="4" name="Slide Number Placeholder 3"/>
          <p:cNvSpPr>
            <a:spLocks noGrp="1"/>
          </p:cNvSpPr>
          <p:nvPr>
            <p:ph type="sldNum" sz="quarter" idx="10"/>
          </p:nvPr>
        </p:nvSpPr>
        <p:spPr/>
        <p:txBody>
          <a:bodyPr/>
          <a:lstStyle/>
          <a:p>
            <a:fld id="{FC77F3DE-2141-4FA6-99DD-259C9D653E9F}" type="slidenum">
              <a:rPr lang="en-US" smtClean="0"/>
              <a:pPr/>
              <a:t>21</a:t>
            </a:fld>
            <a:endParaRPr lang="en-US"/>
          </a:p>
        </p:txBody>
      </p:sp>
    </p:spTree>
    <p:extLst>
      <p:ext uri="{BB962C8B-B14F-4D97-AF65-F5344CB8AC3E}">
        <p14:creationId xmlns:p14="http://schemas.microsoft.com/office/powerpoint/2010/main" val="4226384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Brain = LICENSED and NOT FOR REUSE.  </a:t>
            </a:r>
            <a:r>
              <a:rPr lang="en-US"/>
              <a:t>To reuse elsewhere get a License from http://www.dreamstime.com/royalty-free-stock-photos-diseased-human-brain-image13076568</a:t>
            </a:r>
          </a:p>
          <a:p>
            <a:endParaRPr lang="en-US"/>
          </a:p>
        </p:txBody>
      </p:sp>
      <p:sp>
        <p:nvSpPr>
          <p:cNvPr id="4" name="Slide Number Placeholder 3"/>
          <p:cNvSpPr>
            <a:spLocks noGrp="1"/>
          </p:cNvSpPr>
          <p:nvPr>
            <p:ph type="sldNum" sz="quarter" idx="10"/>
          </p:nvPr>
        </p:nvSpPr>
        <p:spPr/>
        <p:txBody>
          <a:bodyPr/>
          <a:lstStyle/>
          <a:p>
            <a:fld id="{FC77F3DE-2141-4FA6-99DD-259C9D653E9F}" type="slidenum">
              <a:rPr lang="en-US" smtClean="0"/>
              <a:pPr/>
              <a:t>27</a:t>
            </a:fld>
            <a:endParaRPr lang="en-US"/>
          </a:p>
        </p:txBody>
      </p:sp>
    </p:spTree>
    <p:extLst>
      <p:ext uri="{BB962C8B-B14F-4D97-AF65-F5344CB8AC3E}">
        <p14:creationId xmlns:p14="http://schemas.microsoft.com/office/powerpoint/2010/main" val="4104968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Mouth = FREE</a:t>
            </a:r>
            <a:r>
              <a:rPr lang="en-US" baseline="0" dirty="0"/>
              <a:t> = from www.sxc.hu/photo/837375</a:t>
            </a:r>
            <a:endParaRPr lang="en-US" dirty="0"/>
          </a:p>
          <a:p>
            <a:endParaRPr lang="en-US" dirty="0"/>
          </a:p>
        </p:txBody>
      </p:sp>
      <p:sp>
        <p:nvSpPr>
          <p:cNvPr id="4" name="Slide Number Placeholder 3"/>
          <p:cNvSpPr>
            <a:spLocks noGrp="1"/>
          </p:cNvSpPr>
          <p:nvPr>
            <p:ph type="sldNum" sz="quarter" idx="10"/>
          </p:nvPr>
        </p:nvSpPr>
        <p:spPr/>
        <p:txBody>
          <a:bodyPr/>
          <a:lstStyle/>
          <a:p>
            <a:fld id="{FC77F3DE-2141-4FA6-99DD-259C9D653E9F}" type="slidenum">
              <a:rPr lang="en-US" smtClean="0"/>
              <a:pPr/>
              <a:t>30</a:t>
            </a:fld>
            <a:endParaRPr lang="en-US"/>
          </a:p>
        </p:txBody>
      </p:sp>
    </p:spTree>
    <p:extLst>
      <p:ext uri="{BB962C8B-B14F-4D97-AF65-F5344CB8AC3E}">
        <p14:creationId xmlns:p14="http://schemas.microsoft.com/office/powerpoint/2010/main" val="218053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Mouth = FREE</a:t>
            </a:r>
            <a:r>
              <a:rPr lang="en-US" baseline="0" dirty="0"/>
              <a:t> = from www.sxc.hu/photo/837375</a:t>
            </a:r>
            <a:endParaRPr lang="en-US" dirty="0"/>
          </a:p>
          <a:p>
            <a:endParaRPr lang="en-US" dirty="0"/>
          </a:p>
        </p:txBody>
      </p:sp>
      <p:sp>
        <p:nvSpPr>
          <p:cNvPr id="4" name="Slide Number Placeholder 3"/>
          <p:cNvSpPr>
            <a:spLocks noGrp="1"/>
          </p:cNvSpPr>
          <p:nvPr>
            <p:ph type="sldNum" sz="quarter" idx="10"/>
          </p:nvPr>
        </p:nvSpPr>
        <p:spPr/>
        <p:txBody>
          <a:bodyPr/>
          <a:lstStyle/>
          <a:p>
            <a:fld id="{FC77F3DE-2141-4FA6-99DD-259C9D653E9F}" type="slidenum">
              <a:rPr lang="en-US" smtClean="0"/>
              <a:pPr/>
              <a:t>31</a:t>
            </a:fld>
            <a:endParaRPr lang="en-US"/>
          </a:p>
        </p:txBody>
      </p:sp>
    </p:spTree>
    <p:extLst>
      <p:ext uri="{BB962C8B-B14F-4D97-AF65-F5344CB8AC3E}">
        <p14:creationId xmlns:p14="http://schemas.microsoft.com/office/powerpoint/2010/main" val="1698979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Fist = FREE = from http://www.sxc.hu/browse.phtml?f=download&amp;id=131307</a:t>
            </a:r>
          </a:p>
        </p:txBody>
      </p:sp>
      <p:sp>
        <p:nvSpPr>
          <p:cNvPr id="4" name="Slide Number Placeholder 3"/>
          <p:cNvSpPr>
            <a:spLocks noGrp="1"/>
          </p:cNvSpPr>
          <p:nvPr>
            <p:ph type="sldNum" sz="quarter" idx="10"/>
          </p:nvPr>
        </p:nvSpPr>
        <p:spPr/>
        <p:txBody>
          <a:bodyPr/>
          <a:lstStyle/>
          <a:p>
            <a:fld id="{FC77F3DE-2141-4FA6-99DD-259C9D653E9F}" type="slidenum">
              <a:rPr lang="en-US" smtClean="0"/>
              <a:pPr/>
              <a:t>33</a:t>
            </a:fld>
            <a:endParaRPr lang="en-US"/>
          </a:p>
        </p:txBody>
      </p:sp>
    </p:spTree>
    <p:extLst>
      <p:ext uri="{BB962C8B-B14F-4D97-AF65-F5344CB8AC3E}">
        <p14:creationId xmlns:p14="http://schemas.microsoft.com/office/powerpoint/2010/main" val="2709185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Thief = LICENSED and NOT FOR REUSE.  To</a:t>
            </a:r>
            <a:r>
              <a:rPr lang="en-US" baseline="0" dirty="0"/>
              <a:t> reuse elsewhere get a license from http://www.dreamstime.com/wallet-thief-image8140984</a:t>
            </a:r>
          </a:p>
          <a:p>
            <a:endParaRPr lang="en-US" baseline="0" dirty="0"/>
          </a:p>
          <a:p>
            <a:r>
              <a:rPr lang="en-US" sz="1200" b="0" i="0" u="none" strike="noStrike" kern="1200" baseline="0" dirty="0">
                <a:solidFill>
                  <a:schemeClr val="tx1"/>
                </a:solidFill>
                <a:latin typeface="+mn-lt"/>
                <a:ea typeface="+mn-ea"/>
                <a:cs typeface="+mn-cs"/>
              </a:rPr>
              <a:t>"Will a man rob God? Yet you rob me. "But you ask, 'How do we rob you?' "In tithes and offerings. (Mal 3:8 NIV)</a:t>
            </a:r>
            <a:endParaRPr lang="en-US" dirty="0"/>
          </a:p>
        </p:txBody>
      </p:sp>
      <p:sp>
        <p:nvSpPr>
          <p:cNvPr id="4" name="Slide Number Placeholder 3"/>
          <p:cNvSpPr>
            <a:spLocks noGrp="1"/>
          </p:cNvSpPr>
          <p:nvPr>
            <p:ph type="sldNum" sz="quarter" idx="10"/>
          </p:nvPr>
        </p:nvSpPr>
        <p:spPr/>
        <p:txBody>
          <a:bodyPr/>
          <a:lstStyle/>
          <a:p>
            <a:fld id="{FC77F3DE-2141-4FA6-99DD-259C9D653E9F}" type="slidenum">
              <a:rPr lang="en-US" smtClean="0"/>
              <a:pPr/>
              <a:t>34</a:t>
            </a:fld>
            <a:endParaRPr lang="en-US"/>
          </a:p>
        </p:txBody>
      </p:sp>
    </p:spTree>
    <p:extLst>
      <p:ext uri="{BB962C8B-B14F-4D97-AF65-F5344CB8AC3E}">
        <p14:creationId xmlns:p14="http://schemas.microsoft.com/office/powerpoint/2010/main" val="2975454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Multination flags</a:t>
            </a:r>
            <a:r>
              <a:rPr lang="en-US" baseline="0" dirty="0"/>
              <a:t> = FREE = from http://commons.wikimedia.org/wiki/File:Expo_2010_flags_1.JPG</a:t>
            </a:r>
          </a:p>
          <a:p>
            <a:endParaRPr lang="en-US" dirty="0"/>
          </a:p>
        </p:txBody>
      </p:sp>
      <p:sp>
        <p:nvSpPr>
          <p:cNvPr id="4" name="Slide Number Placeholder 3"/>
          <p:cNvSpPr>
            <a:spLocks noGrp="1"/>
          </p:cNvSpPr>
          <p:nvPr>
            <p:ph type="sldNum" sz="quarter" idx="10"/>
          </p:nvPr>
        </p:nvSpPr>
        <p:spPr/>
        <p:txBody>
          <a:bodyPr/>
          <a:lstStyle/>
          <a:p>
            <a:fld id="{FC77F3DE-2141-4FA6-99DD-259C9D653E9F}" type="slidenum">
              <a:rPr lang="en-US" smtClean="0"/>
              <a:pPr/>
              <a:t>3</a:t>
            </a:fld>
            <a:endParaRPr lang="en-US"/>
          </a:p>
        </p:txBody>
      </p:sp>
    </p:spTree>
    <p:extLst>
      <p:ext uri="{BB962C8B-B14F-4D97-AF65-F5344CB8AC3E}">
        <p14:creationId xmlns:p14="http://schemas.microsoft.com/office/powerpoint/2010/main" val="397541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Mouth = FREE</a:t>
            </a:r>
            <a:r>
              <a:rPr lang="en-US" baseline="0" dirty="0"/>
              <a:t> = from www.sxc.hu/photo/837375</a:t>
            </a:r>
            <a:endParaRPr lang="en-US" dirty="0"/>
          </a:p>
        </p:txBody>
      </p:sp>
      <p:sp>
        <p:nvSpPr>
          <p:cNvPr id="4" name="Slide Number Placeholder 3"/>
          <p:cNvSpPr>
            <a:spLocks noGrp="1"/>
          </p:cNvSpPr>
          <p:nvPr>
            <p:ph type="sldNum" sz="quarter" idx="10"/>
          </p:nvPr>
        </p:nvSpPr>
        <p:spPr/>
        <p:txBody>
          <a:bodyPr/>
          <a:lstStyle/>
          <a:p>
            <a:fld id="{FC77F3DE-2141-4FA6-99DD-259C9D653E9F}" type="slidenum">
              <a:rPr lang="en-US" smtClean="0"/>
              <a:pPr/>
              <a:t>36</a:t>
            </a:fld>
            <a:endParaRPr lang="en-US"/>
          </a:p>
        </p:txBody>
      </p:sp>
    </p:spTree>
    <p:extLst>
      <p:ext uri="{BB962C8B-B14F-4D97-AF65-F5344CB8AC3E}">
        <p14:creationId xmlns:p14="http://schemas.microsoft.com/office/powerpoint/2010/main" val="748608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Mouth = FREE</a:t>
            </a:r>
            <a:r>
              <a:rPr lang="en-US" baseline="0" dirty="0"/>
              <a:t> = from www.sxc.hu/photo/837375</a:t>
            </a:r>
            <a:endParaRPr lang="en-US" dirty="0"/>
          </a:p>
        </p:txBody>
      </p:sp>
      <p:sp>
        <p:nvSpPr>
          <p:cNvPr id="4" name="Slide Number Placeholder 3"/>
          <p:cNvSpPr>
            <a:spLocks noGrp="1"/>
          </p:cNvSpPr>
          <p:nvPr>
            <p:ph type="sldNum" sz="quarter" idx="10"/>
          </p:nvPr>
        </p:nvSpPr>
        <p:spPr/>
        <p:txBody>
          <a:bodyPr/>
          <a:lstStyle/>
          <a:p>
            <a:fld id="{FC77F3DE-2141-4FA6-99DD-259C9D653E9F}" type="slidenum">
              <a:rPr lang="en-US" smtClean="0"/>
              <a:pPr/>
              <a:t>37</a:t>
            </a:fld>
            <a:endParaRPr lang="en-US"/>
          </a:p>
        </p:txBody>
      </p:sp>
    </p:spTree>
    <p:extLst>
      <p:ext uri="{BB962C8B-B14F-4D97-AF65-F5344CB8AC3E}">
        <p14:creationId xmlns:p14="http://schemas.microsoft.com/office/powerpoint/2010/main" val="1877646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Dove  = LICENSED</a:t>
            </a:r>
            <a:r>
              <a:rPr lang="en-US" baseline="0" dirty="0"/>
              <a:t> and NOT FOR REUSE. To reuse elsewhere get a license from http://www.istockphoto.com/stock-photo-9179621-pigoen-flying.php</a:t>
            </a:r>
            <a:endParaRPr lang="en-US" dirty="0"/>
          </a:p>
        </p:txBody>
      </p:sp>
      <p:sp>
        <p:nvSpPr>
          <p:cNvPr id="4" name="Slide Number Placeholder 3"/>
          <p:cNvSpPr>
            <a:spLocks noGrp="1"/>
          </p:cNvSpPr>
          <p:nvPr>
            <p:ph type="sldNum" sz="quarter" idx="10"/>
          </p:nvPr>
        </p:nvSpPr>
        <p:spPr/>
        <p:txBody>
          <a:bodyPr/>
          <a:lstStyle/>
          <a:p>
            <a:fld id="{FC77F3DE-2141-4FA6-99DD-259C9D653E9F}" type="slidenum">
              <a:rPr lang="en-US" smtClean="0"/>
              <a:pPr/>
              <a:t>38</a:t>
            </a:fld>
            <a:endParaRPr lang="en-US"/>
          </a:p>
        </p:txBody>
      </p:sp>
    </p:spTree>
    <p:extLst>
      <p:ext uri="{BB962C8B-B14F-4D97-AF65-F5344CB8AC3E}">
        <p14:creationId xmlns:p14="http://schemas.microsoft.com/office/powerpoint/2010/main" val="1558969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Scroll = LICENSED</a:t>
            </a:r>
            <a:r>
              <a:rPr lang="en-US" baseline="0" dirty="0"/>
              <a:t> and NOT FOR REUSE.  To reuse elsewhere get license from http://www.istockphoto.com/stock-photo-9551866-sealed-scroll-document.php</a:t>
            </a:r>
            <a:endParaRPr lang="en-US" dirty="0"/>
          </a:p>
        </p:txBody>
      </p:sp>
      <p:sp>
        <p:nvSpPr>
          <p:cNvPr id="4" name="Slide Number Placeholder 3"/>
          <p:cNvSpPr>
            <a:spLocks noGrp="1"/>
          </p:cNvSpPr>
          <p:nvPr>
            <p:ph type="sldNum" sz="quarter" idx="10"/>
          </p:nvPr>
        </p:nvSpPr>
        <p:spPr/>
        <p:txBody>
          <a:bodyPr/>
          <a:lstStyle/>
          <a:p>
            <a:fld id="{FC77F3DE-2141-4FA6-99DD-259C9D653E9F}" type="slidenum">
              <a:rPr lang="en-US" smtClean="0"/>
              <a:pPr/>
              <a:t>39</a:t>
            </a:fld>
            <a:endParaRPr lang="en-US"/>
          </a:p>
        </p:txBody>
      </p:sp>
    </p:spTree>
    <p:extLst>
      <p:ext uri="{BB962C8B-B14F-4D97-AF65-F5344CB8AC3E}">
        <p14:creationId xmlns:p14="http://schemas.microsoft.com/office/powerpoint/2010/main" val="4201639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Woman</a:t>
            </a:r>
            <a:r>
              <a:rPr lang="en-US" baseline="0" dirty="0"/>
              <a:t> Yelling = FREE = from http://www.sxc.hu/photo/1192051</a:t>
            </a:r>
            <a:endParaRPr lang="en-US" dirty="0"/>
          </a:p>
        </p:txBody>
      </p:sp>
      <p:sp>
        <p:nvSpPr>
          <p:cNvPr id="4" name="Slide Number Placeholder 3"/>
          <p:cNvSpPr>
            <a:spLocks noGrp="1"/>
          </p:cNvSpPr>
          <p:nvPr>
            <p:ph type="sldNum" sz="quarter" idx="10"/>
          </p:nvPr>
        </p:nvSpPr>
        <p:spPr/>
        <p:txBody>
          <a:bodyPr/>
          <a:lstStyle/>
          <a:p>
            <a:fld id="{FC77F3DE-2141-4FA6-99DD-259C9D653E9F}" type="slidenum">
              <a:rPr lang="en-US" smtClean="0"/>
              <a:pPr/>
              <a:t>40</a:t>
            </a:fld>
            <a:endParaRPr lang="en-US"/>
          </a:p>
        </p:txBody>
      </p:sp>
    </p:spTree>
    <p:extLst>
      <p:ext uri="{BB962C8B-B14F-4D97-AF65-F5344CB8AC3E}">
        <p14:creationId xmlns:p14="http://schemas.microsoft.com/office/powerpoint/2010/main" val="2998056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Hand and rope =LICENSED and NOT FOR REUSE.  To reuse elsewhere, get a license</a:t>
            </a:r>
            <a:r>
              <a:rPr lang="en-US" baseline="0" dirty="0"/>
              <a:t> from http://www.bigstockphoto.com/image-1859756/stock-photo-hand-pulling-rop</a:t>
            </a:r>
            <a:endParaRPr lang="en-US" dirty="0"/>
          </a:p>
        </p:txBody>
      </p:sp>
      <p:sp>
        <p:nvSpPr>
          <p:cNvPr id="4" name="Slide Number Placeholder 3"/>
          <p:cNvSpPr>
            <a:spLocks noGrp="1"/>
          </p:cNvSpPr>
          <p:nvPr>
            <p:ph type="sldNum" sz="quarter" idx="10"/>
          </p:nvPr>
        </p:nvSpPr>
        <p:spPr/>
        <p:txBody>
          <a:bodyPr/>
          <a:lstStyle/>
          <a:p>
            <a:fld id="{FC77F3DE-2141-4FA6-99DD-259C9D653E9F}" type="slidenum">
              <a:rPr lang="en-US" smtClean="0"/>
              <a:pPr/>
              <a:t>41</a:t>
            </a:fld>
            <a:endParaRPr lang="en-US"/>
          </a:p>
        </p:txBody>
      </p:sp>
    </p:spTree>
    <p:extLst>
      <p:ext uri="{BB962C8B-B14F-4D97-AF65-F5344CB8AC3E}">
        <p14:creationId xmlns:p14="http://schemas.microsoft.com/office/powerpoint/2010/main" val="2202984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Empty Head modified</a:t>
            </a:r>
            <a:r>
              <a:rPr lang="en-US" baseline="0" dirty="0"/>
              <a:t> = FREE = from http://upload.wikimedia.org/wikipedia/commons/f/f2/Adolph_Alexander_Weinman_by_Anthony_de_Francisci.gif</a:t>
            </a:r>
            <a:endParaRPr lang="en-US" dirty="0"/>
          </a:p>
        </p:txBody>
      </p:sp>
      <p:sp>
        <p:nvSpPr>
          <p:cNvPr id="4" name="Slide Number Placeholder 3"/>
          <p:cNvSpPr>
            <a:spLocks noGrp="1"/>
          </p:cNvSpPr>
          <p:nvPr>
            <p:ph type="sldNum" sz="quarter" idx="10"/>
          </p:nvPr>
        </p:nvSpPr>
        <p:spPr/>
        <p:txBody>
          <a:bodyPr/>
          <a:lstStyle/>
          <a:p>
            <a:fld id="{FC77F3DE-2141-4FA6-99DD-259C9D653E9F}" type="slidenum">
              <a:rPr lang="en-US" smtClean="0"/>
              <a:pPr/>
              <a:t>4</a:t>
            </a:fld>
            <a:endParaRPr lang="en-US"/>
          </a:p>
        </p:txBody>
      </p:sp>
    </p:spTree>
    <p:extLst>
      <p:ext uri="{BB962C8B-B14F-4D97-AF65-F5344CB8AC3E}">
        <p14:creationId xmlns:p14="http://schemas.microsoft.com/office/powerpoint/2010/main" val="1861950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Blind man cane = FREE with credit to http://www.flickr.com/photos/moriza/479559318/sizes/o/in/photostream/</a:t>
            </a:r>
          </a:p>
        </p:txBody>
      </p:sp>
      <p:sp>
        <p:nvSpPr>
          <p:cNvPr id="4" name="Slide Number Placeholder 3"/>
          <p:cNvSpPr>
            <a:spLocks noGrp="1"/>
          </p:cNvSpPr>
          <p:nvPr>
            <p:ph type="sldNum" sz="quarter" idx="10"/>
          </p:nvPr>
        </p:nvSpPr>
        <p:spPr/>
        <p:txBody>
          <a:bodyPr/>
          <a:lstStyle/>
          <a:p>
            <a:fld id="{FC77F3DE-2141-4FA6-99DD-259C9D653E9F}" type="slidenum">
              <a:rPr lang="en-US" smtClean="0"/>
              <a:pPr/>
              <a:t>5</a:t>
            </a:fld>
            <a:endParaRPr lang="en-US"/>
          </a:p>
        </p:txBody>
      </p:sp>
    </p:spTree>
    <p:extLst>
      <p:ext uri="{BB962C8B-B14F-4D97-AF65-F5344CB8AC3E}">
        <p14:creationId xmlns:p14="http://schemas.microsoft.com/office/powerpoint/2010/main" val="794630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Cliffs</a:t>
            </a:r>
            <a:r>
              <a:rPr lang="en-US" baseline="0" dirty="0"/>
              <a:t> = LICENSED and NOT FOR REUSE = Get a license from http://www.istockphoto.com/stock-photo-1645375-freedom-1.php</a:t>
            </a:r>
            <a:endParaRPr lang="en-US" dirty="0"/>
          </a:p>
          <a:p>
            <a:endParaRPr lang="en-US" dirty="0"/>
          </a:p>
        </p:txBody>
      </p:sp>
      <p:sp>
        <p:nvSpPr>
          <p:cNvPr id="4" name="Slide Number Placeholder 3"/>
          <p:cNvSpPr>
            <a:spLocks noGrp="1"/>
          </p:cNvSpPr>
          <p:nvPr>
            <p:ph type="sldNum" sz="quarter" idx="10"/>
          </p:nvPr>
        </p:nvSpPr>
        <p:spPr/>
        <p:txBody>
          <a:bodyPr/>
          <a:lstStyle/>
          <a:p>
            <a:fld id="{FC77F3DE-2141-4FA6-99DD-259C9D653E9F}" type="slidenum">
              <a:rPr lang="en-US" smtClean="0"/>
              <a:pPr/>
              <a:t>6</a:t>
            </a:fld>
            <a:endParaRPr lang="en-US"/>
          </a:p>
        </p:txBody>
      </p:sp>
    </p:spTree>
    <p:extLst>
      <p:ext uri="{BB962C8B-B14F-4D97-AF65-F5344CB8AC3E}">
        <p14:creationId xmlns:p14="http://schemas.microsoft.com/office/powerpoint/2010/main" val="978254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Dunce = LICENSED and NOT FOR REUSE.  To reuse elsewhere</a:t>
            </a:r>
            <a:r>
              <a:rPr lang="en-US" baseline="0" dirty="0"/>
              <a:t> get a license from www.bigstockphoto.com/image-851464/stock-photo-the-dunce</a:t>
            </a:r>
            <a:endParaRPr lang="en-US" dirty="0"/>
          </a:p>
          <a:p>
            <a:endParaRPr lang="en-US" dirty="0"/>
          </a:p>
        </p:txBody>
      </p:sp>
      <p:sp>
        <p:nvSpPr>
          <p:cNvPr id="4" name="Slide Number Placeholder 3"/>
          <p:cNvSpPr>
            <a:spLocks noGrp="1"/>
          </p:cNvSpPr>
          <p:nvPr>
            <p:ph type="sldNum" sz="quarter" idx="10"/>
          </p:nvPr>
        </p:nvSpPr>
        <p:spPr/>
        <p:txBody>
          <a:bodyPr/>
          <a:lstStyle/>
          <a:p>
            <a:fld id="{FC77F3DE-2141-4FA6-99DD-259C9D653E9F}" type="slidenum">
              <a:rPr lang="en-US" smtClean="0"/>
              <a:pPr/>
              <a:t>7</a:t>
            </a:fld>
            <a:endParaRPr lang="en-US"/>
          </a:p>
        </p:txBody>
      </p:sp>
    </p:spTree>
    <p:extLst>
      <p:ext uri="{BB962C8B-B14F-4D97-AF65-F5344CB8AC3E}">
        <p14:creationId xmlns:p14="http://schemas.microsoft.com/office/powerpoint/2010/main" val="2421906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Heart of stone = FREE = from </a:t>
            </a:r>
            <a:r>
              <a:rPr lang="en-US" dirty="0" err="1"/>
              <a:t>BiblePoint</a:t>
            </a:r>
            <a:r>
              <a:rPr lang="en-US" dirty="0"/>
              <a:t> art</a:t>
            </a:r>
          </a:p>
        </p:txBody>
      </p:sp>
      <p:sp>
        <p:nvSpPr>
          <p:cNvPr id="4" name="Slide Number Placeholder 3"/>
          <p:cNvSpPr>
            <a:spLocks noGrp="1"/>
          </p:cNvSpPr>
          <p:nvPr>
            <p:ph type="sldNum" sz="quarter" idx="10"/>
          </p:nvPr>
        </p:nvSpPr>
        <p:spPr/>
        <p:txBody>
          <a:bodyPr/>
          <a:lstStyle/>
          <a:p>
            <a:fld id="{FC77F3DE-2141-4FA6-99DD-259C9D653E9F}" type="slidenum">
              <a:rPr lang="en-US" smtClean="0"/>
              <a:pPr/>
              <a:t>8</a:t>
            </a:fld>
            <a:endParaRPr lang="en-US"/>
          </a:p>
        </p:txBody>
      </p:sp>
    </p:spTree>
    <p:extLst>
      <p:ext uri="{BB962C8B-B14F-4D97-AF65-F5344CB8AC3E}">
        <p14:creationId xmlns:p14="http://schemas.microsoft.com/office/powerpoint/2010/main" val="3102570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Heart of stone = FREE = from </a:t>
            </a:r>
            <a:r>
              <a:rPr lang="en-US" dirty="0" err="1"/>
              <a:t>BiblePoint</a:t>
            </a:r>
            <a:r>
              <a:rPr lang="en-US" dirty="0"/>
              <a:t> art</a:t>
            </a:r>
          </a:p>
          <a:p>
            <a:endParaRPr lang="en-US" dirty="0"/>
          </a:p>
        </p:txBody>
      </p:sp>
      <p:sp>
        <p:nvSpPr>
          <p:cNvPr id="4" name="Slide Number Placeholder 3"/>
          <p:cNvSpPr>
            <a:spLocks noGrp="1"/>
          </p:cNvSpPr>
          <p:nvPr>
            <p:ph type="sldNum" sz="quarter" idx="10"/>
          </p:nvPr>
        </p:nvSpPr>
        <p:spPr/>
        <p:txBody>
          <a:bodyPr/>
          <a:lstStyle/>
          <a:p>
            <a:fld id="{FC77F3DE-2141-4FA6-99DD-259C9D653E9F}" type="slidenum">
              <a:rPr lang="en-US" smtClean="0"/>
              <a:pPr/>
              <a:t>9</a:t>
            </a:fld>
            <a:endParaRPr lang="en-US"/>
          </a:p>
        </p:txBody>
      </p:sp>
    </p:spTree>
    <p:extLst>
      <p:ext uri="{BB962C8B-B14F-4D97-AF65-F5344CB8AC3E}">
        <p14:creationId xmlns:p14="http://schemas.microsoft.com/office/powerpoint/2010/main" val="4103815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XXX sign = FREE = from http://commons.wikimedia.org/wiki/File:XXX_Root_Beer_Original_Sign_2079px.jpg</a:t>
            </a:r>
          </a:p>
        </p:txBody>
      </p:sp>
      <p:sp>
        <p:nvSpPr>
          <p:cNvPr id="4" name="Slide Number Placeholder 3"/>
          <p:cNvSpPr>
            <a:spLocks noGrp="1"/>
          </p:cNvSpPr>
          <p:nvPr>
            <p:ph type="sldNum" sz="quarter" idx="10"/>
          </p:nvPr>
        </p:nvSpPr>
        <p:spPr/>
        <p:txBody>
          <a:bodyPr/>
          <a:lstStyle/>
          <a:p>
            <a:fld id="{FC77F3DE-2141-4FA6-99DD-259C9D653E9F}" type="slidenum">
              <a:rPr lang="en-US" smtClean="0"/>
              <a:pPr/>
              <a:t>10</a:t>
            </a:fld>
            <a:endParaRPr lang="en-US"/>
          </a:p>
        </p:txBody>
      </p:sp>
    </p:spTree>
    <p:extLst>
      <p:ext uri="{BB962C8B-B14F-4D97-AF65-F5344CB8AC3E}">
        <p14:creationId xmlns:p14="http://schemas.microsoft.com/office/powerpoint/2010/main" val="996463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97DECD-B4D3-4627-9FE1-96FA0B9FBC8F}"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396E4-5AE6-4B76-8C46-495571B661DE}" type="slidenum">
              <a:rPr lang="en-US" smtClean="0"/>
              <a:pPr/>
              <a:t>‹#›</a:t>
            </a:fld>
            <a:endParaRPr lang="en-US"/>
          </a:p>
        </p:txBody>
      </p:sp>
    </p:spTree>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97DECD-B4D3-4627-9FE1-96FA0B9FBC8F}"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396E4-5AE6-4B76-8C46-495571B661DE}" type="slidenum">
              <a:rPr lang="en-US" smtClean="0"/>
              <a:pPr/>
              <a:t>‹#›</a:t>
            </a:fld>
            <a:endParaRPr lang="en-US"/>
          </a:p>
        </p:txBody>
      </p:sp>
    </p:spTree>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97DECD-B4D3-4627-9FE1-96FA0B9FBC8F}"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396E4-5AE6-4B76-8C46-495571B661DE}" type="slidenum">
              <a:rPr lang="en-US" smtClean="0"/>
              <a:pPr/>
              <a:t>‹#›</a:t>
            </a:fld>
            <a:endParaRPr lang="en-US"/>
          </a:p>
        </p:txBody>
      </p:sp>
    </p:spTree>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600">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lnSpc>
                <a:spcPct val="100000"/>
              </a:lnSpc>
              <a:defRPr sz="5400" b="1">
                <a:effectLst>
                  <a:outerShdw blurRad="38100" dist="38100" dir="2700000" algn="tl">
                    <a:srgbClr val="000000">
                      <a:alpha val="43137"/>
                    </a:srgbClr>
                  </a:outerShdw>
                </a:effectLst>
              </a:defRPr>
            </a:lvl1pPr>
            <a:lvl2pPr>
              <a:lnSpc>
                <a:spcPct val="100000"/>
              </a:lnSpc>
              <a:defRPr sz="5400" b="1">
                <a:effectLst>
                  <a:outerShdw blurRad="38100" dist="38100" dir="2700000" algn="tl">
                    <a:srgbClr val="000000">
                      <a:alpha val="43137"/>
                    </a:srgbClr>
                  </a:outerShdw>
                </a:effectLst>
              </a:defRPr>
            </a:lvl2pPr>
            <a:lvl3pPr>
              <a:lnSpc>
                <a:spcPct val="100000"/>
              </a:lnSpc>
              <a:defRPr sz="5400" b="1">
                <a:effectLst>
                  <a:outerShdw blurRad="38100" dist="38100" dir="2700000" algn="tl">
                    <a:srgbClr val="000000">
                      <a:alpha val="43137"/>
                    </a:srgbClr>
                  </a:outerShdw>
                </a:effectLst>
              </a:defRPr>
            </a:lvl3pPr>
            <a:lvl4pPr>
              <a:lnSpc>
                <a:spcPct val="100000"/>
              </a:lnSpc>
              <a:defRPr sz="5400" b="1">
                <a:effectLst>
                  <a:outerShdw blurRad="38100" dist="38100" dir="2700000" algn="tl">
                    <a:srgbClr val="000000">
                      <a:alpha val="43137"/>
                    </a:srgbClr>
                  </a:outerShdw>
                </a:effectLst>
              </a:defRPr>
            </a:lvl4pPr>
            <a:lvl5pPr>
              <a:lnSpc>
                <a:spcPct val="100000"/>
              </a:lnSpc>
              <a:defRPr sz="5400" b="1">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797DECD-B4D3-4627-9FE1-96FA0B9FBC8F}"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396E4-5AE6-4B76-8C46-495571B661DE}" type="slidenum">
              <a:rPr lang="en-US" smtClean="0"/>
              <a:pPr/>
              <a:t>‹#›</a:t>
            </a:fld>
            <a:endParaRPr lang="en-US"/>
          </a:p>
        </p:txBody>
      </p:sp>
    </p:spTree>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97DECD-B4D3-4627-9FE1-96FA0B9FBC8F}"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396E4-5AE6-4B76-8C46-495571B661DE}" type="slidenum">
              <a:rPr lang="en-US" smtClean="0"/>
              <a:pPr/>
              <a:t>‹#›</a:t>
            </a:fld>
            <a:endParaRPr lang="en-US"/>
          </a:p>
        </p:txBody>
      </p:sp>
    </p:spTree>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97DECD-B4D3-4627-9FE1-96FA0B9FBC8F}" type="datetimeFigureOut">
              <a:rPr lang="en-US" smtClean="0"/>
              <a:pPr/>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396E4-5AE6-4B76-8C46-495571B661DE}" type="slidenum">
              <a:rPr lang="en-US" smtClean="0"/>
              <a:pPr/>
              <a:t>‹#›</a:t>
            </a:fld>
            <a:endParaRPr lang="en-US"/>
          </a:p>
        </p:txBody>
      </p:sp>
    </p:spTree>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97DECD-B4D3-4627-9FE1-96FA0B9FBC8F}" type="datetimeFigureOut">
              <a:rPr lang="en-US" smtClean="0"/>
              <a:pPr/>
              <a:t>5/20/2021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B396E4-5AE6-4B76-8C46-495571B661DE}" type="slidenum">
              <a:rPr lang="en-US" smtClean="0"/>
              <a:pPr/>
              <a:t>‹#›</a:t>
            </a:fld>
            <a:endParaRPr lang="en-US"/>
          </a:p>
        </p:txBody>
      </p:sp>
    </p:spTree>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97DECD-B4D3-4627-9FE1-96FA0B9FBC8F}" type="datetimeFigureOut">
              <a:rPr lang="en-US" smtClean="0"/>
              <a:pPr/>
              <a:t>5/20/2021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B396E4-5AE6-4B76-8C46-495571B661DE}" type="slidenum">
              <a:rPr lang="en-US" smtClean="0"/>
              <a:pPr/>
              <a:t>‹#›</a:t>
            </a:fld>
            <a:endParaRPr lang="en-US"/>
          </a:p>
        </p:txBody>
      </p:sp>
    </p:spTree>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97DECD-B4D3-4627-9FE1-96FA0B9FBC8F}" type="datetimeFigureOut">
              <a:rPr lang="en-US" smtClean="0"/>
              <a:pPr/>
              <a:t>5/20/2021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B396E4-5AE6-4B76-8C46-495571B661DE}" type="slidenum">
              <a:rPr lang="en-US" smtClean="0"/>
              <a:pPr/>
              <a:t>‹#›</a:t>
            </a:fld>
            <a:endParaRPr lang="en-US"/>
          </a:p>
        </p:txBody>
      </p:sp>
    </p:spTree>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97DECD-B4D3-4627-9FE1-96FA0B9FBC8F}" type="datetimeFigureOut">
              <a:rPr lang="en-US" smtClean="0"/>
              <a:pPr/>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396E4-5AE6-4B76-8C46-495571B661DE}" type="slidenum">
              <a:rPr lang="en-US" smtClean="0"/>
              <a:pPr/>
              <a:t>‹#›</a:t>
            </a:fld>
            <a:endParaRPr lang="en-US"/>
          </a:p>
        </p:txBody>
      </p:sp>
    </p:spTree>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97DECD-B4D3-4627-9FE1-96FA0B9FBC8F}" type="datetimeFigureOut">
              <a:rPr lang="en-US" smtClean="0"/>
              <a:pPr/>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396E4-5AE6-4B76-8C46-495571B661DE}" type="slidenum">
              <a:rPr lang="en-US" smtClean="0"/>
              <a:pPr/>
              <a:t>‹#›</a:t>
            </a:fld>
            <a:endParaRPr lang="en-US"/>
          </a:p>
        </p:txBody>
      </p:sp>
    </p:spTree>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13" cstate="print"/>
          <a:srcRect/>
          <a:stretch>
            <a:fillRect/>
          </a:stretch>
        </p:blipFill>
        <p:spPr bwMode="auto">
          <a:xfrm>
            <a:off x="-16016" y="2"/>
            <a:ext cx="12208016" cy="6857999"/>
          </a:xfrm>
          <a:prstGeom prst="rect">
            <a:avLst/>
          </a:prstGeom>
          <a:noFill/>
          <a:ln w="9525">
            <a:noFill/>
            <a:miter lim="800000"/>
            <a:headEnd/>
            <a:tailEnd/>
          </a:ln>
          <a:effectLst/>
        </p:spPr>
      </p:pic>
      <p:sp>
        <p:nvSpPr>
          <p:cNvPr id="2" name="Title Placeholder 1"/>
          <p:cNvSpPr>
            <a:spLocks noGrp="1"/>
          </p:cNvSpPr>
          <p:nvPr>
            <p:ph type="title"/>
          </p:nvPr>
        </p:nvSpPr>
        <p:spPr>
          <a:xfrm>
            <a:off x="0" y="274638"/>
            <a:ext cx="12192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97DECD-B4D3-4627-9FE1-96FA0B9FBC8F}" type="datetimeFigureOut">
              <a:rPr lang="en-US" smtClean="0"/>
              <a:pPr/>
              <a:t>5/20/2021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B396E4-5AE6-4B76-8C46-495571B661D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zoom/>
  </p:transition>
  <p:txStyles>
    <p:titleStyle>
      <a:lvl1pPr algn="ctr" defTabSz="914400" rtl="0" eaLnBrk="1" latinLnBrk="0" hangingPunct="1">
        <a:spcBef>
          <a:spcPct val="0"/>
        </a:spcBef>
        <a:buNone/>
        <a:defRPr sz="5400" b="1" i="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600" b="1"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26.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7.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4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9.png"/><Relationship Id="rId5" Type="http://schemas.openxmlformats.org/officeDocument/2006/relationships/image" Target="../media/image32.png"/><Relationship Id="rId10" Type="http://schemas.openxmlformats.org/officeDocument/2006/relationships/image" Target="../media/image38.png"/><Relationship Id="rId4" Type="http://schemas.openxmlformats.org/officeDocument/2006/relationships/image" Target="../media/image31.png"/><Relationship Id="rId9" Type="http://schemas.openxmlformats.org/officeDocument/2006/relationships/image" Target="../media/image37.png"/><Relationship Id="rId14" Type="http://schemas.openxmlformats.org/officeDocument/2006/relationships/image" Target="../media/image26.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5.png"/><Relationship Id="rId7" Type="http://schemas.openxmlformats.org/officeDocument/2006/relationships/image" Target="../media/image31.png"/><Relationship Id="rId12"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27.png"/><Relationship Id="rId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40.png"/><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
            <a:ext cx="9144000" cy="1470025"/>
          </a:xfrm>
        </p:spPr>
        <p:txBody>
          <a:bodyPr/>
          <a:lstStyle/>
          <a:p>
            <a:r>
              <a:rPr lang="en-US" sz="7200" dirty="0"/>
              <a:t>Making Change Stick</a:t>
            </a:r>
          </a:p>
        </p:txBody>
      </p:sp>
      <p:sp>
        <p:nvSpPr>
          <p:cNvPr id="3" name="Subtitle 2"/>
          <p:cNvSpPr>
            <a:spLocks noGrp="1"/>
          </p:cNvSpPr>
          <p:nvPr>
            <p:ph type="subTitle" idx="1"/>
          </p:nvPr>
        </p:nvSpPr>
        <p:spPr>
          <a:xfrm>
            <a:off x="7603524" y="4053018"/>
            <a:ext cx="2743200" cy="951470"/>
          </a:xfrm>
        </p:spPr>
        <p:txBody>
          <a:bodyPr/>
          <a:lstStyle/>
          <a:p>
            <a:r>
              <a:rPr lang="en-US" dirty="0">
                <a:solidFill>
                  <a:schemeClr val="bg1"/>
                </a:solidFill>
                <a:effectLst>
                  <a:outerShdw blurRad="38100" dist="38100" dir="2700000" algn="tl">
                    <a:srgbClr val="000000">
                      <a:alpha val="43137"/>
                    </a:srgbClr>
                  </a:outerShdw>
                </a:effectLst>
              </a:rPr>
              <a:t>Ephesians </a:t>
            </a:r>
            <a:br>
              <a:rPr lang="en-US" dirty="0">
                <a:solidFill>
                  <a:schemeClr val="bg1"/>
                </a:solidFill>
                <a:effectLst>
                  <a:outerShdw blurRad="38100" dist="38100" dir="2700000" algn="tl">
                    <a:srgbClr val="000000">
                      <a:alpha val="43137"/>
                    </a:srgbClr>
                  </a:outerShdw>
                </a:effectLst>
              </a:rPr>
            </a:br>
            <a:r>
              <a:rPr lang="en-US" dirty="0">
                <a:solidFill>
                  <a:schemeClr val="bg1"/>
                </a:solidFill>
                <a:effectLst>
                  <a:outerShdw blurRad="38100" dist="38100" dir="2700000" algn="tl">
                    <a:srgbClr val="000000">
                      <a:alpha val="43137"/>
                    </a:srgbClr>
                  </a:outerShdw>
                </a:effectLst>
              </a:rPr>
              <a:t>4: 17-32</a:t>
            </a:r>
          </a:p>
        </p:txBody>
      </p:sp>
      <p:pic>
        <p:nvPicPr>
          <p:cNvPr id="3074" name="Picture 2"/>
          <p:cNvPicPr>
            <a:picLocks noChangeAspect="1" noChangeArrowheads="1"/>
          </p:cNvPicPr>
          <p:nvPr/>
        </p:nvPicPr>
        <p:blipFill>
          <a:blip r:embed="rId3" cstate="print"/>
          <a:srcRect/>
          <a:stretch>
            <a:fillRect/>
          </a:stretch>
        </p:blipFill>
        <p:spPr bwMode="auto">
          <a:xfrm>
            <a:off x="3093929" y="1460158"/>
            <a:ext cx="5386192" cy="4038601"/>
          </a:xfrm>
          <a:prstGeom prst="rect">
            <a:avLst/>
          </a:prstGeom>
          <a:noFill/>
          <a:ln w="9525">
            <a:noFill/>
            <a:miter lim="800000"/>
            <a:headEnd/>
            <a:tailEnd/>
          </a:ln>
          <a:effectLst/>
        </p:spPr>
      </p:pic>
      <p:pic>
        <p:nvPicPr>
          <p:cNvPr id="5" name="Picture 6" descr="BiblePointDotLogo-WhiteText">
            <a:extLst>
              <a:ext uri="{FF2B5EF4-FFF2-40B4-BE49-F238E27FC236}">
                <a16:creationId xmlns:a16="http://schemas.microsoft.com/office/drawing/2014/main" id="{26D3D0FD-9A7E-4023-AC0A-6218940F6F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533400" y="5004488"/>
            <a:ext cx="1981200" cy="907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2475706" y="2103692"/>
            <a:ext cx="9569287" cy="546709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Identi</a:t>
            </a:r>
            <a:r>
              <a:rPr lang="en-US" dirty="0">
                <a:effectLst>
                  <a:glow rad="127000">
                    <a:srgbClr val="FF0000"/>
                  </a:glow>
                  <a:outerShdw blurRad="38100" dist="38100" dir="2700000" algn="tl">
                    <a:srgbClr val="000000">
                      <a:alpha val="43137"/>
                    </a:srgbClr>
                  </a:outerShdw>
                </a:effectLst>
              </a:rPr>
              <a:t>fy</a:t>
            </a:r>
            <a:r>
              <a:rPr lang="en-US" dirty="0"/>
              <a:t> what needs changing.</a:t>
            </a:r>
          </a:p>
        </p:txBody>
      </p:sp>
      <p:sp>
        <p:nvSpPr>
          <p:cNvPr id="3" name="Content Placeholder 2"/>
          <p:cNvSpPr>
            <a:spLocks noGrp="1"/>
          </p:cNvSpPr>
          <p:nvPr>
            <p:ph idx="1"/>
          </p:nvPr>
        </p:nvSpPr>
        <p:spPr/>
        <p:txBody>
          <a:bodyPr/>
          <a:lstStyle/>
          <a:p>
            <a:pPr marL="0" indent="0"/>
            <a:r>
              <a:rPr lang="en-US" dirty="0"/>
              <a:t>they have given themselves over to </a:t>
            </a:r>
            <a:r>
              <a:rPr lang="en-US" dirty="0">
                <a:effectLst>
                  <a:glow rad="127000">
                    <a:srgbClr val="FF0000"/>
                  </a:glow>
                  <a:outerShdw blurRad="38100" dist="38100" dir="2700000" algn="tl">
                    <a:srgbClr val="000000">
                      <a:alpha val="43137"/>
                    </a:srgbClr>
                  </a:outerShdw>
                </a:effectLst>
              </a:rPr>
              <a:t>sensuality</a:t>
            </a:r>
            <a:r>
              <a:rPr lang="en-US" dirty="0"/>
              <a:t> so as to indulge in every kind of </a:t>
            </a:r>
            <a:r>
              <a:rPr lang="en-US" dirty="0">
                <a:effectLst>
                  <a:glow rad="127000">
                    <a:srgbClr val="FF0000"/>
                  </a:glow>
                  <a:outerShdw blurRad="38100" dist="38100" dir="2700000" algn="tl">
                    <a:srgbClr val="000000">
                      <a:alpha val="43137"/>
                    </a:srgbClr>
                  </a:outerShdw>
                </a:effectLst>
              </a:rPr>
              <a:t>impurity</a:t>
            </a:r>
            <a:r>
              <a:rPr lang="en-US" dirty="0"/>
              <a:t>, with a continual </a:t>
            </a:r>
            <a:r>
              <a:rPr lang="en-US" dirty="0">
                <a:effectLst>
                  <a:glow rad="127000">
                    <a:srgbClr val="FF0000"/>
                  </a:glow>
                  <a:outerShdw blurRad="38100" dist="38100" dir="2700000" algn="tl">
                    <a:srgbClr val="000000">
                      <a:alpha val="43137"/>
                    </a:srgbClr>
                  </a:outerShdw>
                </a:effectLst>
              </a:rPr>
              <a:t>lust</a:t>
            </a:r>
            <a:r>
              <a:rPr lang="en-US" u="sng" dirty="0">
                <a:solidFill>
                  <a:srgbClr val="FFFF00"/>
                </a:solidFill>
              </a:rPr>
              <a:t> </a:t>
            </a:r>
            <a:r>
              <a:rPr lang="en-US" dirty="0">
                <a:effectLst>
                  <a:glow rad="127000">
                    <a:srgbClr val="FF0000"/>
                  </a:glow>
                  <a:outerShdw blurRad="38100" dist="38100" dir="2700000" algn="tl">
                    <a:srgbClr val="000000">
                      <a:alpha val="43137"/>
                    </a:srgbClr>
                  </a:outerShdw>
                </a:effectLst>
              </a:rPr>
              <a:t>for more</a:t>
            </a:r>
            <a:r>
              <a:rPr lang="en-US" dirty="0"/>
              <a:t>.</a:t>
            </a:r>
          </a:p>
        </p:txBody>
      </p:sp>
    </p:spTree>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Identi</a:t>
            </a:r>
            <a:r>
              <a:rPr lang="en-US" dirty="0">
                <a:effectLst>
                  <a:glow rad="127000">
                    <a:srgbClr val="FF0000"/>
                  </a:glow>
                  <a:outerShdw blurRad="38100" dist="38100" dir="2700000" algn="tl">
                    <a:srgbClr val="000000">
                      <a:alpha val="43137"/>
                    </a:srgbClr>
                  </a:outerShdw>
                </a:effectLst>
              </a:rPr>
              <a:t>fy</a:t>
            </a:r>
            <a:r>
              <a:rPr lang="en-US" dirty="0"/>
              <a:t> what needs changing.</a:t>
            </a:r>
          </a:p>
        </p:txBody>
      </p:sp>
      <p:sp>
        <p:nvSpPr>
          <p:cNvPr id="3" name="Content Placeholder 2"/>
          <p:cNvSpPr>
            <a:spLocks noGrp="1"/>
          </p:cNvSpPr>
          <p:nvPr>
            <p:ph idx="1"/>
          </p:nvPr>
        </p:nvSpPr>
        <p:spPr/>
        <p:txBody>
          <a:bodyPr/>
          <a:lstStyle/>
          <a:p>
            <a:pPr marL="0" indent="0"/>
            <a:r>
              <a:rPr lang="en-US" dirty="0"/>
              <a:t>they have </a:t>
            </a:r>
            <a:r>
              <a:rPr lang="en-US" dirty="0">
                <a:effectLst>
                  <a:glow rad="127000">
                    <a:srgbClr val="FF0000"/>
                  </a:glow>
                  <a:outerShdw blurRad="38100" dist="38100" dir="2700000" algn="tl">
                    <a:srgbClr val="000000">
                      <a:alpha val="43137"/>
                    </a:srgbClr>
                  </a:outerShdw>
                </a:effectLst>
              </a:rPr>
              <a:t>given themselves over </a:t>
            </a:r>
            <a:r>
              <a:rPr lang="en-US" dirty="0"/>
              <a:t>to sensuality so as </a:t>
            </a:r>
            <a:r>
              <a:rPr lang="en-US" dirty="0">
                <a:effectLst>
                  <a:glow rad="127000">
                    <a:srgbClr val="FF0000"/>
                  </a:glow>
                  <a:outerShdw blurRad="38100" dist="38100" dir="2700000" algn="tl">
                    <a:srgbClr val="000000">
                      <a:alpha val="43137"/>
                    </a:srgbClr>
                  </a:outerShdw>
                </a:effectLst>
              </a:rPr>
              <a:t>to indulge in </a:t>
            </a:r>
            <a:r>
              <a:rPr lang="en-US" dirty="0"/>
              <a:t>every kind of impurity, with a </a:t>
            </a:r>
            <a:r>
              <a:rPr lang="en-US" dirty="0">
                <a:solidFill>
                  <a:srgbClr val="FF0000"/>
                </a:solidFill>
                <a:effectLst>
                  <a:glow rad="317500">
                    <a:schemeClr val="bg1"/>
                  </a:glow>
                  <a:outerShdw blurRad="38100" dist="38100" dir="2700000" algn="tl">
                    <a:srgbClr val="000000">
                      <a:alpha val="43137"/>
                    </a:srgbClr>
                  </a:outerShdw>
                </a:effectLst>
              </a:rPr>
              <a:t>continual </a:t>
            </a:r>
            <a:r>
              <a:rPr lang="en-US" dirty="0"/>
              <a:t>lust for more.</a:t>
            </a:r>
          </a:p>
          <a:p>
            <a:pPr marL="0" indent="0" algn="ctr"/>
            <a:r>
              <a:rPr lang="en-US" sz="4400" b="1" dirty="0"/>
              <a:t>CONTINUALLY/HABITUALLY INDULGE</a:t>
            </a:r>
          </a:p>
          <a:p>
            <a:pPr marL="0" indent="0" algn="ctr"/>
            <a:r>
              <a:rPr lang="en-US" sz="4400" b="1" dirty="0"/>
              <a:t>HABITS ARE HARD TO BREAK!</a:t>
            </a:r>
            <a:endParaRPr lang="en-US" sz="4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9037" y="433138"/>
            <a:ext cx="10759856" cy="923330"/>
          </a:xfrm>
          <a:prstGeom prst="rect">
            <a:avLst/>
          </a:prstGeom>
          <a:no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rPr>
              <a:t>WHY? Because we  get in a rut …</a:t>
            </a:r>
          </a:p>
        </p:txBody>
      </p:sp>
      <p:pic>
        <p:nvPicPr>
          <p:cNvPr id="17411" name="Picture 3"/>
          <p:cNvPicPr>
            <a:picLocks noChangeAspect="1" noChangeArrowheads="1"/>
          </p:cNvPicPr>
          <p:nvPr/>
        </p:nvPicPr>
        <p:blipFill>
          <a:blip r:embed="rId2" cstate="print"/>
          <a:srcRect/>
          <a:stretch>
            <a:fillRect/>
          </a:stretch>
        </p:blipFill>
        <p:spPr bwMode="auto">
          <a:xfrm>
            <a:off x="1866900" y="1537826"/>
            <a:ext cx="10325100" cy="4738687"/>
          </a:xfrm>
          <a:prstGeom prst="rect">
            <a:avLst/>
          </a:prstGeom>
          <a:noFill/>
          <a:ln w="9525">
            <a:noFill/>
            <a:miter lim="800000"/>
            <a:headEnd/>
            <a:tailEnd/>
          </a:ln>
          <a:effectLst/>
        </p:spPr>
      </p:pic>
      <p:pic>
        <p:nvPicPr>
          <p:cNvPr id="17413" name="Picture 5"/>
          <p:cNvPicPr>
            <a:picLocks noChangeAspect="1" noChangeArrowheads="1"/>
          </p:cNvPicPr>
          <p:nvPr/>
        </p:nvPicPr>
        <p:blipFill>
          <a:blip r:embed="rId3" cstate="print"/>
          <a:srcRect/>
          <a:stretch>
            <a:fillRect/>
          </a:stretch>
        </p:blipFill>
        <p:spPr bwMode="auto">
          <a:xfrm>
            <a:off x="3263900" y="3205842"/>
            <a:ext cx="3126016" cy="1752600"/>
          </a:xfrm>
          <a:prstGeom prst="rect">
            <a:avLst/>
          </a:prstGeom>
          <a:noFill/>
          <a:ln w="9525">
            <a:noFill/>
            <a:miter lim="800000"/>
            <a:headEnd/>
            <a:tailEnd/>
          </a:ln>
          <a:effectLst/>
        </p:spPr>
      </p:pic>
      <p:pic>
        <p:nvPicPr>
          <p:cNvPr id="17410" name="Picture 2"/>
          <p:cNvPicPr>
            <a:picLocks noChangeAspect="1" noChangeArrowheads="1"/>
          </p:cNvPicPr>
          <p:nvPr/>
        </p:nvPicPr>
        <p:blipFill>
          <a:blip r:embed="rId4" cstate="print"/>
          <a:srcRect/>
          <a:stretch>
            <a:fillRect/>
          </a:stretch>
        </p:blipFill>
        <p:spPr bwMode="auto">
          <a:xfrm>
            <a:off x="1219201" y="-1701801"/>
            <a:ext cx="4903788" cy="7062788"/>
          </a:xfrm>
          <a:prstGeom prst="rect">
            <a:avLst/>
          </a:prstGeom>
          <a:noFill/>
          <a:ln w="9525">
            <a:noFill/>
            <a:miter lim="800000"/>
            <a:headEnd/>
            <a:tailEnd/>
          </a:ln>
          <a:effectLst/>
        </p:spPr>
      </p:pic>
      <p:pic>
        <p:nvPicPr>
          <p:cNvPr id="17414" name="Picture 6"/>
          <p:cNvPicPr>
            <a:picLocks noChangeAspect="1" noChangeArrowheads="1"/>
          </p:cNvPicPr>
          <p:nvPr/>
        </p:nvPicPr>
        <p:blipFill>
          <a:blip r:embed="rId5" cstate="print"/>
          <a:srcRect/>
          <a:stretch>
            <a:fillRect/>
          </a:stretch>
        </p:blipFill>
        <p:spPr bwMode="auto">
          <a:xfrm>
            <a:off x="10421262" y="3794579"/>
            <a:ext cx="698500" cy="5461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additive="base">
                                        <p:cTn id="7" dur="500" fill="hold"/>
                                        <p:tgtEl>
                                          <p:spTgt spid="17410"/>
                                        </p:tgtEl>
                                        <p:attrNameLst>
                                          <p:attrName>ppt_x</p:attrName>
                                        </p:attrNameLst>
                                      </p:cBhvr>
                                      <p:tavLst>
                                        <p:tav tm="0">
                                          <p:val>
                                            <p:strVal val="0-#ppt_w/2"/>
                                          </p:val>
                                        </p:tav>
                                        <p:tav tm="100000">
                                          <p:val>
                                            <p:strVal val="#ppt_x"/>
                                          </p:val>
                                        </p:tav>
                                      </p:tavLst>
                                    </p:anim>
                                    <p:anim calcmode="lin" valueType="num">
                                      <p:cBhvr additive="base">
                                        <p:cTn id="8" dur="500" fill="hold"/>
                                        <p:tgtEl>
                                          <p:spTgt spid="174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2.77778E-6 -1.85185E-6 L -0.23802 0.16343 " pathEditMode="relative" ptsTypes="AA">
                                      <p:cBhvr>
                                        <p:cTn id="12" dur="1000" fill="hold"/>
                                        <p:tgtEl>
                                          <p:spTgt spid="17410"/>
                                        </p:tgtEl>
                                        <p:attrNameLst>
                                          <p:attrName>ppt_x</p:attrName>
                                          <p:attrName>ppt_y</p:attrName>
                                        </p:attrNameLst>
                                      </p:cBhvr>
                                    </p:animMotion>
                                  </p:childTnLst>
                                </p:cTn>
                              </p:par>
                            </p:childTnLst>
                          </p:cTn>
                        </p:par>
                        <p:par>
                          <p:cTn id="13" fill="hold">
                            <p:stCondLst>
                              <p:cond delay="1000"/>
                            </p:stCondLst>
                            <p:childTnLst>
                              <p:par>
                                <p:cTn id="14" presetID="0" presetClass="path" presetSubtype="0" accel="50000" decel="50000" fill="hold" nodeType="afterEffect">
                                  <p:stCondLst>
                                    <p:cond delay="0"/>
                                  </p:stCondLst>
                                  <p:childTnLst>
                                    <p:animMotion origin="layout" path="M -0.23802 0.16342 L -0.00226 0.00463 " pathEditMode="relative" rAng="0" ptsTypes="AA">
                                      <p:cBhvr>
                                        <p:cTn id="15" dur="1000" fill="hold"/>
                                        <p:tgtEl>
                                          <p:spTgt spid="17410"/>
                                        </p:tgtEl>
                                        <p:attrNameLst>
                                          <p:attrName>ppt_x</p:attrName>
                                          <p:attrName>ppt_y</p:attrName>
                                        </p:attrNameLst>
                                      </p:cBhvr>
                                      <p:rCtr x="11800" y="-7900"/>
                                    </p:animMotion>
                                  </p:childTnLst>
                                </p:cTn>
                              </p:par>
                            </p:childTnLst>
                          </p:cTn>
                        </p:par>
                        <p:par>
                          <p:cTn id="16" fill="hold">
                            <p:stCondLst>
                              <p:cond delay="2000"/>
                            </p:stCondLst>
                            <p:childTnLst>
                              <p:par>
                                <p:cTn id="17" presetID="0" presetClass="path" presetSubtype="0" accel="50000" decel="50000" fill="hold" nodeType="afterEffect">
                                  <p:stCondLst>
                                    <p:cond delay="0"/>
                                  </p:stCondLst>
                                  <p:childTnLst>
                                    <p:animMotion origin="layout" path="M -1.66667E-6 -2.22222E-6 L -0.22847 0.15255 " pathEditMode="relative" ptsTypes="AA">
                                      <p:cBhvr>
                                        <p:cTn id="18" dur="1000" fill="hold"/>
                                        <p:tgtEl>
                                          <p:spTgt spid="17410"/>
                                        </p:tgtEl>
                                        <p:attrNameLst>
                                          <p:attrName>ppt_x</p:attrName>
                                          <p:attrName>ppt_y</p:attrName>
                                        </p:attrNameLst>
                                      </p:cBhvr>
                                    </p:animMotion>
                                  </p:childTnLst>
                                </p:cTn>
                              </p:par>
                            </p:childTnLst>
                          </p:cTn>
                        </p:par>
                        <p:par>
                          <p:cTn id="19" fill="hold">
                            <p:stCondLst>
                              <p:cond delay="3000"/>
                            </p:stCondLst>
                            <p:childTnLst>
                              <p:par>
                                <p:cTn id="20" presetID="0" presetClass="path" presetSubtype="0" accel="50000" decel="50000" fill="hold" nodeType="afterEffect">
                                  <p:stCondLst>
                                    <p:cond delay="0"/>
                                  </p:stCondLst>
                                  <p:childTnLst>
                                    <p:animMotion origin="layout" path="M -0.23802 0.16342 L -0.00243 -0.00324 " pathEditMode="relative" rAng="0" ptsTypes="AA">
                                      <p:cBhvr>
                                        <p:cTn id="21" dur="1000" fill="hold"/>
                                        <p:tgtEl>
                                          <p:spTgt spid="17410"/>
                                        </p:tgtEl>
                                        <p:attrNameLst>
                                          <p:attrName>ppt_x</p:attrName>
                                          <p:attrName>ppt_y</p:attrName>
                                        </p:attrNameLst>
                                      </p:cBhvr>
                                      <p:rCtr x="11800" y="-8300"/>
                                    </p:animMotion>
                                  </p:childTnLst>
                                </p:cTn>
                              </p:par>
                              <p:par>
                                <p:cTn id="22" presetID="14" presetClass="entr" presetSubtype="10" fill="hold" nodeType="withEffect">
                                  <p:stCondLst>
                                    <p:cond delay="0"/>
                                  </p:stCondLst>
                                  <p:childTnLst>
                                    <p:set>
                                      <p:cBhvr>
                                        <p:cTn id="23" dur="1" fill="hold">
                                          <p:stCondLst>
                                            <p:cond delay="0"/>
                                          </p:stCondLst>
                                        </p:cTn>
                                        <p:tgtEl>
                                          <p:spTgt spid="17413"/>
                                        </p:tgtEl>
                                        <p:attrNameLst>
                                          <p:attrName>style.visibility</p:attrName>
                                        </p:attrNameLst>
                                      </p:cBhvr>
                                      <p:to>
                                        <p:strVal val="visible"/>
                                      </p:to>
                                    </p:set>
                                    <p:animEffect transition="in" filter="randombar(horizontal)">
                                      <p:cBhvr>
                                        <p:cTn id="24" dur="500"/>
                                        <p:tgtEl>
                                          <p:spTgt spid="17413"/>
                                        </p:tgtEl>
                                      </p:cBhvr>
                                    </p:animEffect>
                                  </p:childTnLst>
                                </p:cTn>
                              </p:par>
                            </p:childTnLst>
                          </p:cTn>
                        </p:par>
                        <p:par>
                          <p:cTn id="25" fill="hold">
                            <p:stCondLst>
                              <p:cond delay="4000"/>
                            </p:stCondLst>
                            <p:childTnLst>
                              <p:par>
                                <p:cTn id="26" presetID="2" presetClass="exit" presetSubtype="9" fill="hold" nodeType="afterEffect">
                                  <p:stCondLst>
                                    <p:cond delay="0"/>
                                  </p:stCondLst>
                                  <p:childTnLst>
                                    <p:anim calcmode="lin" valueType="num">
                                      <p:cBhvr additive="base">
                                        <p:cTn id="27" dur="500"/>
                                        <p:tgtEl>
                                          <p:spTgt spid="17410"/>
                                        </p:tgtEl>
                                        <p:attrNameLst>
                                          <p:attrName>ppt_x</p:attrName>
                                        </p:attrNameLst>
                                      </p:cBhvr>
                                      <p:tavLst>
                                        <p:tav tm="0">
                                          <p:val>
                                            <p:strVal val="ppt_x"/>
                                          </p:val>
                                        </p:tav>
                                        <p:tav tm="100000">
                                          <p:val>
                                            <p:strVal val="0-ppt_w/2"/>
                                          </p:val>
                                        </p:tav>
                                      </p:tavLst>
                                    </p:anim>
                                    <p:anim calcmode="lin" valueType="num">
                                      <p:cBhvr additive="base">
                                        <p:cTn id="28" dur="500"/>
                                        <p:tgtEl>
                                          <p:spTgt spid="17410"/>
                                        </p:tgtEl>
                                        <p:attrNameLst>
                                          <p:attrName>ppt_y</p:attrName>
                                        </p:attrNameLst>
                                      </p:cBhvr>
                                      <p:tavLst>
                                        <p:tav tm="0">
                                          <p:val>
                                            <p:strVal val="ppt_y"/>
                                          </p:val>
                                        </p:tav>
                                        <p:tav tm="100000">
                                          <p:val>
                                            <p:strVal val="0-ppt_h/2"/>
                                          </p:val>
                                        </p:tav>
                                      </p:tavLst>
                                    </p:anim>
                                    <p:set>
                                      <p:cBhvr>
                                        <p:cTn id="29" dur="1" fill="hold">
                                          <p:stCondLst>
                                            <p:cond delay="499"/>
                                          </p:stCondLst>
                                        </p:cTn>
                                        <p:tgtEl>
                                          <p:spTgt spid="17410"/>
                                        </p:tgtEl>
                                        <p:attrNameLst>
                                          <p:attrName>style.visibility</p:attrName>
                                        </p:attrNameLst>
                                      </p:cBhvr>
                                      <p:to>
                                        <p:strVal val="hidden"/>
                                      </p:to>
                                    </p:set>
                                  </p:childTnLst>
                                </p:cTn>
                              </p:par>
                            </p:childTnLst>
                          </p:cTn>
                        </p:par>
                        <p:par>
                          <p:cTn id="30" fill="hold">
                            <p:stCondLst>
                              <p:cond delay="4500"/>
                            </p:stCondLst>
                            <p:childTnLst>
                              <p:par>
                                <p:cTn id="31" presetID="14" presetClass="entr" presetSubtype="10" fill="hold" nodeType="afterEffect">
                                  <p:stCondLst>
                                    <p:cond delay="0"/>
                                  </p:stCondLst>
                                  <p:childTnLst>
                                    <p:set>
                                      <p:cBhvr>
                                        <p:cTn id="32" dur="1" fill="hold">
                                          <p:stCondLst>
                                            <p:cond delay="0"/>
                                          </p:stCondLst>
                                        </p:cTn>
                                        <p:tgtEl>
                                          <p:spTgt spid="17414"/>
                                        </p:tgtEl>
                                        <p:attrNameLst>
                                          <p:attrName>style.visibility</p:attrName>
                                        </p:attrNameLst>
                                      </p:cBhvr>
                                      <p:to>
                                        <p:strVal val="visible"/>
                                      </p:to>
                                    </p:set>
                                    <p:animEffect transition="in" filter="randombar(horizontal)">
                                      <p:cBhvr>
                                        <p:cTn id="33" dur="500"/>
                                        <p:tgtEl>
                                          <p:spTgt spid="17414"/>
                                        </p:tgtEl>
                                      </p:cBhvr>
                                    </p:animEffect>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5.55556E-7 7.40741E-7 L -0.45 -0.02222 " pathEditMode="relative" ptsTypes="AA">
                                      <p:cBhvr>
                                        <p:cTn id="37" dur="1000" fill="hold"/>
                                        <p:tgtEl>
                                          <p:spTgt spid="17414"/>
                                        </p:tgtEl>
                                        <p:attrNameLst>
                                          <p:attrName>ppt_x</p:attrName>
                                          <p:attrName>ppt_y</p:attrName>
                                        </p:attrNameLst>
                                      </p:cBhvr>
                                    </p:animMotion>
                                  </p:childTnLst>
                                </p:cTn>
                              </p:par>
                            </p:childTnLst>
                          </p:cTn>
                        </p:par>
                        <p:par>
                          <p:cTn id="38" fill="hold">
                            <p:stCondLst>
                              <p:cond delay="1000"/>
                            </p:stCondLst>
                            <p:childTnLst>
                              <p:par>
                                <p:cTn id="39" presetID="0" presetClass="path" presetSubtype="0" accel="50000" decel="50000" fill="hold" nodeType="afterEffect">
                                  <p:stCondLst>
                                    <p:cond delay="0"/>
                                  </p:stCondLst>
                                  <p:childTnLst>
                                    <p:animMotion origin="layout" path="M -0.45 -0.02222 L -0.65 0.11412 " pathEditMode="relative" ptsTypes="AA">
                                      <p:cBhvr>
                                        <p:cTn id="40" dur="2000" fill="hold"/>
                                        <p:tgtEl>
                                          <p:spTgt spid="17414"/>
                                        </p:tgtEl>
                                        <p:attrNameLst>
                                          <p:attrName>ppt_x</p:attrName>
                                          <p:attrName>ppt_y</p:attrName>
                                        </p:attrNameLst>
                                      </p:cBhvr>
                                    </p:animMotion>
                                  </p:childTnLst>
                                </p:cTn>
                              </p:par>
                            </p:childTnLst>
                          </p:cTn>
                        </p:par>
                        <p:par>
                          <p:cTn id="41" fill="hold">
                            <p:stCondLst>
                              <p:cond delay="3000"/>
                            </p:stCondLst>
                            <p:childTnLst>
                              <p:par>
                                <p:cTn id="42" presetID="1" presetClass="exit" presetSubtype="0" fill="hold" nodeType="afterEffect">
                                  <p:stCondLst>
                                    <p:cond delay="0"/>
                                  </p:stCondLst>
                                  <p:childTnLst>
                                    <p:set>
                                      <p:cBhvr>
                                        <p:cTn id="43" dur="1" fill="hold">
                                          <p:stCondLst>
                                            <p:cond delay="0"/>
                                          </p:stCondLst>
                                        </p:cTn>
                                        <p:tgtEl>
                                          <p:spTgt spid="174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p:cNvPicPr>
            <a:picLocks noChangeAspect="1" noChangeArrowheads="1"/>
          </p:cNvPicPr>
          <p:nvPr/>
        </p:nvPicPr>
        <p:blipFill>
          <a:blip r:embed="rId2" cstate="print"/>
          <a:srcRect/>
          <a:stretch>
            <a:fillRect/>
          </a:stretch>
        </p:blipFill>
        <p:spPr bwMode="auto">
          <a:xfrm>
            <a:off x="1524001" y="3058392"/>
            <a:ext cx="9143999" cy="3556541"/>
          </a:xfrm>
          <a:prstGeom prst="rect">
            <a:avLst/>
          </a:prstGeom>
          <a:noFill/>
          <a:ln w="9525">
            <a:noFill/>
            <a:miter lim="800000"/>
            <a:headEnd/>
            <a:tailEnd/>
          </a:ln>
          <a:effectLst/>
        </p:spPr>
      </p:pic>
      <p:sp>
        <p:nvSpPr>
          <p:cNvPr id="3074" name="Rectangle 2"/>
          <p:cNvSpPr>
            <a:spLocks noGrp="1" noChangeArrowheads="1"/>
          </p:cNvSpPr>
          <p:nvPr>
            <p:ph type="title"/>
          </p:nvPr>
        </p:nvSpPr>
        <p:spPr>
          <a:xfrm>
            <a:off x="1981200" y="702902"/>
            <a:ext cx="8229600" cy="1143000"/>
          </a:xfrm>
        </p:spPr>
        <p:txBody>
          <a:bodyPr/>
          <a:lstStyle/>
          <a:p>
            <a:pPr eaLnBrk="1" hangingPunct="1"/>
            <a:r>
              <a:rPr lang="en-US" dirty="0"/>
              <a:t>1962 For </a:t>
            </a:r>
            <a:r>
              <a:rPr lang="en-US" dirty="0" err="1"/>
              <a:t>Galaxie</a:t>
            </a:r>
            <a:r>
              <a:rPr lang="en-US" dirty="0"/>
              <a:t> </a:t>
            </a:r>
          </a:p>
        </p:txBody>
      </p:sp>
      <p:pic>
        <p:nvPicPr>
          <p:cNvPr id="16388" name="Picture 4"/>
          <p:cNvPicPr>
            <a:picLocks noChangeAspect="1" noChangeArrowheads="1"/>
          </p:cNvPicPr>
          <p:nvPr/>
        </p:nvPicPr>
        <p:blipFill>
          <a:blip r:embed="rId3" cstate="print"/>
          <a:srcRect/>
          <a:stretch>
            <a:fillRect/>
          </a:stretch>
        </p:blipFill>
        <p:spPr bwMode="auto">
          <a:xfrm>
            <a:off x="2303598" y="2147849"/>
            <a:ext cx="6813396" cy="360492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randombar(horizontal)">
                                      <p:cBhvr>
                                        <p:cTn id="7" dur="5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l="5843" r="6510"/>
          <a:stretch>
            <a:fillRect/>
          </a:stretch>
        </p:blipFill>
        <p:spPr bwMode="auto">
          <a:xfrm>
            <a:off x="6096000" y="0"/>
            <a:ext cx="4572000" cy="6858000"/>
          </a:xfrm>
          <a:prstGeom prst="rect">
            <a:avLst/>
          </a:prstGeom>
          <a:noFill/>
          <a:ln w="9525">
            <a:noFill/>
            <a:miter lim="800000"/>
            <a:headEnd/>
            <a:tailEnd/>
          </a:ln>
          <a:effectLst/>
        </p:spPr>
      </p:pic>
      <p:pic>
        <p:nvPicPr>
          <p:cNvPr id="4101" name="Picture 5"/>
          <p:cNvPicPr>
            <a:picLocks noChangeAspect="1" noChangeArrowheads="1"/>
          </p:cNvPicPr>
          <p:nvPr/>
        </p:nvPicPr>
        <p:blipFill>
          <a:blip r:embed="rId3" cstate="print"/>
          <a:srcRect/>
          <a:stretch>
            <a:fillRect/>
          </a:stretch>
        </p:blipFill>
        <p:spPr bwMode="auto">
          <a:xfrm>
            <a:off x="1758733" y="0"/>
            <a:ext cx="4315497" cy="6858000"/>
          </a:xfrm>
          <a:prstGeom prst="rect">
            <a:avLst/>
          </a:prstGeom>
          <a:noFill/>
          <a:ln w="9525">
            <a:noFill/>
            <a:miter lim="800000"/>
            <a:headEnd/>
            <a:tailEnd/>
          </a:ln>
          <a:effectLst/>
        </p:spPr>
      </p:pic>
      <p:sp>
        <p:nvSpPr>
          <p:cNvPr id="6" name="Arc 5"/>
          <p:cNvSpPr/>
          <p:nvPr/>
        </p:nvSpPr>
        <p:spPr>
          <a:xfrm>
            <a:off x="2351314" y="4245428"/>
            <a:ext cx="2590800" cy="1393372"/>
          </a:xfrm>
          <a:prstGeom prst="arc">
            <a:avLst>
              <a:gd name="adj1" fmla="val 10599320"/>
              <a:gd name="adj2" fmla="val 0"/>
            </a:avLst>
          </a:prstGeom>
          <a:ln w="177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Connector 7"/>
          <p:cNvCxnSpPr/>
          <p:nvPr/>
        </p:nvCxnSpPr>
        <p:spPr>
          <a:xfrm>
            <a:off x="7380514" y="5486400"/>
            <a:ext cx="2220686" cy="1588"/>
          </a:xfrm>
          <a:prstGeom prst="line">
            <a:avLst/>
          </a:prstGeom>
          <a:ln w="1778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lstStyle/>
          <a:p>
            <a:r>
              <a:rPr lang="en-US" dirty="0">
                <a:effectLst>
                  <a:outerShdw blurRad="38100" dist="38100" dir="2700000" algn="tl">
                    <a:srgbClr val="000000">
                      <a:alpha val="43137"/>
                    </a:srgbClr>
                  </a:outerShdw>
                </a:effectLst>
              </a:rPr>
              <a:t>To Get Out of the Rut …</a:t>
            </a:r>
          </a:p>
        </p:txBody>
      </p:sp>
      <p:sp>
        <p:nvSpPr>
          <p:cNvPr id="9" name="Freeform 8"/>
          <p:cNvSpPr/>
          <p:nvPr/>
        </p:nvSpPr>
        <p:spPr>
          <a:xfrm>
            <a:off x="5061167" y="6842388"/>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2384875" y="4821787"/>
            <a:ext cx="2676293" cy="2036214"/>
          </a:xfrm>
          <a:custGeom>
            <a:avLst/>
            <a:gdLst>
              <a:gd name="connsiteX0" fmla="*/ 2529097 w 2546939"/>
              <a:gd name="connsiteY0" fmla="*/ 1851102 h 2025061"/>
              <a:gd name="connsiteX1" fmla="*/ 1739591 w 2546939"/>
              <a:gd name="connsiteY1" fmla="*/ 1694985 h 2025061"/>
              <a:gd name="connsiteX2" fmla="*/ 1672683 w 2546939"/>
              <a:gd name="connsiteY2" fmla="*/ 727059 h 2025061"/>
              <a:gd name="connsiteX3" fmla="*/ 1886787 w 2546939"/>
              <a:gd name="connsiteY3" fmla="*/ 548640 h 2025061"/>
              <a:gd name="connsiteX4" fmla="*/ 1953694 w 2546939"/>
              <a:gd name="connsiteY4" fmla="*/ 428207 h 2025061"/>
              <a:gd name="connsiteX5" fmla="*/ 1971536 w 2546939"/>
              <a:gd name="connsiteY5" fmla="*/ 289932 h 2025061"/>
              <a:gd name="connsiteX6" fmla="*/ 1900168 w 2546939"/>
              <a:gd name="connsiteY6" fmla="*/ 138275 h 2025061"/>
              <a:gd name="connsiteX7" fmla="*/ 1775274 w 2546939"/>
              <a:gd name="connsiteY7" fmla="*/ 13381 h 2025061"/>
              <a:gd name="connsiteX8" fmla="*/ 1150806 w 2546939"/>
              <a:gd name="connsiteY8" fmla="*/ 0 h 2025061"/>
              <a:gd name="connsiteX9" fmla="*/ 606627 w 2546939"/>
              <a:gd name="connsiteY9" fmla="*/ 13381 h 2025061"/>
              <a:gd name="connsiteX10" fmla="*/ 526338 w 2546939"/>
              <a:gd name="connsiteY10" fmla="*/ 40144 h 2025061"/>
              <a:gd name="connsiteX11" fmla="*/ 446049 w 2546939"/>
              <a:gd name="connsiteY11" fmla="*/ 169498 h 2025061"/>
              <a:gd name="connsiteX12" fmla="*/ 396984 w 2546939"/>
              <a:gd name="connsiteY12" fmla="*/ 374681 h 2025061"/>
              <a:gd name="connsiteX13" fmla="*/ 419286 w 2546939"/>
              <a:gd name="connsiteY13" fmla="*/ 450509 h 2025061"/>
              <a:gd name="connsiteX14" fmla="*/ 499575 w 2546939"/>
              <a:gd name="connsiteY14" fmla="*/ 521877 h 2025061"/>
              <a:gd name="connsiteX15" fmla="*/ 718139 w 2546939"/>
              <a:gd name="connsiteY15" fmla="*/ 744901 h 2025061"/>
              <a:gd name="connsiteX16" fmla="*/ 637850 w 2546939"/>
              <a:gd name="connsiteY16" fmla="*/ 1721748 h 2025061"/>
              <a:gd name="connsiteX17" fmla="*/ 13382 w 2546939"/>
              <a:gd name="connsiteY17" fmla="*/ 1819879 h 2025061"/>
              <a:gd name="connsiteX18" fmla="*/ 0 w 2546939"/>
              <a:gd name="connsiteY18" fmla="*/ 2025061 h 2025061"/>
              <a:gd name="connsiteX19" fmla="*/ 2546939 w 2546939"/>
              <a:gd name="connsiteY19" fmla="*/ 2020601 h 2025061"/>
              <a:gd name="connsiteX20" fmla="*/ 2529097 w 2546939"/>
              <a:gd name="connsiteY20" fmla="*/ 1851102 h 2025061"/>
              <a:gd name="connsiteX0" fmla="*/ 2529097 w 2546939"/>
              <a:gd name="connsiteY0" fmla="*/ 1851102 h 2025061"/>
              <a:gd name="connsiteX1" fmla="*/ 1739591 w 2546939"/>
              <a:gd name="connsiteY1" fmla="*/ 1694985 h 2025061"/>
              <a:gd name="connsiteX2" fmla="*/ 1672683 w 2546939"/>
              <a:gd name="connsiteY2" fmla="*/ 727059 h 2025061"/>
              <a:gd name="connsiteX3" fmla="*/ 1886787 w 2546939"/>
              <a:gd name="connsiteY3" fmla="*/ 548640 h 2025061"/>
              <a:gd name="connsiteX4" fmla="*/ 1953694 w 2546939"/>
              <a:gd name="connsiteY4" fmla="*/ 428207 h 2025061"/>
              <a:gd name="connsiteX5" fmla="*/ 1971536 w 2546939"/>
              <a:gd name="connsiteY5" fmla="*/ 289932 h 2025061"/>
              <a:gd name="connsiteX6" fmla="*/ 1900168 w 2546939"/>
              <a:gd name="connsiteY6" fmla="*/ 138275 h 2025061"/>
              <a:gd name="connsiteX7" fmla="*/ 1775274 w 2546939"/>
              <a:gd name="connsiteY7" fmla="*/ 13381 h 2025061"/>
              <a:gd name="connsiteX8" fmla="*/ 1150806 w 2546939"/>
              <a:gd name="connsiteY8" fmla="*/ 0 h 2025061"/>
              <a:gd name="connsiteX9" fmla="*/ 606627 w 2546939"/>
              <a:gd name="connsiteY9" fmla="*/ 13381 h 2025061"/>
              <a:gd name="connsiteX10" fmla="*/ 526338 w 2546939"/>
              <a:gd name="connsiteY10" fmla="*/ 40144 h 2025061"/>
              <a:gd name="connsiteX11" fmla="*/ 446049 w 2546939"/>
              <a:gd name="connsiteY11" fmla="*/ 169498 h 2025061"/>
              <a:gd name="connsiteX12" fmla="*/ 388063 w 2546939"/>
              <a:gd name="connsiteY12" fmla="*/ 321155 h 2025061"/>
              <a:gd name="connsiteX13" fmla="*/ 419286 w 2546939"/>
              <a:gd name="connsiteY13" fmla="*/ 450509 h 2025061"/>
              <a:gd name="connsiteX14" fmla="*/ 499575 w 2546939"/>
              <a:gd name="connsiteY14" fmla="*/ 521877 h 2025061"/>
              <a:gd name="connsiteX15" fmla="*/ 718139 w 2546939"/>
              <a:gd name="connsiteY15" fmla="*/ 744901 h 2025061"/>
              <a:gd name="connsiteX16" fmla="*/ 637850 w 2546939"/>
              <a:gd name="connsiteY16" fmla="*/ 1721748 h 2025061"/>
              <a:gd name="connsiteX17" fmla="*/ 13382 w 2546939"/>
              <a:gd name="connsiteY17" fmla="*/ 1819879 h 2025061"/>
              <a:gd name="connsiteX18" fmla="*/ 0 w 2546939"/>
              <a:gd name="connsiteY18" fmla="*/ 2025061 h 2025061"/>
              <a:gd name="connsiteX19" fmla="*/ 2546939 w 2546939"/>
              <a:gd name="connsiteY19" fmla="*/ 2020601 h 2025061"/>
              <a:gd name="connsiteX20" fmla="*/ 2529097 w 2546939"/>
              <a:gd name="connsiteY20" fmla="*/ 1851102 h 2025061"/>
              <a:gd name="connsiteX0" fmla="*/ 2658451 w 2676293"/>
              <a:gd name="connsiteY0" fmla="*/ 1851102 h 2036214"/>
              <a:gd name="connsiteX1" fmla="*/ 1868945 w 2676293"/>
              <a:gd name="connsiteY1" fmla="*/ 1694985 h 2036214"/>
              <a:gd name="connsiteX2" fmla="*/ 1802037 w 2676293"/>
              <a:gd name="connsiteY2" fmla="*/ 727059 h 2036214"/>
              <a:gd name="connsiteX3" fmla="*/ 2016141 w 2676293"/>
              <a:gd name="connsiteY3" fmla="*/ 548640 h 2036214"/>
              <a:gd name="connsiteX4" fmla="*/ 2083048 w 2676293"/>
              <a:gd name="connsiteY4" fmla="*/ 428207 h 2036214"/>
              <a:gd name="connsiteX5" fmla="*/ 2100890 w 2676293"/>
              <a:gd name="connsiteY5" fmla="*/ 289932 h 2036214"/>
              <a:gd name="connsiteX6" fmla="*/ 2029522 w 2676293"/>
              <a:gd name="connsiteY6" fmla="*/ 138275 h 2036214"/>
              <a:gd name="connsiteX7" fmla="*/ 1904628 w 2676293"/>
              <a:gd name="connsiteY7" fmla="*/ 13381 h 2036214"/>
              <a:gd name="connsiteX8" fmla="*/ 1280160 w 2676293"/>
              <a:gd name="connsiteY8" fmla="*/ 0 h 2036214"/>
              <a:gd name="connsiteX9" fmla="*/ 735981 w 2676293"/>
              <a:gd name="connsiteY9" fmla="*/ 13381 h 2036214"/>
              <a:gd name="connsiteX10" fmla="*/ 655692 w 2676293"/>
              <a:gd name="connsiteY10" fmla="*/ 40144 h 2036214"/>
              <a:gd name="connsiteX11" fmla="*/ 575403 w 2676293"/>
              <a:gd name="connsiteY11" fmla="*/ 169498 h 2036214"/>
              <a:gd name="connsiteX12" fmla="*/ 517417 w 2676293"/>
              <a:gd name="connsiteY12" fmla="*/ 321155 h 2036214"/>
              <a:gd name="connsiteX13" fmla="*/ 548640 w 2676293"/>
              <a:gd name="connsiteY13" fmla="*/ 450509 h 2036214"/>
              <a:gd name="connsiteX14" fmla="*/ 628929 w 2676293"/>
              <a:gd name="connsiteY14" fmla="*/ 521877 h 2036214"/>
              <a:gd name="connsiteX15" fmla="*/ 847493 w 2676293"/>
              <a:gd name="connsiteY15" fmla="*/ 744901 h 2036214"/>
              <a:gd name="connsiteX16" fmla="*/ 767204 w 2676293"/>
              <a:gd name="connsiteY16" fmla="*/ 1721748 h 2036214"/>
              <a:gd name="connsiteX17" fmla="*/ 142736 w 2676293"/>
              <a:gd name="connsiteY17" fmla="*/ 1819879 h 2036214"/>
              <a:gd name="connsiteX18" fmla="*/ 0 w 2676293"/>
              <a:gd name="connsiteY18" fmla="*/ 2036214 h 2036214"/>
              <a:gd name="connsiteX19" fmla="*/ 2676293 w 2676293"/>
              <a:gd name="connsiteY19" fmla="*/ 2020601 h 2036214"/>
              <a:gd name="connsiteX20" fmla="*/ 2658451 w 2676293"/>
              <a:gd name="connsiteY20" fmla="*/ 1851102 h 2036214"/>
              <a:gd name="connsiteX0" fmla="*/ 2658451 w 2676293"/>
              <a:gd name="connsiteY0" fmla="*/ 1851102 h 2036214"/>
              <a:gd name="connsiteX1" fmla="*/ 1868945 w 2676293"/>
              <a:gd name="connsiteY1" fmla="*/ 1694985 h 2036214"/>
              <a:gd name="connsiteX2" fmla="*/ 1802037 w 2676293"/>
              <a:gd name="connsiteY2" fmla="*/ 727059 h 2036214"/>
              <a:gd name="connsiteX3" fmla="*/ 2016141 w 2676293"/>
              <a:gd name="connsiteY3" fmla="*/ 548640 h 2036214"/>
              <a:gd name="connsiteX4" fmla="*/ 2083048 w 2676293"/>
              <a:gd name="connsiteY4" fmla="*/ 428207 h 2036214"/>
              <a:gd name="connsiteX5" fmla="*/ 2100890 w 2676293"/>
              <a:gd name="connsiteY5" fmla="*/ 289932 h 2036214"/>
              <a:gd name="connsiteX6" fmla="*/ 2029522 w 2676293"/>
              <a:gd name="connsiteY6" fmla="*/ 138275 h 2036214"/>
              <a:gd name="connsiteX7" fmla="*/ 1904628 w 2676293"/>
              <a:gd name="connsiteY7" fmla="*/ 13381 h 2036214"/>
              <a:gd name="connsiteX8" fmla="*/ 1280160 w 2676293"/>
              <a:gd name="connsiteY8" fmla="*/ 0 h 2036214"/>
              <a:gd name="connsiteX9" fmla="*/ 735981 w 2676293"/>
              <a:gd name="connsiteY9" fmla="*/ 13381 h 2036214"/>
              <a:gd name="connsiteX10" fmla="*/ 655692 w 2676293"/>
              <a:gd name="connsiteY10" fmla="*/ 40144 h 2036214"/>
              <a:gd name="connsiteX11" fmla="*/ 575403 w 2676293"/>
              <a:gd name="connsiteY11" fmla="*/ 169498 h 2036214"/>
              <a:gd name="connsiteX12" fmla="*/ 517417 w 2676293"/>
              <a:gd name="connsiteY12" fmla="*/ 321155 h 2036214"/>
              <a:gd name="connsiteX13" fmla="*/ 548640 w 2676293"/>
              <a:gd name="connsiteY13" fmla="*/ 450509 h 2036214"/>
              <a:gd name="connsiteX14" fmla="*/ 628929 w 2676293"/>
              <a:gd name="connsiteY14" fmla="*/ 521877 h 2036214"/>
              <a:gd name="connsiteX15" fmla="*/ 847493 w 2676293"/>
              <a:gd name="connsiteY15" fmla="*/ 744901 h 2036214"/>
              <a:gd name="connsiteX16" fmla="*/ 767204 w 2676293"/>
              <a:gd name="connsiteY16" fmla="*/ 1721748 h 2036214"/>
              <a:gd name="connsiteX17" fmla="*/ 53526 w 2676293"/>
              <a:gd name="connsiteY17" fmla="*/ 1837721 h 2036214"/>
              <a:gd name="connsiteX18" fmla="*/ 0 w 2676293"/>
              <a:gd name="connsiteY18" fmla="*/ 2036214 h 2036214"/>
              <a:gd name="connsiteX19" fmla="*/ 2676293 w 2676293"/>
              <a:gd name="connsiteY19" fmla="*/ 2020601 h 2036214"/>
              <a:gd name="connsiteX20" fmla="*/ 2658451 w 2676293"/>
              <a:gd name="connsiteY20" fmla="*/ 1851102 h 203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76293" h="2036214">
                <a:moveTo>
                  <a:pt x="2658451" y="1851102"/>
                </a:moveTo>
                <a:lnTo>
                  <a:pt x="1868945" y="1694985"/>
                </a:lnTo>
                <a:lnTo>
                  <a:pt x="1802037" y="727059"/>
                </a:lnTo>
                <a:lnTo>
                  <a:pt x="2016141" y="548640"/>
                </a:lnTo>
                <a:lnTo>
                  <a:pt x="2083048" y="428207"/>
                </a:lnTo>
                <a:lnTo>
                  <a:pt x="2100890" y="289932"/>
                </a:lnTo>
                <a:lnTo>
                  <a:pt x="2029522" y="138275"/>
                </a:lnTo>
                <a:lnTo>
                  <a:pt x="1904628" y="13381"/>
                </a:lnTo>
                <a:lnTo>
                  <a:pt x="1280160" y="0"/>
                </a:lnTo>
                <a:lnTo>
                  <a:pt x="735981" y="13381"/>
                </a:lnTo>
                <a:lnTo>
                  <a:pt x="655692" y="40144"/>
                </a:lnTo>
                <a:lnTo>
                  <a:pt x="575403" y="169498"/>
                </a:lnTo>
                <a:lnTo>
                  <a:pt x="517417" y="321155"/>
                </a:lnTo>
                <a:lnTo>
                  <a:pt x="548640" y="450509"/>
                </a:lnTo>
                <a:lnTo>
                  <a:pt x="628929" y="521877"/>
                </a:lnTo>
                <a:lnTo>
                  <a:pt x="847493" y="744901"/>
                </a:lnTo>
                <a:lnTo>
                  <a:pt x="767204" y="1721748"/>
                </a:lnTo>
                <a:lnTo>
                  <a:pt x="53526" y="1837721"/>
                </a:lnTo>
                <a:lnTo>
                  <a:pt x="0" y="2036214"/>
                </a:lnTo>
                <a:lnTo>
                  <a:pt x="2676293" y="2020601"/>
                </a:lnTo>
                <a:lnTo>
                  <a:pt x="2658451" y="1851102"/>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4101"/>
                                        </p:tgtEl>
                                        <p:attrNameLst>
                                          <p:attrName>style.visibility</p:attrName>
                                        </p:attrNameLst>
                                      </p:cBhvr>
                                      <p:to>
                                        <p:strVal val="visible"/>
                                      </p:to>
                                    </p:set>
                                    <p:animEffect transition="in" filter="randombar(horizontal)">
                                      <p:cBhvr>
                                        <p:cTn id="11" dur="500"/>
                                        <p:tgtEl>
                                          <p:spTgt spid="4101"/>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5400"/>
              </a:lnSpc>
            </a:pPr>
            <a:r>
              <a:rPr lang="en-US" dirty="0"/>
              <a:t>You Must </a:t>
            </a:r>
            <a:r>
              <a:rPr lang="en-US" u="sng" dirty="0">
                <a:effectLst>
                  <a:glow rad="127000">
                    <a:srgbClr val="FF0000"/>
                  </a:glow>
                  <a:outerShdw blurRad="38100" dist="38100" dir="2700000" algn="tl">
                    <a:srgbClr val="000000">
                      <a:alpha val="43137"/>
                    </a:srgbClr>
                  </a:outerShdw>
                </a:effectLst>
              </a:rPr>
              <a:t>Know</a:t>
            </a:r>
            <a:r>
              <a:rPr lang="en-US" dirty="0"/>
              <a:t> Christ.</a:t>
            </a:r>
          </a:p>
        </p:txBody>
      </p:sp>
      <p:sp>
        <p:nvSpPr>
          <p:cNvPr id="3" name="Content Placeholder 2"/>
          <p:cNvSpPr>
            <a:spLocks noGrp="1"/>
          </p:cNvSpPr>
          <p:nvPr>
            <p:ph idx="1"/>
          </p:nvPr>
        </p:nvSpPr>
        <p:spPr/>
        <p:txBody>
          <a:bodyPr/>
          <a:lstStyle/>
          <a:p>
            <a:pPr marL="0" indent="0"/>
            <a:r>
              <a:rPr lang="en-US" dirty="0"/>
              <a:t> </a:t>
            </a:r>
            <a:r>
              <a:rPr lang="en-US" baseline="30000" dirty="0"/>
              <a:t>20</a:t>
            </a:r>
            <a:r>
              <a:rPr lang="en-US" dirty="0"/>
              <a:t> You, however, did not come </a:t>
            </a:r>
            <a:br>
              <a:rPr lang="en-US" dirty="0"/>
            </a:br>
            <a:r>
              <a:rPr lang="en-US" dirty="0"/>
              <a:t>to </a:t>
            </a:r>
            <a:r>
              <a:rPr lang="en-US" dirty="0">
                <a:effectLst>
                  <a:glow rad="127000">
                    <a:srgbClr val="FF0000"/>
                  </a:glow>
                  <a:outerShdw blurRad="38100" dist="38100" dir="2700000" algn="tl">
                    <a:srgbClr val="000000">
                      <a:alpha val="43137"/>
                    </a:srgbClr>
                  </a:outerShdw>
                </a:effectLst>
              </a:rPr>
              <a:t>know Christ </a:t>
            </a:r>
            <a:r>
              <a:rPr lang="en-US" dirty="0"/>
              <a:t>that way.</a:t>
            </a:r>
          </a:p>
          <a:p>
            <a:pPr marL="0" indent="0"/>
            <a:r>
              <a:rPr lang="en-US" dirty="0"/>
              <a:t> </a:t>
            </a:r>
            <a:r>
              <a:rPr lang="en-US" baseline="30000" dirty="0"/>
              <a:t>21</a:t>
            </a:r>
            <a:r>
              <a:rPr lang="en-US" dirty="0"/>
              <a:t> Surely you heard of him </a:t>
            </a:r>
            <a:br>
              <a:rPr lang="en-US" dirty="0"/>
            </a:br>
            <a:r>
              <a:rPr lang="en-US" dirty="0"/>
              <a:t>and were taught in him in </a:t>
            </a:r>
            <a:br>
              <a:rPr lang="en-US" dirty="0"/>
            </a:br>
            <a:r>
              <a:rPr lang="en-US" dirty="0"/>
              <a:t>accordance with the truth </a:t>
            </a:r>
            <a:br>
              <a:rPr lang="en-US" dirty="0"/>
            </a:br>
            <a:r>
              <a:rPr lang="en-US" dirty="0"/>
              <a:t>that is in Jesus.</a:t>
            </a:r>
          </a:p>
        </p:txBody>
      </p:sp>
      <p:pic>
        <p:nvPicPr>
          <p:cNvPr id="6" name="Picture 3">
            <a:extLst>
              <a:ext uri="{FF2B5EF4-FFF2-40B4-BE49-F238E27FC236}">
                <a16:creationId xmlns:a16="http://schemas.microsoft.com/office/drawing/2014/main" id="{730452F4-F9A7-46D9-A346-22A324FC70AB}"/>
              </a:ext>
            </a:extLst>
          </p:cNvPr>
          <p:cNvPicPr>
            <a:picLocks noChangeAspect="1" noChangeArrowheads="1"/>
          </p:cNvPicPr>
          <p:nvPr/>
        </p:nvPicPr>
        <p:blipFill>
          <a:blip r:embed="rId3" cstate="print"/>
          <a:srcRect/>
          <a:stretch>
            <a:fillRect/>
          </a:stretch>
        </p:blipFill>
        <p:spPr bwMode="auto">
          <a:xfrm>
            <a:off x="8051801" y="1981200"/>
            <a:ext cx="5519227" cy="4876800"/>
          </a:xfrm>
          <a:prstGeom prst="rect">
            <a:avLst/>
          </a:prstGeom>
          <a:noFill/>
          <a:ln w="9525">
            <a:noFill/>
            <a:miter lim="800000"/>
            <a:headEnd/>
            <a:tailEnd/>
          </a:ln>
          <a:effectLst/>
        </p:spPr>
      </p:pic>
    </p:spTree>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5400"/>
              </a:lnSpc>
            </a:pPr>
            <a:r>
              <a:rPr lang="en-US" dirty="0"/>
              <a:t>You Must </a:t>
            </a:r>
            <a:r>
              <a:rPr lang="en-US" u="sng" dirty="0">
                <a:effectLst>
                  <a:glow rad="127000">
                    <a:srgbClr val="FF0000"/>
                  </a:glow>
                  <a:outerShdw blurRad="38100" dist="38100" dir="2700000" algn="tl">
                    <a:srgbClr val="000000">
                      <a:alpha val="43137"/>
                    </a:srgbClr>
                  </a:outerShdw>
                </a:effectLst>
              </a:rPr>
              <a:t>Know</a:t>
            </a:r>
            <a:r>
              <a:rPr lang="en-US" dirty="0"/>
              <a:t> Christ.</a:t>
            </a:r>
          </a:p>
        </p:txBody>
      </p:sp>
      <p:sp>
        <p:nvSpPr>
          <p:cNvPr id="3" name="Content Placeholder 2"/>
          <p:cNvSpPr>
            <a:spLocks noGrp="1"/>
          </p:cNvSpPr>
          <p:nvPr>
            <p:ph idx="1"/>
          </p:nvPr>
        </p:nvSpPr>
        <p:spPr/>
        <p:txBody>
          <a:bodyPr/>
          <a:lstStyle/>
          <a:p>
            <a:pPr marL="0" indent="0"/>
            <a:r>
              <a:rPr lang="en-US" dirty="0"/>
              <a:t> </a:t>
            </a:r>
            <a:r>
              <a:rPr lang="en-US" baseline="30000" dirty="0"/>
              <a:t>20</a:t>
            </a:r>
            <a:r>
              <a:rPr lang="en-US" dirty="0"/>
              <a:t> You, however, did not come </a:t>
            </a:r>
            <a:br>
              <a:rPr lang="en-US" dirty="0"/>
            </a:br>
            <a:r>
              <a:rPr lang="en-US" dirty="0"/>
              <a:t>to </a:t>
            </a:r>
            <a:r>
              <a:rPr lang="en-US" dirty="0">
                <a:effectLst>
                  <a:glow rad="127000">
                    <a:srgbClr val="FF0000"/>
                  </a:glow>
                  <a:outerShdw blurRad="38100" dist="38100" dir="2700000" algn="tl">
                    <a:srgbClr val="000000">
                      <a:alpha val="43137"/>
                    </a:srgbClr>
                  </a:outerShdw>
                </a:effectLst>
              </a:rPr>
              <a:t>know Christ </a:t>
            </a:r>
            <a:r>
              <a:rPr lang="en-US" dirty="0"/>
              <a:t>that way.</a:t>
            </a:r>
          </a:p>
          <a:p>
            <a:pPr marL="0" indent="0"/>
            <a:r>
              <a:rPr lang="en-US" dirty="0"/>
              <a:t> </a:t>
            </a:r>
            <a:r>
              <a:rPr lang="en-US" baseline="30000" dirty="0"/>
              <a:t>21</a:t>
            </a:r>
            <a:r>
              <a:rPr lang="en-US" dirty="0"/>
              <a:t> Surely </a:t>
            </a:r>
            <a:r>
              <a:rPr lang="en-US" dirty="0">
                <a:effectLst>
                  <a:glow rad="127000">
                    <a:srgbClr val="FF0000"/>
                  </a:glow>
                  <a:outerShdw blurRad="38100" dist="38100" dir="2700000" algn="tl">
                    <a:srgbClr val="000000">
                      <a:alpha val="43137"/>
                    </a:srgbClr>
                  </a:outerShdw>
                </a:effectLst>
              </a:rPr>
              <a:t>you heard </a:t>
            </a:r>
            <a:r>
              <a:rPr lang="en-US" dirty="0"/>
              <a:t>of him </a:t>
            </a:r>
            <a:br>
              <a:rPr lang="en-US" dirty="0"/>
            </a:br>
            <a:r>
              <a:rPr lang="en-US" dirty="0"/>
              <a:t>and were taught in him in </a:t>
            </a:r>
            <a:br>
              <a:rPr lang="en-US" dirty="0"/>
            </a:br>
            <a:r>
              <a:rPr lang="en-US" dirty="0"/>
              <a:t>accordance with the truth </a:t>
            </a:r>
            <a:br>
              <a:rPr lang="en-US" dirty="0"/>
            </a:br>
            <a:r>
              <a:rPr lang="en-US" dirty="0"/>
              <a:t>that is in Jesus.</a:t>
            </a:r>
          </a:p>
        </p:txBody>
      </p:sp>
      <p:pic>
        <p:nvPicPr>
          <p:cNvPr id="5" name="Picture 3">
            <a:extLst>
              <a:ext uri="{FF2B5EF4-FFF2-40B4-BE49-F238E27FC236}">
                <a16:creationId xmlns:a16="http://schemas.microsoft.com/office/drawing/2014/main" id="{33EE6A9A-3AAA-44C1-83F6-503CD947979C}"/>
              </a:ext>
            </a:extLst>
          </p:cNvPr>
          <p:cNvPicPr>
            <a:picLocks noChangeAspect="1" noChangeArrowheads="1"/>
          </p:cNvPicPr>
          <p:nvPr/>
        </p:nvPicPr>
        <p:blipFill>
          <a:blip r:embed="rId3" cstate="print"/>
          <a:srcRect/>
          <a:stretch>
            <a:fillRect/>
          </a:stretch>
        </p:blipFill>
        <p:spPr bwMode="auto">
          <a:xfrm>
            <a:off x="8051801" y="1981200"/>
            <a:ext cx="5519227" cy="4876800"/>
          </a:xfrm>
          <a:prstGeom prst="rect">
            <a:avLst/>
          </a:prstGeom>
          <a:noFill/>
          <a:ln w="9525">
            <a:noFill/>
            <a:miter lim="800000"/>
            <a:headEnd/>
            <a:tailEnd/>
          </a:ln>
          <a:effectLst/>
        </p:spPr>
      </p:pic>
    </p:spTree>
  </p:cSld>
  <p:clrMapOvr>
    <a:masterClrMapping/>
  </p:clrMapOvr>
  <p:transition>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5400"/>
              </a:lnSpc>
            </a:pPr>
            <a:r>
              <a:rPr lang="en-US" dirty="0"/>
              <a:t>You Must </a:t>
            </a:r>
            <a:r>
              <a:rPr lang="en-US" u="sng" dirty="0">
                <a:effectLst>
                  <a:glow rad="127000">
                    <a:srgbClr val="FF0000"/>
                  </a:glow>
                  <a:outerShdw blurRad="38100" dist="38100" dir="2700000" algn="tl">
                    <a:srgbClr val="000000">
                      <a:alpha val="43137"/>
                    </a:srgbClr>
                  </a:outerShdw>
                </a:effectLst>
              </a:rPr>
              <a:t>Know</a:t>
            </a:r>
            <a:r>
              <a:rPr lang="en-US" dirty="0"/>
              <a:t> Christ.</a:t>
            </a:r>
          </a:p>
        </p:txBody>
      </p:sp>
      <p:sp>
        <p:nvSpPr>
          <p:cNvPr id="3" name="Content Placeholder 2"/>
          <p:cNvSpPr>
            <a:spLocks noGrp="1"/>
          </p:cNvSpPr>
          <p:nvPr>
            <p:ph idx="1"/>
          </p:nvPr>
        </p:nvSpPr>
        <p:spPr/>
        <p:txBody>
          <a:bodyPr/>
          <a:lstStyle/>
          <a:p>
            <a:pPr marL="0" indent="0"/>
            <a:r>
              <a:rPr lang="en-US" dirty="0"/>
              <a:t> </a:t>
            </a:r>
            <a:r>
              <a:rPr lang="en-US" baseline="30000" dirty="0"/>
              <a:t>20</a:t>
            </a:r>
            <a:r>
              <a:rPr lang="en-US" dirty="0"/>
              <a:t> You, however, did not come </a:t>
            </a:r>
            <a:br>
              <a:rPr lang="en-US" dirty="0"/>
            </a:br>
            <a:r>
              <a:rPr lang="en-US" dirty="0"/>
              <a:t>to </a:t>
            </a:r>
            <a:r>
              <a:rPr lang="en-US" dirty="0">
                <a:effectLst>
                  <a:glow rad="127000">
                    <a:srgbClr val="FF0000"/>
                  </a:glow>
                  <a:outerShdw blurRad="38100" dist="38100" dir="2700000" algn="tl">
                    <a:srgbClr val="000000">
                      <a:alpha val="43137"/>
                    </a:srgbClr>
                  </a:outerShdw>
                </a:effectLst>
              </a:rPr>
              <a:t>know Christ </a:t>
            </a:r>
            <a:r>
              <a:rPr lang="en-US" dirty="0"/>
              <a:t>that way.</a:t>
            </a:r>
          </a:p>
          <a:p>
            <a:pPr marL="0" indent="0"/>
            <a:r>
              <a:rPr lang="en-US" dirty="0"/>
              <a:t> </a:t>
            </a:r>
            <a:r>
              <a:rPr lang="en-US" baseline="30000" dirty="0"/>
              <a:t>21</a:t>
            </a:r>
            <a:r>
              <a:rPr lang="en-US" dirty="0"/>
              <a:t> Surely </a:t>
            </a:r>
            <a:r>
              <a:rPr lang="en-US" dirty="0">
                <a:effectLst>
                  <a:glow rad="127000">
                    <a:srgbClr val="FF0000"/>
                  </a:glow>
                  <a:outerShdw blurRad="38100" dist="38100" dir="2700000" algn="tl">
                    <a:srgbClr val="000000">
                      <a:alpha val="43137"/>
                    </a:srgbClr>
                  </a:outerShdw>
                </a:effectLst>
              </a:rPr>
              <a:t>you heard </a:t>
            </a:r>
            <a:r>
              <a:rPr lang="en-US" dirty="0"/>
              <a:t>of him </a:t>
            </a:r>
            <a:br>
              <a:rPr lang="en-US" dirty="0"/>
            </a:br>
            <a:r>
              <a:rPr lang="en-US" dirty="0"/>
              <a:t>and were </a:t>
            </a:r>
            <a:r>
              <a:rPr lang="en-US" dirty="0">
                <a:effectLst>
                  <a:glow rad="127000">
                    <a:srgbClr val="FF0000"/>
                  </a:glow>
                  <a:outerShdw blurRad="38100" dist="38100" dir="2700000" algn="tl">
                    <a:srgbClr val="000000">
                      <a:alpha val="43137"/>
                    </a:srgbClr>
                  </a:outerShdw>
                </a:effectLst>
              </a:rPr>
              <a:t>taught in him </a:t>
            </a:r>
            <a:r>
              <a:rPr lang="en-US" dirty="0"/>
              <a:t>in </a:t>
            </a:r>
            <a:br>
              <a:rPr lang="en-US" dirty="0"/>
            </a:br>
            <a:r>
              <a:rPr lang="en-US" dirty="0"/>
              <a:t>accordance with the truth </a:t>
            </a:r>
            <a:br>
              <a:rPr lang="en-US" dirty="0"/>
            </a:br>
            <a:r>
              <a:rPr lang="en-US" dirty="0"/>
              <a:t>that is in Jesus.</a:t>
            </a:r>
          </a:p>
        </p:txBody>
      </p:sp>
      <p:pic>
        <p:nvPicPr>
          <p:cNvPr id="5" name="Picture 3">
            <a:extLst>
              <a:ext uri="{FF2B5EF4-FFF2-40B4-BE49-F238E27FC236}">
                <a16:creationId xmlns:a16="http://schemas.microsoft.com/office/drawing/2014/main" id="{E605E1E3-3307-4F58-9D10-01EE8E310373}"/>
              </a:ext>
            </a:extLst>
          </p:cNvPr>
          <p:cNvPicPr>
            <a:picLocks noChangeAspect="1" noChangeArrowheads="1"/>
          </p:cNvPicPr>
          <p:nvPr/>
        </p:nvPicPr>
        <p:blipFill>
          <a:blip r:embed="rId3" cstate="print"/>
          <a:srcRect/>
          <a:stretch>
            <a:fillRect/>
          </a:stretch>
        </p:blipFill>
        <p:spPr bwMode="auto">
          <a:xfrm>
            <a:off x="8051801" y="1981200"/>
            <a:ext cx="5519227" cy="4876800"/>
          </a:xfrm>
          <a:prstGeom prst="rect">
            <a:avLst/>
          </a:prstGeom>
          <a:noFill/>
          <a:ln w="9525">
            <a:noFill/>
            <a:miter lim="800000"/>
            <a:headEnd/>
            <a:tailEnd/>
          </a:ln>
          <a:effectLst/>
        </p:spPr>
      </p:pic>
    </p:spTree>
  </p:cSld>
  <p:clrMapOvr>
    <a:masterClrMapping/>
  </p:clrMapOvr>
  <p:transition>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5400"/>
              </a:lnSpc>
            </a:pPr>
            <a:r>
              <a:rPr lang="en-US" dirty="0"/>
              <a:t>You Must </a:t>
            </a:r>
            <a:r>
              <a:rPr lang="en-US" u="sng" dirty="0">
                <a:effectLst>
                  <a:glow rad="127000">
                    <a:srgbClr val="FF0000"/>
                  </a:glow>
                  <a:outerShdw blurRad="38100" dist="38100" dir="2700000" algn="tl">
                    <a:srgbClr val="000000">
                      <a:alpha val="43137"/>
                    </a:srgbClr>
                  </a:outerShdw>
                </a:effectLst>
              </a:rPr>
              <a:t>Know</a:t>
            </a:r>
            <a:r>
              <a:rPr lang="en-US" dirty="0"/>
              <a:t> Christ.</a:t>
            </a:r>
          </a:p>
        </p:txBody>
      </p:sp>
      <p:sp>
        <p:nvSpPr>
          <p:cNvPr id="3" name="Content Placeholder 2"/>
          <p:cNvSpPr>
            <a:spLocks noGrp="1"/>
          </p:cNvSpPr>
          <p:nvPr>
            <p:ph idx="1"/>
          </p:nvPr>
        </p:nvSpPr>
        <p:spPr/>
        <p:txBody>
          <a:bodyPr/>
          <a:lstStyle/>
          <a:p>
            <a:pPr marL="0" indent="0"/>
            <a:r>
              <a:rPr lang="en-US" dirty="0"/>
              <a:t> </a:t>
            </a:r>
            <a:r>
              <a:rPr lang="en-US" baseline="30000" dirty="0"/>
              <a:t>20</a:t>
            </a:r>
            <a:r>
              <a:rPr lang="en-US" dirty="0"/>
              <a:t> You, however, did not come </a:t>
            </a:r>
            <a:br>
              <a:rPr lang="en-US" dirty="0"/>
            </a:br>
            <a:r>
              <a:rPr lang="en-US" dirty="0"/>
              <a:t>to </a:t>
            </a:r>
            <a:r>
              <a:rPr lang="en-US" dirty="0">
                <a:effectLst>
                  <a:glow rad="127000">
                    <a:srgbClr val="FF0000"/>
                  </a:glow>
                  <a:outerShdw blurRad="38100" dist="38100" dir="2700000" algn="tl">
                    <a:srgbClr val="000000">
                      <a:alpha val="43137"/>
                    </a:srgbClr>
                  </a:outerShdw>
                </a:effectLst>
              </a:rPr>
              <a:t>know Christ </a:t>
            </a:r>
            <a:r>
              <a:rPr lang="en-US" dirty="0"/>
              <a:t>that way.</a:t>
            </a:r>
          </a:p>
          <a:p>
            <a:pPr marL="0" indent="0"/>
            <a:r>
              <a:rPr lang="en-US" dirty="0"/>
              <a:t> </a:t>
            </a:r>
            <a:r>
              <a:rPr lang="en-US" baseline="30000" dirty="0"/>
              <a:t>21</a:t>
            </a:r>
            <a:r>
              <a:rPr lang="en-US" dirty="0"/>
              <a:t> Surely </a:t>
            </a:r>
            <a:r>
              <a:rPr lang="en-US" dirty="0">
                <a:effectLst>
                  <a:glow rad="127000">
                    <a:srgbClr val="FF0000"/>
                  </a:glow>
                  <a:outerShdw blurRad="38100" dist="38100" dir="2700000" algn="tl">
                    <a:srgbClr val="000000">
                      <a:alpha val="43137"/>
                    </a:srgbClr>
                  </a:outerShdw>
                </a:effectLst>
              </a:rPr>
              <a:t>you heard </a:t>
            </a:r>
            <a:r>
              <a:rPr lang="en-US" dirty="0"/>
              <a:t>of him </a:t>
            </a:r>
            <a:br>
              <a:rPr lang="en-US" dirty="0"/>
            </a:br>
            <a:r>
              <a:rPr lang="en-US" dirty="0"/>
              <a:t>and were </a:t>
            </a:r>
            <a:r>
              <a:rPr lang="en-US" dirty="0">
                <a:effectLst>
                  <a:glow rad="127000">
                    <a:srgbClr val="FF0000"/>
                  </a:glow>
                  <a:outerShdw blurRad="38100" dist="38100" dir="2700000" algn="tl">
                    <a:srgbClr val="000000">
                      <a:alpha val="43137"/>
                    </a:srgbClr>
                  </a:outerShdw>
                </a:effectLst>
              </a:rPr>
              <a:t>taught in him </a:t>
            </a:r>
            <a:r>
              <a:rPr lang="en-US" dirty="0"/>
              <a:t>in </a:t>
            </a:r>
            <a:br>
              <a:rPr lang="en-US" dirty="0"/>
            </a:br>
            <a:r>
              <a:rPr lang="en-US" dirty="0"/>
              <a:t>accordance with </a:t>
            </a:r>
            <a:r>
              <a:rPr lang="en-US" dirty="0">
                <a:effectLst>
                  <a:glow rad="127000">
                    <a:srgbClr val="FF0000"/>
                  </a:glow>
                  <a:outerShdw blurRad="38100" dist="38100" dir="2700000" algn="tl">
                    <a:srgbClr val="000000">
                      <a:alpha val="43137"/>
                    </a:srgbClr>
                  </a:outerShdw>
                </a:effectLst>
              </a:rPr>
              <a:t>the truth </a:t>
            </a:r>
            <a:br>
              <a:rPr lang="en-US" dirty="0"/>
            </a:br>
            <a:r>
              <a:rPr lang="en-US" dirty="0"/>
              <a:t>that is in Jesus.</a:t>
            </a:r>
          </a:p>
        </p:txBody>
      </p:sp>
      <p:pic>
        <p:nvPicPr>
          <p:cNvPr id="5" name="Picture 3">
            <a:extLst>
              <a:ext uri="{FF2B5EF4-FFF2-40B4-BE49-F238E27FC236}">
                <a16:creationId xmlns:a16="http://schemas.microsoft.com/office/drawing/2014/main" id="{A1EC8DCB-47B5-4775-9FCE-2C86E9944706}"/>
              </a:ext>
            </a:extLst>
          </p:cNvPr>
          <p:cNvPicPr>
            <a:picLocks noChangeAspect="1" noChangeArrowheads="1"/>
          </p:cNvPicPr>
          <p:nvPr/>
        </p:nvPicPr>
        <p:blipFill>
          <a:blip r:embed="rId2" cstate="print"/>
          <a:srcRect/>
          <a:stretch>
            <a:fillRect/>
          </a:stretch>
        </p:blipFill>
        <p:spPr bwMode="auto">
          <a:xfrm>
            <a:off x="8051801" y="1981200"/>
            <a:ext cx="5519227" cy="4876800"/>
          </a:xfrm>
          <a:prstGeom prst="rect">
            <a:avLst/>
          </a:prstGeom>
          <a:noFill/>
          <a:ln w="9525">
            <a:noFill/>
            <a:miter lim="800000"/>
            <a:headEnd/>
            <a:tailEnd/>
          </a:ln>
          <a:effectLst/>
        </p:spPr>
      </p:pic>
    </p:spTree>
  </p:cSld>
  <p:clrMapOvr>
    <a:masterClrMapping/>
  </p:clrMapOvr>
  <p:transition>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5400"/>
              </a:lnSpc>
            </a:pPr>
            <a:r>
              <a:rPr lang="en-US" dirty="0"/>
              <a:t>You Must </a:t>
            </a:r>
            <a:r>
              <a:rPr lang="en-US" u="sng" dirty="0">
                <a:effectLst>
                  <a:glow rad="127000">
                    <a:srgbClr val="FF0000"/>
                  </a:glow>
                  <a:outerShdw blurRad="38100" dist="38100" dir="2700000" algn="tl">
                    <a:srgbClr val="000000">
                      <a:alpha val="43137"/>
                    </a:srgbClr>
                  </a:outerShdw>
                </a:effectLst>
              </a:rPr>
              <a:t>Know</a:t>
            </a:r>
            <a:r>
              <a:rPr lang="en-US" dirty="0"/>
              <a:t> Christ.</a:t>
            </a:r>
          </a:p>
        </p:txBody>
      </p:sp>
      <p:sp>
        <p:nvSpPr>
          <p:cNvPr id="3" name="Content Placeholder 2"/>
          <p:cNvSpPr>
            <a:spLocks noGrp="1"/>
          </p:cNvSpPr>
          <p:nvPr>
            <p:ph idx="1"/>
          </p:nvPr>
        </p:nvSpPr>
        <p:spPr/>
        <p:txBody>
          <a:bodyPr/>
          <a:lstStyle/>
          <a:p>
            <a:pPr marL="0" indent="0"/>
            <a:r>
              <a:rPr lang="en-US" dirty="0"/>
              <a:t> </a:t>
            </a:r>
            <a:r>
              <a:rPr lang="en-US" baseline="30000" dirty="0"/>
              <a:t>20</a:t>
            </a:r>
            <a:r>
              <a:rPr lang="en-US" dirty="0"/>
              <a:t> You, however, did not come </a:t>
            </a:r>
            <a:br>
              <a:rPr lang="en-US" dirty="0"/>
            </a:br>
            <a:r>
              <a:rPr lang="en-US" dirty="0"/>
              <a:t>to </a:t>
            </a:r>
            <a:r>
              <a:rPr lang="en-US" dirty="0">
                <a:effectLst>
                  <a:glow rad="127000">
                    <a:srgbClr val="FF0000"/>
                  </a:glow>
                  <a:outerShdw blurRad="38100" dist="38100" dir="2700000" algn="tl">
                    <a:srgbClr val="000000">
                      <a:alpha val="43137"/>
                    </a:srgbClr>
                  </a:outerShdw>
                </a:effectLst>
              </a:rPr>
              <a:t>know Christ </a:t>
            </a:r>
            <a:r>
              <a:rPr lang="en-US" dirty="0"/>
              <a:t>that way.</a:t>
            </a:r>
          </a:p>
          <a:p>
            <a:pPr marL="0" indent="0"/>
            <a:r>
              <a:rPr lang="en-US" dirty="0"/>
              <a:t> </a:t>
            </a:r>
            <a:r>
              <a:rPr lang="en-US" baseline="30000" dirty="0"/>
              <a:t>21</a:t>
            </a:r>
            <a:r>
              <a:rPr lang="en-US" dirty="0"/>
              <a:t> Surely </a:t>
            </a:r>
            <a:r>
              <a:rPr lang="en-US" dirty="0">
                <a:effectLst>
                  <a:glow rad="127000">
                    <a:srgbClr val="FF0000"/>
                  </a:glow>
                  <a:outerShdw blurRad="38100" dist="38100" dir="2700000" algn="tl">
                    <a:srgbClr val="000000">
                      <a:alpha val="43137"/>
                    </a:srgbClr>
                  </a:outerShdw>
                </a:effectLst>
              </a:rPr>
              <a:t>you heard </a:t>
            </a:r>
            <a:r>
              <a:rPr lang="en-US" dirty="0"/>
              <a:t>of him </a:t>
            </a:r>
            <a:br>
              <a:rPr lang="en-US" dirty="0"/>
            </a:br>
            <a:r>
              <a:rPr lang="en-US" dirty="0"/>
              <a:t>and were </a:t>
            </a:r>
            <a:r>
              <a:rPr lang="en-US" dirty="0">
                <a:effectLst>
                  <a:glow rad="127000">
                    <a:srgbClr val="FF0000"/>
                  </a:glow>
                  <a:outerShdw blurRad="38100" dist="38100" dir="2700000" algn="tl">
                    <a:srgbClr val="000000">
                      <a:alpha val="43137"/>
                    </a:srgbClr>
                  </a:outerShdw>
                </a:effectLst>
              </a:rPr>
              <a:t>taught in him </a:t>
            </a:r>
            <a:r>
              <a:rPr lang="en-US" dirty="0"/>
              <a:t>in </a:t>
            </a:r>
            <a:br>
              <a:rPr lang="en-US" dirty="0"/>
            </a:br>
            <a:r>
              <a:rPr lang="en-US" dirty="0"/>
              <a:t>accordance with </a:t>
            </a:r>
            <a:r>
              <a:rPr lang="en-US" dirty="0">
                <a:effectLst>
                  <a:glow rad="127000">
                    <a:srgbClr val="FF0000"/>
                  </a:glow>
                  <a:outerShdw blurRad="38100" dist="38100" dir="2700000" algn="tl">
                    <a:srgbClr val="000000">
                      <a:alpha val="43137"/>
                    </a:srgbClr>
                  </a:outerShdw>
                </a:effectLst>
              </a:rPr>
              <a:t>the truth </a:t>
            </a:r>
            <a:br>
              <a:rPr lang="en-US" dirty="0">
                <a:effectLst>
                  <a:glow rad="127000">
                    <a:srgbClr val="FF0000"/>
                  </a:glow>
                  <a:outerShdw blurRad="38100" dist="38100" dir="2700000" algn="tl">
                    <a:srgbClr val="000000">
                      <a:alpha val="43137"/>
                    </a:srgbClr>
                  </a:outerShdw>
                </a:effectLst>
              </a:rPr>
            </a:br>
            <a:r>
              <a:rPr lang="en-US" dirty="0"/>
              <a:t>that is in Jesus.</a:t>
            </a:r>
          </a:p>
        </p:txBody>
      </p:sp>
      <p:sp>
        <p:nvSpPr>
          <p:cNvPr id="5" name="Cloud Callout 4"/>
          <p:cNvSpPr/>
          <p:nvPr/>
        </p:nvSpPr>
        <p:spPr>
          <a:xfrm>
            <a:off x="7852014" y="1835180"/>
            <a:ext cx="4238368" cy="4290984"/>
          </a:xfrm>
          <a:prstGeom prst="cloudCallout">
            <a:avLst/>
          </a:prstGeom>
          <a:solidFill>
            <a:schemeClr val="bg1"/>
          </a:solidFill>
          <a:effectLst>
            <a:outerShdw blurRad="215900" dist="177800" dir="2700000" algn="tl" rotWithShape="0">
              <a:prstClr val="black">
                <a:alpha val="7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169309" y="2510199"/>
            <a:ext cx="3805084" cy="2800767"/>
          </a:xfrm>
          <a:prstGeom prst="rect">
            <a:avLst/>
          </a:prstGeom>
          <a:noFill/>
        </p:spPr>
        <p:txBody>
          <a:bodyPr wrap="square" rtlCol="0">
            <a:spAutoFit/>
          </a:bodyPr>
          <a:lstStyle/>
          <a:p>
            <a:pPr algn="ctr"/>
            <a:r>
              <a:rPr lang="en-US" sz="4400" b="1" dirty="0"/>
              <a:t>“I know Christ and I still struggle with life-change!”</a:t>
            </a:r>
          </a:p>
        </p:txBody>
      </p:sp>
    </p:spTree>
  </p:cSld>
  <p:clrMapOvr>
    <a:masterClrMapping/>
  </p:clrMapOvr>
  <p:transition>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Identi</a:t>
            </a:r>
            <a:r>
              <a:rPr lang="en-US" dirty="0">
                <a:effectLst>
                  <a:glow rad="127000">
                    <a:srgbClr val="FF0000"/>
                  </a:glow>
                  <a:outerShdw blurRad="38100" dist="38100" dir="2700000" algn="tl">
                    <a:srgbClr val="000000">
                      <a:alpha val="43137"/>
                    </a:srgbClr>
                  </a:outerShdw>
                </a:effectLst>
              </a:rPr>
              <a:t>fy</a:t>
            </a:r>
            <a:r>
              <a:rPr lang="en-US" dirty="0"/>
              <a:t> what needs changing.</a:t>
            </a:r>
          </a:p>
        </p:txBody>
      </p:sp>
      <p:sp>
        <p:nvSpPr>
          <p:cNvPr id="3" name="Content Placeholder 2"/>
          <p:cNvSpPr>
            <a:spLocks noGrp="1"/>
          </p:cNvSpPr>
          <p:nvPr>
            <p:ph idx="1"/>
          </p:nvPr>
        </p:nvSpPr>
        <p:spPr/>
        <p:txBody>
          <a:bodyPr/>
          <a:lstStyle/>
          <a:p>
            <a:pPr marL="0" indent="0"/>
            <a:r>
              <a:rPr lang="en-US" baseline="30000" dirty="0"/>
              <a:t>17</a:t>
            </a:r>
            <a:r>
              <a:rPr lang="en-US" dirty="0"/>
              <a:t> </a:t>
            </a:r>
            <a:r>
              <a:rPr lang="en-US" dirty="0">
                <a:effectLst>
                  <a:outerShdw blurRad="38100" dist="38100" dir="2700000" algn="tl">
                    <a:srgbClr val="000000">
                      <a:alpha val="43137"/>
                    </a:srgbClr>
                  </a:outerShdw>
                </a:effectLst>
              </a:rPr>
              <a:t>So I tell you this,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and </a:t>
            </a:r>
            <a:r>
              <a:rPr lang="en-US" dirty="0">
                <a:effectLst>
                  <a:glow rad="127000">
                    <a:srgbClr val="FF0000"/>
                  </a:glow>
                  <a:outerShdw blurRad="38100" dist="38100" dir="2700000" algn="tl">
                    <a:srgbClr val="000000">
                      <a:alpha val="43137"/>
                    </a:srgbClr>
                  </a:outerShdw>
                </a:effectLst>
              </a:rPr>
              <a:t>insist on it </a:t>
            </a:r>
            <a:r>
              <a:rPr lang="en-US" dirty="0">
                <a:effectLst>
                  <a:outerShdw blurRad="38100" dist="38100" dir="2700000" algn="tl">
                    <a:srgbClr val="000000">
                      <a:alpha val="43137"/>
                    </a:srgbClr>
                  </a:outerShdw>
                </a:effectLst>
              </a:rPr>
              <a:t>in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the Lord, that you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must no longer live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as the Gentiles do, </a:t>
            </a:r>
          </a:p>
        </p:txBody>
      </p:sp>
    </p:spTree>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Don’t Just Change—</a:t>
            </a:r>
            <a:r>
              <a:rPr lang="en-US" u="sng" dirty="0">
                <a:effectLst>
                  <a:glow rad="127000">
                    <a:srgbClr val="FF0000"/>
                  </a:glow>
                  <a:outerShdw blurRad="38100" dist="38100" dir="2700000" algn="tl">
                    <a:srgbClr val="000000">
                      <a:alpha val="43137"/>
                    </a:srgbClr>
                  </a:outerShdw>
                </a:effectLst>
              </a:rPr>
              <a:t>Exchan</a:t>
            </a:r>
            <a:r>
              <a:rPr lang="en-US" dirty="0">
                <a:effectLst>
                  <a:glow rad="127000">
                    <a:srgbClr val="FF0000"/>
                  </a:glow>
                  <a:outerShdw blurRad="38100" dist="38100" dir="2700000" algn="tl">
                    <a:srgbClr val="000000">
                      <a:alpha val="43137"/>
                    </a:srgbClr>
                  </a:outerShdw>
                </a:effectLst>
              </a:rPr>
              <a:t>g</a:t>
            </a:r>
            <a:r>
              <a:rPr lang="en-US" u="sng" dirty="0">
                <a:effectLst>
                  <a:glow rad="127000">
                    <a:srgbClr val="FF0000"/>
                  </a:glow>
                  <a:outerShdw blurRad="38100" dist="38100" dir="2700000" algn="tl">
                    <a:srgbClr val="000000">
                      <a:alpha val="43137"/>
                    </a:srgbClr>
                  </a:outerShdw>
                </a:effectLst>
              </a:rPr>
              <a:t>e</a:t>
            </a:r>
            <a:r>
              <a:rPr lang="en-US" dirty="0"/>
              <a:t>!</a:t>
            </a:r>
          </a:p>
        </p:txBody>
      </p:sp>
      <p:sp>
        <p:nvSpPr>
          <p:cNvPr id="3" name="Content Placeholder 2"/>
          <p:cNvSpPr>
            <a:spLocks noGrp="1"/>
          </p:cNvSpPr>
          <p:nvPr>
            <p:ph idx="1"/>
          </p:nvPr>
        </p:nvSpPr>
        <p:spPr/>
        <p:txBody>
          <a:bodyPr/>
          <a:lstStyle/>
          <a:p>
            <a:endParaRPr lang="en-US"/>
          </a:p>
        </p:txBody>
      </p:sp>
      <p:pic>
        <p:nvPicPr>
          <p:cNvPr id="4" name="Picture 6"/>
          <p:cNvPicPr>
            <a:picLocks noChangeAspect="1" noChangeArrowheads="1"/>
          </p:cNvPicPr>
          <p:nvPr/>
        </p:nvPicPr>
        <p:blipFill>
          <a:blip r:embed="rId3" cstate="print"/>
          <a:srcRect/>
          <a:stretch>
            <a:fillRect/>
          </a:stretch>
        </p:blipFill>
        <p:spPr bwMode="auto">
          <a:xfrm>
            <a:off x="6096000" y="1939064"/>
            <a:ext cx="4217988" cy="4918937"/>
          </a:xfrm>
          <a:prstGeom prst="rect">
            <a:avLst/>
          </a:prstGeom>
          <a:noFill/>
          <a:ln w="9525">
            <a:noFill/>
            <a:miter lim="800000"/>
            <a:headEnd/>
            <a:tailEnd/>
          </a:ln>
          <a:effectLst/>
        </p:spPr>
      </p:pic>
      <p:pic>
        <p:nvPicPr>
          <p:cNvPr id="5" name="Picture 7"/>
          <p:cNvPicPr>
            <a:picLocks noChangeAspect="1" noChangeArrowheads="1"/>
          </p:cNvPicPr>
          <p:nvPr/>
        </p:nvPicPr>
        <p:blipFill>
          <a:blip r:embed="rId4" cstate="print"/>
          <a:srcRect/>
          <a:stretch>
            <a:fillRect/>
          </a:stretch>
        </p:blipFill>
        <p:spPr bwMode="auto">
          <a:xfrm>
            <a:off x="2230581" y="1981254"/>
            <a:ext cx="2243714" cy="4876746"/>
          </a:xfrm>
          <a:prstGeom prst="rect">
            <a:avLst/>
          </a:prstGeom>
          <a:noFill/>
          <a:ln w="9525">
            <a:noFill/>
            <a:miter lim="800000"/>
            <a:headEnd/>
            <a:tailEnd/>
          </a:ln>
          <a:effectLst/>
        </p:spPr>
      </p:pic>
      <p:pic>
        <p:nvPicPr>
          <p:cNvPr id="7" name="Picture 9"/>
          <p:cNvPicPr>
            <a:picLocks noChangeAspect="1" noChangeArrowheads="1"/>
          </p:cNvPicPr>
          <p:nvPr/>
        </p:nvPicPr>
        <p:blipFill>
          <a:blip r:embed="rId5" cstate="print"/>
          <a:srcRect/>
          <a:stretch>
            <a:fillRect/>
          </a:stretch>
        </p:blipFill>
        <p:spPr bwMode="auto">
          <a:xfrm>
            <a:off x="8130888" y="5417555"/>
            <a:ext cx="1912422" cy="1131292"/>
          </a:xfrm>
          <a:prstGeom prst="rect">
            <a:avLst/>
          </a:prstGeom>
          <a:noFill/>
          <a:ln w="9525">
            <a:noFill/>
            <a:miter lim="800000"/>
            <a:headEnd/>
            <a:tailEnd/>
          </a:ln>
          <a:effectLst/>
        </p:spPr>
      </p:pic>
      <p:pic>
        <p:nvPicPr>
          <p:cNvPr id="11" name="Picture 10">
            <a:extLst>
              <a:ext uri="{FF2B5EF4-FFF2-40B4-BE49-F238E27FC236}">
                <a16:creationId xmlns:a16="http://schemas.microsoft.com/office/drawing/2014/main" id="{DC6F8C0E-F421-42D3-B80E-D9010056DA52}"/>
              </a:ext>
            </a:extLst>
          </p:cNvPr>
          <p:cNvPicPr>
            <a:picLocks noChangeAspect="1"/>
          </p:cNvPicPr>
          <p:nvPr/>
        </p:nvPicPr>
        <p:blipFill>
          <a:blip r:embed="rId6"/>
          <a:stretch>
            <a:fillRect/>
          </a:stretch>
        </p:blipFill>
        <p:spPr>
          <a:xfrm>
            <a:off x="6881439" y="5426083"/>
            <a:ext cx="3547221" cy="1098534"/>
          </a:xfrm>
          <a:prstGeom prst="rect">
            <a:avLst/>
          </a:prstGeom>
        </p:spPr>
      </p:pic>
      <p:pic>
        <p:nvPicPr>
          <p:cNvPr id="12" name="Picture 11">
            <a:extLst>
              <a:ext uri="{FF2B5EF4-FFF2-40B4-BE49-F238E27FC236}">
                <a16:creationId xmlns:a16="http://schemas.microsoft.com/office/drawing/2014/main" id="{EFA9A970-B437-479F-88F3-B2BD12F592C9}"/>
              </a:ext>
            </a:extLst>
          </p:cNvPr>
          <p:cNvPicPr>
            <a:picLocks noChangeAspect="1"/>
          </p:cNvPicPr>
          <p:nvPr/>
        </p:nvPicPr>
        <p:blipFill>
          <a:blip r:embed="rId7">
            <a:alphaModFix amt="85000"/>
          </a:blip>
          <a:stretch>
            <a:fillRect/>
          </a:stretch>
        </p:blipFill>
        <p:spPr>
          <a:xfrm>
            <a:off x="1980992" y="5394546"/>
            <a:ext cx="3099216" cy="1110808"/>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par>
                          <p:cTn id="21" fill="hold">
                            <p:stCondLst>
                              <p:cond delay="1000"/>
                            </p:stCondLst>
                            <p:childTnLst>
                              <p:par>
                                <p:cTn id="22" presetID="14" presetClass="exit" presetSubtype="10" fill="hold" nodeType="afterEffect">
                                  <p:stCondLst>
                                    <p:cond delay="1000"/>
                                  </p:stCondLst>
                                  <p:childTnLst>
                                    <p:animEffect transition="out" filter="randombar(horizontal)">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4" presetClass="entr" presetSubtype="1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643B6C-3B40-4B2E-9198-2DE363B6B867}"/>
              </a:ext>
            </a:extLst>
          </p:cNvPr>
          <p:cNvPicPr>
            <a:picLocks noChangeAspect="1"/>
          </p:cNvPicPr>
          <p:nvPr/>
        </p:nvPicPr>
        <p:blipFill rotWithShape="1">
          <a:blip r:embed="rId3"/>
          <a:srcRect r="27192" b="9903"/>
          <a:stretch/>
        </p:blipFill>
        <p:spPr>
          <a:xfrm>
            <a:off x="8486096" y="1799727"/>
            <a:ext cx="3705904" cy="5058273"/>
          </a:xfrm>
          <a:prstGeom prst="rect">
            <a:avLst/>
          </a:prstGeom>
        </p:spPr>
      </p:pic>
      <p:sp>
        <p:nvSpPr>
          <p:cNvPr id="15" name="AutoShape 4"/>
          <p:cNvSpPr>
            <a:spLocks noChangeArrowheads="1"/>
          </p:cNvSpPr>
          <p:nvPr/>
        </p:nvSpPr>
        <p:spPr bwMode="auto">
          <a:xfrm>
            <a:off x="463463" y="1495168"/>
            <a:ext cx="8392438" cy="3867664"/>
          </a:xfrm>
          <a:prstGeom prst="wedgeRectCallout">
            <a:avLst>
              <a:gd name="adj1" fmla="val 62890"/>
              <a:gd name="adj2" fmla="val 24770"/>
            </a:avLst>
          </a:prstGeom>
          <a:solidFill>
            <a:srgbClr val="FF0000"/>
          </a:solidFill>
          <a:ln w="9525">
            <a:noFill/>
            <a:miter lim="800000"/>
            <a:headEnd/>
            <a:tailEnd/>
          </a:ln>
          <a:effectLst>
            <a:outerShdw dist="125724" dir="2700000" algn="ctr" rotWithShape="0">
              <a:schemeClr val="tx1">
                <a:alpha val="50000"/>
              </a:schemeClr>
            </a:outerShdw>
          </a:effectLst>
        </p:spPr>
        <p:txBody>
          <a:bodyPr/>
          <a:lstStyle/>
          <a:p>
            <a:pPr algn="ctr"/>
            <a:endParaRPr lang="en-US">
              <a:solidFill>
                <a:srgbClr val="000066"/>
              </a:solidFill>
            </a:endParaRPr>
          </a:p>
        </p:txBody>
      </p:sp>
      <p:sp>
        <p:nvSpPr>
          <p:cNvPr id="2" name="Title 1"/>
          <p:cNvSpPr>
            <a:spLocks noGrp="1"/>
          </p:cNvSpPr>
          <p:nvPr>
            <p:ph type="title"/>
          </p:nvPr>
        </p:nvSpPr>
        <p:spPr/>
        <p:txBody>
          <a:bodyPr/>
          <a:lstStyle/>
          <a:p>
            <a:r>
              <a:rPr lang="en-US" dirty="0"/>
              <a:t>Don’t Just Change—</a:t>
            </a:r>
            <a:r>
              <a:rPr lang="en-US" u="sng" dirty="0">
                <a:effectLst>
                  <a:glow rad="127000">
                    <a:srgbClr val="FF0000"/>
                  </a:glow>
                  <a:outerShdw blurRad="38100" dist="38100" dir="2700000" algn="tl">
                    <a:srgbClr val="000000">
                      <a:alpha val="43137"/>
                    </a:srgbClr>
                  </a:outerShdw>
                </a:effectLst>
              </a:rPr>
              <a:t>Exchan</a:t>
            </a:r>
            <a:r>
              <a:rPr lang="en-US" dirty="0">
                <a:effectLst>
                  <a:glow rad="127000">
                    <a:srgbClr val="FF0000"/>
                  </a:glow>
                  <a:outerShdw blurRad="38100" dist="38100" dir="2700000" algn="tl">
                    <a:srgbClr val="000000">
                      <a:alpha val="43137"/>
                    </a:srgbClr>
                  </a:outerShdw>
                </a:effectLst>
              </a:rPr>
              <a:t>g</a:t>
            </a:r>
            <a:r>
              <a:rPr lang="en-US" u="sng" dirty="0">
                <a:effectLst>
                  <a:glow rad="127000">
                    <a:srgbClr val="FF0000"/>
                  </a:glow>
                  <a:outerShdw blurRad="38100" dist="38100" dir="2700000" algn="tl">
                    <a:srgbClr val="000000">
                      <a:alpha val="43137"/>
                    </a:srgbClr>
                  </a:outerShdw>
                </a:effectLst>
              </a:rPr>
              <a:t>e</a:t>
            </a:r>
            <a:r>
              <a:rPr lang="en-US" dirty="0"/>
              <a:t>!</a:t>
            </a:r>
          </a:p>
        </p:txBody>
      </p:sp>
      <p:sp>
        <p:nvSpPr>
          <p:cNvPr id="12" name="Rectangle 11"/>
          <p:cNvSpPr/>
          <p:nvPr/>
        </p:nvSpPr>
        <p:spPr>
          <a:xfrm>
            <a:off x="3115116" y="3068877"/>
            <a:ext cx="2045607" cy="9055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p:cNvSpPr>
            <a:spLocks noGrp="1"/>
          </p:cNvSpPr>
          <p:nvPr>
            <p:ph idx="1"/>
          </p:nvPr>
        </p:nvSpPr>
        <p:spPr>
          <a:xfrm>
            <a:off x="601248" y="1495169"/>
            <a:ext cx="8567803" cy="4630996"/>
          </a:xfrm>
        </p:spPr>
        <p:txBody>
          <a:bodyPr>
            <a:normAutofit/>
          </a:bodyPr>
          <a:lstStyle/>
          <a:p>
            <a:pPr marL="0" lvl="0" indent="0"/>
            <a:r>
              <a:rPr lang="en-US" sz="5000" b="1" kern="0" dirty="0">
                <a:effectLst>
                  <a:outerShdw blurRad="38100" dist="38100" dir="2700000" algn="tl">
                    <a:srgbClr val="000000">
                      <a:alpha val="43137"/>
                    </a:srgbClr>
                  </a:outerShdw>
                </a:effectLst>
              </a:rPr>
              <a:t>22 You were taught, with regard to your former way </a:t>
            </a:r>
            <a:br>
              <a:rPr lang="en-US" sz="5000" b="1" kern="0" dirty="0">
                <a:effectLst>
                  <a:outerShdw blurRad="38100" dist="38100" dir="2700000" algn="tl">
                    <a:srgbClr val="000000">
                      <a:alpha val="43137"/>
                    </a:srgbClr>
                  </a:outerShdw>
                </a:effectLst>
              </a:rPr>
            </a:br>
            <a:r>
              <a:rPr lang="en-US" sz="5000" b="1" kern="0" dirty="0">
                <a:effectLst>
                  <a:outerShdw blurRad="38100" dist="38100" dir="2700000" algn="tl">
                    <a:srgbClr val="000000">
                      <a:alpha val="43137"/>
                    </a:srgbClr>
                  </a:outerShdw>
                </a:effectLst>
              </a:rPr>
              <a:t>of life, to put off your old self, which is being corrupted by its deceitful desires;</a:t>
            </a:r>
          </a:p>
          <a:p>
            <a:endParaRPr lang="en-US" sz="5000" dirty="0"/>
          </a:p>
        </p:txBody>
      </p:sp>
      <p:pic>
        <p:nvPicPr>
          <p:cNvPr id="17" name="Picture 16">
            <a:extLst>
              <a:ext uri="{FF2B5EF4-FFF2-40B4-BE49-F238E27FC236}">
                <a16:creationId xmlns:a16="http://schemas.microsoft.com/office/drawing/2014/main" id="{36D6E0E8-0574-4CA7-BD22-959B6CC4C04F}"/>
              </a:ext>
            </a:extLst>
          </p:cNvPr>
          <p:cNvPicPr>
            <a:picLocks noChangeAspect="1"/>
          </p:cNvPicPr>
          <p:nvPr/>
        </p:nvPicPr>
        <p:blipFill>
          <a:blip r:embed="rId4">
            <a:alphaModFix amt="85000"/>
          </a:blip>
          <a:stretch>
            <a:fillRect/>
          </a:stretch>
        </p:blipFill>
        <p:spPr>
          <a:xfrm>
            <a:off x="1980992" y="5394546"/>
            <a:ext cx="3099216" cy="1110808"/>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5BE6F8E-D5F6-49F6-AB97-D600DE161F84}"/>
              </a:ext>
            </a:extLst>
          </p:cNvPr>
          <p:cNvPicPr>
            <a:picLocks noChangeAspect="1"/>
          </p:cNvPicPr>
          <p:nvPr/>
        </p:nvPicPr>
        <p:blipFill rotWithShape="1">
          <a:blip r:embed="rId2"/>
          <a:srcRect r="27192" b="9903"/>
          <a:stretch/>
        </p:blipFill>
        <p:spPr>
          <a:xfrm>
            <a:off x="8486096" y="1799727"/>
            <a:ext cx="3705904" cy="5058273"/>
          </a:xfrm>
          <a:prstGeom prst="rect">
            <a:avLst/>
          </a:prstGeom>
        </p:spPr>
      </p:pic>
      <p:sp>
        <p:nvSpPr>
          <p:cNvPr id="18" name="Rectangle 17"/>
          <p:cNvSpPr/>
          <p:nvPr/>
        </p:nvSpPr>
        <p:spPr>
          <a:xfrm>
            <a:off x="438411" y="1417638"/>
            <a:ext cx="5571092" cy="4269178"/>
          </a:xfrm>
          <a:prstGeom prst="rect">
            <a:avLst/>
          </a:prstGeom>
          <a:solidFill>
            <a:srgbClr val="FF000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Don’t Just Change—</a:t>
            </a:r>
            <a:r>
              <a:rPr lang="en-US" u="sng" dirty="0">
                <a:effectLst>
                  <a:glow rad="127000">
                    <a:srgbClr val="FF0000"/>
                  </a:glow>
                  <a:outerShdw blurRad="38100" dist="38100" dir="2700000" algn="tl">
                    <a:srgbClr val="000000">
                      <a:alpha val="43137"/>
                    </a:srgbClr>
                  </a:outerShdw>
                </a:effectLst>
              </a:rPr>
              <a:t>Exchan</a:t>
            </a:r>
            <a:r>
              <a:rPr lang="en-US" dirty="0">
                <a:effectLst>
                  <a:glow rad="127000">
                    <a:srgbClr val="FF0000"/>
                  </a:glow>
                  <a:outerShdw blurRad="38100" dist="38100" dir="2700000" algn="tl">
                    <a:srgbClr val="000000">
                      <a:alpha val="43137"/>
                    </a:srgbClr>
                  </a:outerShdw>
                </a:effectLst>
              </a:rPr>
              <a:t>g</a:t>
            </a:r>
            <a:r>
              <a:rPr lang="en-US" u="sng" dirty="0">
                <a:effectLst>
                  <a:glow rad="127000">
                    <a:srgbClr val="FF0000"/>
                  </a:glow>
                  <a:outerShdw blurRad="38100" dist="38100" dir="2700000" algn="tl">
                    <a:srgbClr val="000000">
                      <a:alpha val="43137"/>
                    </a:srgbClr>
                  </a:outerShdw>
                </a:effectLst>
              </a:rPr>
              <a:t>e</a:t>
            </a:r>
            <a:r>
              <a:rPr lang="en-US" dirty="0"/>
              <a:t>!</a:t>
            </a:r>
          </a:p>
        </p:txBody>
      </p:sp>
      <p:sp>
        <p:nvSpPr>
          <p:cNvPr id="12" name="Rectangle 11"/>
          <p:cNvSpPr/>
          <p:nvPr/>
        </p:nvSpPr>
        <p:spPr>
          <a:xfrm>
            <a:off x="1173582" y="3277363"/>
            <a:ext cx="1960351" cy="64556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6"/>
          <p:cNvSpPr txBox="1">
            <a:spLocks noChangeArrowheads="1"/>
          </p:cNvSpPr>
          <p:nvPr/>
        </p:nvSpPr>
        <p:spPr bwMode="auto">
          <a:xfrm>
            <a:off x="917463" y="1916796"/>
            <a:ext cx="5431477" cy="4068985"/>
          </a:xfrm>
          <a:prstGeom prst="rect">
            <a:avLst/>
          </a:prstGeom>
          <a:noFill/>
          <a:ln w="9525">
            <a:noFill/>
            <a:miter lim="800000"/>
            <a:headEnd/>
            <a:tailEnd/>
          </a:ln>
          <a:effectLst>
            <a:outerShdw dist="53882" dir="2700000" algn="ctr" rotWithShape="0">
              <a:schemeClr val="bg1"/>
            </a:outerShdw>
          </a:effectLst>
        </p:spPr>
        <p:txBody>
          <a:bodyPr vert="horz" wrap="square" lIns="91440" tIns="45720" rIns="91440" bIns="45720" numCol="1" anchor="t" anchorCtr="0" compatLnSpc="1">
            <a:prstTxWarp prst="textNoShape">
              <a:avLst/>
            </a:prstTxWarp>
          </a:bodyPr>
          <a:lstStyle/>
          <a:p>
            <a:pPr lvl="0" eaLnBrk="0" hangingPunct="0">
              <a:spcBef>
                <a:spcPct val="20000"/>
              </a:spcBef>
              <a:defRPr/>
            </a:pPr>
            <a:endParaRPr lang="en-US" sz="3600" b="1" kern="0" dirty="0">
              <a:solidFill>
                <a:schemeClr val="bg1"/>
              </a:solidFill>
              <a:effectLst>
                <a:outerShdw blurRad="38100" dist="38100" dir="2700000" algn="tl">
                  <a:srgbClr val="000000">
                    <a:alpha val="43137"/>
                  </a:srgbClr>
                </a:outerShdw>
              </a:effectLst>
            </a:endParaRPr>
          </a:p>
        </p:txBody>
      </p:sp>
      <p:sp>
        <p:nvSpPr>
          <p:cNvPr id="20" name="Rectangle 19"/>
          <p:cNvSpPr/>
          <p:nvPr/>
        </p:nvSpPr>
        <p:spPr>
          <a:xfrm>
            <a:off x="1177701" y="3256767"/>
            <a:ext cx="1960351" cy="6455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p:cNvSpPr>
            <a:spLocks noGrp="1"/>
          </p:cNvSpPr>
          <p:nvPr>
            <p:ph idx="1"/>
          </p:nvPr>
        </p:nvSpPr>
        <p:spPr>
          <a:xfrm>
            <a:off x="488178" y="1507775"/>
            <a:ext cx="5381710" cy="4618389"/>
          </a:xfrm>
        </p:spPr>
        <p:txBody>
          <a:bodyPr>
            <a:noAutofit/>
          </a:bodyPr>
          <a:lstStyle/>
          <a:p>
            <a:pPr marL="0" lvl="0" indent="0">
              <a:lnSpc>
                <a:spcPts val="4600"/>
              </a:lnSpc>
            </a:pPr>
            <a:r>
              <a:rPr lang="en-US" sz="4800" b="1" kern="0" dirty="0">
                <a:effectLst>
                  <a:outerShdw blurRad="38100" dist="38100" dir="2700000" algn="tl">
                    <a:srgbClr val="000000">
                      <a:alpha val="43137"/>
                    </a:srgbClr>
                  </a:outerShdw>
                </a:effectLst>
              </a:rPr>
              <a:t>22 You were taught, with regard to your former way of life, to put off your old self, which is being corrupted by its deceitful desires;</a:t>
            </a:r>
          </a:p>
          <a:p>
            <a:pPr marL="0" indent="0">
              <a:lnSpc>
                <a:spcPts val="4800"/>
              </a:lnSpc>
            </a:pPr>
            <a:endParaRPr lang="en-US" sz="4800" dirty="0"/>
          </a:p>
        </p:txBody>
      </p:sp>
      <p:sp>
        <p:nvSpPr>
          <p:cNvPr id="23" name="Rectangle 22"/>
          <p:cNvSpPr/>
          <p:nvPr/>
        </p:nvSpPr>
        <p:spPr>
          <a:xfrm>
            <a:off x="6285470" y="1417638"/>
            <a:ext cx="5589204" cy="4269178"/>
          </a:xfrm>
          <a:prstGeom prst="rect">
            <a:avLst/>
          </a:prstGeom>
          <a:solidFill>
            <a:schemeClr val="accent3"/>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005633" y="1638821"/>
            <a:ext cx="1892011" cy="66596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
          <p:cNvSpPr txBox="1">
            <a:spLocks noChangeArrowheads="1"/>
          </p:cNvSpPr>
          <p:nvPr/>
        </p:nvSpPr>
        <p:spPr bwMode="auto">
          <a:xfrm>
            <a:off x="6486924" y="1600201"/>
            <a:ext cx="5224912" cy="3655513"/>
          </a:xfrm>
          <a:prstGeom prst="rect">
            <a:avLst/>
          </a:prstGeom>
          <a:noFill/>
          <a:ln w="9525">
            <a:noFill/>
            <a:miter lim="800000"/>
            <a:headEnd/>
            <a:tailEnd/>
          </a:ln>
          <a:effectLst>
            <a:outerShdw dist="53882" sx="1000" sy="1000" algn="ctr" rotWithShape="0">
              <a:schemeClr val="bg1"/>
            </a:outerShdw>
          </a:effectLst>
        </p:spPr>
        <p:txBody>
          <a:bodyPr vert="horz" wrap="square" lIns="91440" tIns="45720" rIns="91440" bIns="45720" numCol="1" anchor="t" anchorCtr="0" compatLnSpc="1">
            <a:prstTxWarp prst="textNoShape">
              <a:avLst/>
            </a:prstTxWarp>
          </a:bodyPr>
          <a:lstStyle/>
          <a:p>
            <a:pPr eaLnBrk="0" hangingPunct="0">
              <a:lnSpc>
                <a:spcPts val="4800"/>
              </a:lnSpc>
              <a:spcBef>
                <a:spcPct val="20000"/>
              </a:spcBef>
              <a:defRPr/>
            </a:pPr>
            <a:r>
              <a:rPr lang="en-US" sz="4800" b="1" kern="0" dirty="0">
                <a:solidFill>
                  <a:schemeClr val="bg1"/>
                </a:solidFill>
                <a:effectLst>
                  <a:outerShdw blurRad="38100" dist="38100" dir="2700000" algn="tl">
                    <a:srgbClr val="000000">
                      <a:alpha val="43137"/>
                    </a:srgbClr>
                  </a:outerShdw>
                </a:effectLst>
              </a:rPr>
              <a:t>24 and to put on the new self, created to be like God in true righteousness and holiness.</a:t>
            </a:r>
          </a:p>
          <a:p>
            <a:pPr lvl="0" eaLnBrk="0" hangingPunct="0">
              <a:lnSpc>
                <a:spcPts val="4800"/>
              </a:lnSpc>
              <a:spcBef>
                <a:spcPct val="20000"/>
              </a:spcBef>
              <a:defRPr/>
            </a:pPr>
            <a:endParaRPr lang="en-US" sz="4800" b="1" kern="0" dirty="0">
              <a:solidFill>
                <a:srgbClr val="000066"/>
              </a:solidFill>
              <a:effectLst>
                <a:outerShdw blurRad="38100" dist="38100" dir="2700000" algn="tl">
                  <a:srgbClr val="000000">
                    <a:alpha val="43137"/>
                  </a:srgbClr>
                </a:outerShdw>
              </a:effectLst>
            </a:endParaRPr>
          </a:p>
        </p:txBody>
      </p:sp>
      <p:pic>
        <p:nvPicPr>
          <p:cNvPr id="16" name="Picture 15">
            <a:extLst>
              <a:ext uri="{FF2B5EF4-FFF2-40B4-BE49-F238E27FC236}">
                <a16:creationId xmlns:a16="http://schemas.microsoft.com/office/drawing/2014/main" id="{F9F4F22D-4AF3-416E-A308-E869A317BD48}"/>
              </a:ext>
            </a:extLst>
          </p:cNvPr>
          <p:cNvPicPr>
            <a:picLocks noChangeAspect="1"/>
          </p:cNvPicPr>
          <p:nvPr/>
        </p:nvPicPr>
        <p:blipFill>
          <a:blip r:embed="rId3"/>
          <a:stretch>
            <a:fillRect/>
          </a:stretch>
        </p:blipFill>
        <p:spPr>
          <a:xfrm>
            <a:off x="6881439" y="5426083"/>
            <a:ext cx="3547221" cy="1098534"/>
          </a:xfrm>
          <a:prstGeom prst="rect">
            <a:avLst/>
          </a:prstGeom>
        </p:spPr>
      </p:pic>
      <p:pic>
        <p:nvPicPr>
          <p:cNvPr id="17" name="Picture 16">
            <a:extLst>
              <a:ext uri="{FF2B5EF4-FFF2-40B4-BE49-F238E27FC236}">
                <a16:creationId xmlns:a16="http://schemas.microsoft.com/office/drawing/2014/main" id="{00E33F53-951F-4BA5-B478-565268867AE0}"/>
              </a:ext>
            </a:extLst>
          </p:cNvPr>
          <p:cNvPicPr>
            <a:picLocks noChangeAspect="1"/>
          </p:cNvPicPr>
          <p:nvPr/>
        </p:nvPicPr>
        <p:blipFill>
          <a:blip r:embed="rId4">
            <a:alphaModFix amt="85000"/>
          </a:blip>
          <a:stretch>
            <a:fillRect/>
          </a:stretch>
        </p:blipFill>
        <p:spPr>
          <a:xfrm>
            <a:off x="1980992" y="5394546"/>
            <a:ext cx="3099216" cy="1110808"/>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1996613" y="161364"/>
            <a:ext cx="1987955" cy="5436524"/>
            <a:chOff x="472612" y="0"/>
            <a:chExt cx="1987955" cy="5436524"/>
          </a:xfrm>
        </p:grpSpPr>
        <p:pic>
          <p:nvPicPr>
            <p:cNvPr id="31751" name="Picture 7"/>
            <p:cNvPicPr>
              <a:picLocks noChangeAspect="1" noChangeArrowheads="1"/>
            </p:cNvPicPr>
            <p:nvPr/>
          </p:nvPicPr>
          <p:blipFill>
            <a:blip r:embed="rId2" cstate="print"/>
            <a:srcRect/>
            <a:stretch>
              <a:fillRect/>
            </a:stretch>
          </p:blipFill>
          <p:spPr bwMode="auto">
            <a:xfrm>
              <a:off x="522423" y="0"/>
              <a:ext cx="1938144" cy="5402659"/>
            </a:xfrm>
            <a:prstGeom prst="rect">
              <a:avLst/>
            </a:prstGeom>
            <a:noFill/>
            <a:ln w="9525">
              <a:noFill/>
              <a:miter lim="800000"/>
              <a:headEnd/>
              <a:tailEnd/>
            </a:ln>
            <a:effectLst/>
          </p:spPr>
        </p:pic>
        <p:pic>
          <p:nvPicPr>
            <p:cNvPr id="31753" name="Picture 9"/>
            <p:cNvPicPr>
              <a:picLocks noChangeAspect="1" noChangeArrowheads="1"/>
            </p:cNvPicPr>
            <p:nvPr/>
          </p:nvPicPr>
          <p:blipFill>
            <a:blip r:embed="rId3" cstate="print"/>
            <a:srcRect/>
            <a:stretch>
              <a:fillRect/>
            </a:stretch>
          </p:blipFill>
          <p:spPr bwMode="auto">
            <a:xfrm>
              <a:off x="472612" y="586975"/>
              <a:ext cx="1876408" cy="1975763"/>
            </a:xfrm>
            <a:prstGeom prst="rect">
              <a:avLst/>
            </a:prstGeom>
            <a:noFill/>
            <a:ln w="9525">
              <a:noFill/>
              <a:miter lim="800000"/>
              <a:headEnd/>
              <a:tailEnd/>
            </a:ln>
            <a:effectLst/>
          </p:spPr>
        </p:pic>
        <p:pic>
          <p:nvPicPr>
            <p:cNvPr id="31756" name="Picture 12"/>
            <p:cNvPicPr>
              <a:picLocks noChangeAspect="1" noChangeArrowheads="1"/>
            </p:cNvPicPr>
            <p:nvPr/>
          </p:nvPicPr>
          <p:blipFill>
            <a:blip r:embed="rId4" cstate="print"/>
            <a:srcRect/>
            <a:stretch>
              <a:fillRect/>
            </a:stretch>
          </p:blipFill>
          <p:spPr bwMode="auto">
            <a:xfrm>
              <a:off x="893707" y="2155419"/>
              <a:ext cx="1151222" cy="1905617"/>
            </a:xfrm>
            <a:prstGeom prst="rect">
              <a:avLst/>
            </a:prstGeom>
            <a:noFill/>
            <a:ln w="9525">
              <a:noFill/>
              <a:miter lim="800000"/>
              <a:headEnd/>
              <a:tailEnd/>
            </a:ln>
            <a:effectLst/>
          </p:spPr>
        </p:pic>
        <p:pic>
          <p:nvPicPr>
            <p:cNvPr id="31757" name="Picture 13"/>
            <p:cNvPicPr>
              <a:picLocks noChangeAspect="1" noChangeArrowheads="1"/>
            </p:cNvPicPr>
            <p:nvPr/>
          </p:nvPicPr>
          <p:blipFill>
            <a:blip r:embed="rId5" cstate="print"/>
            <a:srcRect/>
            <a:stretch>
              <a:fillRect/>
            </a:stretch>
          </p:blipFill>
          <p:spPr bwMode="auto">
            <a:xfrm>
              <a:off x="1477972" y="3991597"/>
              <a:ext cx="906327" cy="1297690"/>
            </a:xfrm>
            <a:prstGeom prst="rect">
              <a:avLst/>
            </a:prstGeom>
            <a:noFill/>
            <a:ln w="9525">
              <a:noFill/>
              <a:miter lim="800000"/>
              <a:headEnd/>
              <a:tailEnd/>
            </a:ln>
            <a:effectLst/>
          </p:spPr>
        </p:pic>
        <p:pic>
          <p:nvPicPr>
            <p:cNvPr id="31758" name="Picture 14"/>
            <p:cNvPicPr>
              <a:picLocks noChangeAspect="1" noChangeArrowheads="1"/>
            </p:cNvPicPr>
            <p:nvPr/>
          </p:nvPicPr>
          <p:blipFill>
            <a:blip r:embed="rId6" cstate="print"/>
            <a:srcRect/>
            <a:stretch>
              <a:fillRect/>
            </a:stretch>
          </p:blipFill>
          <p:spPr bwMode="auto">
            <a:xfrm>
              <a:off x="900952" y="3986852"/>
              <a:ext cx="488022" cy="1449672"/>
            </a:xfrm>
            <a:prstGeom prst="rect">
              <a:avLst/>
            </a:prstGeom>
            <a:noFill/>
            <a:ln w="9525">
              <a:noFill/>
              <a:miter lim="800000"/>
              <a:headEnd/>
              <a:tailEnd/>
            </a:ln>
            <a:effectLst/>
          </p:spPr>
        </p:pic>
        <p:pic>
          <p:nvPicPr>
            <p:cNvPr id="31760" name="Picture 16"/>
            <p:cNvPicPr>
              <a:picLocks noChangeAspect="1" noChangeArrowheads="1"/>
            </p:cNvPicPr>
            <p:nvPr/>
          </p:nvPicPr>
          <p:blipFill>
            <a:blip r:embed="rId7" cstate="print"/>
            <a:srcRect/>
            <a:stretch>
              <a:fillRect/>
            </a:stretch>
          </p:blipFill>
          <p:spPr bwMode="auto">
            <a:xfrm>
              <a:off x="578290" y="760120"/>
              <a:ext cx="1617444" cy="1671799"/>
            </a:xfrm>
            <a:prstGeom prst="rect">
              <a:avLst/>
            </a:prstGeom>
            <a:noFill/>
            <a:ln w="9525">
              <a:noFill/>
              <a:miter lim="800000"/>
              <a:headEnd/>
              <a:tailEnd/>
            </a:ln>
            <a:effectLst/>
          </p:spPr>
        </p:pic>
      </p:grpSp>
      <p:pic>
        <p:nvPicPr>
          <p:cNvPr id="31754" name="Picture 10"/>
          <p:cNvPicPr>
            <a:picLocks noChangeAspect="1" noChangeArrowheads="1"/>
          </p:cNvPicPr>
          <p:nvPr/>
        </p:nvPicPr>
        <p:blipFill>
          <a:blip r:embed="rId8" cstate="print"/>
          <a:srcRect/>
          <a:stretch>
            <a:fillRect/>
          </a:stretch>
        </p:blipFill>
        <p:spPr bwMode="auto">
          <a:xfrm>
            <a:off x="5844898" y="2423566"/>
            <a:ext cx="1436179" cy="3133162"/>
          </a:xfrm>
          <a:prstGeom prst="rect">
            <a:avLst/>
          </a:prstGeom>
          <a:noFill/>
          <a:ln w="9525">
            <a:noFill/>
            <a:miter lim="800000"/>
            <a:headEnd/>
            <a:tailEnd/>
          </a:ln>
          <a:effectLst/>
        </p:spPr>
      </p:pic>
      <p:pic>
        <p:nvPicPr>
          <p:cNvPr id="31749" name="Picture 5"/>
          <p:cNvPicPr>
            <a:picLocks noChangeAspect="1" noChangeArrowheads="1"/>
          </p:cNvPicPr>
          <p:nvPr/>
        </p:nvPicPr>
        <p:blipFill>
          <a:blip r:embed="rId9" cstate="print"/>
          <a:srcRect/>
          <a:stretch>
            <a:fillRect/>
          </a:stretch>
        </p:blipFill>
        <p:spPr bwMode="auto">
          <a:xfrm>
            <a:off x="4210658" y="369911"/>
            <a:ext cx="3770685" cy="5291974"/>
          </a:xfrm>
          <a:prstGeom prst="rect">
            <a:avLst/>
          </a:prstGeom>
          <a:noFill/>
          <a:ln w="9525">
            <a:noFill/>
            <a:miter lim="800000"/>
            <a:headEnd/>
            <a:tailEnd/>
          </a:ln>
          <a:effectLst/>
        </p:spPr>
      </p:pic>
      <p:pic>
        <p:nvPicPr>
          <p:cNvPr id="31764" name="Picture 20"/>
          <p:cNvPicPr>
            <a:picLocks noChangeAspect="1" noChangeArrowheads="1"/>
          </p:cNvPicPr>
          <p:nvPr/>
        </p:nvPicPr>
        <p:blipFill>
          <a:blip r:embed="rId10" cstate="print"/>
          <a:srcRect/>
          <a:stretch>
            <a:fillRect/>
          </a:stretch>
        </p:blipFill>
        <p:spPr bwMode="auto">
          <a:xfrm>
            <a:off x="6506895" y="321648"/>
            <a:ext cx="1130300" cy="3111500"/>
          </a:xfrm>
          <a:prstGeom prst="rect">
            <a:avLst/>
          </a:prstGeom>
          <a:noFill/>
          <a:ln w="9525">
            <a:noFill/>
            <a:miter lim="800000"/>
            <a:headEnd/>
            <a:tailEnd/>
          </a:ln>
          <a:effectLst/>
        </p:spPr>
      </p:pic>
      <p:pic>
        <p:nvPicPr>
          <p:cNvPr id="31759" name="Picture 15"/>
          <p:cNvPicPr>
            <a:picLocks noChangeAspect="1" noChangeArrowheads="1"/>
          </p:cNvPicPr>
          <p:nvPr/>
        </p:nvPicPr>
        <p:blipFill>
          <a:blip r:embed="rId11" cstate="print"/>
          <a:srcRect/>
          <a:stretch>
            <a:fillRect/>
          </a:stretch>
        </p:blipFill>
        <p:spPr bwMode="auto">
          <a:xfrm>
            <a:off x="6238372" y="741825"/>
            <a:ext cx="1840540" cy="2162817"/>
          </a:xfrm>
          <a:prstGeom prst="rect">
            <a:avLst/>
          </a:prstGeom>
          <a:noFill/>
          <a:ln w="9525">
            <a:noFill/>
            <a:miter lim="800000"/>
            <a:headEnd/>
            <a:tailEnd/>
          </a:ln>
          <a:effectLst/>
        </p:spPr>
      </p:pic>
      <p:pic>
        <p:nvPicPr>
          <p:cNvPr id="31763" name="Picture 19"/>
          <p:cNvPicPr>
            <a:picLocks noChangeAspect="1" noChangeArrowheads="1"/>
          </p:cNvPicPr>
          <p:nvPr/>
        </p:nvPicPr>
        <p:blipFill>
          <a:blip r:embed="rId12" cstate="print"/>
          <a:srcRect/>
          <a:stretch>
            <a:fillRect/>
          </a:stretch>
        </p:blipFill>
        <p:spPr bwMode="auto">
          <a:xfrm>
            <a:off x="6938409" y="333206"/>
            <a:ext cx="1130300" cy="1054100"/>
          </a:xfrm>
          <a:prstGeom prst="rect">
            <a:avLst/>
          </a:prstGeom>
          <a:noFill/>
          <a:ln w="9525">
            <a:noFill/>
            <a:miter lim="800000"/>
            <a:headEnd/>
            <a:tailEnd/>
          </a:ln>
          <a:effectLst/>
        </p:spPr>
      </p:pic>
      <p:pic>
        <p:nvPicPr>
          <p:cNvPr id="31755" name="Picture 11"/>
          <p:cNvPicPr>
            <a:picLocks noChangeAspect="1" noChangeArrowheads="1"/>
          </p:cNvPicPr>
          <p:nvPr/>
        </p:nvPicPr>
        <p:blipFill>
          <a:blip r:embed="rId13" cstate="print"/>
          <a:srcRect/>
          <a:stretch>
            <a:fillRect/>
          </a:stretch>
        </p:blipFill>
        <p:spPr bwMode="auto">
          <a:xfrm>
            <a:off x="6592831" y="710012"/>
            <a:ext cx="1938144" cy="1952381"/>
          </a:xfrm>
          <a:prstGeom prst="rect">
            <a:avLst/>
          </a:prstGeom>
          <a:noFill/>
          <a:ln w="9525">
            <a:noFill/>
            <a:miter lim="800000"/>
            <a:headEnd/>
            <a:tailEnd/>
          </a:ln>
          <a:effectLst/>
        </p:spPr>
      </p:pic>
      <p:pic>
        <p:nvPicPr>
          <p:cNvPr id="19" name="Picture 18">
            <a:extLst>
              <a:ext uri="{FF2B5EF4-FFF2-40B4-BE49-F238E27FC236}">
                <a16:creationId xmlns:a16="http://schemas.microsoft.com/office/drawing/2014/main" id="{0F057F75-69BF-469F-BA16-7024E4C487B1}"/>
              </a:ext>
            </a:extLst>
          </p:cNvPr>
          <p:cNvPicPr>
            <a:picLocks noChangeAspect="1"/>
          </p:cNvPicPr>
          <p:nvPr/>
        </p:nvPicPr>
        <p:blipFill>
          <a:blip r:embed="rId14">
            <a:alphaModFix amt="85000"/>
          </a:blip>
          <a:stretch>
            <a:fillRect/>
          </a:stretch>
        </p:blipFill>
        <p:spPr>
          <a:xfrm>
            <a:off x="1980992" y="5394546"/>
            <a:ext cx="3099216" cy="1110808"/>
          </a:xfrm>
          <a:prstGeom prst="rect">
            <a:avLst/>
          </a:prstGeom>
        </p:spPr>
      </p:pic>
      <p:pic>
        <p:nvPicPr>
          <p:cNvPr id="20" name="Picture 19">
            <a:extLst>
              <a:ext uri="{FF2B5EF4-FFF2-40B4-BE49-F238E27FC236}">
                <a16:creationId xmlns:a16="http://schemas.microsoft.com/office/drawing/2014/main" id="{9C1D0381-E87C-43D2-A4F9-4E440DDEB1AF}"/>
              </a:ext>
            </a:extLst>
          </p:cNvPr>
          <p:cNvPicPr>
            <a:picLocks noChangeAspect="1"/>
          </p:cNvPicPr>
          <p:nvPr/>
        </p:nvPicPr>
        <p:blipFill>
          <a:blip r:embed="rId15"/>
          <a:stretch>
            <a:fillRect/>
          </a:stretch>
        </p:blipFill>
        <p:spPr>
          <a:xfrm>
            <a:off x="6881439" y="5426083"/>
            <a:ext cx="3547221" cy="1098534"/>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3" presetClass="path" presetSubtype="0" accel="50000" decel="50000" fill="hold" nodeType="clickEffect">
                                  <p:stCondLst>
                                    <p:cond delay="0"/>
                                  </p:stCondLst>
                                  <p:childTnLst>
                                    <p:animMotion origin="layout" path="M 3.33333E-6 3.7037E-6 L 0.33958 -0.00394 " pathEditMode="relative" rAng="0" ptsTypes="AA">
                                      <p:cBhvr>
                                        <p:cTn id="12" dur="2000" fill="hold"/>
                                        <p:tgtEl>
                                          <p:spTgt spid="2"/>
                                        </p:tgtEl>
                                        <p:attrNameLst>
                                          <p:attrName>ppt_x</p:attrName>
                                          <p:attrName>ppt_y</p:attrName>
                                        </p:attrNameLst>
                                      </p:cBhvr>
                                      <p:rCtr x="17000" y="-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7"/>
          <p:cNvPicPr>
            <a:picLocks noChangeAspect="1" noChangeArrowheads="1"/>
          </p:cNvPicPr>
          <p:nvPr/>
        </p:nvPicPr>
        <p:blipFill>
          <a:blip r:embed="rId2" cstate="print"/>
          <a:srcRect/>
          <a:stretch>
            <a:fillRect/>
          </a:stretch>
        </p:blipFill>
        <p:spPr bwMode="auto">
          <a:xfrm>
            <a:off x="5151833" y="134471"/>
            <a:ext cx="1938144" cy="5402659"/>
          </a:xfrm>
          <a:prstGeom prst="rect">
            <a:avLst/>
          </a:prstGeom>
          <a:noFill/>
          <a:ln w="9525">
            <a:noFill/>
            <a:miter lim="800000"/>
            <a:headEnd/>
            <a:tailEnd/>
          </a:ln>
          <a:effectLst/>
        </p:spPr>
      </p:pic>
      <p:pic>
        <p:nvPicPr>
          <p:cNvPr id="19" name="Picture 9"/>
          <p:cNvPicPr>
            <a:picLocks noChangeAspect="1" noChangeArrowheads="1"/>
          </p:cNvPicPr>
          <p:nvPr/>
        </p:nvPicPr>
        <p:blipFill>
          <a:blip r:embed="rId3" cstate="print"/>
          <a:srcRect/>
          <a:stretch>
            <a:fillRect/>
          </a:stretch>
        </p:blipFill>
        <p:spPr bwMode="auto">
          <a:xfrm>
            <a:off x="5102022" y="721446"/>
            <a:ext cx="1876408" cy="1975763"/>
          </a:xfrm>
          <a:prstGeom prst="rect">
            <a:avLst/>
          </a:prstGeom>
          <a:noFill/>
          <a:ln w="9525">
            <a:noFill/>
            <a:miter lim="800000"/>
            <a:headEnd/>
            <a:tailEnd/>
          </a:ln>
          <a:effectLst/>
        </p:spPr>
      </p:pic>
      <p:pic>
        <p:nvPicPr>
          <p:cNvPr id="20" name="Picture 12"/>
          <p:cNvPicPr>
            <a:picLocks noChangeAspect="1" noChangeArrowheads="1"/>
          </p:cNvPicPr>
          <p:nvPr/>
        </p:nvPicPr>
        <p:blipFill>
          <a:blip r:embed="rId4" cstate="print"/>
          <a:srcRect/>
          <a:stretch>
            <a:fillRect/>
          </a:stretch>
        </p:blipFill>
        <p:spPr bwMode="auto">
          <a:xfrm>
            <a:off x="5523117" y="2289890"/>
            <a:ext cx="1151222" cy="1905617"/>
          </a:xfrm>
          <a:prstGeom prst="rect">
            <a:avLst/>
          </a:prstGeom>
          <a:noFill/>
          <a:ln w="9525">
            <a:noFill/>
            <a:miter lim="800000"/>
            <a:headEnd/>
            <a:tailEnd/>
          </a:ln>
          <a:effectLst/>
        </p:spPr>
      </p:pic>
      <p:pic>
        <p:nvPicPr>
          <p:cNvPr id="21" name="Picture 13"/>
          <p:cNvPicPr>
            <a:picLocks noChangeAspect="1" noChangeArrowheads="1"/>
          </p:cNvPicPr>
          <p:nvPr/>
        </p:nvPicPr>
        <p:blipFill>
          <a:blip r:embed="rId5" cstate="print"/>
          <a:srcRect/>
          <a:stretch>
            <a:fillRect/>
          </a:stretch>
        </p:blipFill>
        <p:spPr bwMode="auto">
          <a:xfrm>
            <a:off x="6107383" y="4126067"/>
            <a:ext cx="906327" cy="1297690"/>
          </a:xfrm>
          <a:prstGeom prst="rect">
            <a:avLst/>
          </a:prstGeom>
          <a:noFill/>
          <a:ln w="9525">
            <a:noFill/>
            <a:miter lim="800000"/>
            <a:headEnd/>
            <a:tailEnd/>
          </a:ln>
          <a:effectLst/>
        </p:spPr>
      </p:pic>
      <p:pic>
        <p:nvPicPr>
          <p:cNvPr id="22" name="Picture 14"/>
          <p:cNvPicPr>
            <a:picLocks noChangeAspect="1" noChangeArrowheads="1"/>
          </p:cNvPicPr>
          <p:nvPr/>
        </p:nvPicPr>
        <p:blipFill>
          <a:blip r:embed="rId6" cstate="print"/>
          <a:srcRect/>
          <a:stretch>
            <a:fillRect/>
          </a:stretch>
        </p:blipFill>
        <p:spPr bwMode="auto">
          <a:xfrm>
            <a:off x="5530362" y="4121322"/>
            <a:ext cx="488022" cy="1449672"/>
          </a:xfrm>
          <a:prstGeom prst="rect">
            <a:avLst/>
          </a:prstGeom>
          <a:noFill/>
          <a:ln w="9525">
            <a:noFill/>
            <a:miter lim="800000"/>
            <a:headEnd/>
            <a:tailEnd/>
          </a:ln>
          <a:effectLst/>
        </p:spPr>
      </p:pic>
      <p:pic>
        <p:nvPicPr>
          <p:cNvPr id="23" name="Picture 16"/>
          <p:cNvPicPr>
            <a:picLocks noChangeAspect="1" noChangeArrowheads="1"/>
          </p:cNvPicPr>
          <p:nvPr/>
        </p:nvPicPr>
        <p:blipFill>
          <a:blip r:embed="rId7" cstate="print"/>
          <a:srcRect/>
          <a:stretch>
            <a:fillRect/>
          </a:stretch>
        </p:blipFill>
        <p:spPr bwMode="auto">
          <a:xfrm>
            <a:off x="5207700" y="894591"/>
            <a:ext cx="1617444" cy="1671799"/>
          </a:xfrm>
          <a:prstGeom prst="rect">
            <a:avLst/>
          </a:prstGeom>
          <a:noFill/>
          <a:ln w="9525">
            <a:noFill/>
            <a:miter lim="800000"/>
            <a:headEnd/>
            <a:tailEnd/>
          </a:ln>
          <a:effectLst/>
        </p:spPr>
      </p:pic>
      <p:pic>
        <p:nvPicPr>
          <p:cNvPr id="24" name="Picture 5"/>
          <p:cNvPicPr>
            <a:picLocks noChangeAspect="1" noChangeArrowheads="1"/>
          </p:cNvPicPr>
          <p:nvPr/>
        </p:nvPicPr>
        <p:blipFill>
          <a:blip r:embed="rId8" cstate="print"/>
          <a:srcRect/>
          <a:stretch>
            <a:fillRect/>
          </a:stretch>
        </p:blipFill>
        <p:spPr bwMode="auto">
          <a:xfrm>
            <a:off x="4210658" y="369911"/>
            <a:ext cx="3770685" cy="5291974"/>
          </a:xfrm>
          <a:prstGeom prst="rect">
            <a:avLst/>
          </a:prstGeom>
          <a:noFill/>
          <a:ln w="9525">
            <a:noFill/>
            <a:miter lim="800000"/>
            <a:headEnd/>
            <a:tailEnd/>
          </a:ln>
          <a:effectLst/>
        </p:spPr>
      </p:pic>
      <p:grpSp>
        <p:nvGrpSpPr>
          <p:cNvPr id="2" name="Group 24"/>
          <p:cNvGrpSpPr/>
          <p:nvPr/>
        </p:nvGrpSpPr>
        <p:grpSpPr>
          <a:xfrm>
            <a:off x="6238373" y="321648"/>
            <a:ext cx="2292603" cy="3111500"/>
            <a:chOff x="4714372" y="321648"/>
            <a:chExt cx="2292603" cy="3111500"/>
          </a:xfrm>
        </p:grpSpPr>
        <p:pic>
          <p:nvPicPr>
            <p:cNvPr id="31764" name="Picture 20"/>
            <p:cNvPicPr>
              <a:picLocks noChangeAspect="1" noChangeArrowheads="1"/>
            </p:cNvPicPr>
            <p:nvPr/>
          </p:nvPicPr>
          <p:blipFill>
            <a:blip r:embed="rId9" cstate="print"/>
            <a:srcRect/>
            <a:stretch>
              <a:fillRect/>
            </a:stretch>
          </p:blipFill>
          <p:spPr bwMode="auto">
            <a:xfrm>
              <a:off x="4982895" y="321648"/>
              <a:ext cx="1130300" cy="3111500"/>
            </a:xfrm>
            <a:prstGeom prst="rect">
              <a:avLst/>
            </a:prstGeom>
            <a:noFill/>
            <a:ln w="9525">
              <a:noFill/>
              <a:miter lim="800000"/>
              <a:headEnd/>
              <a:tailEnd/>
            </a:ln>
            <a:effectLst/>
          </p:spPr>
        </p:pic>
        <p:pic>
          <p:nvPicPr>
            <p:cNvPr id="31759" name="Picture 15"/>
            <p:cNvPicPr>
              <a:picLocks noChangeAspect="1" noChangeArrowheads="1"/>
            </p:cNvPicPr>
            <p:nvPr/>
          </p:nvPicPr>
          <p:blipFill>
            <a:blip r:embed="rId10" cstate="print"/>
            <a:srcRect/>
            <a:stretch>
              <a:fillRect/>
            </a:stretch>
          </p:blipFill>
          <p:spPr bwMode="auto">
            <a:xfrm>
              <a:off x="4714372" y="741824"/>
              <a:ext cx="1840540" cy="2162817"/>
            </a:xfrm>
            <a:prstGeom prst="rect">
              <a:avLst/>
            </a:prstGeom>
            <a:noFill/>
            <a:ln w="9525">
              <a:noFill/>
              <a:miter lim="800000"/>
              <a:headEnd/>
              <a:tailEnd/>
            </a:ln>
            <a:effectLst/>
          </p:spPr>
        </p:pic>
        <p:pic>
          <p:nvPicPr>
            <p:cNvPr id="31763" name="Picture 19"/>
            <p:cNvPicPr>
              <a:picLocks noChangeAspect="1" noChangeArrowheads="1"/>
            </p:cNvPicPr>
            <p:nvPr/>
          </p:nvPicPr>
          <p:blipFill>
            <a:blip r:embed="rId11" cstate="print"/>
            <a:srcRect/>
            <a:stretch>
              <a:fillRect/>
            </a:stretch>
          </p:blipFill>
          <p:spPr bwMode="auto">
            <a:xfrm>
              <a:off x="5414409" y="333206"/>
              <a:ext cx="1130300" cy="1054100"/>
            </a:xfrm>
            <a:prstGeom prst="rect">
              <a:avLst/>
            </a:prstGeom>
            <a:noFill/>
            <a:ln w="9525">
              <a:noFill/>
              <a:miter lim="800000"/>
              <a:headEnd/>
              <a:tailEnd/>
            </a:ln>
            <a:effectLst/>
          </p:spPr>
        </p:pic>
        <p:pic>
          <p:nvPicPr>
            <p:cNvPr id="31755" name="Picture 11"/>
            <p:cNvPicPr>
              <a:picLocks noChangeAspect="1" noChangeArrowheads="1"/>
            </p:cNvPicPr>
            <p:nvPr/>
          </p:nvPicPr>
          <p:blipFill>
            <a:blip r:embed="rId12" cstate="print"/>
            <a:srcRect/>
            <a:stretch>
              <a:fillRect/>
            </a:stretch>
          </p:blipFill>
          <p:spPr bwMode="auto">
            <a:xfrm>
              <a:off x="5068831" y="710011"/>
              <a:ext cx="1938144" cy="1952381"/>
            </a:xfrm>
            <a:prstGeom prst="rect">
              <a:avLst/>
            </a:prstGeom>
            <a:noFill/>
            <a:ln w="9525">
              <a:noFill/>
              <a:miter lim="800000"/>
              <a:headEnd/>
              <a:tailEnd/>
            </a:ln>
            <a:effectLst/>
          </p:spPr>
        </p:pic>
      </p:grpSp>
      <p:pic>
        <p:nvPicPr>
          <p:cNvPr id="26" name="Picture 5"/>
          <p:cNvPicPr>
            <a:picLocks noChangeAspect="1" noChangeArrowheads="1"/>
          </p:cNvPicPr>
          <p:nvPr/>
        </p:nvPicPr>
        <p:blipFill>
          <a:blip r:embed="rId8" cstate="print"/>
          <a:srcRect/>
          <a:stretch>
            <a:fillRect/>
          </a:stretch>
        </p:blipFill>
        <p:spPr bwMode="auto">
          <a:xfrm>
            <a:off x="4201694" y="387841"/>
            <a:ext cx="3770685" cy="5291974"/>
          </a:xfrm>
          <a:prstGeom prst="rect">
            <a:avLst/>
          </a:prstGeom>
          <a:noFill/>
          <a:ln w="9525">
            <a:noFill/>
            <a:miter lim="800000"/>
            <a:headEnd/>
            <a:tailEnd/>
          </a:ln>
          <a:effectLst/>
        </p:spPr>
      </p:pic>
      <p:pic>
        <p:nvPicPr>
          <p:cNvPr id="25" name="Picture 24">
            <a:extLst>
              <a:ext uri="{FF2B5EF4-FFF2-40B4-BE49-F238E27FC236}">
                <a16:creationId xmlns:a16="http://schemas.microsoft.com/office/drawing/2014/main" id="{4EB38584-A100-4CC9-A4C9-A7F4DDD62440}"/>
              </a:ext>
            </a:extLst>
          </p:cNvPr>
          <p:cNvPicPr>
            <a:picLocks noChangeAspect="1"/>
          </p:cNvPicPr>
          <p:nvPr/>
        </p:nvPicPr>
        <p:blipFill>
          <a:blip r:embed="rId13">
            <a:alphaModFix amt="85000"/>
          </a:blip>
          <a:stretch>
            <a:fillRect/>
          </a:stretch>
        </p:blipFill>
        <p:spPr>
          <a:xfrm>
            <a:off x="1980992" y="5394546"/>
            <a:ext cx="3099216" cy="1110808"/>
          </a:xfrm>
          <a:prstGeom prst="rect">
            <a:avLst/>
          </a:prstGeom>
        </p:spPr>
      </p:pic>
      <p:pic>
        <p:nvPicPr>
          <p:cNvPr id="27" name="Picture 26">
            <a:extLst>
              <a:ext uri="{FF2B5EF4-FFF2-40B4-BE49-F238E27FC236}">
                <a16:creationId xmlns:a16="http://schemas.microsoft.com/office/drawing/2014/main" id="{B97D9BB1-FCC8-4577-B843-D1539DF7C342}"/>
              </a:ext>
            </a:extLst>
          </p:cNvPr>
          <p:cNvPicPr>
            <a:picLocks noChangeAspect="1"/>
          </p:cNvPicPr>
          <p:nvPr/>
        </p:nvPicPr>
        <p:blipFill>
          <a:blip r:embed="rId14"/>
          <a:stretch>
            <a:fillRect/>
          </a:stretch>
        </p:blipFill>
        <p:spPr>
          <a:xfrm>
            <a:off x="6881439" y="5426083"/>
            <a:ext cx="3547221" cy="1098534"/>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77778E-7 8.88889E-6 C -0.02553 0.02084 -0.04983 0.04445 -0.07657 0.06274 C -0.09618 0.07616 -0.11771 0.08334 -0.1382 0.09422 C -0.23941 0.14769 -0.18594 0.12524 -0.25886 0.15302 C -0.27153 0.16343 -0.28507 0.17223 -0.29705 0.18427 C -0.30868 0.19607 -0.31928 0.20973 -0.32952 0.22362 C -0.33299 0.22825 -0.33455 0.23496 -0.3382 0.23936 C -0.36181 0.2669 -0.34514 0.23589 -0.36181 0.26274 C -0.37171 0.27848 -0.37396 0.29908 -0.37952 0.3176 C -0.3882 0.34653 -0.3941 0.37686 -0.3941 0.40788 " pathEditMode="relative" ptsTypes="fffffffffA">
                                      <p:cBhvr>
                                        <p:cTn id="6" dur="2000" fill="hold"/>
                                        <p:tgtEl>
                                          <p:spTgt spid="23"/>
                                        </p:tgtEl>
                                        <p:attrNameLst>
                                          <p:attrName>ppt_x</p:attrName>
                                          <p:attrName>ppt_y</p:attrName>
                                        </p:attrNameLst>
                                      </p:cBhvr>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3.33333E-6 -1.48148E-6 C -0.06753 0.00185 -0.13333 0.01088 -0.2 -0.00394 C -0.20347 -0.00463 -0.20538 -0.01019 -0.20868 -0.01181 C -0.21389 -0.01436 -0.24115 -0.01922 -0.2441 -0.01968 C -0.26076 -0.01829 -0.27743 -0.01783 -0.2941 -0.01574 C -0.29809 -0.01528 -0.3026 -0.01528 -0.30573 -0.01181 C -0.30903 -0.00811 -0.30885 -0.00047 -0.31163 0.00393 C -0.31875 0.01527 -0.33524 0.03518 -0.33524 0.03518 C -0.34201 0.06227 -0.35851 0.08171 -0.36458 0.10972 C -0.36562 0.11481 -0.36632 0.12037 -0.36753 0.12546 C -0.36927 0.13333 -0.37344 0.14907 -0.37344 0.14907 C -0.37535 0.17129 -0.37934 0.19352 -0.37934 0.21574 " pathEditMode="relative" ptsTypes="fffffffffffA">
                                      <p:cBhvr>
                                        <p:cTn id="9" dur="2000" fill="hold"/>
                                        <p:tgtEl>
                                          <p:spTgt spid="20"/>
                                        </p:tgtEl>
                                        <p:attrNameLst>
                                          <p:attrName>ppt_x</p:attrName>
                                          <p:attrName>ppt_y</p:attrName>
                                        </p:attrNameLst>
                                      </p:cBhvr>
                                    </p:animMotion>
                                  </p:childTnLst>
                                </p:cTn>
                              </p:par>
                            </p:childTnLst>
                          </p:cTn>
                        </p:par>
                        <p:par>
                          <p:cTn id="10" fill="hold">
                            <p:stCondLst>
                              <p:cond delay="4000"/>
                            </p:stCondLst>
                            <p:childTnLst>
                              <p:par>
                                <p:cTn id="11" presetID="0" presetClass="path" presetSubtype="0" accel="50000" decel="50000" fill="hold" nodeType="afterEffect">
                                  <p:stCondLst>
                                    <p:cond delay="0"/>
                                  </p:stCondLst>
                                  <p:childTnLst>
                                    <p:animMotion origin="layout" path="M 3.33333E-6 -4.81481E-6 C -0.0783 -0.1294 -0.03854 -0.07106 -0.11771 -0.17662 C -0.12309 -0.1838 -0.12604 -0.19444 -0.13246 -0.2 C -0.14132 -0.20787 -0.1618 -0.21574 -0.1618 -0.21574 C -0.16771 -0.22222 -0.17326 -0.22963 -0.17951 -0.23542 C -0.18594 -0.24143 -0.19392 -0.24467 -0.2 -0.25116 C -0.20382 -0.25532 -0.20521 -0.26227 -0.20885 -0.26667 C -0.21423 -0.27292 -0.22656 -0.28241 -0.22656 -0.28241 C -0.23142 -0.28102 -0.23785 -0.2831 -0.24132 -0.27847 C -0.24479 -0.27384 -0.24288 -0.26528 -0.24427 -0.2588 C -0.24583 -0.25092 -0.24861 -0.24329 -0.25 -0.23542 C -0.25139 -0.22778 -0.25139 -0.21944 -0.25295 -0.2118 C -0.25851 -0.18403 -0.26649 -0.15764 -0.27066 -0.1294 C -0.275 -0.09954 -0.27795 -0.06921 -0.28246 -0.03935 C -0.28524 -0.0206 -0.29045 0.00046 -0.29132 0.01945 C -0.29201 0.03658 -0.29132 0.05347 -0.29132 0.0706 " pathEditMode="relative" ptsTypes="fffffffffffffffA">
                                      <p:cBhvr>
                                        <p:cTn id="12" dur="2000" fill="hold"/>
                                        <p:tgtEl>
                                          <p:spTgt spid="21"/>
                                        </p:tgtEl>
                                        <p:attrNameLst>
                                          <p:attrName>ppt_x</p:attrName>
                                          <p:attrName>ppt_y</p:attrName>
                                        </p:attrNameLst>
                                      </p:cBhvr>
                                    </p:animMotion>
                                  </p:childTnLst>
                                </p:cTn>
                              </p:par>
                            </p:childTnLst>
                          </p:cTn>
                        </p:par>
                        <p:par>
                          <p:cTn id="13" fill="hold">
                            <p:stCondLst>
                              <p:cond delay="6000"/>
                            </p:stCondLst>
                            <p:childTnLst>
                              <p:par>
                                <p:cTn id="14" presetID="0" presetClass="path" presetSubtype="0" accel="50000" decel="50000" fill="hold" nodeType="afterEffect">
                                  <p:stCondLst>
                                    <p:cond delay="0"/>
                                  </p:stCondLst>
                                  <p:childTnLst>
                                    <p:animMotion origin="layout" path="M -2.77778E-6 4.44444E-6 C -0.07309 -0.22755 -0.02205 -0.11667 -0.15 -0.30973 C -0.16493 -0.33218 -0.17257 -0.3551 -0.19427 -0.36482 C -0.22639 -0.35394 -0.18594 -0.37037 -0.21476 -0.34908 C -0.22066 -0.34468 -0.23663 -0.33982 -0.24427 -0.33727 C -0.27639 -0.24908 -0.2559 -0.02338 -0.2559 -0.00394 " pathEditMode="relative" ptsTypes="fffffA">
                                      <p:cBhvr>
                                        <p:cTn id="15" dur="2000" fill="hold"/>
                                        <p:tgtEl>
                                          <p:spTgt spid="22"/>
                                        </p:tgtEl>
                                        <p:attrNameLst>
                                          <p:attrName>ppt_x</p:attrName>
                                          <p:attrName>ppt_y</p:attrName>
                                        </p:attrNameLst>
                                      </p:cBhvr>
                                    </p:animMotion>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2.22222E-6 -2.59259E-6 L 0.22361 -2.59259E-6 " pathEditMode="relative" rAng="0" ptsTypes="AA">
                                      <p:cBhvr>
                                        <p:cTn id="19" dur="2000" fill="hold"/>
                                        <p:tgtEl>
                                          <p:spTgt spid="2"/>
                                        </p:tgtEl>
                                        <p:attrNameLst>
                                          <p:attrName>ppt_x</p:attrName>
                                          <p:attrName>ppt_y</p:attrName>
                                        </p:attrNameLst>
                                      </p:cBhvr>
                                      <p:rCtr x="112" y="0"/>
                                    </p:animMotion>
                                  </p:childTnLst>
                                </p:cTn>
                              </p:par>
                            </p:childTnLst>
                          </p:cTn>
                        </p:par>
                        <p:par>
                          <p:cTn id="20" fill="hold">
                            <p:stCondLst>
                              <p:cond delay="2000"/>
                            </p:stCondLst>
                            <p:childTnLst>
                              <p:par>
                                <p:cTn id="21" presetID="1"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par>
                          <p:cTn id="23" fill="hold">
                            <p:stCondLst>
                              <p:cond delay="2000"/>
                            </p:stCondLst>
                            <p:childTnLst>
                              <p:par>
                                <p:cTn id="24" presetID="35" presetClass="path" presetSubtype="0" accel="50000" decel="50000" fill="hold" nodeType="afterEffect">
                                  <p:stCondLst>
                                    <p:cond delay="0"/>
                                  </p:stCondLst>
                                  <p:childTnLst>
                                    <p:animMotion origin="layout" path="M 0.22361 -2.59259E-6 L -0.14097 0.05486 " pathEditMode="relative" rAng="0" ptsTypes="AA">
                                      <p:cBhvr>
                                        <p:cTn id="25" dur="2000" fill="hold"/>
                                        <p:tgtEl>
                                          <p:spTgt spid="2"/>
                                        </p:tgtEl>
                                        <p:attrNameLst>
                                          <p:attrName>ppt_x</p:attrName>
                                          <p:attrName>ppt_y</p:attrName>
                                        </p:attrNameLst>
                                      </p:cBhvr>
                                      <p:rCtr x="-182" y="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5126929" y="134471"/>
            <a:ext cx="1963049" cy="5402659"/>
            <a:chOff x="3602928" y="134470"/>
            <a:chExt cx="1963049" cy="5402659"/>
          </a:xfrm>
        </p:grpSpPr>
        <p:pic>
          <p:nvPicPr>
            <p:cNvPr id="18" name="Picture 7"/>
            <p:cNvPicPr>
              <a:picLocks noChangeAspect="1" noChangeArrowheads="1"/>
            </p:cNvPicPr>
            <p:nvPr/>
          </p:nvPicPr>
          <p:blipFill>
            <a:blip r:embed="rId2" cstate="print"/>
            <a:srcRect/>
            <a:stretch>
              <a:fillRect/>
            </a:stretch>
          </p:blipFill>
          <p:spPr bwMode="auto">
            <a:xfrm>
              <a:off x="3627833" y="134470"/>
              <a:ext cx="1938144" cy="5402659"/>
            </a:xfrm>
            <a:prstGeom prst="rect">
              <a:avLst/>
            </a:prstGeom>
            <a:noFill/>
            <a:ln w="9525">
              <a:noFill/>
              <a:miter lim="800000"/>
              <a:headEnd/>
              <a:tailEnd/>
            </a:ln>
            <a:effectLst/>
          </p:spPr>
        </p:pic>
        <p:pic>
          <p:nvPicPr>
            <p:cNvPr id="31754" name="Picture 10"/>
            <p:cNvPicPr>
              <a:picLocks noChangeAspect="1" noChangeArrowheads="1"/>
            </p:cNvPicPr>
            <p:nvPr/>
          </p:nvPicPr>
          <p:blipFill>
            <a:blip r:embed="rId3" cstate="print"/>
            <a:srcRect/>
            <a:stretch>
              <a:fillRect/>
            </a:stretch>
          </p:blipFill>
          <p:spPr bwMode="auto">
            <a:xfrm>
              <a:off x="3907698" y="2322278"/>
              <a:ext cx="1436179" cy="3133162"/>
            </a:xfrm>
            <a:prstGeom prst="rect">
              <a:avLst/>
            </a:prstGeom>
            <a:noFill/>
            <a:ln w="9525">
              <a:noFill/>
              <a:miter lim="800000"/>
              <a:headEnd/>
              <a:tailEnd/>
            </a:ln>
            <a:effectLst/>
          </p:spPr>
        </p:pic>
        <p:pic>
          <p:nvPicPr>
            <p:cNvPr id="30" name="Picture 11"/>
            <p:cNvPicPr>
              <a:picLocks noChangeAspect="1" noChangeArrowheads="1"/>
            </p:cNvPicPr>
            <p:nvPr/>
          </p:nvPicPr>
          <p:blipFill>
            <a:blip r:embed="rId4" cstate="print"/>
            <a:srcRect/>
            <a:stretch>
              <a:fillRect/>
            </a:stretch>
          </p:blipFill>
          <p:spPr bwMode="auto">
            <a:xfrm>
              <a:off x="3602928" y="757512"/>
              <a:ext cx="1938144" cy="1952381"/>
            </a:xfrm>
            <a:prstGeom prst="rect">
              <a:avLst/>
            </a:prstGeom>
            <a:noFill/>
            <a:ln w="9525">
              <a:noFill/>
              <a:miter lim="800000"/>
              <a:headEnd/>
              <a:tailEnd/>
            </a:ln>
            <a:effectLst/>
          </p:spPr>
        </p:pic>
        <p:pic>
          <p:nvPicPr>
            <p:cNvPr id="28" name="Picture 15"/>
            <p:cNvPicPr>
              <a:picLocks noChangeAspect="1" noChangeArrowheads="1"/>
            </p:cNvPicPr>
            <p:nvPr/>
          </p:nvPicPr>
          <p:blipFill>
            <a:blip r:embed="rId5" cstate="print"/>
            <a:srcRect/>
            <a:stretch>
              <a:fillRect/>
            </a:stretch>
          </p:blipFill>
          <p:spPr bwMode="auto">
            <a:xfrm>
              <a:off x="3616105" y="807523"/>
              <a:ext cx="1941548" cy="2192122"/>
            </a:xfrm>
            <a:prstGeom prst="rect">
              <a:avLst/>
            </a:prstGeom>
            <a:noFill/>
            <a:ln w="9525">
              <a:noFill/>
              <a:miter lim="800000"/>
              <a:headEnd/>
              <a:tailEnd/>
            </a:ln>
            <a:effectLst/>
          </p:spPr>
        </p:pic>
      </p:grpSp>
      <p:pic>
        <p:nvPicPr>
          <p:cNvPr id="32" name="Picture 5"/>
          <p:cNvPicPr>
            <a:picLocks noChangeAspect="1" noChangeArrowheads="1"/>
          </p:cNvPicPr>
          <p:nvPr/>
        </p:nvPicPr>
        <p:blipFill>
          <a:blip r:embed="rId6" cstate="print"/>
          <a:srcRect/>
          <a:stretch>
            <a:fillRect/>
          </a:stretch>
        </p:blipFill>
        <p:spPr bwMode="auto">
          <a:xfrm>
            <a:off x="4201694" y="387841"/>
            <a:ext cx="3770685" cy="5291974"/>
          </a:xfrm>
          <a:prstGeom prst="rect">
            <a:avLst/>
          </a:prstGeom>
          <a:noFill/>
          <a:ln w="9525">
            <a:noFill/>
            <a:miter lim="800000"/>
            <a:headEnd/>
            <a:tailEnd/>
          </a:ln>
          <a:effectLst/>
        </p:spPr>
      </p:pic>
      <p:pic>
        <p:nvPicPr>
          <p:cNvPr id="33" name="Picture 12"/>
          <p:cNvPicPr>
            <a:picLocks noChangeAspect="1" noChangeArrowheads="1"/>
          </p:cNvPicPr>
          <p:nvPr/>
        </p:nvPicPr>
        <p:blipFill>
          <a:blip r:embed="rId7" cstate="print"/>
          <a:srcRect/>
          <a:stretch>
            <a:fillRect/>
          </a:stretch>
        </p:blipFill>
        <p:spPr bwMode="auto">
          <a:xfrm>
            <a:off x="1010243" y="3764359"/>
            <a:ext cx="1151222" cy="1905617"/>
          </a:xfrm>
          <a:prstGeom prst="rect">
            <a:avLst/>
          </a:prstGeom>
          <a:noFill/>
          <a:ln w="9525">
            <a:noFill/>
            <a:miter lim="800000"/>
            <a:headEnd/>
            <a:tailEnd/>
          </a:ln>
          <a:effectLst/>
        </p:spPr>
      </p:pic>
      <p:pic>
        <p:nvPicPr>
          <p:cNvPr id="34" name="Picture 16"/>
          <p:cNvPicPr>
            <a:picLocks noChangeAspect="1" noChangeArrowheads="1"/>
          </p:cNvPicPr>
          <p:nvPr/>
        </p:nvPicPr>
        <p:blipFill>
          <a:blip r:embed="rId8" cstate="print"/>
          <a:srcRect/>
          <a:stretch>
            <a:fillRect/>
          </a:stretch>
        </p:blipFill>
        <p:spPr bwMode="auto">
          <a:xfrm>
            <a:off x="387925" y="3679388"/>
            <a:ext cx="1617444" cy="1671799"/>
          </a:xfrm>
          <a:prstGeom prst="rect">
            <a:avLst/>
          </a:prstGeom>
          <a:noFill/>
          <a:ln w="9525">
            <a:noFill/>
            <a:miter lim="800000"/>
            <a:headEnd/>
            <a:tailEnd/>
          </a:ln>
          <a:effectLst/>
        </p:spPr>
      </p:pic>
      <p:pic>
        <p:nvPicPr>
          <p:cNvPr id="35" name="Picture 13"/>
          <p:cNvPicPr>
            <a:picLocks noChangeAspect="1" noChangeArrowheads="1"/>
          </p:cNvPicPr>
          <p:nvPr/>
        </p:nvPicPr>
        <p:blipFill>
          <a:blip r:embed="rId9" cstate="print"/>
          <a:srcRect/>
          <a:stretch>
            <a:fillRect/>
          </a:stretch>
        </p:blipFill>
        <p:spPr bwMode="auto">
          <a:xfrm>
            <a:off x="2585610" y="4539038"/>
            <a:ext cx="906327" cy="1297690"/>
          </a:xfrm>
          <a:prstGeom prst="rect">
            <a:avLst/>
          </a:prstGeom>
          <a:noFill/>
          <a:ln w="9525">
            <a:noFill/>
            <a:miter lim="800000"/>
            <a:headEnd/>
            <a:tailEnd/>
          </a:ln>
          <a:effectLst/>
        </p:spPr>
      </p:pic>
      <p:pic>
        <p:nvPicPr>
          <p:cNvPr id="36" name="Picture 14"/>
          <p:cNvPicPr>
            <a:picLocks noChangeAspect="1" noChangeArrowheads="1"/>
          </p:cNvPicPr>
          <p:nvPr/>
        </p:nvPicPr>
        <p:blipFill>
          <a:blip r:embed="rId10" cstate="print"/>
          <a:srcRect/>
          <a:stretch>
            <a:fillRect/>
          </a:stretch>
        </p:blipFill>
        <p:spPr bwMode="auto">
          <a:xfrm>
            <a:off x="2269843" y="4083724"/>
            <a:ext cx="488022" cy="1449672"/>
          </a:xfrm>
          <a:prstGeom prst="rect">
            <a:avLst/>
          </a:prstGeom>
          <a:noFill/>
          <a:ln w="9525">
            <a:noFill/>
            <a:miter lim="800000"/>
            <a:headEnd/>
            <a:tailEnd/>
          </a:ln>
          <a:effectLst/>
        </p:spPr>
      </p:pic>
      <p:pic>
        <p:nvPicPr>
          <p:cNvPr id="16" name="Picture 15">
            <a:extLst>
              <a:ext uri="{FF2B5EF4-FFF2-40B4-BE49-F238E27FC236}">
                <a16:creationId xmlns:a16="http://schemas.microsoft.com/office/drawing/2014/main" id="{4583A366-11E4-4961-9653-E9992A2E6FA4}"/>
              </a:ext>
            </a:extLst>
          </p:cNvPr>
          <p:cNvPicPr>
            <a:picLocks noChangeAspect="1"/>
          </p:cNvPicPr>
          <p:nvPr/>
        </p:nvPicPr>
        <p:blipFill>
          <a:blip r:embed="rId11">
            <a:alphaModFix amt="85000"/>
          </a:blip>
          <a:stretch>
            <a:fillRect/>
          </a:stretch>
        </p:blipFill>
        <p:spPr>
          <a:xfrm>
            <a:off x="1980992" y="5394546"/>
            <a:ext cx="3099216" cy="1110808"/>
          </a:xfrm>
          <a:prstGeom prst="rect">
            <a:avLst/>
          </a:prstGeom>
        </p:spPr>
      </p:pic>
      <p:pic>
        <p:nvPicPr>
          <p:cNvPr id="17" name="Picture 16">
            <a:extLst>
              <a:ext uri="{FF2B5EF4-FFF2-40B4-BE49-F238E27FC236}">
                <a16:creationId xmlns:a16="http://schemas.microsoft.com/office/drawing/2014/main" id="{FBABBE93-77FF-471C-8FF0-5D53A3FD1C34}"/>
              </a:ext>
            </a:extLst>
          </p:cNvPr>
          <p:cNvPicPr>
            <a:picLocks noChangeAspect="1"/>
          </p:cNvPicPr>
          <p:nvPr/>
        </p:nvPicPr>
        <p:blipFill>
          <a:blip r:embed="rId12"/>
          <a:stretch>
            <a:fillRect/>
          </a:stretch>
        </p:blipFill>
        <p:spPr>
          <a:xfrm>
            <a:off x="6881439" y="5426083"/>
            <a:ext cx="3547221" cy="1098534"/>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11111E-6 -3.47826E-6 L 0.35521 -3.47826E-6 " pathEditMode="relative" rAng="0" ptsTypes="AA">
                                      <p:cBhvr>
                                        <p:cTn id="6" dur="2000" fill="hold"/>
                                        <p:tgtEl>
                                          <p:spTgt spid="2"/>
                                        </p:tgtEl>
                                        <p:attrNameLst>
                                          <p:attrName>ppt_x</p:attrName>
                                          <p:attrName>ppt_y</p:attrName>
                                        </p:attrNameLst>
                                      </p:cBhvr>
                                      <p:rCtr x="17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175CC00-1769-478A-94A7-C549D6704329}"/>
              </a:ext>
            </a:extLst>
          </p:cNvPr>
          <p:cNvPicPr>
            <a:picLocks noChangeAspect="1"/>
          </p:cNvPicPr>
          <p:nvPr/>
        </p:nvPicPr>
        <p:blipFill>
          <a:blip r:embed="rId2"/>
          <a:stretch>
            <a:fillRect/>
          </a:stretch>
        </p:blipFill>
        <p:spPr>
          <a:xfrm>
            <a:off x="6881439" y="5426083"/>
            <a:ext cx="3547221" cy="1098534"/>
          </a:xfrm>
          <a:prstGeom prst="rect">
            <a:avLst/>
          </a:prstGeom>
        </p:spPr>
      </p:pic>
      <p:sp>
        <p:nvSpPr>
          <p:cNvPr id="18" name="Rectangle 17"/>
          <p:cNvSpPr/>
          <p:nvPr/>
        </p:nvSpPr>
        <p:spPr>
          <a:xfrm>
            <a:off x="375781" y="1259343"/>
            <a:ext cx="5633722" cy="4515156"/>
          </a:xfrm>
          <a:prstGeom prst="rect">
            <a:avLst/>
          </a:prstGeom>
          <a:solidFill>
            <a:srgbClr val="FF000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7938"/>
            <a:ext cx="12192000" cy="1143000"/>
          </a:xfrm>
        </p:spPr>
        <p:txBody>
          <a:bodyPr/>
          <a:lstStyle/>
          <a:p>
            <a:r>
              <a:rPr lang="en-US" dirty="0"/>
              <a:t>Don’t Just Change—</a:t>
            </a:r>
            <a:r>
              <a:rPr lang="en-US" u="sng" dirty="0">
                <a:effectLst>
                  <a:glow rad="127000">
                    <a:srgbClr val="FF0000"/>
                  </a:glow>
                  <a:outerShdw blurRad="38100" dist="38100" dir="2700000" algn="tl">
                    <a:srgbClr val="000000">
                      <a:alpha val="43137"/>
                    </a:srgbClr>
                  </a:outerShdw>
                </a:effectLst>
              </a:rPr>
              <a:t>Exchan</a:t>
            </a:r>
            <a:r>
              <a:rPr lang="en-US" dirty="0">
                <a:effectLst>
                  <a:glow rad="127000">
                    <a:srgbClr val="FF0000"/>
                  </a:glow>
                  <a:outerShdw blurRad="38100" dist="38100" dir="2700000" algn="tl">
                    <a:srgbClr val="000000">
                      <a:alpha val="43137"/>
                    </a:srgbClr>
                  </a:outerShdw>
                </a:effectLst>
              </a:rPr>
              <a:t>g</a:t>
            </a:r>
            <a:r>
              <a:rPr lang="en-US" u="sng" dirty="0">
                <a:effectLst>
                  <a:glow rad="127000">
                    <a:srgbClr val="FF0000"/>
                  </a:glow>
                  <a:outerShdw blurRad="38100" dist="38100" dir="2700000" algn="tl">
                    <a:srgbClr val="000000">
                      <a:alpha val="43137"/>
                    </a:srgbClr>
                  </a:outerShdw>
                </a:effectLst>
              </a:rPr>
              <a:t>e</a:t>
            </a:r>
            <a:r>
              <a:rPr lang="en-US" dirty="0"/>
              <a:t>!</a:t>
            </a:r>
          </a:p>
        </p:txBody>
      </p:sp>
      <p:sp>
        <p:nvSpPr>
          <p:cNvPr id="12" name="Rectangle 11"/>
          <p:cNvSpPr/>
          <p:nvPr/>
        </p:nvSpPr>
        <p:spPr>
          <a:xfrm>
            <a:off x="490335" y="3039369"/>
            <a:ext cx="1910543" cy="71398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94454" y="3018773"/>
            <a:ext cx="1910543" cy="7139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p:cNvSpPr>
            <a:spLocks noGrp="1"/>
          </p:cNvSpPr>
          <p:nvPr>
            <p:ph idx="1"/>
          </p:nvPr>
        </p:nvSpPr>
        <p:spPr>
          <a:xfrm>
            <a:off x="526093" y="1164921"/>
            <a:ext cx="5673085" cy="4961243"/>
          </a:xfrm>
        </p:spPr>
        <p:txBody>
          <a:bodyPr>
            <a:noAutofit/>
          </a:bodyPr>
          <a:lstStyle/>
          <a:p>
            <a:pPr marL="0" lvl="0" indent="0">
              <a:lnSpc>
                <a:spcPts val="4800"/>
              </a:lnSpc>
            </a:pPr>
            <a:r>
              <a:rPr lang="en-US" sz="4400" b="1" kern="0" dirty="0">
                <a:effectLst>
                  <a:outerShdw blurRad="38100" dist="38100" dir="2700000" algn="tl">
                    <a:srgbClr val="000000">
                      <a:alpha val="43137"/>
                    </a:srgbClr>
                  </a:outerShdw>
                </a:effectLst>
              </a:rPr>
              <a:t>22 You were taught, with regard to your former way of life, to put off your old self, which is being corrupted by its deceitful desires;</a:t>
            </a:r>
          </a:p>
          <a:p>
            <a:endParaRPr lang="en-US" sz="4400" dirty="0"/>
          </a:p>
        </p:txBody>
      </p:sp>
      <p:sp>
        <p:nvSpPr>
          <p:cNvPr id="23" name="Rectangle 22"/>
          <p:cNvSpPr/>
          <p:nvPr/>
        </p:nvSpPr>
        <p:spPr>
          <a:xfrm>
            <a:off x="6285470" y="1259343"/>
            <a:ext cx="5576678" cy="4095251"/>
          </a:xfrm>
          <a:prstGeom prst="rect">
            <a:avLst/>
          </a:prstGeom>
          <a:solidFill>
            <a:schemeClr val="accent3"/>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009304" y="1623909"/>
            <a:ext cx="1960351" cy="66835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
          <p:cNvSpPr txBox="1">
            <a:spLocks noChangeArrowheads="1"/>
          </p:cNvSpPr>
          <p:nvPr/>
        </p:nvSpPr>
        <p:spPr bwMode="auto">
          <a:xfrm>
            <a:off x="6486924" y="1600201"/>
            <a:ext cx="5199860" cy="3655513"/>
          </a:xfrm>
          <a:prstGeom prst="rect">
            <a:avLst/>
          </a:prstGeom>
          <a:noFill/>
          <a:ln w="9525">
            <a:noFill/>
            <a:miter lim="800000"/>
            <a:headEnd/>
            <a:tailEnd/>
          </a:ln>
          <a:effectLst>
            <a:outerShdw dist="53882" sx="1000" sy="1000" algn="ctr" rotWithShape="0">
              <a:schemeClr val="bg1"/>
            </a:outerShdw>
          </a:effectLst>
        </p:spPr>
        <p:txBody>
          <a:bodyPr vert="horz" wrap="square" lIns="91440" tIns="45720" rIns="91440" bIns="45720" numCol="1" anchor="t" anchorCtr="0" compatLnSpc="1">
            <a:prstTxWarp prst="textNoShape">
              <a:avLst/>
            </a:prstTxWarp>
          </a:bodyPr>
          <a:lstStyle/>
          <a:p>
            <a:pPr eaLnBrk="0" hangingPunct="0">
              <a:lnSpc>
                <a:spcPts val="4800"/>
              </a:lnSpc>
              <a:spcBef>
                <a:spcPct val="20000"/>
              </a:spcBef>
              <a:defRPr/>
            </a:pPr>
            <a:r>
              <a:rPr lang="en-US" sz="4800" b="1" kern="0" dirty="0">
                <a:solidFill>
                  <a:schemeClr val="bg1"/>
                </a:solidFill>
                <a:effectLst>
                  <a:outerShdw blurRad="38100" dist="38100" dir="2700000" algn="tl">
                    <a:srgbClr val="000000">
                      <a:alpha val="43137"/>
                    </a:srgbClr>
                  </a:outerShdw>
                </a:effectLst>
              </a:rPr>
              <a:t>24 and to put on the new self, created to be like God in true righteousness and holiness.</a:t>
            </a:r>
          </a:p>
          <a:p>
            <a:pPr lvl="0" eaLnBrk="0" hangingPunct="0">
              <a:spcBef>
                <a:spcPct val="20000"/>
              </a:spcBef>
              <a:defRPr/>
            </a:pPr>
            <a:endParaRPr lang="en-US" sz="3600" b="1" kern="0" dirty="0">
              <a:solidFill>
                <a:srgbClr val="000066"/>
              </a:solidFill>
              <a:effectLst>
                <a:outerShdw blurRad="38100" dist="38100" dir="2700000" algn="tl">
                  <a:srgbClr val="000000">
                    <a:alpha val="43137"/>
                  </a:srgbClr>
                </a:outerShdw>
              </a:effectLst>
            </a:endParaRPr>
          </a:p>
        </p:txBody>
      </p:sp>
      <p:sp>
        <p:nvSpPr>
          <p:cNvPr id="16" name="Rounded Rectangular Callout 15"/>
          <p:cNvSpPr/>
          <p:nvPr/>
        </p:nvSpPr>
        <p:spPr>
          <a:xfrm>
            <a:off x="4915370" y="4197351"/>
            <a:ext cx="4634345" cy="2078759"/>
          </a:xfrm>
          <a:prstGeom prst="wedgeRoundRectCallout">
            <a:avLst>
              <a:gd name="adj1" fmla="val -24421"/>
              <a:gd name="adj2" fmla="val -127447"/>
              <a:gd name="adj3" fmla="val 16667"/>
            </a:avLst>
          </a:prstGeom>
          <a:solidFill>
            <a:schemeClr val="bg1"/>
          </a:solidFill>
          <a:ln w="38100">
            <a:solidFill>
              <a:schemeClr val="tx1"/>
            </a:solidFill>
          </a:ln>
          <a:effectLst>
            <a:outerShdw blurRad="190500" dist="228600" dir="2700000" algn="tl" rotWithShape="0">
              <a:prstClr val="black">
                <a:alpha val="6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244660" y="4322042"/>
            <a:ext cx="3965829" cy="1754326"/>
          </a:xfrm>
          <a:prstGeom prst="rect">
            <a:avLst/>
          </a:prstGeom>
          <a:noFill/>
        </p:spPr>
        <p:txBody>
          <a:bodyPr wrap="none" rtlCol="0">
            <a:spAutoFit/>
          </a:bodyPr>
          <a:lstStyle/>
          <a:p>
            <a:pPr algn="ctr"/>
            <a:r>
              <a:rPr lang="en-US" sz="3600" b="1" dirty="0"/>
              <a:t>23 to be made new </a:t>
            </a:r>
            <a:br>
              <a:rPr lang="en-US" sz="3600" b="1" dirty="0"/>
            </a:br>
            <a:r>
              <a:rPr lang="en-US" sz="3600" b="1" dirty="0"/>
              <a:t>in the attitude of </a:t>
            </a:r>
            <a:br>
              <a:rPr lang="en-US" sz="3600" b="1" dirty="0"/>
            </a:br>
            <a:r>
              <a:rPr lang="en-US" sz="3600" b="1" dirty="0"/>
              <a:t>your minds;</a:t>
            </a:r>
          </a:p>
        </p:txBody>
      </p:sp>
      <p:pic>
        <p:nvPicPr>
          <p:cNvPr id="17" name="Picture 16">
            <a:extLst>
              <a:ext uri="{FF2B5EF4-FFF2-40B4-BE49-F238E27FC236}">
                <a16:creationId xmlns:a16="http://schemas.microsoft.com/office/drawing/2014/main" id="{15D74AD6-28E7-4EC9-B88C-FDFF275A2683}"/>
              </a:ext>
            </a:extLst>
          </p:cNvPr>
          <p:cNvPicPr>
            <a:picLocks noChangeAspect="1"/>
          </p:cNvPicPr>
          <p:nvPr/>
        </p:nvPicPr>
        <p:blipFill>
          <a:blip r:embed="rId3">
            <a:alphaModFix amt="85000"/>
          </a:blip>
          <a:stretch>
            <a:fillRect/>
          </a:stretch>
        </p:blipFill>
        <p:spPr>
          <a:xfrm>
            <a:off x="1980992" y="5394546"/>
            <a:ext cx="3099216" cy="1110808"/>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cstate="print"/>
          <a:srcRect/>
          <a:stretch>
            <a:fillRect/>
          </a:stretch>
        </p:blipFill>
        <p:spPr bwMode="auto">
          <a:xfrm>
            <a:off x="3106455" y="1460158"/>
            <a:ext cx="5386192" cy="4038601"/>
          </a:xfrm>
          <a:prstGeom prst="rect">
            <a:avLst/>
          </a:prstGeom>
          <a:noFill/>
          <a:ln w="9525">
            <a:noFill/>
            <a:miter lim="800000"/>
            <a:headEnd/>
            <a:tailEnd/>
          </a:ln>
          <a:effectLst/>
        </p:spPr>
      </p:pic>
      <p:sp>
        <p:nvSpPr>
          <p:cNvPr id="2" name="Title 1"/>
          <p:cNvSpPr>
            <a:spLocks noGrp="1"/>
          </p:cNvSpPr>
          <p:nvPr>
            <p:ph type="title"/>
          </p:nvPr>
        </p:nvSpPr>
        <p:spPr/>
        <p:txBody>
          <a:bodyPr/>
          <a:lstStyle/>
          <a:p>
            <a:pPr>
              <a:lnSpc>
                <a:spcPts val="6600"/>
              </a:lnSpc>
            </a:pPr>
            <a:r>
              <a:rPr lang="en-US" dirty="0"/>
              <a:t>Get a New </a:t>
            </a:r>
            <a:r>
              <a:rPr lang="en-US" u="sng" dirty="0">
                <a:effectLst>
                  <a:glow rad="127000">
                    <a:srgbClr val="FF0000"/>
                  </a:glow>
                  <a:outerShdw blurRad="38100" dist="38100" dir="2700000" algn="tl">
                    <a:srgbClr val="000000">
                      <a:alpha val="43137"/>
                    </a:srgbClr>
                  </a:outerShdw>
                </a:effectLst>
              </a:rPr>
              <a:t>Attitude</a:t>
            </a:r>
            <a:r>
              <a:rPr lang="en-US" dirty="0">
                <a:effectLst>
                  <a:glow rad="127000">
                    <a:srgbClr val="FF0000"/>
                  </a:glow>
                  <a:outerShdw blurRad="38100" dist="38100" dir="2700000" algn="tl">
                    <a:srgbClr val="000000">
                      <a:alpha val="43137"/>
                    </a:srgbClr>
                  </a:outerShdw>
                </a:effectLst>
              </a:rPr>
              <a:t> </a:t>
            </a:r>
            <a:r>
              <a:rPr lang="en-US" dirty="0"/>
              <a:t>(Mind Set)</a:t>
            </a:r>
          </a:p>
        </p:txBody>
      </p:sp>
      <p:sp>
        <p:nvSpPr>
          <p:cNvPr id="3" name="Content Placeholder 2"/>
          <p:cNvSpPr>
            <a:spLocks noGrp="1"/>
          </p:cNvSpPr>
          <p:nvPr>
            <p:ph idx="1"/>
          </p:nvPr>
        </p:nvSpPr>
        <p:spPr>
          <a:xfrm>
            <a:off x="0" y="4794422"/>
            <a:ext cx="12192000" cy="1161536"/>
          </a:xfrm>
        </p:spPr>
        <p:txBody>
          <a:bodyPr/>
          <a:lstStyle/>
          <a:p>
            <a:pPr marL="0" indent="0" algn="ctr"/>
            <a:r>
              <a:rPr lang="en-US" sz="5200" dirty="0"/>
              <a:t>For as he thinks in his heart, so is he. </a:t>
            </a:r>
            <a:br>
              <a:rPr lang="en-US" sz="5200" dirty="0"/>
            </a:br>
            <a:r>
              <a:rPr lang="en-US" sz="2400" dirty="0"/>
              <a:t>Prov. 23:7 (NKJV)</a:t>
            </a:r>
          </a:p>
          <a:p>
            <a:endParaRPr lang="en-US" sz="2400" dirty="0"/>
          </a:p>
        </p:txBody>
      </p:sp>
      <p:sp>
        <p:nvSpPr>
          <p:cNvPr id="4" name="TextBox 3"/>
          <p:cNvSpPr txBox="1"/>
          <p:nvPr/>
        </p:nvSpPr>
        <p:spPr>
          <a:xfrm>
            <a:off x="2332382" y="5947029"/>
            <a:ext cx="7687874" cy="923330"/>
          </a:xfrm>
          <a:prstGeom prst="rect">
            <a:avLst/>
          </a:prstGeom>
          <a:noFill/>
        </p:spPr>
        <p:txBody>
          <a:bodyPr wrap="none" rtlCol="0">
            <a:spAutoFit/>
          </a:bodyPr>
          <a:lstStyle/>
          <a:p>
            <a:pPr algn="ctr"/>
            <a:r>
              <a:rPr lang="en-US" sz="5400" b="1" dirty="0">
                <a:solidFill>
                  <a:schemeClr val="bg1"/>
                </a:solidFill>
                <a:effectLst>
                  <a:outerShdw blurRad="38100" dist="38100" dir="2700000" algn="tl">
                    <a:srgbClr val="000000">
                      <a:alpha val="43137"/>
                    </a:srgbClr>
                  </a:outerShdw>
                </a:effectLst>
              </a:rPr>
              <a:t>Renew your mind! </a:t>
            </a:r>
            <a:r>
              <a:rPr lang="en-US" sz="3000" b="1" dirty="0">
                <a:solidFill>
                  <a:schemeClr val="bg1"/>
                </a:solidFill>
                <a:effectLst>
                  <a:outerShdw blurRad="38100" dist="38100" dir="2700000" algn="tl">
                    <a:srgbClr val="000000">
                      <a:alpha val="43137"/>
                    </a:srgbClr>
                  </a:outerShdw>
                </a:effectLst>
              </a:rPr>
              <a:t>Romans 12:2</a:t>
            </a:r>
          </a:p>
        </p:txBody>
      </p:sp>
      <p:pic>
        <p:nvPicPr>
          <p:cNvPr id="11" name="Picture 5"/>
          <p:cNvPicPr>
            <a:picLocks noChangeAspect="1" noChangeArrowheads="1"/>
          </p:cNvPicPr>
          <p:nvPr/>
        </p:nvPicPr>
        <p:blipFill>
          <a:blip r:embed="rId4" cstate="print"/>
          <a:srcRect/>
          <a:stretch>
            <a:fillRect/>
          </a:stretch>
        </p:blipFill>
        <p:spPr bwMode="auto">
          <a:xfrm>
            <a:off x="4237590" y="1981787"/>
            <a:ext cx="3079028" cy="245396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6600"/>
              </a:lnSpc>
            </a:pPr>
            <a:r>
              <a:rPr lang="en-US" dirty="0"/>
              <a:t>Get a New </a:t>
            </a:r>
            <a:r>
              <a:rPr lang="en-US" u="sng" dirty="0">
                <a:effectLst>
                  <a:glow rad="127000">
                    <a:srgbClr val="FF0000"/>
                  </a:glow>
                  <a:outerShdw blurRad="38100" dist="38100" dir="2700000" algn="tl">
                    <a:srgbClr val="000000">
                      <a:alpha val="43137"/>
                    </a:srgbClr>
                  </a:outerShdw>
                </a:effectLst>
              </a:rPr>
              <a:t>Attitude</a:t>
            </a:r>
            <a:r>
              <a:rPr lang="en-US" dirty="0">
                <a:effectLst>
                  <a:glow rad="127000">
                    <a:srgbClr val="FF0000"/>
                  </a:glow>
                  <a:outerShdw blurRad="38100" dist="38100" dir="2700000" algn="tl">
                    <a:srgbClr val="000000">
                      <a:alpha val="43137"/>
                    </a:srgbClr>
                  </a:outerShdw>
                </a:effectLst>
              </a:rPr>
              <a:t> </a:t>
            </a:r>
            <a:r>
              <a:rPr lang="en-US" dirty="0"/>
              <a:t>(Mind Set)</a:t>
            </a:r>
          </a:p>
        </p:txBody>
      </p:sp>
      <p:sp>
        <p:nvSpPr>
          <p:cNvPr id="3" name="Content Placeholder 2"/>
          <p:cNvSpPr>
            <a:spLocks noGrp="1"/>
          </p:cNvSpPr>
          <p:nvPr>
            <p:ph idx="1"/>
          </p:nvPr>
        </p:nvSpPr>
        <p:spPr>
          <a:xfrm>
            <a:off x="609600" y="1600201"/>
            <a:ext cx="10972800" cy="4525963"/>
          </a:xfrm>
        </p:spPr>
        <p:txBody>
          <a:bodyPr/>
          <a:lstStyle/>
          <a:p>
            <a:pPr marL="0" indent="0">
              <a:lnSpc>
                <a:spcPct val="80000"/>
              </a:lnSpc>
            </a:pPr>
            <a:r>
              <a:rPr lang="en-US" sz="5000" dirty="0"/>
              <a:t> </a:t>
            </a:r>
            <a:r>
              <a:rPr lang="en-US" sz="5000" baseline="30000" dirty="0"/>
              <a:t>4</a:t>
            </a:r>
            <a:r>
              <a:rPr lang="en-US" sz="5000" dirty="0"/>
              <a:t> The weapons we fight with are not the weapons of the world. On the contrary, they have divine power to demolish </a:t>
            </a:r>
            <a:r>
              <a:rPr lang="en-US" sz="5000" dirty="0">
                <a:solidFill>
                  <a:srgbClr val="FF0000"/>
                </a:solidFill>
                <a:effectLst>
                  <a:glow rad="127000">
                    <a:schemeClr val="bg1"/>
                  </a:glow>
                  <a:outerShdw blurRad="38100" dist="38100" dir="2700000" algn="tl">
                    <a:srgbClr val="000000">
                      <a:alpha val="43137"/>
                    </a:srgbClr>
                  </a:outerShdw>
                </a:effectLst>
              </a:rPr>
              <a:t>strongholds</a:t>
            </a:r>
            <a:r>
              <a:rPr lang="en-US" sz="5000" dirty="0"/>
              <a:t>.  </a:t>
            </a:r>
            <a:r>
              <a:rPr lang="en-US" sz="5000" baseline="30000" dirty="0"/>
              <a:t>5</a:t>
            </a:r>
            <a:r>
              <a:rPr lang="en-US" sz="5000" dirty="0"/>
              <a:t> We demolish arguments and every pretension that sets itself up against the knowledge of God, and we take captive every thought to make it obedient to Christ.   </a:t>
            </a:r>
            <a:r>
              <a:rPr lang="en-US" sz="2800" dirty="0"/>
              <a:t>2 Corinthians 10:4-5</a:t>
            </a:r>
          </a:p>
        </p:txBody>
      </p:sp>
    </p:spTree>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dirty="0"/>
              <a:t>Live the </a:t>
            </a:r>
            <a:r>
              <a:rPr lang="en-US" sz="6600" u="sng" dirty="0">
                <a:effectLst>
                  <a:glow rad="127000">
                    <a:srgbClr val="FF0000"/>
                  </a:glow>
                </a:effectLst>
              </a:rPr>
              <a:t>Exchan</a:t>
            </a:r>
            <a:r>
              <a:rPr lang="en-US" sz="6600" dirty="0">
                <a:effectLst>
                  <a:glow rad="127000">
                    <a:srgbClr val="FF0000"/>
                  </a:glow>
                </a:effectLst>
              </a:rPr>
              <a:t>g</a:t>
            </a:r>
            <a:r>
              <a:rPr lang="en-US" sz="6600" u="sng" dirty="0">
                <a:effectLst>
                  <a:glow rad="127000">
                    <a:srgbClr val="FF0000"/>
                  </a:glow>
                </a:effectLst>
              </a:rPr>
              <a:t>ed</a:t>
            </a:r>
            <a:r>
              <a:rPr lang="en-US" sz="6600" dirty="0"/>
              <a:t> Life!</a:t>
            </a:r>
          </a:p>
        </p:txBody>
      </p:sp>
      <p:pic>
        <p:nvPicPr>
          <p:cNvPr id="9" name="Picture 2"/>
          <p:cNvPicPr>
            <a:picLocks noChangeAspect="1" noChangeArrowheads="1"/>
          </p:cNvPicPr>
          <p:nvPr/>
        </p:nvPicPr>
        <p:blipFill>
          <a:blip r:embed="rId2" cstate="print"/>
          <a:srcRect/>
          <a:stretch>
            <a:fillRect/>
          </a:stretch>
        </p:blipFill>
        <p:spPr bwMode="auto">
          <a:xfrm>
            <a:off x="3118981" y="1460158"/>
            <a:ext cx="5398718" cy="4038601"/>
          </a:xfrm>
          <a:prstGeom prst="rect">
            <a:avLst/>
          </a:prstGeom>
          <a:noFill/>
          <a:ln w="9525">
            <a:noFill/>
            <a:miter lim="800000"/>
            <a:headEnd/>
            <a:tailEnd/>
          </a:ln>
          <a:effectLst/>
        </p:spPr>
      </p:pic>
    </p:spTree>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Identi</a:t>
            </a:r>
            <a:r>
              <a:rPr lang="en-US" dirty="0">
                <a:effectLst>
                  <a:glow rad="127000">
                    <a:srgbClr val="FF0000"/>
                  </a:glow>
                  <a:outerShdw blurRad="38100" dist="38100" dir="2700000" algn="tl">
                    <a:srgbClr val="000000">
                      <a:alpha val="43137"/>
                    </a:srgbClr>
                  </a:outerShdw>
                </a:effectLst>
              </a:rPr>
              <a:t>fy</a:t>
            </a:r>
            <a:r>
              <a:rPr lang="en-US" dirty="0"/>
              <a:t> what needs changing.</a:t>
            </a:r>
          </a:p>
        </p:txBody>
      </p:sp>
      <p:sp>
        <p:nvSpPr>
          <p:cNvPr id="3" name="Content Placeholder 2"/>
          <p:cNvSpPr>
            <a:spLocks noGrp="1"/>
          </p:cNvSpPr>
          <p:nvPr>
            <p:ph idx="1"/>
          </p:nvPr>
        </p:nvSpPr>
        <p:spPr/>
        <p:txBody>
          <a:bodyPr/>
          <a:lstStyle/>
          <a:p>
            <a:pPr marL="0" indent="0"/>
            <a:r>
              <a:rPr lang="en-US" baseline="30000" dirty="0"/>
              <a:t>17</a:t>
            </a:r>
            <a:r>
              <a:rPr lang="en-US" dirty="0"/>
              <a:t> So I tell you this, </a:t>
            </a:r>
            <a:br>
              <a:rPr lang="en-US" dirty="0"/>
            </a:br>
            <a:r>
              <a:rPr lang="en-US" dirty="0"/>
              <a:t>and insist on it in </a:t>
            </a:r>
            <a:br>
              <a:rPr lang="en-US" dirty="0"/>
            </a:br>
            <a:r>
              <a:rPr lang="en-US" dirty="0"/>
              <a:t>the Lord, that </a:t>
            </a:r>
            <a:r>
              <a:rPr lang="en-US" dirty="0">
                <a:effectLst>
                  <a:glow rad="127000">
                    <a:srgbClr val="FF0000"/>
                  </a:glow>
                  <a:outerShdw blurRad="38100" dist="38100" dir="2700000" algn="tl">
                    <a:srgbClr val="000000">
                      <a:alpha val="43137"/>
                    </a:srgbClr>
                  </a:outerShdw>
                </a:effectLst>
              </a:rPr>
              <a:t>you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must no longer live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as the Gentiles do, </a:t>
            </a:r>
          </a:p>
        </p:txBody>
      </p:sp>
      <p:pic>
        <p:nvPicPr>
          <p:cNvPr id="5" name="Picture 2"/>
          <p:cNvPicPr>
            <a:picLocks noChangeAspect="1" noChangeArrowheads="1"/>
          </p:cNvPicPr>
          <p:nvPr/>
        </p:nvPicPr>
        <p:blipFill>
          <a:blip r:embed="rId3" cstate="print"/>
          <a:srcRect/>
          <a:stretch>
            <a:fillRect/>
          </a:stretch>
        </p:blipFill>
        <p:spPr bwMode="auto">
          <a:xfrm>
            <a:off x="6257788" y="1775998"/>
            <a:ext cx="4216400" cy="423386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nodeType="afterEffect">
                                  <p:stCondLst>
                                    <p:cond delay="1000"/>
                                  </p:stCondLst>
                                  <p:childTnLst>
                                    <p:anim calcmode="lin" valueType="num">
                                      <p:cBhvr additive="base">
                                        <p:cTn id="6" dur="3000"/>
                                        <p:tgtEl>
                                          <p:spTgt spid="5"/>
                                        </p:tgtEl>
                                        <p:attrNameLst>
                                          <p:attrName>ppt_x</p:attrName>
                                        </p:attrNameLst>
                                      </p:cBhvr>
                                      <p:tavLst>
                                        <p:tav tm="0">
                                          <p:val>
                                            <p:strVal val="ppt_x"/>
                                          </p:val>
                                        </p:tav>
                                        <p:tav tm="100000">
                                          <p:val>
                                            <p:strVal val="1+ppt_w/2"/>
                                          </p:val>
                                        </p:tav>
                                      </p:tavLst>
                                    </p:anim>
                                    <p:anim calcmode="lin" valueType="num">
                                      <p:cBhvr additive="base">
                                        <p:cTn id="7" dur="3000"/>
                                        <p:tgtEl>
                                          <p:spTgt spid="5"/>
                                        </p:tgtEl>
                                        <p:attrNameLst>
                                          <p:attrName>ppt_y</p:attrName>
                                        </p:attrNameLst>
                                      </p:cBhvr>
                                      <p:tavLst>
                                        <p:tav tm="0">
                                          <p:val>
                                            <p:strVal val="ppt_y"/>
                                          </p:val>
                                        </p:tav>
                                        <p:tav tm="100000">
                                          <p:val>
                                            <p:strVal val="ppt_y"/>
                                          </p:val>
                                        </p:tav>
                                      </p:tavLst>
                                    </p:anim>
                                    <p:set>
                                      <p:cBhvr>
                                        <p:cTn id="8" dur="1" fill="hold">
                                          <p:stCondLst>
                                            <p:cond delay="2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STOP LYING</a:t>
            </a:r>
          </a:p>
        </p:txBody>
      </p:sp>
      <p:sp>
        <p:nvSpPr>
          <p:cNvPr id="3" name="Content Placeholder 2"/>
          <p:cNvSpPr>
            <a:spLocks noGrp="1"/>
          </p:cNvSpPr>
          <p:nvPr>
            <p:ph sz="half" idx="1"/>
          </p:nvPr>
        </p:nvSpPr>
        <p:spPr>
          <a:xfrm>
            <a:off x="601249" y="2564047"/>
            <a:ext cx="4419714" cy="4525963"/>
          </a:xfrm>
        </p:spPr>
        <p:txBody>
          <a:bodyPr>
            <a:noAutofit/>
          </a:bodyPr>
          <a:lstStyle/>
          <a:p>
            <a:pPr marL="0" indent="0"/>
            <a:r>
              <a:rPr lang="en-US" sz="5400" baseline="30000" dirty="0"/>
              <a:t>25</a:t>
            </a:r>
            <a:r>
              <a:rPr lang="en-US" sz="5400" dirty="0"/>
              <a:t> Therefore each of you must </a:t>
            </a:r>
            <a:r>
              <a:rPr lang="en-US" sz="5400" dirty="0">
                <a:effectLst>
                  <a:glow rad="127000">
                    <a:srgbClr val="FF0000"/>
                  </a:glow>
                </a:effectLst>
              </a:rPr>
              <a:t>put off falsehood</a:t>
            </a:r>
          </a:p>
        </p:txBody>
      </p:sp>
      <p:pic>
        <p:nvPicPr>
          <p:cNvPr id="3073" name="Picture 1"/>
          <p:cNvPicPr>
            <a:picLocks noChangeAspect="1" noChangeArrowheads="1"/>
          </p:cNvPicPr>
          <p:nvPr/>
        </p:nvPicPr>
        <p:blipFill>
          <a:blip r:embed="rId3" cstate="print"/>
          <a:srcRect/>
          <a:stretch>
            <a:fillRect/>
          </a:stretch>
        </p:blipFill>
        <p:spPr bwMode="auto">
          <a:xfrm>
            <a:off x="4094207" y="2338055"/>
            <a:ext cx="3361038" cy="3598555"/>
          </a:xfrm>
          <a:prstGeom prst="rect">
            <a:avLst/>
          </a:prstGeom>
          <a:noFill/>
          <a:ln w="9525">
            <a:noFill/>
            <a:miter lim="800000"/>
            <a:headEnd/>
            <a:tailEnd/>
          </a:ln>
          <a:effectLst/>
        </p:spPr>
      </p:pic>
      <p:sp>
        <p:nvSpPr>
          <p:cNvPr id="8" name="TextBox 7"/>
          <p:cNvSpPr txBox="1"/>
          <p:nvPr/>
        </p:nvSpPr>
        <p:spPr>
          <a:xfrm>
            <a:off x="4897396" y="3472250"/>
            <a:ext cx="1700081" cy="1200329"/>
          </a:xfrm>
          <a:prstGeom prst="rect">
            <a:avLst/>
          </a:prstGeom>
          <a:noFill/>
        </p:spPr>
        <p:txBody>
          <a:bodyPr wrap="none" rtlCol="0">
            <a:spAutoFit/>
          </a:bodyPr>
          <a:lstStyle/>
          <a:p>
            <a:r>
              <a:rPr lang="en-US" sz="7200" b="1" dirty="0">
                <a:solidFill>
                  <a:srgbClr val="FF0000"/>
                </a:solidFill>
                <a:effectLst>
                  <a:glow rad="127000">
                    <a:schemeClr val="bg1"/>
                  </a:glow>
                </a:effectLst>
              </a:rPr>
              <a:t>LIES</a:t>
            </a:r>
          </a:p>
        </p:txBody>
      </p:sp>
      <p:sp>
        <p:nvSpPr>
          <p:cNvPr id="9" name="Content Placeholder 8"/>
          <p:cNvSpPr>
            <a:spLocks noGrp="1"/>
          </p:cNvSpPr>
          <p:nvPr>
            <p:ph sz="half" idx="2"/>
          </p:nvPr>
        </p:nvSpPr>
        <p:spPr/>
        <p:txBody>
          <a:bodyPr/>
          <a:lstStyle/>
          <a:p>
            <a:endParaRPr lang="en-US"/>
          </a:p>
        </p:txBody>
      </p:sp>
      <p:pic>
        <p:nvPicPr>
          <p:cNvPr id="14" name="Picture 13">
            <a:extLst>
              <a:ext uri="{FF2B5EF4-FFF2-40B4-BE49-F238E27FC236}">
                <a16:creationId xmlns:a16="http://schemas.microsoft.com/office/drawing/2014/main" id="{831DDE59-0042-4CB4-A4C6-44EBD7BD9989}"/>
              </a:ext>
            </a:extLst>
          </p:cNvPr>
          <p:cNvPicPr>
            <a:picLocks noChangeAspect="1"/>
          </p:cNvPicPr>
          <p:nvPr/>
        </p:nvPicPr>
        <p:blipFill>
          <a:blip r:embed="rId4">
            <a:alphaModFix amt="85000"/>
          </a:blip>
          <a:stretch>
            <a:fillRect/>
          </a:stretch>
        </p:blipFill>
        <p:spPr>
          <a:xfrm>
            <a:off x="1866692" y="1489296"/>
            <a:ext cx="3099216" cy="1110808"/>
          </a:xfrm>
          <a:prstGeom prst="rect">
            <a:avLst/>
          </a:prstGeom>
        </p:spPr>
      </p:pic>
    </p:spTree>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a:t>
            </a:r>
            <a:r>
              <a:rPr lang="en-US" u="sng" dirty="0">
                <a:effectLst>
                  <a:glow rad="127000">
                    <a:srgbClr val="FF0000"/>
                  </a:glow>
                </a:effectLst>
              </a:rPr>
              <a:t>TRUTHING</a:t>
            </a:r>
          </a:p>
        </p:txBody>
      </p:sp>
      <p:sp>
        <p:nvSpPr>
          <p:cNvPr id="3" name="Content Placeholder 2"/>
          <p:cNvSpPr>
            <a:spLocks noGrp="1"/>
          </p:cNvSpPr>
          <p:nvPr>
            <p:ph sz="half" idx="1"/>
          </p:nvPr>
        </p:nvSpPr>
        <p:spPr>
          <a:xfrm>
            <a:off x="613775" y="2564047"/>
            <a:ext cx="4407188" cy="4525963"/>
          </a:xfrm>
        </p:spPr>
        <p:txBody>
          <a:bodyPr>
            <a:noAutofit/>
          </a:bodyPr>
          <a:lstStyle/>
          <a:p>
            <a:pPr marL="0" indent="0"/>
            <a:r>
              <a:rPr lang="en-US" sz="5400" baseline="30000" dirty="0"/>
              <a:t>25</a:t>
            </a:r>
            <a:r>
              <a:rPr lang="en-US" sz="5400" dirty="0"/>
              <a:t> Therefore each of you must put off falsehood</a:t>
            </a:r>
          </a:p>
        </p:txBody>
      </p:sp>
      <p:sp>
        <p:nvSpPr>
          <p:cNvPr id="4" name="Content Placeholder 3"/>
          <p:cNvSpPr>
            <a:spLocks noGrp="1"/>
          </p:cNvSpPr>
          <p:nvPr>
            <p:ph sz="half" idx="2"/>
          </p:nvPr>
        </p:nvSpPr>
        <p:spPr>
          <a:xfrm>
            <a:off x="7220469" y="2564047"/>
            <a:ext cx="4631624" cy="3923251"/>
          </a:xfrm>
        </p:spPr>
        <p:txBody>
          <a:bodyPr>
            <a:noAutofit/>
          </a:bodyPr>
          <a:lstStyle/>
          <a:p>
            <a:pPr marL="0" indent="0">
              <a:lnSpc>
                <a:spcPts val="5400"/>
              </a:lnSpc>
            </a:pPr>
            <a:r>
              <a:rPr lang="en-US" sz="5400" dirty="0"/>
              <a:t>and </a:t>
            </a:r>
            <a:r>
              <a:rPr lang="en-US" sz="5400" dirty="0">
                <a:effectLst>
                  <a:glow rad="127000">
                    <a:srgbClr val="FF0000"/>
                  </a:glow>
                </a:effectLst>
              </a:rPr>
              <a:t>speak truthfully </a:t>
            </a:r>
            <a:r>
              <a:rPr lang="en-US" sz="5400" dirty="0"/>
              <a:t>to his neighbor, for we are all members of one body.</a:t>
            </a:r>
          </a:p>
        </p:txBody>
      </p:sp>
      <p:pic>
        <p:nvPicPr>
          <p:cNvPr id="3073" name="Picture 1"/>
          <p:cNvPicPr>
            <a:picLocks noChangeAspect="1" noChangeArrowheads="1"/>
          </p:cNvPicPr>
          <p:nvPr/>
        </p:nvPicPr>
        <p:blipFill>
          <a:blip r:embed="rId3" cstate="print"/>
          <a:srcRect/>
          <a:stretch>
            <a:fillRect/>
          </a:stretch>
        </p:blipFill>
        <p:spPr bwMode="auto">
          <a:xfrm>
            <a:off x="4094207" y="2338055"/>
            <a:ext cx="3361038" cy="3598555"/>
          </a:xfrm>
          <a:prstGeom prst="rect">
            <a:avLst/>
          </a:prstGeom>
          <a:noFill/>
          <a:ln w="9525">
            <a:noFill/>
            <a:miter lim="800000"/>
            <a:headEnd/>
            <a:tailEnd/>
          </a:ln>
          <a:effectLst/>
        </p:spPr>
      </p:pic>
      <p:sp>
        <p:nvSpPr>
          <p:cNvPr id="8" name="TextBox 7"/>
          <p:cNvSpPr txBox="1"/>
          <p:nvPr/>
        </p:nvSpPr>
        <p:spPr>
          <a:xfrm>
            <a:off x="4415472" y="3472250"/>
            <a:ext cx="2802370" cy="1200329"/>
          </a:xfrm>
          <a:prstGeom prst="rect">
            <a:avLst/>
          </a:prstGeom>
          <a:noFill/>
        </p:spPr>
        <p:txBody>
          <a:bodyPr wrap="none" rtlCol="0">
            <a:spAutoFit/>
          </a:bodyPr>
          <a:lstStyle/>
          <a:p>
            <a:r>
              <a:rPr lang="en-US" sz="7200" b="1" dirty="0">
                <a:solidFill>
                  <a:srgbClr val="FF0000"/>
                </a:solidFill>
                <a:effectLst>
                  <a:glow rad="127000">
                    <a:schemeClr val="bg1"/>
                  </a:glow>
                </a:effectLst>
              </a:rPr>
              <a:t>TRUTH</a:t>
            </a:r>
          </a:p>
        </p:txBody>
      </p:sp>
      <p:pic>
        <p:nvPicPr>
          <p:cNvPr id="12" name="Picture 11">
            <a:extLst>
              <a:ext uri="{FF2B5EF4-FFF2-40B4-BE49-F238E27FC236}">
                <a16:creationId xmlns:a16="http://schemas.microsoft.com/office/drawing/2014/main" id="{3BE7F7D5-F9C1-41BE-A0A5-EBFA1308CE67}"/>
              </a:ext>
            </a:extLst>
          </p:cNvPr>
          <p:cNvPicPr>
            <a:picLocks noChangeAspect="1"/>
          </p:cNvPicPr>
          <p:nvPr/>
        </p:nvPicPr>
        <p:blipFill>
          <a:blip r:embed="rId4">
            <a:alphaModFix amt="85000"/>
          </a:blip>
          <a:stretch>
            <a:fillRect/>
          </a:stretch>
        </p:blipFill>
        <p:spPr>
          <a:xfrm>
            <a:off x="1866692" y="1489296"/>
            <a:ext cx="3099216" cy="1110808"/>
          </a:xfrm>
          <a:prstGeom prst="rect">
            <a:avLst/>
          </a:prstGeom>
        </p:spPr>
      </p:pic>
      <p:pic>
        <p:nvPicPr>
          <p:cNvPr id="14" name="Picture 13">
            <a:extLst>
              <a:ext uri="{FF2B5EF4-FFF2-40B4-BE49-F238E27FC236}">
                <a16:creationId xmlns:a16="http://schemas.microsoft.com/office/drawing/2014/main" id="{FE7536B7-2C3E-43CA-B2C1-D1C8AC424A76}"/>
              </a:ext>
            </a:extLst>
          </p:cNvPr>
          <p:cNvPicPr>
            <a:picLocks noChangeAspect="1"/>
          </p:cNvPicPr>
          <p:nvPr/>
        </p:nvPicPr>
        <p:blipFill>
          <a:blip r:embed="rId5"/>
          <a:stretch>
            <a:fillRect/>
          </a:stretch>
        </p:blipFill>
        <p:spPr>
          <a:xfrm>
            <a:off x="6938589" y="1444633"/>
            <a:ext cx="3547221" cy="1098534"/>
          </a:xfrm>
          <a:prstGeom prst="rect">
            <a:avLst/>
          </a:prstGeom>
        </p:spPr>
      </p:pic>
    </p:spTree>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STOP </a:t>
            </a:r>
            <a:r>
              <a:rPr lang="en-US" u="sng" dirty="0">
                <a:effectLst>
                  <a:glow rad="127000">
                    <a:srgbClr val="FF0000"/>
                  </a:glow>
                </a:effectLst>
              </a:rPr>
              <a:t>STUFFING</a:t>
            </a:r>
          </a:p>
        </p:txBody>
      </p:sp>
      <p:sp>
        <p:nvSpPr>
          <p:cNvPr id="3" name="Content Placeholder 2"/>
          <p:cNvSpPr>
            <a:spLocks noGrp="1"/>
          </p:cNvSpPr>
          <p:nvPr>
            <p:ph sz="half" idx="1"/>
          </p:nvPr>
        </p:nvSpPr>
        <p:spPr>
          <a:xfrm>
            <a:off x="288099" y="2564047"/>
            <a:ext cx="4732864" cy="4525963"/>
          </a:xfrm>
        </p:spPr>
        <p:txBody>
          <a:bodyPr>
            <a:noAutofit/>
          </a:bodyPr>
          <a:lstStyle/>
          <a:p>
            <a:pPr marL="0" indent="0">
              <a:lnSpc>
                <a:spcPts val="5400"/>
              </a:lnSpc>
            </a:pPr>
            <a:r>
              <a:rPr lang="en-US" sz="4800" i="1" dirty="0">
                <a:effectLst>
                  <a:glow rad="127000">
                    <a:srgbClr val="FF0000"/>
                  </a:glow>
                </a:effectLst>
              </a:rPr>
              <a:t>do not let the sun go down on your anger</a:t>
            </a:r>
            <a:r>
              <a:rPr lang="en-US" sz="4800" i="1" dirty="0"/>
              <a:t>, </a:t>
            </a:r>
            <a:r>
              <a:rPr lang="en-US" sz="4800" baseline="30000" dirty="0"/>
              <a:t>27</a:t>
            </a:r>
            <a:r>
              <a:rPr lang="en-US" sz="4800" dirty="0"/>
              <a:t>  and do not give the devil an opportunity.</a:t>
            </a:r>
            <a:br>
              <a:rPr lang="en-US" sz="4800" dirty="0"/>
            </a:br>
            <a:r>
              <a:rPr lang="en-US" sz="4800" i="1" dirty="0"/>
              <a:t>(NAS)</a:t>
            </a:r>
            <a:endParaRPr lang="en-US" sz="4800" dirty="0"/>
          </a:p>
        </p:txBody>
      </p:sp>
      <p:pic>
        <p:nvPicPr>
          <p:cNvPr id="46082" name="Picture 2"/>
          <p:cNvPicPr>
            <a:picLocks noChangeAspect="1" noChangeArrowheads="1"/>
          </p:cNvPicPr>
          <p:nvPr/>
        </p:nvPicPr>
        <p:blipFill>
          <a:blip r:embed="rId2" cstate="print"/>
          <a:srcRect/>
          <a:stretch>
            <a:fillRect/>
          </a:stretch>
        </p:blipFill>
        <p:spPr bwMode="auto">
          <a:xfrm>
            <a:off x="4359748" y="1569307"/>
            <a:ext cx="2987962" cy="2756802"/>
          </a:xfrm>
          <a:prstGeom prst="rect">
            <a:avLst/>
          </a:prstGeom>
          <a:noFill/>
          <a:ln w="9525">
            <a:noFill/>
            <a:miter lim="800000"/>
            <a:headEnd/>
            <a:tailEnd/>
          </a:ln>
          <a:effectLst/>
        </p:spPr>
      </p:pic>
      <p:pic>
        <p:nvPicPr>
          <p:cNvPr id="10" name="Picture 9">
            <a:extLst>
              <a:ext uri="{FF2B5EF4-FFF2-40B4-BE49-F238E27FC236}">
                <a16:creationId xmlns:a16="http://schemas.microsoft.com/office/drawing/2014/main" id="{8154342A-F967-4EAC-889B-4D86EE83B45C}"/>
              </a:ext>
            </a:extLst>
          </p:cNvPr>
          <p:cNvPicPr>
            <a:picLocks noChangeAspect="1"/>
          </p:cNvPicPr>
          <p:nvPr/>
        </p:nvPicPr>
        <p:blipFill>
          <a:blip r:embed="rId3">
            <a:alphaModFix amt="85000"/>
          </a:blip>
          <a:stretch>
            <a:fillRect/>
          </a:stretch>
        </p:blipFill>
        <p:spPr>
          <a:xfrm>
            <a:off x="1866692" y="1489296"/>
            <a:ext cx="3099216" cy="1110808"/>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0"/>
                                        <p:tgtEl>
                                          <p:spTgt spid="46082"/>
                                        </p:tgtEl>
                                        <p:attrNameLst>
                                          <p:attrName>ppt_x</p:attrName>
                                        </p:attrNameLst>
                                      </p:cBhvr>
                                      <p:tavLst>
                                        <p:tav tm="0">
                                          <p:val>
                                            <p:strVal val="ppt_x"/>
                                          </p:val>
                                        </p:tav>
                                        <p:tav tm="100000">
                                          <p:val>
                                            <p:strVal val="ppt_x"/>
                                          </p:val>
                                        </p:tav>
                                      </p:tavLst>
                                    </p:anim>
                                    <p:anim calcmode="lin" valueType="num">
                                      <p:cBhvr additive="base">
                                        <p:cTn id="7" dur="5000"/>
                                        <p:tgtEl>
                                          <p:spTgt spid="46082"/>
                                        </p:tgtEl>
                                        <p:attrNameLst>
                                          <p:attrName>ppt_y</p:attrName>
                                        </p:attrNameLst>
                                      </p:cBhvr>
                                      <p:tavLst>
                                        <p:tav tm="0">
                                          <p:val>
                                            <p:strVal val="ppt_y"/>
                                          </p:val>
                                        </p:tav>
                                        <p:tav tm="100000">
                                          <p:val>
                                            <p:strVal val="1+ppt_h/2"/>
                                          </p:val>
                                        </p:tav>
                                      </p:tavLst>
                                    </p:anim>
                                    <p:set>
                                      <p:cBhvr>
                                        <p:cTn id="8" dur="1" fill="hold">
                                          <p:stCondLst>
                                            <p:cond delay="4999"/>
                                          </p:stCondLst>
                                        </p:cTn>
                                        <p:tgtEl>
                                          <p:spTgt spid="460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4308530" y="2079812"/>
            <a:ext cx="3212179" cy="477818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START </a:t>
            </a:r>
            <a:r>
              <a:rPr lang="en-US" u="sng" dirty="0">
                <a:effectLst>
                  <a:glow rad="127000">
                    <a:srgbClr val="FF0000"/>
                  </a:glow>
                </a:effectLst>
              </a:rPr>
              <a:t>RELEASING</a:t>
            </a:r>
          </a:p>
        </p:txBody>
      </p:sp>
      <p:sp>
        <p:nvSpPr>
          <p:cNvPr id="4" name="Content Placeholder 3"/>
          <p:cNvSpPr>
            <a:spLocks noGrp="1"/>
          </p:cNvSpPr>
          <p:nvPr>
            <p:ph sz="half" idx="2"/>
          </p:nvPr>
        </p:nvSpPr>
        <p:spPr>
          <a:xfrm>
            <a:off x="7035113" y="2564047"/>
            <a:ext cx="4816979" cy="3923251"/>
          </a:xfrm>
        </p:spPr>
        <p:txBody>
          <a:bodyPr>
            <a:normAutofit/>
          </a:bodyPr>
          <a:lstStyle/>
          <a:p>
            <a:pPr marL="0" indent="0"/>
            <a:r>
              <a:rPr lang="en-US" sz="5400" baseline="30000" dirty="0"/>
              <a:t>26 </a:t>
            </a:r>
            <a:r>
              <a:rPr lang="en-US" sz="5400" dirty="0"/>
              <a:t>“</a:t>
            </a:r>
            <a:r>
              <a:rPr lang="en-US" sz="5400" dirty="0">
                <a:effectLst>
                  <a:glow rad="127000">
                    <a:srgbClr val="FF0000"/>
                  </a:glow>
                </a:effectLst>
              </a:rPr>
              <a:t>Be angry</a:t>
            </a:r>
            <a:r>
              <a:rPr lang="en-US" sz="5400" dirty="0"/>
              <a:t>, and </a:t>
            </a:r>
            <a:r>
              <a:rPr lang="en-US" sz="5400" i="1" dirty="0"/>
              <a:t>yet do not sin; (NAS)</a:t>
            </a:r>
            <a:endParaRPr lang="en-US" sz="5400" dirty="0"/>
          </a:p>
        </p:txBody>
      </p:sp>
      <p:sp>
        <p:nvSpPr>
          <p:cNvPr id="10" name="Content Placeholder 2">
            <a:extLst>
              <a:ext uri="{FF2B5EF4-FFF2-40B4-BE49-F238E27FC236}">
                <a16:creationId xmlns:a16="http://schemas.microsoft.com/office/drawing/2014/main" id="{29DD876C-8C1F-40F1-B38E-43430ABE8DFF}"/>
              </a:ext>
            </a:extLst>
          </p:cNvPr>
          <p:cNvSpPr txBox="1">
            <a:spLocks/>
          </p:cNvSpPr>
          <p:nvPr/>
        </p:nvSpPr>
        <p:spPr>
          <a:xfrm>
            <a:off x="288099" y="2564047"/>
            <a:ext cx="4732864"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None/>
              <a:defRPr sz="2800" b="1"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None/>
              <a:defRPr sz="2400" b="1"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None/>
              <a:defRPr sz="2000" b="1"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None/>
              <a:defRPr sz="1800" b="1"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None/>
              <a:defRPr sz="1800" b="1"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nSpc>
                <a:spcPts val="5400"/>
              </a:lnSpc>
            </a:pPr>
            <a:r>
              <a:rPr lang="en-US" sz="4800" i="1">
                <a:effectLst>
                  <a:glow rad="127000">
                    <a:srgbClr val="FF0000"/>
                  </a:glow>
                </a:effectLst>
              </a:rPr>
              <a:t>do not let the sun go down on your anger</a:t>
            </a:r>
            <a:r>
              <a:rPr lang="en-US" sz="4800" i="1"/>
              <a:t>, </a:t>
            </a:r>
            <a:r>
              <a:rPr lang="en-US" sz="4800" baseline="30000"/>
              <a:t>27</a:t>
            </a:r>
            <a:r>
              <a:rPr lang="en-US" sz="4800"/>
              <a:t>  and do not give the devil an opportunity.</a:t>
            </a:r>
            <a:br>
              <a:rPr lang="en-US" sz="4800"/>
            </a:br>
            <a:r>
              <a:rPr lang="en-US" sz="4800" i="1"/>
              <a:t>(NAS)</a:t>
            </a:r>
            <a:endParaRPr lang="en-US" sz="4800" dirty="0"/>
          </a:p>
        </p:txBody>
      </p:sp>
      <p:pic>
        <p:nvPicPr>
          <p:cNvPr id="12" name="Picture 11">
            <a:extLst>
              <a:ext uri="{FF2B5EF4-FFF2-40B4-BE49-F238E27FC236}">
                <a16:creationId xmlns:a16="http://schemas.microsoft.com/office/drawing/2014/main" id="{C46DB4BF-1068-4158-B6E3-04E8DC5B8C4A}"/>
              </a:ext>
            </a:extLst>
          </p:cNvPr>
          <p:cNvPicPr>
            <a:picLocks noChangeAspect="1"/>
          </p:cNvPicPr>
          <p:nvPr/>
        </p:nvPicPr>
        <p:blipFill>
          <a:blip r:embed="rId4">
            <a:alphaModFix amt="85000"/>
          </a:blip>
          <a:stretch>
            <a:fillRect/>
          </a:stretch>
        </p:blipFill>
        <p:spPr>
          <a:xfrm>
            <a:off x="1866692" y="1489296"/>
            <a:ext cx="3099216" cy="1110808"/>
          </a:xfrm>
          <a:prstGeom prst="rect">
            <a:avLst/>
          </a:prstGeom>
        </p:spPr>
      </p:pic>
      <p:pic>
        <p:nvPicPr>
          <p:cNvPr id="13" name="Picture 12">
            <a:extLst>
              <a:ext uri="{FF2B5EF4-FFF2-40B4-BE49-F238E27FC236}">
                <a16:creationId xmlns:a16="http://schemas.microsoft.com/office/drawing/2014/main" id="{29D5F711-17C0-4669-8CC8-3C6D04B29016}"/>
              </a:ext>
            </a:extLst>
          </p:cNvPr>
          <p:cNvPicPr>
            <a:picLocks noChangeAspect="1"/>
          </p:cNvPicPr>
          <p:nvPr/>
        </p:nvPicPr>
        <p:blipFill>
          <a:blip r:embed="rId5"/>
          <a:stretch>
            <a:fillRect/>
          </a:stretch>
        </p:blipFill>
        <p:spPr>
          <a:xfrm>
            <a:off x="6938589" y="1444633"/>
            <a:ext cx="3547221" cy="1098534"/>
          </a:xfrm>
          <a:prstGeom prst="rect">
            <a:avLst/>
          </a:prstGeom>
        </p:spPr>
      </p:pic>
    </p:spTree>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srcRect b="29294"/>
          <a:stretch>
            <a:fillRect/>
          </a:stretch>
        </p:blipFill>
        <p:spPr bwMode="auto">
          <a:xfrm>
            <a:off x="3045900" y="1642354"/>
            <a:ext cx="4953040" cy="521564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STOP STEALING</a:t>
            </a:r>
          </a:p>
        </p:txBody>
      </p:sp>
      <p:sp>
        <p:nvSpPr>
          <p:cNvPr id="3" name="Content Placeholder 2"/>
          <p:cNvSpPr>
            <a:spLocks noGrp="1"/>
          </p:cNvSpPr>
          <p:nvPr>
            <p:ph sz="half" idx="1"/>
          </p:nvPr>
        </p:nvSpPr>
        <p:spPr>
          <a:xfrm>
            <a:off x="613775" y="2564047"/>
            <a:ext cx="4407188" cy="4525963"/>
          </a:xfrm>
        </p:spPr>
        <p:txBody>
          <a:bodyPr>
            <a:noAutofit/>
          </a:bodyPr>
          <a:lstStyle/>
          <a:p>
            <a:pPr marL="0" indent="0">
              <a:lnSpc>
                <a:spcPts val="5400"/>
              </a:lnSpc>
            </a:pPr>
            <a:r>
              <a:rPr lang="en-US" sz="5400" baseline="30000" dirty="0"/>
              <a:t>28</a:t>
            </a:r>
            <a:r>
              <a:rPr lang="en-US" sz="5400" dirty="0"/>
              <a:t> He who has been stealing must </a:t>
            </a:r>
            <a:r>
              <a:rPr lang="en-US" sz="5400" dirty="0">
                <a:effectLst>
                  <a:glow rad="127000">
                    <a:srgbClr val="FF0000"/>
                  </a:glow>
                </a:effectLst>
              </a:rPr>
              <a:t>steal </a:t>
            </a:r>
            <a:br>
              <a:rPr lang="en-US" sz="5400" dirty="0">
                <a:effectLst>
                  <a:glow rad="127000">
                    <a:srgbClr val="FF0000"/>
                  </a:glow>
                </a:effectLst>
              </a:rPr>
            </a:br>
            <a:r>
              <a:rPr lang="en-US" sz="5400" dirty="0">
                <a:effectLst>
                  <a:glow rad="127000">
                    <a:srgbClr val="FF0000"/>
                  </a:glow>
                </a:effectLst>
              </a:rPr>
              <a:t>no longer</a:t>
            </a:r>
            <a:r>
              <a:rPr lang="en-US" sz="5400" dirty="0"/>
              <a:t>,</a:t>
            </a:r>
          </a:p>
        </p:txBody>
      </p:sp>
      <p:sp>
        <p:nvSpPr>
          <p:cNvPr id="7" name="Content Placeholder 6"/>
          <p:cNvSpPr>
            <a:spLocks noGrp="1"/>
          </p:cNvSpPr>
          <p:nvPr>
            <p:ph sz="half" idx="2"/>
          </p:nvPr>
        </p:nvSpPr>
        <p:spPr/>
        <p:txBody>
          <a:bodyPr/>
          <a:lstStyle/>
          <a:p>
            <a:endParaRPr lang="en-US"/>
          </a:p>
        </p:txBody>
      </p:sp>
      <p:pic>
        <p:nvPicPr>
          <p:cNvPr id="9" name="Picture 8">
            <a:extLst>
              <a:ext uri="{FF2B5EF4-FFF2-40B4-BE49-F238E27FC236}">
                <a16:creationId xmlns:a16="http://schemas.microsoft.com/office/drawing/2014/main" id="{275FD2A2-2E11-424A-8C59-2238CF224C0C}"/>
              </a:ext>
            </a:extLst>
          </p:cNvPr>
          <p:cNvPicPr>
            <a:picLocks noChangeAspect="1"/>
          </p:cNvPicPr>
          <p:nvPr/>
        </p:nvPicPr>
        <p:blipFill>
          <a:blip r:embed="rId4">
            <a:alphaModFix amt="85000"/>
          </a:blip>
          <a:stretch>
            <a:fillRect/>
          </a:stretch>
        </p:blipFill>
        <p:spPr>
          <a:xfrm>
            <a:off x="1866692" y="1489296"/>
            <a:ext cx="3099216" cy="1110808"/>
          </a:xfrm>
          <a:prstGeom prst="rect">
            <a:avLst/>
          </a:prstGeom>
        </p:spPr>
      </p:pic>
    </p:spTree>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a:t>
            </a:r>
            <a:r>
              <a:rPr lang="en-US" u="sng" dirty="0">
                <a:effectLst>
                  <a:glow rad="127000">
                    <a:srgbClr val="FF0000"/>
                  </a:glow>
                </a:effectLst>
              </a:rPr>
              <a:t>SHARING!</a:t>
            </a:r>
          </a:p>
        </p:txBody>
      </p:sp>
      <p:sp>
        <p:nvSpPr>
          <p:cNvPr id="3" name="Content Placeholder 2"/>
          <p:cNvSpPr>
            <a:spLocks noGrp="1"/>
          </p:cNvSpPr>
          <p:nvPr>
            <p:ph sz="half" idx="1"/>
          </p:nvPr>
        </p:nvSpPr>
        <p:spPr>
          <a:xfrm>
            <a:off x="601249" y="2564047"/>
            <a:ext cx="4419714" cy="4525963"/>
          </a:xfrm>
        </p:spPr>
        <p:txBody>
          <a:bodyPr>
            <a:noAutofit/>
          </a:bodyPr>
          <a:lstStyle/>
          <a:p>
            <a:pPr marL="0" indent="0">
              <a:lnSpc>
                <a:spcPts val="5400"/>
              </a:lnSpc>
            </a:pPr>
            <a:r>
              <a:rPr lang="en-US" sz="5400" baseline="30000" dirty="0"/>
              <a:t>28</a:t>
            </a:r>
            <a:r>
              <a:rPr lang="en-US" sz="5400" dirty="0"/>
              <a:t> He who has been stealing must steal </a:t>
            </a:r>
            <a:br>
              <a:rPr lang="en-US" sz="5400" dirty="0"/>
            </a:br>
            <a:r>
              <a:rPr lang="en-US" sz="5400" dirty="0"/>
              <a:t>no longer,</a:t>
            </a:r>
          </a:p>
        </p:txBody>
      </p:sp>
      <p:pic>
        <p:nvPicPr>
          <p:cNvPr id="47106" name="Picture 2"/>
          <p:cNvPicPr>
            <a:picLocks noChangeAspect="1" noChangeArrowheads="1"/>
          </p:cNvPicPr>
          <p:nvPr/>
        </p:nvPicPr>
        <p:blipFill>
          <a:blip r:embed="rId2" cstate="print"/>
          <a:srcRect/>
          <a:stretch>
            <a:fillRect/>
          </a:stretch>
        </p:blipFill>
        <p:spPr bwMode="auto">
          <a:xfrm>
            <a:off x="4153761" y="2304470"/>
            <a:ext cx="2926147" cy="3979628"/>
          </a:xfrm>
          <a:prstGeom prst="rect">
            <a:avLst/>
          </a:prstGeom>
          <a:noFill/>
          <a:ln w="9525">
            <a:noFill/>
            <a:miter lim="800000"/>
            <a:headEnd/>
            <a:tailEnd/>
          </a:ln>
          <a:effectLst/>
        </p:spPr>
      </p:pic>
      <p:pic>
        <p:nvPicPr>
          <p:cNvPr id="8" name="Picture 7">
            <a:extLst>
              <a:ext uri="{FF2B5EF4-FFF2-40B4-BE49-F238E27FC236}">
                <a16:creationId xmlns:a16="http://schemas.microsoft.com/office/drawing/2014/main" id="{628CC28A-3C59-4020-A7ED-998BEFDB279A}"/>
              </a:ext>
            </a:extLst>
          </p:cNvPr>
          <p:cNvPicPr>
            <a:picLocks noChangeAspect="1"/>
          </p:cNvPicPr>
          <p:nvPr/>
        </p:nvPicPr>
        <p:blipFill>
          <a:blip r:embed="rId3">
            <a:alphaModFix amt="85000"/>
          </a:blip>
          <a:stretch>
            <a:fillRect/>
          </a:stretch>
        </p:blipFill>
        <p:spPr>
          <a:xfrm>
            <a:off x="1866692" y="1489296"/>
            <a:ext cx="3099216" cy="1110808"/>
          </a:xfrm>
          <a:prstGeom prst="rect">
            <a:avLst/>
          </a:prstGeom>
        </p:spPr>
      </p:pic>
      <p:pic>
        <p:nvPicPr>
          <p:cNvPr id="9" name="Picture 8">
            <a:extLst>
              <a:ext uri="{FF2B5EF4-FFF2-40B4-BE49-F238E27FC236}">
                <a16:creationId xmlns:a16="http://schemas.microsoft.com/office/drawing/2014/main" id="{C0B5C7C4-6502-44D0-ABD3-6AF165D88EAB}"/>
              </a:ext>
            </a:extLst>
          </p:cNvPr>
          <p:cNvPicPr>
            <a:picLocks noChangeAspect="1"/>
          </p:cNvPicPr>
          <p:nvPr/>
        </p:nvPicPr>
        <p:blipFill>
          <a:blip r:embed="rId4"/>
          <a:stretch>
            <a:fillRect/>
          </a:stretch>
        </p:blipFill>
        <p:spPr>
          <a:xfrm>
            <a:off x="6938589" y="1444633"/>
            <a:ext cx="3547221" cy="1098534"/>
          </a:xfrm>
          <a:prstGeom prst="rect">
            <a:avLst/>
          </a:prstGeom>
        </p:spPr>
      </p:pic>
      <p:sp>
        <p:nvSpPr>
          <p:cNvPr id="4" name="Content Placeholder 3"/>
          <p:cNvSpPr>
            <a:spLocks noGrp="1"/>
          </p:cNvSpPr>
          <p:nvPr>
            <p:ph sz="half" idx="2"/>
          </p:nvPr>
        </p:nvSpPr>
        <p:spPr>
          <a:xfrm>
            <a:off x="6878309" y="2564047"/>
            <a:ext cx="5109099" cy="3923251"/>
          </a:xfrm>
          <a:effectLst>
            <a:glow rad="127000">
              <a:srgbClr val="FF0000"/>
            </a:glow>
          </a:effectLst>
        </p:spPr>
        <p:txBody>
          <a:bodyPr>
            <a:noAutofit/>
          </a:bodyPr>
          <a:lstStyle/>
          <a:p>
            <a:pPr marL="0" indent="0">
              <a:lnSpc>
                <a:spcPts val="4800"/>
              </a:lnSpc>
            </a:pPr>
            <a:r>
              <a:rPr lang="en-US" sz="4800" dirty="0"/>
              <a:t>but must </a:t>
            </a:r>
            <a:r>
              <a:rPr lang="en-US" sz="4800" dirty="0">
                <a:effectLst>
                  <a:glow rad="127000">
                    <a:srgbClr val="FF0000"/>
                  </a:glow>
                </a:effectLst>
              </a:rPr>
              <a:t>work</a:t>
            </a:r>
            <a:r>
              <a:rPr lang="en-US" sz="4800" dirty="0"/>
              <a:t>, doing something useful with his own hands, that he may have something to </a:t>
            </a:r>
            <a:r>
              <a:rPr lang="en-US" sz="4800" dirty="0">
                <a:effectLst>
                  <a:glow rad="127000">
                    <a:srgbClr val="FF0000"/>
                  </a:glow>
                </a:effectLst>
              </a:rPr>
              <a:t>share with those in need</a:t>
            </a:r>
            <a:r>
              <a:rPr lang="en-US" sz="4800" dirty="0"/>
              <a:t>.</a:t>
            </a:r>
          </a:p>
        </p:txBody>
      </p:sp>
    </p:spTree>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cstate="print"/>
          <a:srcRect/>
          <a:stretch>
            <a:fillRect/>
          </a:stretch>
        </p:blipFill>
        <p:spPr bwMode="auto">
          <a:xfrm>
            <a:off x="4094207" y="2338055"/>
            <a:ext cx="3361038" cy="359855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STOP CURSING</a:t>
            </a:r>
          </a:p>
        </p:txBody>
      </p:sp>
      <p:sp>
        <p:nvSpPr>
          <p:cNvPr id="3" name="Content Placeholder 2"/>
          <p:cNvSpPr>
            <a:spLocks noGrp="1"/>
          </p:cNvSpPr>
          <p:nvPr>
            <p:ph sz="half" idx="1"/>
          </p:nvPr>
        </p:nvSpPr>
        <p:spPr>
          <a:xfrm>
            <a:off x="288099" y="2564047"/>
            <a:ext cx="4732864" cy="3899383"/>
          </a:xfrm>
        </p:spPr>
        <p:txBody>
          <a:bodyPr>
            <a:noAutofit/>
          </a:bodyPr>
          <a:lstStyle/>
          <a:p>
            <a:pPr marL="0" indent="0">
              <a:lnSpc>
                <a:spcPts val="5400"/>
              </a:lnSpc>
            </a:pPr>
            <a:r>
              <a:rPr lang="en-US" sz="5400" baseline="30000" dirty="0"/>
              <a:t>29</a:t>
            </a:r>
            <a:r>
              <a:rPr lang="en-US" sz="5400" dirty="0"/>
              <a:t> Do not let any </a:t>
            </a:r>
            <a:r>
              <a:rPr lang="en-US" sz="5400" dirty="0" err="1">
                <a:effectLst>
                  <a:glow rad="127000">
                    <a:srgbClr val="FF0000"/>
                  </a:glow>
                </a:effectLst>
              </a:rPr>
              <a:t>unwhole</a:t>
            </a:r>
            <a:r>
              <a:rPr lang="en-US" sz="5400" dirty="0">
                <a:effectLst>
                  <a:glow rad="127000">
                    <a:srgbClr val="FF0000"/>
                  </a:glow>
                </a:effectLst>
              </a:rPr>
              <a:t>-some talk </a:t>
            </a:r>
            <a:br>
              <a:rPr lang="en-US" sz="5400" dirty="0"/>
            </a:br>
            <a:r>
              <a:rPr lang="en-US" sz="5400" dirty="0"/>
              <a:t>come out of your mouths, </a:t>
            </a:r>
          </a:p>
        </p:txBody>
      </p:sp>
      <p:sp>
        <p:nvSpPr>
          <p:cNvPr id="9" name="TextBox 8"/>
          <p:cNvSpPr txBox="1"/>
          <p:nvPr/>
        </p:nvSpPr>
        <p:spPr>
          <a:xfrm>
            <a:off x="4761468" y="3472250"/>
            <a:ext cx="2165978" cy="1200329"/>
          </a:xfrm>
          <a:prstGeom prst="rect">
            <a:avLst/>
          </a:prstGeom>
          <a:noFill/>
        </p:spPr>
        <p:txBody>
          <a:bodyPr wrap="none" rtlCol="0">
            <a:spAutoFit/>
          </a:bodyPr>
          <a:lstStyle/>
          <a:p>
            <a:r>
              <a:rPr lang="en-US" sz="7200" b="1" dirty="0">
                <a:effectLst>
                  <a:glow rad="127000">
                    <a:schemeClr val="bg1"/>
                  </a:glow>
                </a:effectLst>
              </a:rPr>
              <a:t>*!#]*</a:t>
            </a:r>
          </a:p>
        </p:txBody>
      </p:sp>
      <p:pic>
        <p:nvPicPr>
          <p:cNvPr id="10" name="Picture 9">
            <a:extLst>
              <a:ext uri="{FF2B5EF4-FFF2-40B4-BE49-F238E27FC236}">
                <a16:creationId xmlns:a16="http://schemas.microsoft.com/office/drawing/2014/main" id="{F2020B47-C403-4F1C-A741-5F329A994892}"/>
              </a:ext>
            </a:extLst>
          </p:cNvPr>
          <p:cNvPicPr>
            <a:picLocks noChangeAspect="1"/>
          </p:cNvPicPr>
          <p:nvPr/>
        </p:nvPicPr>
        <p:blipFill>
          <a:blip r:embed="rId4">
            <a:alphaModFix amt="85000"/>
          </a:blip>
          <a:stretch>
            <a:fillRect/>
          </a:stretch>
        </p:blipFill>
        <p:spPr>
          <a:xfrm>
            <a:off x="1866692" y="1489296"/>
            <a:ext cx="3099216" cy="1110808"/>
          </a:xfrm>
          <a:prstGeom prst="rect">
            <a:avLst/>
          </a:prstGeom>
        </p:spPr>
      </p:pic>
    </p:spTree>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cstate="print"/>
          <a:srcRect/>
          <a:stretch>
            <a:fillRect/>
          </a:stretch>
        </p:blipFill>
        <p:spPr bwMode="auto">
          <a:xfrm>
            <a:off x="4094207" y="2338055"/>
            <a:ext cx="3361038" cy="3598555"/>
          </a:xfrm>
          <a:prstGeom prst="rect">
            <a:avLst/>
          </a:prstGeom>
          <a:noFill/>
          <a:ln w="9525">
            <a:noFill/>
            <a:miter lim="800000"/>
            <a:headEnd/>
            <a:tailEnd/>
          </a:ln>
          <a:effectLst/>
        </p:spPr>
      </p:pic>
      <p:sp>
        <p:nvSpPr>
          <p:cNvPr id="8" name="TextBox 7"/>
          <p:cNvSpPr txBox="1"/>
          <p:nvPr/>
        </p:nvSpPr>
        <p:spPr>
          <a:xfrm>
            <a:off x="4717041" y="3638722"/>
            <a:ext cx="2113784" cy="872547"/>
          </a:xfrm>
          <a:prstGeom prst="rect">
            <a:avLst/>
          </a:prstGeom>
          <a:noFill/>
        </p:spPr>
        <p:txBody>
          <a:bodyPr wrap="none" rtlCol="0">
            <a:spAutoFit/>
          </a:bodyPr>
          <a:lstStyle/>
          <a:p>
            <a:pPr algn="ctr">
              <a:lnSpc>
                <a:spcPts val="6000"/>
              </a:lnSpc>
            </a:pPr>
            <a:r>
              <a:rPr lang="en-US" sz="6000" b="1" dirty="0">
                <a:solidFill>
                  <a:schemeClr val="bg1"/>
                </a:solidFill>
                <a:effectLst>
                  <a:glow rad="127000">
                    <a:schemeClr val="tx1"/>
                  </a:glow>
                </a:effectLst>
              </a:rPr>
              <a:t>Praise</a:t>
            </a:r>
          </a:p>
        </p:txBody>
      </p:sp>
      <p:sp>
        <p:nvSpPr>
          <p:cNvPr id="2" name="Title 1"/>
          <p:cNvSpPr>
            <a:spLocks noGrp="1"/>
          </p:cNvSpPr>
          <p:nvPr>
            <p:ph type="title"/>
          </p:nvPr>
        </p:nvSpPr>
        <p:spPr/>
        <p:txBody>
          <a:bodyPr/>
          <a:lstStyle/>
          <a:p>
            <a:r>
              <a:rPr lang="en-US" dirty="0"/>
              <a:t>START </a:t>
            </a:r>
            <a:r>
              <a:rPr lang="en-US" u="sng" dirty="0">
                <a:effectLst>
                  <a:glow rad="127000">
                    <a:srgbClr val="FF0000"/>
                  </a:glow>
                </a:effectLst>
              </a:rPr>
              <a:t>PRAISING</a:t>
            </a:r>
            <a:endParaRPr lang="en-US" dirty="0"/>
          </a:p>
        </p:txBody>
      </p:sp>
      <p:sp>
        <p:nvSpPr>
          <p:cNvPr id="3" name="Content Placeholder 2"/>
          <p:cNvSpPr>
            <a:spLocks noGrp="1"/>
          </p:cNvSpPr>
          <p:nvPr>
            <p:ph sz="half" idx="1"/>
          </p:nvPr>
        </p:nvSpPr>
        <p:spPr>
          <a:xfrm>
            <a:off x="288099" y="2564047"/>
            <a:ext cx="4732864" cy="3923251"/>
          </a:xfrm>
        </p:spPr>
        <p:txBody>
          <a:bodyPr>
            <a:noAutofit/>
          </a:bodyPr>
          <a:lstStyle/>
          <a:p>
            <a:pPr marL="0" indent="0">
              <a:lnSpc>
                <a:spcPts val="5400"/>
              </a:lnSpc>
            </a:pPr>
            <a:r>
              <a:rPr lang="en-US" sz="5400" baseline="30000" dirty="0"/>
              <a:t>29</a:t>
            </a:r>
            <a:r>
              <a:rPr lang="en-US" sz="5400" dirty="0"/>
              <a:t> Do not let any </a:t>
            </a:r>
            <a:r>
              <a:rPr lang="en-US" sz="5400" dirty="0" err="1"/>
              <a:t>unwhole</a:t>
            </a:r>
            <a:r>
              <a:rPr lang="en-US" sz="5400" dirty="0"/>
              <a:t>-some talk </a:t>
            </a:r>
            <a:br>
              <a:rPr lang="en-US" sz="5400" dirty="0"/>
            </a:br>
            <a:r>
              <a:rPr lang="en-US" sz="5400" dirty="0"/>
              <a:t>come out of your mouths, </a:t>
            </a:r>
          </a:p>
        </p:txBody>
      </p:sp>
      <p:sp>
        <p:nvSpPr>
          <p:cNvPr id="4" name="Content Placeholder 3"/>
          <p:cNvSpPr>
            <a:spLocks noGrp="1"/>
          </p:cNvSpPr>
          <p:nvPr>
            <p:ph sz="half" idx="2"/>
          </p:nvPr>
        </p:nvSpPr>
        <p:spPr>
          <a:xfrm>
            <a:off x="7035114" y="2564047"/>
            <a:ext cx="4964820" cy="3923251"/>
          </a:xfrm>
        </p:spPr>
        <p:txBody>
          <a:bodyPr>
            <a:noAutofit/>
          </a:bodyPr>
          <a:lstStyle/>
          <a:p>
            <a:pPr marL="0" indent="0">
              <a:lnSpc>
                <a:spcPts val="4800"/>
              </a:lnSpc>
            </a:pPr>
            <a:r>
              <a:rPr lang="en-US" sz="4800" dirty="0"/>
              <a:t>but only what is helpful for </a:t>
            </a:r>
            <a:r>
              <a:rPr lang="en-US" sz="4800" dirty="0">
                <a:effectLst>
                  <a:glow rad="127000">
                    <a:srgbClr val="FF0000"/>
                  </a:glow>
                </a:effectLst>
              </a:rPr>
              <a:t>build-</a:t>
            </a:r>
            <a:r>
              <a:rPr lang="en-US" sz="4800" dirty="0" err="1">
                <a:effectLst>
                  <a:glow rad="127000">
                    <a:srgbClr val="FF0000"/>
                  </a:glow>
                </a:effectLst>
              </a:rPr>
              <a:t>ing</a:t>
            </a:r>
            <a:r>
              <a:rPr lang="en-US" sz="4800" dirty="0">
                <a:effectLst>
                  <a:glow rad="127000">
                    <a:srgbClr val="FF0000"/>
                  </a:glow>
                </a:effectLst>
              </a:rPr>
              <a:t> others up </a:t>
            </a:r>
            <a:r>
              <a:rPr lang="en-US" sz="4800" dirty="0"/>
              <a:t>according to their needs, that it may benefit those who listen.</a:t>
            </a:r>
          </a:p>
        </p:txBody>
      </p:sp>
      <p:pic>
        <p:nvPicPr>
          <p:cNvPr id="9" name="Picture 8">
            <a:extLst>
              <a:ext uri="{FF2B5EF4-FFF2-40B4-BE49-F238E27FC236}">
                <a16:creationId xmlns:a16="http://schemas.microsoft.com/office/drawing/2014/main" id="{8EB5B5FE-A6DB-4DA2-A6E1-E9FCA04AC08D}"/>
              </a:ext>
            </a:extLst>
          </p:cNvPr>
          <p:cNvPicPr>
            <a:picLocks noChangeAspect="1"/>
          </p:cNvPicPr>
          <p:nvPr/>
        </p:nvPicPr>
        <p:blipFill>
          <a:blip r:embed="rId4">
            <a:alphaModFix amt="85000"/>
          </a:blip>
          <a:stretch>
            <a:fillRect/>
          </a:stretch>
        </p:blipFill>
        <p:spPr>
          <a:xfrm>
            <a:off x="1866692" y="1489296"/>
            <a:ext cx="3099216" cy="1110808"/>
          </a:xfrm>
          <a:prstGeom prst="rect">
            <a:avLst/>
          </a:prstGeom>
        </p:spPr>
      </p:pic>
      <p:pic>
        <p:nvPicPr>
          <p:cNvPr id="10" name="Picture 9">
            <a:extLst>
              <a:ext uri="{FF2B5EF4-FFF2-40B4-BE49-F238E27FC236}">
                <a16:creationId xmlns:a16="http://schemas.microsoft.com/office/drawing/2014/main" id="{A9346039-7213-4C48-A738-D7A69C5AD164}"/>
              </a:ext>
            </a:extLst>
          </p:cNvPr>
          <p:cNvPicPr>
            <a:picLocks noChangeAspect="1"/>
          </p:cNvPicPr>
          <p:nvPr/>
        </p:nvPicPr>
        <p:blipFill>
          <a:blip r:embed="rId5"/>
          <a:stretch>
            <a:fillRect/>
          </a:stretch>
        </p:blipFill>
        <p:spPr>
          <a:xfrm>
            <a:off x="6938589" y="1444633"/>
            <a:ext cx="3547221" cy="1098534"/>
          </a:xfrm>
          <a:prstGeom prst="rect">
            <a:avLst/>
          </a:prstGeom>
        </p:spPr>
      </p:pic>
    </p:spTree>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STOP GREIVING </a:t>
            </a:r>
          </a:p>
        </p:txBody>
      </p:sp>
      <p:sp>
        <p:nvSpPr>
          <p:cNvPr id="3" name="Content Placeholder 2"/>
          <p:cNvSpPr>
            <a:spLocks noGrp="1"/>
          </p:cNvSpPr>
          <p:nvPr>
            <p:ph sz="half" idx="1"/>
          </p:nvPr>
        </p:nvSpPr>
        <p:spPr>
          <a:xfrm>
            <a:off x="288099" y="2564047"/>
            <a:ext cx="4745390" cy="2576365"/>
          </a:xfrm>
        </p:spPr>
        <p:txBody>
          <a:bodyPr>
            <a:noAutofit/>
          </a:bodyPr>
          <a:lstStyle/>
          <a:p>
            <a:pPr marL="0" indent="0">
              <a:lnSpc>
                <a:spcPts val="5400"/>
              </a:lnSpc>
            </a:pPr>
            <a:r>
              <a:rPr lang="en-US" sz="5400" baseline="30000" dirty="0"/>
              <a:t>30</a:t>
            </a:r>
            <a:r>
              <a:rPr lang="en-US" sz="5400" dirty="0"/>
              <a:t> And do not </a:t>
            </a:r>
            <a:r>
              <a:rPr lang="en-US" sz="5400" dirty="0">
                <a:effectLst>
                  <a:glow rad="127000">
                    <a:srgbClr val="FF0000"/>
                  </a:glow>
                </a:effectLst>
              </a:rPr>
              <a:t>grieve</a:t>
            </a:r>
            <a:r>
              <a:rPr lang="en-US" sz="5400" dirty="0"/>
              <a:t> the Holy Spirit of God, </a:t>
            </a:r>
          </a:p>
          <a:p>
            <a:pPr marL="0" indent="0"/>
            <a:r>
              <a:rPr lang="en-US" sz="5400" dirty="0"/>
              <a:t> </a:t>
            </a:r>
          </a:p>
        </p:txBody>
      </p:sp>
      <p:sp>
        <p:nvSpPr>
          <p:cNvPr id="8" name="Content Placeholder 7"/>
          <p:cNvSpPr>
            <a:spLocks noGrp="1"/>
          </p:cNvSpPr>
          <p:nvPr>
            <p:ph sz="half" idx="2"/>
          </p:nvPr>
        </p:nvSpPr>
        <p:spPr/>
        <p:txBody>
          <a:bodyPr/>
          <a:lstStyle/>
          <a:p>
            <a:endParaRPr lang="en-US"/>
          </a:p>
        </p:txBody>
      </p:sp>
      <p:pic>
        <p:nvPicPr>
          <p:cNvPr id="6" name="Picture 1"/>
          <p:cNvPicPr>
            <a:picLocks noChangeAspect="1" noChangeArrowheads="1"/>
          </p:cNvPicPr>
          <p:nvPr/>
        </p:nvPicPr>
        <p:blipFill>
          <a:blip r:embed="rId3" cstate="print"/>
          <a:srcRect/>
          <a:stretch>
            <a:fillRect/>
          </a:stretch>
        </p:blipFill>
        <p:spPr bwMode="auto">
          <a:xfrm flipH="1">
            <a:off x="4277989" y="3114778"/>
            <a:ext cx="2824608" cy="3366704"/>
          </a:xfrm>
          <a:prstGeom prst="rect">
            <a:avLst/>
          </a:prstGeom>
          <a:noFill/>
          <a:ln w="9525">
            <a:noFill/>
            <a:miter lim="800000"/>
            <a:headEnd/>
            <a:tailEnd/>
          </a:ln>
          <a:effectLst/>
        </p:spPr>
      </p:pic>
      <p:pic>
        <p:nvPicPr>
          <p:cNvPr id="7" name="Picture 6">
            <a:extLst>
              <a:ext uri="{FF2B5EF4-FFF2-40B4-BE49-F238E27FC236}">
                <a16:creationId xmlns:a16="http://schemas.microsoft.com/office/drawing/2014/main" id="{4932857D-A5CA-46A3-979E-6D3CDAF855F6}"/>
              </a:ext>
            </a:extLst>
          </p:cNvPr>
          <p:cNvPicPr>
            <a:picLocks noChangeAspect="1"/>
          </p:cNvPicPr>
          <p:nvPr/>
        </p:nvPicPr>
        <p:blipFill>
          <a:blip r:embed="rId4">
            <a:alphaModFix amt="85000"/>
          </a:blip>
          <a:stretch>
            <a:fillRect/>
          </a:stretch>
        </p:blipFill>
        <p:spPr>
          <a:xfrm>
            <a:off x="1866692" y="1489296"/>
            <a:ext cx="3099216" cy="1110808"/>
          </a:xfrm>
          <a:prstGeom prst="rect">
            <a:avLst/>
          </a:prstGeom>
        </p:spPr>
      </p:pic>
    </p:spTree>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b="28738"/>
          <a:stretch>
            <a:fillRect/>
          </a:stretch>
        </p:blipFill>
        <p:spPr bwMode="auto">
          <a:xfrm>
            <a:off x="-25400" y="3373392"/>
            <a:ext cx="12217400" cy="3484608"/>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START </a:t>
            </a:r>
            <a:r>
              <a:rPr lang="en-US" dirty="0">
                <a:effectLst>
                  <a:glow rad="127000">
                    <a:srgbClr val="FF0000">
                      <a:alpha val="0"/>
                    </a:srgbClr>
                  </a:glow>
                </a:effectLst>
              </a:rPr>
              <a:t>SHOWING</a:t>
            </a:r>
            <a:r>
              <a:rPr lang="en-US" dirty="0"/>
              <a:t> THE </a:t>
            </a:r>
            <a:r>
              <a:rPr lang="en-US" u="sng" dirty="0">
                <a:effectLst>
                  <a:glow rad="127000">
                    <a:srgbClr val="FF0000"/>
                  </a:glow>
                </a:effectLst>
              </a:rPr>
              <a:t>SEAL</a:t>
            </a:r>
          </a:p>
        </p:txBody>
      </p:sp>
      <p:sp>
        <p:nvSpPr>
          <p:cNvPr id="3" name="Content Placeholder 2"/>
          <p:cNvSpPr>
            <a:spLocks noGrp="1"/>
          </p:cNvSpPr>
          <p:nvPr>
            <p:ph sz="half" idx="1"/>
          </p:nvPr>
        </p:nvSpPr>
        <p:spPr>
          <a:xfrm>
            <a:off x="288099" y="2564047"/>
            <a:ext cx="4732864" cy="2576365"/>
          </a:xfrm>
        </p:spPr>
        <p:txBody>
          <a:bodyPr>
            <a:noAutofit/>
          </a:bodyPr>
          <a:lstStyle/>
          <a:p>
            <a:pPr marL="0" indent="0">
              <a:lnSpc>
                <a:spcPts val="5400"/>
              </a:lnSpc>
            </a:pPr>
            <a:r>
              <a:rPr lang="en-US" sz="5400" baseline="30000" dirty="0"/>
              <a:t>30</a:t>
            </a:r>
            <a:r>
              <a:rPr lang="en-US" sz="5400" dirty="0"/>
              <a:t> And do not grieve the Holy Spirit of God, </a:t>
            </a:r>
          </a:p>
          <a:p>
            <a:pPr marL="0" indent="0">
              <a:lnSpc>
                <a:spcPts val="5400"/>
              </a:lnSpc>
            </a:pPr>
            <a:r>
              <a:rPr lang="en-US" sz="5400" dirty="0"/>
              <a:t> </a:t>
            </a:r>
          </a:p>
        </p:txBody>
      </p:sp>
      <p:sp>
        <p:nvSpPr>
          <p:cNvPr id="4" name="Content Placeholder 3"/>
          <p:cNvSpPr>
            <a:spLocks noGrp="1"/>
          </p:cNvSpPr>
          <p:nvPr>
            <p:ph sz="half" idx="2"/>
          </p:nvPr>
        </p:nvSpPr>
        <p:spPr>
          <a:xfrm>
            <a:off x="6583760" y="2564047"/>
            <a:ext cx="5315512" cy="3923251"/>
          </a:xfrm>
        </p:spPr>
        <p:txBody>
          <a:bodyPr>
            <a:normAutofit/>
          </a:bodyPr>
          <a:lstStyle/>
          <a:p>
            <a:pPr marL="0" indent="0">
              <a:lnSpc>
                <a:spcPts val="4800"/>
              </a:lnSpc>
            </a:pPr>
            <a:r>
              <a:rPr lang="en-US" sz="4800" dirty="0"/>
              <a:t>with whom you were </a:t>
            </a:r>
            <a:r>
              <a:rPr lang="en-US" sz="4800" dirty="0">
                <a:effectLst>
                  <a:glow rad="127000">
                    <a:srgbClr val="FF0000"/>
                  </a:glow>
                </a:effectLst>
              </a:rPr>
              <a:t>sealed</a:t>
            </a:r>
            <a:r>
              <a:rPr lang="en-US" sz="4800" dirty="0"/>
              <a:t> for the day of redemption.</a:t>
            </a:r>
          </a:p>
        </p:txBody>
      </p:sp>
      <p:pic>
        <p:nvPicPr>
          <p:cNvPr id="8" name="Picture 7">
            <a:extLst>
              <a:ext uri="{FF2B5EF4-FFF2-40B4-BE49-F238E27FC236}">
                <a16:creationId xmlns:a16="http://schemas.microsoft.com/office/drawing/2014/main" id="{0F64884B-2108-4BAA-A472-38A36436FE42}"/>
              </a:ext>
            </a:extLst>
          </p:cNvPr>
          <p:cNvPicPr>
            <a:picLocks noChangeAspect="1"/>
          </p:cNvPicPr>
          <p:nvPr/>
        </p:nvPicPr>
        <p:blipFill>
          <a:blip r:embed="rId4">
            <a:alphaModFix amt="85000"/>
          </a:blip>
          <a:stretch>
            <a:fillRect/>
          </a:stretch>
        </p:blipFill>
        <p:spPr>
          <a:xfrm>
            <a:off x="1866692" y="1489296"/>
            <a:ext cx="3099216" cy="1110808"/>
          </a:xfrm>
          <a:prstGeom prst="rect">
            <a:avLst/>
          </a:prstGeom>
        </p:spPr>
      </p:pic>
      <p:pic>
        <p:nvPicPr>
          <p:cNvPr id="9" name="Picture 8">
            <a:extLst>
              <a:ext uri="{FF2B5EF4-FFF2-40B4-BE49-F238E27FC236}">
                <a16:creationId xmlns:a16="http://schemas.microsoft.com/office/drawing/2014/main" id="{3B3CDD8B-A41E-4E12-8781-82F0A518F3EC}"/>
              </a:ext>
            </a:extLst>
          </p:cNvPr>
          <p:cNvPicPr>
            <a:picLocks noChangeAspect="1"/>
          </p:cNvPicPr>
          <p:nvPr/>
        </p:nvPicPr>
        <p:blipFill>
          <a:blip r:embed="rId5"/>
          <a:stretch>
            <a:fillRect/>
          </a:stretch>
        </p:blipFill>
        <p:spPr>
          <a:xfrm>
            <a:off x="6938589" y="1444633"/>
            <a:ext cx="3547221" cy="1098534"/>
          </a:xfrm>
          <a:prstGeom prst="rect">
            <a:avLst/>
          </a:prstGeom>
        </p:spPr>
      </p:pic>
    </p:spTree>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3790576" y="1956560"/>
            <a:ext cx="4134224" cy="515245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Identi</a:t>
            </a:r>
            <a:r>
              <a:rPr lang="en-US" dirty="0">
                <a:effectLst>
                  <a:glow rad="127000">
                    <a:srgbClr val="FF0000"/>
                  </a:glow>
                  <a:outerShdw blurRad="38100" dist="38100" dir="2700000" algn="tl">
                    <a:srgbClr val="000000">
                      <a:alpha val="43137"/>
                    </a:srgbClr>
                  </a:outerShdw>
                </a:effectLst>
              </a:rPr>
              <a:t>fy</a:t>
            </a:r>
            <a:r>
              <a:rPr lang="en-US" dirty="0"/>
              <a:t> what needs changing.</a:t>
            </a:r>
          </a:p>
        </p:txBody>
      </p:sp>
      <p:sp>
        <p:nvSpPr>
          <p:cNvPr id="3" name="Content Placeholder 2"/>
          <p:cNvSpPr>
            <a:spLocks noGrp="1"/>
          </p:cNvSpPr>
          <p:nvPr>
            <p:ph idx="1"/>
          </p:nvPr>
        </p:nvSpPr>
        <p:spPr/>
        <p:txBody>
          <a:bodyPr/>
          <a:lstStyle/>
          <a:p>
            <a:r>
              <a:rPr lang="en-US" dirty="0"/>
              <a:t>in the </a:t>
            </a:r>
            <a:r>
              <a:rPr lang="en-US" dirty="0">
                <a:effectLst>
                  <a:glow rad="127000">
                    <a:srgbClr val="FF0000"/>
                  </a:glow>
                  <a:outerShdw blurRad="38100" dist="38100" dir="2700000" algn="tl">
                    <a:srgbClr val="000000">
                      <a:alpha val="43137"/>
                    </a:srgbClr>
                  </a:outerShdw>
                </a:effectLst>
              </a:rPr>
              <a:t>futility of their thinking. </a:t>
            </a:r>
          </a:p>
        </p:txBody>
      </p:sp>
    </p:spTree>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3" cstate="print"/>
          <a:srcRect/>
          <a:stretch>
            <a:fillRect/>
          </a:stretch>
        </p:blipFill>
        <p:spPr bwMode="auto">
          <a:xfrm>
            <a:off x="4375709" y="2885118"/>
            <a:ext cx="3376098" cy="397288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STOP </a:t>
            </a:r>
            <a:r>
              <a:rPr lang="en-US" dirty="0">
                <a:effectLst>
                  <a:glow rad="127000">
                    <a:srgbClr val="FF0000"/>
                  </a:glow>
                </a:effectLst>
              </a:rPr>
              <a:t>HOSTILITY</a:t>
            </a:r>
            <a:r>
              <a:rPr lang="en-US" dirty="0"/>
              <a:t>!</a:t>
            </a:r>
          </a:p>
        </p:txBody>
      </p:sp>
      <p:sp>
        <p:nvSpPr>
          <p:cNvPr id="3" name="Content Placeholder 2"/>
          <p:cNvSpPr>
            <a:spLocks noGrp="1"/>
          </p:cNvSpPr>
          <p:nvPr>
            <p:ph sz="half" idx="1"/>
          </p:nvPr>
        </p:nvSpPr>
        <p:spPr>
          <a:xfrm>
            <a:off x="250520" y="2564047"/>
            <a:ext cx="5135671" cy="4525963"/>
          </a:xfrm>
        </p:spPr>
        <p:txBody>
          <a:bodyPr>
            <a:noAutofit/>
          </a:bodyPr>
          <a:lstStyle/>
          <a:p>
            <a:pPr marL="0" indent="0">
              <a:lnSpc>
                <a:spcPts val="5400"/>
              </a:lnSpc>
            </a:pPr>
            <a:r>
              <a:rPr lang="en-US" sz="4800" baseline="30000" dirty="0"/>
              <a:t>31</a:t>
            </a:r>
            <a:r>
              <a:rPr lang="en-US" sz="4800" dirty="0"/>
              <a:t> Get rid of all </a:t>
            </a:r>
            <a:r>
              <a:rPr lang="en-US" sz="4800" dirty="0">
                <a:effectLst>
                  <a:glow rad="127000">
                    <a:srgbClr val="FF0000"/>
                  </a:glow>
                </a:effectLst>
              </a:rPr>
              <a:t>bitterness</a:t>
            </a:r>
            <a:r>
              <a:rPr lang="en-US" sz="4800" dirty="0"/>
              <a:t>, </a:t>
            </a:r>
            <a:r>
              <a:rPr lang="en-US" sz="4800" dirty="0">
                <a:effectLst>
                  <a:glow rad="127000">
                    <a:srgbClr val="FF0000"/>
                  </a:glow>
                </a:effectLst>
              </a:rPr>
              <a:t>rage</a:t>
            </a:r>
            <a:r>
              <a:rPr lang="en-US" sz="4800" dirty="0"/>
              <a:t> and </a:t>
            </a:r>
            <a:r>
              <a:rPr lang="en-US" sz="4800" dirty="0">
                <a:effectLst>
                  <a:glow rad="127000">
                    <a:srgbClr val="FF0000"/>
                  </a:glow>
                </a:effectLst>
              </a:rPr>
              <a:t>anger</a:t>
            </a:r>
            <a:r>
              <a:rPr lang="en-US" sz="4800" dirty="0"/>
              <a:t>, </a:t>
            </a:r>
            <a:r>
              <a:rPr lang="en-US" sz="4800" dirty="0">
                <a:effectLst>
                  <a:glow rad="127000">
                    <a:srgbClr val="FF0000"/>
                  </a:glow>
                </a:effectLst>
              </a:rPr>
              <a:t>brawl-</a:t>
            </a:r>
            <a:r>
              <a:rPr lang="en-US" sz="4800" dirty="0" err="1">
                <a:effectLst>
                  <a:glow rad="127000">
                    <a:srgbClr val="FF0000"/>
                  </a:glow>
                </a:effectLst>
              </a:rPr>
              <a:t>ing</a:t>
            </a:r>
            <a:r>
              <a:rPr lang="en-US" sz="4800" dirty="0"/>
              <a:t> and </a:t>
            </a:r>
            <a:r>
              <a:rPr lang="en-US" sz="4800" dirty="0">
                <a:effectLst>
                  <a:glow rad="127000">
                    <a:srgbClr val="FF0000"/>
                  </a:glow>
                </a:effectLst>
              </a:rPr>
              <a:t>slander</a:t>
            </a:r>
            <a:r>
              <a:rPr lang="en-US" sz="4800" dirty="0"/>
              <a:t>, along with every form of </a:t>
            </a:r>
            <a:r>
              <a:rPr lang="en-US" sz="4800" dirty="0">
                <a:effectLst>
                  <a:glow rad="127000">
                    <a:srgbClr val="FF0000"/>
                  </a:glow>
                </a:effectLst>
              </a:rPr>
              <a:t>malice</a:t>
            </a:r>
            <a:r>
              <a:rPr lang="en-US" sz="4800" dirty="0"/>
              <a:t>.</a:t>
            </a:r>
          </a:p>
        </p:txBody>
      </p:sp>
      <p:sp>
        <p:nvSpPr>
          <p:cNvPr id="10" name="Content Placeholder 9"/>
          <p:cNvSpPr>
            <a:spLocks noGrp="1"/>
          </p:cNvSpPr>
          <p:nvPr>
            <p:ph sz="half" idx="2"/>
          </p:nvPr>
        </p:nvSpPr>
        <p:spPr/>
        <p:txBody>
          <a:bodyPr/>
          <a:lstStyle/>
          <a:p>
            <a:endParaRPr lang="en-US"/>
          </a:p>
        </p:txBody>
      </p:sp>
      <p:pic>
        <p:nvPicPr>
          <p:cNvPr id="7" name="Picture 6">
            <a:extLst>
              <a:ext uri="{FF2B5EF4-FFF2-40B4-BE49-F238E27FC236}">
                <a16:creationId xmlns:a16="http://schemas.microsoft.com/office/drawing/2014/main" id="{303C77C4-4F2C-4264-89BD-40FF8BE5D33C}"/>
              </a:ext>
            </a:extLst>
          </p:cNvPr>
          <p:cNvPicPr>
            <a:picLocks noChangeAspect="1"/>
          </p:cNvPicPr>
          <p:nvPr/>
        </p:nvPicPr>
        <p:blipFill>
          <a:blip r:embed="rId4">
            <a:alphaModFix amt="85000"/>
          </a:blip>
          <a:stretch>
            <a:fillRect/>
          </a:stretch>
        </p:blipFill>
        <p:spPr>
          <a:xfrm>
            <a:off x="1866692" y="1489296"/>
            <a:ext cx="3099216" cy="1110808"/>
          </a:xfrm>
          <a:prstGeom prst="rect">
            <a:avLst/>
          </a:prstGeom>
        </p:spPr>
      </p:pic>
    </p:spTree>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a:t>
            </a:r>
            <a:r>
              <a:rPr lang="en-US" u="sng" dirty="0">
                <a:effectLst>
                  <a:glow rad="127000">
                    <a:srgbClr val="FF0000"/>
                  </a:glow>
                </a:effectLst>
              </a:rPr>
              <a:t>KINDNESS</a:t>
            </a:r>
            <a:r>
              <a:rPr lang="en-US" dirty="0"/>
              <a:t>!</a:t>
            </a:r>
          </a:p>
        </p:txBody>
      </p:sp>
      <p:sp>
        <p:nvSpPr>
          <p:cNvPr id="3" name="Content Placeholder 2"/>
          <p:cNvSpPr>
            <a:spLocks noGrp="1"/>
          </p:cNvSpPr>
          <p:nvPr>
            <p:ph sz="half" idx="1"/>
          </p:nvPr>
        </p:nvSpPr>
        <p:spPr>
          <a:xfrm>
            <a:off x="250520" y="2564047"/>
            <a:ext cx="5073041" cy="4525963"/>
          </a:xfrm>
        </p:spPr>
        <p:txBody>
          <a:bodyPr>
            <a:noAutofit/>
          </a:bodyPr>
          <a:lstStyle/>
          <a:p>
            <a:pPr marL="0" indent="0">
              <a:lnSpc>
                <a:spcPts val="5400"/>
              </a:lnSpc>
            </a:pPr>
            <a:r>
              <a:rPr lang="en-US" sz="4800" baseline="30000" dirty="0"/>
              <a:t>31</a:t>
            </a:r>
            <a:r>
              <a:rPr lang="en-US" sz="4800" dirty="0"/>
              <a:t> Get rid of all bitterness, rage and anger, brawl-</a:t>
            </a:r>
            <a:r>
              <a:rPr lang="en-US" sz="4800" dirty="0" err="1"/>
              <a:t>ing</a:t>
            </a:r>
            <a:r>
              <a:rPr lang="en-US" sz="4800" dirty="0"/>
              <a:t> and slander, along with every form of malice.</a:t>
            </a:r>
          </a:p>
        </p:txBody>
      </p:sp>
      <p:sp>
        <p:nvSpPr>
          <p:cNvPr id="4" name="Content Placeholder 3"/>
          <p:cNvSpPr>
            <a:spLocks noGrp="1"/>
          </p:cNvSpPr>
          <p:nvPr>
            <p:ph sz="half" idx="2"/>
          </p:nvPr>
        </p:nvSpPr>
        <p:spPr>
          <a:xfrm>
            <a:off x="7035114" y="2564047"/>
            <a:ext cx="4906366" cy="3923251"/>
          </a:xfrm>
        </p:spPr>
        <p:txBody>
          <a:bodyPr>
            <a:normAutofit/>
          </a:bodyPr>
          <a:lstStyle/>
          <a:p>
            <a:pPr marL="0" indent="0">
              <a:lnSpc>
                <a:spcPts val="4800"/>
              </a:lnSpc>
              <a:tabLst>
                <a:tab pos="2463800" algn="l"/>
              </a:tabLst>
            </a:pPr>
            <a:r>
              <a:rPr lang="en-US" sz="4800" dirty="0"/>
              <a:t> </a:t>
            </a:r>
            <a:r>
              <a:rPr lang="en-US" sz="4800" baseline="30000" dirty="0"/>
              <a:t>32</a:t>
            </a:r>
            <a:r>
              <a:rPr lang="en-US" sz="4800" dirty="0"/>
              <a:t> Be </a:t>
            </a:r>
            <a:r>
              <a:rPr lang="en-US" sz="4800" dirty="0">
                <a:effectLst>
                  <a:glow rad="127000">
                    <a:srgbClr val="FF0000"/>
                  </a:glow>
                </a:effectLst>
              </a:rPr>
              <a:t>kind</a:t>
            </a:r>
            <a:r>
              <a:rPr lang="en-US" sz="4800" dirty="0"/>
              <a:t> and </a:t>
            </a:r>
            <a:r>
              <a:rPr lang="en-US" sz="4800" dirty="0">
                <a:effectLst>
                  <a:glow rad="127000">
                    <a:srgbClr val="FF0000"/>
                  </a:glow>
                </a:effectLst>
              </a:rPr>
              <a:t>compassionate</a:t>
            </a:r>
            <a:r>
              <a:rPr lang="en-US" sz="4800" dirty="0"/>
              <a:t> to one another, </a:t>
            </a:r>
            <a:r>
              <a:rPr lang="en-US" sz="4800" dirty="0">
                <a:effectLst>
                  <a:glow rad="127000">
                    <a:srgbClr val="FF0000"/>
                  </a:glow>
                </a:effectLst>
              </a:rPr>
              <a:t>for-giving</a:t>
            </a:r>
            <a:r>
              <a:rPr lang="en-US" sz="4800" dirty="0"/>
              <a:t> each other, just as in Christ God </a:t>
            </a:r>
            <a:r>
              <a:rPr lang="en-US" sz="4800" dirty="0">
                <a:effectLst>
                  <a:glow rad="127000">
                    <a:srgbClr val="FF0000"/>
                  </a:glow>
                </a:effectLst>
              </a:rPr>
              <a:t>forgave</a:t>
            </a:r>
            <a:r>
              <a:rPr lang="en-US" sz="4800" dirty="0"/>
              <a:t> you.</a:t>
            </a:r>
          </a:p>
        </p:txBody>
      </p:sp>
      <p:pic>
        <p:nvPicPr>
          <p:cNvPr id="8" name="Picture 7">
            <a:extLst>
              <a:ext uri="{FF2B5EF4-FFF2-40B4-BE49-F238E27FC236}">
                <a16:creationId xmlns:a16="http://schemas.microsoft.com/office/drawing/2014/main" id="{BC24AC93-C9B3-45F5-8395-AF66251A49A4}"/>
              </a:ext>
            </a:extLst>
          </p:cNvPr>
          <p:cNvPicPr>
            <a:picLocks noChangeAspect="1"/>
          </p:cNvPicPr>
          <p:nvPr/>
        </p:nvPicPr>
        <p:blipFill>
          <a:blip r:embed="rId3">
            <a:alphaModFix amt="85000"/>
          </a:blip>
          <a:stretch>
            <a:fillRect/>
          </a:stretch>
        </p:blipFill>
        <p:spPr>
          <a:xfrm>
            <a:off x="1866692" y="1489296"/>
            <a:ext cx="3099216" cy="1110808"/>
          </a:xfrm>
          <a:prstGeom prst="rect">
            <a:avLst/>
          </a:prstGeom>
        </p:spPr>
      </p:pic>
      <p:pic>
        <p:nvPicPr>
          <p:cNvPr id="14" name="Picture 13">
            <a:extLst>
              <a:ext uri="{FF2B5EF4-FFF2-40B4-BE49-F238E27FC236}">
                <a16:creationId xmlns:a16="http://schemas.microsoft.com/office/drawing/2014/main" id="{91F5D18F-BE5D-4A00-BA36-0DF78A4C5390}"/>
              </a:ext>
            </a:extLst>
          </p:cNvPr>
          <p:cNvPicPr>
            <a:picLocks noChangeAspect="1"/>
          </p:cNvPicPr>
          <p:nvPr/>
        </p:nvPicPr>
        <p:blipFill>
          <a:blip r:embed="rId4"/>
          <a:stretch>
            <a:fillRect/>
          </a:stretch>
        </p:blipFill>
        <p:spPr>
          <a:xfrm>
            <a:off x="6938589" y="1444633"/>
            <a:ext cx="3547221" cy="1098534"/>
          </a:xfrm>
          <a:prstGeom prst="rect">
            <a:avLst/>
          </a:prstGeom>
        </p:spPr>
      </p:pic>
      <p:pic>
        <p:nvPicPr>
          <p:cNvPr id="5" name="Picture 4">
            <a:extLst>
              <a:ext uri="{FF2B5EF4-FFF2-40B4-BE49-F238E27FC236}">
                <a16:creationId xmlns:a16="http://schemas.microsoft.com/office/drawing/2014/main" id="{ED8F57BF-9952-4F45-ACB9-73BA13EF5B31}"/>
              </a:ext>
            </a:extLst>
          </p:cNvPr>
          <p:cNvPicPr>
            <a:picLocks noChangeAspect="1"/>
          </p:cNvPicPr>
          <p:nvPr/>
        </p:nvPicPr>
        <p:blipFill>
          <a:blip r:embed="rId5"/>
          <a:stretch>
            <a:fillRect/>
          </a:stretch>
        </p:blipFill>
        <p:spPr>
          <a:xfrm>
            <a:off x="5453012" y="3672865"/>
            <a:ext cx="1552676" cy="3185135"/>
          </a:xfrm>
          <a:prstGeom prst="rect">
            <a:avLst/>
          </a:prstGeom>
        </p:spPr>
      </p:pic>
      <p:pic>
        <p:nvPicPr>
          <p:cNvPr id="6" name="Picture 5">
            <a:extLst>
              <a:ext uri="{FF2B5EF4-FFF2-40B4-BE49-F238E27FC236}">
                <a16:creationId xmlns:a16="http://schemas.microsoft.com/office/drawing/2014/main" id="{3D6C2D2E-2799-48DB-8F0A-8C6CD5A6E058}"/>
              </a:ext>
            </a:extLst>
          </p:cNvPr>
          <p:cNvPicPr>
            <a:picLocks noChangeAspect="1"/>
          </p:cNvPicPr>
          <p:nvPr/>
        </p:nvPicPr>
        <p:blipFill>
          <a:blip r:embed="rId6"/>
          <a:stretch>
            <a:fillRect/>
          </a:stretch>
        </p:blipFill>
        <p:spPr>
          <a:xfrm>
            <a:off x="5700547" y="1610813"/>
            <a:ext cx="448005" cy="5247187"/>
          </a:xfrm>
          <a:prstGeom prst="rect">
            <a:avLst/>
          </a:prstGeom>
        </p:spPr>
      </p:pic>
      <p:pic>
        <p:nvPicPr>
          <p:cNvPr id="11" name="Picture 10">
            <a:extLst>
              <a:ext uri="{FF2B5EF4-FFF2-40B4-BE49-F238E27FC236}">
                <a16:creationId xmlns:a16="http://schemas.microsoft.com/office/drawing/2014/main" id="{B01496FC-A910-4392-B641-829AC3C1B27A}"/>
              </a:ext>
            </a:extLst>
          </p:cNvPr>
          <p:cNvPicPr>
            <a:picLocks noChangeAspect="1"/>
          </p:cNvPicPr>
          <p:nvPr/>
        </p:nvPicPr>
        <p:blipFill rotWithShape="1">
          <a:blip r:embed="rId7"/>
          <a:srcRect t="34651"/>
          <a:stretch/>
        </p:blipFill>
        <p:spPr>
          <a:xfrm>
            <a:off x="5181578" y="3429000"/>
            <a:ext cx="1828844" cy="3429000"/>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1000"/>
                                        <p:tgtEl>
                                          <p:spTgt spid="6"/>
                                        </p:tgtEl>
                                        <p:attrNameLst>
                                          <p:attrName>ppt_x</p:attrName>
                                        </p:attrNameLst>
                                      </p:cBhvr>
                                      <p:tavLst>
                                        <p:tav tm="0">
                                          <p:val>
                                            <p:strVal val="ppt_x"/>
                                          </p:val>
                                        </p:tav>
                                        <p:tav tm="100000">
                                          <p:val>
                                            <p:strVal val="ppt_x"/>
                                          </p:val>
                                        </p:tav>
                                      </p:tavLst>
                                    </p:anim>
                                    <p:anim calcmode="lin" valueType="num">
                                      <p:cBhvr additive="base">
                                        <p:cTn id="7" dur="1000"/>
                                        <p:tgtEl>
                                          <p:spTgt spid="6"/>
                                        </p:tgtEl>
                                        <p:attrNameLst>
                                          <p:attrName>ppt_y</p:attrName>
                                        </p:attrNameLst>
                                      </p:cBhvr>
                                      <p:tavLst>
                                        <p:tav tm="0">
                                          <p:val>
                                            <p:strVal val="ppt_y"/>
                                          </p:val>
                                        </p:tav>
                                        <p:tav tm="100000">
                                          <p:val>
                                            <p:strVal val="0-ppt_h/2"/>
                                          </p:val>
                                        </p:tav>
                                      </p:tavLst>
                                    </p:anim>
                                    <p:set>
                                      <p:cBhvr>
                                        <p:cTn id="8"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few thoughts to take home:</a:t>
            </a:r>
          </a:p>
        </p:txBody>
      </p:sp>
      <p:sp>
        <p:nvSpPr>
          <p:cNvPr id="3" name="Content Placeholder 2"/>
          <p:cNvSpPr>
            <a:spLocks noGrp="1"/>
          </p:cNvSpPr>
          <p:nvPr>
            <p:ph idx="1"/>
          </p:nvPr>
        </p:nvSpPr>
        <p:spPr>
          <a:xfrm>
            <a:off x="764089" y="1613647"/>
            <a:ext cx="10872590" cy="2976282"/>
          </a:xfrm>
        </p:spPr>
        <p:txBody>
          <a:bodyPr/>
          <a:lstStyle/>
          <a:p>
            <a:pPr>
              <a:lnSpc>
                <a:spcPct val="85000"/>
              </a:lnSpc>
              <a:buFont typeface="Arial" pitchFamily="34" charset="0"/>
              <a:buChar char="•"/>
            </a:pPr>
            <a:r>
              <a:rPr lang="en-US" b="1" dirty="0"/>
              <a:t>Identify what you need to change. </a:t>
            </a:r>
          </a:p>
          <a:p>
            <a:pPr>
              <a:lnSpc>
                <a:spcPct val="85000"/>
              </a:lnSpc>
              <a:buFont typeface="Arial" pitchFamily="34" charset="0"/>
              <a:buChar char="•"/>
            </a:pPr>
            <a:r>
              <a:rPr lang="en-US" dirty="0"/>
              <a:t>Really “Know” Christ.</a:t>
            </a:r>
            <a:endParaRPr lang="en-US" b="1" dirty="0"/>
          </a:p>
          <a:p>
            <a:pPr>
              <a:lnSpc>
                <a:spcPct val="85000"/>
              </a:lnSpc>
              <a:buFont typeface="Arial" pitchFamily="34" charset="0"/>
              <a:buChar char="•"/>
            </a:pPr>
            <a:r>
              <a:rPr lang="en-US" b="1" dirty="0"/>
              <a:t>Don’t just change –exchange!</a:t>
            </a:r>
          </a:p>
          <a:p>
            <a:pPr>
              <a:lnSpc>
                <a:spcPct val="85000"/>
              </a:lnSpc>
              <a:buFont typeface="Arial" pitchFamily="34" charset="0"/>
              <a:buChar char="•"/>
            </a:pPr>
            <a:r>
              <a:rPr lang="en-US" b="1" dirty="0"/>
              <a:t>Do so in practical ways—put off and put on. </a:t>
            </a:r>
          </a:p>
          <a:p>
            <a:pPr>
              <a:lnSpc>
                <a:spcPct val="85000"/>
              </a:lnSpc>
              <a:buFont typeface="Arial" pitchFamily="34" charset="0"/>
              <a:buChar char="•"/>
            </a:pPr>
            <a:r>
              <a:rPr lang="en-US" b="1" dirty="0"/>
              <a:t>Renew your mind.</a:t>
            </a:r>
          </a:p>
        </p:txBody>
      </p:sp>
      <p:sp>
        <p:nvSpPr>
          <p:cNvPr id="5" name="TextBox 4"/>
          <p:cNvSpPr txBox="1"/>
          <p:nvPr/>
        </p:nvSpPr>
        <p:spPr>
          <a:xfrm>
            <a:off x="5848672" y="5274442"/>
            <a:ext cx="7404848" cy="1015663"/>
          </a:xfrm>
          <a:prstGeom prst="rect">
            <a:avLst/>
          </a:prstGeom>
          <a:noFill/>
        </p:spPr>
        <p:txBody>
          <a:bodyPr wrap="square" rtlCol="0">
            <a:spAutoFit/>
          </a:bodyPr>
          <a:lstStyle/>
          <a:p>
            <a:pPr algn="ctr"/>
            <a:r>
              <a:rPr lang="en-US" sz="6000" b="1" i="1" dirty="0">
                <a:solidFill>
                  <a:schemeClr val="bg1"/>
                </a:solidFill>
              </a:rPr>
              <a:t>Let’s Pray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3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a:stretch>
            <a:fillRect/>
          </a:stretch>
        </p:blipFill>
        <p:spPr bwMode="auto">
          <a:xfrm>
            <a:off x="3093929" y="1460158"/>
            <a:ext cx="5411244" cy="4038601"/>
          </a:xfrm>
          <a:prstGeom prst="rect">
            <a:avLst/>
          </a:prstGeom>
          <a:noFill/>
          <a:ln w="9525">
            <a:noFill/>
            <a:miter lim="800000"/>
            <a:headEnd/>
            <a:tailEnd/>
          </a:ln>
          <a:effectLst/>
        </p:spPr>
      </p:pic>
    </p:spTree>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792070" y="1511300"/>
            <a:ext cx="8857130" cy="618946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Identi</a:t>
            </a:r>
            <a:r>
              <a:rPr lang="en-US" dirty="0">
                <a:effectLst>
                  <a:glow rad="127000">
                    <a:srgbClr val="FF0000"/>
                  </a:glow>
                  <a:outerShdw blurRad="38100" dist="38100" dir="2700000" algn="tl">
                    <a:srgbClr val="000000">
                      <a:alpha val="43137"/>
                    </a:srgbClr>
                  </a:outerShdw>
                </a:effectLst>
              </a:rPr>
              <a:t>fy</a:t>
            </a:r>
            <a:r>
              <a:rPr lang="en-US" dirty="0"/>
              <a:t> what needs changing.</a:t>
            </a:r>
          </a:p>
        </p:txBody>
      </p:sp>
      <p:sp>
        <p:nvSpPr>
          <p:cNvPr id="3" name="Content Placeholder 2"/>
          <p:cNvSpPr>
            <a:spLocks noGrp="1"/>
          </p:cNvSpPr>
          <p:nvPr>
            <p:ph idx="1"/>
          </p:nvPr>
        </p:nvSpPr>
        <p:spPr>
          <a:xfrm>
            <a:off x="609600" y="1600201"/>
            <a:ext cx="10972800" cy="4525963"/>
          </a:xfrm>
        </p:spPr>
        <p:txBody>
          <a:bodyPr/>
          <a:lstStyle/>
          <a:p>
            <a:r>
              <a:rPr lang="en-US" baseline="30000" dirty="0"/>
              <a:t>18</a:t>
            </a:r>
            <a:r>
              <a:rPr lang="en-US" dirty="0"/>
              <a:t> They are </a:t>
            </a:r>
            <a:br>
              <a:rPr lang="en-US" dirty="0"/>
            </a:br>
            <a:r>
              <a:rPr lang="en-US" dirty="0">
                <a:effectLst>
                  <a:glow rad="127000">
                    <a:srgbClr val="FF0000"/>
                  </a:glow>
                  <a:outerShdw blurRad="38100" dist="38100" dir="2700000" algn="tl">
                    <a:srgbClr val="000000">
                      <a:alpha val="43137"/>
                    </a:srgbClr>
                  </a:outerShdw>
                </a:effectLst>
              </a:rPr>
              <a:t>darkened in their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understanding</a:t>
            </a:r>
          </a:p>
        </p:txBody>
      </p:sp>
    </p:spTree>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2273643"/>
            <a:ext cx="12192000" cy="5949810"/>
            <a:chOff x="1524000" y="2273643"/>
            <a:chExt cx="9144000" cy="5949810"/>
          </a:xfrm>
        </p:grpSpPr>
        <p:pic>
          <p:nvPicPr>
            <p:cNvPr id="4" name="Picture 3"/>
            <p:cNvPicPr>
              <a:picLocks noChangeAspect="1" noChangeArrowheads="1"/>
            </p:cNvPicPr>
            <p:nvPr/>
          </p:nvPicPr>
          <p:blipFill>
            <a:blip r:embed="rId3" cstate="print"/>
            <a:srcRect t="12322"/>
            <a:stretch>
              <a:fillRect/>
            </a:stretch>
          </p:blipFill>
          <p:spPr bwMode="auto">
            <a:xfrm>
              <a:off x="1524000" y="2273643"/>
              <a:ext cx="9144000" cy="5949810"/>
            </a:xfrm>
            <a:prstGeom prst="rect">
              <a:avLst/>
            </a:prstGeom>
            <a:noFill/>
            <a:ln w="9525">
              <a:noFill/>
              <a:miter lim="800000"/>
              <a:headEnd/>
              <a:tailEnd/>
            </a:ln>
            <a:effectLst/>
          </p:spPr>
        </p:pic>
        <p:pic>
          <p:nvPicPr>
            <p:cNvPr id="5" name="Picture 5"/>
            <p:cNvPicPr>
              <a:picLocks noChangeAspect="1" noChangeArrowheads="1"/>
            </p:cNvPicPr>
            <p:nvPr/>
          </p:nvPicPr>
          <p:blipFill>
            <a:blip r:embed="rId4" cstate="print"/>
            <a:srcRect r="62338" b="4925"/>
            <a:stretch>
              <a:fillRect/>
            </a:stretch>
          </p:blipFill>
          <p:spPr bwMode="auto">
            <a:xfrm>
              <a:off x="8458200" y="2928583"/>
              <a:ext cx="2209800" cy="5288661"/>
            </a:xfrm>
            <a:prstGeom prst="rect">
              <a:avLst/>
            </a:prstGeom>
            <a:noFill/>
            <a:ln w="9525">
              <a:noFill/>
              <a:miter lim="800000"/>
              <a:headEnd/>
              <a:tailEnd/>
            </a:ln>
            <a:effectLst/>
          </p:spPr>
        </p:pic>
        <p:pic>
          <p:nvPicPr>
            <p:cNvPr id="6" name="Picture 4"/>
            <p:cNvPicPr>
              <a:picLocks noChangeAspect="1" noChangeArrowheads="1"/>
            </p:cNvPicPr>
            <p:nvPr/>
          </p:nvPicPr>
          <p:blipFill>
            <a:blip r:embed="rId5" cstate="print"/>
            <a:srcRect l="58065" b="4385"/>
            <a:stretch>
              <a:fillRect/>
            </a:stretch>
          </p:blipFill>
          <p:spPr bwMode="auto">
            <a:xfrm>
              <a:off x="1524000" y="2852382"/>
              <a:ext cx="1981200" cy="5352505"/>
            </a:xfrm>
            <a:prstGeom prst="rect">
              <a:avLst/>
            </a:prstGeom>
            <a:noFill/>
            <a:ln w="9525">
              <a:noFill/>
              <a:miter lim="800000"/>
              <a:headEnd/>
              <a:tailEnd/>
            </a:ln>
            <a:effectLst/>
          </p:spPr>
        </p:pic>
      </p:grpSp>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Identi</a:t>
            </a:r>
            <a:r>
              <a:rPr lang="en-US" dirty="0">
                <a:effectLst>
                  <a:glow rad="127000">
                    <a:srgbClr val="FF0000"/>
                  </a:glow>
                  <a:outerShdw blurRad="38100" dist="38100" dir="2700000" algn="tl">
                    <a:srgbClr val="000000">
                      <a:alpha val="43137"/>
                    </a:srgbClr>
                  </a:outerShdw>
                </a:effectLst>
              </a:rPr>
              <a:t>fy</a:t>
            </a:r>
            <a:r>
              <a:rPr lang="en-US" dirty="0"/>
              <a:t> what needs changing.</a:t>
            </a:r>
          </a:p>
        </p:txBody>
      </p:sp>
      <p:sp>
        <p:nvSpPr>
          <p:cNvPr id="3" name="Content Placeholder 2"/>
          <p:cNvSpPr>
            <a:spLocks noGrp="1"/>
          </p:cNvSpPr>
          <p:nvPr>
            <p:ph idx="1"/>
          </p:nvPr>
        </p:nvSpPr>
        <p:spPr>
          <a:xfrm>
            <a:off x="660400" y="1397001"/>
            <a:ext cx="10972800" cy="4525963"/>
          </a:xfrm>
        </p:spPr>
        <p:txBody>
          <a:bodyPr/>
          <a:lstStyle/>
          <a:p>
            <a:pPr marL="0" indent="0"/>
            <a:r>
              <a:rPr lang="en-US" dirty="0"/>
              <a:t>and </a:t>
            </a:r>
            <a:r>
              <a:rPr lang="en-US" dirty="0">
                <a:effectLst>
                  <a:glow rad="127000">
                    <a:srgbClr val="FF0000"/>
                  </a:glow>
                  <a:outerShdw blurRad="38100" dist="38100" dir="2700000" algn="tl">
                    <a:srgbClr val="000000">
                      <a:alpha val="43137"/>
                    </a:srgbClr>
                  </a:outerShdw>
                </a:effectLst>
              </a:rPr>
              <a:t>separated from the life of God</a:t>
            </a:r>
          </a:p>
        </p:txBody>
      </p:sp>
    </p:spTree>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Identi</a:t>
            </a:r>
            <a:r>
              <a:rPr lang="en-US" dirty="0">
                <a:effectLst>
                  <a:glow rad="127000">
                    <a:srgbClr val="FF0000"/>
                  </a:glow>
                  <a:outerShdw blurRad="38100" dist="38100" dir="2700000" algn="tl">
                    <a:srgbClr val="000000">
                      <a:alpha val="43137"/>
                    </a:srgbClr>
                  </a:outerShdw>
                </a:effectLst>
              </a:rPr>
              <a:t>fy</a:t>
            </a:r>
            <a:r>
              <a:rPr lang="en-US" dirty="0"/>
              <a:t> what needs changing.</a:t>
            </a:r>
          </a:p>
        </p:txBody>
      </p:sp>
      <p:sp>
        <p:nvSpPr>
          <p:cNvPr id="3" name="Content Placeholder 2"/>
          <p:cNvSpPr>
            <a:spLocks noGrp="1"/>
          </p:cNvSpPr>
          <p:nvPr>
            <p:ph idx="1"/>
          </p:nvPr>
        </p:nvSpPr>
        <p:spPr>
          <a:xfrm>
            <a:off x="3276600" y="1422401"/>
            <a:ext cx="8534400" cy="4525963"/>
          </a:xfrm>
        </p:spPr>
        <p:txBody>
          <a:bodyPr/>
          <a:lstStyle/>
          <a:p>
            <a:pPr marL="0" indent="0"/>
            <a:r>
              <a:rPr lang="en-US" dirty="0"/>
              <a:t>because of the </a:t>
            </a:r>
            <a:r>
              <a:rPr lang="en-US" dirty="0">
                <a:effectLst>
                  <a:glow rad="127000">
                    <a:srgbClr val="FF0000"/>
                  </a:glow>
                  <a:outerShdw blurRad="38100" dist="38100" dir="2700000" algn="tl">
                    <a:srgbClr val="000000">
                      <a:alpha val="43137"/>
                    </a:srgbClr>
                  </a:outerShdw>
                </a:effectLst>
              </a:rPr>
              <a:t>ignorance </a:t>
            </a:r>
            <a:r>
              <a:rPr lang="en-US" dirty="0"/>
              <a:t>that is in them.</a:t>
            </a:r>
          </a:p>
        </p:txBody>
      </p:sp>
      <p:pic>
        <p:nvPicPr>
          <p:cNvPr id="8194" name="Picture 2"/>
          <p:cNvPicPr>
            <a:picLocks noChangeAspect="1" noChangeArrowheads="1"/>
          </p:cNvPicPr>
          <p:nvPr/>
        </p:nvPicPr>
        <p:blipFill>
          <a:blip r:embed="rId3" cstate="print"/>
          <a:srcRect b="6832"/>
          <a:stretch>
            <a:fillRect/>
          </a:stretch>
        </p:blipFill>
        <p:spPr bwMode="auto">
          <a:xfrm>
            <a:off x="125284" y="1335567"/>
            <a:ext cx="2935416" cy="7090513"/>
          </a:xfrm>
          <a:prstGeom prst="rect">
            <a:avLst/>
          </a:prstGeom>
          <a:noFill/>
          <a:ln w="9525">
            <a:noFill/>
            <a:miter lim="800000"/>
            <a:headEnd/>
            <a:tailEnd/>
          </a:ln>
          <a:effectLst/>
        </p:spPr>
      </p:pic>
    </p:spTree>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Identi</a:t>
            </a:r>
            <a:r>
              <a:rPr lang="en-US" dirty="0">
                <a:effectLst>
                  <a:glow rad="127000">
                    <a:srgbClr val="FF0000"/>
                  </a:glow>
                  <a:outerShdw blurRad="38100" dist="38100" dir="2700000" algn="tl">
                    <a:srgbClr val="000000">
                      <a:alpha val="43137"/>
                    </a:srgbClr>
                  </a:outerShdw>
                </a:effectLst>
              </a:rPr>
              <a:t>fy</a:t>
            </a:r>
            <a:r>
              <a:rPr lang="en-US" dirty="0"/>
              <a:t> what needs changing.</a:t>
            </a:r>
          </a:p>
        </p:txBody>
      </p:sp>
      <p:pic>
        <p:nvPicPr>
          <p:cNvPr id="1027" name="Picture 3"/>
          <p:cNvPicPr>
            <a:picLocks noChangeAspect="1" noChangeArrowheads="1"/>
          </p:cNvPicPr>
          <p:nvPr/>
        </p:nvPicPr>
        <p:blipFill>
          <a:blip r:embed="rId3" cstate="print"/>
          <a:srcRect/>
          <a:stretch>
            <a:fillRect/>
          </a:stretch>
        </p:blipFill>
        <p:spPr bwMode="auto">
          <a:xfrm>
            <a:off x="3093929" y="1456166"/>
            <a:ext cx="5511451" cy="4252912"/>
          </a:xfrm>
          <a:prstGeom prst="rect">
            <a:avLst/>
          </a:prstGeom>
          <a:noFill/>
          <a:ln w="9525">
            <a:noFill/>
            <a:miter lim="800000"/>
            <a:headEnd/>
            <a:tailEnd/>
          </a:ln>
          <a:effectLst/>
        </p:spPr>
      </p:pic>
      <p:sp>
        <p:nvSpPr>
          <p:cNvPr id="3" name="Content Placeholder 2"/>
          <p:cNvSpPr>
            <a:spLocks noGrp="1"/>
          </p:cNvSpPr>
          <p:nvPr>
            <p:ph idx="1"/>
          </p:nvPr>
        </p:nvSpPr>
        <p:spPr>
          <a:xfrm>
            <a:off x="609600" y="5323562"/>
            <a:ext cx="10972800" cy="802602"/>
          </a:xfrm>
        </p:spPr>
        <p:txBody>
          <a:bodyPr/>
          <a:lstStyle/>
          <a:p>
            <a:pPr marL="0" indent="0"/>
            <a:r>
              <a:rPr lang="en-US" dirty="0"/>
              <a:t>due to the </a:t>
            </a:r>
            <a:r>
              <a:rPr lang="en-US" dirty="0">
                <a:effectLst>
                  <a:glow rad="127000">
                    <a:srgbClr val="FF0000"/>
                  </a:glow>
                  <a:outerShdw blurRad="38100" dist="38100" dir="2700000" algn="tl">
                    <a:srgbClr val="000000">
                      <a:alpha val="43137"/>
                    </a:srgbClr>
                  </a:outerShdw>
                </a:effectLst>
              </a:rPr>
              <a:t>hardening of their hearts.</a:t>
            </a:r>
          </a:p>
        </p:txBody>
      </p:sp>
    </p:spTree>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Identi</a:t>
            </a:r>
            <a:r>
              <a:rPr lang="en-US" dirty="0">
                <a:effectLst>
                  <a:glow rad="127000">
                    <a:srgbClr val="FF0000"/>
                  </a:glow>
                  <a:outerShdw blurRad="38100" dist="38100" dir="2700000" algn="tl">
                    <a:srgbClr val="000000">
                      <a:alpha val="43137"/>
                    </a:srgbClr>
                  </a:outerShdw>
                </a:effectLst>
              </a:rPr>
              <a:t>fy</a:t>
            </a:r>
            <a:r>
              <a:rPr lang="en-US" dirty="0"/>
              <a:t> what needs changing.</a:t>
            </a:r>
          </a:p>
        </p:txBody>
      </p:sp>
      <p:sp>
        <p:nvSpPr>
          <p:cNvPr id="3" name="Content Placeholder 2"/>
          <p:cNvSpPr>
            <a:spLocks noGrp="1"/>
          </p:cNvSpPr>
          <p:nvPr>
            <p:ph idx="1"/>
          </p:nvPr>
        </p:nvSpPr>
        <p:spPr>
          <a:xfrm>
            <a:off x="609600" y="5298510"/>
            <a:ext cx="10972800" cy="827654"/>
          </a:xfrm>
        </p:spPr>
        <p:txBody>
          <a:bodyPr/>
          <a:lstStyle/>
          <a:p>
            <a:pPr algn="ctr"/>
            <a:r>
              <a:rPr lang="en-US" baseline="30000" dirty="0"/>
              <a:t>19</a:t>
            </a:r>
            <a:r>
              <a:rPr lang="en-US" dirty="0"/>
              <a:t> Having </a:t>
            </a:r>
            <a:r>
              <a:rPr lang="en-US" dirty="0">
                <a:effectLst>
                  <a:glow rad="127000">
                    <a:srgbClr val="FF0000"/>
                  </a:glow>
                  <a:outerShdw blurRad="38100" dist="38100" dir="2700000" algn="tl">
                    <a:srgbClr val="000000">
                      <a:alpha val="43137"/>
                    </a:srgbClr>
                  </a:outerShdw>
                </a:effectLst>
              </a:rPr>
              <a:t>lost all sensitivity</a:t>
            </a:r>
            <a:r>
              <a:rPr lang="en-US" dirty="0"/>
              <a:t>, </a:t>
            </a:r>
          </a:p>
        </p:txBody>
      </p:sp>
      <p:pic>
        <p:nvPicPr>
          <p:cNvPr id="6" name="Picture 3">
            <a:extLst>
              <a:ext uri="{FF2B5EF4-FFF2-40B4-BE49-F238E27FC236}">
                <a16:creationId xmlns:a16="http://schemas.microsoft.com/office/drawing/2014/main" id="{8DC21E86-6400-49D5-9A6E-AB251A897063}"/>
              </a:ext>
            </a:extLst>
          </p:cNvPr>
          <p:cNvPicPr>
            <a:picLocks noChangeAspect="1" noChangeArrowheads="1"/>
          </p:cNvPicPr>
          <p:nvPr/>
        </p:nvPicPr>
        <p:blipFill>
          <a:blip r:embed="rId3" cstate="print"/>
          <a:srcRect/>
          <a:stretch>
            <a:fillRect/>
          </a:stretch>
        </p:blipFill>
        <p:spPr bwMode="auto">
          <a:xfrm>
            <a:off x="3093929" y="1456166"/>
            <a:ext cx="5511451" cy="4252912"/>
          </a:xfrm>
          <a:prstGeom prst="rect">
            <a:avLst/>
          </a:prstGeom>
          <a:noFill/>
          <a:ln w="9525">
            <a:noFill/>
            <a:miter lim="800000"/>
            <a:headEnd/>
            <a:tailEnd/>
          </a:ln>
          <a:effectLst/>
        </p:spPr>
      </p:pic>
      <p:pic>
        <p:nvPicPr>
          <p:cNvPr id="2055" name="Picture 7"/>
          <p:cNvPicPr>
            <a:picLocks noChangeAspect="1" noChangeArrowheads="1"/>
          </p:cNvPicPr>
          <p:nvPr/>
        </p:nvPicPr>
        <p:blipFill>
          <a:blip r:embed="rId4" cstate="print"/>
          <a:srcRect/>
          <a:stretch>
            <a:fillRect/>
          </a:stretch>
        </p:blipFill>
        <p:spPr bwMode="auto">
          <a:xfrm>
            <a:off x="2426044" y="1515934"/>
            <a:ext cx="3991750" cy="4729080"/>
          </a:xfrm>
          <a:prstGeom prst="rect">
            <a:avLst/>
          </a:prstGeom>
          <a:noFill/>
          <a:ln w="9525">
            <a:noFill/>
            <a:miter lim="800000"/>
            <a:headEnd/>
            <a:tailEnd/>
          </a:ln>
          <a:effectLst/>
        </p:spPr>
      </p:pic>
    </p:spTree>
  </p:cSld>
  <p:clrMapOvr>
    <a:masterClrMapping/>
  </p:clrMapOvr>
  <p:transition>
    <p:zo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2564</TotalTime>
  <Words>2504</Words>
  <Application>Microsoft Office PowerPoint</Application>
  <PresentationFormat>Widescreen</PresentationFormat>
  <Paragraphs>182</Paragraphs>
  <Slides>43</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Symbol</vt:lpstr>
      <vt:lpstr>Office Theme</vt:lpstr>
      <vt:lpstr>Making Change Stick</vt:lpstr>
      <vt:lpstr>Identify what needs changing.</vt:lpstr>
      <vt:lpstr>Identify what needs changing.</vt:lpstr>
      <vt:lpstr>Identify what needs changing.</vt:lpstr>
      <vt:lpstr>Identify what needs changing.</vt:lpstr>
      <vt:lpstr>Identify what needs changing.</vt:lpstr>
      <vt:lpstr>Identify what needs changing.</vt:lpstr>
      <vt:lpstr>Identify what needs changing.</vt:lpstr>
      <vt:lpstr>Identify what needs changing.</vt:lpstr>
      <vt:lpstr>Identify what needs changing.</vt:lpstr>
      <vt:lpstr>Identify what needs changing.</vt:lpstr>
      <vt:lpstr>PowerPoint Presentation</vt:lpstr>
      <vt:lpstr>1962 For Galaxie </vt:lpstr>
      <vt:lpstr>To Get Out of the Rut …</vt:lpstr>
      <vt:lpstr>You Must Know Christ.</vt:lpstr>
      <vt:lpstr>You Must Know Christ.</vt:lpstr>
      <vt:lpstr>You Must Know Christ.</vt:lpstr>
      <vt:lpstr>You Must Know Christ.</vt:lpstr>
      <vt:lpstr>You Must Know Christ.</vt:lpstr>
      <vt:lpstr>Don’t Just Change—Exchange!</vt:lpstr>
      <vt:lpstr>Don’t Just Change—Exchange!</vt:lpstr>
      <vt:lpstr>Don’t Just Change—Exchange!</vt:lpstr>
      <vt:lpstr>PowerPoint Presentation</vt:lpstr>
      <vt:lpstr>PowerPoint Presentation</vt:lpstr>
      <vt:lpstr>PowerPoint Presentation</vt:lpstr>
      <vt:lpstr>Don’t Just Change—Exchange!</vt:lpstr>
      <vt:lpstr>Get a New Attitude (Mind Set)</vt:lpstr>
      <vt:lpstr>Get a New Attitude (Mind Set)</vt:lpstr>
      <vt:lpstr>Live the Exchanged Life!</vt:lpstr>
      <vt:lpstr>STOP LYING</vt:lpstr>
      <vt:lpstr>START TRUTHING</vt:lpstr>
      <vt:lpstr>STOP STUFFING</vt:lpstr>
      <vt:lpstr>START RELEASING</vt:lpstr>
      <vt:lpstr>STOP STEALING</vt:lpstr>
      <vt:lpstr>START SHARING!</vt:lpstr>
      <vt:lpstr>STOP CURSING</vt:lpstr>
      <vt:lpstr>START PRAISING</vt:lpstr>
      <vt:lpstr>STOP GREIVING </vt:lpstr>
      <vt:lpstr>START SHOWING THE SEAL</vt:lpstr>
      <vt:lpstr>STOP HOSTILITY!</vt:lpstr>
      <vt:lpstr>START KINDNESS!</vt:lpstr>
      <vt:lpstr>A few thoughts to take home:</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Change Stick</dc:title>
  <dc:creator>od233</dc:creator>
  <cp:lastModifiedBy>Dennis Henderson</cp:lastModifiedBy>
  <cp:revision>168</cp:revision>
  <dcterms:created xsi:type="dcterms:W3CDTF">2009-09-04T23:49:57Z</dcterms:created>
  <dcterms:modified xsi:type="dcterms:W3CDTF">2021-05-20T18:51:27Z</dcterms:modified>
</cp:coreProperties>
</file>