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8"/>
  </p:notesMasterIdLst>
  <p:sldIdLst>
    <p:sldId id="402" r:id="rId2"/>
    <p:sldId id="403" r:id="rId3"/>
    <p:sldId id="359" r:id="rId4"/>
    <p:sldId id="360" r:id="rId5"/>
    <p:sldId id="361" r:id="rId6"/>
    <p:sldId id="362" r:id="rId7"/>
    <p:sldId id="363" r:id="rId8"/>
    <p:sldId id="364" r:id="rId9"/>
    <p:sldId id="365" r:id="rId10"/>
    <p:sldId id="292" r:id="rId11"/>
    <p:sldId id="366" r:id="rId12"/>
    <p:sldId id="368" r:id="rId13"/>
    <p:sldId id="404" r:id="rId14"/>
    <p:sldId id="370" r:id="rId15"/>
    <p:sldId id="371" r:id="rId16"/>
    <p:sldId id="256" r:id="rId17"/>
    <p:sldId id="406" r:id="rId18"/>
    <p:sldId id="282" r:id="rId19"/>
    <p:sldId id="286" r:id="rId20"/>
    <p:sldId id="287" r:id="rId21"/>
    <p:sldId id="288" r:id="rId22"/>
    <p:sldId id="257" r:id="rId23"/>
    <p:sldId id="268" r:id="rId24"/>
    <p:sldId id="283" r:id="rId25"/>
    <p:sldId id="264" r:id="rId26"/>
    <p:sldId id="333" r:id="rId27"/>
    <p:sldId id="332" r:id="rId28"/>
    <p:sldId id="334" r:id="rId29"/>
    <p:sldId id="397" r:id="rId30"/>
    <p:sldId id="335" r:id="rId31"/>
    <p:sldId id="336" r:id="rId32"/>
    <p:sldId id="294" r:id="rId33"/>
    <p:sldId id="307" r:id="rId34"/>
    <p:sldId id="265" r:id="rId35"/>
    <p:sldId id="311" r:id="rId36"/>
    <p:sldId id="313" r:id="rId37"/>
    <p:sldId id="312" r:id="rId38"/>
    <p:sldId id="399" r:id="rId39"/>
    <p:sldId id="398" r:id="rId40"/>
    <p:sldId id="331" r:id="rId41"/>
    <p:sldId id="400" r:id="rId42"/>
    <p:sldId id="314" r:id="rId43"/>
    <p:sldId id="295" r:id="rId44"/>
    <p:sldId id="266" r:id="rId45"/>
    <p:sldId id="296" r:id="rId46"/>
    <p:sldId id="383" r:id="rId47"/>
    <p:sldId id="384" r:id="rId48"/>
    <p:sldId id="299" r:id="rId49"/>
    <p:sldId id="385" r:id="rId50"/>
    <p:sldId id="386" r:id="rId51"/>
    <p:sldId id="316" r:id="rId52"/>
    <p:sldId id="298" r:id="rId53"/>
    <p:sldId id="267" r:id="rId54"/>
    <p:sldId id="401" r:id="rId55"/>
    <p:sldId id="318" r:id="rId56"/>
    <p:sldId id="319" r:id="rId57"/>
    <p:sldId id="320" r:id="rId58"/>
    <p:sldId id="321" r:id="rId59"/>
    <p:sldId id="322" r:id="rId60"/>
    <p:sldId id="323" r:id="rId61"/>
    <p:sldId id="272" r:id="rId62"/>
    <p:sldId id="273" r:id="rId63"/>
    <p:sldId id="275" r:id="rId64"/>
    <p:sldId id="276" r:id="rId65"/>
    <p:sldId id="277" r:id="rId66"/>
    <p:sldId id="278" r:id="rId67"/>
    <p:sldId id="279" r:id="rId68"/>
    <p:sldId id="280" r:id="rId69"/>
    <p:sldId id="281" r:id="rId70"/>
    <p:sldId id="393" r:id="rId71"/>
    <p:sldId id="394" r:id="rId72"/>
    <p:sldId id="396" r:id="rId73"/>
    <p:sldId id="284" r:id="rId74"/>
    <p:sldId id="329" r:id="rId75"/>
    <p:sldId id="324" r:id="rId76"/>
    <p:sldId id="325" r:id="rId77"/>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25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140A"/>
    <a:srgbClr val="394847"/>
    <a:srgbClr val="232A27"/>
    <a:srgbClr val="663300"/>
    <a:srgbClr val="64021B"/>
    <a:srgbClr val="240E3F"/>
    <a:srgbClr val="FFCC00"/>
    <a:srgbClr val="CC0099"/>
    <a:srgbClr val="FF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5C1EAB-130C-41E8-AC8F-446A99A74515}" v="8" dt="2019-06-23T03:23:16.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65" autoAdjust="0"/>
    <p:restoredTop sz="84860" autoAdjust="0"/>
  </p:normalViewPr>
  <p:slideViewPr>
    <p:cSldViewPr snapToGrid="0" showGuides="1">
      <p:cViewPr varScale="1">
        <p:scale>
          <a:sx n="69" d="100"/>
          <a:sy n="69" d="100"/>
        </p:scale>
        <p:origin x="1502" y="101"/>
      </p:cViewPr>
      <p:guideLst>
        <p:guide orient="horz" pos="2254"/>
        <p:guide pos="3840"/>
      </p:guideLst>
    </p:cSldViewPr>
  </p:slideViewPr>
  <p:outlineViewPr>
    <p:cViewPr>
      <p:scale>
        <a:sx n="33" d="100"/>
        <a:sy n="33" d="100"/>
      </p:scale>
      <p:origin x="0" y="2538"/>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_rels/viewProps.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19.xml"/><Relationship Id="rId1" Type="http://schemas.openxmlformats.org/officeDocument/2006/relationships/slide" Target="slides/slide18.xml"/><Relationship Id="rId5" Type="http://schemas.openxmlformats.org/officeDocument/2006/relationships/slide" Target="slides/slide24.xml"/><Relationship Id="rId4"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CE999D-C12E-4CBE-8561-205B1FB66125}" type="datetimeFigureOut">
              <a:rPr lang="en-US" smtClean="0"/>
              <a:pPr/>
              <a:t>5/20/2021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62F84B-B373-48E1-8361-F08BAF8CF9F4}" type="slidenum">
              <a:rPr lang="en-US" smtClean="0"/>
              <a:pPr/>
              <a:t>‹#›</a:t>
            </a:fld>
            <a:endParaRPr lang="en-US"/>
          </a:p>
        </p:txBody>
      </p:sp>
    </p:spTree>
    <p:extLst>
      <p:ext uri="{BB962C8B-B14F-4D97-AF65-F5344CB8AC3E}">
        <p14:creationId xmlns:p14="http://schemas.microsoft.com/office/powerpoint/2010/main" val="271418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Background gold bars are licensed from http://www.bigstockphoto.com/image-2766296/stock-photo-gold-bars  to reuse go and license your own copy.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eaLnBrk="1" hangingPunct="1">
              <a:lnSpc>
                <a:spcPct val="80000"/>
              </a:lnSpc>
            </a:pPr>
            <a:endParaRPr lang="en-US" altLang="en-US" sz="800" dirty="0"/>
          </a:p>
          <a:p>
            <a:pPr eaLnBrk="1" hangingPunct="1">
              <a:lnSpc>
                <a:spcPct val="80000"/>
              </a:lnSpc>
            </a:pPr>
            <a:endParaRPr lang="en-US" altLang="en-US" sz="1000" dirty="0"/>
          </a:p>
          <a:p>
            <a:pPr eaLnBrk="1" hangingPunct="1">
              <a:lnSpc>
                <a:spcPct val="80000"/>
              </a:lnSpc>
            </a:pPr>
            <a:endParaRPr lang="en-US" altLang="en-US" sz="800" dirty="0"/>
          </a:p>
          <a:p>
            <a:pPr eaLnBrk="1" hangingPunct="1">
              <a:lnSpc>
                <a:spcPct val="80000"/>
              </a:lnSpc>
            </a:pPr>
            <a:endParaRPr lang="en-US" altLang="en-US" sz="8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32E7ECD-303D-4A3C-A350-1D0C5C499F1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Hair</a:t>
            </a:r>
            <a:r>
              <a:rPr lang="en-US" baseline="0" dirty="0"/>
              <a:t> to bald = FREE = </a:t>
            </a:r>
            <a:r>
              <a:rPr lang="en-US" baseline="0" dirty="0" err="1"/>
              <a:t>BiblePoint</a:t>
            </a:r>
            <a:r>
              <a:rPr lang="en-US" baseline="0" dirty="0"/>
              <a:t> photos.</a:t>
            </a:r>
            <a:endParaRPr lang="en-US" dirty="0"/>
          </a:p>
        </p:txBody>
      </p:sp>
      <p:sp>
        <p:nvSpPr>
          <p:cNvPr id="4" name="Slide Number Placeholder 3"/>
          <p:cNvSpPr>
            <a:spLocks noGrp="1"/>
          </p:cNvSpPr>
          <p:nvPr>
            <p:ph type="sldNum" sz="quarter" idx="10"/>
          </p:nvPr>
        </p:nvSpPr>
        <p:spPr/>
        <p:txBody>
          <a:bodyPr/>
          <a:lstStyle/>
          <a:p>
            <a:fld id="{232E7ECD-303D-4A3C-A350-1D0C5C499F16}"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Secret Agent AKA Jesus Christ Logo = FREE = from </a:t>
            </a:r>
            <a:r>
              <a:rPr lang="en-US" dirty="0" err="1"/>
              <a:t>BiblePoint</a:t>
            </a:r>
            <a:r>
              <a:rPr lang="en-US" dirty="0"/>
              <a:t> art.</a:t>
            </a:r>
          </a:p>
        </p:txBody>
      </p:sp>
      <p:sp>
        <p:nvSpPr>
          <p:cNvPr id="4" name="Slide Number Placeholder 3"/>
          <p:cNvSpPr>
            <a:spLocks noGrp="1"/>
          </p:cNvSpPr>
          <p:nvPr>
            <p:ph type="sldNum" sz="quarter" idx="10"/>
          </p:nvPr>
        </p:nvSpPr>
        <p:spPr/>
        <p:txBody>
          <a:bodyPr/>
          <a:lstStyle/>
          <a:p>
            <a:fld id="{B3F62471-72A4-4406-AFD1-C9B39465AA05}" type="slidenum">
              <a:rPr lang="en-US" smtClean="0"/>
              <a:pPr/>
              <a:t>16</a:t>
            </a:fld>
            <a:endParaRPr lang="en-US"/>
          </a:p>
        </p:txBody>
      </p:sp>
    </p:spTree>
    <p:extLst>
      <p:ext uri="{BB962C8B-B14F-4D97-AF65-F5344CB8AC3E}">
        <p14:creationId xmlns:p14="http://schemas.microsoft.com/office/powerpoint/2010/main" val="3963331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 = LICENSED and NOT FOR REUSE.  Get</a:t>
            </a:r>
            <a:r>
              <a:rPr lang="en-US" baseline="0" dirty="0"/>
              <a:t> a license from  http://www.istockphoto.com/stock-photo-7302839-waiting-for-you.php</a:t>
            </a:r>
          </a:p>
          <a:p>
            <a:endParaRPr lang="en-US" baseline="0" dirty="0"/>
          </a:p>
          <a:p>
            <a:r>
              <a:rPr lang="en-US" dirty="0"/>
              <a:t>Man open</a:t>
            </a:r>
            <a:r>
              <a:rPr lang="en-US" baseline="0" dirty="0"/>
              <a:t> shirt = </a:t>
            </a:r>
            <a:r>
              <a:rPr lang="en-US" baseline="0" dirty="0" err="1"/>
              <a:t>BiblePoint</a:t>
            </a:r>
            <a:r>
              <a:rPr lang="en-US" baseline="0" dirty="0"/>
              <a:t> photo.</a:t>
            </a:r>
            <a:endParaRPr lang="en-US" dirty="0"/>
          </a:p>
        </p:txBody>
      </p:sp>
      <p:sp>
        <p:nvSpPr>
          <p:cNvPr id="4" name="Slide Number Placeholder 3"/>
          <p:cNvSpPr>
            <a:spLocks noGrp="1"/>
          </p:cNvSpPr>
          <p:nvPr>
            <p:ph type="sldNum" sz="quarter" idx="10"/>
          </p:nvPr>
        </p:nvSpPr>
        <p:spPr/>
        <p:txBody>
          <a:bodyPr/>
          <a:lstStyle/>
          <a:p>
            <a:fld id="{B3F62471-72A4-4406-AFD1-C9B39465AA05}" type="slidenum">
              <a:rPr lang="en-US" smtClean="0"/>
              <a:pPr/>
              <a:t>17</a:t>
            </a:fld>
            <a:endParaRPr lang="en-US"/>
          </a:p>
        </p:txBody>
      </p:sp>
    </p:spTree>
    <p:extLst>
      <p:ext uri="{BB962C8B-B14F-4D97-AF65-F5344CB8AC3E}">
        <p14:creationId xmlns:p14="http://schemas.microsoft.com/office/powerpoint/2010/main" val="3946007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Couple = LICENSED and NOT FOR REUSE.   To reuse get a license from http://www.istockphoto.com/stock-photo-4104003-breakfast.php</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18</a:t>
            </a:fld>
            <a:endParaRPr lang="en-US"/>
          </a:p>
        </p:txBody>
      </p:sp>
    </p:spTree>
    <p:extLst>
      <p:ext uri="{BB962C8B-B14F-4D97-AF65-F5344CB8AC3E}">
        <p14:creationId xmlns:p14="http://schemas.microsoft.com/office/powerpoint/2010/main" val="324932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Couple = LICENSED and NOT FOR REUSE.   To reuse get a license from http://www.istockphoto.com/stock-photo-4104003-breakfast.php</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19</a:t>
            </a:fld>
            <a:endParaRPr lang="en-US"/>
          </a:p>
        </p:txBody>
      </p:sp>
    </p:spTree>
    <p:extLst>
      <p:ext uri="{BB962C8B-B14F-4D97-AF65-F5344CB8AC3E}">
        <p14:creationId xmlns:p14="http://schemas.microsoft.com/office/powerpoint/2010/main" val="3079275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Couple = LICENSED and NOT FOR REUSE.   To reuse get a license from http://www.istockphoto.com/stock-photo-4104003-breakfast.php</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20</a:t>
            </a:fld>
            <a:endParaRPr lang="en-US"/>
          </a:p>
        </p:txBody>
      </p:sp>
    </p:spTree>
    <p:extLst>
      <p:ext uri="{BB962C8B-B14F-4D97-AF65-F5344CB8AC3E}">
        <p14:creationId xmlns:p14="http://schemas.microsoft.com/office/powerpoint/2010/main" val="2276669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Couple = LICENSED and NOT FOR REUSE.   To reuse get a license from http://www.istockphoto.com/stock-photo-4104003-breakfast.php</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21</a:t>
            </a:fld>
            <a:endParaRPr lang="en-US"/>
          </a:p>
        </p:txBody>
      </p:sp>
    </p:spTree>
    <p:extLst>
      <p:ext uri="{BB962C8B-B14F-4D97-AF65-F5344CB8AC3E}">
        <p14:creationId xmlns:p14="http://schemas.microsoft.com/office/powerpoint/2010/main" val="2345243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 Hands = FREE = from http://www.sxc.hu/browse.phtml?f=download&amp;id=405036</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22</a:t>
            </a:fld>
            <a:endParaRPr lang="en-US"/>
          </a:p>
        </p:txBody>
      </p:sp>
    </p:spTree>
    <p:extLst>
      <p:ext uri="{BB962C8B-B14F-4D97-AF65-F5344CB8AC3E}">
        <p14:creationId xmlns:p14="http://schemas.microsoft.com/office/powerpoint/2010/main" val="479209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Lady = LICENSED and NOT FOR REUSE.   To reuse get a license from http://www.istockphoto.com/stock-photo-4104003-breakfast.php</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23</a:t>
            </a:fld>
            <a:endParaRPr lang="en-US"/>
          </a:p>
        </p:txBody>
      </p:sp>
    </p:spTree>
    <p:extLst>
      <p:ext uri="{BB962C8B-B14F-4D97-AF65-F5344CB8AC3E}">
        <p14:creationId xmlns:p14="http://schemas.microsoft.com/office/powerpoint/2010/main" val="1169962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 Hands = FREE = from http://www.sxc.hu/browse.phtml?f=download&amp;id=405036</a:t>
            </a:r>
          </a:p>
          <a:p>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24</a:t>
            </a:fld>
            <a:endParaRPr lang="en-US"/>
          </a:p>
        </p:txBody>
      </p:sp>
    </p:spTree>
    <p:extLst>
      <p:ext uri="{BB962C8B-B14F-4D97-AF65-F5344CB8AC3E}">
        <p14:creationId xmlns:p14="http://schemas.microsoft.com/office/powerpoint/2010/main" val="442667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Check Mark = FREE = from </a:t>
            </a:r>
            <a:r>
              <a:rPr lang="en-US" dirty="0" err="1"/>
              <a:t>BiblePoint</a:t>
            </a:r>
            <a:r>
              <a:rPr lang="en-US" dirty="0"/>
              <a:t> art. </a:t>
            </a:r>
          </a:p>
          <a:p>
            <a:endParaRPr lang="en-US" dirty="0"/>
          </a:p>
        </p:txBody>
      </p:sp>
      <p:sp>
        <p:nvSpPr>
          <p:cNvPr id="4" name="Slide Number Placeholder 3"/>
          <p:cNvSpPr>
            <a:spLocks noGrp="1"/>
          </p:cNvSpPr>
          <p:nvPr>
            <p:ph type="sldNum" sz="quarter" idx="10"/>
          </p:nvPr>
        </p:nvSpPr>
        <p:spPr/>
        <p:txBody>
          <a:bodyPr/>
          <a:lstStyle/>
          <a:p>
            <a:fld id="{232E7ECD-303D-4A3C-A350-1D0C5C499F1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Lightning = FREE = from http://www.sxc.hu/browse.phtml?f=download&amp;id=880253</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25</a:t>
            </a:fld>
            <a:endParaRPr lang="en-US"/>
          </a:p>
        </p:txBody>
      </p:sp>
    </p:spTree>
    <p:extLst>
      <p:ext uri="{BB962C8B-B14F-4D97-AF65-F5344CB8AC3E}">
        <p14:creationId xmlns:p14="http://schemas.microsoft.com/office/powerpoint/2010/main" val="1491847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Lightning = FREE = from http://www.sxc.hu/browse.phtml?f=download&amp;id=880253</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26</a:t>
            </a:fld>
            <a:endParaRPr lang="en-US"/>
          </a:p>
        </p:txBody>
      </p:sp>
    </p:spTree>
    <p:extLst>
      <p:ext uri="{BB962C8B-B14F-4D97-AF65-F5344CB8AC3E}">
        <p14:creationId xmlns:p14="http://schemas.microsoft.com/office/powerpoint/2010/main" val="3835473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Lightning = FREE = from http://www.sxc.hu/browse.phtml?f=download&amp;id=880253</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27</a:t>
            </a:fld>
            <a:endParaRPr lang="en-US"/>
          </a:p>
        </p:txBody>
      </p:sp>
    </p:spTree>
    <p:extLst>
      <p:ext uri="{BB962C8B-B14F-4D97-AF65-F5344CB8AC3E}">
        <p14:creationId xmlns:p14="http://schemas.microsoft.com/office/powerpoint/2010/main" val="3101130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Lightning = FREE = from http://www.sxc.hu/browse.phtml?f=download&amp;id=880253</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28</a:t>
            </a:fld>
            <a:endParaRPr lang="en-US"/>
          </a:p>
        </p:txBody>
      </p:sp>
    </p:spTree>
    <p:extLst>
      <p:ext uri="{BB962C8B-B14F-4D97-AF65-F5344CB8AC3E}">
        <p14:creationId xmlns:p14="http://schemas.microsoft.com/office/powerpoint/2010/main" val="3540736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Lightning = FREE = from http://www.sxc.hu/browse.phtml?f=download&amp;id=880253</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29</a:t>
            </a:fld>
            <a:endParaRPr lang="en-US"/>
          </a:p>
        </p:txBody>
      </p:sp>
    </p:spTree>
    <p:extLst>
      <p:ext uri="{BB962C8B-B14F-4D97-AF65-F5344CB8AC3E}">
        <p14:creationId xmlns:p14="http://schemas.microsoft.com/office/powerpoint/2010/main" val="3332350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Lightning = FREE = from http://www.sxc.hu/browse.phtml?f=download&amp;id=880253</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30</a:t>
            </a:fld>
            <a:endParaRPr lang="en-US"/>
          </a:p>
        </p:txBody>
      </p:sp>
    </p:spTree>
    <p:extLst>
      <p:ext uri="{BB962C8B-B14F-4D97-AF65-F5344CB8AC3E}">
        <p14:creationId xmlns:p14="http://schemas.microsoft.com/office/powerpoint/2010/main" val="961426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Lightning = FREE = from http://www.sxc.hu/browse.phtml?f=download&amp;id=880253</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31</a:t>
            </a:fld>
            <a:endParaRPr lang="en-US"/>
          </a:p>
        </p:txBody>
      </p:sp>
    </p:spTree>
    <p:extLst>
      <p:ext uri="{BB962C8B-B14F-4D97-AF65-F5344CB8AC3E}">
        <p14:creationId xmlns:p14="http://schemas.microsoft.com/office/powerpoint/2010/main" val="1483993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Discouraged</a:t>
            </a:r>
            <a:r>
              <a:rPr lang="en-US" baseline="0" dirty="0"/>
              <a:t> man </a:t>
            </a:r>
            <a:r>
              <a:rPr lang="en-US" dirty="0"/>
              <a:t>= LICENSED and NOT FOR REUSE.   To reuse get a license from http://www.istockphoto.com/stock-photo-4104003-breakfast.php</a:t>
            </a:r>
          </a:p>
          <a:p>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32</a:t>
            </a:fld>
            <a:endParaRPr lang="en-US"/>
          </a:p>
        </p:txBody>
      </p:sp>
    </p:spTree>
    <p:extLst>
      <p:ext uri="{BB962C8B-B14F-4D97-AF65-F5344CB8AC3E}">
        <p14:creationId xmlns:p14="http://schemas.microsoft.com/office/powerpoint/2010/main" val="2793469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Discouraged</a:t>
            </a:r>
            <a:r>
              <a:rPr lang="en-US" baseline="0" dirty="0"/>
              <a:t> man </a:t>
            </a:r>
            <a:r>
              <a:rPr lang="en-US" dirty="0"/>
              <a:t>= LICENSED and NOT FOR REUSE.   To reuse get a license from http://www.istockphoto.com/stock-photo-4104003-breakfast.php</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33</a:t>
            </a:fld>
            <a:endParaRPr lang="en-US"/>
          </a:p>
        </p:txBody>
      </p:sp>
    </p:spTree>
    <p:extLst>
      <p:ext uri="{BB962C8B-B14F-4D97-AF65-F5344CB8AC3E}">
        <p14:creationId xmlns:p14="http://schemas.microsoft.com/office/powerpoint/2010/main" val="691687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 NOT FOR REUSE.  Get a licensed from http://www.bigstockphoto.com/image-14746850/stock-photo-jesus-cried.-represented-by-portrait-of-jesus-looking-into-heaven-and-shedding-a-tear.</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34</a:t>
            </a:fld>
            <a:endParaRPr lang="en-US"/>
          </a:p>
        </p:txBody>
      </p:sp>
    </p:spTree>
    <p:extLst>
      <p:ext uri="{BB962C8B-B14F-4D97-AF65-F5344CB8AC3E}">
        <p14:creationId xmlns:p14="http://schemas.microsoft.com/office/powerpoint/2010/main" val="1116850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Nailed hand = LICENSED and NOT FOR REUSE.  To reuse get a license from http://www.istockphoto.com/stock-photo-5625751-crucified.php</a:t>
            </a:r>
          </a:p>
          <a:p>
            <a:endParaRPr lang="en-US" dirty="0"/>
          </a:p>
        </p:txBody>
      </p:sp>
      <p:sp>
        <p:nvSpPr>
          <p:cNvPr id="4" name="Slide Number Placeholder 3"/>
          <p:cNvSpPr>
            <a:spLocks noGrp="1"/>
          </p:cNvSpPr>
          <p:nvPr>
            <p:ph type="sldNum" sz="quarter" idx="10"/>
          </p:nvPr>
        </p:nvSpPr>
        <p:spPr/>
        <p:txBody>
          <a:bodyPr/>
          <a:lstStyle/>
          <a:p>
            <a:fld id="{232E7ECD-303D-4A3C-A350-1D0C5C499F16}"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 NOT FOR REUSE.  Get a licensed from http://www.bigstockphoto.com/image-14746850/stock-photo-jesus-cried.-represented-by-portrait-of-jesus-looking-into-heaven-and-shedding-a-tear.</a:t>
            </a:r>
          </a:p>
          <a:p>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35</a:t>
            </a:fld>
            <a:endParaRPr lang="en-US"/>
          </a:p>
        </p:txBody>
      </p:sp>
    </p:spTree>
    <p:extLst>
      <p:ext uri="{BB962C8B-B14F-4D97-AF65-F5344CB8AC3E}">
        <p14:creationId xmlns:p14="http://schemas.microsoft.com/office/powerpoint/2010/main" val="1422966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 NOT FOR REUSE.  Get a licensed from http://www.bigstockphoto.com/image-14746850/stock-photo-jesus-cried.-represented-by-portrait-of-jesus-looking-into-heaven-and-shedding-a-tear.</a:t>
            </a:r>
          </a:p>
          <a:p>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36</a:t>
            </a:fld>
            <a:endParaRPr lang="en-US"/>
          </a:p>
        </p:txBody>
      </p:sp>
    </p:spTree>
    <p:extLst>
      <p:ext uri="{BB962C8B-B14F-4D97-AF65-F5344CB8AC3E}">
        <p14:creationId xmlns:p14="http://schemas.microsoft.com/office/powerpoint/2010/main" val="1824485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 NOT FOR REUSE.  Get a licensed from http://www.bigstockphoto.com/image-14746850/stock-photo-jesus-cried.-represented-by-portrait-of-jesus-looking-into-heaven-and-shedding-a-tear.</a:t>
            </a:r>
          </a:p>
          <a:p>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37</a:t>
            </a:fld>
            <a:endParaRPr lang="en-US"/>
          </a:p>
        </p:txBody>
      </p:sp>
    </p:spTree>
    <p:extLst>
      <p:ext uri="{BB962C8B-B14F-4D97-AF65-F5344CB8AC3E}">
        <p14:creationId xmlns:p14="http://schemas.microsoft.com/office/powerpoint/2010/main" val="3189512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 NOT FOR REUSE.  Get a licensed from http://www.bigstockphoto.com/image-14746850/stock-photo-jesus-cried.-represented-by-portrait-of-jesus-looking-into-heaven-and-shedding-a-tear.</a:t>
            </a:r>
          </a:p>
          <a:p>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38</a:t>
            </a:fld>
            <a:endParaRPr lang="en-US"/>
          </a:p>
        </p:txBody>
      </p:sp>
    </p:spTree>
    <p:extLst>
      <p:ext uri="{BB962C8B-B14F-4D97-AF65-F5344CB8AC3E}">
        <p14:creationId xmlns:p14="http://schemas.microsoft.com/office/powerpoint/2010/main" val="1924254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 NOT FOR REUSE.  Get a licensed from http://www.bigstockphoto.com/image-14746850/stock-photo-jesus-cried.-represented-by-portrait-of-jesus-looking-into-heaven-and-shedding-a-tear.</a:t>
            </a:r>
          </a:p>
          <a:p>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39</a:t>
            </a:fld>
            <a:endParaRPr lang="en-US"/>
          </a:p>
        </p:txBody>
      </p:sp>
    </p:spTree>
    <p:extLst>
      <p:ext uri="{BB962C8B-B14F-4D97-AF65-F5344CB8AC3E}">
        <p14:creationId xmlns:p14="http://schemas.microsoft.com/office/powerpoint/2010/main" val="3135401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 NOT FOR REUSE.  Get a licensed from http://www.bigstockphoto.com/image-14746850/stock-photo-jesus-cried.-represented-by-portrait-of-jesus-looking-into-heaven-and-shedding-a-tear.</a:t>
            </a:r>
          </a:p>
          <a:p>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40</a:t>
            </a:fld>
            <a:endParaRPr lang="en-US"/>
          </a:p>
        </p:txBody>
      </p:sp>
    </p:spTree>
    <p:extLst>
      <p:ext uri="{BB962C8B-B14F-4D97-AF65-F5344CB8AC3E}">
        <p14:creationId xmlns:p14="http://schemas.microsoft.com/office/powerpoint/2010/main" val="3363432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 NOT FOR REUSE.  Get a licensed from http://www.bigstockphoto.com/image-14746850/stock-photo-jesus-cried.-represented-by-portrait-of-jesus-looking-into-heaven-and-shedding-a-tear.</a:t>
            </a:r>
          </a:p>
          <a:p>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41</a:t>
            </a:fld>
            <a:endParaRPr lang="en-US"/>
          </a:p>
        </p:txBody>
      </p:sp>
    </p:spTree>
    <p:extLst>
      <p:ext uri="{BB962C8B-B14F-4D97-AF65-F5344CB8AC3E}">
        <p14:creationId xmlns:p14="http://schemas.microsoft.com/office/powerpoint/2010/main" val="2346469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 knocking</a:t>
            </a:r>
            <a:r>
              <a:rPr lang="en-US" baseline="0" dirty="0"/>
              <a:t> at the door = LICENSED and NOT FOR  REUSE.  To reuse get a license from </a:t>
            </a:r>
            <a:r>
              <a:rPr lang="en-US" dirty="0"/>
              <a:t>http://www.istockphoto.com/stock-photo-3455310-jesus-knocking-the-door.php</a:t>
            </a:r>
          </a:p>
        </p:txBody>
      </p:sp>
      <p:sp>
        <p:nvSpPr>
          <p:cNvPr id="4" name="Slide Number Placeholder 3"/>
          <p:cNvSpPr>
            <a:spLocks noGrp="1"/>
          </p:cNvSpPr>
          <p:nvPr>
            <p:ph type="sldNum" sz="quarter" idx="10"/>
          </p:nvPr>
        </p:nvSpPr>
        <p:spPr/>
        <p:txBody>
          <a:bodyPr/>
          <a:lstStyle/>
          <a:p>
            <a:fld id="{E562F84B-B373-48E1-8361-F08BAF8CF9F4}" type="slidenum">
              <a:rPr lang="en-US" smtClean="0"/>
              <a:pPr/>
              <a:t>42</a:t>
            </a:fld>
            <a:endParaRPr lang="en-US"/>
          </a:p>
        </p:txBody>
      </p:sp>
    </p:spTree>
    <p:extLst>
      <p:ext uri="{BB962C8B-B14F-4D97-AF65-F5344CB8AC3E}">
        <p14:creationId xmlns:p14="http://schemas.microsoft.com/office/powerpoint/2010/main" val="1526666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Discouraged Lady = LICENSED and NOT FOR REUSE.   To reuse get a license from http://www.istockphoto.com/stock-photo-4104003-breakfast.php</a:t>
            </a:r>
          </a:p>
          <a:p>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43</a:t>
            </a:fld>
            <a:endParaRPr lang="en-US"/>
          </a:p>
        </p:txBody>
      </p:sp>
    </p:spTree>
    <p:extLst>
      <p:ext uri="{BB962C8B-B14F-4D97-AF65-F5344CB8AC3E}">
        <p14:creationId xmlns:p14="http://schemas.microsoft.com/office/powerpoint/2010/main" val="2238013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a:t>
            </a:r>
            <a:r>
              <a:rPr lang="en-US" baseline="0" dirty="0"/>
              <a:t> on cross = FREE =from http://www.sxc.hu/browse.phtml?f=download&amp;id=1364042</a:t>
            </a:r>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44</a:t>
            </a:fld>
            <a:endParaRPr lang="en-US"/>
          </a:p>
        </p:txBody>
      </p:sp>
    </p:spTree>
    <p:extLst>
      <p:ext uri="{BB962C8B-B14F-4D97-AF65-F5344CB8AC3E}">
        <p14:creationId xmlns:p14="http://schemas.microsoft.com/office/powerpoint/2010/main" val="2763724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Scroll = LICENSED and NOT FOR REUSE.  To reuse get a license at http://www.istockphoto.com/stock-photo-9551866-sealed-scroll-document.php</a:t>
            </a:r>
          </a:p>
          <a:p>
            <a:endParaRPr lang="en-US" dirty="0"/>
          </a:p>
        </p:txBody>
      </p:sp>
      <p:sp>
        <p:nvSpPr>
          <p:cNvPr id="4" name="Slide Number Placeholder 3"/>
          <p:cNvSpPr>
            <a:spLocks noGrp="1"/>
          </p:cNvSpPr>
          <p:nvPr>
            <p:ph type="sldNum" sz="quarter" idx="10"/>
          </p:nvPr>
        </p:nvSpPr>
        <p:spPr/>
        <p:txBody>
          <a:bodyPr/>
          <a:lstStyle/>
          <a:p>
            <a:fld id="{232E7ECD-303D-4A3C-A350-1D0C5C499F16}"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a:t>
            </a:r>
            <a:r>
              <a:rPr lang="en-US" baseline="0" dirty="0"/>
              <a:t> on cross = FREE =from http://www.sxc.hu/browse.phtml?f=download&amp;id=1364042</a:t>
            </a:r>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45</a:t>
            </a:fld>
            <a:endParaRPr lang="en-US"/>
          </a:p>
        </p:txBody>
      </p:sp>
    </p:spTree>
    <p:extLst>
      <p:ext uri="{BB962C8B-B14F-4D97-AF65-F5344CB8AC3E}">
        <p14:creationId xmlns:p14="http://schemas.microsoft.com/office/powerpoint/2010/main" val="3070102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a:t>
            </a:r>
            <a:r>
              <a:rPr lang="en-US" baseline="0" dirty="0"/>
              <a:t> on cross = FREE =from http://www.sxc.hu/browse.phtml?f=download&amp;id=1364042</a:t>
            </a:r>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46</a:t>
            </a:fld>
            <a:endParaRPr lang="en-US"/>
          </a:p>
        </p:txBody>
      </p:sp>
    </p:spTree>
    <p:extLst>
      <p:ext uri="{BB962C8B-B14F-4D97-AF65-F5344CB8AC3E}">
        <p14:creationId xmlns:p14="http://schemas.microsoft.com/office/powerpoint/2010/main" val="2141930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a:t>
            </a:r>
            <a:r>
              <a:rPr lang="en-US" baseline="0" dirty="0"/>
              <a:t> on cross = FREE =from http://www.sxc.hu/browse.phtml?f=download&amp;id=1364042</a:t>
            </a:r>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47</a:t>
            </a:fld>
            <a:endParaRPr lang="en-US"/>
          </a:p>
        </p:txBody>
      </p:sp>
    </p:spTree>
    <p:extLst>
      <p:ext uri="{BB962C8B-B14F-4D97-AF65-F5344CB8AC3E}">
        <p14:creationId xmlns:p14="http://schemas.microsoft.com/office/powerpoint/2010/main" val="714169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a:t>
            </a:r>
            <a:r>
              <a:rPr lang="en-US" baseline="0" dirty="0"/>
              <a:t> on cross = FREE =from http://www.sxc.hu/browse.phtml?f=download&amp;id=1364042</a:t>
            </a:r>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48</a:t>
            </a:fld>
            <a:endParaRPr lang="en-US"/>
          </a:p>
        </p:txBody>
      </p:sp>
    </p:spTree>
    <p:extLst>
      <p:ext uri="{BB962C8B-B14F-4D97-AF65-F5344CB8AC3E}">
        <p14:creationId xmlns:p14="http://schemas.microsoft.com/office/powerpoint/2010/main" val="7220228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a:t>
            </a:r>
            <a:r>
              <a:rPr lang="en-US" baseline="0" dirty="0"/>
              <a:t> on cross = FREE =from http://www.sxc.hu/browse.phtml?f=download&amp;id=1364042</a:t>
            </a:r>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49</a:t>
            </a:fld>
            <a:endParaRPr lang="en-US"/>
          </a:p>
        </p:txBody>
      </p:sp>
    </p:spTree>
    <p:extLst>
      <p:ext uri="{BB962C8B-B14F-4D97-AF65-F5344CB8AC3E}">
        <p14:creationId xmlns:p14="http://schemas.microsoft.com/office/powerpoint/2010/main" val="897087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a:t>
            </a:r>
            <a:r>
              <a:rPr lang="en-US" baseline="0" dirty="0"/>
              <a:t> on cross = FREE =from http://www.sxc.hu/browse.phtml?f=download&amp;id=1364042</a:t>
            </a:r>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50</a:t>
            </a:fld>
            <a:endParaRPr lang="en-US"/>
          </a:p>
        </p:txBody>
      </p:sp>
    </p:spTree>
    <p:extLst>
      <p:ext uri="{BB962C8B-B14F-4D97-AF65-F5344CB8AC3E}">
        <p14:creationId xmlns:p14="http://schemas.microsoft.com/office/powerpoint/2010/main" val="3389382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a:t>
            </a:r>
            <a:r>
              <a:rPr lang="en-US" baseline="0" dirty="0"/>
              <a:t> on cross = FREE =from http://www.sxc.hu/browse.phtml?f=download&amp;id=1364042</a:t>
            </a:r>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51</a:t>
            </a:fld>
            <a:endParaRPr lang="en-US"/>
          </a:p>
        </p:txBody>
      </p:sp>
    </p:spTree>
    <p:extLst>
      <p:ext uri="{BB962C8B-B14F-4D97-AF65-F5344CB8AC3E}">
        <p14:creationId xmlns:p14="http://schemas.microsoft.com/office/powerpoint/2010/main" val="22470811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spcBef>
                <a:spcPct val="0"/>
              </a:spcBef>
            </a:pPr>
            <a:r>
              <a:rPr lang="en-US" dirty="0"/>
              <a:t>Fill with water = FREE = from http://www.dreamstime.com/blue-water-stock-photos-imagefree2799823</a:t>
            </a:r>
          </a:p>
        </p:txBody>
      </p:sp>
      <p:sp>
        <p:nvSpPr>
          <p:cNvPr id="4" name="Slide Number Placeholder 3"/>
          <p:cNvSpPr>
            <a:spLocks noGrp="1"/>
          </p:cNvSpPr>
          <p:nvPr>
            <p:ph type="sldNum" sz="quarter" idx="10"/>
          </p:nvPr>
        </p:nvSpPr>
        <p:spPr/>
        <p:txBody>
          <a:bodyPr/>
          <a:lstStyle/>
          <a:p>
            <a:fld id="{E562F84B-B373-48E1-8361-F08BAF8CF9F4}" type="slidenum">
              <a:rPr lang="en-US" smtClean="0"/>
              <a:pPr/>
              <a:t>53</a:t>
            </a:fld>
            <a:endParaRPr lang="en-US"/>
          </a:p>
        </p:txBody>
      </p:sp>
    </p:spTree>
    <p:extLst>
      <p:ext uri="{BB962C8B-B14F-4D97-AF65-F5344CB8AC3E}">
        <p14:creationId xmlns:p14="http://schemas.microsoft.com/office/powerpoint/2010/main" val="42882317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spcBef>
                <a:spcPct val="0"/>
              </a:spcBef>
            </a:pPr>
            <a:r>
              <a:rPr lang="en-US" dirty="0"/>
              <a:t>Fill with water = FREE = from http://www.dreamstime.com/blue-water-stock-photos-imagefree2799823</a:t>
            </a:r>
          </a:p>
        </p:txBody>
      </p:sp>
      <p:sp>
        <p:nvSpPr>
          <p:cNvPr id="4" name="Slide Number Placeholder 3"/>
          <p:cNvSpPr>
            <a:spLocks noGrp="1"/>
          </p:cNvSpPr>
          <p:nvPr>
            <p:ph type="sldNum" sz="quarter" idx="10"/>
          </p:nvPr>
        </p:nvSpPr>
        <p:spPr/>
        <p:txBody>
          <a:bodyPr/>
          <a:lstStyle/>
          <a:p>
            <a:fld id="{E562F84B-B373-48E1-8361-F08BAF8CF9F4}" type="slidenum">
              <a:rPr lang="en-US" smtClean="0"/>
              <a:pPr/>
              <a:t>54</a:t>
            </a:fld>
            <a:endParaRPr lang="en-US"/>
          </a:p>
        </p:txBody>
      </p:sp>
    </p:spTree>
    <p:extLst>
      <p:ext uri="{BB962C8B-B14F-4D97-AF65-F5344CB8AC3E}">
        <p14:creationId xmlns:p14="http://schemas.microsoft.com/office/powerpoint/2010/main" val="1275787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Lightning = FREE = from http://www.sxc.hu/browse.phtml?f=download&amp;id=880253</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56</a:t>
            </a:fld>
            <a:endParaRPr lang="en-US"/>
          </a:p>
        </p:txBody>
      </p:sp>
    </p:spTree>
    <p:extLst>
      <p:ext uri="{BB962C8B-B14F-4D97-AF65-F5344CB8AC3E}">
        <p14:creationId xmlns:p14="http://schemas.microsoft.com/office/powerpoint/2010/main" val="2013967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Jesus = LICENSED and NOT for reuse elsewhere.  To reuse get your own license from = istock_000007254772</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itchFamily="34" charset="0"/>
                <a:cs typeface="Arial" pitchFamily="34" charset="0"/>
              </a:rPr>
              <a:t>According to the Greek-English Lexicon of the New Testament  based on Semantic Domains, </a:t>
            </a:r>
            <a:r>
              <a:rPr lang="en-US" dirty="0" err="1">
                <a:latin typeface="Arial" pitchFamily="34" charset="0"/>
                <a:cs typeface="Arial" pitchFamily="34" charset="0"/>
              </a:rPr>
              <a:t>Vol</a:t>
            </a:r>
            <a:r>
              <a:rPr lang="en-US" dirty="0">
                <a:latin typeface="Arial" pitchFamily="34" charset="0"/>
                <a:cs typeface="Arial" pitchFamily="34" charset="0"/>
              </a:rPr>
              <a:t> 1., p.334., entry 28.2  </a:t>
            </a:r>
            <a:r>
              <a:rPr lang="en-US" dirty="0" err="1">
                <a:latin typeface="Arial" pitchFamily="34" charset="0"/>
                <a:cs typeface="Arial" pitchFamily="34" charset="0"/>
              </a:rPr>
              <a:t>epiginsko</a:t>
            </a:r>
            <a:r>
              <a:rPr lang="en-US" dirty="0">
                <a:latin typeface="Arial" pitchFamily="34" charset="0"/>
                <a:cs typeface="Arial" pitchFamily="34" charset="0"/>
              </a:rPr>
              <a:t> means : “to possess more or less definite information, possibly with a degree of thoroughness or competence“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itchFamily="34" charset="0"/>
                <a:cs typeface="Arial" pitchFamily="34" charset="0"/>
              </a:rPr>
              <a:t>Same</a:t>
            </a:r>
            <a:r>
              <a:rPr lang="en-US" baseline="0" dirty="0">
                <a:latin typeface="Arial" pitchFamily="34" charset="0"/>
                <a:cs typeface="Arial" pitchFamily="34" charset="0"/>
              </a:rPr>
              <a:t> page entry 27.61 says: “to identify newly acquired information with what had been previously learned or known –’to recognize.’  On page 382, entry 32.16 “to come to understand as the result of ability to experience and learn.”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E2BBFE07-A2EA-417B-BEBE-847F8E73F2CB}" type="slidenum">
              <a:rPr lang="en-US" smtClean="0"/>
              <a:pPr>
                <a:defRPr/>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a:t>
            </a:r>
            <a:r>
              <a:rPr lang="en-US" baseline="0" dirty="0"/>
              <a:t> on cross = FREE =from http://www.sxc.hu/browse.phtml?f=download&amp;id=1364042</a:t>
            </a:r>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58</a:t>
            </a:fld>
            <a:endParaRPr lang="en-US"/>
          </a:p>
        </p:txBody>
      </p:sp>
    </p:spTree>
    <p:extLst>
      <p:ext uri="{BB962C8B-B14F-4D97-AF65-F5344CB8AC3E}">
        <p14:creationId xmlns:p14="http://schemas.microsoft.com/office/powerpoint/2010/main" val="30187335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Fill with water = FREE = from http://www.dreamstime.com/blue-water-stock-photos-imagefree2799823</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59</a:t>
            </a:fld>
            <a:endParaRPr lang="en-US"/>
          </a:p>
        </p:txBody>
      </p:sp>
    </p:spTree>
    <p:extLst>
      <p:ext uri="{BB962C8B-B14F-4D97-AF65-F5344CB8AC3E}">
        <p14:creationId xmlns:p14="http://schemas.microsoft.com/office/powerpoint/2010/main" val="41706934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 Hands = FREE = from http://www.sxc.hu/browse.phtml?f=download&amp;id=405036</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61</a:t>
            </a:fld>
            <a:endParaRPr lang="en-US"/>
          </a:p>
        </p:txBody>
      </p:sp>
    </p:spTree>
    <p:extLst>
      <p:ext uri="{BB962C8B-B14F-4D97-AF65-F5344CB8AC3E}">
        <p14:creationId xmlns:p14="http://schemas.microsoft.com/office/powerpoint/2010/main" val="35686957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 Hands = FREE = from http://www.sxc.hu/browse.phtml?f=download&amp;id=405036</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62</a:t>
            </a:fld>
            <a:endParaRPr lang="en-US"/>
          </a:p>
        </p:txBody>
      </p:sp>
    </p:spTree>
    <p:extLst>
      <p:ext uri="{BB962C8B-B14F-4D97-AF65-F5344CB8AC3E}">
        <p14:creationId xmlns:p14="http://schemas.microsoft.com/office/powerpoint/2010/main" val="265282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 Hands = FREE = from http://www.sxc.hu/browse.phtml?f=download&amp;id=405036</a:t>
            </a:r>
          </a:p>
          <a:p>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63</a:t>
            </a:fld>
            <a:endParaRPr lang="en-US"/>
          </a:p>
        </p:txBody>
      </p:sp>
    </p:spTree>
    <p:extLst>
      <p:ext uri="{BB962C8B-B14F-4D97-AF65-F5344CB8AC3E}">
        <p14:creationId xmlns:p14="http://schemas.microsoft.com/office/powerpoint/2010/main" val="1631606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 Hands = FREE = from http://www.sxc.hu/browse.phtml?f=download&amp;id=405036</a:t>
            </a:r>
          </a:p>
          <a:p>
            <a:endParaRPr lang="en-US" dirty="0"/>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64</a:t>
            </a:fld>
            <a:endParaRPr lang="en-US"/>
          </a:p>
        </p:txBody>
      </p:sp>
    </p:spTree>
    <p:extLst>
      <p:ext uri="{BB962C8B-B14F-4D97-AF65-F5344CB8AC3E}">
        <p14:creationId xmlns:p14="http://schemas.microsoft.com/office/powerpoint/2010/main" val="3662764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 Hands = FREE = from http://www.sxc.hu/browse.phtml?f=download&amp;id=405036</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66</a:t>
            </a:fld>
            <a:endParaRPr lang="en-US"/>
          </a:p>
        </p:txBody>
      </p:sp>
    </p:spTree>
    <p:extLst>
      <p:ext uri="{BB962C8B-B14F-4D97-AF65-F5344CB8AC3E}">
        <p14:creationId xmlns:p14="http://schemas.microsoft.com/office/powerpoint/2010/main" val="33923667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 Hands = FREE = from http://www.sxc.hu/browse.phtml?f=download&amp;id=405036</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67</a:t>
            </a:fld>
            <a:endParaRPr lang="en-US"/>
          </a:p>
        </p:txBody>
      </p:sp>
    </p:spTree>
    <p:extLst>
      <p:ext uri="{BB962C8B-B14F-4D97-AF65-F5344CB8AC3E}">
        <p14:creationId xmlns:p14="http://schemas.microsoft.com/office/powerpoint/2010/main" val="9088186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 Hands = FREE = from http://www.sxc.hu/browse.phtml?f=download&amp;id=405036</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68</a:t>
            </a:fld>
            <a:endParaRPr lang="en-US"/>
          </a:p>
        </p:txBody>
      </p:sp>
    </p:spTree>
    <p:extLst>
      <p:ext uri="{BB962C8B-B14F-4D97-AF65-F5344CB8AC3E}">
        <p14:creationId xmlns:p14="http://schemas.microsoft.com/office/powerpoint/2010/main" val="36219939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Check</a:t>
            </a:r>
            <a:r>
              <a:rPr lang="en-US" baseline="0" dirty="0"/>
              <a:t> = FREE = </a:t>
            </a:r>
            <a:r>
              <a:rPr lang="en-US" baseline="0" dirty="0" err="1"/>
              <a:t>BiblePoint</a:t>
            </a:r>
            <a:r>
              <a:rPr lang="en-US" baseline="0" dirty="0"/>
              <a:t> art.</a:t>
            </a:r>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69</a:t>
            </a:fld>
            <a:endParaRPr lang="en-US"/>
          </a:p>
        </p:txBody>
      </p:sp>
    </p:spTree>
    <p:extLst>
      <p:ext uri="{BB962C8B-B14F-4D97-AF65-F5344CB8AC3E}">
        <p14:creationId xmlns:p14="http://schemas.microsoft.com/office/powerpoint/2010/main" val="2841764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Background:</a:t>
            </a:r>
            <a:r>
              <a:rPr lang="en-US" baseline="0" dirty="0"/>
              <a:t> </a:t>
            </a:r>
            <a:r>
              <a:rPr lang="en-US" dirty="0"/>
              <a:t>Biltmore</a:t>
            </a:r>
            <a:r>
              <a:rPr lang="en-US" baseline="0" dirty="0"/>
              <a:t> Estate = FREE = http://upload.wikimedia.org/wikipedia/commons/8/8c/Biltmore_Estate-27527-2.jpg</a:t>
            </a:r>
          </a:p>
          <a:p>
            <a:r>
              <a:rPr lang="en-US" baseline="0" dirty="0"/>
              <a:t>Background: shack = FREE = http://upload.wikimedia.org/wikipedia/commons/1/1b/Animas_Forks_shack.jpg</a:t>
            </a:r>
            <a:endParaRPr lang="en-US" dirty="0"/>
          </a:p>
        </p:txBody>
      </p:sp>
      <p:sp>
        <p:nvSpPr>
          <p:cNvPr id="4" name="Slide Number Placeholder 3"/>
          <p:cNvSpPr>
            <a:spLocks noGrp="1"/>
          </p:cNvSpPr>
          <p:nvPr>
            <p:ph type="sldNum" sz="quarter" idx="10"/>
          </p:nvPr>
        </p:nvSpPr>
        <p:spPr/>
        <p:txBody>
          <a:bodyPr/>
          <a:lstStyle/>
          <a:p>
            <a:fld id="{232E7ECD-303D-4A3C-A350-1D0C5C499F16}" type="slidenum">
              <a:rPr lang="en-US" smtClean="0"/>
              <a:pPr/>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Check</a:t>
            </a:r>
            <a:r>
              <a:rPr lang="en-US" baseline="0" dirty="0"/>
              <a:t> = FREE = </a:t>
            </a:r>
            <a:r>
              <a:rPr lang="en-US" baseline="0" dirty="0" err="1"/>
              <a:t>BiblePoint</a:t>
            </a:r>
            <a:r>
              <a:rPr lang="en-US" baseline="0" dirty="0"/>
              <a:t> art.</a:t>
            </a:r>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70</a:t>
            </a:fld>
            <a:endParaRPr lang="en-US"/>
          </a:p>
        </p:txBody>
      </p:sp>
    </p:spTree>
    <p:extLst>
      <p:ext uri="{BB962C8B-B14F-4D97-AF65-F5344CB8AC3E}">
        <p14:creationId xmlns:p14="http://schemas.microsoft.com/office/powerpoint/2010/main" val="11337311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Check</a:t>
            </a:r>
            <a:r>
              <a:rPr lang="en-US" baseline="0" dirty="0"/>
              <a:t> = FREE = </a:t>
            </a:r>
            <a:r>
              <a:rPr lang="en-US" baseline="0" dirty="0" err="1"/>
              <a:t>BiblePoint</a:t>
            </a:r>
            <a:r>
              <a:rPr lang="en-US" baseline="0" dirty="0"/>
              <a:t> art.</a:t>
            </a:r>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71</a:t>
            </a:fld>
            <a:endParaRPr lang="en-US"/>
          </a:p>
        </p:txBody>
      </p:sp>
    </p:spTree>
    <p:extLst>
      <p:ext uri="{BB962C8B-B14F-4D97-AF65-F5344CB8AC3E}">
        <p14:creationId xmlns:p14="http://schemas.microsoft.com/office/powerpoint/2010/main" val="11227629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Check</a:t>
            </a:r>
            <a:r>
              <a:rPr lang="en-US" baseline="0" dirty="0"/>
              <a:t> = FREE = </a:t>
            </a:r>
            <a:r>
              <a:rPr lang="en-US" baseline="0" dirty="0" err="1"/>
              <a:t>BiblePoint</a:t>
            </a:r>
            <a:r>
              <a:rPr lang="en-US" baseline="0" dirty="0"/>
              <a:t> art.</a:t>
            </a:r>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72</a:t>
            </a:fld>
            <a:endParaRPr lang="en-US"/>
          </a:p>
        </p:txBody>
      </p:sp>
    </p:spTree>
    <p:extLst>
      <p:ext uri="{BB962C8B-B14F-4D97-AF65-F5344CB8AC3E}">
        <p14:creationId xmlns:p14="http://schemas.microsoft.com/office/powerpoint/2010/main" val="16842974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 Hands = FREE = from http://www.sxc.hu/browse.phtml?f=download&amp;id=405036</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73</a:t>
            </a:fld>
            <a:endParaRPr lang="en-US"/>
          </a:p>
        </p:txBody>
      </p:sp>
    </p:spTree>
    <p:extLst>
      <p:ext uri="{BB962C8B-B14F-4D97-AF65-F5344CB8AC3E}">
        <p14:creationId xmlns:p14="http://schemas.microsoft.com/office/powerpoint/2010/main" val="20466480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 Hands = FREE = from http://www.sxc.hu/browse.phtml?f=download&amp;id=405036</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74</a:t>
            </a:fld>
            <a:endParaRPr lang="en-US"/>
          </a:p>
        </p:txBody>
      </p:sp>
    </p:spTree>
    <p:extLst>
      <p:ext uri="{BB962C8B-B14F-4D97-AF65-F5344CB8AC3E}">
        <p14:creationId xmlns:p14="http://schemas.microsoft.com/office/powerpoint/2010/main" val="41370834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 Hands = FREE = from http://www.sxc.hu/browse.phtml?f=download&amp;id=405036</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75</a:t>
            </a:fld>
            <a:endParaRPr lang="en-US"/>
          </a:p>
        </p:txBody>
      </p:sp>
    </p:spTree>
    <p:extLst>
      <p:ext uri="{BB962C8B-B14F-4D97-AF65-F5344CB8AC3E}">
        <p14:creationId xmlns:p14="http://schemas.microsoft.com/office/powerpoint/2010/main" val="386029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Praying Hands = FREE = from http://www.sxc.hu/browse.phtml?f=download&amp;id=405036</a:t>
            </a:r>
          </a:p>
          <a:p>
            <a:endParaRPr lang="en-US" dirty="0"/>
          </a:p>
        </p:txBody>
      </p:sp>
      <p:sp>
        <p:nvSpPr>
          <p:cNvPr id="4" name="Slide Number Placeholder 3"/>
          <p:cNvSpPr>
            <a:spLocks noGrp="1"/>
          </p:cNvSpPr>
          <p:nvPr>
            <p:ph type="sldNum" sz="quarter" idx="10"/>
          </p:nvPr>
        </p:nvSpPr>
        <p:spPr/>
        <p:txBody>
          <a:bodyPr/>
          <a:lstStyle/>
          <a:p>
            <a:fld id="{E562F84B-B373-48E1-8361-F08BAF8CF9F4}" type="slidenum">
              <a:rPr lang="en-US" smtClean="0"/>
              <a:pPr/>
              <a:t>76</a:t>
            </a:fld>
            <a:endParaRPr lang="en-US"/>
          </a:p>
        </p:txBody>
      </p:sp>
    </p:spTree>
    <p:extLst>
      <p:ext uri="{BB962C8B-B14F-4D97-AF65-F5344CB8AC3E}">
        <p14:creationId xmlns:p14="http://schemas.microsoft.com/office/powerpoint/2010/main" val="3166108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Feet = </a:t>
            </a:r>
            <a:r>
              <a:rPr lang="en-US" baseline="0" dirty="0"/>
              <a:t>LICENSED and NOT FOR REUSE.  To reuse get a license from http://www.dreamstime.com/dead-man-image5065173</a:t>
            </a:r>
          </a:p>
          <a:p>
            <a:endParaRPr lang="en-US" dirty="0"/>
          </a:p>
        </p:txBody>
      </p:sp>
      <p:sp>
        <p:nvSpPr>
          <p:cNvPr id="4" name="Slide Number Placeholder 3"/>
          <p:cNvSpPr>
            <a:spLocks noGrp="1"/>
          </p:cNvSpPr>
          <p:nvPr>
            <p:ph type="sldNum" sz="quarter" idx="10"/>
          </p:nvPr>
        </p:nvSpPr>
        <p:spPr/>
        <p:txBody>
          <a:bodyPr/>
          <a:lstStyle/>
          <a:p>
            <a:fld id="{232E7ECD-303D-4A3C-A350-1D0C5C499F16}"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on Throne = FREE = from </a:t>
            </a:r>
            <a:r>
              <a:rPr lang="en-US" dirty="0" err="1"/>
              <a:t>BiblePoint</a:t>
            </a:r>
            <a:r>
              <a:rPr lang="en-US" dirty="0"/>
              <a:t> art. </a:t>
            </a:r>
          </a:p>
          <a:p>
            <a:endParaRPr lang="en-US" dirty="0"/>
          </a:p>
        </p:txBody>
      </p:sp>
      <p:sp>
        <p:nvSpPr>
          <p:cNvPr id="4" name="Slide Number Placeholder 3"/>
          <p:cNvSpPr>
            <a:spLocks noGrp="1"/>
          </p:cNvSpPr>
          <p:nvPr>
            <p:ph type="sldNum" sz="quarter" idx="10"/>
          </p:nvPr>
        </p:nvSpPr>
        <p:spPr/>
        <p:txBody>
          <a:bodyPr/>
          <a:lstStyle/>
          <a:p>
            <a:fld id="{232E7ECD-303D-4A3C-A350-1D0C5C499F16}"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Gift box = Licensed = NOT FOR REUSE. To reuse get your license from http://www.dreamstime.com/gift-image9378333</a:t>
            </a:r>
          </a:p>
          <a:p>
            <a:endParaRPr lang="en-US" dirty="0"/>
          </a:p>
        </p:txBody>
      </p:sp>
      <p:sp>
        <p:nvSpPr>
          <p:cNvPr id="4" name="Slide Number Placeholder 3"/>
          <p:cNvSpPr>
            <a:spLocks noGrp="1"/>
          </p:cNvSpPr>
          <p:nvPr>
            <p:ph type="sldNum" sz="quarter" idx="10"/>
          </p:nvPr>
        </p:nvSpPr>
        <p:spPr/>
        <p:txBody>
          <a:bodyPr/>
          <a:lstStyle/>
          <a:p>
            <a:fld id="{232E7ECD-303D-4A3C-A350-1D0C5C499F16}"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D5B971-20AE-43B0-AFDD-E18DA019BF15}" type="slidenum">
              <a:rPr lang="en-US"/>
              <a:pPr>
                <a:defRPr/>
              </a:pPr>
              <a:t>‹#›</a:t>
            </a:fld>
            <a:endParaRPr lang="en-US"/>
          </a:p>
        </p:txBody>
      </p:sp>
    </p:spTree>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2D078E-8368-49C8-9E83-B86763D5D27C}" type="slidenum">
              <a:rPr lang="en-US"/>
              <a:pPr>
                <a:defRPr/>
              </a:pPr>
              <a:t>‹#›</a:t>
            </a:fld>
            <a:endParaRPr lang="en-US"/>
          </a:p>
        </p:txBody>
      </p:sp>
    </p:spTree>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ECE91-1D8F-41AD-9EAB-B83DFF13F399}" type="slidenum">
              <a:rPr lang="en-US"/>
              <a:pPr>
                <a:defRPr/>
              </a:pPr>
              <a:t>‹#›</a:t>
            </a:fld>
            <a:endParaRPr lang="en-US"/>
          </a:p>
        </p:txBody>
      </p:sp>
    </p:spTree>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b="1">
                <a:solidFill>
                  <a:schemeClr val="bg1"/>
                </a:solidFill>
                <a:latin typeface="Candara"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buNone/>
              <a:defRPr sz="3200" b="1">
                <a:solidFill>
                  <a:schemeClr val="bg1"/>
                </a:solidFill>
                <a:latin typeface="Candara" pitchFamily="34" charset="0"/>
              </a:defRPr>
            </a:lvl1pPr>
            <a:lvl2pPr>
              <a:buNone/>
              <a:defRPr sz="3200" b="1">
                <a:solidFill>
                  <a:schemeClr val="bg1"/>
                </a:solidFill>
                <a:latin typeface="Candara" pitchFamily="34" charset="0"/>
              </a:defRPr>
            </a:lvl2pPr>
            <a:lvl3pPr>
              <a:buNone/>
              <a:defRPr sz="3200" b="1">
                <a:solidFill>
                  <a:schemeClr val="bg1"/>
                </a:solidFill>
                <a:latin typeface="Candara" pitchFamily="34" charset="0"/>
              </a:defRPr>
            </a:lvl3pPr>
            <a:lvl4pPr>
              <a:buNone/>
              <a:defRPr sz="3200" b="1">
                <a:solidFill>
                  <a:schemeClr val="bg1"/>
                </a:solidFill>
                <a:latin typeface="Candara" pitchFamily="34" charset="0"/>
              </a:defRPr>
            </a:lvl4pPr>
            <a:lvl5pPr>
              <a:buNone/>
              <a:defRPr sz="3200" b="1">
                <a:solidFill>
                  <a:schemeClr val="bg1"/>
                </a:solidFill>
                <a:latin typeface="Candar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E00A42-356E-44CB-9764-C1471BF091A1}" type="slidenum">
              <a:rPr lang="en-US"/>
              <a:pPr>
                <a:defRPr/>
              </a:pPr>
              <a:t>‹#›</a:t>
            </a:fld>
            <a:endParaRPr lang="en-US"/>
          </a:p>
        </p:txBody>
      </p:sp>
    </p:spTree>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80B9CE-A3B0-4A51-A66B-BB4FA5234C9F}" type="slidenum">
              <a:rPr lang="en-US"/>
              <a:pPr>
                <a:defRPr/>
              </a:pPr>
              <a:t>‹#›</a:t>
            </a:fld>
            <a:endParaRPr lang="en-US"/>
          </a:p>
        </p:txBody>
      </p:sp>
    </p:spTree>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63BA3C-449D-4064-8B96-D0B3B5662765}" type="slidenum">
              <a:rPr lang="en-US"/>
              <a:pPr>
                <a:defRPr/>
              </a:pPr>
              <a:t>‹#›</a:t>
            </a:fld>
            <a:endParaRPr lang="en-US"/>
          </a:p>
        </p:txBody>
      </p:sp>
    </p:spTree>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A709B7-2247-43A4-86CC-23FAADDF269B}" type="slidenum">
              <a:rPr lang="en-US"/>
              <a:pPr>
                <a:defRPr/>
              </a:pPr>
              <a:t>‹#›</a:t>
            </a:fld>
            <a:endParaRPr lang="en-US"/>
          </a:p>
        </p:txBody>
      </p:sp>
    </p:spTree>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C66E68-5C13-4728-BDDF-AE76DC8FFE09}" type="slidenum">
              <a:rPr lang="en-US"/>
              <a:pPr>
                <a:defRPr/>
              </a:pPr>
              <a:t>‹#›</a:t>
            </a:fld>
            <a:endParaRPr lang="en-US"/>
          </a:p>
        </p:txBody>
      </p:sp>
    </p:spTree>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F7FC1FA-E8BC-47BD-9B67-40AC9F60B983}" type="slidenum">
              <a:rPr lang="en-US"/>
              <a:pPr>
                <a:defRPr/>
              </a:pPr>
              <a:t>‹#›</a:t>
            </a:fld>
            <a:endParaRPr lang="en-US"/>
          </a:p>
        </p:txBody>
      </p:sp>
    </p:spTree>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714C8B-6E7B-428C-BF0E-8CDA24D22301}" type="slidenum">
              <a:rPr lang="en-US"/>
              <a:pPr>
                <a:defRPr/>
              </a:pPr>
              <a:t>‹#›</a:t>
            </a:fld>
            <a:endParaRPr lang="en-US"/>
          </a:p>
        </p:txBody>
      </p:sp>
    </p:spTree>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3F3A70-0209-4BC7-B2F7-7502D723AF30}" type="slidenum">
              <a:rPr lang="en-US"/>
              <a:pPr>
                <a:defRPr/>
              </a:pPr>
              <a:t>‹#›</a:t>
            </a:fld>
            <a:endParaRPr lang="en-US"/>
          </a:p>
        </p:txBody>
      </p:sp>
    </p:spTree>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484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1B8513-2818-464C-B4D0-2618F24E14B6}"/>
              </a:ext>
            </a:extLst>
          </p:cNvPr>
          <p:cNvPicPr>
            <a:picLocks noChangeAspect="1"/>
          </p:cNvPicPr>
          <p:nvPr userDrawn="1"/>
        </p:nvPicPr>
        <p:blipFill>
          <a:blip r:embed="rId13"/>
          <a:stretch>
            <a:fillRect/>
          </a:stretch>
        </p:blipFill>
        <p:spPr>
          <a:xfrm>
            <a:off x="0" y="6136"/>
            <a:ext cx="12192000" cy="6845728"/>
          </a:xfrm>
          <a:prstGeom prst="rect">
            <a:avLst/>
          </a:prstGeom>
        </p:spPr>
      </p:pic>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5B51D75-9B5D-45AA-9BE8-BC49DF8281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Ba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2.wm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2.wmf"/></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42.wmf"/></Relationships>
</file>

<file path=ppt/slides/_rels/slide7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42.wmf"/></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p:txBody>
          <a:bodyPr/>
          <a:lstStyle/>
          <a:p>
            <a:pPr eaLnBrk="1" hangingPunct="1">
              <a:defRPr/>
            </a:pPr>
            <a:endParaRPr lang="en-US"/>
          </a:p>
        </p:txBody>
      </p:sp>
      <p:sp>
        <p:nvSpPr>
          <p:cNvPr id="4" name="Content Placeholder 3">
            <a:extLst>
              <a:ext uri="{FF2B5EF4-FFF2-40B4-BE49-F238E27FC236}">
                <a16:creationId xmlns:a16="http://schemas.microsoft.com/office/drawing/2014/main" id="{8241BBB1-C421-4C7F-BB3D-87AB02D9E813}"/>
              </a:ext>
            </a:extLst>
          </p:cNvPr>
          <p:cNvSpPr>
            <a:spLocks noGrp="1"/>
          </p:cNvSpPr>
          <p:nvPr>
            <p:ph idx="1"/>
          </p:nvPr>
        </p:nvSpPr>
        <p:spPr/>
        <p:txBody>
          <a:bodyPr/>
          <a:lstStyle/>
          <a:p>
            <a:endParaRPr lang="en-US"/>
          </a:p>
        </p:txBody>
      </p:sp>
      <p:pic>
        <p:nvPicPr>
          <p:cNvPr id="5" name="Picture 8"/>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6" name="Picture 6" descr="BiblePointDotLogo-WhiteText">
            <a:extLst>
              <a:ext uri="{FF2B5EF4-FFF2-40B4-BE49-F238E27FC236}">
                <a16:creationId xmlns:a16="http://schemas.microsoft.com/office/drawing/2014/main" id="{C8E8F6DA-DA02-4187-8371-7A7EED422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500743" y="159648"/>
            <a:ext cx="1981200" cy="90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0" y="-1"/>
            <a:ext cx="12192000" cy="6858357"/>
          </a:xfrm>
          <a:prstGeom prst="rect">
            <a:avLst/>
          </a:prstGeom>
          <a:noFill/>
          <a:ln w="9525">
            <a:noFill/>
            <a:miter lim="800000"/>
            <a:headEnd/>
            <a:tailEnd/>
          </a:ln>
          <a:effectLst/>
        </p:spPr>
      </p:pic>
      <p:sp>
        <p:nvSpPr>
          <p:cNvPr id="2" name="Rectangle 2"/>
          <p:cNvSpPr>
            <a:spLocks noGrp="1" noChangeArrowheads="1"/>
          </p:cNvSpPr>
          <p:nvPr>
            <p:ph type="title"/>
          </p:nvPr>
        </p:nvSpPr>
        <p:spPr>
          <a:xfrm>
            <a:off x="533400" y="165100"/>
            <a:ext cx="11582400" cy="1169988"/>
          </a:xfrm>
        </p:spPr>
        <p:txBody>
          <a:bodyPr/>
          <a:lstStyle/>
          <a:p>
            <a:pPr algn="l" eaLnBrk="1" hangingPunct="1">
              <a:defRPr/>
            </a:pPr>
            <a:r>
              <a:rPr lang="en-US" dirty="0">
                <a:solidFill>
                  <a:schemeClr val="bg1"/>
                </a:solidFill>
              </a:rPr>
              <a:t>For:</a:t>
            </a:r>
          </a:p>
        </p:txBody>
      </p:sp>
      <p:sp>
        <p:nvSpPr>
          <p:cNvPr id="5123" name="Rectangle 3"/>
          <p:cNvSpPr>
            <a:spLocks noGrp="1" noChangeArrowheads="1"/>
          </p:cNvSpPr>
          <p:nvPr>
            <p:ph idx="1"/>
          </p:nvPr>
        </p:nvSpPr>
        <p:spPr>
          <a:xfrm>
            <a:off x="379942" y="5003321"/>
            <a:ext cx="11235266" cy="1122842"/>
          </a:xfrm>
        </p:spPr>
        <p:txBody>
          <a:bodyPr/>
          <a:lstStyle/>
          <a:p>
            <a:pPr algn="ctr" eaLnBrk="1" hangingPunct="1">
              <a:buFontTx/>
              <a:buNone/>
              <a:defRPr/>
            </a:pPr>
            <a:r>
              <a:rPr lang="en-US" sz="8000" dirty="0">
                <a:solidFill>
                  <a:schemeClr val="bg1"/>
                </a:solidFill>
              </a:rPr>
              <a:t>2-Our NEW place</a:t>
            </a:r>
          </a:p>
        </p:txBody>
      </p:sp>
      <p:grpSp>
        <p:nvGrpSpPr>
          <p:cNvPr id="6" name="Group 6"/>
          <p:cNvGrpSpPr>
            <a:grpSpLocks/>
          </p:cNvGrpSpPr>
          <p:nvPr/>
        </p:nvGrpSpPr>
        <p:grpSpPr bwMode="auto">
          <a:xfrm>
            <a:off x="5641647" y="-1315738"/>
            <a:ext cx="6357937" cy="8707438"/>
            <a:chOff x="5003564" y="1412875"/>
            <a:chExt cx="3633787" cy="4975225"/>
          </a:xfrm>
        </p:grpSpPr>
        <p:pic>
          <p:nvPicPr>
            <p:cNvPr id="7" name="Picture 7"/>
            <p:cNvPicPr>
              <a:picLocks noChangeAspect="1" noChangeArrowheads="1"/>
            </p:cNvPicPr>
            <p:nvPr/>
          </p:nvPicPr>
          <p:blipFill>
            <a:blip r:embed="rId4" cstate="print"/>
            <a:srcRect/>
            <a:stretch>
              <a:fillRect/>
            </a:stretch>
          </p:blipFill>
          <p:spPr bwMode="auto">
            <a:xfrm>
              <a:off x="5003564" y="1412875"/>
              <a:ext cx="3633787" cy="4975225"/>
            </a:xfrm>
            <a:prstGeom prst="rect">
              <a:avLst/>
            </a:prstGeom>
            <a:noFill/>
            <a:ln w="9525" algn="ctr">
              <a:noFill/>
              <a:miter lim="800000"/>
              <a:headEnd/>
              <a:tailEnd/>
            </a:ln>
          </p:spPr>
        </p:pic>
        <p:pic>
          <p:nvPicPr>
            <p:cNvPr id="8" name="Picture 4"/>
            <p:cNvPicPr>
              <a:picLocks noChangeAspect="1" noChangeArrowheads="1"/>
            </p:cNvPicPr>
            <p:nvPr/>
          </p:nvPicPr>
          <p:blipFill>
            <a:blip r:embed="rId5" cstate="print"/>
            <a:srcRect/>
            <a:stretch>
              <a:fillRect/>
            </a:stretch>
          </p:blipFill>
          <p:spPr bwMode="auto">
            <a:xfrm>
              <a:off x="5911614" y="2389187"/>
              <a:ext cx="1895475" cy="2998788"/>
            </a:xfrm>
            <a:prstGeom prst="rect">
              <a:avLst/>
            </a:prstGeom>
            <a:noFill/>
            <a:ln w="9525" algn="ctr">
              <a:noFill/>
              <a:miter lim="800000"/>
              <a:headEnd/>
              <a:tailEnd/>
            </a:ln>
          </p:spPr>
        </p:pic>
        <p:pic>
          <p:nvPicPr>
            <p:cNvPr id="9" name="Picture 5"/>
            <p:cNvPicPr>
              <a:picLocks noChangeAspect="1" noChangeArrowheads="1"/>
            </p:cNvPicPr>
            <p:nvPr/>
          </p:nvPicPr>
          <p:blipFill>
            <a:blip r:embed="rId6" cstate="print"/>
            <a:srcRect/>
            <a:stretch>
              <a:fillRect/>
            </a:stretch>
          </p:blipFill>
          <p:spPr bwMode="auto">
            <a:xfrm>
              <a:off x="5978289" y="2686050"/>
              <a:ext cx="1584325" cy="2543175"/>
            </a:xfrm>
            <a:prstGeom prst="rect">
              <a:avLst/>
            </a:prstGeom>
            <a:noFill/>
            <a:ln w="9525" algn="ctr">
              <a:noFill/>
              <a:miter lim="800000"/>
              <a:headEnd/>
              <a:tailEnd/>
            </a:ln>
          </p:spPr>
        </p:pic>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left)">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6645" y="-1"/>
            <a:ext cx="12194411" cy="6858357"/>
          </a:xfrm>
          <a:prstGeom prst="rect">
            <a:avLst/>
          </a:prstGeom>
          <a:noFill/>
          <a:ln w="9525">
            <a:noFill/>
            <a:miter lim="800000"/>
            <a:headEnd/>
            <a:tailEnd/>
          </a:ln>
          <a:effectLst/>
        </p:spPr>
      </p:pic>
      <p:sp>
        <p:nvSpPr>
          <p:cNvPr id="10" name="Freeform 2"/>
          <p:cNvSpPr>
            <a:spLocks/>
          </p:cNvSpPr>
          <p:nvPr/>
        </p:nvSpPr>
        <p:spPr bwMode="auto">
          <a:xfrm>
            <a:off x="6709718" y="-69850"/>
            <a:ext cx="5482281" cy="6961188"/>
          </a:xfrm>
          <a:custGeom>
            <a:avLst/>
            <a:gdLst>
              <a:gd name="T0" fmla="*/ 2147483647 w 2534"/>
              <a:gd name="T1" fmla="*/ 0 h 4385"/>
              <a:gd name="T2" fmla="*/ 0 w 2534"/>
              <a:gd name="T3" fmla="*/ 2147483647 h 4385"/>
              <a:gd name="T4" fmla="*/ 2147483647 w 2534"/>
              <a:gd name="T5" fmla="*/ 2147483647 h 4385"/>
              <a:gd name="T6" fmla="*/ 2147483647 w 2534"/>
              <a:gd name="T7" fmla="*/ 2147483647 h 4385"/>
              <a:gd name="T8" fmla="*/ 2147483647 w 2534"/>
              <a:gd name="T9" fmla="*/ 2147483647 h 4385"/>
              <a:gd name="T10" fmla="*/ 2147483647 w 2534"/>
              <a:gd name="T11" fmla="*/ 2147483647 h 4385"/>
              <a:gd name="T12" fmla="*/ 2147483647 w 2534"/>
              <a:gd name="T13" fmla="*/ 2147483647 h 4385"/>
              <a:gd name="T14" fmla="*/ 2147483647 w 2534"/>
              <a:gd name="T15" fmla="*/ 2147483647 h 4385"/>
              <a:gd name="T16" fmla="*/ 2147483647 w 2534"/>
              <a:gd name="T17" fmla="*/ 0 h 4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34"/>
              <a:gd name="T28" fmla="*/ 0 h 4385"/>
              <a:gd name="T29" fmla="*/ 2534 w 2534"/>
              <a:gd name="T30" fmla="*/ 4385 h 4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34" h="4385">
                <a:moveTo>
                  <a:pt x="1" y="0"/>
                </a:moveTo>
                <a:lnTo>
                  <a:pt x="0" y="1003"/>
                </a:lnTo>
                <a:lnTo>
                  <a:pt x="1171" y="1003"/>
                </a:lnTo>
                <a:lnTo>
                  <a:pt x="1171" y="1786"/>
                </a:lnTo>
                <a:lnTo>
                  <a:pt x="10" y="1786"/>
                </a:lnTo>
                <a:lnTo>
                  <a:pt x="10" y="4385"/>
                </a:lnTo>
                <a:lnTo>
                  <a:pt x="2534" y="4376"/>
                </a:lnTo>
                <a:lnTo>
                  <a:pt x="2525" y="16"/>
                </a:lnTo>
                <a:lnTo>
                  <a:pt x="1" y="0"/>
                </a:lnTo>
                <a:close/>
              </a:path>
            </a:pathLst>
          </a:custGeom>
          <a:solidFill>
            <a:srgbClr val="000066">
              <a:alpha val="49019"/>
            </a:srgbClr>
          </a:solidFill>
          <a:ln w="9525">
            <a:noFill/>
            <a:round/>
            <a:headEnd/>
            <a:tailEnd/>
          </a:ln>
        </p:spPr>
        <p:txBody>
          <a:bodyPr/>
          <a:lstStyle/>
          <a:p>
            <a:endParaRPr lang="en-US"/>
          </a:p>
        </p:txBody>
      </p:sp>
      <p:sp>
        <p:nvSpPr>
          <p:cNvPr id="11" name="Freeform 3"/>
          <p:cNvSpPr>
            <a:spLocks/>
          </p:cNvSpPr>
          <p:nvPr/>
        </p:nvSpPr>
        <p:spPr bwMode="auto">
          <a:xfrm>
            <a:off x="1" y="-76201"/>
            <a:ext cx="5436972" cy="6934201"/>
          </a:xfrm>
          <a:custGeom>
            <a:avLst/>
            <a:gdLst>
              <a:gd name="T0" fmla="*/ 2147483647 w 2516"/>
              <a:gd name="T1" fmla="*/ 0 h 4368"/>
              <a:gd name="T2" fmla="*/ 2147483647 w 2516"/>
              <a:gd name="T3" fmla="*/ 2147483647 h 4368"/>
              <a:gd name="T4" fmla="*/ 2147483647 w 2516"/>
              <a:gd name="T5" fmla="*/ 2147483647 h 4368"/>
              <a:gd name="T6" fmla="*/ 2147483647 w 2516"/>
              <a:gd name="T7" fmla="*/ 2147483647 h 4368"/>
              <a:gd name="T8" fmla="*/ 2147483647 w 2516"/>
              <a:gd name="T9" fmla="*/ 2147483647 h 4368"/>
              <a:gd name="T10" fmla="*/ 2147483647 w 2516"/>
              <a:gd name="T11" fmla="*/ 2147483647 h 4368"/>
              <a:gd name="T12" fmla="*/ 0 w 2516"/>
              <a:gd name="T13" fmla="*/ 2147483647 h 4368"/>
              <a:gd name="T14" fmla="*/ 2147483647 w 2516"/>
              <a:gd name="T15" fmla="*/ 2147483647 h 4368"/>
              <a:gd name="T16" fmla="*/ 2147483647 w 2516"/>
              <a:gd name="T17" fmla="*/ 0 h 4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16"/>
              <a:gd name="T28" fmla="*/ 0 h 4368"/>
              <a:gd name="T29" fmla="*/ 2516 w 2516"/>
              <a:gd name="T30" fmla="*/ 4368 h 4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16" h="4368">
                <a:moveTo>
                  <a:pt x="2516" y="0"/>
                </a:moveTo>
                <a:lnTo>
                  <a:pt x="2516" y="1000"/>
                </a:lnTo>
                <a:lnTo>
                  <a:pt x="1353" y="1000"/>
                </a:lnTo>
                <a:lnTo>
                  <a:pt x="1353" y="1779"/>
                </a:lnTo>
                <a:lnTo>
                  <a:pt x="2506" y="1779"/>
                </a:lnTo>
                <a:lnTo>
                  <a:pt x="2506" y="4368"/>
                </a:lnTo>
                <a:lnTo>
                  <a:pt x="0" y="4359"/>
                </a:lnTo>
                <a:lnTo>
                  <a:pt x="9" y="17"/>
                </a:lnTo>
                <a:lnTo>
                  <a:pt x="2516" y="0"/>
                </a:lnTo>
                <a:close/>
              </a:path>
            </a:pathLst>
          </a:custGeom>
          <a:solidFill>
            <a:srgbClr val="000066">
              <a:alpha val="49019"/>
            </a:srgbClr>
          </a:solidFill>
          <a:ln w="9525">
            <a:noFill/>
            <a:round/>
            <a:headEnd/>
            <a:tailEnd/>
          </a:ln>
        </p:spPr>
        <p:txBody>
          <a:bodyPr/>
          <a:lstStyle/>
          <a:p>
            <a:endParaRPr lang="en-US"/>
          </a:p>
        </p:txBody>
      </p:sp>
      <p:sp>
        <p:nvSpPr>
          <p:cNvPr id="2" name="Rectangle 2"/>
          <p:cNvSpPr>
            <a:spLocks noGrp="1" noChangeArrowheads="1"/>
          </p:cNvSpPr>
          <p:nvPr>
            <p:ph type="title"/>
          </p:nvPr>
        </p:nvSpPr>
        <p:spPr>
          <a:xfrm>
            <a:off x="527087" y="165100"/>
            <a:ext cx="11584691" cy="1169988"/>
          </a:xfrm>
        </p:spPr>
        <p:txBody>
          <a:bodyPr/>
          <a:lstStyle/>
          <a:p>
            <a:pPr algn="l" eaLnBrk="1" hangingPunct="1">
              <a:defRPr/>
            </a:pPr>
            <a:r>
              <a:rPr lang="en-US" dirty="0">
                <a:solidFill>
                  <a:schemeClr val="bg1"/>
                </a:solidFill>
              </a:rPr>
              <a:t>and:</a:t>
            </a:r>
          </a:p>
        </p:txBody>
      </p:sp>
      <p:sp>
        <p:nvSpPr>
          <p:cNvPr id="5123" name="Rectangle 3"/>
          <p:cNvSpPr>
            <a:spLocks noGrp="1" noChangeArrowheads="1"/>
          </p:cNvSpPr>
          <p:nvPr>
            <p:ph idx="1"/>
          </p:nvPr>
        </p:nvSpPr>
        <p:spPr>
          <a:xfrm>
            <a:off x="373819" y="5003321"/>
            <a:ext cx="11237489" cy="1122842"/>
          </a:xfrm>
        </p:spPr>
        <p:txBody>
          <a:bodyPr/>
          <a:lstStyle/>
          <a:p>
            <a:pPr algn="ctr" eaLnBrk="1" hangingPunct="1">
              <a:buFontTx/>
              <a:buNone/>
              <a:defRPr/>
            </a:pPr>
            <a:r>
              <a:rPr lang="en-US" sz="8000" dirty="0">
                <a:solidFill>
                  <a:schemeClr val="bg1"/>
                </a:solidFill>
              </a:rPr>
              <a:t>3-How it Changed</a:t>
            </a:r>
          </a:p>
        </p:txBody>
      </p:sp>
      <p:pic>
        <p:nvPicPr>
          <p:cNvPr id="12" name="Picture 5"/>
          <p:cNvPicPr>
            <a:picLocks noChangeAspect="1" noChangeArrowheads="1"/>
          </p:cNvPicPr>
          <p:nvPr/>
        </p:nvPicPr>
        <p:blipFill>
          <a:blip r:embed="rId4" cstate="print">
            <a:lum bright="25000"/>
          </a:blip>
          <a:srcRect/>
          <a:stretch>
            <a:fillRect/>
          </a:stretch>
        </p:blipFill>
        <p:spPr bwMode="auto">
          <a:xfrm>
            <a:off x="6742798" y="2296544"/>
            <a:ext cx="4227821" cy="3065463"/>
          </a:xfrm>
          <a:prstGeom prst="rect">
            <a:avLst/>
          </a:prstGeom>
          <a:noFill/>
          <a:ln w="9525">
            <a:noFill/>
            <a:miter lim="800000"/>
            <a:headEnd/>
            <a:tailEnd/>
          </a:ln>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left)">
                                      <p:cBhvr>
                                        <p:cTn id="7" dur="500"/>
                                        <p:tgtEl>
                                          <p:spTgt spid="512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cstate="print"/>
          <a:srcRect/>
          <a:stretch>
            <a:fillRect/>
          </a:stretch>
        </p:blipFill>
        <p:spPr bwMode="auto">
          <a:xfrm>
            <a:off x="-11723" y="2"/>
            <a:ext cx="12192000" cy="6857999"/>
          </a:xfrm>
          <a:prstGeom prst="rect">
            <a:avLst/>
          </a:prstGeom>
          <a:noFill/>
          <a:ln w="9525">
            <a:noFill/>
            <a:miter lim="800000"/>
            <a:headEnd/>
            <a:tailEnd/>
          </a:ln>
          <a:effectLst/>
        </p:spPr>
      </p:pic>
    </p:spTree>
  </p:cSld>
  <p:clrMapOvr>
    <a:masterClrMapping/>
  </p:clrMapOvr>
  <p:transition>
    <p:randomBa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57200" y="0"/>
            <a:ext cx="126492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CFAF995-3BF8-4DC3-91EB-E5DAED393D71}"/>
              </a:ext>
            </a:extLst>
          </p:cNvPr>
          <p:cNvPicPr>
            <a:picLocks noChangeAspect="1"/>
          </p:cNvPicPr>
          <p:nvPr/>
        </p:nvPicPr>
        <p:blipFill>
          <a:blip r:embed="rId3"/>
          <a:stretch>
            <a:fillRect/>
          </a:stretch>
        </p:blipFill>
        <p:spPr>
          <a:xfrm>
            <a:off x="5388376" y="659370"/>
            <a:ext cx="7747981" cy="7512908"/>
          </a:xfrm>
          <a:prstGeom prst="rect">
            <a:avLst/>
          </a:prstGeom>
        </p:spPr>
      </p:pic>
      <p:pic>
        <p:nvPicPr>
          <p:cNvPr id="5" name="Picture 4">
            <a:extLst>
              <a:ext uri="{FF2B5EF4-FFF2-40B4-BE49-F238E27FC236}">
                <a16:creationId xmlns:a16="http://schemas.microsoft.com/office/drawing/2014/main" id="{B781F31D-4AB0-4D8E-8B6D-9BC8E11ED109}"/>
              </a:ext>
            </a:extLst>
          </p:cNvPr>
          <p:cNvPicPr>
            <a:picLocks noChangeAspect="1"/>
          </p:cNvPicPr>
          <p:nvPr/>
        </p:nvPicPr>
        <p:blipFill>
          <a:blip r:embed="rId4"/>
          <a:stretch>
            <a:fillRect/>
          </a:stretch>
        </p:blipFill>
        <p:spPr>
          <a:xfrm>
            <a:off x="-917486" y="1408671"/>
            <a:ext cx="7626171" cy="6858000"/>
          </a:xfrm>
          <a:prstGeom prst="rect">
            <a:avLst/>
          </a:prstGeom>
        </p:spPr>
      </p:pic>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5" cstate="print"/>
          <a:srcRect/>
          <a:stretch>
            <a:fillRect/>
          </a:stretch>
        </p:blipFill>
        <p:spPr bwMode="auto">
          <a:xfrm>
            <a:off x="7239000" y="133350"/>
            <a:ext cx="2407444" cy="1390650"/>
          </a:xfrm>
          <a:prstGeom prst="rect">
            <a:avLst/>
          </a:prstGeom>
          <a:noFill/>
          <a:ln w="9525">
            <a:noFill/>
            <a:miter lim="800000"/>
            <a:headEnd/>
            <a:tailEnd/>
          </a:ln>
          <a:effectLst/>
        </p:spPr>
      </p:pic>
      <p:sp>
        <p:nvSpPr>
          <p:cNvPr id="7" name="TextBox 6"/>
          <p:cNvSpPr txBox="1"/>
          <p:nvPr/>
        </p:nvSpPr>
        <p:spPr>
          <a:xfrm rot="20869318">
            <a:off x="7613262" y="419832"/>
            <a:ext cx="1905000" cy="861774"/>
          </a:xfrm>
          <a:prstGeom prst="rect">
            <a:avLst/>
          </a:prstGeom>
          <a:noFill/>
        </p:spPr>
        <p:txBody>
          <a:bodyPr wrap="square" rtlCol="0">
            <a:spAutoFit/>
          </a:bodyPr>
          <a:lstStyle/>
          <a:p>
            <a:r>
              <a:rPr lang="en-US" sz="5000" b="1" dirty="0">
                <a:effectLst>
                  <a:outerShdw blurRad="38100" dist="38100" dir="2700000" algn="tl">
                    <a:srgbClr val="000000">
                      <a:alpha val="43137"/>
                    </a:srgbClr>
                  </a:outerShdw>
                </a:effectLst>
                <a:latin typeface="Freestyle Script" pitchFamily="66" charset="0"/>
              </a:rPr>
              <a:t>AFTER</a:t>
            </a:r>
          </a:p>
        </p:txBody>
      </p:sp>
      <p:pic>
        <p:nvPicPr>
          <p:cNvPr id="5121" name="Picture 1"/>
          <p:cNvPicPr>
            <a:picLocks noChangeAspect="1" noChangeArrowheads="1"/>
          </p:cNvPicPr>
          <p:nvPr/>
        </p:nvPicPr>
        <p:blipFill>
          <a:blip r:embed="rId5" cstate="print"/>
          <a:srcRect/>
          <a:stretch>
            <a:fillRect/>
          </a:stretch>
        </p:blipFill>
        <p:spPr bwMode="auto">
          <a:xfrm>
            <a:off x="2590800" y="228600"/>
            <a:ext cx="2438400" cy="1408532"/>
          </a:xfrm>
          <a:prstGeom prst="rect">
            <a:avLst/>
          </a:prstGeom>
          <a:noFill/>
          <a:ln w="9525">
            <a:noFill/>
            <a:miter lim="800000"/>
            <a:headEnd/>
            <a:tailEnd/>
          </a:ln>
          <a:effectLst/>
        </p:spPr>
      </p:pic>
      <p:sp>
        <p:nvSpPr>
          <p:cNvPr id="6" name="TextBox 5"/>
          <p:cNvSpPr txBox="1"/>
          <p:nvPr/>
        </p:nvSpPr>
        <p:spPr>
          <a:xfrm rot="20869318">
            <a:off x="2812660" y="496034"/>
            <a:ext cx="1905000" cy="861774"/>
          </a:xfrm>
          <a:prstGeom prst="rect">
            <a:avLst/>
          </a:prstGeom>
          <a:noFill/>
        </p:spPr>
        <p:txBody>
          <a:bodyPr wrap="square" rtlCol="0">
            <a:spAutoFit/>
          </a:bodyPr>
          <a:lstStyle/>
          <a:p>
            <a:r>
              <a:rPr lang="en-US" sz="5000" b="1" dirty="0">
                <a:effectLst>
                  <a:outerShdw blurRad="38100" dist="38100" dir="2700000" algn="tl">
                    <a:srgbClr val="000000">
                      <a:alpha val="43137"/>
                    </a:srgbClr>
                  </a:outerShdw>
                </a:effectLst>
                <a:latin typeface="Freestyle Script" pitchFamily="66" charset="0"/>
              </a:rPr>
              <a:t>BEFORE</a:t>
            </a:r>
          </a:p>
        </p:txBody>
      </p:sp>
      <p:sp>
        <p:nvSpPr>
          <p:cNvPr id="12" name="Rectangle 11"/>
          <p:cNvSpPr/>
          <p:nvPr/>
        </p:nvSpPr>
        <p:spPr>
          <a:xfrm>
            <a:off x="6096000" y="0"/>
            <a:ext cx="6096000" cy="821055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C37A47C-9C13-4607-A668-D631A2CBD8BF}"/>
              </a:ext>
            </a:extLst>
          </p:cNvPr>
          <p:cNvSpPr/>
          <p:nvPr/>
        </p:nvSpPr>
        <p:spPr>
          <a:xfrm>
            <a:off x="-457200" y="0"/>
            <a:ext cx="126492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96198" y="2308484"/>
            <a:ext cx="5926879" cy="1004342"/>
          </a:xfrm>
          <a:prstGeom prst="rect">
            <a:avLst/>
          </a:prstGeom>
          <a:solidFill>
            <a:srgbClr val="99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43726" y="274638"/>
            <a:ext cx="8267075" cy="1689073"/>
          </a:xfrm>
        </p:spPr>
        <p:txBody>
          <a:bodyPr/>
          <a:lstStyle/>
          <a:p>
            <a:r>
              <a:rPr lang="en-US" dirty="0">
                <a:solidFill>
                  <a:srgbClr val="C00000"/>
                </a:solidFill>
                <a:effectLst>
                  <a:glow rad="127000">
                    <a:schemeClr val="tx1">
                      <a:alpha val="0"/>
                    </a:schemeClr>
                  </a:glow>
                  <a:outerShdw blurRad="38100" dist="38100" dir="2700000" algn="tl">
                    <a:srgbClr val="000000">
                      <a:alpha val="43137"/>
                    </a:srgbClr>
                  </a:outerShdw>
                </a:effectLst>
              </a:rPr>
              <a:t>Three Awesome </a:t>
            </a:r>
            <a:br>
              <a:rPr lang="en-US" dirty="0">
                <a:solidFill>
                  <a:srgbClr val="C00000"/>
                </a:solidFill>
                <a:effectLst>
                  <a:glow rad="127000">
                    <a:schemeClr val="tx1">
                      <a:alpha val="0"/>
                    </a:schemeClr>
                  </a:glow>
                  <a:outerShdw blurRad="38100" dist="38100" dir="2700000" algn="tl">
                    <a:srgbClr val="000000">
                      <a:alpha val="43137"/>
                    </a:srgbClr>
                  </a:outerShdw>
                </a:effectLst>
              </a:rPr>
            </a:br>
            <a:r>
              <a:rPr lang="en-US" dirty="0">
                <a:solidFill>
                  <a:srgbClr val="C00000"/>
                </a:solidFill>
                <a:effectLst>
                  <a:glow rad="127000">
                    <a:schemeClr val="tx1">
                      <a:alpha val="0"/>
                    </a:schemeClr>
                  </a:glow>
                  <a:outerShdw blurRad="38100" dist="38100" dir="2700000" algn="tl">
                    <a:srgbClr val="000000">
                      <a:alpha val="43137"/>
                    </a:srgbClr>
                  </a:outerShdw>
                </a:effectLst>
              </a:rPr>
              <a:t>“Before &amp; After” Pictures</a:t>
            </a:r>
          </a:p>
        </p:txBody>
      </p:sp>
      <p:sp>
        <p:nvSpPr>
          <p:cNvPr id="11" name="Rectangle 10"/>
          <p:cNvSpPr/>
          <p:nvPr/>
        </p:nvSpPr>
        <p:spPr>
          <a:xfrm>
            <a:off x="375138" y="2383437"/>
            <a:ext cx="5855773" cy="4257207"/>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5763" y="2385661"/>
            <a:ext cx="5824537" cy="877921"/>
          </a:xfrm>
          <a:prstGeom prst="rect">
            <a:avLst/>
          </a:prstGeom>
          <a:solidFill>
            <a:schemeClr val="bg1"/>
          </a:solidFill>
          <a:ln w="762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53CB67B-9C18-4DC3-B68E-9ADA008A41D8}"/>
              </a:ext>
            </a:extLst>
          </p:cNvPr>
          <p:cNvGrpSpPr/>
          <p:nvPr/>
        </p:nvGrpSpPr>
        <p:grpSpPr>
          <a:xfrm>
            <a:off x="0" y="0"/>
            <a:ext cx="12192000" cy="6858000"/>
            <a:chOff x="0" y="0"/>
            <a:chExt cx="9144000" cy="6858000"/>
          </a:xfrm>
        </p:grpSpPr>
        <p:sp>
          <p:nvSpPr>
            <p:cNvPr id="15" name="Rectangle 14">
              <a:extLst>
                <a:ext uri="{FF2B5EF4-FFF2-40B4-BE49-F238E27FC236}">
                  <a16:creationId xmlns:a16="http://schemas.microsoft.com/office/drawing/2014/main" id="{D241CDB0-4FAB-4F38-8DB8-1A19AC5CB8C5}"/>
                </a:ext>
              </a:extLst>
            </p:cNvPr>
            <p:cNvSpPr/>
            <p:nvPr/>
          </p:nvSpPr>
          <p:spPr>
            <a:xfrm>
              <a:off x="0" y="0"/>
              <a:ext cx="304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F89CD8-367B-48F9-BB96-A0611168DE87}"/>
                </a:ext>
              </a:extLst>
            </p:cNvPr>
            <p:cNvSpPr/>
            <p:nvPr/>
          </p:nvSpPr>
          <p:spPr>
            <a:xfrm>
              <a:off x="8839200" y="0"/>
              <a:ext cx="304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A85A12-8607-4665-A71B-C0004526A4ED}"/>
                </a:ext>
              </a:extLst>
            </p:cNvPr>
            <p:cNvSpPr/>
            <p:nvPr/>
          </p:nvSpPr>
          <p:spPr>
            <a:xfrm>
              <a:off x="0" y="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6F33FF-FB29-4123-8A08-91207749F075}"/>
                </a:ext>
              </a:extLst>
            </p:cNvPr>
            <p:cNvSpPr/>
            <p:nvPr/>
          </p:nvSpPr>
          <p:spPr>
            <a:xfrm>
              <a:off x="0" y="662940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F232AD7E-984D-4568-A759-3CE4A45AF951}"/>
              </a:ext>
            </a:extLst>
          </p:cNvPr>
          <p:cNvSpPr/>
          <p:nvPr/>
        </p:nvSpPr>
        <p:spPr>
          <a:xfrm>
            <a:off x="375139" y="241540"/>
            <a:ext cx="11347938" cy="6349042"/>
          </a:xfrm>
          <a:prstGeom prst="rect">
            <a:avLst/>
          </a:prstGeom>
          <a:noFill/>
          <a:ln w="762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981200" y="2353456"/>
            <a:ext cx="8229600" cy="3772707"/>
          </a:xfrm>
        </p:spPr>
        <p:txBody>
          <a:bodyPr/>
          <a:lstStyle/>
          <a:p>
            <a:pPr indent="-58738"/>
            <a:r>
              <a:rPr lang="en-US" sz="4800" dirty="0">
                <a:solidFill>
                  <a:srgbClr val="C00000"/>
                </a:solidFill>
              </a:rPr>
              <a:t>Before</a:t>
            </a:r>
            <a:r>
              <a:rPr lang="en-US" sz="4800" dirty="0"/>
              <a:t>				</a:t>
            </a:r>
            <a:r>
              <a:rPr lang="en-US" sz="4800" dirty="0">
                <a:solidFill>
                  <a:schemeClr val="bg1"/>
                </a:solidFill>
              </a:rPr>
              <a:t>After</a:t>
            </a:r>
          </a:p>
          <a:p>
            <a:pPr indent="-58738"/>
            <a:r>
              <a:rPr lang="en-US" sz="4800" dirty="0">
                <a:solidFill>
                  <a:schemeClr val="bg1"/>
                </a:solidFill>
              </a:rPr>
              <a:t>Separated</a:t>
            </a:r>
            <a:r>
              <a:rPr lang="en-US" sz="4800" dirty="0"/>
              <a:t>		</a:t>
            </a:r>
            <a:r>
              <a:rPr lang="en-US" sz="4800" dirty="0">
                <a:solidFill>
                  <a:srgbClr val="C00000"/>
                </a:solidFill>
              </a:rPr>
              <a:t>Near</a:t>
            </a:r>
          </a:p>
          <a:p>
            <a:pPr indent="-58738"/>
            <a:r>
              <a:rPr lang="en-US" sz="4800" dirty="0">
                <a:solidFill>
                  <a:schemeClr val="bg1"/>
                </a:solidFill>
              </a:rPr>
              <a:t>Hostility</a:t>
            </a:r>
            <a:r>
              <a:rPr lang="en-US" sz="4800" dirty="0"/>
              <a:t>			</a:t>
            </a:r>
            <a:r>
              <a:rPr lang="en-US" sz="4800" dirty="0">
                <a:solidFill>
                  <a:srgbClr val="C00000"/>
                </a:solidFill>
              </a:rPr>
              <a:t>Peace</a:t>
            </a:r>
          </a:p>
          <a:p>
            <a:pPr indent="-58738"/>
            <a:r>
              <a:rPr lang="en-US" sz="4800" dirty="0">
                <a:solidFill>
                  <a:schemeClr val="bg1"/>
                </a:solidFill>
              </a:rPr>
              <a:t>Aliens</a:t>
            </a:r>
            <a:r>
              <a:rPr lang="en-US" sz="4800" dirty="0"/>
              <a:t>			</a:t>
            </a:r>
            <a:r>
              <a:rPr lang="en-US" sz="4800" dirty="0">
                <a:solidFill>
                  <a:srgbClr val="C00000"/>
                </a:solidFill>
              </a:rPr>
              <a:t>Citizens</a:t>
            </a:r>
          </a:p>
          <a:p>
            <a:endParaRPr lang="en-US" dirty="0"/>
          </a:p>
          <a:p>
            <a:endParaRPr lang="en-US" dirty="0"/>
          </a:p>
          <a:p>
            <a:endParaRPr lang="en-US" dirty="0"/>
          </a:p>
          <a:p>
            <a:endParaRPr lang="en-US" dirty="0"/>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F2819E-CEBB-462F-9E62-2A22BE767E5D}"/>
              </a:ext>
            </a:extLst>
          </p:cNvPr>
          <p:cNvSpPr/>
          <p:nvPr/>
        </p:nvSpPr>
        <p:spPr>
          <a:xfrm>
            <a:off x="0" y="0"/>
            <a:ext cx="12192000" cy="6858000"/>
          </a:xfrm>
          <a:prstGeom prst="rect">
            <a:avLst/>
          </a:prstGeom>
          <a:gradFill flip="none" rotWithShape="1">
            <a:gsLst>
              <a:gs pos="0">
                <a:srgbClr val="8B72AA"/>
              </a:gs>
              <a:gs pos="74000">
                <a:srgbClr val="5C1F6F"/>
              </a:gs>
              <a:gs pos="9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9F0DBD-6ACE-44AF-B50D-DD8646CFF791}"/>
              </a:ext>
            </a:extLst>
          </p:cNvPr>
          <p:cNvSpPr>
            <a:spLocks noGrp="1"/>
          </p:cNvSpPr>
          <p:nvPr>
            <p:ph type="title"/>
          </p:nvPr>
        </p:nvSpPr>
        <p:spPr/>
        <p:txBody>
          <a:bodyPr/>
          <a:lstStyle/>
          <a:p>
            <a:r>
              <a:rPr lang="en-US" sz="6600" dirty="0"/>
              <a:t>LAST TIME ...</a:t>
            </a:r>
          </a:p>
        </p:txBody>
      </p:sp>
      <p:sp>
        <p:nvSpPr>
          <p:cNvPr id="3" name="Content Placeholder 2">
            <a:extLst>
              <a:ext uri="{FF2B5EF4-FFF2-40B4-BE49-F238E27FC236}">
                <a16:creationId xmlns:a16="http://schemas.microsoft.com/office/drawing/2014/main" id="{A821F2F6-A773-4C32-9746-015CEDA69E7B}"/>
              </a:ext>
            </a:extLst>
          </p:cNvPr>
          <p:cNvSpPr>
            <a:spLocks noGrp="1"/>
          </p:cNvSpPr>
          <p:nvPr>
            <p:ph idx="1"/>
          </p:nvPr>
        </p:nvSpPr>
        <p:spPr>
          <a:xfrm>
            <a:off x="609600" y="3140765"/>
            <a:ext cx="10972800" cy="2985399"/>
          </a:xfrm>
        </p:spPr>
        <p:txBody>
          <a:bodyPr/>
          <a:lstStyle/>
          <a:p>
            <a:pPr algn="ctr"/>
            <a:r>
              <a:rPr lang="en-US" sz="5400" dirty="0"/>
              <a:t>We let you in on a secret ...</a:t>
            </a:r>
          </a:p>
        </p:txBody>
      </p:sp>
    </p:spTree>
    <p:extLst>
      <p:ext uri="{BB962C8B-B14F-4D97-AF65-F5344CB8AC3E}">
        <p14:creationId xmlns:p14="http://schemas.microsoft.com/office/powerpoint/2010/main" val="1256883887"/>
      </p:ext>
    </p:extLst>
  </p:cSld>
  <p:clrMapOvr>
    <a:masterClrMapping/>
  </p:clrMapOvr>
  <p:transition>
    <p:randomBa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214207-C3B5-4267-B306-0D1CF8F04FAC}"/>
              </a:ext>
            </a:extLst>
          </p:cNvPr>
          <p:cNvSpPr/>
          <p:nvPr/>
        </p:nvSpPr>
        <p:spPr>
          <a:xfrm>
            <a:off x="0" y="0"/>
            <a:ext cx="12192000" cy="6858000"/>
          </a:xfrm>
          <a:prstGeom prst="rect">
            <a:avLst/>
          </a:prstGeom>
          <a:gradFill flip="none" rotWithShape="1">
            <a:gsLst>
              <a:gs pos="0">
                <a:srgbClr val="8B72AA"/>
              </a:gs>
              <a:gs pos="74000">
                <a:srgbClr val="5C1F6F"/>
              </a:gs>
              <a:gs pos="9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789043" y="4959626"/>
            <a:ext cx="8534400" cy="1752600"/>
          </a:xfrm>
        </p:spPr>
        <p:txBody>
          <a:bodyPr>
            <a:normAutofit/>
          </a:bodyPr>
          <a:lstStyle/>
          <a:p>
            <a:r>
              <a:rPr lang="en-US" sz="5400" dirty="0">
                <a:solidFill>
                  <a:schemeClr val="bg1"/>
                </a:solidFill>
              </a:rPr>
              <a:t>Ephesians 3: 1-11</a:t>
            </a:r>
          </a:p>
        </p:txBody>
      </p:sp>
      <p:pic>
        <p:nvPicPr>
          <p:cNvPr id="1030" name="Picture 6"/>
          <p:cNvPicPr>
            <a:picLocks noChangeAspect="1" noChangeArrowheads="1"/>
          </p:cNvPicPr>
          <p:nvPr/>
        </p:nvPicPr>
        <p:blipFill>
          <a:blip r:embed="rId3" cstate="print"/>
          <a:srcRect/>
          <a:stretch>
            <a:fillRect/>
          </a:stretch>
        </p:blipFill>
        <p:spPr bwMode="auto">
          <a:xfrm>
            <a:off x="2126973" y="1186039"/>
            <a:ext cx="7851912" cy="3704012"/>
          </a:xfrm>
          <a:prstGeom prst="rect">
            <a:avLst/>
          </a:prstGeom>
          <a:noFill/>
          <a:ln w="9525">
            <a:noFill/>
            <a:miter lim="800000"/>
            <a:headEnd/>
            <a:tailEnd/>
          </a:ln>
          <a:effectLst/>
        </p:spPr>
      </p:pic>
    </p:spTree>
  </p:cSld>
  <p:clrMapOvr>
    <a:masterClrMapping/>
  </p:clrMapOvr>
  <p:transition>
    <p:randomBa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502913-AC54-4C2B-8453-454E3C88DEEB}"/>
              </a:ext>
            </a:extLst>
          </p:cNvPr>
          <p:cNvSpPr/>
          <p:nvPr/>
        </p:nvSpPr>
        <p:spPr>
          <a:xfrm>
            <a:off x="0" y="0"/>
            <a:ext cx="12192000" cy="6858000"/>
          </a:xfrm>
          <a:prstGeom prst="rect">
            <a:avLst/>
          </a:prstGeom>
          <a:gradFill flip="none" rotWithShape="1">
            <a:gsLst>
              <a:gs pos="0">
                <a:srgbClr val="8B72AA"/>
              </a:gs>
              <a:gs pos="74000">
                <a:srgbClr val="5C1F6F"/>
              </a:gs>
              <a:gs pos="91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772400" y="1704861"/>
            <a:ext cx="4114800" cy="54864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Jesus.png"/>
          <p:cNvPicPr>
            <a:picLocks noChangeAspect="1"/>
          </p:cNvPicPr>
          <p:nvPr/>
        </p:nvPicPr>
        <p:blipFill>
          <a:blip r:embed="rId3" cstate="print"/>
          <a:srcRect l="21623" r="31928" b="15663"/>
          <a:stretch>
            <a:fillRect/>
          </a:stretch>
        </p:blipFill>
        <p:spPr>
          <a:xfrm>
            <a:off x="7772400" y="1600200"/>
            <a:ext cx="4419600" cy="5334000"/>
          </a:xfrm>
          <a:prstGeom prst="rect">
            <a:avLst/>
          </a:prstGeom>
        </p:spPr>
      </p:pic>
      <p:pic>
        <p:nvPicPr>
          <p:cNvPr id="11" name="Picture 10">
            <a:extLst>
              <a:ext uri="{FF2B5EF4-FFF2-40B4-BE49-F238E27FC236}">
                <a16:creationId xmlns:a16="http://schemas.microsoft.com/office/drawing/2014/main" id="{7FF12AA2-CB6D-47F9-B452-C9783E75FF93}"/>
              </a:ext>
            </a:extLst>
          </p:cNvPr>
          <p:cNvPicPr>
            <a:picLocks noChangeAspect="1"/>
          </p:cNvPicPr>
          <p:nvPr/>
        </p:nvPicPr>
        <p:blipFill>
          <a:blip r:embed="rId4"/>
          <a:stretch>
            <a:fillRect/>
          </a:stretch>
        </p:blipFill>
        <p:spPr>
          <a:xfrm>
            <a:off x="4586004" y="-4022513"/>
            <a:ext cx="10288236" cy="11988365"/>
          </a:xfrm>
          <a:prstGeom prst="rect">
            <a:avLst/>
          </a:prstGeom>
        </p:spPr>
      </p:pic>
      <p:sp>
        <p:nvSpPr>
          <p:cNvPr id="2" name="Title 1"/>
          <p:cNvSpPr>
            <a:spLocks noGrp="1"/>
          </p:cNvSpPr>
          <p:nvPr>
            <p:ph type="title"/>
          </p:nvPr>
        </p:nvSpPr>
        <p:spPr>
          <a:xfrm>
            <a:off x="914400" y="92766"/>
            <a:ext cx="10363200" cy="1143000"/>
          </a:xfrm>
        </p:spPr>
        <p:txBody>
          <a:bodyPr/>
          <a:lstStyle/>
          <a:p>
            <a:r>
              <a:rPr lang="en-US" dirty="0"/>
              <a:t>The Secret Agent </a:t>
            </a:r>
            <a:r>
              <a:rPr lang="en-US" u="sng" dirty="0">
                <a:solidFill>
                  <a:schemeClr val="bg1"/>
                </a:solidFill>
                <a:effectLst>
                  <a:glow rad="127000">
                    <a:srgbClr val="FF0000"/>
                  </a:glow>
                  <a:outerShdw blurRad="38100" dist="38100" dir="2700000" algn="tl">
                    <a:srgbClr val="000000">
                      <a:alpha val="43137"/>
                    </a:srgbClr>
                  </a:outerShdw>
                </a:effectLst>
              </a:rPr>
              <a:t>Man</a:t>
            </a:r>
            <a:endParaRPr lang="en-US" dirty="0"/>
          </a:p>
        </p:txBody>
      </p:sp>
      <p:sp>
        <p:nvSpPr>
          <p:cNvPr id="4" name="Rectangle 3"/>
          <p:cNvSpPr/>
          <p:nvPr/>
        </p:nvSpPr>
        <p:spPr>
          <a:xfrm>
            <a:off x="2133600" y="1371600"/>
            <a:ext cx="7696200" cy="15240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a:ln>
            <a:solidFill>
              <a:srgbClr val="785D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20304" y="1955708"/>
            <a:ext cx="4902200" cy="3046988"/>
          </a:xfrm>
          <a:prstGeom prst="rect">
            <a:avLst/>
          </a:prstGeom>
          <a:noFill/>
          <a:ln>
            <a:noFill/>
          </a:ln>
        </p:spPr>
        <p:txBody>
          <a:bodyPr wrap="square" rtlCol="0">
            <a:spAutoFit/>
          </a:bodyPr>
          <a:lstStyle/>
          <a:p>
            <a:r>
              <a:rPr lang="en-US" sz="4800" b="1" baseline="30000" dirty="0">
                <a:solidFill>
                  <a:schemeClr val="bg1"/>
                </a:solidFill>
              </a:rPr>
              <a:t>27</a:t>
            </a:r>
            <a:r>
              <a:rPr lang="en-US" sz="4800" b="1" dirty="0">
                <a:solidFill>
                  <a:schemeClr val="bg1"/>
                </a:solidFill>
              </a:rPr>
              <a:t> … this </a:t>
            </a:r>
            <a:r>
              <a:rPr lang="en-US" sz="4800" b="1" dirty="0">
                <a:solidFill>
                  <a:srgbClr val="FF0000"/>
                </a:solidFill>
                <a:effectLst>
                  <a:glow rad="127000">
                    <a:schemeClr val="bg1"/>
                  </a:glow>
                </a:effectLst>
              </a:rPr>
              <a:t>mystery</a:t>
            </a:r>
            <a:r>
              <a:rPr lang="en-US" sz="4800" b="1" dirty="0">
                <a:solidFill>
                  <a:schemeClr val="bg1"/>
                </a:solidFill>
              </a:rPr>
              <a:t>, </a:t>
            </a:r>
            <a:r>
              <a:rPr lang="en-US" sz="4800" b="1" dirty="0">
                <a:solidFill>
                  <a:schemeClr val="bg1"/>
                </a:solidFill>
                <a:effectLst>
                  <a:glow rad="127000">
                    <a:srgbClr val="FF0000"/>
                  </a:glow>
                </a:effectLst>
              </a:rPr>
              <a:t>which is Christ in you</a:t>
            </a:r>
            <a:r>
              <a:rPr lang="en-US" sz="4800" b="1" dirty="0">
                <a:solidFill>
                  <a:schemeClr val="bg1"/>
                </a:solidFill>
              </a:rPr>
              <a:t>, the hope of glory. (Col 1:27 )</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94847"/>
        </a:solidFill>
        <a:effectLst/>
      </p:bgPr>
    </p:bg>
    <p:spTree>
      <p:nvGrpSpPr>
        <p:cNvPr id="1" name=""/>
        <p:cNvGrpSpPr/>
        <p:nvPr/>
      </p:nvGrpSpPr>
      <p:grpSpPr>
        <a:xfrm>
          <a:off x="0" y="0"/>
          <a:ext cx="0" cy="0"/>
          <a:chOff x="0" y="0"/>
          <a:chExt cx="0" cy="0"/>
        </a:xfrm>
      </p:grpSpPr>
      <p:sp>
        <p:nvSpPr>
          <p:cNvPr id="5" name="Rectangle 6"/>
          <p:cNvSpPr txBox="1">
            <a:spLocks noChangeArrowheads="1"/>
          </p:cNvSpPr>
          <p:nvPr/>
        </p:nvSpPr>
        <p:spPr>
          <a:xfrm>
            <a:off x="2731294" y="259080"/>
            <a:ext cx="6729412" cy="1143000"/>
          </a:xfrm>
          <a:prstGeom prst="rect">
            <a:avLst/>
          </a:prstGeom>
          <a:effectLst>
            <a:outerShdw dist="53882" dir="2700000" algn="ctr" rotWithShape="0">
              <a:schemeClr val="bg2"/>
            </a:outerShdw>
          </a:effectLst>
        </p:spPr>
        <p:txBody>
          <a:bodyPr/>
          <a:lstStyle/>
          <a:p>
            <a:pPr algn="ctr">
              <a:defRPr/>
            </a:pPr>
            <a:r>
              <a:rPr lang="en-US" sz="8800" kern="0" dirty="0">
                <a:solidFill>
                  <a:schemeClr val="bg1"/>
                </a:solidFill>
                <a:latin typeface="Bernard MT Condensed" pitchFamily="18" charset="0"/>
                <a:ea typeface="+mj-ea"/>
                <a:cs typeface="+mj-cs"/>
              </a:rPr>
              <a:t>DISCOURAGED?</a:t>
            </a:r>
            <a:endParaRPr lang="en-US" sz="4400" kern="0" dirty="0">
              <a:solidFill>
                <a:srgbClr val="CC0066"/>
              </a:solidFill>
              <a:latin typeface="+mj-lt"/>
              <a:ea typeface="+mj-ea"/>
              <a:cs typeface="+mj-cs"/>
            </a:endParaRPr>
          </a:p>
        </p:txBody>
      </p:sp>
      <p:pic>
        <p:nvPicPr>
          <p:cNvPr id="2" name="Picture 1">
            <a:extLst>
              <a:ext uri="{FF2B5EF4-FFF2-40B4-BE49-F238E27FC236}">
                <a16:creationId xmlns:a16="http://schemas.microsoft.com/office/drawing/2014/main" id="{635E16D6-0A62-48CC-926B-253B77210C2D}"/>
              </a:ext>
            </a:extLst>
          </p:cNvPr>
          <p:cNvPicPr>
            <a:picLocks noChangeAspect="1"/>
          </p:cNvPicPr>
          <p:nvPr/>
        </p:nvPicPr>
        <p:blipFill>
          <a:blip r:embed="rId3"/>
          <a:stretch>
            <a:fillRect/>
          </a:stretch>
        </p:blipFill>
        <p:spPr>
          <a:xfrm>
            <a:off x="728624" y="1391478"/>
            <a:ext cx="10628956" cy="5466522"/>
          </a:xfrm>
          <a:prstGeom prst="rect">
            <a:avLst/>
          </a:prstGeom>
        </p:spPr>
      </p:pic>
    </p:spTree>
  </p:cSld>
  <p:clrMapOvr>
    <a:masterClrMapping/>
  </p:clrMapOvr>
  <p:transition>
    <p:randomBa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50B9EE-ED83-40DC-832D-5CF3F1401B51}"/>
              </a:ext>
            </a:extLst>
          </p:cNvPr>
          <p:cNvPicPr>
            <a:picLocks noChangeAspect="1"/>
          </p:cNvPicPr>
          <p:nvPr/>
        </p:nvPicPr>
        <p:blipFill>
          <a:blip r:embed="rId3"/>
          <a:stretch>
            <a:fillRect/>
          </a:stretch>
        </p:blipFill>
        <p:spPr>
          <a:xfrm>
            <a:off x="728624" y="1391478"/>
            <a:ext cx="10628956" cy="5466522"/>
          </a:xfrm>
          <a:prstGeom prst="rect">
            <a:avLst/>
          </a:prstGeom>
        </p:spPr>
      </p:pic>
      <p:sp>
        <p:nvSpPr>
          <p:cNvPr id="6" name="Rectangle 7"/>
          <p:cNvSpPr txBox="1">
            <a:spLocks noChangeArrowheads="1"/>
          </p:cNvSpPr>
          <p:nvPr/>
        </p:nvSpPr>
        <p:spPr>
          <a:xfrm>
            <a:off x="1524000" y="182881"/>
            <a:ext cx="9144000" cy="6008370"/>
          </a:xfrm>
          <a:prstGeom prst="rect">
            <a:avLst/>
          </a:prstGeom>
          <a:effectLst>
            <a:outerShdw dist="35921" dir="2700000" algn="ctr" rotWithShape="0">
              <a:srgbClr val="FF0066"/>
            </a:outerShdw>
          </a:effectLst>
        </p:spPr>
        <p:txBody>
          <a:bodyPr/>
          <a:lstStyle/>
          <a:p>
            <a:pPr algn="ctr">
              <a:spcBef>
                <a:spcPct val="20000"/>
              </a:spcBef>
              <a:defRPr/>
            </a:pPr>
            <a:r>
              <a:rPr lang="en-US" sz="6000" b="1" kern="0" dirty="0">
                <a:solidFill>
                  <a:schemeClr val="bg1"/>
                </a:solidFill>
                <a:latin typeface="Arial" charset="0"/>
              </a:rPr>
              <a:t>What I need is a miracle or something?</a:t>
            </a:r>
            <a:endParaRPr lang="en-US" sz="4800" kern="0" dirty="0">
              <a:solidFill>
                <a:schemeClr val="bg1"/>
              </a:solidFill>
              <a:latin typeface="+mn-lt"/>
            </a:endParaRPr>
          </a:p>
        </p:txBody>
      </p:sp>
    </p:spTree>
  </p:cSld>
  <p:clrMapOvr>
    <a:masterClrMapping/>
  </p:clrMapOvr>
  <p:transition>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1524000" y="0"/>
            <a:ext cx="9144000" cy="1219200"/>
          </a:xfrm>
        </p:spPr>
        <p:txBody>
          <a:bodyPr/>
          <a:lstStyle/>
          <a:p>
            <a:pPr>
              <a:defRPr/>
            </a:pPr>
            <a:r>
              <a:rPr lang="en-US" sz="6000" dirty="0">
                <a:solidFill>
                  <a:schemeClr val="tx1"/>
                </a:solidFill>
              </a:rPr>
              <a:t>God the Father</a:t>
            </a:r>
          </a:p>
        </p:txBody>
      </p:sp>
      <p:sp>
        <p:nvSpPr>
          <p:cNvPr id="3" name="Content Placeholder 2"/>
          <p:cNvSpPr>
            <a:spLocks noGrp="1"/>
          </p:cNvSpPr>
          <p:nvPr>
            <p:ph idx="1"/>
          </p:nvPr>
        </p:nvSpPr>
        <p:spPr/>
        <p:txBody>
          <a:bodyPr/>
          <a:lstStyle/>
          <a:p>
            <a:pPr algn="ctr">
              <a:defRPr/>
            </a:pPr>
            <a:r>
              <a:rPr lang="en-US" sz="5400" dirty="0">
                <a:solidFill>
                  <a:schemeClr val="tx1"/>
                </a:solidFill>
              </a:rPr>
              <a:t>Chose Us</a:t>
            </a:r>
          </a:p>
        </p:txBody>
      </p:sp>
      <p:pic>
        <p:nvPicPr>
          <p:cNvPr id="5" name="Picture 8"/>
          <p:cNvPicPr>
            <a:picLocks noChangeAspect="1" noChangeArrowheads="1"/>
          </p:cNvPicPr>
          <p:nvPr/>
        </p:nvPicPr>
        <p:blipFill>
          <a:blip r:embed="rId4" cstate="print"/>
          <a:srcRect/>
          <a:stretch>
            <a:fillRect/>
          </a:stretch>
        </p:blipFill>
        <p:spPr bwMode="auto">
          <a:xfrm>
            <a:off x="4443414" y="3187701"/>
            <a:ext cx="3305175" cy="3230563"/>
          </a:xfrm>
          <a:prstGeom prst="rect">
            <a:avLst/>
          </a:prstGeom>
          <a:noFill/>
          <a:ln w="9525">
            <a:noFill/>
            <a:miter lim="800000"/>
            <a:headEnd/>
            <a:tailEnd/>
          </a:ln>
        </p:spPr>
      </p:pic>
      <p:pic>
        <p:nvPicPr>
          <p:cNvPr id="6" name="Picture 9"/>
          <p:cNvPicPr>
            <a:picLocks noChangeAspect="1" noChangeArrowheads="1"/>
          </p:cNvPicPr>
          <p:nvPr/>
        </p:nvPicPr>
        <p:blipFill>
          <a:blip r:embed="rId5" cstate="print"/>
          <a:srcRect/>
          <a:stretch>
            <a:fillRect/>
          </a:stretch>
        </p:blipFill>
        <p:spPr bwMode="auto">
          <a:xfrm>
            <a:off x="4779963" y="2289175"/>
            <a:ext cx="3479800" cy="3722688"/>
          </a:xfrm>
          <a:prstGeom prst="rect">
            <a:avLst/>
          </a:prstGeom>
          <a:noFill/>
          <a:ln w="9525">
            <a:noFill/>
            <a:miter lim="800000"/>
            <a:headEnd/>
            <a:tailEnd/>
          </a:ln>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CFD14F-F6A7-43EB-97F4-F81C746AAAB4}"/>
              </a:ext>
            </a:extLst>
          </p:cNvPr>
          <p:cNvPicPr>
            <a:picLocks noChangeAspect="1"/>
          </p:cNvPicPr>
          <p:nvPr/>
        </p:nvPicPr>
        <p:blipFill>
          <a:blip r:embed="rId3"/>
          <a:stretch>
            <a:fillRect/>
          </a:stretch>
        </p:blipFill>
        <p:spPr>
          <a:xfrm>
            <a:off x="728624" y="1391478"/>
            <a:ext cx="10628956" cy="5466522"/>
          </a:xfrm>
          <a:prstGeom prst="rect">
            <a:avLst/>
          </a:prstGeom>
        </p:spPr>
      </p:pic>
      <p:sp>
        <p:nvSpPr>
          <p:cNvPr id="6" name="Rectangle 7"/>
          <p:cNvSpPr txBox="1">
            <a:spLocks noChangeArrowheads="1"/>
          </p:cNvSpPr>
          <p:nvPr/>
        </p:nvSpPr>
        <p:spPr>
          <a:xfrm>
            <a:off x="1524000" y="182881"/>
            <a:ext cx="9144000" cy="6008370"/>
          </a:xfrm>
          <a:prstGeom prst="rect">
            <a:avLst/>
          </a:prstGeom>
          <a:effectLst>
            <a:outerShdw dist="35921" dir="2700000" algn="ctr" rotWithShape="0">
              <a:srgbClr val="FF0066"/>
            </a:outerShdw>
          </a:effectLst>
        </p:spPr>
        <p:txBody>
          <a:bodyPr/>
          <a:lstStyle/>
          <a:p>
            <a:pPr algn="ctr">
              <a:defRPr/>
            </a:pPr>
            <a:r>
              <a:rPr lang="en-US" sz="6000" b="1" dirty="0">
                <a:solidFill>
                  <a:schemeClr val="bg1"/>
                </a:solidFill>
                <a:latin typeface="Arial" charset="0"/>
              </a:rPr>
              <a:t>I can’t help with </a:t>
            </a:r>
            <a:br>
              <a:rPr lang="en-US" sz="6000" b="1" dirty="0">
                <a:solidFill>
                  <a:schemeClr val="bg1"/>
                </a:solidFill>
                <a:latin typeface="Arial" charset="0"/>
              </a:rPr>
            </a:br>
            <a:r>
              <a:rPr lang="en-US" sz="6000" b="1" dirty="0">
                <a:solidFill>
                  <a:schemeClr val="bg1"/>
                </a:solidFill>
                <a:latin typeface="Arial" charset="0"/>
              </a:rPr>
              <a:t>the miracle--</a:t>
            </a:r>
          </a:p>
        </p:txBody>
      </p:sp>
    </p:spTree>
  </p:cSld>
  <p:clrMapOvr>
    <a:masterClrMapping/>
  </p:clrMapOvr>
  <p:transition>
    <p:randomBa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13371-98A0-48A4-9409-1A511049D0C7}"/>
              </a:ext>
            </a:extLst>
          </p:cNvPr>
          <p:cNvPicPr>
            <a:picLocks noChangeAspect="1"/>
          </p:cNvPicPr>
          <p:nvPr/>
        </p:nvPicPr>
        <p:blipFill>
          <a:blip r:embed="rId3"/>
          <a:stretch>
            <a:fillRect/>
          </a:stretch>
        </p:blipFill>
        <p:spPr>
          <a:xfrm>
            <a:off x="728624" y="1391478"/>
            <a:ext cx="10628956" cy="5466522"/>
          </a:xfrm>
          <a:prstGeom prst="rect">
            <a:avLst/>
          </a:prstGeom>
        </p:spPr>
      </p:pic>
      <p:sp>
        <p:nvSpPr>
          <p:cNvPr id="6" name="Rectangle 7"/>
          <p:cNvSpPr txBox="1">
            <a:spLocks noChangeArrowheads="1"/>
          </p:cNvSpPr>
          <p:nvPr/>
        </p:nvSpPr>
        <p:spPr>
          <a:xfrm>
            <a:off x="1524000" y="182881"/>
            <a:ext cx="9144000" cy="6008370"/>
          </a:xfrm>
          <a:prstGeom prst="rect">
            <a:avLst/>
          </a:prstGeom>
          <a:effectLst>
            <a:outerShdw dist="35921" dir="2700000" algn="ctr" rotWithShape="0">
              <a:srgbClr val="FF0066"/>
            </a:outerShdw>
          </a:effectLst>
        </p:spPr>
        <p:txBody>
          <a:bodyPr/>
          <a:lstStyle/>
          <a:p>
            <a:pPr algn="ctr">
              <a:defRPr/>
            </a:pPr>
            <a:r>
              <a:rPr lang="en-US" sz="6000" b="1" dirty="0">
                <a:solidFill>
                  <a:schemeClr val="bg1"/>
                </a:solidFill>
                <a:latin typeface="Arial" charset="0"/>
              </a:rPr>
              <a:t>but I can help </a:t>
            </a:r>
            <a:br>
              <a:rPr lang="en-US" sz="6000" b="1" dirty="0">
                <a:solidFill>
                  <a:schemeClr val="bg1"/>
                </a:solidFill>
                <a:latin typeface="Arial" charset="0"/>
              </a:rPr>
            </a:br>
            <a:r>
              <a:rPr lang="en-US" sz="6000" b="1" dirty="0">
                <a:solidFill>
                  <a:schemeClr val="bg1"/>
                </a:solidFill>
                <a:latin typeface="Arial" charset="0"/>
              </a:rPr>
              <a:t>with the “</a:t>
            </a:r>
            <a:r>
              <a:rPr lang="en-US" sz="6000" b="1" u="sng" dirty="0">
                <a:solidFill>
                  <a:schemeClr val="bg1"/>
                </a:solidFill>
                <a:latin typeface="Arial" charset="0"/>
              </a:rPr>
              <a:t>or</a:t>
            </a:r>
            <a:r>
              <a:rPr lang="en-US" sz="6000" b="1" dirty="0">
                <a:solidFill>
                  <a:schemeClr val="bg1"/>
                </a:solidFill>
                <a:latin typeface="Arial" charset="0"/>
              </a:rPr>
              <a:t> </a:t>
            </a:r>
            <a:r>
              <a:rPr lang="en-US" sz="6000" b="1" u="sng" dirty="0">
                <a:solidFill>
                  <a:schemeClr val="bg1"/>
                </a:solidFill>
                <a:latin typeface="Arial" charset="0"/>
              </a:rPr>
              <a:t>somethin</a:t>
            </a:r>
            <a:r>
              <a:rPr lang="en-US" sz="6000" b="1" dirty="0">
                <a:solidFill>
                  <a:schemeClr val="bg1"/>
                </a:solidFill>
                <a:latin typeface="Arial" charset="0"/>
              </a:rPr>
              <a:t>g.”</a:t>
            </a:r>
            <a:endParaRPr lang="en-US" sz="6000" dirty="0">
              <a:solidFill>
                <a:schemeClr val="bg1"/>
              </a:solidFill>
            </a:endParaRPr>
          </a:p>
        </p:txBody>
      </p:sp>
    </p:spTree>
  </p:cSld>
  <p:clrMapOvr>
    <a:masterClrMapping/>
  </p:clrMapOvr>
  <p:transition>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a:xfrm>
            <a:off x="2209800" y="335280"/>
            <a:ext cx="7772400" cy="1143000"/>
          </a:xfrm>
          <a:effectLst>
            <a:outerShdw dist="71842" dir="2700000" algn="ctr" rotWithShape="0">
              <a:schemeClr val="bg2"/>
            </a:outerShdw>
          </a:effectLst>
        </p:spPr>
        <p:txBody>
          <a:bodyPr/>
          <a:lstStyle/>
          <a:p>
            <a:pPr>
              <a:defRPr/>
            </a:pPr>
            <a:r>
              <a:rPr lang="en-US" sz="12900" b="0" dirty="0">
                <a:latin typeface="Bernard MT Condensed" pitchFamily="18" charset="0"/>
              </a:rPr>
              <a:t>PRAYER</a:t>
            </a:r>
            <a:endParaRPr lang="en-US" sz="4000" b="0" dirty="0">
              <a:solidFill>
                <a:srgbClr val="FF0066"/>
              </a:solidFill>
            </a:endParaRPr>
          </a:p>
        </p:txBody>
      </p:sp>
      <p:sp>
        <p:nvSpPr>
          <p:cNvPr id="4" name="Content Placeholder 3"/>
          <p:cNvSpPr>
            <a:spLocks noGrp="1"/>
          </p:cNvSpPr>
          <p:nvPr>
            <p:ph idx="1"/>
          </p:nvPr>
        </p:nvSpPr>
        <p:spPr>
          <a:xfrm>
            <a:off x="425301" y="1850064"/>
            <a:ext cx="11249247" cy="4245935"/>
          </a:xfrm>
        </p:spPr>
        <p:txBody>
          <a:bodyPr/>
          <a:lstStyle/>
          <a:p>
            <a:pPr marL="0" indent="0"/>
            <a:r>
              <a:rPr lang="en-US" sz="5000" baseline="30000" dirty="0">
                <a:latin typeface="Arial Narrow" panose="020B0606020202030204" pitchFamily="34" charset="0"/>
              </a:rPr>
              <a:t>13</a:t>
            </a:r>
            <a:r>
              <a:rPr lang="en-US" sz="5000" dirty="0">
                <a:latin typeface="Arial Narrow" panose="020B0606020202030204" pitchFamily="34" charset="0"/>
              </a:rPr>
              <a:t> I ask you, therefore, not to be discouraged .....   </a:t>
            </a:r>
            <a:r>
              <a:rPr lang="en-US" sz="5000" baseline="30000" dirty="0">
                <a:latin typeface="Arial Narrow" panose="020B0606020202030204" pitchFamily="34" charset="0"/>
              </a:rPr>
              <a:t>14</a:t>
            </a:r>
            <a:r>
              <a:rPr lang="en-US" sz="5000" dirty="0">
                <a:latin typeface="Arial Narrow" panose="020B0606020202030204" pitchFamily="34" charset="0"/>
              </a:rPr>
              <a:t> </a:t>
            </a:r>
            <a:r>
              <a:rPr lang="en-US" sz="5000" dirty="0">
                <a:effectLst>
                  <a:glow rad="127000">
                    <a:srgbClr val="C00000"/>
                  </a:glow>
                </a:effectLst>
                <a:latin typeface="Arial Narrow" panose="020B0606020202030204" pitchFamily="34" charset="0"/>
              </a:rPr>
              <a:t>For this reason I kneel </a:t>
            </a:r>
            <a:r>
              <a:rPr lang="en-US" sz="5000" dirty="0">
                <a:latin typeface="Arial Narrow" panose="020B0606020202030204" pitchFamily="34" charset="0"/>
              </a:rPr>
              <a:t>before the Father,  </a:t>
            </a:r>
            <a:r>
              <a:rPr lang="en-US" sz="5000" baseline="30000" dirty="0">
                <a:latin typeface="Arial Narrow" panose="020B0606020202030204" pitchFamily="34" charset="0"/>
              </a:rPr>
              <a:t>15</a:t>
            </a:r>
            <a:r>
              <a:rPr lang="en-US" sz="5000" dirty="0">
                <a:latin typeface="Arial Narrow" panose="020B0606020202030204" pitchFamily="34" charset="0"/>
              </a:rPr>
              <a:t> from whom his whole </a:t>
            </a:r>
            <a:br>
              <a:rPr lang="en-US" sz="5000" dirty="0">
                <a:latin typeface="Arial Narrow" panose="020B0606020202030204" pitchFamily="34" charset="0"/>
              </a:rPr>
            </a:br>
            <a:r>
              <a:rPr lang="en-US" sz="5000" dirty="0">
                <a:latin typeface="Arial Narrow" panose="020B0606020202030204" pitchFamily="34" charset="0"/>
              </a:rPr>
              <a:t>family in heaven and on earth </a:t>
            </a:r>
            <a:br>
              <a:rPr lang="en-US" sz="5000" dirty="0">
                <a:latin typeface="Arial Narrow" panose="020B0606020202030204" pitchFamily="34" charset="0"/>
              </a:rPr>
            </a:br>
            <a:r>
              <a:rPr lang="en-US" sz="5000" dirty="0">
                <a:latin typeface="Arial Narrow" panose="020B0606020202030204" pitchFamily="34" charset="0"/>
              </a:rPr>
              <a:t>derives its name.   </a:t>
            </a:r>
            <a:r>
              <a:rPr lang="en-US" sz="5000" baseline="30000" dirty="0">
                <a:latin typeface="Arial Narrow" panose="020B0606020202030204" pitchFamily="34" charset="0"/>
              </a:rPr>
              <a:t>16</a:t>
            </a:r>
            <a:r>
              <a:rPr lang="en-US" sz="5000" dirty="0">
                <a:latin typeface="Arial Narrow" panose="020B0606020202030204" pitchFamily="34" charset="0"/>
              </a:rPr>
              <a:t> </a:t>
            </a:r>
            <a:r>
              <a:rPr lang="en-US" sz="5000" dirty="0">
                <a:effectLst>
                  <a:glow rad="127000">
                    <a:srgbClr val="C00000"/>
                  </a:glow>
                </a:effectLst>
                <a:latin typeface="Arial Narrow" panose="020B0606020202030204" pitchFamily="34" charset="0"/>
              </a:rPr>
              <a:t>I pray  </a:t>
            </a:r>
            <a:r>
              <a:rPr lang="en-US" sz="5000" dirty="0">
                <a:latin typeface="Arial Narrow" panose="020B0606020202030204" pitchFamily="34" charset="0"/>
              </a:rPr>
              <a:t>…</a:t>
            </a:r>
          </a:p>
        </p:txBody>
      </p:sp>
      <p:pic>
        <p:nvPicPr>
          <p:cNvPr id="2" name="Picture 1">
            <a:extLst>
              <a:ext uri="{FF2B5EF4-FFF2-40B4-BE49-F238E27FC236}">
                <a16:creationId xmlns:a16="http://schemas.microsoft.com/office/drawing/2014/main" id="{B897342B-9BF3-4503-BB13-603D69496C1C}"/>
              </a:ext>
            </a:extLst>
          </p:cNvPr>
          <p:cNvPicPr>
            <a:picLocks noChangeAspect="1"/>
          </p:cNvPicPr>
          <p:nvPr/>
        </p:nvPicPr>
        <p:blipFill>
          <a:blip r:embed="rId3"/>
          <a:stretch>
            <a:fillRect/>
          </a:stretch>
        </p:blipFill>
        <p:spPr>
          <a:xfrm>
            <a:off x="8773657" y="3212586"/>
            <a:ext cx="3418343" cy="3645414"/>
          </a:xfrm>
          <a:prstGeom prst="rect">
            <a:avLst/>
          </a:prstGeom>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26104"/>
          <a:stretch>
            <a:fillRect/>
          </a:stretch>
        </p:blipFill>
        <p:spPr bwMode="auto">
          <a:xfrm>
            <a:off x="0" y="0"/>
            <a:ext cx="3990506" cy="6862763"/>
          </a:xfrm>
          <a:prstGeom prst="rect">
            <a:avLst/>
          </a:prstGeom>
          <a:noFill/>
          <a:ln w="9525">
            <a:noFill/>
            <a:miter lim="800000"/>
            <a:headEnd/>
            <a:tailEnd/>
          </a:ln>
          <a:effectLst/>
        </p:spPr>
      </p:pic>
      <p:sp>
        <p:nvSpPr>
          <p:cNvPr id="16387" name="Rectangle 3"/>
          <p:cNvSpPr>
            <a:spLocks noGrp="1" noChangeArrowheads="1"/>
          </p:cNvSpPr>
          <p:nvPr>
            <p:ph type="title"/>
          </p:nvPr>
        </p:nvSpPr>
        <p:spPr>
          <a:xfrm>
            <a:off x="3938588" y="758825"/>
            <a:ext cx="6729412" cy="1143000"/>
          </a:xfrm>
          <a:effectLst>
            <a:outerShdw dist="53882" dir="2700000" algn="ctr" rotWithShape="0">
              <a:schemeClr val="bg2"/>
            </a:outerShdw>
          </a:effectLst>
        </p:spPr>
        <p:txBody>
          <a:bodyPr/>
          <a:lstStyle/>
          <a:p>
            <a:pPr>
              <a:defRPr/>
            </a:pPr>
            <a:r>
              <a:rPr lang="en-US" sz="8000" b="0" dirty="0">
                <a:latin typeface="Bernard MT Condensed" pitchFamily="18" charset="0"/>
              </a:rPr>
              <a:t>DISCOURAGMENT</a:t>
            </a:r>
            <a:br>
              <a:rPr lang="en-US" sz="8000" b="0" dirty="0">
                <a:latin typeface="Bernard MT Condensed" pitchFamily="18" charset="0"/>
              </a:rPr>
            </a:br>
            <a:r>
              <a:rPr lang="en-US" sz="7200" b="0" dirty="0">
                <a:latin typeface="Bernard MT Condensed" pitchFamily="18" charset="0"/>
              </a:rPr>
              <a:t>thrives on feeling</a:t>
            </a:r>
            <a:endParaRPr lang="en-US" sz="3600" b="0" dirty="0">
              <a:solidFill>
                <a:srgbClr val="CC0066"/>
              </a:solidFill>
            </a:endParaRPr>
          </a:p>
        </p:txBody>
      </p:sp>
      <p:sp>
        <p:nvSpPr>
          <p:cNvPr id="16388" name="Rectangle 4"/>
          <p:cNvSpPr>
            <a:spLocks noGrp="1" noChangeArrowheads="1"/>
          </p:cNvSpPr>
          <p:nvPr>
            <p:ph type="body" idx="1"/>
          </p:nvPr>
        </p:nvSpPr>
        <p:spPr>
          <a:xfrm>
            <a:off x="4892676" y="2751456"/>
            <a:ext cx="5775325" cy="4060825"/>
          </a:xfrm>
          <a:effectLst/>
        </p:spPr>
        <p:txBody>
          <a:bodyPr/>
          <a:lstStyle/>
          <a:p>
            <a:pPr marL="0" indent="0">
              <a:defRPr/>
            </a:pPr>
            <a:r>
              <a:rPr lang="en-US" sz="5400" dirty="0">
                <a:solidFill>
                  <a:srgbClr val="FF0066"/>
                </a:solidFill>
                <a:effectLst>
                  <a:outerShdw blurRad="38100" dist="38100" dir="2700000" algn="tl">
                    <a:srgbClr val="000000">
                      <a:alpha val="43137"/>
                    </a:srgbClr>
                  </a:outerShdw>
                </a:effectLst>
                <a:latin typeface="Arial" charset="0"/>
              </a:rPr>
              <a:t>1) Powerless</a:t>
            </a:r>
          </a:p>
          <a:p>
            <a:pPr marL="0" indent="0">
              <a:defRPr/>
            </a:pPr>
            <a:r>
              <a:rPr lang="en-US" sz="5400" dirty="0">
                <a:solidFill>
                  <a:srgbClr val="FF0066"/>
                </a:solidFill>
                <a:effectLst>
                  <a:outerShdw blurRad="38100" dist="38100" dir="2700000" algn="tl">
                    <a:srgbClr val="000000">
                      <a:alpha val="43137"/>
                    </a:srgbClr>
                  </a:outerShdw>
                </a:effectLst>
                <a:latin typeface="Arial" charset="0"/>
              </a:rPr>
              <a:t>2) Lonely</a:t>
            </a:r>
          </a:p>
          <a:p>
            <a:pPr marL="0" indent="0">
              <a:defRPr/>
            </a:pPr>
            <a:r>
              <a:rPr lang="en-US" sz="5400" dirty="0">
                <a:solidFill>
                  <a:srgbClr val="FF0066"/>
                </a:solidFill>
                <a:effectLst>
                  <a:outerShdw blurRad="38100" dist="38100" dir="2700000" algn="tl">
                    <a:srgbClr val="000000">
                      <a:alpha val="43137"/>
                    </a:srgbClr>
                  </a:outerShdw>
                </a:effectLst>
                <a:latin typeface="Arial" charset="0"/>
              </a:rPr>
              <a:t>3) Unloved</a:t>
            </a:r>
          </a:p>
          <a:p>
            <a:pPr marL="0" indent="0">
              <a:defRPr/>
            </a:pPr>
            <a:r>
              <a:rPr lang="en-US" sz="5400" dirty="0">
                <a:solidFill>
                  <a:srgbClr val="FF0066"/>
                </a:solidFill>
                <a:effectLst>
                  <a:outerShdw blurRad="38100" dist="38100" dir="2700000" algn="tl">
                    <a:srgbClr val="000000">
                      <a:alpha val="43137"/>
                    </a:srgbClr>
                  </a:outerShdw>
                </a:effectLst>
                <a:latin typeface="Arial" charset="0"/>
              </a:rPr>
              <a:t>4) Unfulfilled </a:t>
            </a:r>
            <a:endParaRPr lang="en-US" sz="4800" dirty="0">
              <a:effectLst>
                <a:outerShdw blurRad="38100" dist="38100" dir="2700000" algn="tl">
                  <a:srgbClr val="000000">
                    <a:alpha val="43137"/>
                  </a:srgbClr>
                </a:outerShdw>
              </a:effectLst>
            </a:endParaRPr>
          </a:p>
        </p:txBody>
      </p:sp>
      <p:sp>
        <p:nvSpPr>
          <p:cNvPr id="5" name="Rectangle 4"/>
          <p:cNvSpPr txBox="1">
            <a:spLocks noChangeArrowheads="1"/>
          </p:cNvSpPr>
          <p:nvPr/>
        </p:nvSpPr>
        <p:spPr bwMode="auto">
          <a:xfrm>
            <a:off x="4846956" y="2720976"/>
            <a:ext cx="5775325" cy="4060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spcBef>
                <a:spcPct val="20000"/>
              </a:spcBef>
              <a:defRPr/>
            </a:pPr>
            <a:r>
              <a:rPr lang="en-US" sz="5400" b="1" kern="0" dirty="0">
                <a:solidFill>
                  <a:schemeClr val="bg1"/>
                </a:solidFill>
                <a:effectLst>
                  <a:outerShdw blurRad="38100" dist="38100" dir="2700000" algn="tl">
                    <a:srgbClr val="000000">
                      <a:alpha val="0"/>
                    </a:srgbClr>
                  </a:outerShdw>
                </a:effectLst>
                <a:latin typeface="Arial" charset="0"/>
              </a:rPr>
              <a:t>1) Powerless</a:t>
            </a:r>
          </a:p>
          <a:p>
            <a:pPr>
              <a:spcBef>
                <a:spcPct val="20000"/>
              </a:spcBef>
              <a:defRPr/>
            </a:pPr>
            <a:r>
              <a:rPr lang="en-US" sz="5400" b="1" kern="0" dirty="0">
                <a:solidFill>
                  <a:schemeClr val="bg1"/>
                </a:solidFill>
                <a:effectLst>
                  <a:outerShdw blurRad="38100" dist="38100" dir="2700000" algn="tl">
                    <a:srgbClr val="000000">
                      <a:alpha val="0"/>
                    </a:srgbClr>
                  </a:outerShdw>
                </a:effectLst>
                <a:latin typeface="Arial" charset="0"/>
              </a:rPr>
              <a:t>2) Lonely</a:t>
            </a:r>
          </a:p>
          <a:p>
            <a:pPr>
              <a:spcBef>
                <a:spcPct val="20000"/>
              </a:spcBef>
              <a:defRPr/>
            </a:pPr>
            <a:r>
              <a:rPr lang="en-US" sz="5400" b="1" kern="0" dirty="0">
                <a:solidFill>
                  <a:schemeClr val="bg1"/>
                </a:solidFill>
                <a:effectLst>
                  <a:outerShdw blurRad="38100" dist="38100" dir="2700000" algn="tl">
                    <a:srgbClr val="000000">
                      <a:alpha val="0"/>
                    </a:srgbClr>
                  </a:outerShdw>
                </a:effectLst>
                <a:latin typeface="Arial" charset="0"/>
              </a:rPr>
              <a:t>3) Unloved</a:t>
            </a:r>
          </a:p>
          <a:p>
            <a:pPr>
              <a:spcBef>
                <a:spcPct val="20000"/>
              </a:spcBef>
              <a:defRPr/>
            </a:pPr>
            <a:r>
              <a:rPr lang="en-US" sz="5400" b="1" kern="0" dirty="0">
                <a:solidFill>
                  <a:schemeClr val="bg1"/>
                </a:solidFill>
                <a:effectLst>
                  <a:outerShdw blurRad="38100" dist="38100" dir="2700000" algn="tl">
                    <a:srgbClr val="000000">
                      <a:alpha val="0"/>
                    </a:srgbClr>
                  </a:outerShdw>
                </a:effectLst>
                <a:latin typeface="Arial" charset="0"/>
              </a:rPr>
              <a:t>4) Unfulfilled </a:t>
            </a:r>
            <a:endParaRPr lang="en-US" sz="4800" b="1" kern="0" dirty="0">
              <a:solidFill>
                <a:schemeClr val="bg1"/>
              </a:solidFill>
              <a:effectLst>
                <a:outerShdw blurRad="38100" dist="38100" dir="2700000" algn="tl">
                  <a:srgbClr val="000000">
                    <a:alpha val="0"/>
                  </a:srgbClr>
                </a:outerShdw>
              </a:effectLst>
              <a:latin typeface="Candara" pitchFamily="34" charset="0"/>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Effect transition="in" filter="wipe(left)">
                                      <p:cBhvr>
                                        <p:cTn id="7" dur="500"/>
                                        <p:tgtEl>
                                          <p:spTgt spid="1638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388">
                                            <p:txEl>
                                              <p:pRg st="1" end="1"/>
                                            </p:txEl>
                                          </p:spTgt>
                                        </p:tgtEl>
                                        <p:attrNameLst>
                                          <p:attrName>style.visibility</p:attrName>
                                        </p:attrNameLst>
                                      </p:cBhvr>
                                      <p:to>
                                        <p:strVal val="visible"/>
                                      </p:to>
                                    </p:set>
                                    <p:animEffect transition="in" filter="wipe(left)">
                                      <p:cBhvr>
                                        <p:cTn id="18" dur="500"/>
                                        <p:tgtEl>
                                          <p:spTgt spid="1638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left)">
                                      <p:cBhvr>
                                        <p:cTn id="23" dur="500"/>
                                        <p:tgtEl>
                                          <p:spTgt spid="5">
                                            <p:txEl>
                                              <p:pRg st="2" end="2"/>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388">
                                            <p:txEl>
                                              <p:pRg st="2" end="2"/>
                                            </p:txEl>
                                          </p:spTgt>
                                        </p:tgtEl>
                                        <p:attrNameLst>
                                          <p:attrName>style.visibility</p:attrName>
                                        </p:attrNameLst>
                                      </p:cBhvr>
                                      <p:to>
                                        <p:strVal val="visible"/>
                                      </p:to>
                                    </p:set>
                                    <p:animEffect transition="in" filter="wipe(left)">
                                      <p:cBhvr>
                                        <p:cTn id="26" dur="500"/>
                                        <p:tgtEl>
                                          <p:spTgt spid="1638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wipe(left)">
                                      <p:cBhvr>
                                        <p:cTn id="31" dur="500"/>
                                        <p:tgtEl>
                                          <p:spTgt spid="5">
                                            <p:txEl>
                                              <p:pRg st="3" end="3"/>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6388">
                                            <p:txEl>
                                              <p:pRg st="3" end="3"/>
                                            </p:txEl>
                                          </p:spTgt>
                                        </p:tgtEl>
                                        <p:attrNameLst>
                                          <p:attrName>style.visibility</p:attrName>
                                        </p:attrNameLst>
                                      </p:cBhvr>
                                      <p:to>
                                        <p:strVal val="visible"/>
                                      </p:to>
                                    </p:set>
                                    <p:animEffect transition="in" filter="wipe(left)">
                                      <p:cBhvr>
                                        <p:cTn id="34" dur="500"/>
                                        <p:tgtEl>
                                          <p:spTgt spid="163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uiExpand="1" build="p" autoUpdateAnimBg="0"/>
      <p:bldP spid="5" grpId="0" uiExpand="1"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ctrTitle"/>
          </p:nvPr>
        </p:nvSpPr>
        <p:spPr>
          <a:xfrm>
            <a:off x="1524000" y="1152525"/>
            <a:ext cx="7772400" cy="1771428"/>
          </a:xfrm>
          <a:effectLst>
            <a:outerShdw dist="71842" dir="2700000" algn="ctr" rotWithShape="0">
              <a:schemeClr val="bg2"/>
            </a:outerShdw>
          </a:effectLst>
        </p:spPr>
        <p:txBody>
          <a:bodyPr/>
          <a:lstStyle/>
          <a:p>
            <a:pPr algn="l">
              <a:defRPr/>
            </a:pPr>
            <a:r>
              <a:rPr lang="en-US" sz="12900" dirty="0">
                <a:solidFill>
                  <a:schemeClr val="bg1"/>
                </a:solidFill>
                <a:latin typeface="Bernard MT Condensed" pitchFamily="18" charset="0"/>
              </a:rPr>
              <a:t>PAUL PRAYS</a:t>
            </a:r>
            <a:br>
              <a:rPr lang="en-US" sz="12900" dirty="0">
                <a:solidFill>
                  <a:schemeClr val="bg1"/>
                </a:solidFill>
                <a:latin typeface="Bernard MT Condensed" pitchFamily="18" charset="0"/>
              </a:rPr>
            </a:br>
            <a:r>
              <a:rPr lang="en-US" sz="12900" dirty="0">
                <a:solidFill>
                  <a:schemeClr val="bg1"/>
                </a:solidFill>
                <a:latin typeface="Bernard MT Condensed" pitchFamily="18" charset="0"/>
              </a:rPr>
              <a:t>for…</a:t>
            </a:r>
            <a:endParaRPr lang="en-US" sz="4000" dirty="0">
              <a:solidFill>
                <a:srgbClr val="FF0066"/>
              </a:solidFill>
            </a:endParaRPr>
          </a:p>
        </p:txBody>
      </p:sp>
      <p:pic>
        <p:nvPicPr>
          <p:cNvPr id="2" name="Picture 1">
            <a:extLst>
              <a:ext uri="{FF2B5EF4-FFF2-40B4-BE49-F238E27FC236}">
                <a16:creationId xmlns:a16="http://schemas.microsoft.com/office/drawing/2014/main" id="{D959B2D4-1CC6-4F7E-BE00-C23C807D0A15}"/>
              </a:ext>
            </a:extLst>
          </p:cNvPr>
          <p:cNvPicPr>
            <a:picLocks noChangeAspect="1"/>
          </p:cNvPicPr>
          <p:nvPr/>
        </p:nvPicPr>
        <p:blipFill>
          <a:blip r:embed="rId3"/>
          <a:stretch>
            <a:fillRect/>
          </a:stretch>
        </p:blipFill>
        <p:spPr>
          <a:xfrm>
            <a:off x="7248939" y="1586585"/>
            <a:ext cx="4943061" cy="5271415"/>
          </a:xfrm>
          <a:prstGeom prst="rect">
            <a:avLst/>
          </a:prstGeom>
        </p:spPr>
      </p:pic>
    </p:spTree>
  </p:cSld>
  <p:clrMapOvr>
    <a:masterClrMapping/>
  </p:clrMapOvr>
  <p:transition>
    <p:randomBa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t="20358"/>
          <a:stretch>
            <a:fillRect/>
          </a:stretch>
        </p:blipFill>
        <p:spPr bwMode="auto">
          <a:xfrm>
            <a:off x="7412038" y="0"/>
            <a:ext cx="4779962" cy="6858000"/>
          </a:xfrm>
          <a:prstGeom prst="rect">
            <a:avLst/>
          </a:prstGeom>
          <a:noFill/>
          <a:ln w="9525">
            <a:noFill/>
            <a:miter lim="800000"/>
            <a:headEnd/>
            <a:tailEnd/>
          </a:ln>
        </p:spPr>
      </p:pic>
      <p:sp>
        <p:nvSpPr>
          <p:cNvPr id="12291" name="Rectangle 3"/>
          <p:cNvSpPr>
            <a:spLocks noGrp="1" noChangeArrowheads="1"/>
          </p:cNvSpPr>
          <p:nvPr>
            <p:ph type="ctrTitle"/>
          </p:nvPr>
        </p:nvSpPr>
        <p:spPr>
          <a:xfrm>
            <a:off x="1524000" y="1039813"/>
            <a:ext cx="9144000" cy="1143000"/>
          </a:xfrm>
          <a:effectLst>
            <a:outerShdw dist="71842" dir="2700000" algn="ctr" rotWithShape="0">
              <a:schemeClr val="bg2"/>
            </a:outerShdw>
          </a:effectLst>
        </p:spPr>
        <p:txBody>
          <a:bodyPr/>
          <a:lstStyle/>
          <a:p>
            <a:pPr algn="l">
              <a:lnSpc>
                <a:spcPct val="80000"/>
              </a:lnSpc>
              <a:defRPr/>
            </a:pPr>
            <a:r>
              <a:rPr lang="en-US" sz="11700" dirty="0">
                <a:solidFill>
                  <a:schemeClr val="bg1"/>
                </a:solidFill>
                <a:latin typeface="Bernard MT Condensed" pitchFamily="18" charset="0"/>
              </a:rPr>
              <a:t>POWER </a:t>
            </a:r>
            <a:br>
              <a:rPr lang="en-US" sz="11700" dirty="0">
                <a:solidFill>
                  <a:schemeClr val="bg1"/>
                </a:solidFill>
                <a:latin typeface="Bernard MT Condensed" pitchFamily="18" charset="0"/>
              </a:rPr>
            </a:br>
            <a:r>
              <a:rPr lang="en-US" sz="11700" dirty="0">
                <a:solidFill>
                  <a:schemeClr val="bg1"/>
                </a:solidFill>
                <a:latin typeface="Bernard MT Condensed" pitchFamily="18" charset="0"/>
              </a:rPr>
              <a:t>of God</a:t>
            </a:r>
            <a:endParaRPr lang="en-US" sz="4000" dirty="0">
              <a:solidFill>
                <a:srgbClr val="FF0066"/>
              </a:solidFill>
            </a:endParaRPr>
          </a:p>
        </p:txBody>
      </p:sp>
      <p:sp>
        <p:nvSpPr>
          <p:cNvPr id="4" name="TextBox 3"/>
          <p:cNvSpPr txBox="1"/>
          <p:nvPr/>
        </p:nvSpPr>
        <p:spPr>
          <a:xfrm>
            <a:off x="233916" y="3323043"/>
            <a:ext cx="7558362" cy="3554819"/>
          </a:xfrm>
          <a:prstGeom prst="rect">
            <a:avLst/>
          </a:prstGeom>
          <a:noFill/>
        </p:spPr>
        <p:txBody>
          <a:bodyPr wrap="square" rtlCol="0">
            <a:spAutoFit/>
          </a:bodyPr>
          <a:lstStyle/>
          <a:p>
            <a:pPr>
              <a:lnSpc>
                <a:spcPct val="90000"/>
              </a:lnSpc>
            </a:pPr>
            <a:r>
              <a:rPr lang="en-US" sz="5000" b="1" dirty="0">
                <a:solidFill>
                  <a:schemeClr val="bg1"/>
                </a:solidFill>
                <a:latin typeface="Calibri" pitchFamily="34" charset="0"/>
              </a:rPr>
              <a:t> </a:t>
            </a:r>
            <a:r>
              <a:rPr lang="en-US" sz="5000" b="1" baseline="30000" dirty="0">
                <a:solidFill>
                  <a:schemeClr val="bg1"/>
                </a:solidFill>
                <a:latin typeface="Calibri" pitchFamily="34" charset="0"/>
              </a:rPr>
              <a:t>16</a:t>
            </a:r>
            <a:r>
              <a:rPr lang="en-US" sz="5000" b="1" dirty="0">
                <a:solidFill>
                  <a:schemeClr val="bg1"/>
                </a:solidFill>
                <a:latin typeface="Calibri" pitchFamily="34" charset="0"/>
              </a:rPr>
              <a:t> I pray that out of </a:t>
            </a:r>
            <a:br>
              <a:rPr lang="en-US" sz="5000" b="1" dirty="0">
                <a:solidFill>
                  <a:schemeClr val="bg1"/>
                </a:solidFill>
                <a:latin typeface="Calibri" pitchFamily="34" charset="0"/>
              </a:rPr>
            </a:br>
            <a:r>
              <a:rPr lang="en-US" sz="5000" b="1" dirty="0">
                <a:solidFill>
                  <a:schemeClr val="bg1"/>
                </a:solidFill>
                <a:latin typeface="Calibri" pitchFamily="34" charset="0"/>
              </a:rPr>
              <a:t>his glorious riches he may strengthen you with </a:t>
            </a:r>
            <a:r>
              <a:rPr lang="en-US" sz="5000" b="1" dirty="0">
                <a:solidFill>
                  <a:schemeClr val="bg1"/>
                </a:solidFill>
                <a:effectLst>
                  <a:glow rad="127000">
                    <a:srgbClr val="C00000"/>
                  </a:glow>
                </a:effectLst>
                <a:latin typeface="Calibri" pitchFamily="34" charset="0"/>
              </a:rPr>
              <a:t>p</a:t>
            </a:r>
            <a:r>
              <a:rPr lang="en-US" sz="5000" b="1" u="sng" dirty="0">
                <a:solidFill>
                  <a:schemeClr val="bg1"/>
                </a:solidFill>
                <a:effectLst>
                  <a:glow rad="127000">
                    <a:srgbClr val="C00000"/>
                  </a:glow>
                </a:effectLst>
                <a:latin typeface="Calibri" pitchFamily="34" charset="0"/>
              </a:rPr>
              <a:t>ower</a:t>
            </a:r>
            <a:r>
              <a:rPr lang="en-US" sz="5000" b="1" dirty="0">
                <a:solidFill>
                  <a:schemeClr val="bg1"/>
                </a:solidFill>
                <a:latin typeface="Calibri" pitchFamily="34" charset="0"/>
              </a:rPr>
              <a:t> through his Spirit in your inner being, </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t="20358"/>
          <a:stretch>
            <a:fillRect/>
          </a:stretch>
        </p:blipFill>
        <p:spPr bwMode="auto">
          <a:xfrm>
            <a:off x="7412038" y="0"/>
            <a:ext cx="4779962" cy="6858000"/>
          </a:xfrm>
          <a:prstGeom prst="rect">
            <a:avLst/>
          </a:prstGeom>
          <a:noFill/>
          <a:ln w="9525">
            <a:noFill/>
            <a:miter lim="800000"/>
            <a:headEnd/>
            <a:tailEnd/>
          </a:ln>
        </p:spPr>
      </p:pic>
      <p:sp>
        <p:nvSpPr>
          <p:cNvPr id="12291" name="Rectangle 3"/>
          <p:cNvSpPr>
            <a:spLocks noGrp="1" noChangeArrowheads="1"/>
          </p:cNvSpPr>
          <p:nvPr>
            <p:ph type="ctrTitle"/>
          </p:nvPr>
        </p:nvSpPr>
        <p:spPr>
          <a:xfrm>
            <a:off x="1524000" y="1039813"/>
            <a:ext cx="9144000" cy="1143000"/>
          </a:xfrm>
          <a:effectLst>
            <a:outerShdw dist="71842" dir="2700000" algn="ctr" rotWithShape="0">
              <a:schemeClr val="bg2"/>
            </a:outerShdw>
          </a:effectLst>
        </p:spPr>
        <p:txBody>
          <a:bodyPr/>
          <a:lstStyle/>
          <a:p>
            <a:pPr algn="l">
              <a:lnSpc>
                <a:spcPct val="80000"/>
              </a:lnSpc>
              <a:defRPr/>
            </a:pPr>
            <a:r>
              <a:rPr lang="en-US" sz="11700" dirty="0">
                <a:solidFill>
                  <a:schemeClr val="bg1"/>
                </a:solidFill>
                <a:latin typeface="Bernard MT Condensed" pitchFamily="18" charset="0"/>
              </a:rPr>
              <a:t>POWER </a:t>
            </a:r>
            <a:br>
              <a:rPr lang="en-US" sz="11700" dirty="0">
                <a:solidFill>
                  <a:schemeClr val="bg1"/>
                </a:solidFill>
                <a:latin typeface="Bernard MT Condensed" pitchFamily="18" charset="0"/>
              </a:rPr>
            </a:br>
            <a:r>
              <a:rPr lang="en-US" sz="11700" dirty="0">
                <a:solidFill>
                  <a:schemeClr val="bg1"/>
                </a:solidFill>
                <a:latin typeface="Bernard MT Condensed" pitchFamily="18" charset="0"/>
              </a:rPr>
              <a:t>of God</a:t>
            </a:r>
            <a:endParaRPr lang="en-US" sz="4000" dirty="0">
              <a:solidFill>
                <a:srgbClr val="FF0066"/>
              </a:solidFill>
            </a:endParaRPr>
          </a:p>
        </p:txBody>
      </p:sp>
      <p:sp>
        <p:nvSpPr>
          <p:cNvPr id="4" name="TextBox 3"/>
          <p:cNvSpPr txBox="1"/>
          <p:nvPr/>
        </p:nvSpPr>
        <p:spPr>
          <a:xfrm>
            <a:off x="233916" y="3323043"/>
            <a:ext cx="8101701" cy="3554819"/>
          </a:xfrm>
          <a:prstGeom prst="rect">
            <a:avLst/>
          </a:prstGeom>
          <a:noFill/>
        </p:spPr>
        <p:txBody>
          <a:bodyPr wrap="square" rtlCol="0">
            <a:spAutoFit/>
          </a:bodyPr>
          <a:lstStyle/>
          <a:p>
            <a:pPr>
              <a:lnSpc>
                <a:spcPct val="90000"/>
              </a:lnSpc>
            </a:pPr>
            <a:r>
              <a:rPr lang="en-US" sz="5000" b="1" dirty="0">
                <a:solidFill>
                  <a:schemeClr val="bg1"/>
                </a:solidFill>
                <a:latin typeface="Calibri" pitchFamily="34" charset="0"/>
              </a:rPr>
              <a:t> </a:t>
            </a:r>
            <a:r>
              <a:rPr lang="en-US" sz="5000" b="1" baseline="30000" dirty="0">
                <a:solidFill>
                  <a:schemeClr val="bg1"/>
                </a:solidFill>
                <a:latin typeface="Calibri" pitchFamily="34" charset="0"/>
              </a:rPr>
              <a:t>16</a:t>
            </a:r>
            <a:r>
              <a:rPr lang="en-US" sz="5000" b="1" dirty="0">
                <a:solidFill>
                  <a:schemeClr val="bg1"/>
                </a:solidFill>
                <a:latin typeface="Calibri" pitchFamily="34" charset="0"/>
              </a:rPr>
              <a:t> I pray that </a:t>
            </a:r>
            <a:r>
              <a:rPr lang="en-US" sz="5000" b="1" dirty="0">
                <a:solidFill>
                  <a:schemeClr val="bg1"/>
                </a:solidFill>
                <a:effectLst>
                  <a:glow rad="127000">
                    <a:srgbClr val="C00000"/>
                  </a:glow>
                </a:effectLst>
                <a:latin typeface="Calibri" pitchFamily="34" charset="0"/>
              </a:rPr>
              <a:t>out of </a:t>
            </a:r>
            <a:br>
              <a:rPr lang="en-US" sz="5000" b="1" dirty="0">
                <a:solidFill>
                  <a:schemeClr val="bg1"/>
                </a:solidFill>
                <a:effectLst>
                  <a:glow rad="127000">
                    <a:srgbClr val="C00000"/>
                  </a:glow>
                </a:effectLst>
                <a:latin typeface="Calibri" pitchFamily="34" charset="0"/>
              </a:rPr>
            </a:br>
            <a:r>
              <a:rPr lang="en-US" sz="5000" b="1" dirty="0">
                <a:solidFill>
                  <a:schemeClr val="bg1"/>
                </a:solidFill>
                <a:effectLst>
                  <a:glow rad="127000">
                    <a:srgbClr val="C00000"/>
                  </a:glow>
                </a:effectLst>
                <a:latin typeface="Calibri" pitchFamily="34" charset="0"/>
              </a:rPr>
              <a:t>his glorious riches</a:t>
            </a:r>
            <a:r>
              <a:rPr lang="en-US" sz="5000" b="1" dirty="0">
                <a:solidFill>
                  <a:schemeClr val="bg1"/>
                </a:solidFill>
                <a:latin typeface="Calibri" pitchFamily="34" charset="0"/>
              </a:rPr>
              <a:t> he may strengthen you with power through his Spirit in your inner being, </a:t>
            </a:r>
          </a:p>
        </p:txBody>
      </p:sp>
    </p:spTree>
    <p:extLst>
      <p:ext uri="{BB962C8B-B14F-4D97-AF65-F5344CB8AC3E}">
        <p14:creationId xmlns:p14="http://schemas.microsoft.com/office/powerpoint/2010/main" val="2778204051"/>
      </p:ext>
    </p:extLst>
  </p:cSld>
  <p:clrMapOvr>
    <a:masterClrMapping/>
  </p:clrMapOvr>
  <p:transition>
    <p:randomBa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t="20358"/>
          <a:stretch>
            <a:fillRect/>
          </a:stretch>
        </p:blipFill>
        <p:spPr bwMode="auto">
          <a:xfrm>
            <a:off x="7412038" y="0"/>
            <a:ext cx="4779962" cy="6858000"/>
          </a:xfrm>
          <a:prstGeom prst="rect">
            <a:avLst/>
          </a:prstGeom>
          <a:noFill/>
          <a:ln w="9525">
            <a:noFill/>
            <a:miter lim="800000"/>
            <a:headEnd/>
            <a:tailEnd/>
          </a:ln>
        </p:spPr>
      </p:pic>
      <p:sp>
        <p:nvSpPr>
          <p:cNvPr id="12291" name="Rectangle 3"/>
          <p:cNvSpPr>
            <a:spLocks noGrp="1" noChangeArrowheads="1"/>
          </p:cNvSpPr>
          <p:nvPr>
            <p:ph type="ctrTitle"/>
          </p:nvPr>
        </p:nvSpPr>
        <p:spPr>
          <a:xfrm>
            <a:off x="1524000" y="1039813"/>
            <a:ext cx="9144000" cy="1143000"/>
          </a:xfrm>
          <a:effectLst>
            <a:outerShdw dist="71842" dir="2700000" algn="ctr" rotWithShape="0">
              <a:schemeClr val="bg2"/>
            </a:outerShdw>
          </a:effectLst>
        </p:spPr>
        <p:txBody>
          <a:bodyPr/>
          <a:lstStyle/>
          <a:p>
            <a:pPr algn="l">
              <a:lnSpc>
                <a:spcPct val="80000"/>
              </a:lnSpc>
              <a:defRPr/>
            </a:pPr>
            <a:r>
              <a:rPr lang="en-US" sz="11700" dirty="0">
                <a:solidFill>
                  <a:schemeClr val="bg1"/>
                </a:solidFill>
                <a:latin typeface="Bernard MT Condensed" pitchFamily="18" charset="0"/>
              </a:rPr>
              <a:t>POWER </a:t>
            </a:r>
            <a:br>
              <a:rPr lang="en-US" sz="11700" dirty="0">
                <a:solidFill>
                  <a:schemeClr val="bg1"/>
                </a:solidFill>
                <a:latin typeface="Bernard MT Condensed" pitchFamily="18" charset="0"/>
              </a:rPr>
            </a:br>
            <a:r>
              <a:rPr lang="en-US" sz="11700" dirty="0">
                <a:solidFill>
                  <a:schemeClr val="bg1"/>
                </a:solidFill>
                <a:latin typeface="Bernard MT Condensed" pitchFamily="18" charset="0"/>
              </a:rPr>
              <a:t>of God</a:t>
            </a:r>
            <a:endParaRPr lang="en-US" sz="4000" dirty="0">
              <a:solidFill>
                <a:srgbClr val="FF0066"/>
              </a:solidFill>
            </a:endParaRPr>
          </a:p>
        </p:txBody>
      </p:sp>
      <p:pic>
        <p:nvPicPr>
          <p:cNvPr id="6" name="Picture 2" descr="http://www.saabnet.com/tsn/class/scam/060104check.jpg"/>
          <p:cNvPicPr>
            <a:picLocks noChangeAspect="1" noChangeArrowheads="1"/>
          </p:cNvPicPr>
          <p:nvPr/>
        </p:nvPicPr>
        <p:blipFill rotWithShape="1">
          <a:blip r:embed="rId4" cstate="print"/>
          <a:srcRect l="-838" t="1680" r="30393" b="-1680"/>
          <a:stretch/>
        </p:blipFill>
        <p:spPr bwMode="auto">
          <a:xfrm>
            <a:off x="8371743" y="258176"/>
            <a:ext cx="6594869" cy="4139653"/>
          </a:xfrm>
          <a:prstGeom prst="rect">
            <a:avLst/>
          </a:prstGeom>
          <a:noFill/>
        </p:spPr>
      </p:pic>
      <p:sp>
        <p:nvSpPr>
          <p:cNvPr id="4" name="TextBox 3"/>
          <p:cNvSpPr txBox="1"/>
          <p:nvPr/>
        </p:nvSpPr>
        <p:spPr>
          <a:xfrm>
            <a:off x="233916" y="3323043"/>
            <a:ext cx="9320901" cy="3554819"/>
          </a:xfrm>
          <a:prstGeom prst="rect">
            <a:avLst/>
          </a:prstGeom>
          <a:noFill/>
        </p:spPr>
        <p:txBody>
          <a:bodyPr wrap="square" rtlCol="0">
            <a:spAutoFit/>
          </a:bodyPr>
          <a:lstStyle/>
          <a:p>
            <a:pPr>
              <a:lnSpc>
                <a:spcPct val="90000"/>
              </a:lnSpc>
            </a:pPr>
            <a:r>
              <a:rPr lang="en-US" sz="5000" b="1" dirty="0">
                <a:solidFill>
                  <a:schemeClr val="bg1"/>
                </a:solidFill>
                <a:latin typeface="Calibri" pitchFamily="34" charset="0"/>
              </a:rPr>
              <a:t> </a:t>
            </a:r>
            <a:r>
              <a:rPr lang="en-US" sz="5000" b="1" baseline="30000" dirty="0">
                <a:solidFill>
                  <a:schemeClr val="bg1"/>
                </a:solidFill>
                <a:latin typeface="Calibri" pitchFamily="34" charset="0"/>
              </a:rPr>
              <a:t>16</a:t>
            </a:r>
            <a:r>
              <a:rPr lang="en-US" sz="5000" b="1" dirty="0">
                <a:solidFill>
                  <a:schemeClr val="bg1"/>
                </a:solidFill>
                <a:latin typeface="Calibri" pitchFamily="34" charset="0"/>
              </a:rPr>
              <a:t> I pray that </a:t>
            </a:r>
            <a:r>
              <a:rPr lang="en-US" sz="5000" b="1" strike="sngStrike" dirty="0">
                <a:solidFill>
                  <a:schemeClr val="bg1"/>
                </a:solidFill>
                <a:effectLst>
                  <a:glow rad="127000">
                    <a:srgbClr val="C00000"/>
                  </a:glow>
                </a:effectLst>
                <a:latin typeface="Calibri" pitchFamily="34" charset="0"/>
              </a:rPr>
              <a:t>out of</a:t>
            </a:r>
            <a:r>
              <a:rPr lang="en-US" sz="5000" b="1" dirty="0">
                <a:solidFill>
                  <a:schemeClr val="bg1"/>
                </a:solidFill>
                <a:effectLst>
                  <a:glow rad="127000">
                    <a:srgbClr val="C00000"/>
                  </a:glow>
                </a:effectLst>
                <a:latin typeface="Calibri" pitchFamily="34" charset="0"/>
              </a:rPr>
              <a:t> [</a:t>
            </a:r>
            <a:r>
              <a:rPr lang="en-US" sz="5000" b="1" u="sng" dirty="0">
                <a:solidFill>
                  <a:schemeClr val="bg1"/>
                </a:solidFill>
                <a:effectLst>
                  <a:glow rad="127000">
                    <a:srgbClr val="C00000"/>
                  </a:glow>
                </a:effectLst>
                <a:latin typeface="Calibri" pitchFamily="34" charset="0"/>
              </a:rPr>
              <a:t>accordin</a:t>
            </a:r>
            <a:r>
              <a:rPr lang="en-US" sz="5000" b="1" dirty="0">
                <a:solidFill>
                  <a:schemeClr val="bg1"/>
                </a:solidFill>
                <a:effectLst>
                  <a:glow rad="127000">
                    <a:srgbClr val="C00000"/>
                  </a:glow>
                </a:effectLst>
                <a:latin typeface="Calibri" pitchFamily="34" charset="0"/>
              </a:rPr>
              <a:t>g </a:t>
            </a:r>
            <a:r>
              <a:rPr lang="en-US" sz="5000" b="1" u="sng" dirty="0">
                <a:solidFill>
                  <a:schemeClr val="bg1"/>
                </a:solidFill>
                <a:effectLst>
                  <a:glow rad="127000">
                    <a:srgbClr val="C00000"/>
                  </a:glow>
                </a:effectLst>
                <a:latin typeface="Calibri" pitchFamily="34" charset="0"/>
              </a:rPr>
              <a:t>to</a:t>
            </a:r>
            <a:r>
              <a:rPr lang="en-US" sz="5000" b="1" dirty="0">
                <a:solidFill>
                  <a:schemeClr val="bg1"/>
                </a:solidFill>
                <a:effectLst>
                  <a:glow rad="127000">
                    <a:srgbClr val="C00000"/>
                  </a:glow>
                </a:effectLst>
                <a:latin typeface="Calibri" pitchFamily="34" charset="0"/>
              </a:rPr>
              <a:t>] his glorious riches </a:t>
            </a:r>
            <a:r>
              <a:rPr lang="en-US" sz="5000" b="1" dirty="0">
                <a:solidFill>
                  <a:schemeClr val="bg1"/>
                </a:solidFill>
                <a:latin typeface="Calibri" pitchFamily="34" charset="0"/>
              </a:rPr>
              <a:t>he may strengthen you with power through his Spirit in your </a:t>
            </a:r>
            <a:br>
              <a:rPr lang="en-US" sz="5000" b="1" dirty="0">
                <a:solidFill>
                  <a:schemeClr val="bg1"/>
                </a:solidFill>
                <a:latin typeface="Calibri" pitchFamily="34" charset="0"/>
              </a:rPr>
            </a:br>
            <a:r>
              <a:rPr lang="en-US" sz="5000" b="1" dirty="0">
                <a:solidFill>
                  <a:schemeClr val="bg1"/>
                </a:solidFill>
                <a:latin typeface="Calibri" pitchFamily="34" charset="0"/>
              </a:rPr>
              <a:t>inner being, </a:t>
            </a:r>
          </a:p>
        </p:txBody>
      </p:sp>
    </p:spTree>
    <p:extLst>
      <p:ext uri="{BB962C8B-B14F-4D97-AF65-F5344CB8AC3E}">
        <p14:creationId xmlns:p14="http://schemas.microsoft.com/office/powerpoint/2010/main" val="40706080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t="20358"/>
          <a:stretch>
            <a:fillRect/>
          </a:stretch>
        </p:blipFill>
        <p:spPr bwMode="auto">
          <a:xfrm>
            <a:off x="7412038" y="0"/>
            <a:ext cx="4779962" cy="6858000"/>
          </a:xfrm>
          <a:prstGeom prst="rect">
            <a:avLst/>
          </a:prstGeom>
          <a:noFill/>
          <a:ln w="9525">
            <a:noFill/>
            <a:miter lim="800000"/>
            <a:headEnd/>
            <a:tailEnd/>
          </a:ln>
        </p:spPr>
      </p:pic>
      <p:sp>
        <p:nvSpPr>
          <p:cNvPr id="12291" name="Rectangle 3"/>
          <p:cNvSpPr>
            <a:spLocks noGrp="1" noChangeArrowheads="1"/>
          </p:cNvSpPr>
          <p:nvPr>
            <p:ph type="ctrTitle"/>
          </p:nvPr>
        </p:nvSpPr>
        <p:spPr>
          <a:xfrm>
            <a:off x="1524000" y="1039813"/>
            <a:ext cx="9144000" cy="1143000"/>
          </a:xfrm>
          <a:effectLst>
            <a:outerShdw dist="71842" dir="2700000" algn="ctr" rotWithShape="0">
              <a:schemeClr val="bg2"/>
            </a:outerShdw>
          </a:effectLst>
        </p:spPr>
        <p:txBody>
          <a:bodyPr/>
          <a:lstStyle/>
          <a:p>
            <a:pPr algn="l">
              <a:lnSpc>
                <a:spcPct val="80000"/>
              </a:lnSpc>
              <a:defRPr/>
            </a:pPr>
            <a:r>
              <a:rPr lang="en-US" sz="11700" dirty="0">
                <a:solidFill>
                  <a:schemeClr val="bg1"/>
                </a:solidFill>
                <a:latin typeface="Bernard MT Condensed" pitchFamily="18" charset="0"/>
              </a:rPr>
              <a:t>POWER </a:t>
            </a:r>
            <a:br>
              <a:rPr lang="en-US" sz="11700" dirty="0">
                <a:solidFill>
                  <a:schemeClr val="bg1"/>
                </a:solidFill>
                <a:latin typeface="Bernard MT Condensed" pitchFamily="18" charset="0"/>
              </a:rPr>
            </a:br>
            <a:r>
              <a:rPr lang="en-US" sz="11700" dirty="0">
                <a:solidFill>
                  <a:schemeClr val="bg1"/>
                </a:solidFill>
                <a:latin typeface="Bernard MT Condensed" pitchFamily="18" charset="0"/>
              </a:rPr>
              <a:t>of God</a:t>
            </a:r>
            <a:endParaRPr lang="en-US" sz="4000" dirty="0">
              <a:solidFill>
                <a:srgbClr val="FF0066"/>
              </a:solidFill>
            </a:endParaRPr>
          </a:p>
        </p:txBody>
      </p:sp>
      <p:sp>
        <p:nvSpPr>
          <p:cNvPr id="4" name="TextBox 3"/>
          <p:cNvSpPr txBox="1"/>
          <p:nvPr/>
        </p:nvSpPr>
        <p:spPr>
          <a:xfrm>
            <a:off x="233916" y="3323043"/>
            <a:ext cx="7545110" cy="3554819"/>
          </a:xfrm>
          <a:prstGeom prst="rect">
            <a:avLst/>
          </a:prstGeom>
          <a:noFill/>
        </p:spPr>
        <p:txBody>
          <a:bodyPr wrap="square" rtlCol="0">
            <a:spAutoFit/>
          </a:bodyPr>
          <a:lstStyle/>
          <a:p>
            <a:pPr>
              <a:lnSpc>
                <a:spcPct val="90000"/>
              </a:lnSpc>
            </a:pPr>
            <a:r>
              <a:rPr lang="en-US" sz="5000" b="1" dirty="0">
                <a:solidFill>
                  <a:schemeClr val="bg1"/>
                </a:solidFill>
                <a:latin typeface="Calibri" pitchFamily="34" charset="0"/>
              </a:rPr>
              <a:t> </a:t>
            </a:r>
            <a:r>
              <a:rPr lang="en-US" sz="5000" b="1" baseline="30000" dirty="0">
                <a:solidFill>
                  <a:schemeClr val="bg1"/>
                </a:solidFill>
                <a:latin typeface="Calibri" pitchFamily="34" charset="0"/>
              </a:rPr>
              <a:t>16</a:t>
            </a:r>
            <a:r>
              <a:rPr lang="en-US" sz="5000" b="1" dirty="0">
                <a:solidFill>
                  <a:schemeClr val="bg1"/>
                </a:solidFill>
                <a:latin typeface="Calibri" pitchFamily="34" charset="0"/>
              </a:rPr>
              <a:t> I pray that out of </a:t>
            </a:r>
            <a:br>
              <a:rPr lang="en-US" sz="5000" b="1" dirty="0">
                <a:solidFill>
                  <a:schemeClr val="bg1"/>
                </a:solidFill>
                <a:latin typeface="Calibri" pitchFamily="34" charset="0"/>
              </a:rPr>
            </a:br>
            <a:r>
              <a:rPr lang="en-US" sz="5000" b="1" dirty="0">
                <a:solidFill>
                  <a:schemeClr val="bg1"/>
                </a:solidFill>
                <a:latin typeface="Calibri" pitchFamily="34" charset="0"/>
              </a:rPr>
              <a:t>his glorious riches he may </a:t>
            </a:r>
            <a:r>
              <a:rPr lang="en-US" sz="5000" b="1" u="sng" dirty="0">
                <a:solidFill>
                  <a:schemeClr val="bg1"/>
                </a:solidFill>
                <a:effectLst>
                  <a:glow rad="127000">
                    <a:srgbClr val="C00000"/>
                  </a:glow>
                </a:effectLst>
                <a:latin typeface="Calibri" pitchFamily="34" charset="0"/>
              </a:rPr>
              <a:t>stren</a:t>
            </a:r>
            <a:r>
              <a:rPr lang="en-US" sz="5000" b="1" dirty="0">
                <a:solidFill>
                  <a:schemeClr val="bg1"/>
                </a:solidFill>
                <a:effectLst>
                  <a:glow rad="127000">
                    <a:srgbClr val="C00000"/>
                  </a:glow>
                </a:effectLst>
                <a:latin typeface="Calibri" pitchFamily="34" charset="0"/>
              </a:rPr>
              <a:t>g</a:t>
            </a:r>
            <a:r>
              <a:rPr lang="en-US" sz="5000" b="1" u="sng" dirty="0">
                <a:solidFill>
                  <a:schemeClr val="bg1"/>
                </a:solidFill>
                <a:effectLst>
                  <a:glow rad="127000">
                    <a:srgbClr val="C00000"/>
                  </a:glow>
                </a:effectLst>
                <a:latin typeface="Calibri" pitchFamily="34" charset="0"/>
              </a:rPr>
              <a:t>then</a:t>
            </a:r>
            <a:r>
              <a:rPr lang="en-US" sz="5000" b="1" dirty="0">
                <a:solidFill>
                  <a:schemeClr val="bg1"/>
                </a:solidFill>
                <a:latin typeface="Calibri" pitchFamily="34" charset="0"/>
              </a:rPr>
              <a:t> you with </a:t>
            </a:r>
            <a:r>
              <a:rPr lang="en-US" sz="5000" b="1" dirty="0">
                <a:solidFill>
                  <a:schemeClr val="bg1"/>
                </a:solidFill>
                <a:effectLst>
                  <a:glow rad="127000">
                    <a:srgbClr val="C00000">
                      <a:alpha val="0"/>
                    </a:srgbClr>
                  </a:glow>
                </a:effectLst>
                <a:latin typeface="Calibri" pitchFamily="34" charset="0"/>
              </a:rPr>
              <a:t>power</a:t>
            </a:r>
            <a:r>
              <a:rPr lang="en-US" sz="5000" b="1" dirty="0">
                <a:solidFill>
                  <a:schemeClr val="bg1"/>
                </a:solidFill>
                <a:latin typeface="Calibri" pitchFamily="34" charset="0"/>
              </a:rPr>
              <a:t> through his Spirit in your inner being, </a:t>
            </a:r>
          </a:p>
        </p:txBody>
      </p:sp>
      <p:pic>
        <p:nvPicPr>
          <p:cNvPr id="7" name="Picture 1"/>
          <p:cNvPicPr>
            <a:picLocks noChangeAspect="1" noChangeArrowheads="1"/>
          </p:cNvPicPr>
          <p:nvPr/>
        </p:nvPicPr>
        <p:blipFill>
          <a:blip r:embed="rId4" cstate="print"/>
          <a:srcRect r="44397" b="8463"/>
          <a:stretch>
            <a:fillRect/>
          </a:stretch>
        </p:blipFill>
        <p:spPr bwMode="auto">
          <a:xfrm>
            <a:off x="7337923" y="1973943"/>
            <a:ext cx="4854077" cy="4884057"/>
          </a:xfrm>
          <a:prstGeom prst="rect">
            <a:avLst/>
          </a:prstGeom>
          <a:noFill/>
          <a:ln w="9525">
            <a:noFill/>
            <a:miter lim="800000"/>
            <a:headEnd/>
            <a:tailEnd/>
          </a:ln>
          <a:effectLst/>
        </p:spPr>
      </p:pic>
    </p:spTree>
    <p:extLst>
      <p:ext uri="{BB962C8B-B14F-4D97-AF65-F5344CB8AC3E}">
        <p14:creationId xmlns:p14="http://schemas.microsoft.com/office/powerpoint/2010/main" val="8878524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t="20358"/>
          <a:stretch>
            <a:fillRect/>
          </a:stretch>
        </p:blipFill>
        <p:spPr bwMode="auto">
          <a:xfrm>
            <a:off x="7412038" y="0"/>
            <a:ext cx="4779962" cy="6858000"/>
          </a:xfrm>
          <a:prstGeom prst="rect">
            <a:avLst/>
          </a:prstGeom>
          <a:noFill/>
          <a:ln w="9525">
            <a:noFill/>
            <a:miter lim="800000"/>
            <a:headEnd/>
            <a:tailEnd/>
          </a:ln>
        </p:spPr>
      </p:pic>
      <p:sp>
        <p:nvSpPr>
          <p:cNvPr id="12291" name="Rectangle 3"/>
          <p:cNvSpPr>
            <a:spLocks noGrp="1" noChangeArrowheads="1"/>
          </p:cNvSpPr>
          <p:nvPr>
            <p:ph type="ctrTitle"/>
          </p:nvPr>
        </p:nvSpPr>
        <p:spPr>
          <a:xfrm>
            <a:off x="1524000" y="1039813"/>
            <a:ext cx="9144000" cy="1143000"/>
          </a:xfrm>
          <a:effectLst>
            <a:outerShdw dist="71842" dir="2700000" algn="ctr" rotWithShape="0">
              <a:schemeClr val="bg2"/>
            </a:outerShdw>
          </a:effectLst>
        </p:spPr>
        <p:txBody>
          <a:bodyPr/>
          <a:lstStyle/>
          <a:p>
            <a:pPr algn="l">
              <a:lnSpc>
                <a:spcPct val="80000"/>
              </a:lnSpc>
              <a:defRPr/>
            </a:pPr>
            <a:r>
              <a:rPr lang="en-US" sz="11700" dirty="0">
                <a:solidFill>
                  <a:schemeClr val="bg1"/>
                </a:solidFill>
                <a:latin typeface="Bernard MT Condensed" pitchFamily="18" charset="0"/>
              </a:rPr>
              <a:t>POWER </a:t>
            </a:r>
            <a:br>
              <a:rPr lang="en-US" sz="11700" dirty="0">
                <a:solidFill>
                  <a:schemeClr val="bg1"/>
                </a:solidFill>
                <a:latin typeface="Bernard MT Condensed" pitchFamily="18" charset="0"/>
              </a:rPr>
            </a:br>
            <a:r>
              <a:rPr lang="en-US" sz="11700" dirty="0">
                <a:solidFill>
                  <a:schemeClr val="bg1"/>
                </a:solidFill>
                <a:latin typeface="Bernard MT Condensed" pitchFamily="18" charset="0"/>
              </a:rPr>
              <a:t>of God</a:t>
            </a:r>
            <a:endParaRPr lang="en-US" sz="4000" dirty="0">
              <a:solidFill>
                <a:srgbClr val="FF0066"/>
              </a:solidFill>
            </a:endParaRPr>
          </a:p>
        </p:txBody>
      </p:sp>
      <p:sp>
        <p:nvSpPr>
          <p:cNvPr id="4" name="TextBox 3"/>
          <p:cNvSpPr txBox="1"/>
          <p:nvPr/>
        </p:nvSpPr>
        <p:spPr>
          <a:xfrm>
            <a:off x="233916" y="3323043"/>
            <a:ext cx="7545110" cy="3554819"/>
          </a:xfrm>
          <a:prstGeom prst="rect">
            <a:avLst/>
          </a:prstGeom>
          <a:noFill/>
        </p:spPr>
        <p:txBody>
          <a:bodyPr wrap="square" rtlCol="0">
            <a:spAutoFit/>
          </a:bodyPr>
          <a:lstStyle/>
          <a:p>
            <a:pPr>
              <a:lnSpc>
                <a:spcPct val="90000"/>
              </a:lnSpc>
            </a:pPr>
            <a:r>
              <a:rPr lang="en-US" sz="5000" b="1" dirty="0">
                <a:solidFill>
                  <a:schemeClr val="bg1"/>
                </a:solidFill>
                <a:latin typeface="Calibri" pitchFamily="34" charset="0"/>
              </a:rPr>
              <a:t> </a:t>
            </a:r>
            <a:r>
              <a:rPr lang="en-US" sz="5000" b="1" baseline="30000" dirty="0">
                <a:solidFill>
                  <a:schemeClr val="bg1"/>
                </a:solidFill>
                <a:latin typeface="Calibri" pitchFamily="34" charset="0"/>
              </a:rPr>
              <a:t>16</a:t>
            </a:r>
            <a:r>
              <a:rPr lang="en-US" sz="5000" b="1" dirty="0">
                <a:solidFill>
                  <a:schemeClr val="bg1"/>
                </a:solidFill>
                <a:latin typeface="Calibri" pitchFamily="34" charset="0"/>
              </a:rPr>
              <a:t> I pray that out of </a:t>
            </a:r>
            <a:br>
              <a:rPr lang="en-US" sz="5000" b="1" dirty="0">
                <a:solidFill>
                  <a:schemeClr val="bg1"/>
                </a:solidFill>
                <a:latin typeface="Calibri" pitchFamily="34" charset="0"/>
              </a:rPr>
            </a:br>
            <a:r>
              <a:rPr lang="en-US" sz="5000" b="1" dirty="0">
                <a:solidFill>
                  <a:schemeClr val="bg1"/>
                </a:solidFill>
                <a:latin typeface="Calibri" pitchFamily="34" charset="0"/>
              </a:rPr>
              <a:t>his glorious riches he may </a:t>
            </a:r>
            <a:r>
              <a:rPr lang="en-US" sz="5000" b="1" u="sng" dirty="0">
                <a:solidFill>
                  <a:schemeClr val="bg1"/>
                </a:solidFill>
                <a:effectLst>
                  <a:glow rad="127000">
                    <a:srgbClr val="C00000"/>
                  </a:glow>
                </a:effectLst>
                <a:latin typeface="Calibri" pitchFamily="34" charset="0"/>
              </a:rPr>
              <a:t>stren</a:t>
            </a:r>
            <a:r>
              <a:rPr lang="en-US" sz="5000" b="1" dirty="0">
                <a:solidFill>
                  <a:schemeClr val="bg1"/>
                </a:solidFill>
                <a:effectLst>
                  <a:glow rad="127000">
                    <a:srgbClr val="C00000"/>
                  </a:glow>
                </a:effectLst>
                <a:latin typeface="Calibri" pitchFamily="34" charset="0"/>
              </a:rPr>
              <a:t>g</a:t>
            </a:r>
            <a:r>
              <a:rPr lang="en-US" sz="5000" b="1" u="sng" dirty="0">
                <a:solidFill>
                  <a:schemeClr val="bg1"/>
                </a:solidFill>
                <a:effectLst>
                  <a:glow rad="127000">
                    <a:srgbClr val="C00000"/>
                  </a:glow>
                </a:effectLst>
                <a:latin typeface="Calibri" pitchFamily="34" charset="0"/>
              </a:rPr>
              <a:t>then</a:t>
            </a:r>
            <a:r>
              <a:rPr lang="en-US" sz="5000" b="1" dirty="0">
                <a:solidFill>
                  <a:schemeClr val="bg1"/>
                </a:solidFill>
                <a:latin typeface="Calibri" pitchFamily="34" charset="0"/>
              </a:rPr>
              <a:t> you with </a:t>
            </a:r>
            <a:r>
              <a:rPr lang="en-US" sz="5000" b="1" dirty="0">
                <a:solidFill>
                  <a:schemeClr val="bg1"/>
                </a:solidFill>
                <a:effectLst>
                  <a:glow rad="127000">
                    <a:srgbClr val="C00000"/>
                  </a:glow>
                </a:effectLst>
                <a:latin typeface="Calibri" pitchFamily="34" charset="0"/>
              </a:rPr>
              <a:t>p</a:t>
            </a:r>
            <a:r>
              <a:rPr lang="en-US" sz="5000" b="1" u="sng" dirty="0">
                <a:solidFill>
                  <a:schemeClr val="bg1"/>
                </a:solidFill>
                <a:effectLst>
                  <a:glow rad="127000">
                    <a:srgbClr val="C00000"/>
                  </a:glow>
                </a:effectLst>
                <a:latin typeface="Calibri" pitchFamily="34" charset="0"/>
              </a:rPr>
              <a:t>ower</a:t>
            </a:r>
            <a:r>
              <a:rPr lang="en-US" sz="5000" b="1" dirty="0">
                <a:solidFill>
                  <a:schemeClr val="bg1"/>
                </a:solidFill>
                <a:latin typeface="Calibri" pitchFamily="34" charset="0"/>
              </a:rPr>
              <a:t> through his Spirit in your inner being, </a:t>
            </a:r>
          </a:p>
        </p:txBody>
      </p:sp>
      <p:pic>
        <p:nvPicPr>
          <p:cNvPr id="3" name="Picture 2">
            <a:extLst>
              <a:ext uri="{FF2B5EF4-FFF2-40B4-BE49-F238E27FC236}">
                <a16:creationId xmlns:a16="http://schemas.microsoft.com/office/drawing/2014/main" id="{8CE2BE9D-D8A8-4744-B0DE-A8B97486E67C}"/>
              </a:ext>
            </a:extLst>
          </p:cNvPr>
          <p:cNvPicPr>
            <a:picLocks noChangeAspect="1"/>
          </p:cNvPicPr>
          <p:nvPr/>
        </p:nvPicPr>
        <p:blipFill>
          <a:blip r:embed="rId4"/>
          <a:stretch>
            <a:fillRect/>
          </a:stretch>
        </p:blipFill>
        <p:spPr>
          <a:xfrm>
            <a:off x="8391643" y="1454559"/>
            <a:ext cx="1679541" cy="1743591"/>
          </a:xfrm>
          <a:prstGeom prst="rect">
            <a:avLst/>
          </a:prstGeom>
        </p:spPr>
      </p:pic>
      <p:pic>
        <p:nvPicPr>
          <p:cNvPr id="7" name="Picture 1"/>
          <p:cNvPicPr>
            <a:picLocks noChangeAspect="1" noChangeArrowheads="1"/>
          </p:cNvPicPr>
          <p:nvPr/>
        </p:nvPicPr>
        <p:blipFill>
          <a:blip r:embed="rId5" cstate="print"/>
          <a:srcRect r="44397" b="8463"/>
          <a:stretch>
            <a:fillRect/>
          </a:stretch>
        </p:blipFill>
        <p:spPr bwMode="auto">
          <a:xfrm>
            <a:off x="7337923" y="1973943"/>
            <a:ext cx="4854077" cy="4884057"/>
          </a:xfrm>
          <a:prstGeom prst="rect">
            <a:avLst/>
          </a:prstGeom>
          <a:noFill/>
          <a:ln w="9525">
            <a:noFill/>
            <a:miter lim="800000"/>
            <a:headEnd/>
            <a:tailEnd/>
          </a:ln>
          <a:effectLst/>
        </p:spPr>
      </p:pic>
      <p:pic>
        <p:nvPicPr>
          <p:cNvPr id="2" name="Picture 1">
            <a:extLst>
              <a:ext uri="{FF2B5EF4-FFF2-40B4-BE49-F238E27FC236}">
                <a16:creationId xmlns:a16="http://schemas.microsoft.com/office/drawing/2014/main" id="{5F16CCDA-A46F-4911-A029-192E1FDF4D22}"/>
              </a:ext>
            </a:extLst>
          </p:cNvPr>
          <p:cNvPicPr>
            <a:picLocks noChangeAspect="1"/>
          </p:cNvPicPr>
          <p:nvPr/>
        </p:nvPicPr>
        <p:blipFill>
          <a:blip r:embed="rId6"/>
          <a:stretch>
            <a:fillRect/>
          </a:stretch>
        </p:blipFill>
        <p:spPr>
          <a:xfrm>
            <a:off x="6165175" y="-846666"/>
            <a:ext cx="3333548" cy="3394000"/>
          </a:xfrm>
          <a:prstGeom prst="rect">
            <a:avLst/>
          </a:prstGeom>
        </p:spPr>
      </p:pic>
    </p:spTree>
    <p:extLst>
      <p:ext uri="{BB962C8B-B14F-4D97-AF65-F5344CB8AC3E}">
        <p14:creationId xmlns:p14="http://schemas.microsoft.com/office/powerpoint/2010/main" val="2475327573"/>
      </p:ext>
    </p:extLst>
  </p:cSld>
  <p:clrMapOvr>
    <a:masterClrMapping/>
  </p:clrMapOvr>
  <p:transition>
    <p:randomBa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3" cstate="print"/>
          <a:srcRect/>
          <a:stretch>
            <a:fillRect/>
          </a:stretch>
        </p:blipFill>
        <p:spPr bwMode="auto">
          <a:xfrm>
            <a:off x="0" y="-180870"/>
            <a:ext cx="12192000" cy="7038870"/>
          </a:xfrm>
          <a:prstGeom prst="rect">
            <a:avLst/>
          </a:prstGeom>
          <a:noFill/>
          <a:ln w="9525">
            <a:noFill/>
            <a:miter lim="800000"/>
            <a:headEnd/>
            <a:tailEnd/>
          </a:ln>
        </p:spPr>
      </p:pic>
      <p:sp>
        <p:nvSpPr>
          <p:cNvPr id="2" name="Title 1"/>
          <p:cNvSpPr>
            <a:spLocks noGrp="1"/>
          </p:cNvSpPr>
          <p:nvPr>
            <p:ph type="title"/>
          </p:nvPr>
        </p:nvSpPr>
        <p:spPr>
          <a:xfrm>
            <a:off x="1524000" y="0"/>
            <a:ext cx="9144000" cy="967409"/>
          </a:xfrm>
        </p:spPr>
        <p:txBody>
          <a:bodyPr/>
          <a:lstStyle/>
          <a:p>
            <a:pPr>
              <a:defRPr/>
            </a:pPr>
            <a:r>
              <a:rPr lang="en-US" sz="6000" dirty="0">
                <a:solidFill>
                  <a:schemeClr val="tx1"/>
                </a:solidFill>
              </a:rPr>
              <a:t>God the Son</a:t>
            </a:r>
          </a:p>
        </p:txBody>
      </p:sp>
      <p:sp>
        <p:nvSpPr>
          <p:cNvPr id="3" name="Content Placeholder 2"/>
          <p:cNvSpPr>
            <a:spLocks noGrp="1"/>
          </p:cNvSpPr>
          <p:nvPr>
            <p:ph idx="1"/>
          </p:nvPr>
        </p:nvSpPr>
        <p:spPr>
          <a:xfrm>
            <a:off x="887896" y="1411356"/>
            <a:ext cx="10363200" cy="4114800"/>
          </a:xfrm>
        </p:spPr>
        <p:txBody>
          <a:bodyPr/>
          <a:lstStyle/>
          <a:p>
            <a:pPr algn="ctr">
              <a:defRPr/>
            </a:pPr>
            <a:r>
              <a:rPr lang="en-US" sz="5400" dirty="0">
                <a:solidFill>
                  <a:schemeClr val="tx1"/>
                </a:solidFill>
              </a:rPr>
              <a:t>Redeemed Us</a:t>
            </a:r>
          </a:p>
        </p:txBody>
      </p:sp>
      <p:pic>
        <p:nvPicPr>
          <p:cNvPr id="8" name="Picture 26"/>
          <p:cNvPicPr>
            <a:picLocks noChangeAspect="1" noChangeArrowheads="1"/>
          </p:cNvPicPr>
          <p:nvPr/>
        </p:nvPicPr>
        <p:blipFill>
          <a:blip r:embed="rId4" cstate="print">
            <a:lum bright="35000"/>
          </a:blip>
          <a:srcRect t="-2608" b="24367"/>
          <a:stretch>
            <a:fillRect/>
          </a:stretch>
        </p:blipFill>
        <p:spPr bwMode="auto">
          <a:xfrm>
            <a:off x="0" y="2095500"/>
            <a:ext cx="12192000" cy="4762500"/>
          </a:xfrm>
          <a:prstGeom prst="rect">
            <a:avLst/>
          </a:prstGeom>
          <a:noFill/>
          <a:ln w="9525">
            <a:noFill/>
            <a:miter lim="800000"/>
            <a:headEnd/>
            <a:tailEnd/>
          </a:ln>
        </p:spPr>
      </p:pic>
    </p:spTree>
  </p:cSld>
  <p:clrMapOvr>
    <a:masterClrMapping/>
  </p:clrMapOvr>
  <p:transition>
    <p:randomBa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t="20358"/>
          <a:stretch>
            <a:fillRect/>
          </a:stretch>
        </p:blipFill>
        <p:spPr bwMode="auto">
          <a:xfrm>
            <a:off x="7412038" y="0"/>
            <a:ext cx="4779962" cy="6858000"/>
          </a:xfrm>
          <a:prstGeom prst="rect">
            <a:avLst/>
          </a:prstGeom>
          <a:noFill/>
          <a:ln w="9525">
            <a:noFill/>
            <a:miter lim="800000"/>
            <a:headEnd/>
            <a:tailEnd/>
          </a:ln>
        </p:spPr>
      </p:pic>
      <p:sp>
        <p:nvSpPr>
          <p:cNvPr id="12291" name="Rectangle 3"/>
          <p:cNvSpPr>
            <a:spLocks noGrp="1" noChangeArrowheads="1"/>
          </p:cNvSpPr>
          <p:nvPr>
            <p:ph type="ctrTitle"/>
          </p:nvPr>
        </p:nvSpPr>
        <p:spPr>
          <a:xfrm>
            <a:off x="1524000" y="1039813"/>
            <a:ext cx="9144000" cy="1143000"/>
          </a:xfrm>
          <a:effectLst>
            <a:outerShdw dist="71842" dir="2700000" algn="ctr" rotWithShape="0">
              <a:schemeClr val="bg2"/>
            </a:outerShdw>
          </a:effectLst>
        </p:spPr>
        <p:txBody>
          <a:bodyPr/>
          <a:lstStyle/>
          <a:p>
            <a:pPr algn="l">
              <a:lnSpc>
                <a:spcPct val="80000"/>
              </a:lnSpc>
              <a:defRPr/>
            </a:pPr>
            <a:r>
              <a:rPr lang="en-US" sz="11700" dirty="0">
                <a:solidFill>
                  <a:schemeClr val="bg1"/>
                </a:solidFill>
                <a:latin typeface="Bernard MT Condensed" pitchFamily="18" charset="0"/>
              </a:rPr>
              <a:t>POWER </a:t>
            </a:r>
            <a:br>
              <a:rPr lang="en-US" sz="11700" dirty="0">
                <a:solidFill>
                  <a:schemeClr val="bg1"/>
                </a:solidFill>
                <a:latin typeface="Bernard MT Condensed" pitchFamily="18" charset="0"/>
              </a:rPr>
            </a:br>
            <a:r>
              <a:rPr lang="en-US" sz="11700" dirty="0">
                <a:solidFill>
                  <a:schemeClr val="bg1"/>
                </a:solidFill>
                <a:latin typeface="Bernard MT Condensed" pitchFamily="18" charset="0"/>
              </a:rPr>
              <a:t>of God</a:t>
            </a:r>
            <a:endParaRPr lang="en-US" sz="4000" dirty="0">
              <a:solidFill>
                <a:srgbClr val="FF0066"/>
              </a:solidFill>
            </a:endParaRPr>
          </a:p>
        </p:txBody>
      </p:sp>
      <p:sp>
        <p:nvSpPr>
          <p:cNvPr id="4" name="TextBox 3"/>
          <p:cNvSpPr txBox="1"/>
          <p:nvPr/>
        </p:nvSpPr>
        <p:spPr>
          <a:xfrm>
            <a:off x="233916" y="3323043"/>
            <a:ext cx="8366745" cy="3554819"/>
          </a:xfrm>
          <a:prstGeom prst="rect">
            <a:avLst/>
          </a:prstGeom>
          <a:noFill/>
        </p:spPr>
        <p:txBody>
          <a:bodyPr wrap="square" rtlCol="0">
            <a:spAutoFit/>
          </a:bodyPr>
          <a:lstStyle/>
          <a:p>
            <a:pPr>
              <a:lnSpc>
                <a:spcPct val="90000"/>
              </a:lnSpc>
            </a:pPr>
            <a:r>
              <a:rPr lang="en-US" sz="5000" b="1" dirty="0">
                <a:solidFill>
                  <a:schemeClr val="bg1"/>
                </a:solidFill>
                <a:latin typeface="Calibri" pitchFamily="34" charset="0"/>
              </a:rPr>
              <a:t> </a:t>
            </a:r>
            <a:r>
              <a:rPr lang="en-US" sz="5000" b="1" baseline="30000" dirty="0">
                <a:solidFill>
                  <a:schemeClr val="bg1"/>
                </a:solidFill>
                <a:latin typeface="Calibri" pitchFamily="34" charset="0"/>
              </a:rPr>
              <a:t>16</a:t>
            </a:r>
            <a:r>
              <a:rPr lang="en-US" sz="5000" b="1" dirty="0">
                <a:solidFill>
                  <a:schemeClr val="bg1"/>
                </a:solidFill>
                <a:latin typeface="Calibri" pitchFamily="34" charset="0"/>
              </a:rPr>
              <a:t> I pray that out of </a:t>
            </a:r>
            <a:br>
              <a:rPr lang="en-US" sz="5000" b="1" dirty="0">
                <a:solidFill>
                  <a:schemeClr val="bg1"/>
                </a:solidFill>
                <a:latin typeface="Calibri" pitchFamily="34" charset="0"/>
              </a:rPr>
            </a:br>
            <a:r>
              <a:rPr lang="en-US" sz="5000" b="1" dirty="0">
                <a:solidFill>
                  <a:schemeClr val="bg1"/>
                </a:solidFill>
                <a:latin typeface="Calibri" pitchFamily="34" charset="0"/>
              </a:rPr>
              <a:t>his glorious riches he may strengthen you with power </a:t>
            </a:r>
            <a:r>
              <a:rPr lang="en-US" sz="5000" b="1" dirty="0">
                <a:solidFill>
                  <a:schemeClr val="bg1"/>
                </a:solidFill>
                <a:effectLst>
                  <a:glow rad="127000">
                    <a:srgbClr val="C00000"/>
                  </a:glow>
                </a:effectLst>
                <a:latin typeface="Calibri" pitchFamily="34" charset="0"/>
              </a:rPr>
              <a:t>through his </a:t>
            </a:r>
            <a:r>
              <a:rPr lang="en-US" sz="5000" b="1" u="sng" dirty="0">
                <a:solidFill>
                  <a:schemeClr val="bg1"/>
                </a:solidFill>
                <a:effectLst>
                  <a:glow rad="127000">
                    <a:srgbClr val="C00000"/>
                  </a:glow>
                </a:effectLst>
                <a:latin typeface="Calibri" pitchFamily="34" charset="0"/>
              </a:rPr>
              <a:t>S</a:t>
            </a:r>
            <a:r>
              <a:rPr lang="en-US" sz="5000" b="1" dirty="0">
                <a:solidFill>
                  <a:schemeClr val="bg1"/>
                </a:solidFill>
                <a:effectLst>
                  <a:glow rad="127000">
                    <a:srgbClr val="C00000"/>
                  </a:glow>
                </a:effectLst>
                <a:latin typeface="Calibri" pitchFamily="34" charset="0"/>
              </a:rPr>
              <a:t>p</a:t>
            </a:r>
            <a:r>
              <a:rPr lang="en-US" sz="5000" b="1" u="sng" dirty="0">
                <a:solidFill>
                  <a:schemeClr val="bg1"/>
                </a:solidFill>
                <a:effectLst>
                  <a:glow rad="127000">
                    <a:srgbClr val="C00000"/>
                  </a:glow>
                </a:effectLst>
                <a:latin typeface="Calibri" pitchFamily="34" charset="0"/>
              </a:rPr>
              <a:t>irit</a:t>
            </a:r>
            <a:r>
              <a:rPr lang="en-US" sz="5000" b="1" dirty="0">
                <a:solidFill>
                  <a:schemeClr val="bg1"/>
                </a:solidFill>
                <a:effectLst>
                  <a:glow rad="127000">
                    <a:srgbClr val="C00000"/>
                  </a:glow>
                </a:effectLst>
                <a:latin typeface="Calibri" pitchFamily="34" charset="0"/>
              </a:rPr>
              <a:t> </a:t>
            </a:r>
            <a:r>
              <a:rPr lang="en-US" sz="5000" b="1" dirty="0">
                <a:solidFill>
                  <a:schemeClr val="bg1"/>
                </a:solidFill>
                <a:latin typeface="Calibri" pitchFamily="34" charset="0"/>
              </a:rPr>
              <a:t>in your </a:t>
            </a:r>
            <a:br>
              <a:rPr lang="en-US" sz="5000" b="1" dirty="0">
                <a:solidFill>
                  <a:schemeClr val="bg1"/>
                </a:solidFill>
                <a:latin typeface="Calibri" pitchFamily="34" charset="0"/>
              </a:rPr>
            </a:br>
            <a:r>
              <a:rPr lang="en-US" sz="5000" b="1" dirty="0">
                <a:solidFill>
                  <a:schemeClr val="bg1"/>
                </a:solidFill>
                <a:latin typeface="Calibri" pitchFamily="34" charset="0"/>
              </a:rPr>
              <a:t>inner being, </a:t>
            </a:r>
          </a:p>
        </p:txBody>
      </p:sp>
      <p:pic>
        <p:nvPicPr>
          <p:cNvPr id="6" name="Picture 1"/>
          <p:cNvPicPr>
            <a:picLocks noChangeAspect="1" noChangeArrowheads="1"/>
          </p:cNvPicPr>
          <p:nvPr/>
        </p:nvPicPr>
        <p:blipFill>
          <a:blip r:embed="rId4" cstate="print"/>
          <a:srcRect/>
          <a:stretch>
            <a:fillRect/>
          </a:stretch>
        </p:blipFill>
        <p:spPr bwMode="auto">
          <a:xfrm>
            <a:off x="8515926" y="2477363"/>
            <a:ext cx="2824608" cy="3366704"/>
          </a:xfrm>
          <a:prstGeom prst="rect">
            <a:avLst/>
          </a:prstGeom>
          <a:noFill/>
          <a:ln w="9525">
            <a:noFill/>
            <a:miter lim="800000"/>
            <a:headEnd/>
            <a:tailEnd/>
          </a:ln>
          <a:effectLst/>
        </p:spPr>
      </p:pic>
    </p:spTree>
    <p:extLst>
      <p:ext uri="{BB962C8B-B14F-4D97-AF65-F5344CB8AC3E}">
        <p14:creationId xmlns:p14="http://schemas.microsoft.com/office/powerpoint/2010/main" val="37192420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t="20358"/>
          <a:stretch>
            <a:fillRect/>
          </a:stretch>
        </p:blipFill>
        <p:spPr bwMode="auto">
          <a:xfrm>
            <a:off x="7412038" y="0"/>
            <a:ext cx="4779962" cy="6858000"/>
          </a:xfrm>
          <a:prstGeom prst="rect">
            <a:avLst/>
          </a:prstGeom>
          <a:noFill/>
          <a:ln w="9525">
            <a:noFill/>
            <a:miter lim="800000"/>
            <a:headEnd/>
            <a:tailEnd/>
          </a:ln>
        </p:spPr>
      </p:pic>
      <p:pic>
        <p:nvPicPr>
          <p:cNvPr id="6" name="Picture 5">
            <a:extLst>
              <a:ext uri="{FF2B5EF4-FFF2-40B4-BE49-F238E27FC236}">
                <a16:creationId xmlns:a16="http://schemas.microsoft.com/office/drawing/2014/main" id="{A0923551-9B36-4D7B-9C1B-5F0C3BB1DF15}"/>
              </a:ext>
            </a:extLst>
          </p:cNvPr>
          <p:cNvPicPr>
            <a:picLocks noChangeAspect="1"/>
          </p:cNvPicPr>
          <p:nvPr/>
        </p:nvPicPr>
        <p:blipFill>
          <a:blip r:embed="rId4"/>
          <a:stretch>
            <a:fillRect/>
          </a:stretch>
        </p:blipFill>
        <p:spPr>
          <a:xfrm>
            <a:off x="5099761" y="-3260075"/>
            <a:ext cx="8683181" cy="10118075"/>
          </a:xfrm>
          <a:prstGeom prst="rect">
            <a:avLst/>
          </a:prstGeom>
        </p:spPr>
      </p:pic>
      <p:sp>
        <p:nvSpPr>
          <p:cNvPr id="12291" name="Rectangle 3"/>
          <p:cNvSpPr>
            <a:spLocks noGrp="1" noChangeArrowheads="1"/>
          </p:cNvSpPr>
          <p:nvPr>
            <p:ph type="ctrTitle"/>
          </p:nvPr>
        </p:nvSpPr>
        <p:spPr>
          <a:xfrm>
            <a:off x="1524000" y="1039813"/>
            <a:ext cx="9144000" cy="1143000"/>
          </a:xfrm>
          <a:effectLst>
            <a:outerShdw dist="71842" dir="2700000" algn="ctr" rotWithShape="0">
              <a:schemeClr val="bg2"/>
            </a:outerShdw>
          </a:effectLst>
        </p:spPr>
        <p:txBody>
          <a:bodyPr/>
          <a:lstStyle/>
          <a:p>
            <a:pPr algn="l">
              <a:lnSpc>
                <a:spcPct val="80000"/>
              </a:lnSpc>
              <a:defRPr/>
            </a:pPr>
            <a:r>
              <a:rPr lang="en-US" sz="11700" dirty="0">
                <a:solidFill>
                  <a:schemeClr val="bg1"/>
                </a:solidFill>
                <a:latin typeface="Bernard MT Condensed" pitchFamily="18" charset="0"/>
              </a:rPr>
              <a:t>POWER </a:t>
            </a:r>
            <a:br>
              <a:rPr lang="en-US" sz="11700" dirty="0">
                <a:solidFill>
                  <a:schemeClr val="bg1"/>
                </a:solidFill>
                <a:latin typeface="Bernard MT Condensed" pitchFamily="18" charset="0"/>
              </a:rPr>
            </a:br>
            <a:r>
              <a:rPr lang="en-US" sz="11700" dirty="0">
                <a:solidFill>
                  <a:schemeClr val="bg1"/>
                </a:solidFill>
                <a:latin typeface="Bernard MT Condensed" pitchFamily="18" charset="0"/>
              </a:rPr>
              <a:t>of God</a:t>
            </a:r>
            <a:endParaRPr lang="en-US" sz="4000" dirty="0">
              <a:solidFill>
                <a:srgbClr val="FF0066"/>
              </a:solidFill>
            </a:endParaRPr>
          </a:p>
        </p:txBody>
      </p:sp>
      <p:sp>
        <p:nvSpPr>
          <p:cNvPr id="4" name="TextBox 3"/>
          <p:cNvSpPr txBox="1"/>
          <p:nvPr/>
        </p:nvSpPr>
        <p:spPr>
          <a:xfrm>
            <a:off x="233916" y="3323043"/>
            <a:ext cx="7863162" cy="3554819"/>
          </a:xfrm>
          <a:prstGeom prst="rect">
            <a:avLst/>
          </a:prstGeom>
          <a:noFill/>
        </p:spPr>
        <p:txBody>
          <a:bodyPr wrap="square" rtlCol="0">
            <a:spAutoFit/>
          </a:bodyPr>
          <a:lstStyle/>
          <a:p>
            <a:pPr>
              <a:lnSpc>
                <a:spcPct val="90000"/>
              </a:lnSpc>
            </a:pPr>
            <a:r>
              <a:rPr lang="en-US" sz="5000" b="1" dirty="0">
                <a:solidFill>
                  <a:schemeClr val="bg1"/>
                </a:solidFill>
                <a:latin typeface="Calibri" pitchFamily="34" charset="0"/>
              </a:rPr>
              <a:t> </a:t>
            </a:r>
            <a:r>
              <a:rPr lang="en-US" sz="5000" b="1" baseline="30000" dirty="0">
                <a:solidFill>
                  <a:schemeClr val="bg1"/>
                </a:solidFill>
                <a:latin typeface="Calibri" pitchFamily="34" charset="0"/>
              </a:rPr>
              <a:t>16</a:t>
            </a:r>
            <a:r>
              <a:rPr lang="en-US" sz="5000" b="1" dirty="0">
                <a:solidFill>
                  <a:schemeClr val="bg1"/>
                </a:solidFill>
                <a:latin typeface="Calibri" pitchFamily="34" charset="0"/>
              </a:rPr>
              <a:t> I pray that out of </a:t>
            </a:r>
            <a:br>
              <a:rPr lang="en-US" sz="5000" b="1" dirty="0">
                <a:solidFill>
                  <a:schemeClr val="bg1"/>
                </a:solidFill>
                <a:latin typeface="Calibri" pitchFamily="34" charset="0"/>
              </a:rPr>
            </a:br>
            <a:r>
              <a:rPr lang="en-US" sz="5000" b="1" dirty="0">
                <a:solidFill>
                  <a:schemeClr val="bg1"/>
                </a:solidFill>
                <a:latin typeface="Calibri" pitchFamily="34" charset="0"/>
              </a:rPr>
              <a:t>his glorious riches he may strengthen you with power </a:t>
            </a:r>
            <a:r>
              <a:rPr lang="en-US" sz="5000" b="1" dirty="0">
                <a:solidFill>
                  <a:schemeClr val="bg1"/>
                </a:solidFill>
                <a:effectLst>
                  <a:glow rad="127000">
                    <a:srgbClr val="C00000"/>
                  </a:glow>
                </a:effectLst>
                <a:latin typeface="Calibri" pitchFamily="34" charset="0"/>
              </a:rPr>
              <a:t>through his Spirit in your inner </a:t>
            </a:r>
            <a:r>
              <a:rPr lang="en-US" sz="5000" b="1" u="sng" dirty="0">
                <a:solidFill>
                  <a:schemeClr val="bg1"/>
                </a:solidFill>
                <a:effectLst>
                  <a:glow rad="127000">
                    <a:srgbClr val="C00000"/>
                  </a:glow>
                </a:effectLst>
                <a:latin typeface="Calibri" pitchFamily="34" charset="0"/>
              </a:rPr>
              <a:t>bein</a:t>
            </a:r>
            <a:r>
              <a:rPr lang="en-US" sz="5000" b="1" dirty="0">
                <a:solidFill>
                  <a:schemeClr val="bg1"/>
                </a:solidFill>
                <a:effectLst>
                  <a:glow rad="127000">
                    <a:srgbClr val="C00000"/>
                  </a:glow>
                </a:effectLst>
                <a:latin typeface="Calibri" pitchFamily="34" charset="0"/>
              </a:rPr>
              <a:t>g</a:t>
            </a:r>
            <a:r>
              <a:rPr lang="en-US" sz="5000" b="1" dirty="0">
                <a:solidFill>
                  <a:schemeClr val="bg1"/>
                </a:solidFill>
                <a:latin typeface="Calibri" pitchFamily="34" charset="0"/>
              </a:rPr>
              <a:t>, </a:t>
            </a:r>
          </a:p>
        </p:txBody>
      </p:sp>
    </p:spTree>
    <p:extLst>
      <p:ext uri="{BB962C8B-B14F-4D97-AF65-F5344CB8AC3E}">
        <p14:creationId xmlns:p14="http://schemas.microsoft.com/office/powerpoint/2010/main" val="3598484256"/>
      </p:ext>
    </p:extLst>
  </p:cSld>
  <p:clrMapOvr>
    <a:masterClrMapping/>
  </p:clrMapOvr>
  <p:transition>
    <p:randomBa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03" name="Picture 3"/>
          <p:cNvPicPr>
            <a:picLocks noChangeAspect="1" noChangeArrowheads="1"/>
          </p:cNvPicPr>
          <p:nvPr/>
        </p:nvPicPr>
        <p:blipFill>
          <a:blip r:embed="rId3" cstate="print"/>
          <a:srcRect l="46497"/>
          <a:stretch>
            <a:fillRect/>
          </a:stretch>
        </p:blipFill>
        <p:spPr bwMode="auto">
          <a:xfrm>
            <a:off x="0" y="0"/>
            <a:ext cx="3643222" cy="6858000"/>
          </a:xfrm>
          <a:prstGeom prst="rect">
            <a:avLst/>
          </a:prstGeom>
          <a:noFill/>
          <a:ln w="9525">
            <a:noFill/>
            <a:miter lim="800000"/>
            <a:headEnd/>
            <a:tailEnd/>
          </a:ln>
          <a:effectLst/>
        </p:spPr>
      </p:pic>
      <p:sp>
        <p:nvSpPr>
          <p:cNvPr id="16387" name="Rectangle 3"/>
          <p:cNvSpPr>
            <a:spLocks noGrp="1" noChangeArrowheads="1"/>
          </p:cNvSpPr>
          <p:nvPr>
            <p:ph type="title"/>
          </p:nvPr>
        </p:nvSpPr>
        <p:spPr>
          <a:xfrm>
            <a:off x="3938588" y="758825"/>
            <a:ext cx="6729412" cy="1143000"/>
          </a:xfrm>
          <a:effectLst>
            <a:outerShdw dist="53882" dir="2700000" algn="ctr" rotWithShape="0">
              <a:schemeClr val="bg2"/>
            </a:outerShdw>
          </a:effectLst>
        </p:spPr>
        <p:txBody>
          <a:bodyPr/>
          <a:lstStyle/>
          <a:p>
            <a:pPr>
              <a:defRPr/>
            </a:pPr>
            <a:r>
              <a:rPr lang="en-US" sz="8000" b="0" dirty="0">
                <a:latin typeface="Bernard MT Condensed" pitchFamily="18" charset="0"/>
              </a:rPr>
              <a:t>DISCOURAGMENT</a:t>
            </a:r>
            <a:br>
              <a:rPr lang="en-US" sz="8000" b="0" dirty="0">
                <a:latin typeface="Bernard MT Condensed" pitchFamily="18" charset="0"/>
              </a:rPr>
            </a:br>
            <a:r>
              <a:rPr lang="en-US" sz="7200" b="0" dirty="0">
                <a:latin typeface="Bernard MT Condensed" pitchFamily="18" charset="0"/>
              </a:rPr>
              <a:t>thrives on feeling</a:t>
            </a:r>
            <a:endParaRPr lang="en-US" sz="3600" b="0" dirty="0">
              <a:solidFill>
                <a:srgbClr val="CC0066"/>
              </a:solidFill>
            </a:endParaRPr>
          </a:p>
        </p:txBody>
      </p:sp>
      <p:sp>
        <p:nvSpPr>
          <p:cNvPr id="16388" name="Rectangle 4"/>
          <p:cNvSpPr>
            <a:spLocks noGrp="1" noChangeArrowheads="1"/>
          </p:cNvSpPr>
          <p:nvPr>
            <p:ph type="body" idx="1"/>
          </p:nvPr>
        </p:nvSpPr>
        <p:spPr>
          <a:xfrm>
            <a:off x="4892676" y="2751456"/>
            <a:ext cx="5775325" cy="4060825"/>
          </a:xfrm>
          <a:effectLst>
            <a:outerShdw blurRad="50800" dist="38100" dir="2700000" algn="tl" rotWithShape="0">
              <a:prstClr val="black">
                <a:alpha val="40000"/>
              </a:prstClr>
            </a:outerShdw>
          </a:effectLst>
        </p:spPr>
        <p:txBody>
          <a:bodyPr/>
          <a:lstStyle/>
          <a:p>
            <a:pPr marL="0" indent="0">
              <a:defRPr/>
            </a:pPr>
            <a:r>
              <a:rPr lang="en-US" sz="5400" dirty="0">
                <a:latin typeface="Arial" charset="0"/>
              </a:rPr>
              <a:t>1) Powerless</a:t>
            </a:r>
          </a:p>
        </p:txBody>
      </p:sp>
    </p:spTree>
  </p:cSld>
  <p:clrMapOvr>
    <a:masterClrMapping/>
  </p:clrMapOvr>
  <p:transition>
    <p:randomBa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l="46497"/>
          <a:stretch>
            <a:fillRect/>
          </a:stretch>
        </p:blipFill>
        <p:spPr bwMode="auto">
          <a:xfrm>
            <a:off x="0" y="0"/>
            <a:ext cx="3643222" cy="6858000"/>
          </a:xfrm>
          <a:prstGeom prst="rect">
            <a:avLst/>
          </a:prstGeom>
          <a:noFill/>
          <a:ln w="9525">
            <a:noFill/>
            <a:miter lim="800000"/>
            <a:headEnd/>
            <a:tailEnd/>
          </a:ln>
          <a:effectLst/>
        </p:spPr>
      </p:pic>
      <p:sp>
        <p:nvSpPr>
          <p:cNvPr id="16387" name="Rectangle 3"/>
          <p:cNvSpPr>
            <a:spLocks noGrp="1" noChangeArrowheads="1"/>
          </p:cNvSpPr>
          <p:nvPr>
            <p:ph type="title"/>
          </p:nvPr>
        </p:nvSpPr>
        <p:spPr>
          <a:xfrm>
            <a:off x="3938588" y="758825"/>
            <a:ext cx="6729412" cy="1143000"/>
          </a:xfrm>
          <a:effectLst>
            <a:outerShdw dist="53882" dir="2700000" algn="ctr" rotWithShape="0">
              <a:schemeClr val="bg2"/>
            </a:outerShdw>
          </a:effectLst>
        </p:spPr>
        <p:txBody>
          <a:bodyPr/>
          <a:lstStyle/>
          <a:p>
            <a:pPr>
              <a:defRPr/>
            </a:pPr>
            <a:r>
              <a:rPr lang="en-US" sz="8000" b="0" dirty="0">
                <a:latin typeface="Bernard MT Condensed" pitchFamily="18" charset="0"/>
              </a:rPr>
              <a:t>DISCOURAGMENT</a:t>
            </a:r>
            <a:br>
              <a:rPr lang="en-US" sz="8000" b="0" dirty="0">
                <a:latin typeface="Bernard MT Condensed" pitchFamily="18" charset="0"/>
              </a:rPr>
            </a:br>
            <a:r>
              <a:rPr lang="en-US" sz="7200" b="0" dirty="0">
                <a:latin typeface="Bernard MT Condensed" pitchFamily="18" charset="0"/>
              </a:rPr>
              <a:t>thrives on feeling</a:t>
            </a:r>
            <a:endParaRPr lang="en-US" sz="3600" b="0" dirty="0">
              <a:solidFill>
                <a:srgbClr val="CC0066"/>
              </a:solidFill>
            </a:endParaRPr>
          </a:p>
        </p:txBody>
      </p:sp>
      <p:sp>
        <p:nvSpPr>
          <p:cNvPr id="16388" name="Rectangle 4"/>
          <p:cNvSpPr>
            <a:spLocks noGrp="1" noChangeArrowheads="1"/>
          </p:cNvSpPr>
          <p:nvPr>
            <p:ph type="body" idx="1"/>
          </p:nvPr>
        </p:nvSpPr>
        <p:spPr>
          <a:xfrm>
            <a:off x="4892676" y="2751456"/>
            <a:ext cx="5775325" cy="4060825"/>
          </a:xfrm>
          <a:effectLst>
            <a:outerShdw blurRad="50800" dist="38100" dir="2700000" algn="tl" rotWithShape="0">
              <a:prstClr val="black">
                <a:alpha val="40000"/>
              </a:prstClr>
            </a:outerShdw>
          </a:effectLst>
        </p:spPr>
        <p:txBody>
          <a:bodyPr/>
          <a:lstStyle/>
          <a:p>
            <a:pPr marL="0" indent="0">
              <a:defRPr/>
            </a:pPr>
            <a:r>
              <a:rPr lang="en-US" sz="5400" dirty="0">
                <a:solidFill>
                  <a:schemeClr val="bg1">
                    <a:lumMod val="50000"/>
                  </a:schemeClr>
                </a:solidFill>
                <a:latin typeface="Arial" charset="0"/>
              </a:rPr>
              <a:t>1) Powerless</a:t>
            </a:r>
          </a:p>
          <a:p>
            <a:pPr marL="0" indent="0">
              <a:defRPr/>
            </a:pPr>
            <a:r>
              <a:rPr lang="en-US" sz="5400" dirty="0">
                <a:latin typeface="Arial" charset="0"/>
              </a:rPr>
              <a:t>2) Lonely</a:t>
            </a:r>
          </a:p>
        </p:txBody>
      </p:sp>
    </p:spTree>
  </p:cSld>
  <p:clrMapOvr>
    <a:masterClrMapping/>
  </p:clrMapOvr>
  <p:transition>
    <p:randomBa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Jesus.png">
            <a:extLst>
              <a:ext uri="{FF2B5EF4-FFF2-40B4-BE49-F238E27FC236}">
                <a16:creationId xmlns:a16="http://schemas.microsoft.com/office/drawing/2014/main" id="{D2353E3D-52C5-476B-9074-57EEBEAA6B81}"/>
              </a:ext>
            </a:extLst>
          </p:cNvPr>
          <p:cNvPicPr>
            <a:picLocks noChangeAspect="1"/>
          </p:cNvPicPr>
          <p:nvPr/>
        </p:nvPicPr>
        <p:blipFill rotWithShape="1">
          <a:blip r:embed="rId3" cstate="print"/>
          <a:srcRect l="20681" t="1" r="12718" b="-3218"/>
          <a:stretch/>
        </p:blipFill>
        <p:spPr>
          <a:xfrm>
            <a:off x="8039099" y="2104292"/>
            <a:ext cx="4762501" cy="4906107"/>
          </a:xfrm>
          <a:prstGeom prst="rect">
            <a:avLst/>
          </a:prstGeom>
        </p:spPr>
      </p:pic>
      <p:sp>
        <p:nvSpPr>
          <p:cNvPr id="13315" name="Rectangle 3"/>
          <p:cNvSpPr>
            <a:spLocks noGrp="1" noChangeArrowheads="1"/>
          </p:cNvSpPr>
          <p:nvPr>
            <p:ph type="ctrTitle"/>
          </p:nvPr>
        </p:nvSpPr>
        <p:spPr>
          <a:xfrm>
            <a:off x="1524001" y="1054100"/>
            <a:ext cx="8513763" cy="1143000"/>
          </a:xfrm>
          <a:effectLst>
            <a:outerShdw dist="71842" dir="2700000" algn="ctr" rotWithShape="0">
              <a:schemeClr val="bg2"/>
            </a:outerShdw>
          </a:effectLst>
        </p:spPr>
        <p:txBody>
          <a:bodyPr/>
          <a:lstStyle/>
          <a:p>
            <a:pPr algn="l">
              <a:lnSpc>
                <a:spcPct val="80000"/>
              </a:lnSpc>
              <a:defRPr/>
            </a:pPr>
            <a:r>
              <a:rPr lang="en-US" sz="11700" dirty="0">
                <a:solidFill>
                  <a:schemeClr val="bg1"/>
                </a:solidFill>
                <a:latin typeface="Bernard MT Condensed" pitchFamily="18" charset="0"/>
              </a:rPr>
              <a:t>PRESENCE </a:t>
            </a:r>
            <a:br>
              <a:rPr lang="en-US" sz="11700" dirty="0">
                <a:solidFill>
                  <a:schemeClr val="bg1"/>
                </a:solidFill>
                <a:latin typeface="Bernard MT Condensed" pitchFamily="18" charset="0"/>
              </a:rPr>
            </a:br>
            <a:r>
              <a:rPr lang="en-US" sz="11700" dirty="0">
                <a:solidFill>
                  <a:schemeClr val="bg1"/>
                </a:solidFill>
                <a:latin typeface="Bernard MT Condensed" pitchFamily="18" charset="0"/>
              </a:rPr>
              <a:t>of Christ</a:t>
            </a:r>
            <a:endParaRPr lang="en-US" dirty="0">
              <a:solidFill>
                <a:srgbClr val="FF0066"/>
              </a:solidFill>
            </a:endParaRPr>
          </a:p>
        </p:txBody>
      </p:sp>
      <p:sp>
        <p:nvSpPr>
          <p:cNvPr id="4" name="TextBox 3"/>
          <p:cNvSpPr txBox="1"/>
          <p:nvPr/>
        </p:nvSpPr>
        <p:spPr>
          <a:xfrm>
            <a:off x="598516" y="3578225"/>
            <a:ext cx="8362604" cy="2400657"/>
          </a:xfrm>
          <a:prstGeom prst="rect">
            <a:avLst/>
          </a:prstGeom>
          <a:noFill/>
        </p:spPr>
        <p:txBody>
          <a:bodyPr wrap="square" rtlCol="0">
            <a:spAutoFit/>
          </a:bodyPr>
          <a:lstStyle/>
          <a:p>
            <a:r>
              <a:rPr lang="en-US" sz="5000" b="1" baseline="30000" dirty="0">
                <a:solidFill>
                  <a:schemeClr val="bg1"/>
                </a:solidFill>
                <a:latin typeface="Calibri" pitchFamily="34" charset="0"/>
              </a:rPr>
              <a:t>16</a:t>
            </a:r>
            <a:r>
              <a:rPr lang="en-US" sz="5000" b="1" dirty="0">
                <a:solidFill>
                  <a:schemeClr val="bg1"/>
                </a:solidFill>
                <a:latin typeface="Calibri" pitchFamily="34" charset="0"/>
              </a:rPr>
              <a:t> I pray …</a:t>
            </a:r>
            <a:br>
              <a:rPr lang="en-US" sz="5000" b="1" dirty="0">
                <a:solidFill>
                  <a:schemeClr val="bg1"/>
                </a:solidFill>
                <a:latin typeface="Calibri" pitchFamily="34" charset="0"/>
              </a:rPr>
            </a:br>
            <a:r>
              <a:rPr lang="en-US" sz="5000" b="1" baseline="30000" dirty="0">
                <a:solidFill>
                  <a:schemeClr val="bg1"/>
                </a:solidFill>
                <a:latin typeface="Calibri" pitchFamily="34" charset="0"/>
              </a:rPr>
              <a:t>17</a:t>
            </a:r>
            <a:r>
              <a:rPr lang="en-US" sz="5000" b="1" dirty="0">
                <a:solidFill>
                  <a:schemeClr val="bg1"/>
                </a:solidFill>
                <a:latin typeface="Calibri" pitchFamily="34" charset="0"/>
              </a:rPr>
              <a:t> so that Christ may </a:t>
            </a:r>
            <a:r>
              <a:rPr lang="en-US" sz="5000" b="1" u="sng" dirty="0">
                <a:solidFill>
                  <a:schemeClr val="bg1"/>
                </a:solidFill>
                <a:effectLst>
                  <a:glow rad="127000">
                    <a:srgbClr val="C00000"/>
                  </a:glow>
                </a:effectLst>
                <a:latin typeface="Calibri" pitchFamily="34" charset="0"/>
              </a:rPr>
              <a:t>dwell</a:t>
            </a:r>
            <a:r>
              <a:rPr lang="en-US" sz="5000" b="1" dirty="0">
                <a:solidFill>
                  <a:schemeClr val="bg1"/>
                </a:solidFill>
                <a:effectLst>
                  <a:glow rad="127000">
                    <a:srgbClr val="C00000"/>
                  </a:glow>
                </a:effectLst>
                <a:latin typeface="Calibri" pitchFamily="34" charset="0"/>
              </a:rPr>
              <a:t> </a:t>
            </a:r>
            <a:br>
              <a:rPr lang="en-US" sz="5000" b="1" dirty="0">
                <a:solidFill>
                  <a:schemeClr val="bg1"/>
                </a:solidFill>
                <a:effectLst>
                  <a:glow rad="127000">
                    <a:srgbClr val="C00000"/>
                  </a:glow>
                </a:effectLst>
                <a:latin typeface="Calibri" pitchFamily="34" charset="0"/>
              </a:rPr>
            </a:br>
            <a:r>
              <a:rPr lang="en-US" sz="5000" b="1" dirty="0">
                <a:solidFill>
                  <a:schemeClr val="bg1"/>
                </a:solidFill>
                <a:effectLst>
                  <a:glow rad="127000">
                    <a:srgbClr val="C00000"/>
                  </a:glow>
                </a:effectLst>
                <a:latin typeface="Calibri" pitchFamily="34" charset="0"/>
              </a:rPr>
              <a:t>in your hearts </a:t>
            </a:r>
            <a:r>
              <a:rPr lang="en-US" sz="5000" b="1" dirty="0">
                <a:solidFill>
                  <a:schemeClr val="bg1"/>
                </a:solidFill>
                <a:latin typeface="Calibri" pitchFamily="34" charset="0"/>
              </a:rPr>
              <a:t>through faith.  </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21E25A8-E99F-4DE3-BA2A-516781C10E75}"/>
              </a:ext>
            </a:extLst>
          </p:cNvPr>
          <p:cNvGrpSpPr/>
          <p:nvPr/>
        </p:nvGrpSpPr>
        <p:grpSpPr>
          <a:xfrm>
            <a:off x="8106508" y="2104293"/>
            <a:ext cx="3321482" cy="4201876"/>
            <a:chOff x="7772400" y="1600200"/>
            <a:chExt cx="4419600" cy="5591061"/>
          </a:xfrm>
        </p:grpSpPr>
        <p:sp>
          <p:nvSpPr>
            <p:cNvPr id="8" name="Oval 7">
              <a:extLst>
                <a:ext uri="{FF2B5EF4-FFF2-40B4-BE49-F238E27FC236}">
                  <a16:creationId xmlns:a16="http://schemas.microsoft.com/office/drawing/2014/main" id="{DD5A52C4-5455-42FF-9560-5DF3A6E633AF}"/>
                </a:ext>
              </a:extLst>
            </p:cNvPr>
            <p:cNvSpPr/>
            <p:nvPr/>
          </p:nvSpPr>
          <p:spPr>
            <a:xfrm>
              <a:off x="7772400" y="1704861"/>
              <a:ext cx="4114800" cy="54864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Jesus.png">
              <a:extLst>
                <a:ext uri="{FF2B5EF4-FFF2-40B4-BE49-F238E27FC236}">
                  <a16:creationId xmlns:a16="http://schemas.microsoft.com/office/drawing/2014/main" id="{DE227F87-32C1-4D36-9195-761CD9BE8B6F}"/>
                </a:ext>
              </a:extLst>
            </p:cNvPr>
            <p:cNvPicPr>
              <a:picLocks noChangeAspect="1"/>
            </p:cNvPicPr>
            <p:nvPr/>
          </p:nvPicPr>
          <p:blipFill>
            <a:blip r:embed="rId3" cstate="print"/>
            <a:srcRect l="21623" r="31928" b="15663"/>
            <a:stretch>
              <a:fillRect/>
            </a:stretch>
          </p:blipFill>
          <p:spPr>
            <a:xfrm>
              <a:off x="7772400" y="1600200"/>
              <a:ext cx="4419600" cy="5334000"/>
            </a:xfrm>
            <a:prstGeom prst="rect">
              <a:avLst/>
            </a:prstGeom>
          </p:spPr>
        </p:pic>
      </p:grpSp>
      <p:pic>
        <p:nvPicPr>
          <p:cNvPr id="10" name="Picture 9">
            <a:extLst>
              <a:ext uri="{FF2B5EF4-FFF2-40B4-BE49-F238E27FC236}">
                <a16:creationId xmlns:a16="http://schemas.microsoft.com/office/drawing/2014/main" id="{FCD3EBA2-B5ED-4701-89F7-890B96707B37}"/>
              </a:ext>
            </a:extLst>
          </p:cNvPr>
          <p:cNvPicPr>
            <a:picLocks noChangeAspect="1"/>
          </p:cNvPicPr>
          <p:nvPr/>
        </p:nvPicPr>
        <p:blipFill>
          <a:blip r:embed="rId4"/>
          <a:stretch>
            <a:fillRect/>
          </a:stretch>
        </p:blipFill>
        <p:spPr>
          <a:xfrm>
            <a:off x="5099761" y="-3260075"/>
            <a:ext cx="8683181" cy="10118075"/>
          </a:xfrm>
          <a:prstGeom prst="rect">
            <a:avLst/>
          </a:prstGeom>
        </p:spPr>
      </p:pic>
      <p:sp>
        <p:nvSpPr>
          <p:cNvPr id="13315" name="Rectangle 3"/>
          <p:cNvSpPr>
            <a:spLocks noGrp="1" noChangeArrowheads="1"/>
          </p:cNvSpPr>
          <p:nvPr>
            <p:ph type="ctrTitle"/>
          </p:nvPr>
        </p:nvSpPr>
        <p:spPr>
          <a:xfrm>
            <a:off x="457201" y="60960"/>
            <a:ext cx="9895682" cy="1417320"/>
          </a:xfrm>
          <a:effectLst>
            <a:outerShdw blurRad="50800" dist="38100" dir="2700000" algn="tl" rotWithShape="0">
              <a:prstClr val="black">
                <a:alpha val="40000"/>
              </a:prstClr>
            </a:outerShdw>
          </a:effectLst>
        </p:spPr>
        <p:txBody>
          <a:bodyPr/>
          <a:lstStyle/>
          <a:p>
            <a:pPr algn="l">
              <a:defRPr/>
            </a:pPr>
            <a:r>
              <a:rPr lang="en-US" b="1" dirty="0">
                <a:solidFill>
                  <a:schemeClr val="bg1"/>
                </a:solidFill>
                <a:latin typeface="Arial" pitchFamily="34" charset="0"/>
                <a:cs typeface="Arial" pitchFamily="34" charset="0"/>
              </a:rPr>
              <a:t>Why pray for something that </a:t>
            </a:r>
            <a:br>
              <a:rPr lang="en-US" b="1" dirty="0">
                <a:solidFill>
                  <a:schemeClr val="bg1"/>
                </a:solidFill>
                <a:latin typeface="Arial" pitchFamily="34" charset="0"/>
                <a:cs typeface="Arial" pitchFamily="34" charset="0"/>
              </a:rPr>
            </a:br>
            <a:r>
              <a:rPr lang="en-US" b="1" dirty="0">
                <a:solidFill>
                  <a:schemeClr val="bg1"/>
                </a:solidFill>
                <a:latin typeface="Arial" pitchFamily="34" charset="0"/>
                <a:cs typeface="Arial" pitchFamily="34" charset="0"/>
              </a:rPr>
              <a:t>already exists? </a:t>
            </a:r>
          </a:p>
        </p:txBody>
      </p:sp>
      <p:sp>
        <p:nvSpPr>
          <p:cNvPr id="4" name="TextBox 3"/>
          <p:cNvSpPr txBox="1"/>
          <p:nvPr/>
        </p:nvSpPr>
        <p:spPr>
          <a:xfrm>
            <a:off x="649706" y="1706881"/>
            <a:ext cx="5962110" cy="4708981"/>
          </a:xfrm>
          <a:prstGeom prst="rect">
            <a:avLst/>
          </a:prstGeom>
          <a:noFill/>
        </p:spPr>
        <p:txBody>
          <a:bodyPr wrap="square" rtlCol="0">
            <a:spAutoFit/>
          </a:bodyPr>
          <a:lstStyle/>
          <a:p>
            <a:r>
              <a:rPr lang="en-US" sz="3600" dirty="0">
                <a:solidFill>
                  <a:schemeClr val="bg1"/>
                </a:solidFill>
              </a:rPr>
              <a:t> </a:t>
            </a:r>
            <a:r>
              <a:rPr lang="en-US" sz="5000" b="1" dirty="0">
                <a:solidFill>
                  <a:schemeClr val="bg1"/>
                </a:solidFill>
                <a:latin typeface="Arial" pitchFamily="34" charset="0"/>
                <a:cs typeface="Arial" pitchFamily="34" charset="0"/>
              </a:rPr>
              <a:t>And if anyone does not have the Spirit of Christ, he does not belong to Christ. Romans 8:9</a:t>
            </a:r>
          </a:p>
        </p:txBody>
      </p:sp>
      <p:sp>
        <p:nvSpPr>
          <p:cNvPr id="5" name="TextBox 4"/>
          <p:cNvSpPr txBox="1"/>
          <p:nvPr/>
        </p:nvSpPr>
        <p:spPr>
          <a:xfrm>
            <a:off x="6467703" y="1516123"/>
            <a:ext cx="3936827" cy="584775"/>
          </a:xfrm>
          <a:prstGeom prst="rect">
            <a:avLst/>
          </a:prstGeom>
          <a:noFill/>
        </p:spPr>
        <p:txBody>
          <a:bodyPr wrap="square" rtlCol="0">
            <a:spAutoFit/>
          </a:bodyPr>
          <a:lstStyle/>
          <a:p>
            <a:r>
              <a:rPr lang="en-US" sz="3200" dirty="0">
                <a:solidFill>
                  <a:schemeClr val="bg1"/>
                </a:solidFill>
                <a:latin typeface="Arial" pitchFamily="34" charset="0"/>
                <a:cs typeface="Arial" pitchFamily="34" charset="0"/>
              </a:rPr>
              <a:t> </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45C3614-C825-41DB-ADB8-451CD5421781}"/>
              </a:ext>
            </a:extLst>
          </p:cNvPr>
          <p:cNvGrpSpPr/>
          <p:nvPr/>
        </p:nvGrpSpPr>
        <p:grpSpPr>
          <a:xfrm>
            <a:off x="8106508" y="2104293"/>
            <a:ext cx="3321482" cy="4201876"/>
            <a:chOff x="7772400" y="1600200"/>
            <a:chExt cx="4419600" cy="5591061"/>
          </a:xfrm>
        </p:grpSpPr>
        <p:sp>
          <p:nvSpPr>
            <p:cNvPr id="7" name="Oval 6">
              <a:extLst>
                <a:ext uri="{FF2B5EF4-FFF2-40B4-BE49-F238E27FC236}">
                  <a16:creationId xmlns:a16="http://schemas.microsoft.com/office/drawing/2014/main" id="{C57EAFAE-B3FE-45A1-9C06-135244704C3D}"/>
                </a:ext>
              </a:extLst>
            </p:cNvPr>
            <p:cNvSpPr/>
            <p:nvPr/>
          </p:nvSpPr>
          <p:spPr>
            <a:xfrm>
              <a:off x="7772400" y="1704861"/>
              <a:ext cx="4114800" cy="54864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Jesus.png">
              <a:extLst>
                <a:ext uri="{FF2B5EF4-FFF2-40B4-BE49-F238E27FC236}">
                  <a16:creationId xmlns:a16="http://schemas.microsoft.com/office/drawing/2014/main" id="{334B36DC-7459-40E3-95D3-FB2E770153F7}"/>
                </a:ext>
              </a:extLst>
            </p:cNvPr>
            <p:cNvPicPr>
              <a:picLocks noChangeAspect="1"/>
            </p:cNvPicPr>
            <p:nvPr/>
          </p:nvPicPr>
          <p:blipFill>
            <a:blip r:embed="rId3" cstate="print"/>
            <a:srcRect l="21623" r="31928" b="15663"/>
            <a:stretch>
              <a:fillRect/>
            </a:stretch>
          </p:blipFill>
          <p:spPr>
            <a:xfrm>
              <a:off x="7772400" y="1600200"/>
              <a:ext cx="4419600" cy="5334000"/>
            </a:xfrm>
            <a:prstGeom prst="rect">
              <a:avLst/>
            </a:prstGeom>
          </p:spPr>
        </p:pic>
      </p:grpSp>
      <p:pic>
        <p:nvPicPr>
          <p:cNvPr id="9" name="Picture 8">
            <a:extLst>
              <a:ext uri="{FF2B5EF4-FFF2-40B4-BE49-F238E27FC236}">
                <a16:creationId xmlns:a16="http://schemas.microsoft.com/office/drawing/2014/main" id="{B30FE814-122A-45A1-9117-D79F4DE0E591}"/>
              </a:ext>
            </a:extLst>
          </p:cNvPr>
          <p:cNvPicPr>
            <a:picLocks noChangeAspect="1"/>
          </p:cNvPicPr>
          <p:nvPr/>
        </p:nvPicPr>
        <p:blipFill>
          <a:blip r:embed="rId4"/>
          <a:stretch>
            <a:fillRect/>
          </a:stretch>
        </p:blipFill>
        <p:spPr>
          <a:xfrm>
            <a:off x="5099761" y="-3260075"/>
            <a:ext cx="8683181" cy="10118075"/>
          </a:xfrm>
          <a:prstGeom prst="rect">
            <a:avLst/>
          </a:prstGeom>
        </p:spPr>
      </p:pic>
      <p:sp>
        <p:nvSpPr>
          <p:cNvPr id="13315" name="Rectangle 3"/>
          <p:cNvSpPr>
            <a:spLocks noGrp="1" noChangeArrowheads="1"/>
          </p:cNvSpPr>
          <p:nvPr>
            <p:ph type="ctrTitle"/>
          </p:nvPr>
        </p:nvSpPr>
        <p:spPr>
          <a:xfrm>
            <a:off x="457201" y="0"/>
            <a:ext cx="9778684" cy="960120"/>
          </a:xfrm>
          <a:effectLst/>
        </p:spPr>
        <p:txBody>
          <a:bodyPr/>
          <a:lstStyle/>
          <a:p>
            <a:pPr algn="l">
              <a:defRPr/>
            </a:pPr>
            <a:r>
              <a:rPr lang="en-US" b="1" dirty="0">
                <a:solidFill>
                  <a:schemeClr val="bg1"/>
                </a:solidFill>
                <a:latin typeface="Arial" pitchFamily="34" charset="0"/>
                <a:cs typeface="Arial" pitchFamily="34" charset="0"/>
              </a:rPr>
              <a:t>Jesus said …</a:t>
            </a:r>
          </a:p>
        </p:txBody>
      </p:sp>
      <p:sp>
        <p:nvSpPr>
          <p:cNvPr id="4" name="TextBox 3"/>
          <p:cNvSpPr txBox="1"/>
          <p:nvPr/>
        </p:nvSpPr>
        <p:spPr>
          <a:xfrm>
            <a:off x="457201" y="960120"/>
            <a:ext cx="11141242" cy="5863144"/>
          </a:xfrm>
          <a:prstGeom prst="rect">
            <a:avLst/>
          </a:prstGeom>
          <a:noFill/>
        </p:spPr>
        <p:txBody>
          <a:bodyPr wrap="square" rtlCol="0">
            <a:spAutoFit/>
          </a:bodyPr>
          <a:lstStyle/>
          <a:p>
            <a:pPr>
              <a:lnSpc>
                <a:spcPts val="5000"/>
              </a:lnSpc>
            </a:pPr>
            <a:r>
              <a:rPr lang="en-US" sz="5000" b="1" baseline="30000" dirty="0">
                <a:solidFill>
                  <a:schemeClr val="bg1"/>
                </a:solidFill>
                <a:effectLst>
                  <a:glow rad="127000">
                    <a:srgbClr val="394847"/>
                  </a:glow>
                </a:effectLst>
                <a:latin typeface="Arial" pitchFamily="34" charset="0"/>
                <a:cs typeface="Arial" pitchFamily="34" charset="0"/>
              </a:rPr>
              <a:t>43</a:t>
            </a:r>
            <a:r>
              <a:rPr lang="en-US" sz="5000" b="1" dirty="0">
                <a:solidFill>
                  <a:schemeClr val="bg1"/>
                </a:solidFill>
                <a:effectLst>
                  <a:glow rad="127000">
                    <a:srgbClr val="394847"/>
                  </a:glow>
                </a:effectLst>
                <a:latin typeface="Arial" pitchFamily="34" charset="0"/>
                <a:cs typeface="Arial" pitchFamily="34" charset="0"/>
              </a:rPr>
              <a:t> "When an evil spirit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comes out of a man, it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goes through arid places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seeking rest and does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not find it.   </a:t>
            </a:r>
            <a:r>
              <a:rPr lang="en-US" sz="5000" b="1" baseline="30000" dirty="0">
                <a:solidFill>
                  <a:schemeClr val="bg1"/>
                </a:solidFill>
                <a:effectLst>
                  <a:glow rad="127000">
                    <a:srgbClr val="394847"/>
                  </a:glow>
                </a:effectLst>
                <a:latin typeface="Arial" pitchFamily="34" charset="0"/>
                <a:cs typeface="Arial" pitchFamily="34" charset="0"/>
              </a:rPr>
              <a:t>44</a:t>
            </a:r>
            <a:r>
              <a:rPr lang="en-US" sz="5000" b="1" dirty="0">
                <a:solidFill>
                  <a:schemeClr val="bg1"/>
                </a:solidFill>
                <a:effectLst>
                  <a:glow rad="127000">
                    <a:srgbClr val="394847"/>
                  </a:glow>
                </a:effectLst>
                <a:latin typeface="Arial" pitchFamily="34" charset="0"/>
                <a:cs typeface="Arial" pitchFamily="34" charset="0"/>
              </a:rPr>
              <a:t> Then it </a:t>
            </a:r>
          </a:p>
          <a:p>
            <a:pPr>
              <a:lnSpc>
                <a:spcPts val="5000"/>
              </a:lnSpc>
            </a:pPr>
            <a:r>
              <a:rPr lang="en-US" sz="5000" b="1" dirty="0">
                <a:solidFill>
                  <a:schemeClr val="bg1"/>
                </a:solidFill>
                <a:effectLst>
                  <a:glow rad="127000">
                    <a:srgbClr val="394847"/>
                  </a:glow>
                </a:effectLst>
                <a:latin typeface="Arial" pitchFamily="34" charset="0"/>
                <a:cs typeface="Arial" pitchFamily="34" charset="0"/>
              </a:rPr>
              <a:t>says, 'I will return to the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house I left.' When it arrives,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it finds the house unoccupied, swept clean and put in order.</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4C16ED-60D0-4FE6-BF66-E8AF804944CB}"/>
              </a:ext>
            </a:extLst>
          </p:cNvPr>
          <p:cNvGrpSpPr/>
          <p:nvPr/>
        </p:nvGrpSpPr>
        <p:grpSpPr>
          <a:xfrm>
            <a:off x="8106508" y="2104293"/>
            <a:ext cx="3321482" cy="4201876"/>
            <a:chOff x="7772400" y="1600200"/>
            <a:chExt cx="4419600" cy="5591061"/>
          </a:xfrm>
        </p:grpSpPr>
        <p:sp>
          <p:nvSpPr>
            <p:cNvPr id="6" name="Oval 5">
              <a:extLst>
                <a:ext uri="{FF2B5EF4-FFF2-40B4-BE49-F238E27FC236}">
                  <a16:creationId xmlns:a16="http://schemas.microsoft.com/office/drawing/2014/main" id="{C7BFE108-86DC-46C3-A91B-EFEF12906E47}"/>
                </a:ext>
              </a:extLst>
            </p:cNvPr>
            <p:cNvSpPr/>
            <p:nvPr/>
          </p:nvSpPr>
          <p:spPr>
            <a:xfrm>
              <a:off x="7772400" y="1704861"/>
              <a:ext cx="4114800" cy="54864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Jesus.png">
              <a:extLst>
                <a:ext uri="{FF2B5EF4-FFF2-40B4-BE49-F238E27FC236}">
                  <a16:creationId xmlns:a16="http://schemas.microsoft.com/office/drawing/2014/main" id="{5A128303-7C44-422D-A5FE-341CB96AA8A3}"/>
                </a:ext>
              </a:extLst>
            </p:cNvPr>
            <p:cNvPicPr>
              <a:picLocks noChangeAspect="1"/>
            </p:cNvPicPr>
            <p:nvPr/>
          </p:nvPicPr>
          <p:blipFill>
            <a:blip r:embed="rId3" cstate="print"/>
            <a:srcRect l="21623" r="31928" b="15663"/>
            <a:stretch>
              <a:fillRect/>
            </a:stretch>
          </p:blipFill>
          <p:spPr>
            <a:xfrm>
              <a:off x="7772400" y="1600200"/>
              <a:ext cx="4419600" cy="5334000"/>
            </a:xfrm>
            <a:prstGeom prst="rect">
              <a:avLst/>
            </a:prstGeom>
          </p:spPr>
        </p:pic>
      </p:grpSp>
      <p:pic>
        <p:nvPicPr>
          <p:cNvPr id="9" name="Picture 8">
            <a:extLst>
              <a:ext uri="{FF2B5EF4-FFF2-40B4-BE49-F238E27FC236}">
                <a16:creationId xmlns:a16="http://schemas.microsoft.com/office/drawing/2014/main" id="{A69C9112-38AD-4BD0-8638-63383BB0F7BE}"/>
              </a:ext>
            </a:extLst>
          </p:cNvPr>
          <p:cNvPicPr>
            <a:picLocks noChangeAspect="1"/>
          </p:cNvPicPr>
          <p:nvPr/>
        </p:nvPicPr>
        <p:blipFill>
          <a:blip r:embed="rId4"/>
          <a:stretch>
            <a:fillRect/>
          </a:stretch>
        </p:blipFill>
        <p:spPr>
          <a:xfrm>
            <a:off x="5099761" y="-3260075"/>
            <a:ext cx="8683181" cy="10118075"/>
          </a:xfrm>
          <a:prstGeom prst="rect">
            <a:avLst/>
          </a:prstGeom>
        </p:spPr>
      </p:pic>
      <p:sp>
        <p:nvSpPr>
          <p:cNvPr id="13315" name="Rectangle 3"/>
          <p:cNvSpPr>
            <a:spLocks noGrp="1" noChangeArrowheads="1"/>
          </p:cNvSpPr>
          <p:nvPr>
            <p:ph type="ctrTitle"/>
          </p:nvPr>
        </p:nvSpPr>
        <p:spPr>
          <a:xfrm>
            <a:off x="336885" y="0"/>
            <a:ext cx="9899000" cy="960120"/>
          </a:xfrm>
          <a:effectLst/>
        </p:spPr>
        <p:txBody>
          <a:bodyPr/>
          <a:lstStyle/>
          <a:p>
            <a:pPr algn="l">
              <a:defRPr/>
            </a:pPr>
            <a:r>
              <a:rPr lang="en-US" b="1" dirty="0">
                <a:solidFill>
                  <a:schemeClr val="bg1">
                    <a:alpha val="0"/>
                  </a:schemeClr>
                </a:solidFill>
                <a:effectLst>
                  <a:outerShdw blurRad="38100" dist="38100" dir="2700000" algn="tl">
                    <a:srgbClr val="000000">
                      <a:alpha val="43137"/>
                    </a:srgbClr>
                  </a:outerShdw>
                </a:effectLst>
                <a:latin typeface="Arial" pitchFamily="34" charset="0"/>
                <a:cs typeface="Arial" pitchFamily="34" charset="0"/>
              </a:rPr>
              <a:t>Jesus said …</a:t>
            </a:r>
          </a:p>
        </p:txBody>
      </p:sp>
      <p:sp>
        <p:nvSpPr>
          <p:cNvPr id="4" name="TextBox 3"/>
          <p:cNvSpPr txBox="1"/>
          <p:nvPr/>
        </p:nvSpPr>
        <p:spPr>
          <a:xfrm>
            <a:off x="336884" y="899160"/>
            <a:ext cx="11526253" cy="5863144"/>
          </a:xfrm>
          <a:prstGeom prst="rect">
            <a:avLst/>
          </a:prstGeom>
          <a:noFill/>
        </p:spPr>
        <p:txBody>
          <a:bodyPr wrap="square" rtlCol="0">
            <a:spAutoFit/>
          </a:bodyPr>
          <a:lstStyle/>
          <a:p>
            <a:pPr>
              <a:lnSpc>
                <a:spcPts val="5000"/>
              </a:lnSpc>
            </a:pPr>
            <a:r>
              <a:rPr lang="en-US" sz="5000" b="1" baseline="30000" dirty="0">
                <a:solidFill>
                  <a:schemeClr val="bg1"/>
                </a:solidFill>
                <a:effectLst>
                  <a:glow rad="127000">
                    <a:srgbClr val="394847"/>
                  </a:glow>
                </a:effectLst>
                <a:latin typeface="Arial" pitchFamily="34" charset="0"/>
                <a:cs typeface="Arial" pitchFamily="34" charset="0"/>
              </a:rPr>
              <a:t>45</a:t>
            </a:r>
            <a:r>
              <a:rPr lang="en-US" sz="5000" b="1" dirty="0">
                <a:solidFill>
                  <a:schemeClr val="bg1"/>
                </a:solidFill>
                <a:effectLst>
                  <a:glow rad="127000">
                    <a:srgbClr val="394847"/>
                  </a:glow>
                </a:effectLst>
                <a:latin typeface="Arial" pitchFamily="34" charset="0"/>
                <a:cs typeface="Arial" pitchFamily="34" charset="0"/>
              </a:rPr>
              <a:t> Then it goes and takes with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it seven other spirits more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wicked than itself, and they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go in and </a:t>
            </a:r>
            <a:r>
              <a:rPr lang="en-US" sz="5000" b="1" dirty="0">
                <a:solidFill>
                  <a:schemeClr val="bg1"/>
                </a:solidFill>
                <a:effectLst>
                  <a:glow rad="127000">
                    <a:srgbClr val="C00000"/>
                  </a:glow>
                </a:effectLst>
                <a:latin typeface="Arial" pitchFamily="34" charset="0"/>
                <a:cs typeface="Arial" pitchFamily="34" charset="0"/>
              </a:rPr>
              <a:t>live</a:t>
            </a:r>
            <a:r>
              <a:rPr lang="en-US" sz="5000" b="1" dirty="0">
                <a:solidFill>
                  <a:schemeClr val="bg1"/>
                </a:solidFill>
                <a:effectLst>
                  <a:glow rad="127000">
                    <a:srgbClr val="394847"/>
                  </a:glow>
                </a:effectLst>
                <a:latin typeface="Arial" pitchFamily="34" charset="0"/>
                <a:cs typeface="Arial" pitchFamily="34" charset="0"/>
              </a:rPr>
              <a:t>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there. And the final </a:t>
            </a:r>
          </a:p>
          <a:p>
            <a:pPr>
              <a:lnSpc>
                <a:spcPts val="5000"/>
              </a:lnSpc>
            </a:pPr>
            <a:r>
              <a:rPr lang="en-US" sz="5000" b="1" dirty="0">
                <a:solidFill>
                  <a:schemeClr val="bg1"/>
                </a:solidFill>
                <a:effectLst>
                  <a:glow rad="127000">
                    <a:srgbClr val="394847"/>
                  </a:glow>
                </a:effectLst>
                <a:latin typeface="Arial" pitchFamily="34" charset="0"/>
                <a:cs typeface="Arial" pitchFamily="34" charset="0"/>
              </a:rPr>
              <a:t>condition of that man is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worse than the first. That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is how it will be with this </a:t>
            </a:r>
          </a:p>
          <a:p>
            <a:pPr>
              <a:lnSpc>
                <a:spcPts val="5000"/>
              </a:lnSpc>
            </a:pPr>
            <a:r>
              <a:rPr lang="en-US" sz="5000" b="1" dirty="0">
                <a:solidFill>
                  <a:schemeClr val="bg1"/>
                </a:solidFill>
                <a:effectLst>
                  <a:glow rad="127000">
                    <a:srgbClr val="394847"/>
                  </a:glow>
                </a:effectLst>
                <a:latin typeface="Arial" pitchFamily="34" charset="0"/>
                <a:cs typeface="Arial" pitchFamily="34" charset="0"/>
              </a:rPr>
              <a:t>wicked generation.“  </a:t>
            </a:r>
            <a:r>
              <a:rPr lang="en-US" sz="4000" b="1" dirty="0">
                <a:solidFill>
                  <a:schemeClr val="bg1"/>
                </a:solidFill>
                <a:effectLst>
                  <a:glow rad="127000">
                    <a:srgbClr val="394847"/>
                  </a:glow>
                </a:effectLst>
                <a:latin typeface="Arial" pitchFamily="34" charset="0"/>
                <a:cs typeface="Arial" pitchFamily="34" charset="0"/>
              </a:rPr>
              <a:t> Mat 12:43-45</a:t>
            </a:r>
          </a:p>
        </p:txBody>
      </p:sp>
    </p:spTree>
  </p:cSld>
  <p:clrMapOvr>
    <a:masterClrMapping/>
  </p:clrMapOvr>
  <p:transition>
    <p:randomBa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4C16ED-60D0-4FE6-BF66-E8AF804944CB}"/>
              </a:ext>
            </a:extLst>
          </p:cNvPr>
          <p:cNvGrpSpPr/>
          <p:nvPr/>
        </p:nvGrpSpPr>
        <p:grpSpPr>
          <a:xfrm>
            <a:off x="8106508" y="2104293"/>
            <a:ext cx="3321482" cy="4201876"/>
            <a:chOff x="7772400" y="1600200"/>
            <a:chExt cx="4419600" cy="5591061"/>
          </a:xfrm>
        </p:grpSpPr>
        <p:sp>
          <p:nvSpPr>
            <p:cNvPr id="6" name="Oval 5">
              <a:extLst>
                <a:ext uri="{FF2B5EF4-FFF2-40B4-BE49-F238E27FC236}">
                  <a16:creationId xmlns:a16="http://schemas.microsoft.com/office/drawing/2014/main" id="{C7BFE108-86DC-46C3-A91B-EFEF12906E47}"/>
                </a:ext>
              </a:extLst>
            </p:cNvPr>
            <p:cNvSpPr/>
            <p:nvPr/>
          </p:nvSpPr>
          <p:spPr>
            <a:xfrm>
              <a:off x="7772400" y="1704861"/>
              <a:ext cx="4114800" cy="54864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Jesus.png">
              <a:extLst>
                <a:ext uri="{FF2B5EF4-FFF2-40B4-BE49-F238E27FC236}">
                  <a16:creationId xmlns:a16="http://schemas.microsoft.com/office/drawing/2014/main" id="{5A128303-7C44-422D-A5FE-341CB96AA8A3}"/>
                </a:ext>
              </a:extLst>
            </p:cNvPr>
            <p:cNvPicPr>
              <a:picLocks noChangeAspect="1"/>
            </p:cNvPicPr>
            <p:nvPr/>
          </p:nvPicPr>
          <p:blipFill>
            <a:blip r:embed="rId3" cstate="print"/>
            <a:srcRect l="21623" r="31928" b="15663"/>
            <a:stretch>
              <a:fillRect/>
            </a:stretch>
          </p:blipFill>
          <p:spPr>
            <a:xfrm>
              <a:off x="7772400" y="1600200"/>
              <a:ext cx="4419600" cy="5334000"/>
            </a:xfrm>
            <a:prstGeom prst="rect">
              <a:avLst/>
            </a:prstGeom>
          </p:spPr>
        </p:pic>
      </p:grpSp>
      <p:pic>
        <p:nvPicPr>
          <p:cNvPr id="9" name="Picture 8">
            <a:extLst>
              <a:ext uri="{FF2B5EF4-FFF2-40B4-BE49-F238E27FC236}">
                <a16:creationId xmlns:a16="http://schemas.microsoft.com/office/drawing/2014/main" id="{A69C9112-38AD-4BD0-8638-63383BB0F7BE}"/>
              </a:ext>
            </a:extLst>
          </p:cNvPr>
          <p:cNvPicPr>
            <a:picLocks noChangeAspect="1"/>
          </p:cNvPicPr>
          <p:nvPr/>
        </p:nvPicPr>
        <p:blipFill>
          <a:blip r:embed="rId4"/>
          <a:stretch>
            <a:fillRect/>
          </a:stretch>
        </p:blipFill>
        <p:spPr>
          <a:xfrm>
            <a:off x="5099761" y="-3260075"/>
            <a:ext cx="8683181" cy="10118075"/>
          </a:xfrm>
          <a:prstGeom prst="rect">
            <a:avLst/>
          </a:prstGeom>
        </p:spPr>
      </p:pic>
      <p:sp>
        <p:nvSpPr>
          <p:cNvPr id="13315" name="Rectangle 3"/>
          <p:cNvSpPr>
            <a:spLocks noGrp="1" noChangeArrowheads="1"/>
          </p:cNvSpPr>
          <p:nvPr>
            <p:ph type="ctrTitle"/>
          </p:nvPr>
        </p:nvSpPr>
        <p:spPr>
          <a:xfrm>
            <a:off x="336885" y="0"/>
            <a:ext cx="9899000" cy="960120"/>
          </a:xfrm>
          <a:effectLst/>
        </p:spPr>
        <p:txBody>
          <a:bodyPr/>
          <a:lstStyle/>
          <a:p>
            <a:pPr algn="l">
              <a:defRPr/>
            </a:pP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Jesus said …</a:t>
            </a:r>
          </a:p>
        </p:txBody>
      </p:sp>
      <p:sp>
        <p:nvSpPr>
          <p:cNvPr id="4" name="TextBox 3"/>
          <p:cNvSpPr txBox="1"/>
          <p:nvPr/>
        </p:nvSpPr>
        <p:spPr>
          <a:xfrm>
            <a:off x="336884" y="899160"/>
            <a:ext cx="11526253" cy="5863144"/>
          </a:xfrm>
          <a:prstGeom prst="rect">
            <a:avLst/>
          </a:prstGeom>
          <a:noFill/>
        </p:spPr>
        <p:txBody>
          <a:bodyPr wrap="square" rtlCol="0">
            <a:spAutoFit/>
          </a:bodyPr>
          <a:lstStyle/>
          <a:p>
            <a:pPr>
              <a:lnSpc>
                <a:spcPts val="5000"/>
              </a:lnSpc>
            </a:pPr>
            <a:r>
              <a:rPr lang="en-US" sz="5000" b="1" baseline="30000" dirty="0">
                <a:solidFill>
                  <a:schemeClr val="bg1"/>
                </a:solidFill>
                <a:effectLst>
                  <a:glow rad="127000">
                    <a:srgbClr val="394847"/>
                  </a:glow>
                </a:effectLst>
                <a:latin typeface="Arial" pitchFamily="34" charset="0"/>
                <a:cs typeface="Arial" pitchFamily="34" charset="0"/>
              </a:rPr>
              <a:t>45</a:t>
            </a:r>
            <a:r>
              <a:rPr lang="en-US" sz="5000" b="1" dirty="0">
                <a:solidFill>
                  <a:schemeClr val="bg1"/>
                </a:solidFill>
                <a:effectLst>
                  <a:glow rad="127000">
                    <a:srgbClr val="394847"/>
                  </a:glow>
                </a:effectLst>
                <a:latin typeface="Arial" pitchFamily="34" charset="0"/>
                <a:cs typeface="Arial" pitchFamily="34" charset="0"/>
              </a:rPr>
              <a:t> Then it goes and takes with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it seven other spirits more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wicked than itself, and they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go in and </a:t>
            </a:r>
            <a:r>
              <a:rPr lang="en-US" sz="5000" b="1" dirty="0">
                <a:solidFill>
                  <a:schemeClr val="bg1"/>
                </a:solidFill>
                <a:effectLst>
                  <a:glow rad="127000">
                    <a:srgbClr val="C00000"/>
                  </a:glow>
                </a:effectLst>
                <a:latin typeface="Arial" pitchFamily="34" charset="0"/>
                <a:cs typeface="Arial" pitchFamily="34" charset="0"/>
              </a:rPr>
              <a:t>live</a:t>
            </a:r>
            <a:r>
              <a:rPr lang="en-US" sz="5000" b="1" dirty="0">
                <a:solidFill>
                  <a:schemeClr val="bg1"/>
                </a:solidFill>
                <a:effectLst>
                  <a:glow rad="127000">
                    <a:srgbClr val="394847"/>
                  </a:glow>
                </a:effectLst>
                <a:latin typeface="Arial" pitchFamily="34" charset="0"/>
                <a:cs typeface="Arial" pitchFamily="34" charset="0"/>
              </a:rPr>
              <a:t>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there. And the final </a:t>
            </a:r>
          </a:p>
          <a:p>
            <a:pPr>
              <a:lnSpc>
                <a:spcPts val="5000"/>
              </a:lnSpc>
            </a:pPr>
            <a:r>
              <a:rPr lang="en-US" sz="5000" b="1" dirty="0">
                <a:solidFill>
                  <a:schemeClr val="bg1"/>
                </a:solidFill>
                <a:effectLst>
                  <a:glow rad="127000">
                    <a:srgbClr val="394847"/>
                  </a:glow>
                </a:effectLst>
                <a:latin typeface="Arial" pitchFamily="34" charset="0"/>
                <a:cs typeface="Arial" pitchFamily="34" charset="0"/>
              </a:rPr>
              <a:t>condition of that man is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worse than the first. That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is how it will be with this </a:t>
            </a:r>
          </a:p>
          <a:p>
            <a:pPr>
              <a:lnSpc>
                <a:spcPts val="5000"/>
              </a:lnSpc>
            </a:pPr>
            <a:r>
              <a:rPr lang="en-US" sz="5000" b="1" dirty="0">
                <a:solidFill>
                  <a:schemeClr val="bg1"/>
                </a:solidFill>
                <a:effectLst>
                  <a:glow rad="127000">
                    <a:srgbClr val="394847"/>
                  </a:glow>
                </a:effectLst>
                <a:latin typeface="Arial" pitchFamily="34" charset="0"/>
                <a:cs typeface="Arial" pitchFamily="34" charset="0"/>
              </a:rPr>
              <a:t>wicked generation.“  </a:t>
            </a:r>
            <a:r>
              <a:rPr lang="en-US" sz="4000" b="1" dirty="0">
                <a:solidFill>
                  <a:schemeClr val="bg1"/>
                </a:solidFill>
                <a:effectLst>
                  <a:glow rad="127000">
                    <a:srgbClr val="394847"/>
                  </a:glow>
                </a:effectLst>
                <a:latin typeface="Arial" pitchFamily="34" charset="0"/>
                <a:cs typeface="Arial" pitchFamily="34" charset="0"/>
              </a:rPr>
              <a:t> Mat 12:43-45</a:t>
            </a:r>
          </a:p>
        </p:txBody>
      </p:sp>
      <p:sp>
        <p:nvSpPr>
          <p:cNvPr id="2" name="TextBox 1">
            <a:extLst>
              <a:ext uri="{FF2B5EF4-FFF2-40B4-BE49-F238E27FC236}">
                <a16:creationId xmlns:a16="http://schemas.microsoft.com/office/drawing/2014/main" id="{AEEA9557-37A8-4AEF-8A03-8727ECB4A72A}"/>
              </a:ext>
            </a:extLst>
          </p:cNvPr>
          <p:cNvSpPr txBox="1"/>
          <p:nvPr/>
        </p:nvSpPr>
        <p:spPr>
          <a:xfrm>
            <a:off x="4588325" y="2710544"/>
            <a:ext cx="5159829" cy="861774"/>
          </a:xfrm>
          <a:prstGeom prst="rect">
            <a:avLst/>
          </a:prstGeom>
          <a:noFill/>
        </p:spPr>
        <p:txBody>
          <a:bodyPr wrap="square" rtlCol="0">
            <a:spAutoFit/>
          </a:bodyPr>
          <a:lstStyle/>
          <a:p>
            <a:r>
              <a:rPr lang="en-US" sz="5000" b="1" dirty="0">
                <a:solidFill>
                  <a:srgbClr val="C00000"/>
                </a:solidFill>
                <a:effectLst>
                  <a:glow rad="190500">
                    <a:schemeClr val="bg1"/>
                  </a:glow>
                </a:effectLst>
                <a:latin typeface="Arial" panose="020B0604020202020204" pitchFamily="34" charset="0"/>
                <a:cs typeface="Arial" panose="020B0604020202020204" pitchFamily="34" charset="0"/>
              </a:rPr>
              <a:t>= “dwell”</a:t>
            </a:r>
          </a:p>
        </p:txBody>
      </p:sp>
    </p:spTree>
    <p:extLst>
      <p:ext uri="{BB962C8B-B14F-4D97-AF65-F5344CB8AC3E}">
        <p14:creationId xmlns:p14="http://schemas.microsoft.com/office/powerpoint/2010/main" val="1532067577"/>
      </p:ext>
    </p:extLst>
  </p:cSld>
  <p:clrMapOvr>
    <a:masterClrMapping/>
  </p:clrMapOvr>
  <p:transition>
    <p:randomBa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4C16ED-60D0-4FE6-BF66-E8AF804944CB}"/>
              </a:ext>
            </a:extLst>
          </p:cNvPr>
          <p:cNvGrpSpPr/>
          <p:nvPr/>
        </p:nvGrpSpPr>
        <p:grpSpPr>
          <a:xfrm>
            <a:off x="8106508" y="2104293"/>
            <a:ext cx="3321482" cy="4201876"/>
            <a:chOff x="7772400" y="1600200"/>
            <a:chExt cx="4419600" cy="5591061"/>
          </a:xfrm>
        </p:grpSpPr>
        <p:sp>
          <p:nvSpPr>
            <p:cNvPr id="6" name="Oval 5">
              <a:extLst>
                <a:ext uri="{FF2B5EF4-FFF2-40B4-BE49-F238E27FC236}">
                  <a16:creationId xmlns:a16="http://schemas.microsoft.com/office/drawing/2014/main" id="{C7BFE108-86DC-46C3-A91B-EFEF12906E47}"/>
                </a:ext>
              </a:extLst>
            </p:cNvPr>
            <p:cNvSpPr/>
            <p:nvPr/>
          </p:nvSpPr>
          <p:spPr>
            <a:xfrm>
              <a:off x="7772400" y="1704861"/>
              <a:ext cx="4114800" cy="54864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Jesus.png">
              <a:extLst>
                <a:ext uri="{FF2B5EF4-FFF2-40B4-BE49-F238E27FC236}">
                  <a16:creationId xmlns:a16="http://schemas.microsoft.com/office/drawing/2014/main" id="{5A128303-7C44-422D-A5FE-341CB96AA8A3}"/>
                </a:ext>
              </a:extLst>
            </p:cNvPr>
            <p:cNvPicPr>
              <a:picLocks noChangeAspect="1"/>
            </p:cNvPicPr>
            <p:nvPr/>
          </p:nvPicPr>
          <p:blipFill>
            <a:blip r:embed="rId3" cstate="print"/>
            <a:srcRect l="21623" r="31928" b="15663"/>
            <a:stretch>
              <a:fillRect/>
            </a:stretch>
          </p:blipFill>
          <p:spPr>
            <a:xfrm>
              <a:off x="7772400" y="1600200"/>
              <a:ext cx="4419600" cy="5334000"/>
            </a:xfrm>
            <a:prstGeom prst="rect">
              <a:avLst/>
            </a:prstGeom>
          </p:spPr>
        </p:pic>
      </p:grpSp>
      <p:pic>
        <p:nvPicPr>
          <p:cNvPr id="9" name="Picture 8">
            <a:extLst>
              <a:ext uri="{FF2B5EF4-FFF2-40B4-BE49-F238E27FC236}">
                <a16:creationId xmlns:a16="http://schemas.microsoft.com/office/drawing/2014/main" id="{A69C9112-38AD-4BD0-8638-63383BB0F7BE}"/>
              </a:ext>
            </a:extLst>
          </p:cNvPr>
          <p:cNvPicPr>
            <a:picLocks noChangeAspect="1"/>
          </p:cNvPicPr>
          <p:nvPr/>
        </p:nvPicPr>
        <p:blipFill>
          <a:blip r:embed="rId4"/>
          <a:stretch>
            <a:fillRect/>
          </a:stretch>
        </p:blipFill>
        <p:spPr>
          <a:xfrm>
            <a:off x="5099761" y="-3260075"/>
            <a:ext cx="8683181" cy="10118075"/>
          </a:xfrm>
          <a:prstGeom prst="rect">
            <a:avLst/>
          </a:prstGeom>
        </p:spPr>
      </p:pic>
      <p:sp>
        <p:nvSpPr>
          <p:cNvPr id="13315" name="Rectangle 3"/>
          <p:cNvSpPr>
            <a:spLocks noGrp="1" noChangeArrowheads="1"/>
          </p:cNvSpPr>
          <p:nvPr>
            <p:ph type="ctrTitle"/>
          </p:nvPr>
        </p:nvSpPr>
        <p:spPr>
          <a:xfrm>
            <a:off x="336885" y="0"/>
            <a:ext cx="9899000" cy="960120"/>
          </a:xfrm>
          <a:effectLst/>
        </p:spPr>
        <p:txBody>
          <a:bodyPr/>
          <a:lstStyle/>
          <a:p>
            <a:pPr algn="l">
              <a:defRPr/>
            </a:pP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Jesus said …</a:t>
            </a:r>
          </a:p>
        </p:txBody>
      </p:sp>
      <p:sp>
        <p:nvSpPr>
          <p:cNvPr id="4" name="TextBox 3"/>
          <p:cNvSpPr txBox="1"/>
          <p:nvPr/>
        </p:nvSpPr>
        <p:spPr>
          <a:xfrm>
            <a:off x="336884" y="899160"/>
            <a:ext cx="11526253" cy="5863144"/>
          </a:xfrm>
          <a:prstGeom prst="rect">
            <a:avLst/>
          </a:prstGeom>
          <a:noFill/>
        </p:spPr>
        <p:txBody>
          <a:bodyPr wrap="square" rtlCol="0">
            <a:spAutoFit/>
          </a:bodyPr>
          <a:lstStyle/>
          <a:p>
            <a:pPr>
              <a:lnSpc>
                <a:spcPts val="5000"/>
              </a:lnSpc>
            </a:pPr>
            <a:r>
              <a:rPr lang="en-US" sz="5000" b="1" baseline="30000" dirty="0">
                <a:solidFill>
                  <a:schemeClr val="bg1"/>
                </a:solidFill>
                <a:effectLst>
                  <a:glow rad="127000">
                    <a:srgbClr val="394847"/>
                  </a:glow>
                </a:effectLst>
                <a:latin typeface="Arial" pitchFamily="34" charset="0"/>
                <a:cs typeface="Arial" pitchFamily="34" charset="0"/>
              </a:rPr>
              <a:t>45</a:t>
            </a:r>
            <a:r>
              <a:rPr lang="en-US" sz="5000" b="1" dirty="0">
                <a:solidFill>
                  <a:schemeClr val="bg1"/>
                </a:solidFill>
                <a:effectLst>
                  <a:glow rad="127000">
                    <a:srgbClr val="394847"/>
                  </a:glow>
                </a:effectLst>
                <a:latin typeface="Arial" pitchFamily="34" charset="0"/>
                <a:cs typeface="Arial" pitchFamily="34" charset="0"/>
              </a:rPr>
              <a:t> Then it goes and takes with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it seven other spirits more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wicked than itself, and they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go in and </a:t>
            </a:r>
            <a:r>
              <a:rPr lang="en-US" sz="5000" b="1" dirty="0">
                <a:solidFill>
                  <a:schemeClr val="bg1"/>
                </a:solidFill>
                <a:effectLst>
                  <a:glow rad="127000">
                    <a:srgbClr val="C00000"/>
                  </a:glow>
                </a:effectLst>
                <a:latin typeface="Arial" pitchFamily="34" charset="0"/>
                <a:cs typeface="Arial" pitchFamily="34" charset="0"/>
              </a:rPr>
              <a:t>live</a:t>
            </a:r>
            <a:r>
              <a:rPr lang="en-US" sz="5000" b="1" dirty="0">
                <a:solidFill>
                  <a:schemeClr val="bg1"/>
                </a:solidFill>
                <a:effectLst>
                  <a:glow rad="127000">
                    <a:srgbClr val="394847"/>
                  </a:glow>
                </a:effectLst>
                <a:latin typeface="Arial" pitchFamily="34" charset="0"/>
                <a:cs typeface="Arial" pitchFamily="34" charset="0"/>
              </a:rPr>
              <a:t>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there. And the final </a:t>
            </a:r>
          </a:p>
          <a:p>
            <a:pPr>
              <a:lnSpc>
                <a:spcPts val="5000"/>
              </a:lnSpc>
            </a:pPr>
            <a:r>
              <a:rPr lang="en-US" sz="5000" b="1" dirty="0">
                <a:solidFill>
                  <a:schemeClr val="bg1"/>
                </a:solidFill>
                <a:effectLst>
                  <a:glow rad="127000">
                    <a:srgbClr val="394847"/>
                  </a:glow>
                </a:effectLst>
                <a:latin typeface="Arial" pitchFamily="34" charset="0"/>
                <a:cs typeface="Arial" pitchFamily="34" charset="0"/>
              </a:rPr>
              <a:t>condition of that man is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worse than the first. That </a:t>
            </a:r>
            <a:br>
              <a:rPr lang="en-US" sz="5000" b="1" dirty="0">
                <a:solidFill>
                  <a:schemeClr val="bg1"/>
                </a:solidFill>
                <a:effectLst>
                  <a:glow rad="127000">
                    <a:srgbClr val="394847"/>
                  </a:glow>
                </a:effectLst>
                <a:latin typeface="Arial" pitchFamily="34" charset="0"/>
                <a:cs typeface="Arial" pitchFamily="34" charset="0"/>
              </a:rPr>
            </a:br>
            <a:r>
              <a:rPr lang="en-US" sz="5000" b="1" dirty="0">
                <a:solidFill>
                  <a:schemeClr val="bg1"/>
                </a:solidFill>
                <a:effectLst>
                  <a:glow rad="127000">
                    <a:srgbClr val="394847"/>
                  </a:glow>
                </a:effectLst>
                <a:latin typeface="Arial" pitchFamily="34" charset="0"/>
                <a:cs typeface="Arial" pitchFamily="34" charset="0"/>
              </a:rPr>
              <a:t>is how it will be with this </a:t>
            </a:r>
          </a:p>
          <a:p>
            <a:pPr>
              <a:lnSpc>
                <a:spcPts val="5000"/>
              </a:lnSpc>
            </a:pPr>
            <a:r>
              <a:rPr lang="en-US" sz="5000" b="1" dirty="0">
                <a:solidFill>
                  <a:schemeClr val="bg1"/>
                </a:solidFill>
                <a:effectLst>
                  <a:glow rad="127000">
                    <a:srgbClr val="394847"/>
                  </a:glow>
                </a:effectLst>
                <a:latin typeface="Arial" pitchFamily="34" charset="0"/>
                <a:cs typeface="Arial" pitchFamily="34" charset="0"/>
              </a:rPr>
              <a:t>wicked generation.“  </a:t>
            </a:r>
            <a:r>
              <a:rPr lang="en-US" sz="4000" b="1" dirty="0">
                <a:solidFill>
                  <a:schemeClr val="bg1"/>
                </a:solidFill>
                <a:effectLst>
                  <a:glow rad="127000">
                    <a:srgbClr val="394847"/>
                  </a:glow>
                </a:effectLst>
                <a:latin typeface="Arial" pitchFamily="34" charset="0"/>
                <a:cs typeface="Arial" pitchFamily="34" charset="0"/>
              </a:rPr>
              <a:t> Mat 12:43-45</a:t>
            </a:r>
          </a:p>
        </p:txBody>
      </p:sp>
      <p:sp>
        <p:nvSpPr>
          <p:cNvPr id="2" name="TextBox 1">
            <a:extLst>
              <a:ext uri="{FF2B5EF4-FFF2-40B4-BE49-F238E27FC236}">
                <a16:creationId xmlns:a16="http://schemas.microsoft.com/office/drawing/2014/main" id="{AEEA9557-37A8-4AEF-8A03-8727ECB4A72A}"/>
              </a:ext>
            </a:extLst>
          </p:cNvPr>
          <p:cNvSpPr txBox="1"/>
          <p:nvPr/>
        </p:nvSpPr>
        <p:spPr>
          <a:xfrm>
            <a:off x="4588325" y="2710544"/>
            <a:ext cx="5159829" cy="861774"/>
          </a:xfrm>
          <a:prstGeom prst="rect">
            <a:avLst/>
          </a:prstGeom>
          <a:noFill/>
        </p:spPr>
        <p:txBody>
          <a:bodyPr wrap="square" rtlCol="0">
            <a:spAutoFit/>
          </a:bodyPr>
          <a:lstStyle/>
          <a:p>
            <a:r>
              <a:rPr lang="en-US" sz="5000" b="1" dirty="0">
                <a:solidFill>
                  <a:srgbClr val="C00000"/>
                </a:solidFill>
                <a:effectLst>
                  <a:glow rad="190500">
                    <a:schemeClr val="bg1"/>
                  </a:glow>
                </a:effectLst>
                <a:latin typeface="Arial" panose="020B0604020202020204" pitchFamily="34" charset="0"/>
                <a:cs typeface="Arial" panose="020B0604020202020204" pitchFamily="34" charset="0"/>
              </a:rPr>
              <a:t>= “be at </a:t>
            </a:r>
            <a:r>
              <a:rPr lang="en-US" sz="5000" b="1" u="sng" dirty="0">
                <a:solidFill>
                  <a:srgbClr val="C00000"/>
                </a:solidFill>
                <a:effectLst>
                  <a:glow rad="190500">
                    <a:schemeClr val="bg1"/>
                  </a:glow>
                </a:effectLst>
                <a:latin typeface="Arial" panose="020B0604020202020204" pitchFamily="34" charset="0"/>
                <a:cs typeface="Arial" panose="020B0604020202020204" pitchFamily="34" charset="0"/>
              </a:rPr>
              <a:t>home</a:t>
            </a:r>
            <a:r>
              <a:rPr lang="en-US" sz="5000" b="1" dirty="0">
                <a:solidFill>
                  <a:srgbClr val="C00000"/>
                </a:solidFill>
                <a:effectLst>
                  <a:glow rad="190500">
                    <a:schemeClr val="bg1"/>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32742147"/>
      </p:ext>
    </p:extLst>
  </p:cSld>
  <p:clrMapOvr>
    <a:masterClrMapping/>
  </p:clrMapOvr>
  <p:transition>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1524000" y="0"/>
            <a:ext cx="9144000" cy="1219200"/>
          </a:xfrm>
        </p:spPr>
        <p:txBody>
          <a:bodyPr/>
          <a:lstStyle/>
          <a:p>
            <a:pPr>
              <a:defRPr/>
            </a:pPr>
            <a:r>
              <a:rPr lang="en-US" sz="6000" dirty="0">
                <a:solidFill>
                  <a:schemeClr val="tx1"/>
                </a:solidFill>
              </a:rPr>
              <a:t>God the Holy Spirit </a:t>
            </a:r>
          </a:p>
        </p:txBody>
      </p:sp>
      <p:sp>
        <p:nvSpPr>
          <p:cNvPr id="3" name="Content Placeholder 2"/>
          <p:cNvSpPr>
            <a:spLocks noGrp="1"/>
          </p:cNvSpPr>
          <p:nvPr>
            <p:ph idx="1"/>
          </p:nvPr>
        </p:nvSpPr>
        <p:spPr>
          <a:xfrm>
            <a:off x="914400" y="1689653"/>
            <a:ext cx="10363200" cy="4114800"/>
          </a:xfrm>
        </p:spPr>
        <p:txBody>
          <a:bodyPr/>
          <a:lstStyle/>
          <a:p>
            <a:pPr algn="ctr">
              <a:defRPr/>
            </a:pPr>
            <a:r>
              <a:rPr lang="en-US" sz="5400" dirty="0">
                <a:solidFill>
                  <a:schemeClr val="tx1"/>
                </a:solidFill>
              </a:rPr>
              <a:t>Sealed Us</a:t>
            </a:r>
          </a:p>
        </p:txBody>
      </p:sp>
      <p:pic>
        <p:nvPicPr>
          <p:cNvPr id="6149" name="Picture 2"/>
          <p:cNvPicPr>
            <a:picLocks noChangeAspect="1" noChangeArrowheads="1"/>
          </p:cNvPicPr>
          <p:nvPr/>
        </p:nvPicPr>
        <p:blipFill>
          <a:blip r:embed="rId4" cstate="print"/>
          <a:srcRect b="20979"/>
          <a:stretch>
            <a:fillRect/>
          </a:stretch>
        </p:blipFill>
        <p:spPr bwMode="auto">
          <a:xfrm>
            <a:off x="0" y="2051050"/>
            <a:ext cx="12192000" cy="4806950"/>
          </a:xfrm>
          <a:prstGeom prst="rect">
            <a:avLst/>
          </a:prstGeom>
          <a:noFill/>
          <a:ln w="9525">
            <a:noFill/>
            <a:miter lim="800000"/>
            <a:headEnd/>
            <a:tailEnd/>
          </a:ln>
        </p:spPr>
      </p:pic>
    </p:spTree>
  </p:cSld>
  <p:clrMapOvr>
    <a:masterClrMapping/>
  </p:clrMapOvr>
  <p:transition>
    <p:randomBa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7BC9A9-DA40-4973-83AE-2B9B0186D9C9}"/>
              </a:ext>
            </a:extLst>
          </p:cNvPr>
          <p:cNvGrpSpPr/>
          <p:nvPr/>
        </p:nvGrpSpPr>
        <p:grpSpPr>
          <a:xfrm>
            <a:off x="8106508" y="2104293"/>
            <a:ext cx="3321482" cy="4201876"/>
            <a:chOff x="7772400" y="1600200"/>
            <a:chExt cx="4419600" cy="5591061"/>
          </a:xfrm>
        </p:grpSpPr>
        <p:sp>
          <p:nvSpPr>
            <p:cNvPr id="7" name="Oval 6">
              <a:extLst>
                <a:ext uri="{FF2B5EF4-FFF2-40B4-BE49-F238E27FC236}">
                  <a16:creationId xmlns:a16="http://schemas.microsoft.com/office/drawing/2014/main" id="{E62970DC-0FBD-4B3F-B163-644825A2221D}"/>
                </a:ext>
              </a:extLst>
            </p:cNvPr>
            <p:cNvSpPr/>
            <p:nvPr/>
          </p:nvSpPr>
          <p:spPr>
            <a:xfrm>
              <a:off x="7772400" y="1704861"/>
              <a:ext cx="4114800" cy="54864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Jesus.png">
              <a:extLst>
                <a:ext uri="{FF2B5EF4-FFF2-40B4-BE49-F238E27FC236}">
                  <a16:creationId xmlns:a16="http://schemas.microsoft.com/office/drawing/2014/main" id="{1764923C-7E9C-426C-B1AA-70FF057BB710}"/>
                </a:ext>
              </a:extLst>
            </p:cNvPr>
            <p:cNvPicPr>
              <a:picLocks noChangeAspect="1"/>
            </p:cNvPicPr>
            <p:nvPr/>
          </p:nvPicPr>
          <p:blipFill>
            <a:blip r:embed="rId3" cstate="print"/>
            <a:srcRect l="21623" r="31928" b="15663"/>
            <a:stretch>
              <a:fillRect/>
            </a:stretch>
          </p:blipFill>
          <p:spPr>
            <a:xfrm>
              <a:off x="7772400" y="1600200"/>
              <a:ext cx="4419600" cy="5334000"/>
            </a:xfrm>
            <a:prstGeom prst="rect">
              <a:avLst/>
            </a:prstGeom>
          </p:spPr>
        </p:pic>
      </p:grpSp>
      <p:pic>
        <p:nvPicPr>
          <p:cNvPr id="9" name="Picture 8">
            <a:extLst>
              <a:ext uri="{FF2B5EF4-FFF2-40B4-BE49-F238E27FC236}">
                <a16:creationId xmlns:a16="http://schemas.microsoft.com/office/drawing/2014/main" id="{0A414D2A-EE20-4AF0-9876-E59F57889995}"/>
              </a:ext>
            </a:extLst>
          </p:cNvPr>
          <p:cNvPicPr>
            <a:picLocks noChangeAspect="1"/>
          </p:cNvPicPr>
          <p:nvPr/>
        </p:nvPicPr>
        <p:blipFill>
          <a:blip r:embed="rId4"/>
          <a:stretch>
            <a:fillRect/>
          </a:stretch>
        </p:blipFill>
        <p:spPr>
          <a:xfrm>
            <a:off x="5099761" y="-3260075"/>
            <a:ext cx="8683181" cy="10118075"/>
          </a:xfrm>
          <a:prstGeom prst="rect">
            <a:avLst/>
          </a:prstGeom>
        </p:spPr>
      </p:pic>
      <p:sp>
        <p:nvSpPr>
          <p:cNvPr id="13315" name="Rectangle 3"/>
          <p:cNvSpPr>
            <a:spLocks noGrp="1" noChangeArrowheads="1"/>
          </p:cNvSpPr>
          <p:nvPr>
            <p:ph type="ctrTitle"/>
          </p:nvPr>
        </p:nvSpPr>
        <p:spPr>
          <a:xfrm>
            <a:off x="1524001" y="1054100"/>
            <a:ext cx="8513763" cy="1143000"/>
          </a:xfrm>
          <a:effectLst>
            <a:outerShdw dist="71842" dir="2700000" algn="ctr" rotWithShape="0">
              <a:schemeClr val="bg2"/>
            </a:outerShdw>
          </a:effectLst>
        </p:spPr>
        <p:txBody>
          <a:bodyPr/>
          <a:lstStyle/>
          <a:p>
            <a:pPr algn="l">
              <a:lnSpc>
                <a:spcPct val="80000"/>
              </a:lnSpc>
              <a:defRPr/>
            </a:pPr>
            <a:r>
              <a:rPr lang="en-US" sz="11700" dirty="0">
                <a:solidFill>
                  <a:schemeClr val="bg1"/>
                </a:solidFill>
                <a:latin typeface="Bernard MT Condensed" pitchFamily="18" charset="0"/>
              </a:rPr>
              <a:t>PRESENCE </a:t>
            </a:r>
            <a:br>
              <a:rPr lang="en-US" sz="11700" dirty="0">
                <a:solidFill>
                  <a:schemeClr val="bg1"/>
                </a:solidFill>
                <a:latin typeface="Bernard MT Condensed" pitchFamily="18" charset="0"/>
              </a:rPr>
            </a:br>
            <a:r>
              <a:rPr lang="en-US" sz="11700" dirty="0">
                <a:solidFill>
                  <a:schemeClr val="bg1"/>
                </a:solidFill>
                <a:latin typeface="Bernard MT Condensed" pitchFamily="18" charset="0"/>
              </a:rPr>
              <a:t>of Christ</a:t>
            </a:r>
            <a:endParaRPr lang="en-US" dirty="0">
              <a:solidFill>
                <a:srgbClr val="FF0066"/>
              </a:solidFill>
            </a:endParaRPr>
          </a:p>
        </p:txBody>
      </p:sp>
      <p:sp>
        <p:nvSpPr>
          <p:cNvPr id="4" name="TextBox 3"/>
          <p:cNvSpPr txBox="1"/>
          <p:nvPr/>
        </p:nvSpPr>
        <p:spPr>
          <a:xfrm>
            <a:off x="505326" y="3578225"/>
            <a:ext cx="8181474" cy="2400657"/>
          </a:xfrm>
          <a:prstGeom prst="rect">
            <a:avLst/>
          </a:prstGeom>
          <a:noFill/>
        </p:spPr>
        <p:txBody>
          <a:bodyPr wrap="square" rtlCol="0">
            <a:spAutoFit/>
          </a:bodyPr>
          <a:lstStyle/>
          <a:p>
            <a:r>
              <a:rPr lang="en-US" sz="5000" b="1" baseline="30000" dirty="0">
                <a:solidFill>
                  <a:schemeClr val="bg1"/>
                </a:solidFill>
                <a:latin typeface="Calibri" pitchFamily="34" charset="0"/>
              </a:rPr>
              <a:t>16</a:t>
            </a:r>
            <a:r>
              <a:rPr lang="en-US" sz="5000" b="1" dirty="0">
                <a:solidFill>
                  <a:schemeClr val="bg1"/>
                </a:solidFill>
                <a:latin typeface="Calibri" pitchFamily="34" charset="0"/>
              </a:rPr>
              <a:t> I pray …</a:t>
            </a:r>
            <a:br>
              <a:rPr lang="en-US" sz="5000" b="1" dirty="0">
                <a:solidFill>
                  <a:schemeClr val="bg1"/>
                </a:solidFill>
                <a:latin typeface="Calibri" pitchFamily="34" charset="0"/>
              </a:rPr>
            </a:br>
            <a:r>
              <a:rPr lang="en-US" sz="5000" b="1" baseline="30000" dirty="0">
                <a:solidFill>
                  <a:schemeClr val="bg1"/>
                </a:solidFill>
                <a:latin typeface="Calibri" pitchFamily="34" charset="0"/>
              </a:rPr>
              <a:t>17</a:t>
            </a:r>
            <a:r>
              <a:rPr lang="en-US" sz="5000" b="1" dirty="0">
                <a:solidFill>
                  <a:schemeClr val="bg1"/>
                </a:solidFill>
                <a:latin typeface="Calibri" pitchFamily="34" charset="0"/>
              </a:rPr>
              <a:t> so that Christ may </a:t>
            </a:r>
            <a:r>
              <a:rPr lang="en-US" sz="5000" b="1" dirty="0">
                <a:solidFill>
                  <a:schemeClr val="bg1"/>
                </a:solidFill>
                <a:effectLst>
                  <a:glow rad="127000">
                    <a:srgbClr val="C00000"/>
                  </a:glow>
                </a:effectLst>
                <a:latin typeface="Calibri" pitchFamily="34" charset="0"/>
              </a:rPr>
              <a:t>dwell </a:t>
            </a:r>
            <a:br>
              <a:rPr lang="en-US" sz="5000" b="1" dirty="0">
                <a:solidFill>
                  <a:schemeClr val="bg1"/>
                </a:solidFill>
                <a:effectLst>
                  <a:glow rad="127000">
                    <a:srgbClr val="C00000"/>
                  </a:glow>
                </a:effectLst>
                <a:latin typeface="Calibri" pitchFamily="34" charset="0"/>
              </a:rPr>
            </a:br>
            <a:r>
              <a:rPr lang="en-US" sz="5000" b="1" dirty="0">
                <a:solidFill>
                  <a:schemeClr val="bg1"/>
                </a:solidFill>
                <a:effectLst>
                  <a:glow rad="127000">
                    <a:srgbClr val="C00000"/>
                  </a:glow>
                </a:effectLst>
                <a:latin typeface="Calibri" pitchFamily="34" charset="0"/>
              </a:rPr>
              <a:t>in your </a:t>
            </a:r>
            <a:r>
              <a:rPr lang="en-US" sz="5000" b="1" u="sng" dirty="0">
                <a:solidFill>
                  <a:schemeClr val="bg1"/>
                </a:solidFill>
                <a:effectLst>
                  <a:glow rad="127000">
                    <a:srgbClr val="C00000"/>
                  </a:glow>
                </a:effectLst>
                <a:latin typeface="Calibri" pitchFamily="34" charset="0"/>
              </a:rPr>
              <a:t>hearts</a:t>
            </a:r>
            <a:r>
              <a:rPr lang="en-US" sz="5000" b="1" dirty="0">
                <a:solidFill>
                  <a:schemeClr val="bg1"/>
                </a:solidFill>
                <a:effectLst>
                  <a:glow rad="127000">
                    <a:srgbClr val="C00000"/>
                  </a:glow>
                </a:effectLst>
                <a:latin typeface="Calibri" pitchFamily="34" charset="0"/>
              </a:rPr>
              <a:t> </a:t>
            </a:r>
            <a:r>
              <a:rPr lang="en-US" sz="5000" b="1" dirty="0">
                <a:solidFill>
                  <a:schemeClr val="bg1"/>
                </a:solidFill>
                <a:latin typeface="Calibri" pitchFamily="34" charset="0"/>
              </a:rPr>
              <a:t>through faith.  </a:t>
            </a:r>
          </a:p>
        </p:txBody>
      </p:sp>
      <p:sp>
        <p:nvSpPr>
          <p:cNvPr id="10" name="TextBox 9">
            <a:extLst>
              <a:ext uri="{FF2B5EF4-FFF2-40B4-BE49-F238E27FC236}">
                <a16:creationId xmlns:a16="http://schemas.microsoft.com/office/drawing/2014/main" id="{7F822081-2954-4093-93A9-DC3F8F2E20CE}"/>
              </a:ext>
            </a:extLst>
          </p:cNvPr>
          <p:cNvSpPr txBox="1"/>
          <p:nvPr/>
        </p:nvSpPr>
        <p:spPr>
          <a:xfrm>
            <a:off x="7649577" y="4340562"/>
            <a:ext cx="5159829" cy="861774"/>
          </a:xfrm>
          <a:prstGeom prst="rect">
            <a:avLst/>
          </a:prstGeom>
          <a:noFill/>
        </p:spPr>
        <p:txBody>
          <a:bodyPr wrap="square" rtlCol="0">
            <a:spAutoFit/>
          </a:bodyPr>
          <a:lstStyle/>
          <a:p>
            <a:r>
              <a:rPr lang="en-US" sz="5000" b="1" dirty="0">
                <a:solidFill>
                  <a:srgbClr val="C00000"/>
                </a:solidFill>
                <a:effectLst>
                  <a:glow rad="190500">
                    <a:schemeClr val="bg1"/>
                  </a:glow>
                </a:effectLst>
                <a:latin typeface="Arial" panose="020B0604020202020204" pitchFamily="34" charset="0"/>
                <a:cs typeface="Arial" panose="020B0604020202020204" pitchFamily="34" charset="0"/>
              </a:rPr>
              <a:t>= “be at </a:t>
            </a:r>
            <a:r>
              <a:rPr lang="en-US" sz="5000" b="1" u="sng" dirty="0">
                <a:solidFill>
                  <a:srgbClr val="C00000"/>
                </a:solidFill>
                <a:effectLst>
                  <a:glow rad="190500">
                    <a:schemeClr val="bg1"/>
                  </a:glow>
                </a:effectLst>
                <a:latin typeface="Arial" panose="020B0604020202020204" pitchFamily="34" charset="0"/>
                <a:cs typeface="Arial" panose="020B0604020202020204" pitchFamily="34" charset="0"/>
              </a:rPr>
              <a:t>home</a:t>
            </a:r>
            <a:r>
              <a:rPr lang="en-US" sz="5000" b="1" dirty="0">
                <a:solidFill>
                  <a:srgbClr val="C00000"/>
                </a:solidFill>
                <a:effectLst>
                  <a:glow rad="190500">
                    <a:schemeClr val="bg1"/>
                  </a:glow>
                </a:effectLst>
                <a:latin typeface="Arial" panose="020B0604020202020204" pitchFamily="34" charset="0"/>
                <a:cs typeface="Arial" panose="020B0604020202020204" pitchFamily="34" charset="0"/>
              </a:rPr>
              <a:t>”</a:t>
            </a:r>
          </a:p>
        </p:txBody>
      </p:sp>
    </p:spTree>
  </p:cSld>
  <p:clrMapOvr>
    <a:masterClrMapping/>
  </p:clrMapOvr>
  <p:transition>
    <p:randomBa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7BC9A9-DA40-4973-83AE-2B9B0186D9C9}"/>
              </a:ext>
            </a:extLst>
          </p:cNvPr>
          <p:cNvGrpSpPr/>
          <p:nvPr/>
        </p:nvGrpSpPr>
        <p:grpSpPr>
          <a:xfrm>
            <a:off x="8106508" y="2104293"/>
            <a:ext cx="3321482" cy="4201876"/>
            <a:chOff x="7772400" y="1600200"/>
            <a:chExt cx="4419600" cy="5591061"/>
          </a:xfrm>
        </p:grpSpPr>
        <p:sp>
          <p:nvSpPr>
            <p:cNvPr id="7" name="Oval 6">
              <a:extLst>
                <a:ext uri="{FF2B5EF4-FFF2-40B4-BE49-F238E27FC236}">
                  <a16:creationId xmlns:a16="http://schemas.microsoft.com/office/drawing/2014/main" id="{E62970DC-0FBD-4B3F-B163-644825A2221D}"/>
                </a:ext>
              </a:extLst>
            </p:cNvPr>
            <p:cNvSpPr/>
            <p:nvPr/>
          </p:nvSpPr>
          <p:spPr>
            <a:xfrm>
              <a:off x="7772400" y="1704861"/>
              <a:ext cx="4114800" cy="54864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Jesus.png">
              <a:extLst>
                <a:ext uri="{FF2B5EF4-FFF2-40B4-BE49-F238E27FC236}">
                  <a16:creationId xmlns:a16="http://schemas.microsoft.com/office/drawing/2014/main" id="{1764923C-7E9C-426C-B1AA-70FF057BB710}"/>
                </a:ext>
              </a:extLst>
            </p:cNvPr>
            <p:cNvPicPr>
              <a:picLocks noChangeAspect="1"/>
            </p:cNvPicPr>
            <p:nvPr/>
          </p:nvPicPr>
          <p:blipFill>
            <a:blip r:embed="rId3" cstate="print"/>
            <a:srcRect l="21623" r="31928" b="15663"/>
            <a:stretch>
              <a:fillRect/>
            </a:stretch>
          </p:blipFill>
          <p:spPr>
            <a:xfrm>
              <a:off x="7772400" y="1600200"/>
              <a:ext cx="4419600" cy="5334000"/>
            </a:xfrm>
            <a:prstGeom prst="rect">
              <a:avLst/>
            </a:prstGeom>
          </p:spPr>
        </p:pic>
      </p:grpSp>
      <p:pic>
        <p:nvPicPr>
          <p:cNvPr id="9" name="Picture 8">
            <a:extLst>
              <a:ext uri="{FF2B5EF4-FFF2-40B4-BE49-F238E27FC236}">
                <a16:creationId xmlns:a16="http://schemas.microsoft.com/office/drawing/2014/main" id="{0A414D2A-EE20-4AF0-9876-E59F57889995}"/>
              </a:ext>
            </a:extLst>
          </p:cNvPr>
          <p:cNvPicPr>
            <a:picLocks noChangeAspect="1"/>
          </p:cNvPicPr>
          <p:nvPr/>
        </p:nvPicPr>
        <p:blipFill>
          <a:blip r:embed="rId4"/>
          <a:stretch>
            <a:fillRect/>
          </a:stretch>
        </p:blipFill>
        <p:spPr>
          <a:xfrm>
            <a:off x="5099761" y="-3260075"/>
            <a:ext cx="8683181" cy="10118075"/>
          </a:xfrm>
          <a:prstGeom prst="rect">
            <a:avLst/>
          </a:prstGeom>
        </p:spPr>
      </p:pic>
      <p:sp>
        <p:nvSpPr>
          <p:cNvPr id="13315" name="Rectangle 3"/>
          <p:cNvSpPr>
            <a:spLocks noGrp="1" noChangeArrowheads="1"/>
          </p:cNvSpPr>
          <p:nvPr>
            <p:ph type="ctrTitle"/>
          </p:nvPr>
        </p:nvSpPr>
        <p:spPr>
          <a:xfrm>
            <a:off x="1524001" y="1054100"/>
            <a:ext cx="8513763" cy="1143000"/>
          </a:xfrm>
          <a:effectLst>
            <a:outerShdw dist="71842" dir="2700000" algn="ctr" rotWithShape="0">
              <a:schemeClr val="bg2"/>
            </a:outerShdw>
          </a:effectLst>
        </p:spPr>
        <p:txBody>
          <a:bodyPr/>
          <a:lstStyle/>
          <a:p>
            <a:pPr algn="l">
              <a:lnSpc>
                <a:spcPct val="80000"/>
              </a:lnSpc>
              <a:defRPr/>
            </a:pPr>
            <a:r>
              <a:rPr lang="en-US" sz="11700" dirty="0">
                <a:solidFill>
                  <a:schemeClr val="bg1"/>
                </a:solidFill>
                <a:latin typeface="Bernard MT Condensed" pitchFamily="18" charset="0"/>
              </a:rPr>
              <a:t>PRESENCE </a:t>
            </a:r>
            <a:br>
              <a:rPr lang="en-US" sz="11700" dirty="0">
                <a:solidFill>
                  <a:schemeClr val="bg1"/>
                </a:solidFill>
                <a:latin typeface="Bernard MT Condensed" pitchFamily="18" charset="0"/>
              </a:rPr>
            </a:br>
            <a:r>
              <a:rPr lang="en-US" sz="11700" dirty="0">
                <a:solidFill>
                  <a:schemeClr val="bg1"/>
                </a:solidFill>
                <a:latin typeface="Bernard MT Condensed" pitchFamily="18" charset="0"/>
              </a:rPr>
              <a:t>of Christ</a:t>
            </a:r>
            <a:endParaRPr lang="en-US" dirty="0">
              <a:solidFill>
                <a:srgbClr val="FF0066"/>
              </a:solidFill>
            </a:endParaRPr>
          </a:p>
        </p:txBody>
      </p:sp>
      <p:sp>
        <p:nvSpPr>
          <p:cNvPr id="4" name="TextBox 3"/>
          <p:cNvSpPr txBox="1"/>
          <p:nvPr/>
        </p:nvSpPr>
        <p:spPr>
          <a:xfrm>
            <a:off x="505326" y="3578225"/>
            <a:ext cx="8181474" cy="2400657"/>
          </a:xfrm>
          <a:prstGeom prst="rect">
            <a:avLst/>
          </a:prstGeom>
          <a:noFill/>
        </p:spPr>
        <p:txBody>
          <a:bodyPr wrap="square" rtlCol="0">
            <a:spAutoFit/>
          </a:bodyPr>
          <a:lstStyle/>
          <a:p>
            <a:r>
              <a:rPr lang="en-US" sz="5000" b="1" baseline="30000" dirty="0">
                <a:solidFill>
                  <a:schemeClr val="bg1"/>
                </a:solidFill>
                <a:latin typeface="Calibri" pitchFamily="34" charset="0"/>
              </a:rPr>
              <a:t>16</a:t>
            </a:r>
            <a:r>
              <a:rPr lang="en-US" sz="5000" b="1" dirty="0">
                <a:solidFill>
                  <a:schemeClr val="bg1"/>
                </a:solidFill>
                <a:latin typeface="Calibri" pitchFamily="34" charset="0"/>
              </a:rPr>
              <a:t> I pray …</a:t>
            </a:r>
            <a:br>
              <a:rPr lang="en-US" sz="5000" b="1" dirty="0">
                <a:solidFill>
                  <a:schemeClr val="bg1"/>
                </a:solidFill>
                <a:latin typeface="Calibri" pitchFamily="34" charset="0"/>
              </a:rPr>
            </a:br>
            <a:r>
              <a:rPr lang="en-US" sz="5000" b="1" baseline="30000" dirty="0">
                <a:solidFill>
                  <a:schemeClr val="bg1"/>
                </a:solidFill>
                <a:latin typeface="Calibri" pitchFamily="34" charset="0"/>
              </a:rPr>
              <a:t>17</a:t>
            </a:r>
            <a:r>
              <a:rPr lang="en-US" sz="5000" b="1" dirty="0">
                <a:solidFill>
                  <a:schemeClr val="bg1"/>
                </a:solidFill>
                <a:latin typeface="Calibri" pitchFamily="34" charset="0"/>
              </a:rPr>
              <a:t> so that Christ may </a:t>
            </a:r>
            <a:r>
              <a:rPr lang="en-US" sz="5000" b="1" dirty="0">
                <a:solidFill>
                  <a:schemeClr val="bg1"/>
                </a:solidFill>
                <a:effectLst>
                  <a:glow rad="127000">
                    <a:srgbClr val="C00000">
                      <a:alpha val="0"/>
                    </a:srgbClr>
                  </a:glow>
                </a:effectLst>
                <a:latin typeface="Calibri" pitchFamily="34" charset="0"/>
              </a:rPr>
              <a:t>dwell </a:t>
            </a:r>
            <a:br>
              <a:rPr lang="en-US" sz="5000" b="1" dirty="0">
                <a:solidFill>
                  <a:schemeClr val="bg1"/>
                </a:solidFill>
                <a:effectLst>
                  <a:glow rad="127000">
                    <a:srgbClr val="C00000">
                      <a:alpha val="0"/>
                    </a:srgbClr>
                  </a:glow>
                </a:effectLst>
                <a:latin typeface="Calibri" pitchFamily="34" charset="0"/>
              </a:rPr>
            </a:br>
            <a:r>
              <a:rPr lang="en-US" sz="5000" b="1" dirty="0">
                <a:solidFill>
                  <a:schemeClr val="bg1"/>
                </a:solidFill>
                <a:effectLst>
                  <a:glow rad="127000">
                    <a:srgbClr val="C00000">
                      <a:alpha val="0"/>
                    </a:srgbClr>
                  </a:glow>
                </a:effectLst>
                <a:latin typeface="Calibri" pitchFamily="34" charset="0"/>
              </a:rPr>
              <a:t>in your hearts</a:t>
            </a:r>
            <a:r>
              <a:rPr lang="en-US" sz="5000" b="1" dirty="0">
                <a:solidFill>
                  <a:schemeClr val="bg1"/>
                </a:solidFill>
                <a:effectLst>
                  <a:glow rad="127000">
                    <a:srgbClr val="C00000"/>
                  </a:glow>
                </a:effectLst>
                <a:latin typeface="Calibri" pitchFamily="34" charset="0"/>
              </a:rPr>
              <a:t> through </a:t>
            </a:r>
            <a:r>
              <a:rPr lang="en-US" sz="5000" b="1" u="sng" dirty="0">
                <a:solidFill>
                  <a:schemeClr val="bg1"/>
                </a:solidFill>
                <a:effectLst>
                  <a:glow rad="127000">
                    <a:srgbClr val="C00000"/>
                  </a:glow>
                </a:effectLst>
                <a:latin typeface="Calibri" pitchFamily="34" charset="0"/>
              </a:rPr>
              <a:t>faith</a:t>
            </a:r>
            <a:r>
              <a:rPr lang="en-US" sz="5000" b="1" dirty="0">
                <a:solidFill>
                  <a:schemeClr val="bg1"/>
                </a:solidFill>
                <a:latin typeface="Calibri" pitchFamily="34" charset="0"/>
              </a:rPr>
              <a:t>.  </a:t>
            </a:r>
          </a:p>
        </p:txBody>
      </p:sp>
      <p:sp>
        <p:nvSpPr>
          <p:cNvPr id="11" name="TextBox 10">
            <a:extLst>
              <a:ext uri="{FF2B5EF4-FFF2-40B4-BE49-F238E27FC236}">
                <a16:creationId xmlns:a16="http://schemas.microsoft.com/office/drawing/2014/main" id="{832D745B-3386-43C0-A708-74EF12A5CAC9}"/>
              </a:ext>
            </a:extLst>
          </p:cNvPr>
          <p:cNvSpPr txBox="1"/>
          <p:nvPr/>
        </p:nvSpPr>
        <p:spPr>
          <a:xfrm>
            <a:off x="7649577" y="4340562"/>
            <a:ext cx="5159829" cy="861774"/>
          </a:xfrm>
          <a:prstGeom prst="rect">
            <a:avLst/>
          </a:prstGeom>
          <a:noFill/>
        </p:spPr>
        <p:txBody>
          <a:bodyPr wrap="square" rtlCol="0">
            <a:spAutoFit/>
          </a:bodyPr>
          <a:lstStyle/>
          <a:p>
            <a:r>
              <a:rPr lang="en-US" sz="5000" b="1" dirty="0">
                <a:solidFill>
                  <a:schemeClr val="bg1"/>
                </a:solidFill>
                <a:effectLst>
                  <a:glow rad="190500">
                    <a:schemeClr val="bg1">
                      <a:alpha val="0"/>
                    </a:schemeClr>
                  </a:glow>
                </a:effectLst>
                <a:latin typeface="Arial" panose="020B0604020202020204" pitchFamily="34" charset="0"/>
                <a:cs typeface="Arial" panose="020B0604020202020204" pitchFamily="34" charset="0"/>
              </a:rPr>
              <a:t>= “be at </a:t>
            </a:r>
            <a:r>
              <a:rPr lang="en-US" sz="5000" b="1" u="sng" dirty="0">
                <a:solidFill>
                  <a:schemeClr val="bg1"/>
                </a:solidFill>
                <a:effectLst>
                  <a:glow rad="190500">
                    <a:schemeClr val="bg1">
                      <a:alpha val="0"/>
                    </a:schemeClr>
                  </a:glow>
                </a:effectLst>
                <a:latin typeface="Arial" panose="020B0604020202020204" pitchFamily="34" charset="0"/>
                <a:cs typeface="Arial" panose="020B0604020202020204" pitchFamily="34" charset="0"/>
              </a:rPr>
              <a:t>home</a:t>
            </a:r>
            <a:r>
              <a:rPr lang="en-US" sz="5000" b="1" dirty="0">
                <a:solidFill>
                  <a:schemeClr val="bg1"/>
                </a:solidFill>
                <a:effectLst>
                  <a:glow rad="190500">
                    <a:schemeClr val="bg1">
                      <a:alpha val="0"/>
                    </a:schemeClr>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39304731"/>
      </p:ext>
    </p:extLst>
  </p:cSld>
  <p:clrMapOvr>
    <a:masterClrMapping/>
  </p:clrMapOvr>
  <p:transition>
    <p:randomBa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ctrTitle"/>
          </p:nvPr>
        </p:nvSpPr>
        <p:spPr>
          <a:xfrm>
            <a:off x="409073" y="0"/>
            <a:ext cx="9826811" cy="960120"/>
          </a:xfrm>
          <a:effectLst/>
        </p:spPr>
        <p:txBody>
          <a:bodyPr/>
          <a:lstStyle/>
          <a:p>
            <a:pPr algn="l">
              <a:defRPr/>
            </a:pPr>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He also said …</a:t>
            </a:r>
          </a:p>
        </p:txBody>
      </p:sp>
      <p:sp>
        <p:nvSpPr>
          <p:cNvPr id="4" name="TextBox 3"/>
          <p:cNvSpPr txBox="1"/>
          <p:nvPr/>
        </p:nvSpPr>
        <p:spPr>
          <a:xfrm>
            <a:off x="409073" y="1171694"/>
            <a:ext cx="7435515" cy="5478423"/>
          </a:xfrm>
          <a:prstGeom prst="rect">
            <a:avLst/>
          </a:prstGeom>
          <a:noFill/>
        </p:spPr>
        <p:txBody>
          <a:bodyPr wrap="square" rtlCol="0">
            <a:spAutoFit/>
          </a:bodyPr>
          <a:lstStyle/>
          <a:p>
            <a:r>
              <a:rPr lang="en-US" sz="5000" b="1" baseline="30000" dirty="0">
                <a:solidFill>
                  <a:schemeClr val="bg1"/>
                </a:solidFill>
                <a:latin typeface="Arial" pitchFamily="34" charset="0"/>
                <a:cs typeface="Arial" pitchFamily="34" charset="0"/>
              </a:rPr>
              <a:t>20</a:t>
            </a:r>
            <a:r>
              <a:rPr lang="en-US" sz="5000" b="1" dirty="0">
                <a:solidFill>
                  <a:schemeClr val="bg1"/>
                </a:solidFill>
                <a:latin typeface="Arial" pitchFamily="34" charset="0"/>
                <a:cs typeface="Arial" pitchFamily="34" charset="0"/>
              </a:rPr>
              <a:t> Here I am! I stand at the door and knock. If anyone hears my voice and opens the door, I will come in and eat with him, and he with me. Revelation 3:20</a:t>
            </a:r>
          </a:p>
        </p:txBody>
      </p:sp>
      <p:sp>
        <p:nvSpPr>
          <p:cNvPr id="5" name="TextBox 4"/>
          <p:cNvSpPr txBox="1"/>
          <p:nvPr/>
        </p:nvSpPr>
        <p:spPr>
          <a:xfrm>
            <a:off x="6467703" y="1516123"/>
            <a:ext cx="3936827" cy="584775"/>
          </a:xfrm>
          <a:prstGeom prst="rect">
            <a:avLst/>
          </a:prstGeom>
          <a:noFill/>
        </p:spPr>
        <p:txBody>
          <a:bodyPr wrap="square" rtlCol="0">
            <a:spAutoFit/>
          </a:bodyPr>
          <a:lstStyle/>
          <a:p>
            <a:r>
              <a:rPr lang="en-US" sz="3200" dirty="0">
                <a:solidFill>
                  <a:schemeClr val="bg1"/>
                </a:solidFill>
                <a:latin typeface="Arial" pitchFamily="34" charset="0"/>
                <a:cs typeface="Arial" pitchFamily="34" charset="0"/>
              </a:rPr>
              <a:t> </a:t>
            </a:r>
          </a:p>
        </p:txBody>
      </p:sp>
      <p:pic>
        <p:nvPicPr>
          <p:cNvPr id="1027" name="Picture 3"/>
          <p:cNvPicPr>
            <a:picLocks noChangeAspect="1" noChangeArrowheads="1"/>
          </p:cNvPicPr>
          <p:nvPr/>
        </p:nvPicPr>
        <p:blipFill>
          <a:blip r:embed="rId3" cstate="print"/>
          <a:srcRect/>
          <a:stretch>
            <a:fillRect/>
          </a:stretch>
        </p:blipFill>
        <p:spPr bwMode="auto">
          <a:xfrm>
            <a:off x="7598913" y="0"/>
            <a:ext cx="4593087" cy="6858000"/>
          </a:xfrm>
          <a:prstGeom prst="rect">
            <a:avLst/>
          </a:prstGeom>
          <a:noFill/>
          <a:ln w="9525">
            <a:noFill/>
            <a:miter lim="800000"/>
            <a:headEnd/>
            <a:tailEnd/>
          </a:ln>
          <a:effectLst/>
        </p:spPr>
      </p:pic>
    </p:spTree>
  </p:cSld>
  <p:clrMapOvr>
    <a:masterClrMapping/>
  </p:clrMapOvr>
  <p:transition>
    <p:randomBa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l="26104"/>
          <a:stretch>
            <a:fillRect/>
          </a:stretch>
        </p:blipFill>
        <p:spPr bwMode="auto">
          <a:xfrm>
            <a:off x="0" y="-4763"/>
            <a:ext cx="3990506" cy="6862763"/>
          </a:xfrm>
          <a:prstGeom prst="rect">
            <a:avLst/>
          </a:prstGeom>
          <a:noFill/>
          <a:ln w="9525">
            <a:noFill/>
            <a:miter lim="800000"/>
            <a:headEnd/>
            <a:tailEnd/>
          </a:ln>
          <a:effectLst/>
        </p:spPr>
      </p:pic>
      <p:sp>
        <p:nvSpPr>
          <p:cNvPr id="16387" name="Rectangle 3"/>
          <p:cNvSpPr>
            <a:spLocks noGrp="1" noChangeArrowheads="1"/>
          </p:cNvSpPr>
          <p:nvPr>
            <p:ph type="title"/>
          </p:nvPr>
        </p:nvSpPr>
        <p:spPr>
          <a:xfrm>
            <a:off x="3938588" y="758825"/>
            <a:ext cx="6729412" cy="1143000"/>
          </a:xfrm>
          <a:effectLst>
            <a:outerShdw dist="53882" dir="2700000" algn="ctr" rotWithShape="0">
              <a:schemeClr val="bg2"/>
            </a:outerShdw>
          </a:effectLst>
        </p:spPr>
        <p:txBody>
          <a:bodyPr/>
          <a:lstStyle/>
          <a:p>
            <a:pPr>
              <a:defRPr/>
            </a:pPr>
            <a:r>
              <a:rPr lang="en-US" sz="8000" b="0" dirty="0">
                <a:latin typeface="Bernard MT Condensed" pitchFamily="18" charset="0"/>
              </a:rPr>
              <a:t>DISCOURAGMENT</a:t>
            </a:r>
            <a:br>
              <a:rPr lang="en-US" sz="8000" b="0" dirty="0">
                <a:latin typeface="Bernard MT Condensed" pitchFamily="18" charset="0"/>
              </a:rPr>
            </a:br>
            <a:r>
              <a:rPr lang="en-US" sz="7200" b="0" dirty="0">
                <a:latin typeface="Bernard MT Condensed" pitchFamily="18" charset="0"/>
              </a:rPr>
              <a:t>thrives on feeling</a:t>
            </a:r>
            <a:endParaRPr lang="en-US" sz="3600" b="0" dirty="0">
              <a:solidFill>
                <a:srgbClr val="CC0066"/>
              </a:solidFill>
            </a:endParaRPr>
          </a:p>
        </p:txBody>
      </p:sp>
      <p:sp>
        <p:nvSpPr>
          <p:cNvPr id="16388" name="Rectangle 4"/>
          <p:cNvSpPr>
            <a:spLocks noGrp="1" noChangeArrowheads="1"/>
          </p:cNvSpPr>
          <p:nvPr>
            <p:ph type="body" idx="1"/>
          </p:nvPr>
        </p:nvSpPr>
        <p:spPr>
          <a:xfrm>
            <a:off x="4892676" y="2751456"/>
            <a:ext cx="5775325" cy="4060825"/>
          </a:xfrm>
          <a:effectLst>
            <a:outerShdw dist="35921" dir="2700000" algn="ctr" rotWithShape="0">
              <a:schemeClr val="folHlink"/>
            </a:outerShdw>
          </a:effectLst>
        </p:spPr>
        <p:txBody>
          <a:bodyPr/>
          <a:lstStyle/>
          <a:p>
            <a:pPr marL="0" indent="0">
              <a:defRPr/>
            </a:pPr>
            <a:r>
              <a:rPr lang="en-US" sz="5400" dirty="0">
                <a:solidFill>
                  <a:schemeClr val="bg1">
                    <a:lumMod val="65000"/>
                  </a:schemeClr>
                </a:solidFill>
                <a:effectLst>
                  <a:outerShdw blurRad="38100" dist="38100" dir="2700000" algn="tl">
                    <a:srgbClr val="000000">
                      <a:alpha val="43137"/>
                    </a:srgbClr>
                  </a:outerShdw>
                </a:effectLst>
                <a:latin typeface="Arial" charset="0"/>
              </a:rPr>
              <a:t>1) Powerless</a:t>
            </a:r>
          </a:p>
          <a:p>
            <a:pPr marL="0" indent="0">
              <a:defRPr/>
            </a:pPr>
            <a:r>
              <a:rPr lang="en-US" sz="5400" dirty="0">
                <a:solidFill>
                  <a:schemeClr val="bg1">
                    <a:lumMod val="65000"/>
                  </a:schemeClr>
                </a:solidFill>
                <a:effectLst>
                  <a:outerShdw blurRad="38100" dist="38100" dir="2700000" algn="tl">
                    <a:srgbClr val="000000">
                      <a:alpha val="43137"/>
                    </a:srgbClr>
                  </a:outerShdw>
                </a:effectLst>
                <a:latin typeface="Arial" charset="0"/>
              </a:rPr>
              <a:t>2) Lonely</a:t>
            </a:r>
          </a:p>
          <a:p>
            <a:pPr marL="0" indent="0">
              <a:defRPr/>
            </a:pPr>
            <a:r>
              <a:rPr lang="en-US" sz="5400" dirty="0">
                <a:effectLst>
                  <a:outerShdw blurRad="38100" dist="38100" dir="2700000" algn="tl">
                    <a:srgbClr val="000000">
                      <a:alpha val="43137"/>
                    </a:srgbClr>
                  </a:outerShdw>
                </a:effectLst>
                <a:latin typeface="Arial" charset="0"/>
              </a:rPr>
              <a:t>3) Unloved</a:t>
            </a:r>
          </a:p>
        </p:txBody>
      </p:sp>
    </p:spTree>
  </p:cSld>
  <p:clrMapOvr>
    <a:masterClrMapping/>
  </p:clrMapOvr>
  <p:transition>
    <p:randomBa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t="5780" r="8426"/>
          <a:stretch>
            <a:fillRect/>
          </a:stretch>
        </p:blipFill>
        <p:spPr bwMode="auto">
          <a:xfrm>
            <a:off x="7620000" y="0"/>
            <a:ext cx="4572000" cy="6858000"/>
          </a:xfrm>
          <a:prstGeom prst="rect">
            <a:avLst/>
          </a:prstGeom>
          <a:noFill/>
          <a:ln w="9525">
            <a:noFill/>
            <a:miter lim="800000"/>
            <a:headEnd/>
            <a:tailEnd/>
          </a:ln>
          <a:effectLst/>
        </p:spPr>
      </p:pic>
      <p:sp>
        <p:nvSpPr>
          <p:cNvPr id="14339" name="Rectangle 3"/>
          <p:cNvSpPr>
            <a:spLocks noGrp="1" noChangeArrowheads="1"/>
          </p:cNvSpPr>
          <p:nvPr>
            <p:ph type="ctrTitle"/>
          </p:nvPr>
        </p:nvSpPr>
        <p:spPr>
          <a:xfrm>
            <a:off x="1524001" y="1054100"/>
            <a:ext cx="8513763" cy="1143000"/>
          </a:xfrm>
          <a:effectLst>
            <a:outerShdw dist="71842" dir="2700000" algn="ctr" rotWithShape="0">
              <a:schemeClr val="bg2"/>
            </a:outerShdw>
          </a:effectLst>
        </p:spPr>
        <p:txBody>
          <a:bodyPr/>
          <a:lstStyle/>
          <a:p>
            <a:pPr algn="l">
              <a:defRPr/>
            </a:pPr>
            <a:r>
              <a:rPr lang="en-US" sz="11700" dirty="0">
                <a:solidFill>
                  <a:schemeClr val="bg1"/>
                </a:solidFill>
                <a:latin typeface="Bernard MT Condensed" pitchFamily="18" charset="0"/>
              </a:rPr>
              <a:t>LOVE </a:t>
            </a:r>
            <a:br>
              <a:rPr lang="en-US" sz="11700" dirty="0">
                <a:solidFill>
                  <a:schemeClr val="bg1"/>
                </a:solidFill>
                <a:latin typeface="Bernard MT Condensed" pitchFamily="18" charset="0"/>
              </a:rPr>
            </a:br>
            <a:r>
              <a:rPr lang="en-US" sz="11700" dirty="0">
                <a:solidFill>
                  <a:schemeClr val="bg1"/>
                </a:solidFill>
                <a:latin typeface="Bernard MT Condensed" pitchFamily="18" charset="0"/>
              </a:rPr>
              <a:t>of Christ</a:t>
            </a:r>
            <a:endParaRPr lang="en-US" sz="3600" dirty="0">
              <a:solidFill>
                <a:srgbClr val="FF0066"/>
              </a:solidFill>
            </a:endParaRPr>
          </a:p>
        </p:txBody>
      </p:sp>
      <p:sp>
        <p:nvSpPr>
          <p:cNvPr id="4" name="TextBox 3"/>
          <p:cNvSpPr txBox="1"/>
          <p:nvPr/>
        </p:nvSpPr>
        <p:spPr>
          <a:xfrm>
            <a:off x="385011" y="3425825"/>
            <a:ext cx="11574378" cy="3307316"/>
          </a:xfrm>
          <a:prstGeom prst="rect">
            <a:avLst/>
          </a:prstGeom>
          <a:noFill/>
        </p:spPr>
        <p:txBody>
          <a:bodyPr wrap="square" rtlCol="0">
            <a:spAutoFit/>
          </a:bodyPr>
          <a:lstStyle/>
          <a:p>
            <a:pPr>
              <a:lnSpc>
                <a:spcPts val="5000"/>
              </a:lnSpc>
            </a:pPr>
            <a:r>
              <a:rPr lang="en-US" sz="5000" b="1" dirty="0">
                <a:solidFill>
                  <a:schemeClr val="bg1"/>
                </a:solidFill>
                <a:latin typeface="Calibri" pitchFamily="34" charset="0"/>
              </a:rPr>
              <a:t>And I pray that you, being rooted and established in </a:t>
            </a:r>
            <a:r>
              <a:rPr lang="en-US" sz="5000" b="1" dirty="0">
                <a:solidFill>
                  <a:schemeClr val="bg1"/>
                </a:solidFill>
                <a:effectLst>
                  <a:glow rad="127000">
                    <a:srgbClr val="C00000"/>
                  </a:glow>
                </a:effectLst>
                <a:latin typeface="Calibri" pitchFamily="34" charset="0"/>
              </a:rPr>
              <a:t>love</a:t>
            </a:r>
            <a:r>
              <a:rPr lang="en-US" sz="5000" b="1" dirty="0">
                <a:solidFill>
                  <a:schemeClr val="bg1"/>
                </a:solidFill>
                <a:latin typeface="Calibri" pitchFamily="34" charset="0"/>
              </a:rPr>
              <a:t>,  </a:t>
            </a:r>
            <a:r>
              <a:rPr lang="en-US" sz="5000" b="1" baseline="30000" dirty="0">
                <a:solidFill>
                  <a:schemeClr val="bg1"/>
                </a:solidFill>
                <a:latin typeface="Calibri" pitchFamily="34" charset="0"/>
              </a:rPr>
              <a:t>18</a:t>
            </a:r>
            <a:r>
              <a:rPr lang="en-US" sz="5000" b="1" dirty="0">
                <a:solidFill>
                  <a:schemeClr val="bg1"/>
                </a:solidFill>
                <a:latin typeface="Calibri" pitchFamily="34" charset="0"/>
              </a:rPr>
              <a:t> may have power, together with all the saints, to grasp how wide and long and high and deep is the </a:t>
            </a:r>
            <a:r>
              <a:rPr lang="en-US" sz="5000" b="1" dirty="0">
                <a:solidFill>
                  <a:schemeClr val="bg1"/>
                </a:solidFill>
                <a:effectLst>
                  <a:glow rad="127000">
                    <a:srgbClr val="C00000"/>
                  </a:glow>
                </a:effectLst>
                <a:latin typeface="Calibri" pitchFamily="34" charset="0"/>
              </a:rPr>
              <a:t>love of Christ</a:t>
            </a:r>
            <a:r>
              <a:rPr lang="en-US" sz="5000" b="1" dirty="0">
                <a:solidFill>
                  <a:schemeClr val="bg1"/>
                </a:solidFill>
                <a:latin typeface="Calibri" pitchFamily="34" charset="0"/>
              </a:rPr>
              <a:t>,</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cstate="print"/>
          <a:srcRect t="5780" r="8426"/>
          <a:stretch>
            <a:fillRect/>
          </a:stretch>
        </p:blipFill>
        <p:spPr bwMode="auto">
          <a:xfrm>
            <a:off x="7620000" y="0"/>
            <a:ext cx="4572000" cy="6858000"/>
          </a:xfrm>
          <a:prstGeom prst="rect">
            <a:avLst/>
          </a:prstGeom>
          <a:noFill/>
          <a:ln w="9525">
            <a:noFill/>
            <a:miter lim="800000"/>
            <a:headEnd/>
            <a:tailEnd/>
          </a:ln>
          <a:effectLst/>
        </p:spPr>
      </p:pic>
      <p:sp>
        <p:nvSpPr>
          <p:cNvPr id="14339" name="Rectangle 3"/>
          <p:cNvSpPr>
            <a:spLocks noGrp="1" noChangeArrowheads="1"/>
          </p:cNvSpPr>
          <p:nvPr>
            <p:ph type="ctrTitle"/>
          </p:nvPr>
        </p:nvSpPr>
        <p:spPr>
          <a:xfrm>
            <a:off x="1524001" y="1054100"/>
            <a:ext cx="8513763" cy="1143000"/>
          </a:xfrm>
          <a:effectLst>
            <a:outerShdw dist="71842" dir="2700000" algn="ctr" rotWithShape="0">
              <a:schemeClr val="bg2"/>
            </a:outerShdw>
          </a:effectLst>
        </p:spPr>
        <p:txBody>
          <a:bodyPr/>
          <a:lstStyle/>
          <a:p>
            <a:pPr algn="l">
              <a:defRPr/>
            </a:pPr>
            <a:r>
              <a:rPr lang="en-US" sz="11700">
                <a:solidFill>
                  <a:schemeClr val="bg1"/>
                </a:solidFill>
                <a:latin typeface="Bernard MT Condensed" pitchFamily="18" charset="0"/>
              </a:rPr>
              <a:t>LOVE </a:t>
            </a:r>
            <a:br>
              <a:rPr lang="en-US" sz="11700">
                <a:solidFill>
                  <a:schemeClr val="bg1"/>
                </a:solidFill>
                <a:latin typeface="Bernard MT Condensed" pitchFamily="18" charset="0"/>
              </a:rPr>
            </a:br>
            <a:r>
              <a:rPr lang="en-US" sz="11700">
                <a:solidFill>
                  <a:schemeClr val="bg1"/>
                </a:solidFill>
                <a:latin typeface="Bernard MT Condensed" pitchFamily="18" charset="0"/>
              </a:rPr>
              <a:t>of Christ</a:t>
            </a:r>
            <a:endParaRPr lang="en-US" sz="3600">
              <a:solidFill>
                <a:srgbClr val="FF0066"/>
              </a:solidFill>
            </a:endParaRPr>
          </a:p>
        </p:txBody>
      </p:sp>
      <p:sp>
        <p:nvSpPr>
          <p:cNvPr id="4" name="TextBox 3"/>
          <p:cNvSpPr txBox="1"/>
          <p:nvPr/>
        </p:nvSpPr>
        <p:spPr>
          <a:xfrm>
            <a:off x="385011" y="3425825"/>
            <a:ext cx="11285621" cy="3307316"/>
          </a:xfrm>
          <a:prstGeom prst="rect">
            <a:avLst/>
          </a:prstGeom>
          <a:noFill/>
        </p:spPr>
        <p:txBody>
          <a:bodyPr wrap="square" rtlCol="0">
            <a:spAutoFit/>
          </a:bodyPr>
          <a:lstStyle/>
          <a:p>
            <a:pPr>
              <a:lnSpc>
                <a:spcPts val="5000"/>
              </a:lnSpc>
            </a:pPr>
            <a:r>
              <a:rPr lang="en-US" sz="5000" b="1" dirty="0">
                <a:solidFill>
                  <a:schemeClr val="bg1"/>
                </a:solidFill>
                <a:latin typeface="Calibri" pitchFamily="34" charset="0"/>
              </a:rPr>
              <a:t>And I pray that you, being rooted and established in love,  </a:t>
            </a:r>
            <a:r>
              <a:rPr lang="en-US" sz="5000" b="1" baseline="30000" dirty="0">
                <a:solidFill>
                  <a:schemeClr val="bg1"/>
                </a:solidFill>
                <a:latin typeface="Calibri" pitchFamily="34" charset="0"/>
              </a:rPr>
              <a:t>18</a:t>
            </a:r>
            <a:r>
              <a:rPr lang="en-US" sz="5000" b="1" dirty="0">
                <a:solidFill>
                  <a:schemeClr val="bg1"/>
                </a:solidFill>
                <a:latin typeface="Calibri" pitchFamily="34" charset="0"/>
              </a:rPr>
              <a:t> may have power, together with all the saints, </a:t>
            </a:r>
            <a:r>
              <a:rPr lang="en-US" sz="5000" b="1" dirty="0">
                <a:solidFill>
                  <a:schemeClr val="bg1"/>
                </a:solidFill>
                <a:effectLst>
                  <a:glow rad="127000">
                    <a:schemeClr val="tx1"/>
                  </a:glow>
                </a:effectLst>
                <a:latin typeface="Calibri" pitchFamily="34" charset="0"/>
              </a:rPr>
              <a:t>to grasp how wide and long and high and deep is the love of Christ,</a:t>
            </a:r>
          </a:p>
        </p:txBody>
      </p:sp>
      <p:sp>
        <p:nvSpPr>
          <p:cNvPr id="5" name="Rectangle 4"/>
          <p:cNvSpPr/>
          <p:nvPr/>
        </p:nvSpPr>
        <p:spPr>
          <a:xfrm>
            <a:off x="3708907" y="3521505"/>
            <a:ext cx="4230645" cy="1200329"/>
          </a:xfrm>
          <a:prstGeom prst="rect">
            <a:avLst/>
          </a:prstGeom>
          <a:solidFill>
            <a:srgbClr val="FF0000"/>
          </a:solid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7200" b="1" spc="150" dirty="0">
                <a:ln w="11430"/>
                <a:solidFill>
                  <a:srgbClr val="F8F8F8"/>
                </a:solidFill>
                <a:effectLst>
                  <a:outerShdw blurRad="25400" algn="tl" rotWithShape="0">
                    <a:srgbClr val="000000">
                      <a:alpha val="43000"/>
                    </a:srgbClr>
                  </a:outerShdw>
                </a:effectLst>
              </a:rPr>
              <a:t>John 3:16</a:t>
            </a:r>
          </a:p>
        </p:txBody>
      </p:sp>
      <p:sp>
        <p:nvSpPr>
          <p:cNvPr id="6" name="Rectangle 5"/>
          <p:cNvSpPr/>
          <p:nvPr/>
        </p:nvSpPr>
        <p:spPr bwMode="auto">
          <a:xfrm>
            <a:off x="5344436" y="5320329"/>
            <a:ext cx="1374416" cy="740551"/>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 name="Rectangle 6"/>
          <p:cNvSpPr/>
          <p:nvPr/>
        </p:nvSpPr>
        <p:spPr bwMode="auto">
          <a:xfrm>
            <a:off x="7732845" y="5362702"/>
            <a:ext cx="1556073" cy="650681"/>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376946" y="5338639"/>
            <a:ext cx="1465105" cy="722242"/>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2951483" y="5324341"/>
            <a:ext cx="1355822" cy="73654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04317EE8-D3F4-4A6F-9CC7-BB3E25875291}"/>
              </a:ext>
            </a:extLst>
          </p:cNvPr>
          <p:cNvSpPr txBox="1"/>
          <p:nvPr/>
        </p:nvSpPr>
        <p:spPr>
          <a:xfrm>
            <a:off x="4457699" y="6041570"/>
            <a:ext cx="6760029" cy="707886"/>
          </a:xfrm>
          <a:prstGeom prst="rect">
            <a:avLst/>
          </a:prstGeom>
          <a:noFill/>
        </p:spPr>
        <p:txBody>
          <a:bodyPr wrap="square" rtlCol="0">
            <a:spAutoFit/>
          </a:bodyPr>
          <a:lstStyle/>
          <a:p>
            <a:r>
              <a:rPr lang="en-US" sz="4000" b="1" dirty="0">
                <a:solidFill>
                  <a:schemeClr val="bg1"/>
                </a:solidFill>
                <a:effectLst>
                  <a:glow rad="127000">
                    <a:srgbClr val="C00000"/>
                  </a:glow>
                </a:effectLst>
                <a:latin typeface="Arial" panose="020B0604020202020204" pitchFamily="34" charset="0"/>
                <a:cs typeface="Arial" panose="020B0604020202020204" pitchFamily="34" charset="0"/>
              </a:rPr>
              <a:t>FOUR </a:t>
            </a:r>
            <a:r>
              <a:rPr lang="en-US" sz="4000" b="1" u="sng" dirty="0">
                <a:solidFill>
                  <a:schemeClr val="bg1"/>
                </a:solidFill>
                <a:effectLst>
                  <a:glow rad="127000">
                    <a:srgbClr val="C00000"/>
                  </a:glow>
                </a:effectLst>
                <a:latin typeface="Arial" panose="020B0604020202020204" pitchFamily="34" charset="0"/>
                <a:cs typeface="Arial" panose="020B0604020202020204" pitchFamily="34" charset="0"/>
              </a:rPr>
              <a:t>DIMENSIONS </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t="5780" r="8426"/>
          <a:stretch>
            <a:fillRect/>
          </a:stretch>
        </p:blipFill>
        <p:spPr bwMode="auto">
          <a:xfrm>
            <a:off x="7620000" y="0"/>
            <a:ext cx="4572000" cy="6858000"/>
          </a:xfrm>
          <a:prstGeom prst="rect">
            <a:avLst/>
          </a:prstGeom>
          <a:noFill/>
          <a:ln w="9525">
            <a:noFill/>
            <a:miter lim="800000"/>
            <a:headEnd/>
            <a:tailEnd/>
          </a:ln>
          <a:effectLst/>
        </p:spPr>
      </p:pic>
      <p:sp>
        <p:nvSpPr>
          <p:cNvPr id="14339" name="Rectangle 3"/>
          <p:cNvSpPr>
            <a:spLocks noGrp="1" noChangeArrowheads="1"/>
          </p:cNvSpPr>
          <p:nvPr>
            <p:ph type="ctrTitle"/>
          </p:nvPr>
        </p:nvSpPr>
        <p:spPr>
          <a:xfrm>
            <a:off x="1524001" y="1054100"/>
            <a:ext cx="8513763" cy="1143000"/>
          </a:xfrm>
          <a:effectLst>
            <a:outerShdw dist="71842" dir="2700000" algn="ctr" rotWithShape="0">
              <a:schemeClr val="bg2"/>
            </a:outerShdw>
          </a:effectLst>
        </p:spPr>
        <p:txBody>
          <a:bodyPr/>
          <a:lstStyle/>
          <a:p>
            <a:pPr algn="l">
              <a:defRPr/>
            </a:pPr>
            <a:r>
              <a:rPr lang="en-US" sz="11700">
                <a:solidFill>
                  <a:schemeClr val="bg1"/>
                </a:solidFill>
                <a:latin typeface="Bernard MT Condensed" pitchFamily="18" charset="0"/>
              </a:rPr>
              <a:t>LOVE </a:t>
            </a:r>
            <a:br>
              <a:rPr lang="en-US" sz="11700">
                <a:solidFill>
                  <a:schemeClr val="bg1"/>
                </a:solidFill>
                <a:latin typeface="Bernard MT Condensed" pitchFamily="18" charset="0"/>
              </a:rPr>
            </a:br>
            <a:r>
              <a:rPr lang="en-US" sz="11700">
                <a:solidFill>
                  <a:schemeClr val="bg1"/>
                </a:solidFill>
                <a:latin typeface="Bernard MT Condensed" pitchFamily="18" charset="0"/>
              </a:rPr>
              <a:t>of Christ</a:t>
            </a:r>
            <a:endParaRPr lang="en-US" sz="3600">
              <a:solidFill>
                <a:srgbClr val="FF0066"/>
              </a:solidFill>
            </a:endParaRPr>
          </a:p>
        </p:txBody>
      </p:sp>
      <p:sp>
        <p:nvSpPr>
          <p:cNvPr id="4" name="TextBox 3"/>
          <p:cNvSpPr txBox="1"/>
          <p:nvPr/>
        </p:nvSpPr>
        <p:spPr>
          <a:xfrm>
            <a:off x="385011" y="3425825"/>
            <a:ext cx="11285621" cy="3307316"/>
          </a:xfrm>
          <a:prstGeom prst="rect">
            <a:avLst/>
          </a:prstGeom>
          <a:noFill/>
        </p:spPr>
        <p:txBody>
          <a:bodyPr wrap="square" rtlCol="0">
            <a:spAutoFit/>
          </a:bodyPr>
          <a:lstStyle/>
          <a:p>
            <a:pPr>
              <a:lnSpc>
                <a:spcPts val="5000"/>
              </a:lnSpc>
            </a:pPr>
            <a:r>
              <a:rPr lang="en-US" sz="5000" b="1" dirty="0">
                <a:solidFill>
                  <a:schemeClr val="bg1"/>
                </a:solidFill>
                <a:latin typeface="Calibri" pitchFamily="34" charset="0"/>
              </a:rPr>
              <a:t>And I pray that </a:t>
            </a:r>
            <a:r>
              <a:rPr lang="en-US" sz="5000" b="1" dirty="0">
                <a:solidFill>
                  <a:schemeClr val="bg1"/>
                </a:solidFill>
                <a:effectLst>
                  <a:glow rad="127000">
                    <a:srgbClr val="FF0000"/>
                  </a:glow>
                </a:effectLst>
                <a:latin typeface="Calibri" pitchFamily="34" charset="0"/>
              </a:rPr>
              <a:t>you, being rooted and established in love</a:t>
            </a:r>
            <a:r>
              <a:rPr lang="en-US" sz="5000" b="1" dirty="0">
                <a:solidFill>
                  <a:schemeClr val="bg1"/>
                </a:solidFill>
                <a:latin typeface="Calibri" pitchFamily="34" charset="0"/>
              </a:rPr>
              <a:t>,  </a:t>
            </a:r>
            <a:r>
              <a:rPr lang="en-US" sz="5000" b="1" baseline="30000" dirty="0">
                <a:solidFill>
                  <a:schemeClr val="bg1"/>
                </a:solidFill>
                <a:latin typeface="Calibri" pitchFamily="34" charset="0"/>
              </a:rPr>
              <a:t>18</a:t>
            </a:r>
            <a:r>
              <a:rPr lang="en-US" sz="5000" b="1" dirty="0">
                <a:solidFill>
                  <a:schemeClr val="bg1"/>
                </a:solidFill>
                <a:latin typeface="Calibri" pitchFamily="34" charset="0"/>
              </a:rPr>
              <a:t> may have power, together with all the saints, to grasp how wide and long and high and deep is the love of Christ,</a:t>
            </a:r>
          </a:p>
        </p:txBody>
      </p:sp>
      <p:sp>
        <p:nvSpPr>
          <p:cNvPr id="11" name="Rectangle 10"/>
          <p:cNvSpPr/>
          <p:nvPr/>
        </p:nvSpPr>
        <p:spPr>
          <a:xfrm>
            <a:off x="2602266" y="4643735"/>
            <a:ext cx="3935694" cy="923330"/>
          </a:xfrm>
          <a:prstGeom prst="rect">
            <a:avLst/>
          </a:prstGeom>
          <a:solidFill>
            <a:srgbClr val="FF0000"/>
          </a:solid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a:ln w="11430"/>
                <a:solidFill>
                  <a:srgbClr val="F8F8F8"/>
                </a:solidFill>
                <a:effectLst>
                  <a:outerShdw blurRad="25400" algn="tl" rotWithShape="0">
                    <a:srgbClr val="000000">
                      <a:alpha val="43000"/>
                    </a:srgbClr>
                  </a:outerShdw>
                </a:effectLst>
              </a:rPr>
              <a:t>D.L. Moody</a:t>
            </a:r>
          </a:p>
        </p:txBody>
      </p:sp>
      <p:pic>
        <p:nvPicPr>
          <p:cNvPr id="12" name="Picture 3"/>
          <p:cNvPicPr>
            <a:picLocks noChangeAspect="1" noChangeArrowheads="1"/>
          </p:cNvPicPr>
          <p:nvPr/>
        </p:nvPicPr>
        <p:blipFill>
          <a:blip r:embed="rId4" cstate="print"/>
          <a:srcRect/>
          <a:stretch>
            <a:fillRect/>
          </a:stretch>
        </p:blipFill>
        <p:spPr bwMode="auto">
          <a:xfrm>
            <a:off x="6561514" y="1680704"/>
            <a:ext cx="3857105" cy="5177296"/>
          </a:xfrm>
          <a:prstGeom prst="rect">
            <a:avLst/>
          </a:prstGeom>
          <a:noFill/>
          <a:ln w="9525">
            <a:noFill/>
            <a:miter lim="800000"/>
            <a:headEnd/>
            <a:tailEnd/>
          </a:ln>
          <a:effectLst/>
        </p:spPr>
      </p:pic>
      <p:sp>
        <p:nvSpPr>
          <p:cNvPr id="13" name="Rectangle 12"/>
          <p:cNvSpPr/>
          <p:nvPr/>
        </p:nvSpPr>
        <p:spPr>
          <a:xfrm>
            <a:off x="1535466" y="5603855"/>
            <a:ext cx="6267414" cy="923330"/>
          </a:xfrm>
          <a:prstGeom prst="rect">
            <a:avLst/>
          </a:prstGeom>
          <a:solidFill>
            <a:srgbClr val="FF0000"/>
          </a:solid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a:ln w="11430"/>
                <a:solidFill>
                  <a:srgbClr val="F8F8F8"/>
                </a:solidFill>
                <a:effectLst>
                  <a:outerShdw blurRad="25400" algn="tl" rotWithShape="0">
                    <a:srgbClr val="000000">
                      <a:alpha val="43000"/>
                    </a:srgbClr>
                  </a:outerShdw>
                </a:effectLst>
              </a:rPr>
              <a:t>Harry </a:t>
            </a:r>
            <a:r>
              <a:rPr lang="en-US" sz="5400" b="1" spc="150" dirty="0" err="1">
                <a:ln w="11430"/>
                <a:solidFill>
                  <a:srgbClr val="F8F8F8"/>
                </a:solidFill>
                <a:effectLst>
                  <a:outerShdw blurRad="25400" algn="tl" rotWithShape="0">
                    <a:srgbClr val="000000">
                      <a:alpha val="43000"/>
                    </a:srgbClr>
                  </a:outerShdw>
                </a:effectLst>
              </a:rPr>
              <a:t>Moorhouse</a:t>
            </a:r>
            <a:endParaRPr lang="en-US" sz="5400" b="1" spc="150" dirty="0">
              <a:ln w="11430"/>
              <a:solidFill>
                <a:srgbClr val="F8F8F8"/>
              </a:solidFill>
              <a:effectLst>
                <a:outerShdw blurRad="25400" algn="tl" rotWithShape="0">
                  <a:srgbClr val="000000">
                    <a:alpha val="43000"/>
                  </a:srgbClr>
                </a:outerShdw>
              </a:effectLst>
            </a:endParaRPr>
          </a:p>
        </p:txBody>
      </p:sp>
      <p:pic>
        <p:nvPicPr>
          <p:cNvPr id="9" name="Picture 8">
            <a:extLst>
              <a:ext uri="{FF2B5EF4-FFF2-40B4-BE49-F238E27FC236}">
                <a16:creationId xmlns:a16="http://schemas.microsoft.com/office/drawing/2014/main" id="{778C5299-E08F-4013-B8A0-4E344FED4CBE}"/>
              </a:ext>
            </a:extLst>
          </p:cNvPr>
          <p:cNvPicPr>
            <a:picLocks noChangeAspect="1"/>
          </p:cNvPicPr>
          <p:nvPr/>
        </p:nvPicPr>
        <p:blipFill>
          <a:blip r:embed="rId5"/>
          <a:stretch>
            <a:fillRect/>
          </a:stretch>
        </p:blipFill>
        <p:spPr>
          <a:xfrm>
            <a:off x="6743475" y="1774925"/>
            <a:ext cx="3842463" cy="4828476"/>
          </a:xfrm>
          <a:prstGeom prst="rect">
            <a:avLst/>
          </a:prstGeom>
        </p:spPr>
      </p:pic>
    </p:spTree>
    <p:extLst>
      <p:ext uri="{BB962C8B-B14F-4D97-AF65-F5344CB8AC3E}">
        <p14:creationId xmlns:p14="http://schemas.microsoft.com/office/powerpoint/2010/main" val="212598643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t="5780" r="8426"/>
          <a:stretch>
            <a:fillRect/>
          </a:stretch>
        </p:blipFill>
        <p:spPr bwMode="auto">
          <a:xfrm>
            <a:off x="7620000" y="0"/>
            <a:ext cx="4572000" cy="6858000"/>
          </a:xfrm>
          <a:prstGeom prst="rect">
            <a:avLst/>
          </a:prstGeom>
          <a:noFill/>
          <a:ln w="9525">
            <a:noFill/>
            <a:miter lim="800000"/>
            <a:headEnd/>
            <a:tailEnd/>
          </a:ln>
          <a:effectLst/>
        </p:spPr>
      </p:pic>
      <p:sp>
        <p:nvSpPr>
          <p:cNvPr id="14339" name="Rectangle 3"/>
          <p:cNvSpPr>
            <a:spLocks noGrp="1" noChangeArrowheads="1"/>
          </p:cNvSpPr>
          <p:nvPr>
            <p:ph type="ctrTitle"/>
          </p:nvPr>
        </p:nvSpPr>
        <p:spPr>
          <a:xfrm>
            <a:off x="1524001" y="1054100"/>
            <a:ext cx="8513763" cy="1143000"/>
          </a:xfrm>
          <a:effectLst>
            <a:outerShdw dist="71842" dir="2700000" algn="ctr" rotWithShape="0">
              <a:schemeClr val="bg2"/>
            </a:outerShdw>
          </a:effectLst>
        </p:spPr>
        <p:txBody>
          <a:bodyPr/>
          <a:lstStyle/>
          <a:p>
            <a:pPr algn="l">
              <a:defRPr/>
            </a:pPr>
            <a:r>
              <a:rPr lang="en-US" sz="11700">
                <a:solidFill>
                  <a:schemeClr val="bg1"/>
                </a:solidFill>
                <a:latin typeface="Bernard MT Condensed" pitchFamily="18" charset="0"/>
              </a:rPr>
              <a:t>LOVE </a:t>
            </a:r>
            <a:br>
              <a:rPr lang="en-US" sz="11700">
                <a:solidFill>
                  <a:schemeClr val="bg1"/>
                </a:solidFill>
                <a:latin typeface="Bernard MT Condensed" pitchFamily="18" charset="0"/>
              </a:rPr>
            </a:br>
            <a:r>
              <a:rPr lang="en-US" sz="11700">
                <a:solidFill>
                  <a:schemeClr val="bg1"/>
                </a:solidFill>
                <a:latin typeface="Bernard MT Condensed" pitchFamily="18" charset="0"/>
              </a:rPr>
              <a:t>of Christ</a:t>
            </a:r>
            <a:endParaRPr lang="en-US" sz="3600">
              <a:solidFill>
                <a:srgbClr val="FF0066"/>
              </a:solidFill>
            </a:endParaRPr>
          </a:p>
        </p:txBody>
      </p:sp>
      <p:sp>
        <p:nvSpPr>
          <p:cNvPr id="4" name="TextBox 3"/>
          <p:cNvSpPr txBox="1"/>
          <p:nvPr/>
        </p:nvSpPr>
        <p:spPr>
          <a:xfrm>
            <a:off x="360947" y="3425826"/>
            <a:ext cx="11333748" cy="1631216"/>
          </a:xfrm>
          <a:prstGeom prst="rect">
            <a:avLst/>
          </a:prstGeom>
          <a:noFill/>
        </p:spPr>
        <p:txBody>
          <a:bodyPr wrap="square" rtlCol="0">
            <a:spAutoFit/>
          </a:bodyPr>
          <a:lstStyle/>
          <a:p>
            <a:r>
              <a:rPr lang="en-US" sz="5000" b="1" dirty="0">
                <a:solidFill>
                  <a:schemeClr val="bg1"/>
                </a:solidFill>
                <a:latin typeface="Calibri" pitchFamily="34" charset="0"/>
              </a:rPr>
              <a:t> </a:t>
            </a:r>
            <a:r>
              <a:rPr lang="en-US" sz="5000" b="1" baseline="30000" dirty="0">
                <a:solidFill>
                  <a:schemeClr val="bg1"/>
                </a:solidFill>
                <a:latin typeface="Calibri" pitchFamily="34" charset="0"/>
              </a:rPr>
              <a:t>19</a:t>
            </a:r>
            <a:r>
              <a:rPr lang="en-US" sz="5000" b="1" dirty="0">
                <a:solidFill>
                  <a:schemeClr val="bg1"/>
                </a:solidFill>
                <a:latin typeface="Calibri" pitchFamily="34" charset="0"/>
              </a:rPr>
              <a:t> and to know </a:t>
            </a:r>
            <a:r>
              <a:rPr lang="en-US" sz="5000" b="1" dirty="0">
                <a:solidFill>
                  <a:schemeClr val="bg1"/>
                </a:solidFill>
                <a:effectLst>
                  <a:glow rad="127000">
                    <a:srgbClr val="FF0000"/>
                  </a:glow>
                </a:effectLst>
                <a:latin typeface="Calibri" pitchFamily="34" charset="0"/>
              </a:rPr>
              <a:t>this love </a:t>
            </a:r>
            <a:r>
              <a:rPr lang="en-US" sz="5000" b="1" dirty="0">
                <a:solidFill>
                  <a:schemeClr val="bg1"/>
                </a:solidFill>
                <a:latin typeface="Calibri" pitchFamily="34" charset="0"/>
              </a:rPr>
              <a:t>that surpasses knowledge--</a:t>
            </a:r>
          </a:p>
        </p:txBody>
      </p:sp>
      <p:pic>
        <p:nvPicPr>
          <p:cNvPr id="7" name="Picture 6">
            <a:extLst>
              <a:ext uri="{FF2B5EF4-FFF2-40B4-BE49-F238E27FC236}">
                <a16:creationId xmlns:a16="http://schemas.microsoft.com/office/drawing/2014/main" id="{030A6ABD-D35B-43BF-A332-8DBBAE9CAA48}"/>
              </a:ext>
            </a:extLst>
          </p:cNvPr>
          <p:cNvPicPr>
            <a:picLocks noChangeAspect="1"/>
          </p:cNvPicPr>
          <p:nvPr/>
        </p:nvPicPr>
        <p:blipFill>
          <a:blip r:embed="rId4"/>
          <a:stretch>
            <a:fillRect/>
          </a:stretch>
        </p:blipFill>
        <p:spPr>
          <a:xfrm>
            <a:off x="6954490" y="860525"/>
            <a:ext cx="3842463" cy="4828476"/>
          </a:xfrm>
          <a:prstGeom prst="rect">
            <a:avLst/>
          </a:prstGeom>
        </p:spPr>
      </p:pic>
      <p:sp>
        <p:nvSpPr>
          <p:cNvPr id="6" name="Rectangle 5"/>
          <p:cNvSpPr/>
          <p:nvPr/>
        </p:nvSpPr>
        <p:spPr>
          <a:xfrm>
            <a:off x="1426201" y="5085695"/>
            <a:ext cx="8843448" cy="1200329"/>
          </a:xfrm>
          <a:prstGeom prst="rect">
            <a:avLst/>
          </a:prstGeom>
          <a:solidFill>
            <a:srgbClr val="FF0000"/>
          </a:solid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7200" b="1" spc="150" dirty="0" err="1">
                <a:ln w="11430"/>
                <a:solidFill>
                  <a:srgbClr val="F8F8F8"/>
                </a:solidFill>
                <a:effectLst>
                  <a:outerShdw blurRad="25400" algn="tl" rotWithShape="0">
                    <a:srgbClr val="000000">
                      <a:alpha val="43000"/>
                    </a:srgbClr>
                  </a:outerShdw>
                </a:effectLst>
              </a:rPr>
              <a:t>Moorehouse</a:t>
            </a:r>
            <a:r>
              <a:rPr lang="en-US" sz="7200" b="1" spc="150" dirty="0">
                <a:ln w="11430"/>
                <a:solidFill>
                  <a:srgbClr val="F8F8F8"/>
                </a:solidFill>
                <a:effectLst>
                  <a:outerShdw blurRad="25400" algn="tl" rotWithShape="0">
                    <a:srgbClr val="000000">
                      <a:alpha val="43000"/>
                    </a:srgbClr>
                  </a:outerShdw>
                </a:effectLst>
              </a:rPr>
              <a:t> knew it!</a:t>
            </a:r>
          </a:p>
        </p:txBody>
      </p:sp>
    </p:spTree>
    <p:extLst>
      <p:ext uri="{BB962C8B-B14F-4D97-AF65-F5344CB8AC3E}">
        <p14:creationId xmlns:p14="http://schemas.microsoft.com/office/powerpoint/2010/main" val="332397267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srcRect t="5780" r="8426"/>
          <a:stretch>
            <a:fillRect/>
          </a:stretch>
        </p:blipFill>
        <p:spPr bwMode="auto">
          <a:xfrm>
            <a:off x="7620000" y="0"/>
            <a:ext cx="4572000" cy="6858000"/>
          </a:xfrm>
          <a:prstGeom prst="rect">
            <a:avLst/>
          </a:prstGeom>
          <a:noFill/>
          <a:ln w="9525">
            <a:noFill/>
            <a:miter lim="800000"/>
            <a:headEnd/>
            <a:tailEnd/>
          </a:ln>
          <a:effectLst/>
        </p:spPr>
      </p:pic>
      <p:sp>
        <p:nvSpPr>
          <p:cNvPr id="14339" name="Rectangle 3"/>
          <p:cNvSpPr>
            <a:spLocks noGrp="1" noChangeArrowheads="1"/>
          </p:cNvSpPr>
          <p:nvPr>
            <p:ph type="ctrTitle"/>
          </p:nvPr>
        </p:nvSpPr>
        <p:spPr>
          <a:xfrm>
            <a:off x="1524001" y="1054100"/>
            <a:ext cx="8513763" cy="1143000"/>
          </a:xfrm>
          <a:effectLst>
            <a:outerShdw dist="71842" dir="2700000" algn="ctr" rotWithShape="0">
              <a:schemeClr val="bg2"/>
            </a:outerShdw>
          </a:effectLst>
        </p:spPr>
        <p:txBody>
          <a:bodyPr/>
          <a:lstStyle/>
          <a:p>
            <a:pPr algn="l">
              <a:defRPr/>
            </a:pPr>
            <a:r>
              <a:rPr lang="en-US" sz="11700">
                <a:solidFill>
                  <a:schemeClr val="bg1"/>
                </a:solidFill>
                <a:latin typeface="Bernard MT Condensed" pitchFamily="18" charset="0"/>
              </a:rPr>
              <a:t>LOVE </a:t>
            </a:r>
            <a:br>
              <a:rPr lang="en-US" sz="11700">
                <a:solidFill>
                  <a:schemeClr val="bg1"/>
                </a:solidFill>
                <a:latin typeface="Bernard MT Condensed" pitchFamily="18" charset="0"/>
              </a:rPr>
            </a:br>
            <a:r>
              <a:rPr lang="en-US" sz="11700">
                <a:solidFill>
                  <a:schemeClr val="bg1"/>
                </a:solidFill>
                <a:latin typeface="Bernard MT Condensed" pitchFamily="18" charset="0"/>
              </a:rPr>
              <a:t>of Christ</a:t>
            </a:r>
            <a:endParaRPr lang="en-US" sz="3600">
              <a:solidFill>
                <a:srgbClr val="FF0066"/>
              </a:solidFill>
            </a:endParaRPr>
          </a:p>
        </p:txBody>
      </p:sp>
      <p:sp>
        <p:nvSpPr>
          <p:cNvPr id="4" name="TextBox 3"/>
          <p:cNvSpPr txBox="1"/>
          <p:nvPr/>
        </p:nvSpPr>
        <p:spPr>
          <a:xfrm>
            <a:off x="360947" y="3425826"/>
            <a:ext cx="11333748" cy="1631216"/>
          </a:xfrm>
          <a:prstGeom prst="rect">
            <a:avLst/>
          </a:prstGeom>
          <a:noFill/>
        </p:spPr>
        <p:txBody>
          <a:bodyPr wrap="square" rtlCol="0">
            <a:spAutoFit/>
          </a:bodyPr>
          <a:lstStyle/>
          <a:p>
            <a:r>
              <a:rPr lang="en-US" sz="5000" b="1" dirty="0">
                <a:solidFill>
                  <a:schemeClr val="bg1"/>
                </a:solidFill>
                <a:latin typeface="Calibri" pitchFamily="34" charset="0"/>
              </a:rPr>
              <a:t> </a:t>
            </a:r>
            <a:r>
              <a:rPr lang="en-US" sz="5000" b="1" baseline="30000" dirty="0">
                <a:solidFill>
                  <a:schemeClr val="bg1"/>
                </a:solidFill>
                <a:latin typeface="Calibri" pitchFamily="34" charset="0"/>
              </a:rPr>
              <a:t>19</a:t>
            </a:r>
            <a:r>
              <a:rPr lang="en-US" sz="5000" b="1" dirty="0">
                <a:solidFill>
                  <a:schemeClr val="bg1"/>
                </a:solidFill>
                <a:latin typeface="Calibri" pitchFamily="34" charset="0"/>
              </a:rPr>
              <a:t> and to know </a:t>
            </a:r>
            <a:r>
              <a:rPr lang="en-US" sz="5000" b="1" dirty="0">
                <a:solidFill>
                  <a:schemeClr val="bg1"/>
                </a:solidFill>
                <a:effectLst>
                  <a:glow rad="127000">
                    <a:srgbClr val="FF0000"/>
                  </a:glow>
                </a:effectLst>
                <a:latin typeface="Calibri" pitchFamily="34" charset="0"/>
              </a:rPr>
              <a:t>this love </a:t>
            </a:r>
            <a:r>
              <a:rPr lang="en-US" sz="5000" b="1" dirty="0">
                <a:solidFill>
                  <a:schemeClr val="bg1"/>
                </a:solidFill>
                <a:latin typeface="Calibri" pitchFamily="34" charset="0"/>
              </a:rPr>
              <a:t>that surpasses knowledge--</a:t>
            </a:r>
          </a:p>
        </p:txBody>
      </p:sp>
      <p:pic>
        <p:nvPicPr>
          <p:cNvPr id="8" name="Picture 3"/>
          <p:cNvPicPr>
            <a:picLocks noChangeAspect="1" noChangeArrowheads="1"/>
          </p:cNvPicPr>
          <p:nvPr/>
        </p:nvPicPr>
        <p:blipFill>
          <a:blip r:embed="rId4" cstate="print"/>
          <a:srcRect/>
          <a:stretch>
            <a:fillRect/>
          </a:stretch>
        </p:blipFill>
        <p:spPr bwMode="auto">
          <a:xfrm>
            <a:off x="7124222" y="871812"/>
            <a:ext cx="3857105" cy="5177296"/>
          </a:xfrm>
          <a:prstGeom prst="rect">
            <a:avLst/>
          </a:prstGeom>
          <a:noFill/>
          <a:ln w="9525">
            <a:noFill/>
            <a:miter lim="800000"/>
            <a:headEnd/>
            <a:tailEnd/>
          </a:ln>
          <a:effectLst/>
        </p:spPr>
      </p:pic>
      <p:sp>
        <p:nvSpPr>
          <p:cNvPr id="9" name="Rectangle 8"/>
          <p:cNvSpPr/>
          <p:nvPr/>
        </p:nvSpPr>
        <p:spPr>
          <a:xfrm>
            <a:off x="1020576" y="5085695"/>
            <a:ext cx="7590539" cy="1200329"/>
          </a:xfrm>
          <a:prstGeom prst="rect">
            <a:avLst/>
          </a:prstGeom>
          <a:solidFill>
            <a:srgbClr val="FF0000"/>
          </a:solid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7200" b="1" spc="150" dirty="0">
                <a:ln w="11430"/>
                <a:solidFill>
                  <a:srgbClr val="F8F8F8"/>
                </a:solidFill>
                <a:effectLst>
                  <a:outerShdw blurRad="25400" algn="tl" rotWithShape="0">
                    <a:srgbClr val="000000">
                      <a:alpha val="43000"/>
                    </a:srgbClr>
                  </a:outerShdw>
                </a:effectLst>
              </a:rPr>
              <a:t>Moody learned it!</a:t>
            </a:r>
          </a:p>
        </p:txBody>
      </p:sp>
    </p:spTree>
  </p:cSld>
  <p:clrMapOvr>
    <a:masterClrMapping/>
  </p:clrMapOvr>
  <p:transition>
    <p:randomBa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t="5780" r="8426"/>
          <a:stretch>
            <a:fillRect/>
          </a:stretch>
        </p:blipFill>
        <p:spPr bwMode="auto">
          <a:xfrm>
            <a:off x="7620000" y="0"/>
            <a:ext cx="4572000" cy="6858000"/>
          </a:xfrm>
          <a:prstGeom prst="rect">
            <a:avLst/>
          </a:prstGeom>
          <a:noFill/>
          <a:ln w="9525">
            <a:noFill/>
            <a:miter lim="800000"/>
            <a:headEnd/>
            <a:tailEnd/>
          </a:ln>
          <a:effectLst/>
        </p:spPr>
      </p:pic>
      <p:sp>
        <p:nvSpPr>
          <p:cNvPr id="14339" name="Rectangle 3"/>
          <p:cNvSpPr>
            <a:spLocks noGrp="1" noChangeArrowheads="1"/>
          </p:cNvSpPr>
          <p:nvPr>
            <p:ph type="ctrTitle"/>
          </p:nvPr>
        </p:nvSpPr>
        <p:spPr>
          <a:xfrm>
            <a:off x="1524001" y="1054100"/>
            <a:ext cx="8513763" cy="1143000"/>
          </a:xfrm>
          <a:effectLst>
            <a:outerShdw dist="71842" dir="2700000" algn="ctr" rotWithShape="0">
              <a:schemeClr val="bg2"/>
            </a:outerShdw>
          </a:effectLst>
        </p:spPr>
        <p:txBody>
          <a:bodyPr/>
          <a:lstStyle/>
          <a:p>
            <a:pPr algn="l">
              <a:defRPr/>
            </a:pPr>
            <a:r>
              <a:rPr lang="en-US" sz="11700">
                <a:solidFill>
                  <a:schemeClr val="bg1"/>
                </a:solidFill>
                <a:latin typeface="Bernard MT Condensed" pitchFamily="18" charset="0"/>
              </a:rPr>
              <a:t>LOVE </a:t>
            </a:r>
            <a:br>
              <a:rPr lang="en-US" sz="11700">
                <a:solidFill>
                  <a:schemeClr val="bg1"/>
                </a:solidFill>
                <a:latin typeface="Bernard MT Condensed" pitchFamily="18" charset="0"/>
              </a:rPr>
            </a:br>
            <a:r>
              <a:rPr lang="en-US" sz="11700">
                <a:solidFill>
                  <a:schemeClr val="bg1"/>
                </a:solidFill>
                <a:latin typeface="Bernard MT Condensed" pitchFamily="18" charset="0"/>
              </a:rPr>
              <a:t>of Christ</a:t>
            </a:r>
            <a:endParaRPr lang="en-US" sz="3600">
              <a:solidFill>
                <a:srgbClr val="FF0066"/>
              </a:solidFill>
            </a:endParaRPr>
          </a:p>
        </p:txBody>
      </p:sp>
      <p:sp>
        <p:nvSpPr>
          <p:cNvPr id="4" name="TextBox 3"/>
          <p:cNvSpPr txBox="1"/>
          <p:nvPr/>
        </p:nvSpPr>
        <p:spPr>
          <a:xfrm>
            <a:off x="360947" y="3425826"/>
            <a:ext cx="11333748" cy="1631216"/>
          </a:xfrm>
          <a:prstGeom prst="rect">
            <a:avLst/>
          </a:prstGeom>
          <a:noFill/>
        </p:spPr>
        <p:txBody>
          <a:bodyPr wrap="square" rtlCol="0">
            <a:spAutoFit/>
          </a:bodyPr>
          <a:lstStyle/>
          <a:p>
            <a:r>
              <a:rPr lang="en-US" sz="5000" b="1" dirty="0">
                <a:solidFill>
                  <a:schemeClr val="bg1"/>
                </a:solidFill>
                <a:latin typeface="Calibri" pitchFamily="34" charset="0"/>
              </a:rPr>
              <a:t> </a:t>
            </a:r>
            <a:r>
              <a:rPr lang="en-US" sz="5000" b="1" baseline="30000" dirty="0">
                <a:solidFill>
                  <a:schemeClr val="bg1"/>
                </a:solidFill>
                <a:latin typeface="Calibri" pitchFamily="34" charset="0"/>
              </a:rPr>
              <a:t>19</a:t>
            </a:r>
            <a:r>
              <a:rPr lang="en-US" sz="5000" b="1" dirty="0">
                <a:solidFill>
                  <a:schemeClr val="bg1"/>
                </a:solidFill>
                <a:latin typeface="Calibri" pitchFamily="34" charset="0"/>
              </a:rPr>
              <a:t> and to know </a:t>
            </a:r>
            <a:r>
              <a:rPr lang="en-US" sz="5000" b="1" dirty="0">
                <a:solidFill>
                  <a:schemeClr val="bg1"/>
                </a:solidFill>
                <a:effectLst>
                  <a:glow rad="127000">
                    <a:srgbClr val="FF0000"/>
                  </a:glow>
                </a:effectLst>
                <a:latin typeface="Calibri" pitchFamily="34" charset="0"/>
              </a:rPr>
              <a:t>this love</a:t>
            </a:r>
            <a:r>
              <a:rPr lang="en-US" sz="5000" b="1" dirty="0">
                <a:solidFill>
                  <a:schemeClr val="bg1"/>
                </a:solidFill>
                <a:latin typeface="Calibri" pitchFamily="34" charset="0"/>
              </a:rPr>
              <a:t> that surpasses knowledge--</a:t>
            </a:r>
          </a:p>
        </p:txBody>
      </p:sp>
      <p:sp>
        <p:nvSpPr>
          <p:cNvPr id="10" name="Rectangle 9"/>
          <p:cNvSpPr/>
          <p:nvPr/>
        </p:nvSpPr>
        <p:spPr>
          <a:xfrm>
            <a:off x="2036881" y="5085695"/>
            <a:ext cx="7684635" cy="1200329"/>
          </a:xfrm>
          <a:prstGeom prst="rect">
            <a:avLst/>
          </a:prstGeom>
          <a:solidFill>
            <a:srgbClr val="FF0000"/>
          </a:solid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7200" b="1" spc="150" dirty="0">
                <a:ln w="11430"/>
                <a:solidFill>
                  <a:srgbClr val="F8F8F8"/>
                </a:solidFill>
                <a:effectLst>
                  <a:outerShdw blurRad="25400" algn="tl" rotWithShape="0">
                    <a:srgbClr val="000000">
                      <a:alpha val="43000"/>
                    </a:srgbClr>
                  </a:outerShdw>
                </a:effectLst>
              </a:rPr>
              <a:t>I want it too!</a:t>
            </a:r>
          </a:p>
        </p:txBody>
      </p:sp>
    </p:spTree>
    <p:extLst>
      <p:ext uri="{BB962C8B-B14F-4D97-AF65-F5344CB8AC3E}">
        <p14:creationId xmlns:p14="http://schemas.microsoft.com/office/powerpoint/2010/main" val="2949062835"/>
      </p:ext>
    </p:extLst>
  </p:cSld>
  <p:clrMapOvr>
    <a:masterClrMapping/>
  </p:clrMapOvr>
  <p:transition>
    <p:randomBa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3" name="Content Placeholder 2"/>
          <p:cNvSpPr>
            <a:spLocks noGrp="1"/>
          </p:cNvSpPr>
          <p:nvPr>
            <p:ph idx="1"/>
          </p:nvPr>
        </p:nvSpPr>
        <p:spPr>
          <a:xfrm>
            <a:off x="1524000" y="1600201"/>
            <a:ext cx="9144000" cy="4525963"/>
          </a:xfrm>
        </p:spPr>
        <p:txBody>
          <a:bodyPr/>
          <a:lstStyle/>
          <a:p>
            <a:pPr algn="ctr">
              <a:defRPr/>
            </a:pPr>
            <a:r>
              <a:rPr lang="en-US" sz="5400" dirty="0">
                <a:solidFill>
                  <a:schemeClr val="tx1"/>
                </a:solidFill>
              </a:rPr>
              <a:t>The Father, Son and </a:t>
            </a:r>
            <a:br>
              <a:rPr lang="en-US" sz="5400" dirty="0">
                <a:solidFill>
                  <a:schemeClr val="tx1"/>
                </a:solidFill>
              </a:rPr>
            </a:br>
            <a:r>
              <a:rPr lang="en-US" sz="5400" dirty="0">
                <a:solidFill>
                  <a:schemeClr val="tx1"/>
                </a:solidFill>
              </a:rPr>
              <a:t>Holy Spirit did all that because …</a:t>
            </a:r>
          </a:p>
        </p:txBody>
      </p:sp>
    </p:spTree>
  </p:cSld>
  <p:clrMapOvr>
    <a:masterClrMapping/>
  </p:clrMapOvr>
  <p:transition>
    <p:randomBa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t="5780" r="8426"/>
          <a:stretch>
            <a:fillRect/>
          </a:stretch>
        </p:blipFill>
        <p:spPr bwMode="auto">
          <a:xfrm>
            <a:off x="7620000" y="0"/>
            <a:ext cx="4572000" cy="6858000"/>
          </a:xfrm>
          <a:prstGeom prst="rect">
            <a:avLst/>
          </a:prstGeom>
          <a:noFill/>
          <a:ln w="9525">
            <a:noFill/>
            <a:miter lim="800000"/>
            <a:headEnd/>
            <a:tailEnd/>
          </a:ln>
          <a:effectLst/>
        </p:spPr>
      </p:pic>
      <p:sp>
        <p:nvSpPr>
          <p:cNvPr id="14339" name="Rectangle 3"/>
          <p:cNvSpPr>
            <a:spLocks noGrp="1" noChangeArrowheads="1"/>
          </p:cNvSpPr>
          <p:nvPr>
            <p:ph type="ctrTitle"/>
          </p:nvPr>
        </p:nvSpPr>
        <p:spPr>
          <a:xfrm>
            <a:off x="1524001" y="1054100"/>
            <a:ext cx="8513763" cy="1143000"/>
          </a:xfrm>
          <a:effectLst>
            <a:outerShdw dist="71842" dir="2700000" algn="ctr" rotWithShape="0">
              <a:schemeClr val="bg2"/>
            </a:outerShdw>
          </a:effectLst>
        </p:spPr>
        <p:txBody>
          <a:bodyPr/>
          <a:lstStyle/>
          <a:p>
            <a:pPr algn="l">
              <a:defRPr/>
            </a:pPr>
            <a:r>
              <a:rPr lang="en-US" sz="11700" dirty="0">
                <a:solidFill>
                  <a:schemeClr val="bg1"/>
                </a:solidFill>
                <a:latin typeface="Bernard MT Condensed" pitchFamily="18" charset="0"/>
              </a:rPr>
              <a:t>LOVE </a:t>
            </a:r>
            <a:br>
              <a:rPr lang="en-US" sz="11700" dirty="0">
                <a:solidFill>
                  <a:schemeClr val="bg1"/>
                </a:solidFill>
                <a:latin typeface="Bernard MT Condensed" pitchFamily="18" charset="0"/>
              </a:rPr>
            </a:br>
            <a:r>
              <a:rPr lang="en-US" sz="11700" dirty="0">
                <a:solidFill>
                  <a:schemeClr val="bg1"/>
                </a:solidFill>
                <a:latin typeface="Bernard MT Condensed" pitchFamily="18" charset="0"/>
              </a:rPr>
              <a:t>of Christ</a:t>
            </a:r>
            <a:endParaRPr lang="en-US" sz="3600" dirty="0">
              <a:solidFill>
                <a:srgbClr val="FF0066"/>
              </a:solidFill>
            </a:endParaRPr>
          </a:p>
        </p:txBody>
      </p:sp>
      <p:sp>
        <p:nvSpPr>
          <p:cNvPr id="4" name="TextBox 3"/>
          <p:cNvSpPr txBox="1"/>
          <p:nvPr/>
        </p:nvSpPr>
        <p:spPr>
          <a:xfrm>
            <a:off x="457200" y="4434840"/>
            <a:ext cx="11213432" cy="2400657"/>
          </a:xfrm>
          <a:prstGeom prst="rect">
            <a:avLst/>
          </a:prstGeom>
          <a:noFill/>
        </p:spPr>
        <p:txBody>
          <a:bodyPr wrap="square" rtlCol="0">
            <a:spAutoFit/>
          </a:bodyPr>
          <a:lstStyle/>
          <a:p>
            <a:r>
              <a:rPr lang="en-US" sz="5000" b="1" baseline="30000" dirty="0">
                <a:solidFill>
                  <a:schemeClr val="bg1"/>
                </a:solidFill>
                <a:latin typeface="Arial" pitchFamily="34" charset="0"/>
                <a:cs typeface="Arial" pitchFamily="34" charset="0"/>
              </a:rPr>
              <a:t>14</a:t>
            </a:r>
            <a:r>
              <a:rPr lang="en-US" sz="5000" b="1" dirty="0">
                <a:solidFill>
                  <a:schemeClr val="bg1"/>
                </a:solidFill>
                <a:latin typeface="Arial" pitchFamily="34" charset="0"/>
                <a:cs typeface="Arial" pitchFamily="34" charset="0"/>
              </a:rPr>
              <a:t> For Christ's love </a:t>
            </a:r>
            <a:r>
              <a:rPr lang="en-US" sz="5000" b="1" dirty="0">
                <a:solidFill>
                  <a:schemeClr val="bg1"/>
                </a:solidFill>
                <a:effectLst>
                  <a:glow rad="127000">
                    <a:srgbClr val="FF0000"/>
                  </a:glow>
                </a:effectLst>
                <a:latin typeface="Arial" pitchFamily="34" charset="0"/>
                <a:cs typeface="Arial" pitchFamily="34" charset="0"/>
              </a:rPr>
              <a:t>compels us</a:t>
            </a:r>
            <a:r>
              <a:rPr lang="en-US" sz="5000" b="1" dirty="0">
                <a:solidFill>
                  <a:schemeClr val="bg1"/>
                </a:solidFill>
                <a:latin typeface="Arial" pitchFamily="34" charset="0"/>
                <a:cs typeface="Arial" pitchFamily="34" charset="0"/>
              </a:rPr>
              <a:t>,  </a:t>
            </a:r>
            <a:br>
              <a:rPr lang="en-US" sz="5000" dirty="0">
                <a:solidFill>
                  <a:schemeClr val="bg1"/>
                </a:solidFill>
                <a:latin typeface="Arial" pitchFamily="34" charset="0"/>
                <a:cs typeface="Arial" pitchFamily="34" charset="0"/>
              </a:rPr>
            </a:br>
            <a:r>
              <a:rPr lang="en-US" sz="5000" dirty="0">
                <a:solidFill>
                  <a:schemeClr val="bg1"/>
                </a:solidFill>
                <a:latin typeface="Arial" pitchFamily="34" charset="0"/>
                <a:cs typeface="Arial" pitchFamily="34" charset="0"/>
              </a:rPr>
              <a:t>                            </a:t>
            </a:r>
            <a:r>
              <a:rPr lang="en-US" sz="5000" b="1" dirty="0">
                <a:solidFill>
                  <a:schemeClr val="bg1"/>
                </a:solidFill>
                <a:latin typeface="Arial" pitchFamily="34" charset="0"/>
                <a:cs typeface="Arial" pitchFamily="34" charset="0"/>
              </a:rPr>
              <a:t>2 Corinthians 5:14 </a:t>
            </a:r>
          </a:p>
          <a:p>
            <a:endParaRPr lang="en-US" sz="5000" b="1" dirty="0">
              <a:solidFill>
                <a:schemeClr val="bg1"/>
              </a:solidFill>
              <a:latin typeface="Arial" pitchFamily="34" charset="0"/>
              <a:cs typeface="Arial" pitchFamily="34" charset="0"/>
            </a:endParaRPr>
          </a:p>
        </p:txBody>
      </p:sp>
      <p:sp>
        <p:nvSpPr>
          <p:cNvPr id="6" name="Rectangle 5"/>
          <p:cNvSpPr/>
          <p:nvPr/>
        </p:nvSpPr>
        <p:spPr>
          <a:xfrm>
            <a:off x="6605761" y="2050871"/>
            <a:ext cx="5064871" cy="1200329"/>
          </a:xfrm>
          <a:prstGeom prst="rect">
            <a:avLst/>
          </a:prstGeom>
          <a:solidFill>
            <a:srgbClr val="FF0000"/>
          </a:solid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7200" b="1" spc="150" dirty="0">
                <a:ln w="11430"/>
                <a:solidFill>
                  <a:srgbClr val="F8F8F8"/>
                </a:solidFill>
                <a:effectLst>
                  <a:outerShdw blurRad="25400" algn="tl" rotWithShape="0">
                    <a:srgbClr val="000000">
                      <a:alpha val="43000"/>
                    </a:srgbClr>
                  </a:outerShdw>
                </a:effectLst>
              </a:rPr>
              <a:t>A Love that</a:t>
            </a:r>
          </a:p>
        </p:txBody>
      </p:sp>
    </p:spTree>
    <p:extLst>
      <p:ext uri="{BB962C8B-B14F-4D97-AF65-F5344CB8AC3E}">
        <p14:creationId xmlns:p14="http://schemas.microsoft.com/office/powerpoint/2010/main" val="2855630489"/>
      </p:ext>
    </p:extLst>
  </p:cSld>
  <p:clrMapOvr>
    <a:masterClrMapping/>
  </p:clrMapOvr>
  <p:transition>
    <p:randomBa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t="5780" r="8426"/>
          <a:stretch>
            <a:fillRect/>
          </a:stretch>
        </p:blipFill>
        <p:spPr bwMode="auto">
          <a:xfrm>
            <a:off x="7620000" y="0"/>
            <a:ext cx="4572000" cy="6858000"/>
          </a:xfrm>
          <a:prstGeom prst="rect">
            <a:avLst/>
          </a:prstGeom>
          <a:noFill/>
          <a:ln w="9525">
            <a:noFill/>
            <a:miter lim="800000"/>
            <a:headEnd/>
            <a:tailEnd/>
          </a:ln>
          <a:effectLst/>
        </p:spPr>
      </p:pic>
      <p:sp>
        <p:nvSpPr>
          <p:cNvPr id="14339" name="Rectangle 3"/>
          <p:cNvSpPr>
            <a:spLocks noGrp="1" noChangeArrowheads="1"/>
          </p:cNvSpPr>
          <p:nvPr>
            <p:ph type="ctrTitle"/>
          </p:nvPr>
        </p:nvSpPr>
        <p:spPr>
          <a:xfrm>
            <a:off x="1524001" y="1054100"/>
            <a:ext cx="8513763" cy="1143000"/>
          </a:xfrm>
          <a:effectLst>
            <a:outerShdw dist="71842" dir="2700000" algn="ctr" rotWithShape="0">
              <a:schemeClr val="bg2"/>
            </a:outerShdw>
          </a:effectLst>
        </p:spPr>
        <p:txBody>
          <a:bodyPr/>
          <a:lstStyle/>
          <a:p>
            <a:pPr algn="l">
              <a:defRPr/>
            </a:pPr>
            <a:r>
              <a:rPr lang="en-US" sz="11700" dirty="0">
                <a:solidFill>
                  <a:schemeClr val="bg1"/>
                </a:solidFill>
                <a:latin typeface="Bernard MT Condensed" pitchFamily="18" charset="0"/>
              </a:rPr>
              <a:t>LOVE </a:t>
            </a:r>
            <a:br>
              <a:rPr lang="en-US" sz="11700" dirty="0">
                <a:solidFill>
                  <a:schemeClr val="bg1"/>
                </a:solidFill>
                <a:latin typeface="Bernard MT Condensed" pitchFamily="18" charset="0"/>
              </a:rPr>
            </a:br>
            <a:r>
              <a:rPr lang="en-US" sz="11700" dirty="0">
                <a:solidFill>
                  <a:schemeClr val="bg1"/>
                </a:solidFill>
                <a:latin typeface="Bernard MT Condensed" pitchFamily="18" charset="0"/>
              </a:rPr>
              <a:t>of Christ</a:t>
            </a:r>
            <a:endParaRPr lang="en-US" sz="3600" dirty="0">
              <a:solidFill>
                <a:srgbClr val="FF0066"/>
              </a:solidFill>
            </a:endParaRPr>
          </a:p>
        </p:txBody>
      </p:sp>
      <p:sp>
        <p:nvSpPr>
          <p:cNvPr id="4" name="TextBox 3"/>
          <p:cNvSpPr txBox="1"/>
          <p:nvPr/>
        </p:nvSpPr>
        <p:spPr>
          <a:xfrm>
            <a:off x="489284" y="3338544"/>
            <a:ext cx="11213432" cy="4067780"/>
          </a:xfrm>
          <a:prstGeom prst="rect">
            <a:avLst/>
          </a:prstGeom>
          <a:noFill/>
        </p:spPr>
        <p:txBody>
          <a:bodyPr wrap="square" rtlCol="0">
            <a:spAutoFit/>
          </a:bodyPr>
          <a:lstStyle/>
          <a:p>
            <a:pPr>
              <a:lnSpc>
                <a:spcPts val="5000"/>
              </a:lnSpc>
            </a:pPr>
            <a:r>
              <a:rPr lang="en-US" sz="5000" b="1" baseline="30000" dirty="0">
                <a:solidFill>
                  <a:schemeClr val="bg1"/>
                </a:solidFill>
                <a:latin typeface="Arial" pitchFamily="34" charset="0"/>
                <a:cs typeface="Arial" pitchFamily="34" charset="0"/>
              </a:rPr>
              <a:t>38</a:t>
            </a:r>
            <a:r>
              <a:rPr lang="en-US" sz="5000" b="1" dirty="0">
                <a:solidFill>
                  <a:schemeClr val="bg1"/>
                </a:solidFill>
                <a:latin typeface="Arial" pitchFamily="34" charset="0"/>
                <a:cs typeface="Arial" pitchFamily="34" charset="0"/>
              </a:rPr>
              <a:t> For I am convinced that … [nothing] … in all creation, will be able to separate us from the love of God that is in Christ Jesus our Lord. Romans 8:38-39</a:t>
            </a:r>
          </a:p>
          <a:p>
            <a:endParaRPr lang="en-US" sz="5000" b="1" dirty="0">
              <a:solidFill>
                <a:schemeClr val="bg1"/>
              </a:solidFill>
              <a:latin typeface="Arial" pitchFamily="34" charset="0"/>
              <a:cs typeface="Arial" pitchFamily="34" charset="0"/>
            </a:endParaRPr>
          </a:p>
        </p:txBody>
      </p:sp>
      <p:sp>
        <p:nvSpPr>
          <p:cNvPr id="8" name="Rectangle 7"/>
          <p:cNvSpPr/>
          <p:nvPr/>
        </p:nvSpPr>
        <p:spPr>
          <a:xfrm>
            <a:off x="6605761" y="2050871"/>
            <a:ext cx="5064871" cy="1200329"/>
          </a:xfrm>
          <a:prstGeom prst="rect">
            <a:avLst/>
          </a:prstGeom>
          <a:solidFill>
            <a:srgbClr val="FF0000"/>
          </a:solid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7200" b="1" spc="150" dirty="0">
                <a:ln w="11430"/>
                <a:solidFill>
                  <a:srgbClr val="F8F8F8"/>
                </a:solidFill>
                <a:effectLst>
                  <a:outerShdw blurRad="25400" algn="tl" rotWithShape="0">
                    <a:srgbClr val="000000">
                      <a:alpha val="43000"/>
                    </a:srgbClr>
                  </a:outerShdw>
                </a:effectLst>
              </a:rPr>
              <a:t>A Love that</a:t>
            </a:r>
          </a:p>
        </p:txBody>
      </p:sp>
    </p:spTree>
  </p:cSld>
  <p:clrMapOvr>
    <a:masterClrMapping/>
  </p:clrMapOvr>
  <p:transition>
    <p:randomBa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l="46497"/>
          <a:stretch>
            <a:fillRect/>
          </a:stretch>
        </p:blipFill>
        <p:spPr bwMode="auto">
          <a:xfrm>
            <a:off x="0" y="-45719"/>
            <a:ext cx="3643222" cy="6858000"/>
          </a:xfrm>
          <a:prstGeom prst="rect">
            <a:avLst/>
          </a:prstGeom>
          <a:noFill/>
          <a:ln w="9525">
            <a:noFill/>
            <a:miter lim="800000"/>
            <a:headEnd/>
            <a:tailEnd/>
          </a:ln>
          <a:effectLst/>
        </p:spPr>
      </p:pic>
      <p:sp>
        <p:nvSpPr>
          <p:cNvPr id="16387" name="Rectangle 3"/>
          <p:cNvSpPr>
            <a:spLocks noGrp="1" noChangeArrowheads="1"/>
          </p:cNvSpPr>
          <p:nvPr>
            <p:ph type="title"/>
          </p:nvPr>
        </p:nvSpPr>
        <p:spPr>
          <a:xfrm>
            <a:off x="3938588" y="758825"/>
            <a:ext cx="6729412" cy="1143000"/>
          </a:xfrm>
          <a:effectLst>
            <a:outerShdw dist="53882" dir="2700000" algn="ctr" rotWithShape="0">
              <a:schemeClr val="bg2"/>
            </a:outerShdw>
          </a:effectLst>
        </p:spPr>
        <p:txBody>
          <a:bodyPr/>
          <a:lstStyle/>
          <a:p>
            <a:pPr>
              <a:defRPr/>
            </a:pPr>
            <a:r>
              <a:rPr lang="en-US" sz="8000" b="0" dirty="0">
                <a:latin typeface="Bernard MT Condensed" pitchFamily="18" charset="0"/>
              </a:rPr>
              <a:t>DISCOURAGMENT</a:t>
            </a:r>
            <a:br>
              <a:rPr lang="en-US" sz="8000" b="0" dirty="0">
                <a:latin typeface="Bernard MT Condensed" pitchFamily="18" charset="0"/>
              </a:rPr>
            </a:br>
            <a:r>
              <a:rPr lang="en-US" sz="7200" b="0" dirty="0">
                <a:latin typeface="Bernard MT Condensed" pitchFamily="18" charset="0"/>
              </a:rPr>
              <a:t>thrives on feeling</a:t>
            </a:r>
            <a:endParaRPr lang="en-US" sz="3600" b="0" dirty="0">
              <a:solidFill>
                <a:srgbClr val="CC0066"/>
              </a:solidFill>
            </a:endParaRPr>
          </a:p>
        </p:txBody>
      </p:sp>
      <p:sp>
        <p:nvSpPr>
          <p:cNvPr id="16388" name="Rectangle 4"/>
          <p:cNvSpPr>
            <a:spLocks noGrp="1" noChangeArrowheads="1"/>
          </p:cNvSpPr>
          <p:nvPr>
            <p:ph type="body" idx="1"/>
          </p:nvPr>
        </p:nvSpPr>
        <p:spPr>
          <a:xfrm>
            <a:off x="4892676" y="2751456"/>
            <a:ext cx="5775325" cy="4060825"/>
          </a:xfrm>
          <a:effectLst>
            <a:outerShdw dist="35921" dir="2700000" algn="ctr" rotWithShape="0">
              <a:schemeClr val="folHlink"/>
            </a:outerShdw>
          </a:effectLst>
        </p:spPr>
        <p:txBody>
          <a:bodyPr/>
          <a:lstStyle/>
          <a:p>
            <a:pPr marL="0" indent="0">
              <a:defRPr/>
            </a:pPr>
            <a:r>
              <a:rPr lang="en-US" sz="5400" dirty="0">
                <a:solidFill>
                  <a:schemeClr val="bg1">
                    <a:lumMod val="65000"/>
                  </a:schemeClr>
                </a:solidFill>
                <a:effectLst>
                  <a:outerShdw blurRad="38100" dist="38100" dir="2700000" algn="tl">
                    <a:srgbClr val="000000">
                      <a:alpha val="43137"/>
                    </a:srgbClr>
                  </a:outerShdw>
                </a:effectLst>
                <a:latin typeface="Arial" charset="0"/>
              </a:rPr>
              <a:t>1) Powerless</a:t>
            </a:r>
          </a:p>
          <a:p>
            <a:pPr marL="0" indent="0">
              <a:defRPr/>
            </a:pPr>
            <a:r>
              <a:rPr lang="en-US" sz="5400" dirty="0">
                <a:solidFill>
                  <a:schemeClr val="bg1">
                    <a:lumMod val="65000"/>
                  </a:schemeClr>
                </a:solidFill>
                <a:effectLst>
                  <a:outerShdw blurRad="38100" dist="38100" dir="2700000" algn="tl">
                    <a:srgbClr val="000000">
                      <a:alpha val="43137"/>
                    </a:srgbClr>
                  </a:outerShdw>
                </a:effectLst>
                <a:latin typeface="Arial" charset="0"/>
              </a:rPr>
              <a:t>2) Lonely</a:t>
            </a:r>
          </a:p>
          <a:p>
            <a:pPr marL="0" indent="0">
              <a:defRPr/>
            </a:pPr>
            <a:r>
              <a:rPr lang="en-US" sz="5400" dirty="0">
                <a:solidFill>
                  <a:schemeClr val="bg1">
                    <a:lumMod val="65000"/>
                  </a:schemeClr>
                </a:solidFill>
                <a:effectLst>
                  <a:outerShdw blurRad="38100" dist="38100" dir="2700000" algn="tl">
                    <a:srgbClr val="000000">
                      <a:alpha val="43137"/>
                    </a:srgbClr>
                  </a:outerShdw>
                </a:effectLst>
                <a:latin typeface="Arial" charset="0"/>
              </a:rPr>
              <a:t>3) Unloved</a:t>
            </a:r>
          </a:p>
          <a:p>
            <a:pPr marL="0" indent="0">
              <a:defRPr/>
            </a:pPr>
            <a:r>
              <a:rPr lang="en-US" sz="5400" dirty="0">
                <a:effectLst>
                  <a:outerShdw blurRad="38100" dist="38100" dir="2700000" algn="tl">
                    <a:srgbClr val="000000">
                      <a:alpha val="43137"/>
                    </a:srgbClr>
                  </a:outerShdw>
                </a:effectLst>
                <a:latin typeface="Arial" charset="0"/>
              </a:rPr>
              <a:t>4) Unfulfilled </a:t>
            </a:r>
            <a:endParaRPr lang="en-US" sz="4800" dirty="0">
              <a:effectLst>
                <a:outerShdw blurRad="38100" dist="38100" dir="2700000" algn="tl">
                  <a:srgbClr val="000000">
                    <a:alpha val="43137"/>
                  </a:srgbClr>
                </a:outerShdw>
              </a:effectLst>
            </a:endParaRPr>
          </a:p>
        </p:txBody>
      </p:sp>
    </p:spTree>
  </p:cSld>
  <p:clrMapOvr>
    <a:masterClrMapping/>
  </p:clrMapOvr>
  <p:transition>
    <p:randomBa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8112807" y="0"/>
            <a:ext cx="4470400" cy="6562725"/>
          </a:xfrm>
          <a:prstGeom prst="rect">
            <a:avLst/>
          </a:prstGeom>
          <a:noFill/>
          <a:ln w="9525">
            <a:noFill/>
            <a:miter lim="800000"/>
            <a:headEnd/>
            <a:tailEnd/>
          </a:ln>
        </p:spPr>
      </p:pic>
      <p:sp>
        <p:nvSpPr>
          <p:cNvPr id="15363" name="Rectangle 3"/>
          <p:cNvSpPr>
            <a:spLocks noGrp="1" noChangeArrowheads="1"/>
          </p:cNvSpPr>
          <p:nvPr>
            <p:ph type="ctrTitle"/>
          </p:nvPr>
        </p:nvSpPr>
        <p:spPr>
          <a:xfrm>
            <a:off x="1524001" y="1054100"/>
            <a:ext cx="8513763" cy="1143000"/>
          </a:xfrm>
          <a:effectLst>
            <a:outerShdw dist="71842" dir="2700000" algn="ctr" rotWithShape="0">
              <a:schemeClr val="bg2"/>
            </a:outerShdw>
          </a:effectLst>
        </p:spPr>
        <p:txBody>
          <a:bodyPr/>
          <a:lstStyle/>
          <a:p>
            <a:pPr algn="l">
              <a:defRPr/>
            </a:pPr>
            <a:r>
              <a:rPr lang="en-US" sz="11700">
                <a:solidFill>
                  <a:schemeClr val="bg1"/>
                </a:solidFill>
                <a:latin typeface="Bernard MT Condensed" pitchFamily="18" charset="0"/>
              </a:rPr>
              <a:t>FULLNESS </a:t>
            </a:r>
            <a:br>
              <a:rPr lang="en-US" sz="11700">
                <a:solidFill>
                  <a:schemeClr val="bg1"/>
                </a:solidFill>
                <a:latin typeface="Bernard MT Condensed" pitchFamily="18" charset="0"/>
              </a:rPr>
            </a:br>
            <a:r>
              <a:rPr lang="en-US" sz="11700">
                <a:solidFill>
                  <a:schemeClr val="bg1"/>
                </a:solidFill>
                <a:latin typeface="Bernard MT Condensed" pitchFamily="18" charset="0"/>
              </a:rPr>
              <a:t>of God</a:t>
            </a:r>
            <a:endParaRPr lang="en-US" sz="4000">
              <a:solidFill>
                <a:srgbClr val="FF0066"/>
              </a:solidFill>
            </a:endParaRPr>
          </a:p>
        </p:txBody>
      </p:sp>
      <p:sp>
        <p:nvSpPr>
          <p:cNvPr id="4" name="TextBox 3"/>
          <p:cNvSpPr txBox="1"/>
          <p:nvPr/>
        </p:nvSpPr>
        <p:spPr>
          <a:xfrm>
            <a:off x="409073" y="3441680"/>
            <a:ext cx="8642161" cy="3170099"/>
          </a:xfrm>
          <a:prstGeom prst="rect">
            <a:avLst/>
          </a:prstGeom>
          <a:noFill/>
          <a:effectLst>
            <a:glow rad="127000">
              <a:srgbClr val="C00000"/>
            </a:glow>
          </a:effectLst>
        </p:spPr>
        <p:txBody>
          <a:bodyPr wrap="square" rtlCol="0">
            <a:spAutoFit/>
          </a:bodyPr>
          <a:lstStyle/>
          <a:p>
            <a:r>
              <a:rPr lang="en-US" sz="5000" b="1" baseline="30000" dirty="0">
                <a:solidFill>
                  <a:schemeClr val="bg1">
                    <a:lumMod val="65000"/>
                  </a:schemeClr>
                </a:solidFill>
                <a:effectLst>
                  <a:glow rad="76200">
                    <a:schemeClr val="tx1">
                      <a:alpha val="40000"/>
                    </a:schemeClr>
                  </a:glow>
                </a:effectLst>
                <a:latin typeface="Calibri" pitchFamily="34" charset="0"/>
              </a:rPr>
              <a:t>19</a:t>
            </a:r>
            <a:r>
              <a:rPr lang="en-US" sz="5000" b="1" dirty="0">
                <a:solidFill>
                  <a:schemeClr val="bg1">
                    <a:lumMod val="65000"/>
                  </a:schemeClr>
                </a:solidFill>
                <a:effectLst>
                  <a:glow rad="76200">
                    <a:schemeClr val="tx1">
                      <a:alpha val="40000"/>
                    </a:schemeClr>
                  </a:glow>
                </a:effectLst>
                <a:latin typeface="Calibri" pitchFamily="34" charset="0"/>
              </a:rPr>
              <a:t> and to know </a:t>
            </a:r>
            <a:r>
              <a:rPr lang="en-US" sz="5000" b="1" dirty="0">
                <a:solidFill>
                  <a:schemeClr val="bg1"/>
                </a:solidFill>
                <a:effectLst>
                  <a:glow rad="76200">
                    <a:schemeClr val="tx1">
                      <a:alpha val="40000"/>
                    </a:schemeClr>
                  </a:glow>
                </a:effectLst>
                <a:latin typeface="Calibri" pitchFamily="34" charset="0"/>
              </a:rPr>
              <a:t>this love </a:t>
            </a:r>
            <a:r>
              <a:rPr lang="en-US" sz="5000" b="1" dirty="0">
                <a:solidFill>
                  <a:schemeClr val="bg1">
                    <a:lumMod val="65000"/>
                  </a:schemeClr>
                </a:solidFill>
                <a:effectLst>
                  <a:glow rad="76200">
                    <a:schemeClr val="tx1">
                      <a:alpha val="40000"/>
                    </a:schemeClr>
                  </a:glow>
                </a:effectLst>
                <a:latin typeface="Calibri" pitchFamily="34" charset="0"/>
              </a:rPr>
              <a:t>that surpasses knowledge </a:t>
            </a:r>
            <a:r>
              <a:rPr lang="en-US" sz="5000" b="1" dirty="0">
                <a:solidFill>
                  <a:schemeClr val="bg1"/>
                </a:solidFill>
                <a:effectLst>
                  <a:glow rad="76200">
                    <a:schemeClr val="tx1">
                      <a:alpha val="40000"/>
                    </a:schemeClr>
                  </a:glow>
                </a:effectLst>
                <a:latin typeface="Calibri" pitchFamily="34" charset="0"/>
              </a:rPr>
              <a:t>--</a:t>
            </a:r>
            <a:r>
              <a:rPr lang="en-US" sz="5000" b="1" dirty="0">
                <a:solidFill>
                  <a:schemeClr val="bg1"/>
                </a:solidFill>
                <a:effectLst>
                  <a:glow rad="152400">
                    <a:srgbClr val="C00000"/>
                  </a:glow>
                </a:effectLst>
                <a:latin typeface="Calibri" pitchFamily="34" charset="0"/>
              </a:rPr>
              <a:t>that y</a:t>
            </a:r>
            <a:r>
              <a:rPr lang="en-US" sz="5000" b="1" u="sng" dirty="0">
                <a:solidFill>
                  <a:schemeClr val="bg1"/>
                </a:solidFill>
                <a:effectLst>
                  <a:glow rad="152400">
                    <a:srgbClr val="C00000"/>
                  </a:glow>
                </a:effectLst>
                <a:latin typeface="Calibri" pitchFamily="34" charset="0"/>
              </a:rPr>
              <a:t>ou </a:t>
            </a:r>
            <a:r>
              <a:rPr lang="en-US" sz="5000" b="1" dirty="0">
                <a:solidFill>
                  <a:schemeClr val="bg1"/>
                </a:solidFill>
                <a:effectLst>
                  <a:glow rad="152400">
                    <a:srgbClr val="C00000"/>
                  </a:glow>
                </a:effectLst>
                <a:latin typeface="Calibri" pitchFamily="34" charset="0"/>
              </a:rPr>
              <a:t>may be filled </a:t>
            </a:r>
            <a:r>
              <a:rPr lang="en-US" sz="5000" b="1" dirty="0">
                <a:solidFill>
                  <a:schemeClr val="bg1"/>
                </a:solidFill>
                <a:effectLst>
                  <a:glow rad="76200">
                    <a:schemeClr val="tx1">
                      <a:alpha val="40000"/>
                    </a:schemeClr>
                  </a:glow>
                </a:effectLst>
                <a:latin typeface="Calibri" pitchFamily="34" charset="0"/>
              </a:rPr>
              <a:t>to the measure of all the fullness of God. </a:t>
            </a:r>
          </a:p>
        </p:txBody>
      </p:sp>
      <p:pic>
        <p:nvPicPr>
          <p:cNvPr id="3" name="Picture 2" descr="A hand holding an object in her hand&#10;&#10;Description automatically generated">
            <a:extLst>
              <a:ext uri="{FF2B5EF4-FFF2-40B4-BE49-F238E27FC236}">
                <a16:creationId xmlns:a16="http://schemas.microsoft.com/office/drawing/2014/main" id="{2D11DB5A-0108-4DD8-BC57-91412F0844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3119" y="1012147"/>
            <a:ext cx="3267531" cy="3200847"/>
          </a:xfrm>
          <a:prstGeom prst="rect">
            <a:avLst/>
          </a:prstGeom>
        </p:spPr>
      </p:pic>
      <p:sp>
        <p:nvSpPr>
          <p:cNvPr id="6" name="TextBox 5">
            <a:extLst>
              <a:ext uri="{FF2B5EF4-FFF2-40B4-BE49-F238E27FC236}">
                <a16:creationId xmlns:a16="http://schemas.microsoft.com/office/drawing/2014/main" id="{DDC8C63C-27CF-4A0B-BB0A-B62244CC902C}"/>
              </a:ext>
            </a:extLst>
          </p:cNvPr>
          <p:cNvSpPr txBox="1"/>
          <p:nvPr/>
        </p:nvSpPr>
        <p:spPr>
          <a:xfrm>
            <a:off x="8229600" y="478971"/>
            <a:ext cx="3468914" cy="769441"/>
          </a:xfrm>
          <a:prstGeom prst="rect">
            <a:avLst/>
          </a:prstGeom>
          <a:noFill/>
        </p:spPr>
        <p:txBody>
          <a:bodyPr wrap="square" rtlCol="0">
            <a:spAutoFit/>
          </a:bodyPr>
          <a:lstStyle/>
          <a:p>
            <a:pPr algn="ctr"/>
            <a:r>
              <a:rPr lang="en-US" sz="4400" b="1" u="sng" dirty="0">
                <a:solidFill>
                  <a:schemeClr val="bg1"/>
                </a:solidFill>
                <a:effectLst>
                  <a:glow rad="127000">
                    <a:srgbClr val="C00000"/>
                  </a:glow>
                </a:effectLst>
                <a:latin typeface="Arial" panose="020B0604020202020204" pitchFamily="34" charset="0"/>
                <a:cs typeface="Arial" panose="020B0604020202020204" pitchFamily="34" charset="0"/>
              </a:rPr>
              <a:t>Personal</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8112807" y="0"/>
            <a:ext cx="4470400" cy="6562725"/>
          </a:xfrm>
          <a:prstGeom prst="rect">
            <a:avLst/>
          </a:prstGeom>
          <a:noFill/>
          <a:ln w="9525">
            <a:noFill/>
            <a:miter lim="800000"/>
            <a:headEnd/>
            <a:tailEnd/>
          </a:ln>
        </p:spPr>
      </p:pic>
      <p:sp>
        <p:nvSpPr>
          <p:cNvPr id="15363" name="Rectangle 3"/>
          <p:cNvSpPr>
            <a:spLocks noGrp="1" noChangeArrowheads="1"/>
          </p:cNvSpPr>
          <p:nvPr>
            <p:ph type="ctrTitle"/>
          </p:nvPr>
        </p:nvSpPr>
        <p:spPr>
          <a:xfrm>
            <a:off x="1524001" y="1054100"/>
            <a:ext cx="8513763" cy="1143000"/>
          </a:xfrm>
          <a:effectLst>
            <a:outerShdw dist="71842" dir="2700000" algn="ctr" rotWithShape="0">
              <a:schemeClr val="bg2"/>
            </a:outerShdw>
          </a:effectLst>
        </p:spPr>
        <p:txBody>
          <a:bodyPr/>
          <a:lstStyle/>
          <a:p>
            <a:pPr algn="l">
              <a:defRPr/>
            </a:pPr>
            <a:r>
              <a:rPr lang="en-US" sz="11700">
                <a:solidFill>
                  <a:schemeClr val="bg1"/>
                </a:solidFill>
                <a:latin typeface="Bernard MT Condensed" pitchFamily="18" charset="0"/>
              </a:rPr>
              <a:t>FULLNESS </a:t>
            </a:r>
            <a:br>
              <a:rPr lang="en-US" sz="11700">
                <a:solidFill>
                  <a:schemeClr val="bg1"/>
                </a:solidFill>
                <a:latin typeface="Bernard MT Condensed" pitchFamily="18" charset="0"/>
              </a:rPr>
            </a:br>
            <a:r>
              <a:rPr lang="en-US" sz="11700">
                <a:solidFill>
                  <a:schemeClr val="bg1"/>
                </a:solidFill>
                <a:latin typeface="Bernard MT Condensed" pitchFamily="18" charset="0"/>
              </a:rPr>
              <a:t>of God</a:t>
            </a:r>
            <a:endParaRPr lang="en-US" sz="4000">
              <a:solidFill>
                <a:srgbClr val="FF0066"/>
              </a:solidFill>
            </a:endParaRPr>
          </a:p>
        </p:txBody>
      </p:sp>
      <p:sp>
        <p:nvSpPr>
          <p:cNvPr id="4" name="TextBox 3"/>
          <p:cNvSpPr txBox="1"/>
          <p:nvPr/>
        </p:nvSpPr>
        <p:spPr>
          <a:xfrm>
            <a:off x="409073" y="3441680"/>
            <a:ext cx="8642161" cy="3170099"/>
          </a:xfrm>
          <a:prstGeom prst="rect">
            <a:avLst/>
          </a:prstGeom>
          <a:noFill/>
          <a:effectLst>
            <a:glow rad="127000">
              <a:srgbClr val="C00000"/>
            </a:glow>
          </a:effectLst>
        </p:spPr>
        <p:txBody>
          <a:bodyPr wrap="square" rtlCol="0">
            <a:spAutoFit/>
          </a:bodyPr>
          <a:lstStyle/>
          <a:p>
            <a:r>
              <a:rPr lang="en-US" sz="5000" b="1" baseline="30000" dirty="0">
                <a:solidFill>
                  <a:schemeClr val="bg1">
                    <a:lumMod val="65000"/>
                  </a:schemeClr>
                </a:solidFill>
                <a:effectLst>
                  <a:glow rad="76200">
                    <a:schemeClr val="tx1">
                      <a:alpha val="40000"/>
                    </a:schemeClr>
                  </a:glow>
                </a:effectLst>
                <a:latin typeface="Calibri" pitchFamily="34" charset="0"/>
              </a:rPr>
              <a:t>19</a:t>
            </a:r>
            <a:r>
              <a:rPr lang="en-US" sz="5000" b="1" dirty="0">
                <a:solidFill>
                  <a:schemeClr val="bg1">
                    <a:lumMod val="65000"/>
                  </a:schemeClr>
                </a:solidFill>
                <a:effectLst>
                  <a:glow rad="76200">
                    <a:schemeClr val="tx1">
                      <a:alpha val="40000"/>
                    </a:schemeClr>
                  </a:glow>
                </a:effectLst>
                <a:latin typeface="Calibri" pitchFamily="34" charset="0"/>
              </a:rPr>
              <a:t> and to know </a:t>
            </a:r>
            <a:r>
              <a:rPr lang="en-US" sz="5000" b="1" dirty="0">
                <a:solidFill>
                  <a:schemeClr val="bg1"/>
                </a:solidFill>
                <a:effectLst>
                  <a:glow rad="76200">
                    <a:schemeClr val="tx1">
                      <a:alpha val="40000"/>
                    </a:schemeClr>
                  </a:glow>
                </a:effectLst>
                <a:latin typeface="Calibri" pitchFamily="34" charset="0"/>
              </a:rPr>
              <a:t>this love </a:t>
            </a:r>
            <a:r>
              <a:rPr lang="en-US" sz="5000" b="1" dirty="0">
                <a:solidFill>
                  <a:schemeClr val="bg1">
                    <a:lumMod val="65000"/>
                  </a:schemeClr>
                </a:solidFill>
                <a:effectLst>
                  <a:glow rad="76200">
                    <a:schemeClr val="tx1">
                      <a:alpha val="40000"/>
                    </a:schemeClr>
                  </a:glow>
                </a:effectLst>
                <a:latin typeface="Calibri" pitchFamily="34" charset="0"/>
              </a:rPr>
              <a:t>that surpasses knowledge </a:t>
            </a:r>
            <a:r>
              <a:rPr lang="en-US" sz="5000" b="1" dirty="0">
                <a:solidFill>
                  <a:schemeClr val="bg1"/>
                </a:solidFill>
                <a:effectLst>
                  <a:glow rad="76200">
                    <a:schemeClr val="tx1">
                      <a:alpha val="40000"/>
                    </a:schemeClr>
                  </a:glow>
                </a:effectLst>
                <a:latin typeface="Calibri" pitchFamily="34" charset="0"/>
              </a:rPr>
              <a:t>--</a:t>
            </a:r>
            <a:r>
              <a:rPr lang="en-US" sz="5000" b="1" dirty="0">
                <a:solidFill>
                  <a:schemeClr val="bg1"/>
                </a:solidFill>
                <a:effectLst>
                  <a:glow rad="127000">
                    <a:schemeClr val="accent1">
                      <a:alpha val="0"/>
                    </a:schemeClr>
                  </a:glow>
                </a:effectLst>
                <a:latin typeface="Calibri" pitchFamily="34" charset="0"/>
              </a:rPr>
              <a:t>that </a:t>
            </a:r>
            <a:r>
              <a:rPr lang="en-US" sz="5000" b="1" u="sng" dirty="0">
                <a:solidFill>
                  <a:schemeClr val="bg1"/>
                </a:solidFill>
                <a:effectLst>
                  <a:glow rad="127000">
                    <a:schemeClr val="accent1">
                      <a:alpha val="0"/>
                    </a:schemeClr>
                  </a:glow>
                </a:effectLst>
                <a:latin typeface="Calibri" pitchFamily="34" charset="0"/>
              </a:rPr>
              <a:t>you </a:t>
            </a:r>
            <a:r>
              <a:rPr lang="en-US" sz="5000" b="1" dirty="0">
                <a:solidFill>
                  <a:schemeClr val="bg1"/>
                </a:solidFill>
                <a:effectLst>
                  <a:glow rad="127000">
                    <a:schemeClr val="accent1">
                      <a:alpha val="0"/>
                    </a:schemeClr>
                  </a:glow>
                </a:effectLst>
                <a:latin typeface="Calibri" pitchFamily="34" charset="0"/>
              </a:rPr>
              <a:t>may be filled to the me</a:t>
            </a:r>
            <a:r>
              <a:rPr lang="en-US" sz="5000" b="1" dirty="0">
                <a:solidFill>
                  <a:schemeClr val="bg1"/>
                </a:solidFill>
                <a:effectLst>
                  <a:glow rad="76200">
                    <a:schemeClr val="tx1">
                      <a:alpha val="40000"/>
                    </a:schemeClr>
                  </a:glow>
                </a:effectLst>
                <a:latin typeface="Calibri" pitchFamily="34" charset="0"/>
              </a:rPr>
              <a:t>asure of </a:t>
            </a:r>
            <a:r>
              <a:rPr lang="en-US" sz="5000" b="1" dirty="0">
                <a:solidFill>
                  <a:schemeClr val="bg1"/>
                </a:solidFill>
                <a:effectLst>
                  <a:glow rad="152400">
                    <a:srgbClr val="C00000">
                      <a:alpha val="84000"/>
                    </a:srgbClr>
                  </a:glow>
                </a:effectLst>
                <a:latin typeface="Calibri" pitchFamily="34" charset="0"/>
              </a:rPr>
              <a:t>all the fullness of God</a:t>
            </a:r>
            <a:r>
              <a:rPr lang="en-US" sz="5000" b="1" dirty="0">
                <a:solidFill>
                  <a:schemeClr val="bg1"/>
                </a:solidFill>
                <a:effectLst>
                  <a:glow rad="76200">
                    <a:schemeClr val="tx1">
                      <a:alpha val="40000"/>
                    </a:schemeClr>
                  </a:glow>
                </a:effectLst>
                <a:latin typeface="Calibri" pitchFamily="34" charset="0"/>
              </a:rPr>
              <a:t>. </a:t>
            </a:r>
          </a:p>
        </p:txBody>
      </p:sp>
      <p:sp>
        <p:nvSpPr>
          <p:cNvPr id="6" name="TextBox 5">
            <a:extLst>
              <a:ext uri="{FF2B5EF4-FFF2-40B4-BE49-F238E27FC236}">
                <a16:creationId xmlns:a16="http://schemas.microsoft.com/office/drawing/2014/main" id="{DDC8C63C-27CF-4A0B-BB0A-B62244CC902C}"/>
              </a:ext>
            </a:extLst>
          </p:cNvPr>
          <p:cNvSpPr txBox="1"/>
          <p:nvPr/>
        </p:nvSpPr>
        <p:spPr>
          <a:xfrm>
            <a:off x="8229600" y="478971"/>
            <a:ext cx="3468914" cy="769441"/>
          </a:xfrm>
          <a:prstGeom prst="rect">
            <a:avLst/>
          </a:prstGeom>
          <a:noFill/>
        </p:spPr>
        <p:txBody>
          <a:bodyPr wrap="square" rtlCol="0">
            <a:spAutoFit/>
          </a:bodyPr>
          <a:lstStyle/>
          <a:p>
            <a:pPr algn="ctr"/>
            <a:r>
              <a:rPr lang="en-US" sz="4400" b="1" u="sng" dirty="0">
                <a:solidFill>
                  <a:schemeClr val="bg1"/>
                </a:solidFill>
                <a:effectLst>
                  <a:glow rad="127000">
                    <a:srgbClr val="C00000"/>
                  </a:glow>
                </a:effectLst>
                <a:latin typeface="Arial" panose="020B0604020202020204" pitchFamily="34" charset="0"/>
                <a:cs typeface="Arial" panose="020B0604020202020204" pitchFamily="34" charset="0"/>
              </a:rPr>
              <a:t>Com</a:t>
            </a:r>
            <a:r>
              <a:rPr lang="en-US" sz="4400" b="1" dirty="0">
                <a:solidFill>
                  <a:schemeClr val="bg1"/>
                </a:solidFill>
                <a:effectLst>
                  <a:glow rad="127000">
                    <a:srgbClr val="C00000"/>
                  </a:glow>
                </a:effectLst>
                <a:latin typeface="Arial" panose="020B0604020202020204" pitchFamily="34" charset="0"/>
                <a:cs typeface="Arial" panose="020B0604020202020204" pitchFamily="34" charset="0"/>
              </a:rPr>
              <a:t>p</a:t>
            </a:r>
            <a:r>
              <a:rPr lang="en-US" sz="4400" b="1" u="sng" dirty="0">
                <a:solidFill>
                  <a:schemeClr val="bg1"/>
                </a:solidFill>
                <a:effectLst>
                  <a:glow rad="127000">
                    <a:srgbClr val="C00000"/>
                  </a:glow>
                </a:effectLst>
                <a:latin typeface="Arial" panose="020B0604020202020204" pitchFamily="34" charset="0"/>
                <a:cs typeface="Arial" panose="020B0604020202020204" pitchFamily="34" charset="0"/>
              </a:rPr>
              <a:t>lete</a:t>
            </a:r>
          </a:p>
        </p:txBody>
      </p:sp>
    </p:spTree>
    <p:extLst>
      <p:ext uri="{BB962C8B-B14F-4D97-AF65-F5344CB8AC3E}">
        <p14:creationId xmlns:p14="http://schemas.microsoft.com/office/powerpoint/2010/main" val="2902498361"/>
      </p:ext>
    </p:extLst>
  </p:cSld>
  <p:clrMapOvr>
    <a:masterClrMapping/>
  </p:clrMapOvr>
  <p:transition>
    <p:randomBa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title"/>
          </p:nvPr>
        </p:nvSpPr>
        <p:spPr>
          <a:xfrm>
            <a:off x="1691640" y="255905"/>
            <a:ext cx="8808720" cy="1143000"/>
          </a:xfrm>
          <a:effectLst>
            <a:outerShdw dist="53882" dir="2700000" algn="ctr" rotWithShape="0">
              <a:schemeClr val="bg2"/>
            </a:outerShdw>
          </a:effectLst>
        </p:spPr>
        <p:txBody>
          <a:bodyPr/>
          <a:lstStyle/>
          <a:p>
            <a:pPr>
              <a:defRPr/>
            </a:pPr>
            <a:r>
              <a:rPr lang="en-US" sz="8000" b="0" dirty="0">
                <a:latin typeface="Bernard MT Condensed" pitchFamily="18" charset="0"/>
              </a:rPr>
              <a:t>If you could have …</a:t>
            </a:r>
            <a:endParaRPr lang="en-US" sz="3600" b="0" dirty="0">
              <a:solidFill>
                <a:srgbClr val="CC0066"/>
              </a:solidFill>
            </a:endParaRPr>
          </a:p>
        </p:txBody>
      </p:sp>
    </p:spTree>
  </p:cSld>
  <p:clrMapOvr>
    <a:masterClrMapping/>
  </p:clrMapOvr>
  <p:transition>
    <p:randomBar/>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t="20358"/>
          <a:stretch>
            <a:fillRect/>
          </a:stretch>
        </p:blipFill>
        <p:spPr bwMode="auto">
          <a:xfrm>
            <a:off x="7412038" y="0"/>
            <a:ext cx="4779962" cy="6858000"/>
          </a:xfrm>
          <a:prstGeom prst="rect">
            <a:avLst/>
          </a:prstGeom>
          <a:noFill/>
          <a:ln w="9525">
            <a:noFill/>
            <a:miter lim="800000"/>
            <a:headEnd/>
            <a:tailEnd/>
          </a:ln>
        </p:spPr>
      </p:pic>
      <p:sp>
        <p:nvSpPr>
          <p:cNvPr id="16387" name="Rectangle 3"/>
          <p:cNvSpPr>
            <a:spLocks noGrp="1" noChangeArrowheads="1"/>
          </p:cNvSpPr>
          <p:nvPr>
            <p:ph type="title"/>
          </p:nvPr>
        </p:nvSpPr>
        <p:spPr>
          <a:xfrm>
            <a:off x="1691640" y="255905"/>
            <a:ext cx="8808720" cy="1143000"/>
          </a:xfrm>
          <a:effectLst>
            <a:outerShdw dist="53882" dir="2700000" algn="ctr" rotWithShape="0">
              <a:schemeClr val="bg2"/>
            </a:outerShdw>
          </a:effectLst>
        </p:spPr>
        <p:txBody>
          <a:bodyPr/>
          <a:lstStyle/>
          <a:p>
            <a:pPr>
              <a:defRPr/>
            </a:pPr>
            <a:r>
              <a:rPr lang="en-US" sz="8000" b="0" dirty="0">
                <a:latin typeface="Bernard MT Condensed" pitchFamily="18" charset="0"/>
              </a:rPr>
              <a:t>If you could have …</a:t>
            </a:r>
            <a:endParaRPr lang="en-US" sz="3600" b="0" dirty="0">
              <a:solidFill>
                <a:srgbClr val="CC0066"/>
              </a:solidFill>
            </a:endParaRPr>
          </a:p>
        </p:txBody>
      </p:sp>
      <p:sp>
        <p:nvSpPr>
          <p:cNvPr id="8" name="Rectangle 4"/>
          <p:cNvSpPr txBox="1">
            <a:spLocks noChangeArrowheads="1"/>
          </p:cNvSpPr>
          <p:nvPr/>
        </p:nvSpPr>
        <p:spPr bwMode="auto">
          <a:xfrm>
            <a:off x="1889761" y="1584961"/>
            <a:ext cx="8778241" cy="2514600"/>
          </a:xfrm>
          <a:prstGeom prst="rect">
            <a:avLst/>
          </a:prstGeom>
          <a:noFill/>
          <a:ln w="9525">
            <a:noFill/>
            <a:miter lim="800000"/>
            <a:headEnd/>
            <a:tailEnd/>
          </a:ln>
          <a:effectLst>
            <a:outerShdw dist="35921" dir="2700000" algn="ctr" rotWithShape="0">
              <a:srgbClr val="FF0066"/>
            </a:outerShdw>
          </a:effectLst>
        </p:spPr>
        <p:txBody>
          <a:bodyPr vert="horz" wrap="square" lIns="91440" tIns="45720" rIns="91440" bIns="45720" numCol="1" anchor="t" anchorCtr="0" compatLnSpc="1">
            <a:prstTxWarp prst="textNoShape">
              <a:avLst/>
            </a:prstTxWarp>
          </a:bodyPr>
          <a:lstStyle/>
          <a:p>
            <a:pPr>
              <a:spcBef>
                <a:spcPct val="20000"/>
              </a:spcBef>
              <a:defRPr/>
            </a:pPr>
            <a:r>
              <a:rPr lang="en-US" sz="5400" b="1" kern="0" dirty="0">
                <a:solidFill>
                  <a:schemeClr val="bg1"/>
                </a:solidFill>
                <a:effectLst>
                  <a:outerShdw blurRad="38100" dist="38100" dir="2700000" algn="tl">
                    <a:srgbClr val="000000">
                      <a:alpha val="43137"/>
                    </a:srgbClr>
                  </a:outerShdw>
                </a:effectLst>
                <a:latin typeface="Arial" charset="0"/>
              </a:rPr>
              <a:t>1) God’s Power</a:t>
            </a:r>
          </a:p>
        </p:txBody>
      </p:sp>
    </p:spTree>
  </p:cSld>
  <p:clrMapOvr>
    <a:masterClrMapping/>
  </p:clrMapOvr>
  <p:transition>
    <p:randomBa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7F26BCB-D8E6-4566-99EC-54A3E5130D53}"/>
              </a:ext>
            </a:extLst>
          </p:cNvPr>
          <p:cNvGrpSpPr/>
          <p:nvPr/>
        </p:nvGrpSpPr>
        <p:grpSpPr>
          <a:xfrm>
            <a:off x="8106508" y="1951893"/>
            <a:ext cx="3321482" cy="4201876"/>
            <a:chOff x="7772400" y="1600200"/>
            <a:chExt cx="4419600" cy="5591061"/>
          </a:xfrm>
        </p:grpSpPr>
        <p:sp>
          <p:nvSpPr>
            <p:cNvPr id="7" name="Oval 6">
              <a:extLst>
                <a:ext uri="{FF2B5EF4-FFF2-40B4-BE49-F238E27FC236}">
                  <a16:creationId xmlns:a16="http://schemas.microsoft.com/office/drawing/2014/main" id="{B5479038-04FE-48F2-896A-0EE54BFC397D}"/>
                </a:ext>
              </a:extLst>
            </p:cNvPr>
            <p:cNvSpPr/>
            <p:nvPr/>
          </p:nvSpPr>
          <p:spPr>
            <a:xfrm>
              <a:off x="7772400" y="1704861"/>
              <a:ext cx="4114800" cy="54864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Jesus.png">
              <a:extLst>
                <a:ext uri="{FF2B5EF4-FFF2-40B4-BE49-F238E27FC236}">
                  <a16:creationId xmlns:a16="http://schemas.microsoft.com/office/drawing/2014/main" id="{4AEF48BA-F704-4B6C-8D32-2ECD15F51C14}"/>
                </a:ext>
              </a:extLst>
            </p:cNvPr>
            <p:cNvPicPr>
              <a:picLocks noChangeAspect="1"/>
            </p:cNvPicPr>
            <p:nvPr/>
          </p:nvPicPr>
          <p:blipFill>
            <a:blip r:embed="rId2" cstate="print"/>
            <a:srcRect l="21623" r="31928" b="15663"/>
            <a:stretch>
              <a:fillRect/>
            </a:stretch>
          </p:blipFill>
          <p:spPr>
            <a:xfrm>
              <a:off x="7772400" y="1600200"/>
              <a:ext cx="4419600" cy="5334000"/>
            </a:xfrm>
            <a:prstGeom prst="rect">
              <a:avLst/>
            </a:prstGeom>
          </p:spPr>
        </p:pic>
      </p:grpSp>
      <p:pic>
        <p:nvPicPr>
          <p:cNvPr id="9" name="Picture 8">
            <a:extLst>
              <a:ext uri="{FF2B5EF4-FFF2-40B4-BE49-F238E27FC236}">
                <a16:creationId xmlns:a16="http://schemas.microsoft.com/office/drawing/2014/main" id="{85DCA5FA-D1F5-4E2F-85C2-F25412823DD6}"/>
              </a:ext>
            </a:extLst>
          </p:cNvPr>
          <p:cNvPicPr>
            <a:picLocks noChangeAspect="1"/>
          </p:cNvPicPr>
          <p:nvPr/>
        </p:nvPicPr>
        <p:blipFill>
          <a:blip r:embed="rId3"/>
          <a:stretch>
            <a:fillRect/>
          </a:stretch>
        </p:blipFill>
        <p:spPr>
          <a:xfrm>
            <a:off x="5099761" y="-3260075"/>
            <a:ext cx="8683181" cy="10118075"/>
          </a:xfrm>
          <a:prstGeom prst="rect">
            <a:avLst/>
          </a:prstGeom>
        </p:spPr>
      </p:pic>
      <p:sp>
        <p:nvSpPr>
          <p:cNvPr id="16387" name="Rectangle 3"/>
          <p:cNvSpPr>
            <a:spLocks noGrp="1" noChangeArrowheads="1"/>
          </p:cNvSpPr>
          <p:nvPr>
            <p:ph type="title"/>
          </p:nvPr>
        </p:nvSpPr>
        <p:spPr>
          <a:xfrm>
            <a:off x="1691640" y="255905"/>
            <a:ext cx="8808720" cy="1143000"/>
          </a:xfrm>
          <a:effectLst>
            <a:outerShdw dist="53882" dir="2700000" algn="ctr" rotWithShape="0">
              <a:schemeClr val="bg2"/>
            </a:outerShdw>
          </a:effectLst>
        </p:spPr>
        <p:txBody>
          <a:bodyPr/>
          <a:lstStyle/>
          <a:p>
            <a:pPr>
              <a:defRPr/>
            </a:pPr>
            <a:r>
              <a:rPr lang="en-US" sz="8000" b="0" dirty="0">
                <a:latin typeface="Bernard MT Condensed" pitchFamily="18" charset="0"/>
              </a:rPr>
              <a:t>If you could have …</a:t>
            </a:r>
            <a:endParaRPr lang="en-US" sz="3600" b="0" dirty="0">
              <a:solidFill>
                <a:srgbClr val="CC0066"/>
              </a:solidFill>
            </a:endParaRPr>
          </a:p>
        </p:txBody>
      </p:sp>
      <p:sp>
        <p:nvSpPr>
          <p:cNvPr id="16388" name="Rectangle 4"/>
          <p:cNvSpPr>
            <a:spLocks noGrp="1" noChangeArrowheads="1"/>
          </p:cNvSpPr>
          <p:nvPr>
            <p:ph type="body" idx="1"/>
          </p:nvPr>
        </p:nvSpPr>
        <p:spPr>
          <a:xfrm>
            <a:off x="1889761" y="1584961"/>
            <a:ext cx="8778241" cy="2514600"/>
          </a:xfrm>
          <a:effectLst>
            <a:outerShdw dist="35921" dir="2700000" algn="ctr" rotWithShape="0">
              <a:srgbClr val="FF0066"/>
            </a:outerShdw>
          </a:effectLst>
        </p:spPr>
        <p:txBody>
          <a:bodyPr/>
          <a:lstStyle/>
          <a:p>
            <a:pPr marL="0" indent="0">
              <a:defRPr/>
            </a:pPr>
            <a:r>
              <a:rPr lang="en-US" sz="5400" dirty="0">
                <a:effectLst>
                  <a:outerShdw blurRad="38100" dist="38100" dir="2700000" algn="tl">
                    <a:srgbClr val="000000">
                      <a:alpha val="43137"/>
                    </a:srgbClr>
                  </a:outerShdw>
                </a:effectLst>
                <a:latin typeface="Arial" charset="0"/>
              </a:rPr>
              <a:t>1) God’s Power</a:t>
            </a:r>
          </a:p>
          <a:p>
            <a:pPr marL="0" indent="0">
              <a:defRPr/>
            </a:pPr>
            <a:r>
              <a:rPr lang="en-US" sz="5400" dirty="0">
                <a:effectLst>
                  <a:outerShdw blurRad="38100" dist="38100" dir="2700000" algn="tl">
                    <a:srgbClr val="000000">
                      <a:alpha val="43137"/>
                    </a:srgbClr>
                  </a:outerShdw>
                </a:effectLst>
                <a:latin typeface="Arial" charset="0"/>
              </a:rPr>
              <a:t>2) Christ’s </a:t>
            </a:r>
            <a:br>
              <a:rPr lang="en-US" sz="5400" dirty="0">
                <a:effectLst>
                  <a:outerShdw blurRad="38100" dist="38100" dir="2700000" algn="tl">
                    <a:srgbClr val="000000">
                      <a:alpha val="43137"/>
                    </a:srgbClr>
                  </a:outerShdw>
                </a:effectLst>
                <a:latin typeface="Arial" charset="0"/>
              </a:rPr>
            </a:br>
            <a:r>
              <a:rPr lang="en-US" sz="5400" dirty="0">
                <a:effectLst>
                  <a:outerShdw blurRad="38100" dist="38100" dir="2700000" algn="tl">
                    <a:srgbClr val="000000">
                      <a:alpha val="43137"/>
                    </a:srgbClr>
                  </a:outerShdw>
                </a:effectLst>
                <a:latin typeface="Arial" charset="0"/>
              </a:rPr>
              <a:t>     Presence</a:t>
            </a:r>
          </a:p>
        </p:txBody>
      </p:sp>
    </p:spTree>
  </p:cSld>
  <p:clrMapOvr>
    <a:masterClrMapping/>
  </p:clrMapOvr>
  <p:transition>
    <p:randomBar/>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t="5780" r="8426" b="13476"/>
          <a:stretch>
            <a:fillRect/>
          </a:stretch>
        </p:blipFill>
        <p:spPr bwMode="auto">
          <a:xfrm>
            <a:off x="7620000" y="980875"/>
            <a:ext cx="4572000" cy="5877125"/>
          </a:xfrm>
          <a:prstGeom prst="rect">
            <a:avLst/>
          </a:prstGeom>
          <a:noFill/>
          <a:ln w="9525">
            <a:noFill/>
            <a:miter lim="800000"/>
            <a:headEnd/>
            <a:tailEnd/>
          </a:ln>
          <a:effectLst/>
        </p:spPr>
      </p:pic>
      <p:sp>
        <p:nvSpPr>
          <p:cNvPr id="16387" name="Rectangle 3"/>
          <p:cNvSpPr>
            <a:spLocks noGrp="1" noChangeArrowheads="1"/>
          </p:cNvSpPr>
          <p:nvPr>
            <p:ph type="title"/>
          </p:nvPr>
        </p:nvSpPr>
        <p:spPr>
          <a:xfrm>
            <a:off x="1691640" y="255905"/>
            <a:ext cx="8808720" cy="1143000"/>
          </a:xfrm>
          <a:effectLst>
            <a:outerShdw dist="53882" dir="2700000" algn="ctr" rotWithShape="0">
              <a:schemeClr val="bg2"/>
            </a:outerShdw>
          </a:effectLst>
        </p:spPr>
        <p:txBody>
          <a:bodyPr/>
          <a:lstStyle/>
          <a:p>
            <a:pPr>
              <a:defRPr/>
            </a:pPr>
            <a:r>
              <a:rPr lang="en-US" sz="8000" b="0" dirty="0">
                <a:latin typeface="Bernard MT Condensed" pitchFamily="18" charset="0"/>
              </a:rPr>
              <a:t>If you could have …</a:t>
            </a:r>
            <a:endParaRPr lang="en-US" sz="3600" b="0" dirty="0">
              <a:solidFill>
                <a:srgbClr val="CC0066"/>
              </a:solidFill>
            </a:endParaRPr>
          </a:p>
        </p:txBody>
      </p:sp>
      <p:sp>
        <p:nvSpPr>
          <p:cNvPr id="16388" name="Rectangle 4"/>
          <p:cNvSpPr>
            <a:spLocks noGrp="1" noChangeArrowheads="1"/>
          </p:cNvSpPr>
          <p:nvPr>
            <p:ph type="body" idx="1"/>
          </p:nvPr>
        </p:nvSpPr>
        <p:spPr>
          <a:xfrm>
            <a:off x="1889761" y="1584961"/>
            <a:ext cx="8778241" cy="3139440"/>
          </a:xfrm>
          <a:effectLst>
            <a:outerShdw dist="35921" dir="2700000" algn="ctr" rotWithShape="0">
              <a:srgbClr val="FF0066"/>
            </a:outerShdw>
          </a:effectLst>
        </p:spPr>
        <p:txBody>
          <a:bodyPr/>
          <a:lstStyle/>
          <a:p>
            <a:pPr marL="0" indent="0">
              <a:defRPr/>
            </a:pPr>
            <a:r>
              <a:rPr lang="en-US" sz="5400" dirty="0">
                <a:effectLst>
                  <a:outerShdw blurRad="38100" dist="38100" dir="2700000" algn="tl">
                    <a:srgbClr val="000000">
                      <a:alpha val="43137"/>
                    </a:srgbClr>
                  </a:outerShdw>
                </a:effectLst>
                <a:latin typeface="Arial" charset="0"/>
              </a:rPr>
              <a:t>1) God’s Power</a:t>
            </a:r>
          </a:p>
          <a:p>
            <a:pPr marL="0" indent="0">
              <a:defRPr/>
            </a:pPr>
            <a:r>
              <a:rPr lang="en-US" sz="5400" dirty="0">
                <a:effectLst>
                  <a:outerShdw blurRad="38100" dist="38100" dir="2700000" algn="tl">
                    <a:srgbClr val="000000">
                      <a:alpha val="43137"/>
                    </a:srgbClr>
                  </a:outerShdw>
                </a:effectLst>
                <a:latin typeface="Arial" charset="0"/>
              </a:rPr>
              <a:t>2) Christ’s </a:t>
            </a:r>
            <a:br>
              <a:rPr lang="en-US" sz="5400" dirty="0">
                <a:effectLst>
                  <a:outerShdw blurRad="38100" dist="38100" dir="2700000" algn="tl">
                    <a:srgbClr val="000000">
                      <a:alpha val="43137"/>
                    </a:srgbClr>
                  </a:outerShdw>
                </a:effectLst>
                <a:latin typeface="Arial" charset="0"/>
              </a:rPr>
            </a:br>
            <a:r>
              <a:rPr lang="en-US" sz="5400" dirty="0">
                <a:effectLst>
                  <a:outerShdw blurRad="38100" dist="38100" dir="2700000" algn="tl">
                    <a:srgbClr val="000000">
                      <a:alpha val="43137"/>
                    </a:srgbClr>
                  </a:outerShdw>
                </a:effectLst>
                <a:latin typeface="Arial" charset="0"/>
              </a:rPr>
              <a:t>     Presence</a:t>
            </a:r>
          </a:p>
          <a:p>
            <a:pPr marL="0" indent="0">
              <a:defRPr/>
            </a:pPr>
            <a:r>
              <a:rPr lang="en-US" sz="5400" dirty="0">
                <a:effectLst>
                  <a:outerShdw blurRad="38100" dist="38100" dir="2700000" algn="tl">
                    <a:srgbClr val="000000">
                      <a:alpha val="43137"/>
                    </a:srgbClr>
                  </a:outerShdw>
                </a:effectLst>
                <a:latin typeface="Arial" charset="0"/>
              </a:rPr>
              <a:t>3) Christ’s Love</a:t>
            </a:r>
          </a:p>
        </p:txBody>
      </p:sp>
    </p:spTree>
  </p:cSld>
  <p:clrMapOvr>
    <a:masterClrMapping/>
  </p:clrMapOvr>
  <p:transition>
    <p:randomBar/>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8265160" y="0"/>
            <a:ext cx="4470400" cy="6562725"/>
          </a:xfrm>
          <a:prstGeom prst="rect">
            <a:avLst/>
          </a:prstGeom>
          <a:noFill/>
          <a:ln w="9525">
            <a:noFill/>
            <a:miter lim="800000"/>
            <a:headEnd/>
            <a:tailEnd/>
          </a:ln>
        </p:spPr>
      </p:pic>
      <p:sp>
        <p:nvSpPr>
          <p:cNvPr id="16387" name="Rectangle 3"/>
          <p:cNvSpPr>
            <a:spLocks noGrp="1" noChangeArrowheads="1"/>
          </p:cNvSpPr>
          <p:nvPr>
            <p:ph type="title"/>
          </p:nvPr>
        </p:nvSpPr>
        <p:spPr>
          <a:xfrm>
            <a:off x="1691640" y="255905"/>
            <a:ext cx="8808720" cy="1143000"/>
          </a:xfrm>
          <a:effectLst>
            <a:outerShdw dist="53882" dir="2700000" algn="ctr" rotWithShape="0">
              <a:schemeClr val="bg2"/>
            </a:outerShdw>
          </a:effectLst>
        </p:spPr>
        <p:txBody>
          <a:bodyPr/>
          <a:lstStyle/>
          <a:p>
            <a:pPr>
              <a:defRPr/>
            </a:pPr>
            <a:r>
              <a:rPr lang="en-US" sz="8000" b="0" dirty="0">
                <a:latin typeface="Bernard MT Condensed" pitchFamily="18" charset="0"/>
              </a:rPr>
              <a:t>If you could have …</a:t>
            </a:r>
            <a:endParaRPr lang="en-US" sz="3600" b="0" dirty="0">
              <a:solidFill>
                <a:srgbClr val="CC0066"/>
              </a:solidFill>
            </a:endParaRPr>
          </a:p>
        </p:txBody>
      </p:sp>
      <p:sp>
        <p:nvSpPr>
          <p:cNvPr id="16388" name="Rectangle 4"/>
          <p:cNvSpPr>
            <a:spLocks noGrp="1" noChangeArrowheads="1"/>
          </p:cNvSpPr>
          <p:nvPr>
            <p:ph type="body" idx="1"/>
          </p:nvPr>
        </p:nvSpPr>
        <p:spPr>
          <a:xfrm>
            <a:off x="1889761" y="1584961"/>
            <a:ext cx="8778241" cy="4175760"/>
          </a:xfrm>
          <a:effectLst>
            <a:outerShdw dist="35921" dir="2700000" algn="ctr" rotWithShape="0">
              <a:srgbClr val="FF0066"/>
            </a:outerShdw>
          </a:effectLst>
        </p:spPr>
        <p:txBody>
          <a:bodyPr/>
          <a:lstStyle/>
          <a:p>
            <a:pPr marL="0" indent="0">
              <a:defRPr/>
            </a:pPr>
            <a:r>
              <a:rPr lang="en-US" sz="5400" dirty="0">
                <a:effectLst>
                  <a:outerShdw blurRad="38100" dist="38100" dir="2700000" algn="tl">
                    <a:srgbClr val="000000">
                      <a:alpha val="43137"/>
                    </a:srgbClr>
                  </a:outerShdw>
                </a:effectLst>
                <a:latin typeface="Arial" charset="0"/>
              </a:rPr>
              <a:t>1) God’s Power</a:t>
            </a:r>
          </a:p>
          <a:p>
            <a:pPr marL="0" indent="0">
              <a:defRPr/>
            </a:pPr>
            <a:r>
              <a:rPr lang="en-US" sz="5400" dirty="0">
                <a:effectLst>
                  <a:outerShdw blurRad="38100" dist="38100" dir="2700000" algn="tl">
                    <a:srgbClr val="000000">
                      <a:alpha val="43137"/>
                    </a:srgbClr>
                  </a:outerShdw>
                </a:effectLst>
                <a:latin typeface="Arial" charset="0"/>
              </a:rPr>
              <a:t>2) Christ’s </a:t>
            </a:r>
            <a:br>
              <a:rPr lang="en-US" sz="5400" dirty="0">
                <a:effectLst>
                  <a:outerShdw blurRad="38100" dist="38100" dir="2700000" algn="tl">
                    <a:srgbClr val="000000">
                      <a:alpha val="43137"/>
                    </a:srgbClr>
                  </a:outerShdw>
                </a:effectLst>
                <a:latin typeface="Arial" charset="0"/>
              </a:rPr>
            </a:br>
            <a:r>
              <a:rPr lang="en-US" sz="5400" dirty="0">
                <a:effectLst>
                  <a:outerShdw blurRad="38100" dist="38100" dir="2700000" algn="tl">
                    <a:srgbClr val="000000">
                      <a:alpha val="43137"/>
                    </a:srgbClr>
                  </a:outerShdw>
                </a:effectLst>
                <a:latin typeface="Arial" charset="0"/>
              </a:rPr>
              <a:t>     Presence</a:t>
            </a:r>
          </a:p>
          <a:p>
            <a:pPr marL="0" indent="0">
              <a:defRPr/>
            </a:pPr>
            <a:r>
              <a:rPr lang="en-US" sz="5400" dirty="0">
                <a:effectLst>
                  <a:outerShdw blurRad="38100" dist="38100" dir="2700000" algn="tl">
                    <a:srgbClr val="000000">
                      <a:alpha val="43137"/>
                    </a:srgbClr>
                  </a:outerShdw>
                </a:effectLst>
                <a:latin typeface="Arial" charset="0"/>
              </a:rPr>
              <a:t>3) Christ’s Love</a:t>
            </a:r>
          </a:p>
          <a:p>
            <a:pPr marL="0" indent="0">
              <a:defRPr/>
            </a:pPr>
            <a:r>
              <a:rPr lang="en-US" sz="5400" dirty="0">
                <a:effectLst>
                  <a:outerShdw blurRad="38100" dist="38100" dir="2700000" algn="tl">
                    <a:srgbClr val="000000">
                      <a:alpha val="43137"/>
                    </a:srgbClr>
                  </a:outerShdw>
                </a:effectLst>
                <a:latin typeface="Arial" charset="0"/>
              </a:rPr>
              <a:t>4) </a:t>
            </a:r>
            <a:r>
              <a:rPr lang="en-US" sz="5400">
                <a:effectLst>
                  <a:outerShdw blurRad="38100" dist="38100" dir="2700000" algn="tl">
                    <a:srgbClr val="000000">
                      <a:alpha val="43137"/>
                    </a:srgbClr>
                  </a:outerShdw>
                </a:effectLst>
                <a:latin typeface="Arial" charset="0"/>
              </a:rPr>
              <a:t>God’s Fullness</a:t>
            </a:r>
            <a:endParaRPr lang="en-US" sz="4800" dirty="0">
              <a:effectLst>
                <a:outerShdw blurRad="38100" dist="38100" dir="2700000" algn="tl">
                  <a:srgbClr val="000000">
                    <a:alpha val="43137"/>
                  </a:srgbClr>
                </a:outerShdw>
              </a:effectLst>
            </a:endParaRPr>
          </a:p>
        </p:txBody>
      </p:sp>
    </p:spTree>
  </p:cSld>
  <p:clrMapOvr>
    <a:masterClrMapping/>
  </p:clrMapOvr>
  <p:transition>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GodHasAPlan1"/>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Rectangle 2"/>
          <p:cNvSpPr>
            <a:spLocks noGrp="1" noChangeArrowheads="1"/>
          </p:cNvSpPr>
          <p:nvPr>
            <p:ph type="ctrTitle"/>
          </p:nvPr>
        </p:nvSpPr>
        <p:spPr>
          <a:xfrm>
            <a:off x="2133600" y="1752600"/>
            <a:ext cx="8534400" cy="2590800"/>
          </a:xfrm>
          <a:effectLst>
            <a:outerShdw dist="107763" dir="2700000" algn="ctr" rotWithShape="0">
              <a:schemeClr val="tx1">
                <a:alpha val="50000"/>
              </a:schemeClr>
            </a:outerShdw>
          </a:effectLst>
        </p:spPr>
        <p:txBody>
          <a:bodyPr/>
          <a:lstStyle/>
          <a:p>
            <a:pPr eaLnBrk="1" hangingPunct="1">
              <a:lnSpc>
                <a:spcPct val="90000"/>
              </a:lnSpc>
              <a:defRPr/>
            </a:pPr>
            <a:r>
              <a:rPr lang="en-US" sz="6600" b="1" i="1" dirty="0">
                <a:solidFill>
                  <a:schemeClr val="bg1"/>
                </a:solidFill>
                <a:latin typeface="Saphire MN" pitchFamily="34" charset="0"/>
              </a:rPr>
              <a:t>God Has a </a:t>
            </a:r>
            <a:br>
              <a:rPr lang="en-US" sz="6600" b="1" i="1" dirty="0">
                <a:solidFill>
                  <a:schemeClr val="bg1"/>
                </a:solidFill>
                <a:latin typeface="Saphire MN" pitchFamily="34" charset="0"/>
              </a:rPr>
            </a:br>
            <a:r>
              <a:rPr lang="en-US" sz="6600" b="1" i="1" dirty="0">
                <a:solidFill>
                  <a:schemeClr val="bg1"/>
                </a:solidFill>
                <a:latin typeface="Saphire MN" pitchFamily="34" charset="0"/>
              </a:rPr>
              <a:t>Wonderful Plan </a:t>
            </a:r>
            <a:br>
              <a:rPr lang="en-US" sz="6600" b="1" i="1" dirty="0">
                <a:solidFill>
                  <a:schemeClr val="bg1"/>
                </a:solidFill>
                <a:latin typeface="Saphire MN" pitchFamily="34" charset="0"/>
              </a:rPr>
            </a:br>
            <a:r>
              <a:rPr lang="en-US" sz="6600" b="1" i="1" dirty="0">
                <a:solidFill>
                  <a:schemeClr val="bg1"/>
                </a:solidFill>
                <a:latin typeface="Saphire MN" pitchFamily="34" charset="0"/>
              </a:rPr>
              <a:t>for Your Life</a:t>
            </a:r>
          </a:p>
        </p:txBody>
      </p:sp>
      <p:sp>
        <p:nvSpPr>
          <p:cNvPr id="2051" name="Rectangle 3"/>
          <p:cNvSpPr>
            <a:spLocks noGrp="1" noChangeArrowheads="1"/>
          </p:cNvSpPr>
          <p:nvPr>
            <p:ph type="subTitle" idx="1"/>
          </p:nvPr>
        </p:nvSpPr>
        <p:spPr>
          <a:xfrm>
            <a:off x="1790700" y="4648200"/>
            <a:ext cx="8610600" cy="1905000"/>
          </a:xfrm>
          <a:effectLst>
            <a:outerShdw dist="35921" dir="2700000" algn="ctr" rotWithShape="0">
              <a:schemeClr val="tx1">
                <a:alpha val="50000"/>
              </a:schemeClr>
            </a:outerShdw>
          </a:effectLst>
        </p:spPr>
        <p:txBody>
          <a:bodyPr/>
          <a:lstStyle/>
          <a:p>
            <a:pPr eaLnBrk="1" hangingPunct="1">
              <a:defRPr/>
            </a:pPr>
            <a:endParaRPr lang="en-US" b="0">
              <a:solidFill>
                <a:srgbClr val="FFA1FF"/>
              </a:solidFill>
            </a:endParaRPr>
          </a:p>
        </p:txBody>
      </p:sp>
    </p:spTree>
  </p:cSld>
  <p:clrMapOvr>
    <a:masterClrMapping/>
  </p:clrMapOvr>
  <p:transition>
    <p:randomBar/>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title"/>
          </p:nvPr>
        </p:nvSpPr>
        <p:spPr>
          <a:xfrm>
            <a:off x="1691640" y="1292225"/>
            <a:ext cx="8808720" cy="1143000"/>
          </a:xfrm>
          <a:effectLst>
            <a:outerShdw dist="53882" dir="2700000" algn="ctr" rotWithShape="0">
              <a:schemeClr val="bg2"/>
            </a:outerShdw>
          </a:effectLst>
        </p:spPr>
        <p:txBody>
          <a:bodyPr/>
          <a:lstStyle/>
          <a:p>
            <a:pPr>
              <a:defRPr/>
            </a:pPr>
            <a:r>
              <a:rPr lang="en-US" sz="9600" b="0" dirty="0">
                <a:latin typeface="Bernard MT Condensed" pitchFamily="18" charset="0"/>
              </a:rPr>
              <a:t>You might say…</a:t>
            </a:r>
            <a:endParaRPr lang="en-US" sz="9600" b="0" dirty="0">
              <a:solidFill>
                <a:srgbClr val="CC0066"/>
              </a:solidFill>
            </a:endParaRPr>
          </a:p>
        </p:txBody>
      </p:sp>
      <p:sp>
        <p:nvSpPr>
          <p:cNvPr id="16388" name="Rectangle 4"/>
          <p:cNvSpPr>
            <a:spLocks noGrp="1" noChangeArrowheads="1"/>
          </p:cNvSpPr>
          <p:nvPr>
            <p:ph type="body" idx="1"/>
          </p:nvPr>
        </p:nvSpPr>
        <p:spPr>
          <a:xfrm>
            <a:off x="1524001" y="2636520"/>
            <a:ext cx="9144001" cy="3124201"/>
          </a:xfrm>
          <a:effectLst>
            <a:outerShdw dist="35921" dir="2700000" algn="ctr" rotWithShape="0">
              <a:srgbClr val="FF0066"/>
            </a:outerShdw>
          </a:effectLst>
        </p:spPr>
        <p:txBody>
          <a:bodyPr/>
          <a:lstStyle/>
          <a:p>
            <a:pPr marL="0" indent="0" algn="ctr">
              <a:defRPr/>
            </a:pPr>
            <a:r>
              <a:rPr lang="en-US" sz="5400" dirty="0">
                <a:latin typeface="Arial" charset="0"/>
              </a:rPr>
              <a:t>You got a miracle or </a:t>
            </a:r>
            <a:br>
              <a:rPr lang="en-US" sz="5400" dirty="0">
                <a:latin typeface="Arial" charset="0"/>
              </a:rPr>
            </a:br>
            <a:r>
              <a:rPr lang="en-US" sz="6600" dirty="0">
                <a:latin typeface="Arial" charset="0"/>
              </a:rPr>
              <a:t>SOMETHING!</a:t>
            </a:r>
            <a:endParaRPr lang="en-US" sz="6600" dirty="0"/>
          </a:p>
        </p:txBody>
      </p:sp>
    </p:spTree>
  </p:cSld>
  <p:clrMapOvr>
    <a:masterClrMapping/>
  </p:clrMapOvr>
  <p:transition>
    <p:randomBa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027"/>
          <p:cNvSpPr>
            <a:spLocks noGrp="1" noChangeArrowheads="1"/>
          </p:cNvSpPr>
          <p:nvPr>
            <p:ph type="ctrTitle"/>
          </p:nvPr>
        </p:nvSpPr>
        <p:spPr>
          <a:xfrm>
            <a:off x="1741488" y="460376"/>
            <a:ext cx="7847012" cy="5414963"/>
          </a:xfrm>
          <a:effectLst>
            <a:outerShdw dist="71842" dir="2700000" algn="ctr" rotWithShape="0">
              <a:schemeClr val="bg2"/>
            </a:outerShdw>
          </a:effectLst>
        </p:spPr>
        <p:txBody>
          <a:bodyPr/>
          <a:lstStyle/>
          <a:p>
            <a:pPr algn="l">
              <a:defRPr/>
            </a:pPr>
            <a:r>
              <a:rPr lang="en-US" sz="11700" dirty="0">
                <a:solidFill>
                  <a:schemeClr val="bg1"/>
                </a:solidFill>
                <a:latin typeface="Bernard MT Condensed" pitchFamily="18" charset="0"/>
              </a:rPr>
              <a:t>IN A MOMENT</a:t>
            </a:r>
            <a:br>
              <a:rPr lang="en-US" sz="11700" dirty="0">
                <a:solidFill>
                  <a:schemeClr val="bg1"/>
                </a:solidFill>
                <a:latin typeface="Bernard MT Condensed" pitchFamily="18" charset="0"/>
              </a:rPr>
            </a:br>
            <a:r>
              <a:rPr lang="en-US" sz="11700" dirty="0">
                <a:solidFill>
                  <a:schemeClr val="bg1"/>
                </a:solidFill>
                <a:latin typeface="Bernard MT Condensed" pitchFamily="18" charset="0"/>
              </a:rPr>
              <a:t>WE WILL PRAY</a:t>
            </a:r>
            <a:endParaRPr lang="en-US" sz="3600" dirty="0">
              <a:solidFill>
                <a:srgbClr val="FF0066"/>
              </a:solidFill>
            </a:endParaRPr>
          </a:p>
        </p:txBody>
      </p:sp>
      <p:pic>
        <p:nvPicPr>
          <p:cNvPr id="5" name="Picture 4">
            <a:extLst>
              <a:ext uri="{FF2B5EF4-FFF2-40B4-BE49-F238E27FC236}">
                <a16:creationId xmlns:a16="http://schemas.microsoft.com/office/drawing/2014/main" id="{79BCA619-9594-4603-A046-EB4DA56670FB}"/>
              </a:ext>
            </a:extLst>
          </p:cNvPr>
          <p:cNvPicPr>
            <a:picLocks noChangeAspect="1"/>
          </p:cNvPicPr>
          <p:nvPr/>
        </p:nvPicPr>
        <p:blipFill>
          <a:blip r:embed="rId3"/>
          <a:stretch>
            <a:fillRect/>
          </a:stretch>
        </p:blipFill>
        <p:spPr>
          <a:xfrm>
            <a:off x="7455877" y="1807270"/>
            <a:ext cx="4736123" cy="5050730"/>
          </a:xfrm>
          <a:prstGeom prst="rect">
            <a:avLst/>
          </a:prstGeom>
        </p:spPr>
      </p:pic>
    </p:spTree>
  </p:cSld>
  <p:clrMapOvr>
    <a:masterClrMapping/>
  </p:clrMapOvr>
  <p:transition>
    <p:randomBa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027"/>
          <p:cNvSpPr>
            <a:spLocks noGrp="1" noChangeArrowheads="1"/>
          </p:cNvSpPr>
          <p:nvPr>
            <p:ph type="ctrTitle"/>
          </p:nvPr>
        </p:nvSpPr>
        <p:spPr>
          <a:xfrm>
            <a:off x="2035176" y="666750"/>
            <a:ext cx="7853363" cy="2681288"/>
          </a:xfrm>
          <a:effectLst>
            <a:outerShdw dist="71842" dir="2700000" algn="ctr" rotWithShape="0">
              <a:schemeClr val="bg2"/>
            </a:outerShdw>
          </a:effectLst>
        </p:spPr>
        <p:txBody>
          <a:bodyPr/>
          <a:lstStyle/>
          <a:p>
            <a:pPr algn="l">
              <a:defRPr/>
            </a:pPr>
            <a:r>
              <a:rPr lang="en-US" sz="12900">
                <a:solidFill>
                  <a:schemeClr val="bg1"/>
                </a:solidFill>
                <a:latin typeface="Bernard MT Condensed" pitchFamily="18" charset="0"/>
              </a:rPr>
              <a:t>But, will it</a:t>
            </a:r>
            <a:br>
              <a:rPr lang="en-US" sz="12900">
                <a:solidFill>
                  <a:schemeClr val="bg1"/>
                </a:solidFill>
                <a:latin typeface="Bernard MT Condensed" pitchFamily="18" charset="0"/>
              </a:rPr>
            </a:br>
            <a:r>
              <a:rPr lang="en-US" sz="12900">
                <a:solidFill>
                  <a:schemeClr val="bg1"/>
                </a:solidFill>
                <a:latin typeface="Bernard MT Condensed" pitchFamily="18" charset="0"/>
              </a:rPr>
              <a:t>work?</a:t>
            </a:r>
            <a:endParaRPr lang="en-US" sz="4000">
              <a:solidFill>
                <a:srgbClr val="FF0066"/>
              </a:solidFill>
            </a:endParaRPr>
          </a:p>
        </p:txBody>
      </p:sp>
      <p:pic>
        <p:nvPicPr>
          <p:cNvPr id="5" name="Picture 4">
            <a:extLst>
              <a:ext uri="{FF2B5EF4-FFF2-40B4-BE49-F238E27FC236}">
                <a16:creationId xmlns:a16="http://schemas.microsoft.com/office/drawing/2014/main" id="{CFDD5ACC-9E4B-4EA5-922F-F57735BB64A3}"/>
              </a:ext>
            </a:extLst>
          </p:cNvPr>
          <p:cNvPicPr>
            <a:picLocks noChangeAspect="1"/>
          </p:cNvPicPr>
          <p:nvPr/>
        </p:nvPicPr>
        <p:blipFill>
          <a:blip r:embed="rId3"/>
          <a:stretch>
            <a:fillRect/>
          </a:stretch>
        </p:blipFill>
        <p:spPr>
          <a:xfrm>
            <a:off x="7455877" y="1807270"/>
            <a:ext cx="4736123" cy="5050730"/>
          </a:xfrm>
          <a:prstGeom prst="rect">
            <a:avLst/>
          </a:prstGeom>
        </p:spPr>
      </p:pic>
    </p:spTree>
  </p:cSld>
  <p:clrMapOvr>
    <a:masterClrMapping/>
  </p:clrMapOvr>
  <p:transition>
    <p:randomBa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1027"/>
          <p:cNvSpPr>
            <a:spLocks noGrp="1" noChangeArrowheads="1"/>
          </p:cNvSpPr>
          <p:nvPr>
            <p:ph type="ctrTitle"/>
          </p:nvPr>
        </p:nvSpPr>
        <p:spPr>
          <a:xfrm>
            <a:off x="1524001" y="911225"/>
            <a:ext cx="8513763" cy="1143000"/>
          </a:xfrm>
          <a:effectLst>
            <a:outerShdw dist="71842" dir="2700000" algn="ctr" rotWithShape="0">
              <a:schemeClr val="bg2"/>
            </a:outerShdw>
          </a:effectLst>
        </p:spPr>
        <p:txBody>
          <a:bodyPr/>
          <a:lstStyle/>
          <a:p>
            <a:pPr algn="l">
              <a:defRPr/>
            </a:pPr>
            <a:r>
              <a:rPr lang="en-US" sz="12900">
                <a:solidFill>
                  <a:schemeClr val="bg1"/>
                </a:solidFill>
                <a:latin typeface="Bernard MT Condensed" pitchFamily="18" charset="0"/>
              </a:rPr>
              <a:t>Verse 20</a:t>
            </a:r>
            <a:endParaRPr lang="en-US" sz="4000">
              <a:solidFill>
                <a:srgbClr val="FF0066"/>
              </a:solidFill>
            </a:endParaRPr>
          </a:p>
        </p:txBody>
      </p:sp>
      <p:pic>
        <p:nvPicPr>
          <p:cNvPr id="5" name="Picture 4">
            <a:extLst>
              <a:ext uri="{FF2B5EF4-FFF2-40B4-BE49-F238E27FC236}">
                <a16:creationId xmlns:a16="http://schemas.microsoft.com/office/drawing/2014/main" id="{01B23C72-6283-4C3A-892C-3A3405F11874}"/>
              </a:ext>
            </a:extLst>
          </p:cNvPr>
          <p:cNvPicPr>
            <a:picLocks noChangeAspect="1"/>
          </p:cNvPicPr>
          <p:nvPr/>
        </p:nvPicPr>
        <p:blipFill>
          <a:blip r:embed="rId3"/>
          <a:stretch>
            <a:fillRect/>
          </a:stretch>
        </p:blipFill>
        <p:spPr>
          <a:xfrm>
            <a:off x="7455877" y="1807270"/>
            <a:ext cx="4736123" cy="5050730"/>
          </a:xfrm>
          <a:prstGeom prst="rect">
            <a:avLst/>
          </a:prstGeom>
        </p:spPr>
      </p:pic>
    </p:spTree>
  </p:cSld>
  <p:clrMapOvr>
    <a:masterClrMapping/>
  </p:clrMapOvr>
  <p:transition>
    <p:randomBa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1027"/>
          <p:cNvSpPr>
            <a:spLocks noGrp="1" noChangeArrowheads="1"/>
          </p:cNvSpPr>
          <p:nvPr>
            <p:ph type="ctrTitle"/>
          </p:nvPr>
        </p:nvSpPr>
        <p:spPr>
          <a:xfrm>
            <a:off x="1524001" y="911225"/>
            <a:ext cx="8513763" cy="1143000"/>
          </a:xfrm>
          <a:effectLst>
            <a:outerShdw dist="71842" dir="2700000" algn="ctr" rotWithShape="0">
              <a:schemeClr val="bg2"/>
            </a:outerShdw>
          </a:effectLst>
        </p:spPr>
        <p:txBody>
          <a:bodyPr/>
          <a:lstStyle/>
          <a:p>
            <a:pPr algn="l">
              <a:defRPr/>
            </a:pPr>
            <a:r>
              <a:rPr lang="en-US" sz="12900">
                <a:solidFill>
                  <a:schemeClr val="bg1"/>
                </a:solidFill>
                <a:latin typeface="Bernard MT Condensed" pitchFamily="18" charset="0"/>
              </a:rPr>
              <a:t>God is able</a:t>
            </a:r>
            <a:endParaRPr lang="en-US" sz="4000">
              <a:solidFill>
                <a:srgbClr val="FF0066"/>
              </a:solidFill>
            </a:endParaRPr>
          </a:p>
        </p:txBody>
      </p:sp>
      <p:sp>
        <p:nvSpPr>
          <p:cNvPr id="24580" name="Rectangle 1028"/>
          <p:cNvSpPr>
            <a:spLocks noChangeArrowheads="1"/>
          </p:cNvSpPr>
          <p:nvPr/>
        </p:nvSpPr>
        <p:spPr bwMode="auto">
          <a:xfrm>
            <a:off x="1690688" y="2587625"/>
            <a:ext cx="8513762" cy="1143000"/>
          </a:xfrm>
          <a:prstGeom prst="rect">
            <a:avLst/>
          </a:prstGeom>
          <a:noFill/>
          <a:ln w="9525">
            <a:noFill/>
            <a:miter lim="800000"/>
            <a:headEnd/>
            <a:tailEnd/>
          </a:ln>
          <a:effectLst>
            <a:outerShdw dist="71842" dir="2700000" algn="ctr" rotWithShape="0">
              <a:schemeClr val="bg2"/>
            </a:outerShdw>
          </a:effectLst>
        </p:spPr>
        <p:txBody>
          <a:bodyPr anchor="ctr"/>
          <a:lstStyle/>
          <a:p>
            <a:pPr>
              <a:defRPr/>
            </a:pPr>
            <a:r>
              <a:rPr lang="en-US" sz="12900">
                <a:solidFill>
                  <a:schemeClr val="bg1"/>
                </a:solidFill>
                <a:latin typeface="Bernard MT Condensed" pitchFamily="18" charset="0"/>
              </a:rPr>
              <a:t>to do ...</a:t>
            </a:r>
            <a:endParaRPr lang="en-US" sz="4000">
              <a:solidFill>
                <a:srgbClr val="FF0066"/>
              </a:solidFill>
            </a:endParaRPr>
          </a:p>
        </p:txBody>
      </p:sp>
      <p:pic>
        <p:nvPicPr>
          <p:cNvPr id="6" name="Picture 5">
            <a:extLst>
              <a:ext uri="{FF2B5EF4-FFF2-40B4-BE49-F238E27FC236}">
                <a16:creationId xmlns:a16="http://schemas.microsoft.com/office/drawing/2014/main" id="{BB361D80-2A70-4E9F-89DC-1FBA92832D9A}"/>
              </a:ext>
            </a:extLst>
          </p:cNvPr>
          <p:cNvPicPr>
            <a:picLocks noChangeAspect="1"/>
          </p:cNvPicPr>
          <p:nvPr/>
        </p:nvPicPr>
        <p:blipFill>
          <a:blip r:embed="rId3"/>
          <a:stretch>
            <a:fillRect/>
          </a:stretch>
        </p:blipFill>
        <p:spPr>
          <a:xfrm>
            <a:off x="7455877" y="1807270"/>
            <a:ext cx="4736123" cy="5050730"/>
          </a:xfrm>
          <a:prstGeom prst="rect">
            <a:avLst/>
          </a:prstGeom>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wipe(left)">
                                      <p:cBhvr>
                                        <p:cTn id="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1B5EE5-7E4B-4C5C-9EC3-EB00289B24B1}"/>
              </a:ext>
            </a:extLst>
          </p:cNvPr>
          <p:cNvPicPr>
            <a:picLocks noChangeAspect="1"/>
          </p:cNvPicPr>
          <p:nvPr/>
        </p:nvPicPr>
        <p:blipFill>
          <a:blip r:embed="rId2"/>
          <a:stretch>
            <a:fillRect/>
          </a:stretch>
        </p:blipFill>
        <p:spPr>
          <a:xfrm>
            <a:off x="7455877" y="1807270"/>
            <a:ext cx="4736123" cy="5050730"/>
          </a:xfrm>
          <a:prstGeom prst="rect">
            <a:avLst/>
          </a:prstGeom>
        </p:spPr>
      </p:pic>
      <p:sp>
        <p:nvSpPr>
          <p:cNvPr id="25603" name="Rectangle 3"/>
          <p:cNvSpPr>
            <a:spLocks noGrp="1" noChangeArrowheads="1"/>
          </p:cNvSpPr>
          <p:nvPr>
            <p:ph type="ctrTitle"/>
          </p:nvPr>
        </p:nvSpPr>
        <p:spPr>
          <a:xfrm>
            <a:off x="1524001" y="911225"/>
            <a:ext cx="8513763" cy="1143000"/>
          </a:xfrm>
          <a:effectLst>
            <a:outerShdw dist="71842" dir="2700000" algn="ctr" rotWithShape="0">
              <a:schemeClr val="bg2"/>
            </a:outerShdw>
          </a:effectLst>
        </p:spPr>
        <p:txBody>
          <a:bodyPr/>
          <a:lstStyle/>
          <a:p>
            <a:pPr algn="l">
              <a:defRPr/>
            </a:pPr>
            <a:r>
              <a:rPr lang="en-US" sz="11700">
                <a:solidFill>
                  <a:schemeClr val="bg1"/>
                </a:solidFill>
                <a:latin typeface="Bernard MT Condensed" pitchFamily="18" charset="0"/>
              </a:rPr>
              <a:t>immeasurably</a:t>
            </a:r>
            <a:endParaRPr lang="en-US" sz="3600">
              <a:solidFill>
                <a:srgbClr val="FF0066"/>
              </a:solidFill>
            </a:endParaRPr>
          </a:p>
        </p:txBody>
      </p:sp>
      <p:sp>
        <p:nvSpPr>
          <p:cNvPr id="25604" name="Rectangle 4"/>
          <p:cNvSpPr>
            <a:spLocks noChangeArrowheads="1"/>
          </p:cNvSpPr>
          <p:nvPr/>
        </p:nvSpPr>
        <p:spPr bwMode="auto">
          <a:xfrm>
            <a:off x="1690689" y="2587626"/>
            <a:ext cx="8582025" cy="3497263"/>
          </a:xfrm>
          <a:prstGeom prst="rect">
            <a:avLst/>
          </a:prstGeom>
          <a:noFill/>
          <a:ln w="9525">
            <a:noFill/>
            <a:miter lim="800000"/>
            <a:headEnd/>
            <a:tailEnd/>
          </a:ln>
          <a:effectLst>
            <a:outerShdw dist="71842" dir="2700000" algn="ctr" rotWithShape="0">
              <a:schemeClr val="bg2"/>
            </a:outerShdw>
          </a:effectLst>
        </p:spPr>
        <p:txBody>
          <a:bodyPr anchor="ctr"/>
          <a:lstStyle/>
          <a:p>
            <a:pPr>
              <a:defRPr/>
            </a:pPr>
            <a:r>
              <a:rPr lang="en-US" sz="12900">
                <a:solidFill>
                  <a:schemeClr val="bg1"/>
                </a:solidFill>
                <a:latin typeface="Bernard MT Condensed" pitchFamily="18" charset="0"/>
              </a:rPr>
              <a:t>more </a:t>
            </a:r>
            <a:br>
              <a:rPr lang="en-US" sz="12900">
                <a:solidFill>
                  <a:schemeClr val="bg1"/>
                </a:solidFill>
                <a:latin typeface="Bernard MT Condensed" pitchFamily="18" charset="0"/>
              </a:rPr>
            </a:br>
            <a:r>
              <a:rPr lang="en-US" sz="12900">
                <a:solidFill>
                  <a:schemeClr val="bg1"/>
                </a:solidFill>
                <a:latin typeface="Bernard MT Condensed" pitchFamily="18" charset="0"/>
              </a:rPr>
              <a:t>than ...</a:t>
            </a:r>
            <a:endParaRPr lang="en-US" sz="4000">
              <a:solidFill>
                <a:srgbClr val="FF0066"/>
              </a:solidFill>
            </a:endParaRPr>
          </a:p>
        </p:txBody>
      </p:sp>
    </p:spTree>
  </p:cSld>
  <p:clrMapOvr>
    <a:masterClrMapping/>
  </p:clrMapOvr>
  <p:transition>
    <p:randomBa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1524001" y="911225"/>
            <a:ext cx="8513763" cy="1143000"/>
          </a:xfrm>
          <a:effectLst>
            <a:outerShdw dist="71842" dir="2700000" algn="ctr" rotWithShape="0">
              <a:schemeClr val="bg2"/>
            </a:outerShdw>
          </a:effectLst>
        </p:spPr>
        <p:txBody>
          <a:bodyPr/>
          <a:lstStyle/>
          <a:p>
            <a:pPr algn="l">
              <a:defRPr/>
            </a:pPr>
            <a:r>
              <a:rPr lang="en-US" sz="11700">
                <a:solidFill>
                  <a:schemeClr val="bg1"/>
                </a:solidFill>
                <a:latin typeface="Bernard MT Condensed" pitchFamily="18" charset="0"/>
              </a:rPr>
              <a:t>all we ask or</a:t>
            </a:r>
            <a:endParaRPr lang="en-US" sz="3600">
              <a:solidFill>
                <a:srgbClr val="FF0066"/>
              </a:solidFill>
            </a:endParaRPr>
          </a:p>
        </p:txBody>
      </p:sp>
      <p:sp>
        <p:nvSpPr>
          <p:cNvPr id="26628" name="Rectangle 4"/>
          <p:cNvSpPr>
            <a:spLocks noChangeArrowheads="1"/>
          </p:cNvSpPr>
          <p:nvPr/>
        </p:nvSpPr>
        <p:spPr bwMode="auto">
          <a:xfrm>
            <a:off x="1690688" y="2587625"/>
            <a:ext cx="8513762" cy="1143000"/>
          </a:xfrm>
          <a:prstGeom prst="rect">
            <a:avLst/>
          </a:prstGeom>
          <a:noFill/>
          <a:ln w="9525">
            <a:noFill/>
            <a:miter lim="800000"/>
            <a:headEnd/>
            <a:tailEnd/>
          </a:ln>
          <a:effectLst>
            <a:outerShdw dist="71842" dir="2700000" algn="ctr" rotWithShape="0">
              <a:schemeClr val="bg2"/>
            </a:outerShdw>
          </a:effectLst>
        </p:spPr>
        <p:txBody>
          <a:bodyPr anchor="ctr"/>
          <a:lstStyle/>
          <a:p>
            <a:pPr>
              <a:defRPr/>
            </a:pPr>
            <a:endParaRPr lang="en-US" sz="4000">
              <a:solidFill>
                <a:srgbClr val="FF0066"/>
              </a:solidFill>
            </a:endParaRPr>
          </a:p>
        </p:txBody>
      </p:sp>
      <p:sp>
        <p:nvSpPr>
          <p:cNvPr id="26629" name="Rectangle 5"/>
          <p:cNvSpPr>
            <a:spLocks noChangeArrowheads="1"/>
          </p:cNvSpPr>
          <p:nvPr/>
        </p:nvSpPr>
        <p:spPr bwMode="auto">
          <a:xfrm>
            <a:off x="1524001" y="2519363"/>
            <a:ext cx="8513763" cy="1143000"/>
          </a:xfrm>
          <a:prstGeom prst="rect">
            <a:avLst/>
          </a:prstGeom>
          <a:noFill/>
          <a:ln w="9525">
            <a:noFill/>
            <a:miter lim="800000"/>
            <a:headEnd/>
            <a:tailEnd/>
          </a:ln>
          <a:effectLst>
            <a:outerShdw dist="71842" dir="2700000" algn="ctr" rotWithShape="0">
              <a:schemeClr val="bg2"/>
            </a:outerShdw>
          </a:effectLst>
        </p:spPr>
        <p:txBody>
          <a:bodyPr anchor="ctr"/>
          <a:lstStyle/>
          <a:p>
            <a:pPr>
              <a:defRPr/>
            </a:pPr>
            <a:r>
              <a:rPr lang="en-US" sz="11700">
                <a:solidFill>
                  <a:schemeClr val="bg1"/>
                </a:solidFill>
                <a:latin typeface="Bernard MT Condensed" pitchFamily="18" charset="0"/>
              </a:rPr>
              <a:t>imagine ...</a:t>
            </a:r>
            <a:endParaRPr lang="en-US" sz="3600">
              <a:solidFill>
                <a:srgbClr val="FF0066"/>
              </a:solidFill>
            </a:endParaRPr>
          </a:p>
        </p:txBody>
      </p:sp>
      <p:pic>
        <p:nvPicPr>
          <p:cNvPr id="7" name="Picture 6">
            <a:extLst>
              <a:ext uri="{FF2B5EF4-FFF2-40B4-BE49-F238E27FC236}">
                <a16:creationId xmlns:a16="http://schemas.microsoft.com/office/drawing/2014/main" id="{A51FBDA8-AB21-4593-8C78-14B3C6F601B5}"/>
              </a:ext>
            </a:extLst>
          </p:cNvPr>
          <p:cNvPicPr>
            <a:picLocks noChangeAspect="1"/>
          </p:cNvPicPr>
          <p:nvPr/>
        </p:nvPicPr>
        <p:blipFill>
          <a:blip r:embed="rId3"/>
          <a:stretch>
            <a:fillRect/>
          </a:stretch>
        </p:blipFill>
        <p:spPr>
          <a:xfrm>
            <a:off x="7455877" y="1807270"/>
            <a:ext cx="4736123" cy="5050730"/>
          </a:xfrm>
          <a:prstGeom prst="rect">
            <a:avLst/>
          </a:prstGeom>
        </p:spPr>
      </p:pic>
    </p:spTree>
  </p:cSld>
  <p:clrMapOvr>
    <a:masterClrMapping/>
  </p:clrMapOvr>
  <p:transition>
    <p:randomBa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952E8-AA2C-4246-B6CC-603ECF9BE6AD}"/>
              </a:ext>
            </a:extLst>
          </p:cNvPr>
          <p:cNvPicPr>
            <a:picLocks noChangeAspect="1"/>
          </p:cNvPicPr>
          <p:nvPr/>
        </p:nvPicPr>
        <p:blipFill>
          <a:blip r:embed="rId3"/>
          <a:stretch>
            <a:fillRect/>
          </a:stretch>
        </p:blipFill>
        <p:spPr>
          <a:xfrm>
            <a:off x="7455877" y="1807270"/>
            <a:ext cx="4736123" cy="5050730"/>
          </a:xfrm>
          <a:prstGeom prst="rect">
            <a:avLst/>
          </a:prstGeom>
        </p:spPr>
      </p:pic>
      <p:sp>
        <p:nvSpPr>
          <p:cNvPr id="27651" name="Rectangle 3"/>
          <p:cNvSpPr>
            <a:spLocks noGrp="1" noChangeArrowheads="1"/>
          </p:cNvSpPr>
          <p:nvPr>
            <p:ph type="ctrTitle"/>
          </p:nvPr>
        </p:nvSpPr>
        <p:spPr>
          <a:xfrm>
            <a:off x="1524001" y="911225"/>
            <a:ext cx="8513763" cy="1143000"/>
          </a:xfrm>
          <a:effectLst>
            <a:outerShdw dist="71842" dir="2700000" algn="ctr" rotWithShape="0">
              <a:schemeClr val="bg2"/>
            </a:outerShdw>
          </a:effectLst>
        </p:spPr>
        <p:txBody>
          <a:bodyPr/>
          <a:lstStyle/>
          <a:p>
            <a:pPr algn="l">
              <a:defRPr/>
            </a:pPr>
            <a:r>
              <a:rPr lang="en-US" sz="11700">
                <a:solidFill>
                  <a:schemeClr val="bg1"/>
                </a:solidFill>
                <a:latin typeface="Bernard MT Condensed" pitchFamily="18" charset="0"/>
              </a:rPr>
              <a:t>according to</a:t>
            </a:r>
            <a:endParaRPr lang="en-US" sz="3600">
              <a:solidFill>
                <a:srgbClr val="FF0066"/>
              </a:solidFill>
            </a:endParaRPr>
          </a:p>
        </p:txBody>
      </p:sp>
      <p:sp>
        <p:nvSpPr>
          <p:cNvPr id="27652" name="Rectangle 4"/>
          <p:cNvSpPr>
            <a:spLocks noChangeArrowheads="1"/>
          </p:cNvSpPr>
          <p:nvPr/>
        </p:nvSpPr>
        <p:spPr bwMode="auto">
          <a:xfrm>
            <a:off x="1690688" y="2587625"/>
            <a:ext cx="8513762" cy="1143000"/>
          </a:xfrm>
          <a:prstGeom prst="rect">
            <a:avLst/>
          </a:prstGeom>
          <a:noFill/>
          <a:ln w="9525">
            <a:noFill/>
            <a:miter lim="800000"/>
            <a:headEnd/>
            <a:tailEnd/>
          </a:ln>
          <a:effectLst>
            <a:outerShdw dist="71842" dir="2700000" algn="ctr" rotWithShape="0">
              <a:schemeClr val="bg2"/>
            </a:outerShdw>
          </a:effectLst>
        </p:spPr>
        <p:txBody>
          <a:bodyPr anchor="ctr"/>
          <a:lstStyle/>
          <a:p>
            <a:pPr>
              <a:defRPr/>
            </a:pPr>
            <a:endParaRPr lang="en-US" sz="4000">
              <a:solidFill>
                <a:srgbClr val="FF0066"/>
              </a:solidFill>
            </a:endParaRPr>
          </a:p>
        </p:txBody>
      </p:sp>
      <p:sp>
        <p:nvSpPr>
          <p:cNvPr id="27653" name="Rectangle 5"/>
          <p:cNvSpPr>
            <a:spLocks noChangeArrowheads="1"/>
          </p:cNvSpPr>
          <p:nvPr/>
        </p:nvSpPr>
        <p:spPr bwMode="auto">
          <a:xfrm>
            <a:off x="1524001" y="2447925"/>
            <a:ext cx="8513763" cy="1143000"/>
          </a:xfrm>
          <a:prstGeom prst="rect">
            <a:avLst/>
          </a:prstGeom>
          <a:noFill/>
          <a:ln w="9525">
            <a:noFill/>
            <a:miter lim="800000"/>
            <a:headEnd/>
            <a:tailEnd/>
          </a:ln>
          <a:effectLst>
            <a:outerShdw dist="71842" dir="2700000" algn="ctr" rotWithShape="0">
              <a:schemeClr val="bg2"/>
            </a:outerShdw>
          </a:effectLst>
        </p:spPr>
        <p:txBody>
          <a:bodyPr anchor="ctr"/>
          <a:lstStyle/>
          <a:p>
            <a:pPr>
              <a:defRPr/>
            </a:pPr>
            <a:r>
              <a:rPr lang="en-US" sz="11700">
                <a:solidFill>
                  <a:schemeClr val="bg1"/>
                </a:solidFill>
                <a:latin typeface="Bernard MT Condensed" pitchFamily="18" charset="0"/>
              </a:rPr>
              <a:t>His power ...</a:t>
            </a:r>
            <a:endParaRPr lang="en-US" sz="3600">
              <a:solidFill>
                <a:srgbClr val="FF0066"/>
              </a:solidFill>
            </a:endParaRPr>
          </a:p>
        </p:txBody>
      </p:sp>
    </p:spTree>
  </p:cSld>
  <p:clrMapOvr>
    <a:masterClrMapping/>
  </p:clrMapOvr>
  <p:transition>
    <p:randomBa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ctrTitle"/>
          </p:nvPr>
        </p:nvSpPr>
        <p:spPr>
          <a:xfrm>
            <a:off x="1524000" y="911225"/>
            <a:ext cx="9144000" cy="1143000"/>
          </a:xfrm>
          <a:effectLst>
            <a:outerShdw dist="71842" dir="2700000" algn="ctr" rotWithShape="0">
              <a:schemeClr val="bg2"/>
            </a:outerShdw>
          </a:effectLst>
        </p:spPr>
        <p:txBody>
          <a:bodyPr/>
          <a:lstStyle/>
          <a:p>
            <a:pPr algn="l">
              <a:defRPr/>
            </a:pPr>
            <a:r>
              <a:rPr lang="en-US" sz="11700">
                <a:solidFill>
                  <a:schemeClr val="bg1"/>
                </a:solidFill>
                <a:latin typeface="Bernard MT Condensed" pitchFamily="18" charset="0"/>
              </a:rPr>
              <a:t>that is at work</a:t>
            </a:r>
            <a:endParaRPr lang="en-US" sz="3600">
              <a:solidFill>
                <a:srgbClr val="FF0066"/>
              </a:solidFill>
            </a:endParaRPr>
          </a:p>
        </p:txBody>
      </p:sp>
      <p:sp>
        <p:nvSpPr>
          <p:cNvPr id="28676" name="Rectangle 4"/>
          <p:cNvSpPr>
            <a:spLocks noChangeArrowheads="1"/>
          </p:cNvSpPr>
          <p:nvPr/>
        </p:nvSpPr>
        <p:spPr bwMode="auto">
          <a:xfrm>
            <a:off x="1690688" y="2587625"/>
            <a:ext cx="8513762" cy="1143000"/>
          </a:xfrm>
          <a:prstGeom prst="rect">
            <a:avLst/>
          </a:prstGeom>
          <a:noFill/>
          <a:ln w="9525">
            <a:noFill/>
            <a:miter lim="800000"/>
            <a:headEnd/>
            <a:tailEnd/>
          </a:ln>
          <a:effectLst>
            <a:outerShdw dist="71842" dir="2700000" algn="ctr" rotWithShape="0">
              <a:schemeClr val="bg2"/>
            </a:outerShdw>
          </a:effectLst>
        </p:spPr>
        <p:txBody>
          <a:bodyPr anchor="ctr"/>
          <a:lstStyle/>
          <a:p>
            <a:pPr>
              <a:defRPr/>
            </a:pPr>
            <a:endParaRPr lang="en-US" sz="4000">
              <a:solidFill>
                <a:srgbClr val="FF0066"/>
              </a:solidFill>
            </a:endParaRPr>
          </a:p>
        </p:txBody>
      </p:sp>
      <p:sp>
        <p:nvSpPr>
          <p:cNvPr id="28677" name="Rectangle 5"/>
          <p:cNvSpPr>
            <a:spLocks noChangeArrowheads="1"/>
          </p:cNvSpPr>
          <p:nvPr/>
        </p:nvSpPr>
        <p:spPr bwMode="auto">
          <a:xfrm>
            <a:off x="1524001" y="2447925"/>
            <a:ext cx="8513763" cy="1143000"/>
          </a:xfrm>
          <a:prstGeom prst="rect">
            <a:avLst/>
          </a:prstGeom>
          <a:noFill/>
          <a:ln w="9525">
            <a:noFill/>
            <a:miter lim="800000"/>
            <a:headEnd/>
            <a:tailEnd/>
          </a:ln>
          <a:effectLst>
            <a:outerShdw dist="71842" dir="2700000" algn="ctr" rotWithShape="0">
              <a:schemeClr val="bg2"/>
            </a:outerShdw>
          </a:effectLst>
        </p:spPr>
        <p:txBody>
          <a:bodyPr anchor="ctr"/>
          <a:lstStyle/>
          <a:p>
            <a:pPr>
              <a:defRPr/>
            </a:pPr>
            <a:r>
              <a:rPr lang="en-US" sz="11700">
                <a:solidFill>
                  <a:schemeClr val="bg1"/>
                </a:solidFill>
                <a:latin typeface="Bernard MT Condensed" pitchFamily="18" charset="0"/>
              </a:rPr>
              <a:t>within us.</a:t>
            </a:r>
          </a:p>
        </p:txBody>
      </p:sp>
      <p:pic>
        <p:nvPicPr>
          <p:cNvPr id="7" name="Picture 6">
            <a:extLst>
              <a:ext uri="{FF2B5EF4-FFF2-40B4-BE49-F238E27FC236}">
                <a16:creationId xmlns:a16="http://schemas.microsoft.com/office/drawing/2014/main" id="{C4D02427-BBA5-416C-8E43-53C1595F3438}"/>
              </a:ext>
            </a:extLst>
          </p:cNvPr>
          <p:cNvPicPr>
            <a:picLocks noChangeAspect="1"/>
          </p:cNvPicPr>
          <p:nvPr/>
        </p:nvPicPr>
        <p:blipFill>
          <a:blip r:embed="rId3"/>
          <a:stretch>
            <a:fillRect/>
          </a:stretch>
        </p:blipFill>
        <p:spPr>
          <a:xfrm>
            <a:off x="7455877" y="1807270"/>
            <a:ext cx="4736123" cy="5050730"/>
          </a:xfrm>
          <a:prstGeom prst="rect">
            <a:avLst/>
          </a:prstGeom>
        </p:spPr>
      </p:pic>
    </p:spTree>
  </p:cSld>
  <p:clrMapOvr>
    <a:masterClrMapping/>
  </p:clrMapOvr>
  <p:transition>
    <p:randomBa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My Documents\My Pictures\prayinghands.jpg"/>
          <p:cNvPicPr>
            <a:picLocks noChangeAspect="1" noChangeArrowheads="1"/>
          </p:cNvPicPr>
          <p:nvPr/>
        </p:nvPicPr>
        <p:blipFill>
          <a:blip r:embed="rId3" cstate="print"/>
          <a:srcRect/>
          <a:stretch>
            <a:fillRect/>
          </a:stretch>
        </p:blipFill>
        <p:spPr bwMode="auto">
          <a:xfrm>
            <a:off x="6057900" y="3390900"/>
            <a:ext cx="4610100" cy="3467100"/>
          </a:xfrm>
          <a:prstGeom prst="rect">
            <a:avLst/>
          </a:prstGeom>
          <a:noFill/>
          <a:ln w="9525">
            <a:noFill/>
            <a:miter lim="800000"/>
            <a:headEnd/>
            <a:tailEnd/>
          </a:ln>
        </p:spPr>
      </p:pic>
      <p:grpSp>
        <p:nvGrpSpPr>
          <p:cNvPr id="20484" name="Group 68"/>
          <p:cNvGrpSpPr>
            <a:grpSpLocks/>
          </p:cNvGrpSpPr>
          <p:nvPr/>
        </p:nvGrpSpPr>
        <p:grpSpPr bwMode="auto">
          <a:xfrm>
            <a:off x="673768" y="1555117"/>
            <a:ext cx="11069053" cy="4627168"/>
            <a:chOff x="113" y="1476"/>
            <a:chExt cx="5542" cy="2690"/>
          </a:xfrm>
        </p:grpSpPr>
        <p:sp>
          <p:nvSpPr>
            <p:cNvPr id="29700" name="Rectangle 4"/>
            <p:cNvSpPr>
              <a:spLocks noChangeArrowheads="1"/>
            </p:cNvSpPr>
            <p:nvPr/>
          </p:nvSpPr>
          <p:spPr bwMode="auto">
            <a:xfrm>
              <a:off x="113" y="1476"/>
              <a:ext cx="5363" cy="720"/>
            </a:xfrm>
            <a:prstGeom prst="rect">
              <a:avLst/>
            </a:prstGeom>
            <a:noFill/>
            <a:ln w="9525">
              <a:noFill/>
              <a:miter lim="800000"/>
              <a:headEnd/>
              <a:tailEnd/>
            </a:ln>
            <a:effectLst>
              <a:outerShdw dist="71842" dir="2700000" algn="ctr" rotWithShape="0">
                <a:schemeClr val="bg2"/>
              </a:outerShdw>
            </a:effectLst>
          </p:spPr>
          <p:txBody>
            <a:bodyPr anchor="ctr"/>
            <a:lstStyle/>
            <a:p>
              <a:pPr>
                <a:defRPr/>
              </a:pPr>
              <a:endParaRPr lang="en-US" sz="4000">
                <a:solidFill>
                  <a:srgbClr val="FF0066"/>
                </a:solidFill>
              </a:endParaRPr>
            </a:p>
          </p:txBody>
        </p:sp>
        <p:sp>
          <p:nvSpPr>
            <p:cNvPr id="20493" name="Rectangle 8" descr="Zig zag"/>
            <p:cNvSpPr>
              <a:spLocks noChangeArrowheads="1"/>
            </p:cNvSpPr>
            <p:nvPr/>
          </p:nvSpPr>
          <p:spPr bwMode="auto">
            <a:xfrm>
              <a:off x="172" y="1533"/>
              <a:ext cx="5483" cy="2633"/>
            </a:xfrm>
            <a:prstGeom prst="rect">
              <a:avLst/>
            </a:prstGeom>
            <a:pattFill prst="zigZag">
              <a:fgClr>
                <a:schemeClr val="hlink"/>
              </a:fgClr>
              <a:bgClr>
                <a:schemeClr val="bg1"/>
              </a:bgClr>
            </a:pattFill>
            <a:ln w="9525">
              <a:solidFill>
                <a:schemeClr val="tx1"/>
              </a:solidFill>
              <a:miter lim="800000"/>
              <a:headEnd/>
              <a:tailEnd/>
            </a:ln>
          </p:spPr>
          <p:txBody>
            <a:bodyPr wrap="none" anchor="ctr"/>
            <a:lstStyle/>
            <a:p>
              <a:pPr algn="ctr"/>
              <a:endParaRPr lang="en-US"/>
            </a:p>
          </p:txBody>
        </p:sp>
        <p:sp>
          <p:nvSpPr>
            <p:cNvPr id="20494" name="Rectangle 9"/>
            <p:cNvSpPr>
              <a:spLocks noChangeArrowheads="1"/>
            </p:cNvSpPr>
            <p:nvPr/>
          </p:nvSpPr>
          <p:spPr bwMode="auto">
            <a:xfrm>
              <a:off x="271" y="1673"/>
              <a:ext cx="5214" cy="2342"/>
            </a:xfrm>
            <a:prstGeom prst="rect">
              <a:avLst/>
            </a:prstGeom>
            <a:noFill/>
            <a:ln w="38100">
              <a:solidFill>
                <a:srgbClr val="000099"/>
              </a:solidFill>
              <a:miter lim="800000"/>
              <a:headEnd/>
              <a:tailEnd/>
            </a:ln>
          </p:spPr>
          <p:txBody>
            <a:bodyPr wrap="none" anchor="ctr"/>
            <a:lstStyle/>
            <a:p>
              <a:endParaRPr lang="en-US"/>
            </a:p>
          </p:txBody>
        </p:sp>
        <p:sp>
          <p:nvSpPr>
            <p:cNvPr id="20495" name="Text Box 11"/>
            <p:cNvSpPr txBox="1">
              <a:spLocks noChangeArrowheads="1"/>
            </p:cNvSpPr>
            <p:nvPr/>
          </p:nvSpPr>
          <p:spPr bwMode="auto">
            <a:xfrm>
              <a:off x="4882" y="1714"/>
              <a:ext cx="437" cy="288"/>
            </a:xfrm>
            <a:prstGeom prst="rect">
              <a:avLst/>
            </a:prstGeom>
            <a:noFill/>
            <a:ln w="9525">
              <a:noFill/>
              <a:miter lim="800000"/>
              <a:headEnd/>
              <a:tailEnd/>
            </a:ln>
          </p:spPr>
          <p:txBody>
            <a:bodyPr wrap="none">
              <a:spAutoFit/>
            </a:bodyPr>
            <a:lstStyle/>
            <a:p>
              <a:r>
                <a:rPr lang="en-US" b="1">
                  <a:latin typeface="Arial" pitchFamily="34" charset="0"/>
                </a:rPr>
                <a:t>777</a:t>
              </a:r>
            </a:p>
          </p:txBody>
        </p:sp>
        <p:sp>
          <p:nvSpPr>
            <p:cNvPr id="20496" name="Text Box 12"/>
            <p:cNvSpPr txBox="1">
              <a:spLocks noChangeArrowheads="1"/>
            </p:cNvSpPr>
            <p:nvPr/>
          </p:nvSpPr>
          <p:spPr bwMode="auto">
            <a:xfrm>
              <a:off x="4291" y="2017"/>
              <a:ext cx="891" cy="173"/>
            </a:xfrm>
            <a:prstGeom prst="rect">
              <a:avLst/>
            </a:prstGeom>
            <a:noFill/>
            <a:ln w="9525">
              <a:noFill/>
              <a:miter lim="800000"/>
              <a:headEnd/>
              <a:tailEnd/>
            </a:ln>
          </p:spPr>
          <p:txBody>
            <a:bodyPr wrap="none">
              <a:spAutoFit/>
            </a:bodyPr>
            <a:lstStyle/>
            <a:p>
              <a:r>
                <a:rPr lang="en-US" sz="1200" b="1">
                  <a:latin typeface="Arial" pitchFamily="34" charset="0"/>
                </a:rPr>
                <a:t>50-77777/99999 1</a:t>
              </a:r>
            </a:p>
          </p:txBody>
        </p:sp>
        <p:sp>
          <p:nvSpPr>
            <p:cNvPr id="20497" name="Text Box 14"/>
            <p:cNvSpPr txBox="1">
              <a:spLocks noChangeArrowheads="1"/>
            </p:cNvSpPr>
            <p:nvPr/>
          </p:nvSpPr>
          <p:spPr bwMode="auto">
            <a:xfrm>
              <a:off x="295" y="1748"/>
              <a:ext cx="1653" cy="520"/>
            </a:xfrm>
            <a:prstGeom prst="rect">
              <a:avLst/>
            </a:prstGeom>
            <a:noFill/>
            <a:ln w="9525">
              <a:noFill/>
              <a:miter lim="800000"/>
              <a:headEnd/>
              <a:tailEnd/>
            </a:ln>
          </p:spPr>
          <p:txBody>
            <a:bodyPr wrap="none">
              <a:spAutoFit/>
            </a:bodyPr>
            <a:lstStyle/>
            <a:p>
              <a:r>
                <a:rPr lang="en-US" sz="1600" b="1">
                  <a:latin typeface="Arial" pitchFamily="34" charset="0"/>
                </a:rPr>
                <a:t>The  LORD God Almighty</a:t>
              </a:r>
            </a:p>
            <a:p>
              <a:r>
                <a:rPr lang="en-US" sz="1600" b="1">
                  <a:latin typeface="Arial" pitchFamily="34" charset="0"/>
                </a:rPr>
                <a:t>77 Hallelujah Street</a:t>
              </a:r>
            </a:p>
            <a:p>
              <a:r>
                <a:rPr lang="en-US" sz="1600" b="1">
                  <a:latin typeface="Arial" pitchFamily="34" charset="0"/>
                </a:rPr>
                <a:t>New Jerusalem, Heaven</a:t>
              </a:r>
            </a:p>
          </p:txBody>
        </p:sp>
        <p:sp>
          <p:nvSpPr>
            <p:cNvPr id="20498" name="Text Box 15"/>
            <p:cNvSpPr txBox="1">
              <a:spLocks noChangeArrowheads="1"/>
            </p:cNvSpPr>
            <p:nvPr/>
          </p:nvSpPr>
          <p:spPr bwMode="auto">
            <a:xfrm>
              <a:off x="318" y="2485"/>
              <a:ext cx="5173" cy="674"/>
            </a:xfrm>
            <a:prstGeom prst="rect">
              <a:avLst/>
            </a:prstGeom>
            <a:noFill/>
            <a:ln w="9525">
              <a:noFill/>
              <a:miter lim="800000"/>
              <a:headEnd/>
              <a:tailEnd/>
            </a:ln>
          </p:spPr>
          <p:txBody>
            <a:bodyPr wrap="none">
              <a:spAutoFit/>
            </a:bodyPr>
            <a:lstStyle/>
            <a:p>
              <a:r>
                <a:rPr lang="en-US" sz="1600" b="1">
                  <a:latin typeface="Arial" pitchFamily="34" charset="0"/>
                </a:rPr>
                <a:t>Pay to the</a:t>
              </a:r>
            </a:p>
            <a:p>
              <a:r>
                <a:rPr lang="en-US" sz="1600" b="1">
                  <a:latin typeface="Arial" pitchFamily="34" charset="0"/>
                </a:rPr>
                <a:t>order of _________________________________________________ $ ____________</a:t>
              </a:r>
            </a:p>
            <a:p>
              <a:endParaRPr lang="en-US" sz="1600" b="1">
                <a:latin typeface="Arial" pitchFamily="34" charset="0"/>
              </a:endParaRPr>
            </a:p>
            <a:p>
              <a:r>
                <a:rPr lang="en-US" sz="1600" b="1">
                  <a:latin typeface="Arial" pitchFamily="34" charset="0"/>
                </a:rPr>
                <a:t>______________________________________________________according to Riches</a:t>
              </a:r>
            </a:p>
          </p:txBody>
        </p:sp>
        <p:sp>
          <p:nvSpPr>
            <p:cNvPr id="20499" name="Text Box 16"/>
            <p:cNvSpPr txBox="1">
              <a:spLocks noChangeArrowheads="1"/>
            </p:cNvSpPr>
            <p:nvPr/>
          </p:nvSpPr>
          <p:spPr bwMode="auto">
            <a:xfrm>
              <a:off x="3806" y="2208"/>
              <a:ext cx="1607" cy="212"/>
            </a:xfrm>
            <a:prstGeom prst="rect">
              <a:avLst/>
            </a:prstGeom>
            <a:noFill/>
            <a:ln w="9525">
              <a:noFill/>
              <a:miter lim="800000"/>
              <a:headEnd/>
              <a:tailEnd/>
            </a:ln>
          </p:spPr>
          <p:txBody>
            <a:bodyPr wrap="none">
              <a:spAutoFit/>
            </a:bodyPr>
            <a:lstStyle/>
            <a:p>
              <a:r>
                <a:rPr lang="en-US" sz="1600" b="1">
                  <a:latin typeface="Arial" pitchFamily="34" charset="0"/>
                </a:rPr>
                <a:t>_____________20______</a:t>
              </a:r>
            </a:p>
          </p:txBody>
        </p:sp>
        <p:sp>
          <p:nvSpPr>
            <p:cNvPr id="20500" name="Text Box 17"/>
            <p:cNvSpPr txBox="1">
              <a:spLocks noChangeArrowheads="1"/>
            </p:cNvSpPr>
            <p:nvPr/>
          </p:nvSpPr>
          <p:spPr bwMode="auto">
            <a:xfrm>
              <a:off x="329" y="3305"/>
              <a:ext cx="1197" cy="366"/>
            </a:xfrm>
            <a:prstGeom prst="rect">
              <a:avLst/>
            </a:prstGeom>
            <a:noFill/>
            <a:ln w="9525">
              <a:noFill/>
              <a:miter lim="800000"/>
              <a:headEnd/>
              <a:tailEnd/>
            </a:ln>
          </p:spPr>
          <p:txBody>
            <a:bodyPr wrap="none">
              <a:spAutoFit/>
            </a:bodyPr>
            <a:lstStyle/>
            <a:p>
              <a:r>
                <a:rPr lang="en-US" sz="1600" b="1">
                  <a:latin typeface="Arial" pitchFamily="34" charset="0"/>
                </a:rPr>
                <a:t>Heaven's Trust</a:t>
              </a:r>
            </a:p>
            <a:p>
              <a:r>
                <a:rPr lang="en-US" sz="1600" b="1">
                  <a:latin typeface="Arial" pitchFamily="34" charset="0"/>
                </a:rPr>
                <a:t>777 Glory Avenue</a:t>
              </a:r>
            </a:p>
          </p:txBody>
        </p:sp>
        <p:sp>
          <p:nvSpPr>
            <p:cNvPr id="20501" name="Text Box 19"/>
            <p:cNvSpPr txBox="1">
              <a:spLocks noChangeArrowheads="1"/>
            </p:cNvSpPr>
            <p:nvPr/>
          </p:nvSpPr>
          <p:spPr bwMode="auto">
            <a:xfrm>
              <a:off x="1093" y="3761"/>
              <a:ext cx="3182" cy="233"/>
            </a:xfrm>
            <a:prstGeom prst="rect">
              <a:avLst/>
            </a:prstGeom>
            <a:noFill/>
            <a:ln w="9525">
              <a:noFill/>
              <a:miter lim="800000"/>
              <a:headEnd/>
              <a:tailEnd/>
            </a:ln>
          </p:spPr>
          <p:txBody>
            <a:bodyPr wrap="none">
              <a:spAutoFit/>
            </a:bodyPr>
            <a:lstStyle/>
            <a:p>
              <a:r>
                <a:rPr lang="en-US" sz="2000" b="1" dirty="0">
                  <a:latin typeface="Arial" pitchFamily="34" charset="0"/>
                </a:rPr>
                <a:t>123456789           12     34567890                          777 </a:t>
              </a:r>
            </a:p>
          </p:txBody>
        </p:sp>
        <p:sp>
          <p:nvSpPr>
            <p:cNvPr id="20502" name="Rectangle 20"/>
            <p:cNvSpPr>
              <a:spLocks noChangeArrowheads="1"/>
            </p:cNvSpPr>
            <p:nvPr/>
          </p:nvSpPr>
          <p:spPr bwMode="auto">
            <a:xfrm>
              <a:off x="929" y="3806"/>
              <a:ext cx="51" cy="12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03" name="Oval 21"/>
            <p:cNvSpPr>
              <a:spLocks noChangeArrowheads="1"/>
            </p:cNvSpPr>
            <p:nvPr/>
          </p:nvSpPr>
          <p:spPr bwMode="auto">
            <a:xfrm>
              <a:off x="1015" y="3810"/>
              <a:ext cx="47" cy="47"/>
            </a:xfrm>
            <a:prstGeom prst="ellipse">
              <a:avLst/>
            </a:prstGeom>
            <a:solidFill>
              <a:schemeClr val="tx1"/>
            </a:solidFill>
            <a:ln w="9525">
              <a:solidFill>
                <a:schemeClr val="tx1"/>
              </a:solidFill>
              <a:round/>
              <a:headEnd/>
              <a:tailEnd/>
            </a:ln>
          </p:spPr>
          <p:txBody>
            <a:bodyPr wrap="none" anchor="ctr"/>
            <a:lstStyle/>
            <a:p>
              <a:endParaRPr lang="en-US"/>
            </a:p>
          </p:txBody>
        </p:sp>
        <p:sp>
          <p:nvSpPr>
            <p:cNvPr id="20504" name="Oval 22"/>
            <p:cNvSpPr>
              <a:spLocks noChangeArrowheads="1"/>
            </p:cNvSpPr>
            <p:nvPr/>
          </p:nvSpPr>
          <p:spPr bwMode="auto">
            <a:xfrm>
              <a:off x="1012" y="3879"/>
              <a:ext cx="47" cy="47"/>
            </a:xfrm>
            <a:prstGeom prst="ellipse">
              <a:avLst/>
            </a:prstGeom>
            <a:solidFill>
              <a:schemeClr val="tx1"/>
            </a:solidFill>
            <a:ln w="9525">
              <a:solidFill>
                <a:schemeClr val="tx1"/>
              </a:solidFill>
              <a:round/>
              <a:headEnd/>
              <a:tailEnd/>
            </a:ln>
          </p:spPr>
          <p:txBody>
            <a:bodyPr wrap="none" anchor="ctr"/>
            <a:lstStyle/>
            <a:p>
              <a:endParaRPr lang="en-US"/>
            </a:p>
          </p:txBody>
        </p:sp>
        <p:sp>
          <p:nvSpPr>
            <p:cNvPr id="20505" name="Rectangle 23"/>
            <p:cNvSpPr>
              <a:spLocks noChangeArrowheads="1"/>
            </p:cNvSpPr>
            <p:nvPr/>
          </p:nvSpPr>
          <p:spPr bwMode="auto">
            <a:xfrm>
              <a:off x="1968" y="3808"/>
              <a:ext cx="51" cy="12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06" name="Oval 24"/>
            <p:cNvSpPr>
              <a:spLocks noChangeArrowheads="1"/>
            </p:cNvSpPr>
            <p:nvPr/>
          </p:nvSpPr>
          <p:spPr bwMode="auto">
            <a:xfrm>
              <a:off x="2054" y="3812"/>
              <a:ext cx="47" cy="47"/>
            </a:xfrm>
            <a:prstGeom prst="ellipse">
              <a:avLst/>
            </a:prstGeom>
            <a:solidFill>
              <a:schemeClr val="tx1"/>
            </a:solidFill>
            <a:ln w="9525">
              <a:solidFill>
                <a:schemeClr val="tx1"/>
              </a:solidFill>
              <a:round/>
              <a:headEnd/>
              <a:tailEnd/>
            </a:ln>
          </p:spPr>
          <p:txBody>
            <a:bodyPr wrap="none" anchor="ctr"/>
            <a:lstStyle/>
            <a:p>
              <a:endParaRPr lang="en-US"/>
            </a:p>
          </p:txBody>
        </p:sp>
        <p:sp>
          <p:nvSpPr>
            <p:cNvPr id="20507" name="Oval 25"/>
            <p:cNvSpPr>
              <a:spLocks noChangeArrowheads="1"/>
            </p:cNvSpPr>
            <p:nvPr/>
          </p:nvSpPr>
          <p:spPr bwMode="auto">
            <a:xfrm>
              <a:off x="2051" y="3881"/>
              <a:ext cx="47" cy="47"/>
            </a:xfrm>
            <a:prstGeom prst="ellipse">
              <a:avLst/>
            </a:prstGeom>
            <a:solidFill>
              <a:schemeClr val="tx1"/>
            </a:solidFill>
            <a:ln w="9525">
              <a:solidFill>
                <a:schemeClr val="tx1"/>
              </a:solidFill>
              <a:round/>
              <a:headEnd/>
              <a:tailEnd/>
            </a:ln>
          </p:spPr>
          <p:txBody>
            <a:bodyPr wrap="none" anchor="ctr"/>
            <a:lstStyle/>
            <a:p>
              <a:endParaRPr lang="en-US"/>
            </a:p>
          </p:txBody>
        </p:sp>
        <p:sp>
          <p:nvSpPr>
            <p:cNvPr id="20508" name="Rectangle 26"/>
            <p:cNvSpPr>
              <a:spLocks noChangeArrowheads="1"/>
            </p:cNvSpPr>
            <p:nvPr/>
          </p:nvSpPr>
          <p:spPr bwMode="auto">
            <a:xfrm>
              <a:off x="3674" y="3824"/>
              <a:ext cx="47" cy="12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09" name="Rectangle 27"/>
            <p:cNvSpPr>
              <a:spLocks noChangeArrowheads="1"/>
            </p:cNvSpPr>
            <p:nvPr/>
          </p:nvSpPr>
          <p:spPr bwMode="auto">
            <a:xfrm>
              <a:off x="3770" y="3821"/>
              <a:ext cx="47" cy="12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10" name="Rectangle 28"/>
            <p:cNvSpPr>
              <a:spLocks noChangeArrowheads="1"/>
            </p:cNvSpPr>
            <p:nvPr/>
          </p:nvSpPr>
          <p:spPr bwMode="auto">
            <a:xfrm>
              <a:off x="3866" y="3818"/>
              <a:ext cx="47" cy="6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11" name="Line 29"/>
            <p:cNvSpPr>
              <a:spLocks noChangeShapeType="1"/>
            </p:cNvSpPr>
            <p:nvPr/>
          </p:nvSpPr>
          <p:spPr bwMode="auto">
            <a:xfrm>
              <a:off x="3111" y="3600"/>
              <a:ext cx="2203" cy="0"/>
            </a:xfrm>
            <a:prstGeom prst="line">
              <a:avLst/>
            </a:prstGeom>
            <a:noFill/>
            <a:ln w="28575">
              <a:solidFill>
                <a:schemeClr val="tx1"/>
              </a:solidFill>
              <a:round/>
              <a:headEnd/>
              <a:tailEnd/>
            </a:ln>
          </p:spPr>
          <p:txBody>
            <a:bodyPr wrap="none" anchor="ctr"/>
            <a:lstStyle/>
            <a:p>
              <a:endParaRPr lang="en-US"/>
            </a:p>
          </p:txBody>
        </p:sp>
        <p:sp>
          <p:nvSpPr>
            <p:cNvPr id="20512" name="Text Box 67"/>
            <p:cNvSpPr txBox="1">
              <a:spLocks noChangeArrowheads="1"/>
            </p:cNvSpPr>
            <p:nvPr/>
          </p:nvSpPr>
          <p:spPr bwMode="auto">
            <a:xfrm>
              <a:off x="3165" y="3168"/>
              <a:ext cx="259" cy="523"/>
            </a:xfrm>
            <a:prstGeom prst="rect">
              <a:avLst/>
            </a:prstGeom>
            <a:noFill/>
            <a:ln w="9525">
              <a:noFill/>
              <a:miter lim="800000"/>
              <a:headEnd/>
              <a:tailEnd/>
            </a:ln>
          </p:spPr>
          <p:txBody>
            <a:bodyPr wrap="none">
              <a:spAutoFit/>
            </a:bodyPr>
            <a:lstStyle/>
            <a:p>
              <a:r>
                <a:rPr lang="en-US" sz="4800">
                  <a:latin typeface="Bwhebb" pitchFamily="2" charset="0"/>
                </a:rPr>
                <a:t> </a:t>
              </a:r>
              <a:endParaRPr lang="en-US" sz="6000">
                <a:latin typeface="Bwhebb" pitchFamily="2" charset="0"/>
              </a:endParaRPr>
            </a:p>
          </p:txBody>
        </p:sp>
      </p:grpSp>
      <p:grpSp>
        <p:nvGrpSpPr>
          <p:cNvPr id="20485" name="Group 71"/>
          <p:cNvGrpSpPr>
            <a:grpSpLocks/>
          </p:cNvGrpSpPr>
          <p:nvPr/>
        </p:nvGrpSpPr>
        <p:grpSpPr bwMode="auto">
          <a:xfrm>
            <a:off x="7744579" y="2630866"/>
            <a:ext cx="2724158" cy="465138"/>
            <a:chOff x="3672" y="1854"/>
            <a:chExt cx="1716" cy="293"/>
          </a:xfrm>
        </p:grpSpPr>
        <p:sp>
          <p:nvSpPr>
            <p:cNvPr id="20490" name="Text Box 69"/>
            <p:cNvSpPr txBox="1">
              <a:spLocks noChangeArrowheads="1"/>
            </p:cNvSpPr>
            <p:nvPr/>
          </p:nvSpPr>
          <p:spPr bwMode="auto">
            <a:xfrm>
              <a:off x="3672" y="1854"/>
              <a:ext cx="1282" cy="291"/>
            </a:xfrm>
            <a:prstGeom prst="rect">
              <a:avLst/>
            </a:prstGeom>
            <a:noFill/>
            <a:ln w="9525">
              <a:noFill/>
              <a:miter lim="800000"/>
              <a:headEnd/>
              <a:tailEnd/>
            </a:ln>
          </p:spPr>
          <p:txBody>
            <a:bodyPr wrap="square">
              <a:spAutoFit/>
            </a:bodyPr>
            <a:lstStyle/>
            <a:p>
              <a:r>
                <a:rPr lang="en-US" b="1" dirty="0">
                  <a:solidFill>
                    <a:srgbClr val="FF0066"/>
                  </a:solidFill>
                  <a:latin typeface="Comic Sans MS" pitchFamily="66" charset="0"/>
                </a:rPr>
                <a:t>   June 23</a:t>
              </a:r>
              <a:endParaRPr lang="en-US" b="1" dirty="0">
                <a:solidFill>
                  <a:srgbClr val="FF0066"/>
                </a:solidFill>
              </a:endParaRPr>
            </a:p>
          </p:txBody>
        </p:sp>
        <p:sp>
          <p:nvSpPr>
            <p:cNvPr id="20491" name="Text Box 70"/>
            <p:cNvSpPr txBox="1">
              <a:spLocks noChangeArrowheads="1"/>
            </p:cNvSpPr>
            <p:nvPr/>
          </p:nvSpPr>
          <p:spPr bwMode="auto">
            <a:xfrm>
              <a:off x="5035" y="1856"/>
              <a:ext cx="353" cy="291"/>
            </a:xfrm>
            <a:prstGeom prst="rect">
              <a:avLst/>
            </a:prstGeom>
            <a:noFill/>
            <a:ln w="9525">
              <a:noFill/>
              <a:miter lim="800000"/>
              <a:headEnd/>
              <a:tailEnd/>
            </a:ln>
          </p:spPr>
          <p:txBody>
            <a:bodyPr wrap="none">
              <a:spAutoFit/>
            </a:bodyPr>
            <a:lstStyle/>
            <a:p>
              <a:r>
                <a:rPr lang="en-US" b="1" dirty="0">
                  <a:solidFill>
                    <a:srgbClr val="FF0066"/>
                  </a:solidFill>
                  <a:latin typeface="Comic Sans MS" pitchFamily="66" charset="0"/>
                </a:rPr>
                <a:t>19</a:t>
              </a:r>
              <a:endParaRPr lang="en-US" b="1" dirty="0">
                <a:solidFill>
                  <a:srgbClr val="FF0066"/>
                </a:solidFill>
              </a:endParaRPr>
            </a:p>
          </p:txBody>
        </p:sp>
      </p:grpSp>
      <p:sp>
        <p:nvSpPr>
          <p:cNvPr id="29768" name="Text Box 72"/>
          <p:cNvSpPr txBox="1">
            <a:spLocks noChangeArrowheads="1"/>
          </p:cNvSpPr>
          <p:nvPr/>
        </p:nvSpPr>
        <p:spPr bwMode="auto">
          <a:xfrm>
            <a:off x="2245808" y="3131261"/>
            <a:ext cx="4873625" cy="579438"/>
          </a:xfrm>
          <a:prstGeom prst="rect">
            <a:avLst/>
          </a:prstGeom>
          <a:noFill/>
          <a:ln w="9525">
            <a:noFill/>
            <a:miter lim="800000"/>
            <a:headEnd/>
            <a:tailEnd/>
          </a:ln>
        </p:spPr>
        <p:txBody>
          <a:bodyPr wrap="none">
            <a:spAutoFit/>
          </a:bodyPr>
          <a:lstStyle/>
          <a:p>
            <a:r>
              <a:rPr lang="en-US" sz="3200" b="1" dirty="0">
                <a:solidFill>
                  <a:srgbClr val="FF0066"/>
                </a:solidFill>
                <a:latin typeface="Comic Sans MS" pitchFamily="66" charset="0"/>
              </a:rPr>
              <a:t>[Your Name Goes Here]</a:t>
            </a:r>
          </a:p>
        </p:txBody>
      </p:sp>
      <p:sp>
        <p:nvSpPr>
          <p:cNvPr id="29769" name="Text Box 73"/>
          <p:cNvSpPr txBox="1">
            <a:spLocks noChangeArrowheads="1"/>
          </p:cNvSpPr>
          <p:nvPr/>
        </p:nvSpPr>
        <p:spPr bwMode="auto">
          <a:xfrm>
            <a:off x="1371096" y="3740084"/>
            <a:ext cx="5748337" cy="584200"/>
          </a:xfrm>
          <a:prstGeom prst="rect">
            <a:avLst/>
          </a:prstGeom>
          <a:noFill/>
          <a:ln w="9525">
            <a:noFill/>
            <a:miter lim="800000"/>
            <a:headEnd/>
            <a:tailEnd/>
          </a:ln>
        </p:spPr>
        <p:txBody>
          <a:bodyPr wrap="none">
            <a:spAutoFit/>
          </a:bodyPr>
          <a:lstStyle/>
          <a:p>
            <a:r>
              <a:rPr lang="en-US" sz="3200" b="1" dirty="0">
                <a:solidFill>
                  <a:srgbClr val="FF0066"/>
                </a:solidFill>
                <a:latin typeface="Comic Sans MS" pitchFamily="66" charset="0"/>
              </a:rPr>
              <a:t>[Your Request Goes Here] *</a:t>
            </a:r>
            <a:endParaRPr lang="en-US" sz="3200" b="1" dirty="0">
              <a:solidFill>
                <a:srgbClr val="6600CC"/>
              </a:solidFill>
              <a:latin typeface="Comic Sans MS" pitchFamily="66" charset="0"/>
            </a:endParaRPr>
          </a:p>
        </p:txBody>
      </p:sp>
      <p:sp>
        <p:nvSpPr>
          <p:cNvPr id="29770" name="Rectangle 74"/>
          <p:cNvSpPr>
            <a:spLocks noGrp="1" noChangeArrowheads="1"/>
          </p:cNvSpPr>
          <p:nvPr>
            <p:ph type="ctrTitle"/>
          </p:nvPr>
        </p:nvSpPr>
        <p:spPr>
          <a:xfrm>
            <a:off x="1524001" y="271463"/>
            <a:ext cx="8513763" cy="1143000"/>
          </a:xfrm>
          <a:effectLst>
            <a:outerShdw dist="71842" dir="2700000" algn="ctr" rotWithShape="0">
              <a:schemeClr val="bg2"/>
            </a:outerShdw>
          </a:effectLst>
        </p:spPr>
        <p:txBody>
          <a:bodyPr/>
          <a:lstStyle/>
          <a:p>
            <a:pPr algn="l">
              <a:defRPr/>
            </a:pPr>
            <a:r>
              <a:rPr lang="en-US" sz="11700">
                <a:solidFill>
                  <a:schemeClr val="bg1"/>
                </a:solidFill>
                <a:latin typeface="Bernard MT Condensed" pitchFamily="18" charset="0"/>
              </a:rPr>
              <a:t>Blank check!</a:t>
            </a:r>
            <a:endParaRPr lang="en-US" sz="3600">
              <a:solidFill>
                <a:srgbClr val="FF0066"/>
              </a:solidFill>
            </a:endParaRPr>
          </a:p>
        </p:txBody>
      </p:sp>
      <p:pic>
        <p:nvPicPr>
          <p:cNvPr id="20489" name="Picture 75" descr="C:\My Documents\My Pictures\LordGodAlmighty.wmf"/>
          <p:cNvPicPr>
            <a:picLocks noChangeAspect="1" noChangeArrowheads="1"/>
          </p:cNvPicPr>
          <p:nvPr/>
        </p:nvPicPr>
        <p:blipFill>
          <a:blip r:embed="rId4" cstate="print"/>
          <a:srcRect/>
          <a:stretch>
            <a:fillRect/>
          </a:stretch>
        </p:blipFill>
        <p:spPr bwMode="auto">
          <a:xfrm>
            <a:off x="7312311" y="4420865"/>
            <a:ext cx="3098800" cy="982663"/>
          </a:xfrm>
          <a:prstGeom prst="rect">
            <a:avLst/>
          </a:prstGeom>
          <a:noFill/>
          <a:ln w="9525">
            <a:noFill/>
            <a:miter lim="800000"/>
            <a:headEnd/>
            <a:tailEnd/>
          </a:ln>
        </p:spPr>
      </p:pic>
      <p:sp>
        <p:nvSpPr>
          <p:cNvPr id="33" name="TextBox 32"/>
          <p:cNvSpPr txBox="1"/>
          <p:nvPr/>
        </p:nvSpPr>
        <p:spPr>
          <a:xfrm>
            <a:off x="403563" y="6182284"/>
            <a:ext cx="11339258" cy="646331"/>
          </a:xfrm>
          <a:prstGeom prst="rect">
            <a:avLst/>
          </a:prstGeom>
          <a:noFill/>
        </p:spPr>
        <p:txBody>
          <a:bodyPr wrap="none" rtlCol="0">
            <a:spAutoFit/>
          </a:bodyPr>
          <a:lstStyle/>
          <a:p>
            <a:r>
              <a:rPr lang="en-US" sz="3600" b="1" dirty="0">
                <a:solidFill>
                  <a:schemeClr val="bg1"/>
                </a:solidFill>
                <a:latin typeface="Calibri" pitchFamily="34" charset="0"/>
              </a:rPr>
              <a:t>James 4:2 “You do not have, because you do not ask God.”</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297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297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randombar(horizontal)">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68" grpId="0" autoUpdateAnimBg="0"/>
      <p:bldP spid="29769" grpId="0" autoUpdateAnimBg="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odHasAPlan1"/>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10" name="Picture 6" descr="Jesus.png"/>
          <p:cNvPicPr>
            <a:picLocks noChangeAspect="1"/>
          </p:cNvPicPr>
          <p:nvPr/>
        </p:nvPicPr>
        <p:blipFill>
          <a:blip r:embed="rId4" cstate="print"/>
          <a:srcRect l="19891" r="32961"/>
          <a:stretch>
            <a:fillRect/>
          </a:stretch>
        </p:blipFill>
        <p:spPr bwMode="auto">
          <a:xfrm>
            <a:off x="7197213" y="-114811"/>
            <a:ext cx="4994787" cy="6972811"/>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en-US" dirty="0">
                <a:solidFill>
                  <a:schemeClr val="bg1"/>
                </a:solidFill>
              </a:rPr>
              <a:t>That we “Know” …</a:t>
            </a:r>
          </a:p>
        </p:txBody>
      </p:sp>
      <p:sp>
        <p:nvSpPr>
          <p:cNvPr id="7" name="Content Placeholder 6"/>
          <p:cNvSpPr>
            <a:spLocks noGrp="1"/>
          </p:cNvSpPr>
          <p:nvPr>
            <p:ph idx="1"/>
          </p:nvPr>
        </p:nvSpPr>
        <p:spPr>
          <a:xfrm>
            <a:off x="2766204" y="1600201"/>
            <a:ext cx="7444596" cy="4525963"/>
          </a:xfrm>
        </p:spPr>
        <p:txBody>
          <a:bodyPr>
            <a:normAutofit/>
          </a:bodyPr>
          <a:lstStyle/>
          <a:p>
            <a:r>
              <a:rPr lang="en-US" sz="4800" dirty="0">
                <a:solidFill>
                  <a:schemeClr val="bg1"/>
                </a:solidFill>
              </a:rPr>
              <a:t>Him Better</a:t>
            </a:r>
          </a:p>
          <a:p>
            <a:r>
              <a:rPr lang="en-US" sz="4800" dirty="0">
                <a:solidFill>
                  <a:schemeClr val="bg1"/>
                </a:solidFill>
              </a:rPr>
              <a:t>His Hope Better</a:t>
            </a:r>
          </a:p>
          <a:p>
            <a:r>
              <a:rPr lang="en-US" sz="4800" dirty="0">
                <a:solidFill>
                  <a:schemeClr val="bg1"/>
                </a:solidFill>
              </a:rPr>
              <a:t>His Power Better</a:t>
            </a:r>
            <a:endParaRPr lang="en-US" sz="4800" dirty="0"/>
          </a:p>
        </p:txBody>
      </p:sp>
    </p:spTree>
  </p:cSld>
  <p:clrMapOvr>
    <a:masterClrMapping/>
  </p:clrMapOvr>
  <p:transition>
    <p:randomBa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My Documents\My Pictures\prayinghands.jpg"/>
          <p:cNvPicPr>
            <a:picLocks noChangeAspect="1" noChangeArrowheads="1"/>
          </p:cNvPicPr>
          <p:nvPr/>
        </p:nvPicPr>
        <p:blipFill>
          <a:blip r:embed="rId3" cstate="print"/>
          <a:srcRect/>
          <a:stretch>
            <a:fillRect/>
          </a:stretch>
        </p:blipFill>
        <p:spPr bwMode="auto">
          <a:xfrm>
            <a:off x="6057900" y="3390900"/>
            <a:ext cx="4610100" cy="3467100"/>
          </a:xfrm>
          <a:prstGeom prst="rect">
            <a:avLst/>
          </a:prstGeom>
          <a:noFill/>
          <a:ln w="9525">
            <a:noFill/>
            <a:miter lim="800000"/>
            <a:headEnd/>
            <a:tailEnd/>
          </a:ln>
        </p:spPr>
      </p:pic>
      <p:grpSp>
        <p:nvGrpSpPr>
          <p:cNvPr id="20484" name="Group 68"/>
          <p:cNvGrpSpPr>
            <a:grpSpLocks/>
          </p:cNvGrpSpPr>
          <p:nvPr/>
        </p:nvGrpSpPr>
        <p:grpSpPr bwMode="auto">
          <a:xfrm>
            <a:off x="673768" y="1555117"/>
            <a:ext cx="11069053" cy="4627168"/>
            <a:chOff x="113" y="1476"/>
            <a:chExt cx="5542" cy="2690"/>
          </a:xfrm>
        </p:grpSpPr>
        <p:sp>
          <p:nvSpPr>
            <p:cNvPr id="29700" name="Rectangle 4"/>
            <p:cNvSpPr>
              <a:spLocks noChangeArrowheads="1"/>
            </p:cNvSpPr>
            <p:nvPr/>
          </p:nvSpPr>
          <p:spPr bwMode="auto">
            <a:xfrm>
              <a:off x="113" y="1476"/>
              <a:ext cx="5363" cy="720"/>
            </a:xfrm>
            <a:prstGeom prst="rect">
              <a:avLst/>
            </a:prstGeom>
            <a:noFill/>
            <a:ln w="9525">
              <a:noFill/>
              <a:miter lim="800000"/>
              <a:headEnd/>
              <a:tailEnd/>
            </a:ln>
            <a:effectLst>
              <a:outerShdw dist="71842" dir="2700000" algn="ctr" rotWithShape="0">
                <a:schemeClr val="bg2"/>
              </a:outerShdw>
            </a:effectLst>
          </p:spPr>
          <p:txBody>
            <a:bodyPr anchor="ctr"/>
            <a:lstStyle/>
            <a:p>
              <a:pPr>
                <a:defRPr/>
              </a:pPr>
              <a:endParaRPr lang="en-US" sz="4000">
                <a:solidFill>
                  <a:srgbClr val="FF0066"/>
                </a:solidFill>
              </a:endParaRPr>
            </a:p>
          </p:txBody>
        </p:sp>
        <p:sp>
          <p:nvSpPr>
            <p:cNvPr id="20493" name="Rectangle 8" descr="Zig zag"/>
            <p:cNvSpPr>
              <a:spLocks noChangeArrowheads="1"/>
            </p:cNvSpPr>
            <p:nvPr/>
          </p:nvSpPr>
          <p:spPr bwMode="auto">
            <a:xfrm>
              <a:off x="172" y="1533"/>
              <a:ext cx="5483" cy="2633"/>
            </a:xfrm>
            <a:prstGeom prst="rect">
              <a:avLst/>
            </a:prstGeom>
            <a:pattFill prst="zigZag">
              <a:fgClr>
                <a:schemeClr val="hlink"/>
              </a:fgClr>
              <a:bgClr>
                <a:schemeClr val="bg1"/>
              </a:bgClr>
            </a:pattFill>
            <a:ln w="9525">
              <a:solidFill>
                <a:schemeClr val="tx1"/>
              </a:solidFill>
              <a:miter lim="800000"/>
              <a:headEnd/>
              <a:tailEnd/>
            </a:ln>
          </p:spPr>
          <p:txBody>
            <a:bodyPr wrap="none" anchor="ctr"/>
            <a:lstStyle/>
            <a:p>
              <a:pPr algn="ctr"/>
              <a:endParaRPr lang="en-US"/>
            </a:p>
          </p:txBody>
        </p:sp>
        <p:sp>
          <p:nvSpPr>
            <p:cNvPr id="20494" name="Rectangle 9"/>
            <p:cNvSpPr>
              <a:spLocks noChangeArrowheads="1"/>
            </p:cNvSpPr>
            <p:nvPr/>
          </p:nvSpPr>
          <p:spPr bwMode="auto">
            <a:xfrm>
              <a:off x="271" y="1673"/>
              <a:ext cx="5214" cy="2342"/>
            </a:xfrm>
            <a:prstGeom prst="rect">
              <a:avLst/>
            </a:prstGeom>
            <a:noFill/>
            <a:ln w="38100">
              <a:solidFill>
                <a:srgbClr val="000099"/>
              </a:solidFill>
              <a:miter lim="800000"/>
              <a:headEnd/>
              <a:tailEnd/>
            </a:ln>
          </p:spPr>
          <p:txBody>
            <a:bodyPr wrap="none" anchor="ctr"/>
            <a:lstStyle/>
            <a:p>
              <a:endParaRPr lang="en-US"/>
            </a:p>
          </p:txBody>
        </p:sp>
        <p:sp>
          <p:nvSpPr>
            <p:cNvPr id="20495" name="Text Box 11"/>
            <p:cNvSpPr txBox="1">
              <a:spLocks noChangeArrowheads="1"/>
            </p:cNvSpPr>
            <p:nvPr/>
          </p:nvSpPr>
          <p:spPr bwMode="auto">
            <a:xfrm>
              <a:off x="4882" y="1714"/>
              <a:ext cx="437" cy="288"/>
            </a:xfrm>
            <a:prstGeom prst="rect">
              <a:avLst/>
            </a:prstGeom>
            <a:noFill/>
            <a:ln w="9525">
              <a:noFill/>
              <a:miter lim="800000"/>
              <a:headEnd/>
              <a:tailEnd/>
            </a:ln>
          </p:spPr>
          <p:txBody>
            <a:bodyPr wrap="none">
              <a:spAutoFit/>
            </a:bodyPr>
            <a:lstStyle/>
            <a:p>
              <a:r>
                <a:rPr lang="en-US" b="1">
                  <a:latin typeface="Arial" pitchFamily="34" charset="0"/>
                </a:rPr>
                <a:t>777</a:t>
              </a:r>
            </a:p>
          </p:txBody>
        </p:sp>
        <p:sp>
          <p:nvSpPr>
            <p:cNvPr id="20496" name="Text Box 12"/>
            <p:cNvSpPr txBox="1">
              <a:spLocks noChangeArrowheads="1"/>
            </p:cNvSpPr>
            <p:nvPr/>
          </p:nvSpPr>
          <p:spPr bwMode="auto">
            <a:xfrm>
              <a:off x="4291" y="2017"/>
              <a:ext cx="891" cy="173"/>
            </a:xfrm>
            <a:prstGeom prst="rect">
              <a:avLst/>
            </a:prstGeom>
            <a:noFill/>
            <a:ln w="9525">
              <a:noFill/>
              <a:miter lim="800000"/>
              <a:headEnd/>
              <a:tailEnd/>
            </a:ln>
          </p:spPr>
          <p:txBody>
            <a:bodyPr wrap="none">
              <a:spAutoFit/>
            </a:bodyPr>
            <a:lstStyle/>
            <a:p>
              <a:r>
                <a:rPr lang="en-US" sz="1200" b="1">
                  <a:latin typeface="Arial" pitchFamily="34" charset="0"/>
                </a:rPr>
                <a:t>50-77777/99999 1</a:t>
              </a:r>
            </a:p>
          </p:txBody>
        </p:sp>
        <p:sp>
          <p:nvSpPr>
            <p:cNvPr id="20497" name="Text Box 14"/>
            <p:cNvSpPr txBox="1">
              <a:spLocks noChangeArrowheads="1"/>
            </p:cNvSpPr>
            <p:nvPr/>
          </p:nvSpPr>
          <p:spPr bwMode="auto">
            <a:xfrm>
              <a:off x="295" y="1748"/>
              <a:ext cx="1653" cy="520"/>
            </a:xfrm>
            <a:prstGeom prst="rect">
              <a:avLst/>
            </a:prstGeom>
            <a:noFill/>
            <a:ln w="9525">
              <a:noFill/>
              <a:miter lim="800000"/>
              <a:headEnd/>
              <a:tailEnd/>
            </a:ln>
          </p:spPr>
          <p:txBody>
            <a:bodyPr wrap="none">
              <a:spAutoFit/>
            </a:bodyPr>
            <a:lstStyle/>
            <a:p>
              <a:r>
                <a:rPr lang="en-US" sz="1600" b="1">
                  <a:latin typeface="Arial" pitchFamily="34" charset="0"/>
                </a:rPr>
                <a:t>The  LORD God Almighty</a:t>
              </a:r>
            </a:p>
            <a:p>
              <a:r>
                <a:rPr lang="en-US" sz="1600" b="1">
                  <a:latin typeface="Arial" pitchFamily="34" charset="0"/>
                </a:rPr>
                <a:t>77 Hallelujah Street</a:t>
              </a:r>
            </a:p>
            <a:p>
              <a:r>
                <a:rPr lang="en-US" sz="1600" b="1">
                  <a:latin typeface="Arial" pitchFamily="34" charset="0"/>
                </a:rPr>
                <a:t>New Jerusalem, Heaven</a:t>
              </a:r>
            </a:p>
          </p:txBody>
        </p:sp>
        <p:sp>
          <p:nvSpPr>
            <p:cNvPr id="20498" name="Text Box 15"/>
            <p:cNvSpPr txBox="1">
              <a:spLocks noChangeArrowheads="1"/>
            </p:cNvSpPr>
            <p:nvPr/>
          </p:nvSpPr>
          <p:spPr bwMode="auto">
            <a:xfrm>
              <a:off x="318" y="2485"/>
              <a:ext cx="5173" cy="674"/>
            </a:xfrm>
            <a:prstGeom prst="rect">
              <a:avLst/>
            </a:prstGeom>
            <a:noFill/>
            <a:ln w="9525">
              <a:noFill/>
              <a:miter lim="800000"/>
              <a:headEnd/>
              <a:tailEnd/>
            </a:ln>
          </p:spPr>
          <p:txBody>
            <a:bodyPr wrap="none">
              <a:spAutoFit/>
            </a:bodyPr>
            <a:lstStyle/>
            <a:p>
              <a:r>
                <a:rPr lang="en-US" sz="1600" b="1">
                  <a:latin typeface="Arial" pitchFamily="34" charset="0"/>
                </a:rPr>
                <a:t>Pay to the</a:t>
              </a:r>
            </a:p>
            <a:p>
              <a:r>
                <a:rPr lang="en-US" sz="1600" b="1">
                  <a:latin typeface="Arial" pitchFamily="34" charset="0"/>
                </a:rPr>
                <a:t>order of _________________________________________________ $ ____________</a:t>
              </a:r>
            </a:p>
            <a:p>
              <a:endParaRPr lang="en-US" sz="1600" b="1">
                <a:latin typeface="Arial" pitchFamily="34" charset="0"/>
              </a:endParaRPr>
            </a:p>
            <a:p>
              <a:r>
                <a:rPr lang="en-US" sz="1600" b="1">
                  <a:latin typeface="Arial" pitchFamily="34" charset="0"/>
                </a:rPr>
                <a:t>______________________________________________________according to Riches</a:t>
              </a:r>
            </a:p>
          </p:txBody>
        </p:sp>
        <p:sp>
          <p:nvSpPr>
            <p:cNvPr id="20499" name="Text Box 16"/>
            <p:cNvSpPr txBox="1">
              <a:spLocks noChangeArrowheads="1"/>
            </p:cNvSpPr>
            <p:nvPr/>
          </p:nvSpPr>
          <p:spPr bwMode="auto">
            <a:xfrm>
              <a:off x="3806" y="2208"/>
              <a:ext cx="1607" cy="212"/>
            </a:xfrm>
            <a:prstGeom prst="rect">
              <a:avLst/>
            </a:prstGeom>
            <a:noFill/>
            <a:ln w="9525">
              <a:noFill/>
              <a:miter lim="800000"/>
              <a:headEnd/>
              <a:tailEnd/>
            </a:ln>
          </p:spPr>
          <p:txBody>
            <a:bodyPr wrap="none">
              <a:spAutoFit/>
            </a:bodyPr>
            <a:lstStyle/>
            <a:p>
              <a:r>
                <a:rPr lang="en-US" sz="1600" b="1">
                  <a:latin typeface="Arial" pitchFamily="34" charset="0"/>
                </a:rPr>
                <a:t>_____________20______</a:t>
              </a:r>
            </a:p>
          </p:txBody>
        </p:sp>
        <p:sp>
          <p:nvSpPr>
            <p:cNvPr id="20500" name="Text Box 17"/>
            <p:cNvSpPr txBox="1">
              <a:spLocks noChangeArrowheads="1"/>
            </p:cNvSpPr>
            <p:nvPr/>
          </p:nvSpPr>
          <p:spPr bwMode="auto">
            <a:xfrm>
              <a:off x="329" y="3305"/>
              <a:ext cx="1197" cy="366"/>
            </a:xfrm>
            <a:prstGeom prst="rect">
              <a:avLst/>
            </a:prstGeom>
            <a:noFill/>
            <a:ln w="9525">
              <a:noFill/>
              <a:miter lim="800000"/>
              <a:headEnd/>
              <a:tailEnd/>
            </a:ln>
          </p:spPr>
          <p:txBody>
            <a:bodyPr wrap="none">
              <a:spAutoFit/>
            </a:bodyPr>
            <a:lstStyle/>
            <a:p>
              <a:r>
                <a:rPr lang="en-US" sz="1600" b="1">
                  <a:latin typeface="Arial" pitchFamily="34" charset="0"/>
                </a:rPr>
                <a:t>Heaven's Trust</a:t>
              </a:r>
            </a:p>
            <a:p>
              <a:r>
                <a:rPr lang="en-US" sz="1600" b="1">
                  <a:latin typeface="Arial" pitchFamily="34" charset="0"/>
                </a:rPr>
                <a:t>777 Glory Avenue</a:t>
              </a:r>
            </a:p>
          </p:txBody>
        </p:sp>
        <p:sp>
          <p:nvSpPr>
            <p:cNvPr id="20501" name="Text Box 19"/>
            <p:cNvSpPr txBox="1">
              <a:spLocks noChangeArrowheads="1"/>
            </p:cNvSpPr>
            <p:nvPr/>
          </p:nvSpPr>
          <p:spPr bwMode="auto">
            <a:xfrm>
              <a:off x="1093" y="3761"/>
              <a:ext cx="3182" cy="233"/>
            </a:xfrm>
            <a:prstGeom prst="rect">
              <a:avLst/>
            </a:prstGeom>
            <a:noFill/>
            <a:ln w="9525">
              <a:noFill/>
              <a:miter lim="800000"/>
              <a:headEnd/>
              <a:tailEnd/>
            </a:ln>
          </p:spPr>
          <p:txBody>
            <a:bodyPr wrap="none">
              <a:spAutoFit/>
            </a:bodyPr>
            <a:lstStyle/>
            <a:p>
              <a:r>
                <a:rPr lang="en-US" sz="2000" b="1" dirty="0">
                  <a:latin typeface="Arial" pitchFamily="34" charset="0"/>
                </a:rPr>
                <a:t>123456789           12     34567890                          777 </a:t>
              </a:r>
            </a:p>
          </p:txBody>
        </p:sp>
        <p:sp>
          <p:nvSpPr>
            <p:cNvPr id="20502" name="Rectangle 20"/>
            <p:cNvSpPr>
              <a:spLocks noChangeArrowheads="1"/>
            </p:cNvSpPr>
            <p:nvPr/>
          </p:nvSpPr>
          <p:spPr bwMode="auto">
            <a:xfrm>
              <a:off x="929" y="3806"/>
              <a:ext cx="51" cy="12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03" name="Oval 21"/>
            <p:cNvSpPr>
              <a:spLocks noChangeArrowheads="1"/>
            </p:cNvSpPr>
            <p:nvPr/>
          </p:nvSpPr>
          <p:spPr bwMode="auto">
            <a:xfrm>
              <a:off x="1015" y="3810"/>
              <a:ext cx="47" cy="47"/>
            </a:xfrm>
            <a:prstGeom prst="ellipse">
              <a:avLst/>
            </a:prstGeom>
            <a:solidFill>
              <a:schemeClr val="tx1"/>
            </a:solidFill>
            <a:ln w="9525">
              <a:solidFill>
                <a:schemeClr val="tx1"/>
              </a:solidFill>
              <a:round/>
              <a:headEnd/>
              <a:tailEnd/>
            </a:ln>
          </p:spPr>
          <p:txBody>
            <a:bodyPr wrap="none" anchor="ctr"/>
            <a:lstStyle/>
            <a:p>
              <a:endParaRPr lang="en-US"/>
            </a:p>
          </p:txBody>
        </p:sp>
        <p:sp>
          <p:nvSpPr>
            <p:cNvPr id="20504" name="Oval 22"/>
            <p:cNvSpPr>
              <a:spLocks noChangeArrowheads="1"/>
            </p:cNvSpPr>
            <p:nvPr/>
          </p:nvSpPr>
          <p:spPr bwMode="auto">
            <a:xfrm>
              <a:off x="1012" y="3879"/>
              <a:ext cx="47" cy="47"/>
            </a:xfrm>
            <a:prstGeom prst="ellipse">
              <a:avLst/>
            </a:prstGeom>
            <a:solidFill>
              <a:schemeClr val="tx1"/>
            </a:solidFill>
            <a:ln w="9525">
              <a:solidFill>
                <a:schemeClr val="tx1"/>
              </a:solidFill>
              <a:round/>
              <a:headEnd/>
              <a:tailEnd/>
            </a:ln>
          </p:spPr>
          <p:txBody>
            <a:bodyPr wrap="none" anchor="ctr"/>
            <a:lstStyle/>
            <a:p>
              <a:endParaRPr lang="en-US"/>
            </a:p>
          </p:txBody>
        </p:sp>
        <p:sp>
          <p:nvSpPr>
            <p:cNvPr id="20505" name="Rectangle 23"/>
            <p:cNvSpPr>
              <a:spLocks noChangeArrowheads="1"/>
            </p:cNvSpPr>
            <p:nvPr/>
          </p:nvSpPr>
          <p:spPr bwMode="auto">
            <a:xfrm>
              <a:off x="1968" y="3808"/>
              <a:ext cx="51" cy="12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06" name="Oval 24"/>
            <p:cNvSpPr>
              <a:spLocks noChangeArrowheads="1"/>
            </p:cNvSpPr>
            <p:nvPr/>
          </p:nvSpPr>
          <p:spPr bwMode="auto">
            <a:xfrm>
              <a:off x="2054" y="3812"/>
              <a:ext cx="47" cy="47"/>
            </a:xfrm>
            <a:prstGeom prst="ellipse">
              <a:avLst/>
            </a:prstGeom>
            <a:solidFill>
              <a:schemeClr val="tx1"/>
            </a:solidFill>
            <a:ln w="9525">
              <a:solidFill>
                <a:schemeClr val="tx1"/>
              </a:solidFill>
              <a:round/>
              <a:headEnd/>
              <a:tailEnd/>
            </a:ln>
          </p:spPr>
          <p:txBody>
            <a:bodyPr wrap="none" anchor="ctr"/>
            <a:lstStyle/>
            <a:p>
              <a:endParaRPr lang="en-US"/>
            </a:p>
          </p:txBody>
        </p:sp>
        <p:sp>
          <p:nvSpPr>
            <p:cNvPr id="20507" name="Oval 25"/>
            <p:cNvSpPr>
              <a:spLocks noChangeArrowheads="1"/>
            </p:cNvSpPr>
            <p:nvPr/>
          </p:nvSpPr>
          <p:spPr bwMode="auto">
            <a:xfrm>
              <a:off x="2051" y="3881"/>
              <a:ext cx="47" cy="47"/>
            </a:xfrm>
            <a:prstGeom prst="ellipse">
              <a:avLst/>
            </a:prstGeom>
            <a:solidFill>
              <a:schemeClr val="tx1"/>
            </a:solidFill>
            <a:ln w="9525">
              <a:solidFill>
                <a:schemeClr val="tx1"/>
              </a:solidFill>
              <a:round/>
              <a:headEnd/>
              <a:tailEnd/>
            </a:ln>
          </p:spPr>
          <p:txBody>
            <a:bodyPr wrap="none" anchor="ctr"/>
            <a:lstStyle/>
            <a:p>
              <a:endParaRPr lang="en-US"/>
            </a:p>
          </p:txBody>
        </p:sp>
        <p:sp>
          <p:nvSpPr>
            <p:cNvPr id="20508" name="Rectangle 26"/>
            <p:cNvSpPr>
              <a:spLocks noChangeArrowheads="1"/>
            </p:cNvSpPr>
            <p:nvPr/>
          </p:nvSpPr>
          <p:spPr bwMode="auto">
            <a:xfrm>
              <a:off x="3674" y="3824"/>
              <a:ext cx="47" cy="12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09" name="Rectangle 27"/>
            <p:cNvSpPr>
              <a:spLocks noChangeArrowheads="1"/>
            </p:cNvSpPr>
            <p:nvPr/>
          </p:nvSpPr>
          <p:spPr bwMode="auto">
            <a:xfrm>
              <a:off x="3770" y="3821"/>
              <a:ext cx="47" cy="12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10" name="Rectangle 28"/>
            <p:cNvSpPr>
              <a:spLocks noChangeArrowheads="1"/>
            </p:cNvSpPr>
            <p:nvPr/>
          </p:nvSpPr>
          <p:spPr bwMode="auto">
            <a:xfrm>
              <a:off x="3866" y="3818"/>
              <a:ext cx="47" cy="6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11" name="Line 29"/>
            <p:cNvSpPr>
              <a:spLocks noChangeShapeType="1"/>
            </p:cNvSpPr>
            <p:nvPr/>
          </p:nvSpPr>
          <p:spPr bwMode="auto">
            <a:xfrm>
              <a:off x="3111" y="3600"/>
              <a:ext cx="2203" cy="0"/>
            </a:xfrm>
            <a:prstGeom prst="line">
              <a:avLst/>
            </a:prstGeom>
            <a:noFill/>
            <a:ln w="28575">
              <a:solidFill>
                <a:schemeClr val="tx1"/>
              </a:solidFill>
              <a:round/>
              <a:headEnd/>
              <a:tailEnd/>
            </a:ln>
          </p:spPr>
          <p:txBody>
            <a:bodyPr wrap="none" anchor="ctr"/>
            <a:lstStyle/>
            <a:p>
              <a:endParaRPr lang="en-US"/>
            </a:p>
          </p:txBody>
        </p:sp>
        <p:sp>
          <p:nvSpPr>
            <p:cNvPr id="20512" name="Text Box 67"/>
            <p:cNvSpPr txBox="1">
              <a:spLocks noChangeArrowheads="1"/>
            </p:cNvSpPr>
            <p:nvPr/>
          </p:nvSpPr>
          <p:spPr bwMode="auto">
            <a:xfrm>
              <a:off x="3165" y="3168"/>
              <a:ext cx="259" cy="523"/>
            </a:xfrm>
            <a:prstGeom prst="rect">
              <a:avLst/>
            </a:prstGeom>
            <a:noFill/>
            <a:ln w="9525">
              <a:noFill/>
              <a:miter lim="800000"/>
              <a:headEnd/>
              <a:tailEnd/>
            </a:ln>
          </p:spPr>
          <p:txBody>
            <a:bodyPr wrap="none">
              <a:spAutoFit/>
            </a:bodyPr>
            <a:lstStyle/>
            <a:p>
              <a:r>
                <a:rPr lang="en-US" sz="4800">
                  <a:latin typeface="Bwhebb" pitchFamily="2" charset="0"/>
                </a:rPr>
                <a:t> </a:t>
              </a:r>
              <a:endParaRPr lang="en-US" sz="6000">
                <a:latin typeface="Bwhebb" pitchFamily="2" charset="0"/>
              </a:endParaRPr>
            </a:p>
          </p:txBody>
        </p:sp>
      </p:grpSp>
      <p:grpSp>
        <p:nvGrpSpPr>
          <p:cNvPr id="20485" name="Group 71"/>
          <p:cNvGrpSpPr>
            <a:grpSpLocks/>
          </p:cNvGrpSpPr>
          <p:nvPr/>
        </p:nvGrpSpPr>
        <p:grpSpPr bwMode="auto">
          <a:xfrm>
            <a:off x="7989054" y="2630866"/>
            <a:ext cx="2479682" cy="465138"/>
            <a:chOff x="3826" y="1854"/>
            <a:chExt cx="1562" cy="293"/>
          </a:xfrm>
        </p:grpSpPr>
        <p:sp>
          <p:nvSpPr>
            <p:cNvPr id="20490" name="Text Box 69"/>
            <p:cNvSpPr txBox="1">
              <a:spLocks noChangeArrowheads="1"/>
            </p:cNvSpPr>
            <p:nvPr/>
          </p:nvSpPr>
          <p:spPr bwMode="auto">
            <a:xfrm>
              <a:off x="3826" y="1854"/>
              <a:ext cx="960" cy="291"/>
            </a:xfrm>
            <a:prstGeom prst="rect">
              <a:avLst/>
            </a:prstGeom>
            <a:noFill/>
            <a:ln w="9525">
              <a:noFill/>
              <a:miter lim="800000"/>
              <a:headEnd/>
              <a:tailEnd/>
            </a:ln>
          </p:spPr>
          <p:txBody>
            <a:bodyPr wrap="none">
              <a:spAutoFit/>
            </a:bodyPr>
            <a:lstStyle/>
            <a:p>
              <a:r>
                <a:rPr lang="en-US" b="1" dirty="0">
                  <a:solidFill>
                    <a:srgbClr val="FF0066"/>
                  </a:solidFill>
                  <a:latin typeface="Comic Sans MS" pitchFamily="66" charset="0"/>
                </a:rPr>
                <a:t> June 23</a:t>
              </a:r>
              <a:endParaRPr lang="en-US" b="1" dirty="0">
                <a:solidFill>
                  <a:srgbClr val="FF0066"/>
                </a:solidFill>
              </a:endParaRPr>
            </a:p>
          </p:txBody>
        </p:sp>
        <p:sp>
          <p:nvSpPr>
            <p:cNvPr id="20491" name="Text Box 70"/>
            <p:cNvSpPr txBox="1">
              <a:spLocks noChangeArrowheads="1"/>
            </p:cNvSpPr>
            <p:nvPr/>
          </p:nvSpPr>
          <p:spPr bwMode="auto">
            <a:xfrm>
              <a:off x="5035" y="1856"/>
              <a:ext cx="353" cy="291"/>
            </a:xfrm>
            <a:prstGeom prst="rect">
              <a:avLst/>
            </a:prstGeom>
            <a:noFill/>
            <a:ln w="9525">
              <a:noFill/>
              <a:miter lim="800000"/>
              <a:headEnd/>
              <a:tailEnd/>
            </a:ln>
          </p:spPr>
          <p:txBody>
            <a:bodyPr wrap="none">
              <a:spAutoFit/>
            </a:bodyPr>
            <a:lstStyle/>
            <a:p>
              <a:r>
                <a:rPr lang="en-US" b="1" dirty="0">
                  <a:solidFill>
                    <a:srgbClr val="FF0066"/>
                  </a:solidFill>
                  <a:latin typeface="Comic Sans MS" pitchFamily="66" charset="0"/>
                </a:rPr>
                <a:t>19</a:t>
              </a:r>
              <a:endParaRPr lang="en-US" b="1" dirty="0">
                <a:solidFill>
                  <a:srgbClr val="FF0066"/>
                </a:solidFill>
              </a:endParaRPr>
            </a:p>
          </p:txBody>
        </p:sp>
      </p:grpSp>
      <p:sp>
        <p:nvSpPr>
          <p:cNvPr id="29768" name="Text Box 72"/>
          <p:cNvSpPr txBox="1">
            <a:spLocks noChangeArrowheads="1"/>
          </p:cNvSpPr>
          <p:nvPr/>
        </p:nvSpPr>
        <p:spPr bwMode="auto">
          <a:xfrm>
            <a:off x="2245808" y="3131261"/>
            <a:ext cx="4873625" cy="579438"/>
          </a:xfrm>
          <a:prstGeom prst="rect">
            <a:avLst/>
          </a:prstGeom>
          <a:noFill/>
          <a:ln w="9525">
            <a:noFill/>
            <a:miter lim="800000"/>
            <a:headEnd/>
            <a:tailEnd/>
          </a:ln>
        </p:spPr>
        <p:txBody>
          <a:bodyPr wrap="none">
            <a:spAutoFit/>
          </a:bodyPr>
          <a:lstStyle/>
          <a:p>
            <a:r>
              <a:rPr lang="en-US" sz="3200" b="1" dirty="0">
                <a:solidFill>
                  <a:srgbClr val="FF0066"/>
                </a:solidFill>
                <a:latin typeface="Comic Sans MS" pitchFamily="66" charset="0"/>
              </a:rPr>
              <a:t>[Your Name Goes Here]</a:t>
            </a:r>
          </a:p>
        </p:txBody>
      </p:sp>
      <p:sp>
        <p:nvSpPr>
          <p:cNvPr id="29769" name="Text Box 73"/>
          <p:cNvSpPr txBox="1">
            <a:spLocks noChangeArrowheads="1"/>
          </p:cNvSpPr>
          <p:nvPr/>
        </p:nvSpPr>
        <p:spPr bwMode="auto">
          <a:xfrm>
            <a:off x="1371096" y="3740084"/>
            <a:ext cx="5748337" cy="584200"/>
          </a:xfrm>
          <a:prstGeom prst="rect">
            <a:avLst/>
          </a:prstGeom>
          <a:noFill/>
          <a:ln w="9525">
            <a:noFill/>
            <a:miter lim="800000"/>
            <a:headEnd/>
            <a:tailEnd/>
          </a:ln>
        </p:spPr>
        <p:txBody>
          <a:bodyPr wrap="none">
            <a:spAutoFit/>
          </a:bodyPr>
          <a:lstStyle/>
          <a:p>
            <a:r>
              <a:rPr lang="en-US" sz="3200" b="1" dirty="0">
                <a:solidFill>
                  <a:srgbClr val="FF0066"/>
                </a:solidFill>
                <a:latin typeface="Comic Sans MS" pitchFamily="66" charset="0"/>
              </a:rPr>
              <a:t>[Your Request Goes Here] *</a:t>
            </a:r>
            <a:endParaRPr lang="en-US" sz="3200" b="1" dirty="0">
              <a:solidFill>
                <a:srgbClr val="6600CC"/>
              </a:solidFill>
              <a:latin typeface="Comic Sans MS" pitchFamily="66" charset="0"/>
            </a:endParaRPr>
          </a:p>
        </p:txBody>
      </p:sp>
      <p:sp>
        <p:nvSpPr>
          <p:cNvPr id="29770" name="Rectangle 74"/>
          <p:cNvSpPr>
            <a:spLocks noGrp="1" noChangeArrowheads="1"/>
          </p:cNvSpPr>
          <p:nvPr>
            <p:ph type="ctrTitle"/>
          </p:nvPr>
        </p:nvSpPr>
        <p:spPr>
          <a:xfrm>
            <a:off x="1524001" y="271463"/>
            <a:ext cx="8513763" cy="1143000"/>
          </a:xfrm>
          <a:effectLst>
            <a:outerShdw dist="71842" dir="2700000" algn="ctr" rotWithShape="0">
              <a:schemeClr val="bg2"/>
            </a:outerShdw>
          </a:effectLst>
        </p:spPr>
        <p:txBody>
          <a:bodyPr/>
          <a:lstStyle/>
          <a:p>
            <a:pPr algn="l">
              <a:defRPr/>
            </a:pPr>
            <a:r>
              <a:rPr lang="en-US" sz="11700">
                <a:solidFill>
                  <a:schemeClr val="bg1"/>
                </a:solidFill>
                <a:latin typeface="Bernard MT Condensed" pitchFamily="18" charset="0"/>
              </a:rPr>
              <a:t>Blank check!</a:t>
            </a:r>
            <a:endParaRPr lang="en-US" sz="3600">
              <a:solidFill>
                <a:srgbClr val="FF0066"/>
              </a:solidFill>
            </a:endParaRPr>
          </a:p>
        </p:txBody>
      </p:sp>
      <p:pic>
        <p:nvPicPr>
          <p:cNvPr id="20489" name="Picture 75" descr="C:\My Documents\My Pictures\LordGodAlmighty.wmf"/>
          <p:cNvPicPr>
            <a:picLocks noChangeAspect="1" noChangeArrowheads="1"/>
          </p:cNvPicPr>
          <p:nvPr/>
        </p:nvPicPr>
        <p:blipFill>
          <a:blip r:embed="rId4" cstate="print"/>
          <a:srcRect/>
          <a:stretch>
            <a:fillRect/>
          </a:stretch>
        </p:blipFill>
        <p:spPr bwMode="auto">
          <a:xfrm>
            <a:off x="7312311" y="4420865"/>
            <a:ext cx="3098800" cy="982663"/>
          </a:xfrm>
          <a:prstGeom prst="rect">
            <a:avLst/>
          </a:prstGeom>
          <a:noFill/>
          <a:ln w="9525">
            <a:noFill/>
            <a:miter lim="800000"/>
            <a:headEnd/>
            <a:tailEnd/>
          </a:ln>
        </p:spPr>
      </p:pic>
      <p:sp>
        <p:nvSpPr>
          <p:cNvPr id="33" name="TextBox 32"/>
          <p:cNvSpPr txBox="1"/>
          <p:nvPr/>
        </p:nvSpPr>
        <p:spPr>
          <a:xfrm>
            <a:off x="397565" y="6182284"/>
            <a:ext cx="11436626" cy="646331"/>
          </a:xfrm>
          <a:prstGeom prst="rect">
            <a:avLst/>
          </a:prstGeom>
          <a:noFill/>
        </p:spPr>
        <p:txBody>
          <a:bodyPr wrap="square" rtlCol="0">
            <a:spAutoFit/>
          </a:bodyPr>
          <a:lstStyle/>
          <a:p>
            <a:pPr algn="ctr"/>
            <a:r>
              <a:rPr lang="en-US" sz="3600" b="1" baseline="30000" dirty="0">
                <a:solidFill>
                  <a:schemeClr val="bg1"/>
                </a:solidFill>
                <a:latin typeface="Calibri" pitchFamily="34" charset="0"/>
              </a:rPr>
              <a:t>3 </a:t>
            </a:r>
            <a:r>
              <a:rPr lang="en-US" sz="3600" b="1" dirty="0">
                <a:solidFill>
                  <a:schemeClr val="bg1"/>
                </a:solidFill>
                <a:latin typeface="Calibri" pitchFamily="34" charset="0"/>
              </a:rPr>
              <a:t>When you ask, you do not receive, </a:t>
            </a:r>
          </a:p>
        </p:txBody>
      </p:sp>
    </p:spTree>
    <p:extLst>
      <p:ext uri="{BB962C8B-B14F-4D97-AF65-F5344CB8AC3E}">
        <p14:creationId xmlns:p14="http://schemas.microsoft.com/office/powerpoint/2010/main" val="1512844899"/>
      </p:ext>
    </p:extLst>
  </p:cSld>
  <p:clrMapOvr>
    <a:masterClrMapping/>
  </p:clrMapOvr>
  <p:transition>
    <p:randomBa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My Documents\My Pictures\prayinghands.jpg"/>
          <p:cNvPicPr>
            <a:picLocks noChangeAspect="1" noChangeArrowheads="1"/>
          </p:cNvPicPr>
          <p:nvPr/>
        </p:nvPicPr>
        <p:blipFill>
          <a:blip r:embed="rId3" cstate="print"/>
          <a:srcRect/>
          <a:stretch>
            <a:fillRect/>
          </a:stretch>
        </p:blipFill>
        <p:spPr bwMode="auto">
          <a:xfrm>
            <a:off x="6057900" y="3390900"/>
            <a:ext cx="4610100" cy="3467100"/>
          </a:xfrm>
          <a:prstGeom prst="rect">
            <a:avLst/>
          </a:prstGeom>
          <a:noFill/>
          <a:ln w="9525">
            <a:noFill/>
            <a:miter lim="800000"/>
            <a:headEnd/>
            <a:tailEnd/>
          </a:ln>
        </p:spPr>
      </p:pic>
      <p:grpSp>
        <p:nvGrpSpPr>
          <p:cNvPr id="20484" name="Group 68"/>
          <p:cNvGrpSpPr>
            <a:grpSpLocks/>
          </p:cNvGrpSpPr>
          <p:nvPr/>
        </p:nvGrpSpPr>
        <p:grpSpPr bwMode="auto">
          <a:xfrm>
            <a:off x="673768" y="1555117"/>
            <a:ext cx="11069053" cy="4627168"/>
            <a:chOff x="113" y="1476"/>
            <a:chExt cx="5542" cy="2690"/>
          </a:xfrm>
        </p:grpSpPr>
        <p:sp>
          <p:nvSpPr>
            <p:cNvPr id="29700" name="Rectangle 4"/>
            <p:cNvSpPr>
              <a:spLocks noChangeArrowheads="1"/>
            </p:cNvSpPr>
            <p:nvPr/>
          </p:nvSpPr>
          <p:spPr bwMode="auto">
            <a:xfrm>
              <a:off x="113" y="1476"/>
              <a:ext cx="5363" cy="720"/>
            </a:xfrm>
            <a:prstGeom prst="rect">
              <a:avLst/>
            </a:prstGeom>
            <a:noFill/>
            <a:ln w="9525">
              <a:noFill/>
              <a:miter lim="800000"/>
              <a:headEnd/>
              <a:tailEnd/>
            </a:ln>
            <a:effectLst>
              <a:outerShdw dist="71842" dir="2700000" algn="ctr" rotWithShape="0">
                <a:schemeClr val="bg2"/>
              </a:outerShdw>
            </a:effectLst>
          </p:spPr>
          <p:txBody>
            <a:bodyPr anchor="ctr"/>
            <a:lstStyle/>
            <a:p>
              <a:pPr>
                <a:defRPr/>
              </a:pPr>
              <a:endParaRPr lang="en-US" sz="4000">
                <a:solidFill>
                  <a:srgbClr val="FF0066"/>
                </a:solidFill>
              </a:endParaRPr>
            </a:p>
          </p:txBody>
        </p:sp>
        <p:sp>
          <p:nvSpPr>
            <p:cNvPr id="20493" name="Rectangle 8" descr="Zig zag"/>
            <p:cNvSpPr>
              <a:spLocks noChangeArrowheads="1"/>
            </p:cNvSpPr>
            <p:nvPr/>
          </p:nvSpPr>
          <p:spPr bwMode="auto">
            <a:xfrm>
              <a:off x="172" y="1533"/>
              <a:ext cx="5483" cy="2633"/>
            </a:xfrm>
            <a:prstGeom prst="rect">
              <a:avLst/>
            </a:prstGeom>
            <a:pattFill prst="zigZag">
              <a:fgClr>
                <a:schemeClr val="hlink"/>
              </a:fgClr>
              <a:bgClr>
                <a:schemeClr val="bg1"/>
              </a:bgClr>
            </a:pattFill>
            <a:ln w="9525">
              <a:solidFill>
                <a:schemeClr val="tx1"/>
              </a:solidFill>
              <a:miter lim="800000"/>
              <a:headEnd/>
              <a:tailEnd/>
            </a:ln>
          </p:spPr>
          <p:txBody>
            <a:bodyPr wrap="none" anchor="ctr"/>
            <a:lstStyle/>
            <a:p>
              <a:pPr algn="ctr"/>
              <a:endParaRPr lang="en-US"/>
            </a:p>
          </p:txBody>
        </p:sp>
        <p:sp>
          <p:nvSpPr>
            <p:cNvPr id="20494" name="Rectangle 9"/>
            <p:cNvSpPr>
              <a:spLocks noChangeArrowheads="1"/>
            </p:cNvSpPr>
            <p:nvPr/>
          </p:nvSpPr>
          <p:spPr bwMode="auto">
            <a:xfrm>
              <a:off x="271" y="1673"/>
              <a:ext cx="5214" cy="2342"/>
            </a:xfrm>
            <a:prstGeom prst="rect">
              <a:avLst/>
            </a:prstGeom>
            <a:noFill/>
            <a:ln w="38100">
              <a:solidFill>
                <a:srgbClr val="000099"/>
              </a:solidFill>
              <a:miter lim="800000"/>
              <a:headEnd/>
              <a:tailEnd/>
            </a:ln>
          </p:spPr>
          <p:txBody>
            <a:bodyPr wrap="none" anchor="ctr"/>
            <a:lstStyle/>
            <a:p>
              <a:endParaRPr lang="en-US"/>
            </a:p>
          </p:txBody>
        </p:sp>
        <p:sp>
          <p:nvSpPr>
            <p:cNvPr id="20495" name="Text Box 11"/>
            <p:cNvSpPr txBox="1">
              <a:spLocks noChangeArrowheads="1"/>
            </p:cNvSpPr>
            <p:nvPr/>
          </p:nvSpPr>
          <p:spPr bwMode="auto">
            <a:xfrm>
              <a:off x="4882" y="1714"/>
              <a:ext cx="437" cy="288"/>
            </a:xfrm>
            <a:prstGeom prst="rect">
              <a:avLst/>
            </a:prstGeom>
            <a:noFill/>
            <a:ln w="9525">
              <a:noFill/>
              <a:miter lim="800000"/>
              <a:headEnd/>
              <a:tailEnd/>
            </a:ln>
          </p:spPr>
          <p:txBody>
            <a:bodyPr wrap="none">
              <a:spAutoFit/>
            </a:bodyPr>
            <a:lstStyle/>
            <a:p>
              <a:r>
                <a:rPr lang="en-US" b="1">
                  <a:latin typeface="Arial" pitchFamily="34" charset="0"/>
                </a:rPr>
                <a:t>777</a:t>
              </a:r>
            </a:p>
          </p:txBody>
        </p:sp>
        <p:sp>
          <p:nvSpPr>
            <p:cNvPr id="20496" name="Text Box 12"/>
            <p:cNvSpPr txBox="1">
              <a:spLocks noChangeArrowheads="1"/>
            </p:cNvSpPr>
            <p:nvPr/>
          </p:nvSpPr>
          <p:spPr bwMode="auto">
            <a:xfrm>
              <a:off x="4291" y="2017"/>
              <a:ext cx="891" cy="173"/>
            </a:xfrm>
            <a:prstGeom prst="rect">
              <a:avLst/>
            </a:prstGeom>
            <a:noFill/>
            <a:ln w="9525">
              <a:noFill/>
              <a:miter lim="800000"/>
              <a:headEnd/>
              <a:tailEnd/>
            </a:ln>
          </p:spPr>
          <p:txBody>
            <a:bodyPr wrap="none">
              <a:spAutoFit/>
            </a:bodyPr>
            <a:lstStyle/>
            <a:p>
              <a:r>
                <a:rPr lang="en-US" sz="1200" b="1">
                  <a:latin typeface="Arial" pitchFamily="34" charset="0"/>
                </a:rPr>
                <a:t>50-77777/99999 1</a:t>
              </a:r>
            </a:p>
          </p:txBody>
        </p:sp>
        <p:sp>
          <p:nvSpPr>
            <p:cNvPr id="20497" name="Text Box 14"/>
            <p:cNvSpPr txBox="1">
              <a:spLocks noChangeArrowheads="1"/>
            </p:cNvSpPr>
            <p:nvPr/>
          </p:nvSpPr>
          <p:spPr bwMode="auto">
            <a:xfrm>
              <a:off x="295" y="1748"/>
              <a:ext cx="1653" cy="520"/>
            </a:xfrm>
            <a:prstGeom prst="rect">
              <a:avLst/>
            </a:prstGeom>
            <a:noFill/>
            <a:ln w="9525">
              <a:noFill/>
              <a:miter lim="800000"/>
              <a:headEnd/>
              <a:tailEnd/>
            </a:ln>
          </p:spPr>
          <p:txBody>
            <a:bodyPr wrap="none">
              <a:spAutoFit/>
            </a:bodyPr>
            <a:lstStyle/>
            <a:p>
              <a:r>
                <a:rPr lang="en-US" sz="1600" b="1">
                  <a:latin typeface="Arial" pitchFamily="34" charset="0"/>
                </a:rPr>
                <a:t>The  LORD God Almighty</a:t>
              </a:r>
            </a:p>
            <a:p>
              <a:r>
                <a:rPr lang="en-US" sz="1600" b="1">
                  <a:latin typeface="Arial" pitchFamily="34" charset="0"/>
                </a:rPr>
                <a:t>77 Hallelujah Street</a:t>
              </a:r>
            </a:p>
            <a:p>
              <a:r>
                <a:rPr lang="en-US" sz="1600" b="1">
                  <a:latin typeface="Arial" pitchFamily="34" charset="0"/>
                </a:rPr>
                <a:t>New Jerusalem, Heaven</a:t>
              </a:r>
            </a:p>
          </p:txBody>
        </p:sp>
        <p:sp>
          <p:nvSpPr>
            <p:cNvPr id="20498" name="Text Box 15"/>
            <p:cNvSpPr txBox="1">
              <a:spLocks noChangeArrowheads="1"/>
            </p:cNvSpPr>
            <p:nvPr/>
          </p:nvSpPr>
          <p:spPr bwMode="auto">
            <a:xfrm>
              <a:off x="318" y="2485"/>
              <a:ext cx="5173" cy="674"/>
            </a:xfrm>
            <a:prstGeom prst="rect">
              <a:avLst/>
            </a:prstGeom>
            <a:noFill/>
            <a:ln w="9525">
              <a:noFill/>
              <a:miter lim="800000"/>
              <a:headEnd/>
              <a:tailEnd/>
            </a:ln>
          </p:spPr>
          <p:txBody>
            <a:bodyPr wrap="none">
              <a:spAutoFit/>
            </a:bodyPr>
            <a:lstStyle/>
            <a:p>
              <a:r>
                <a:rPr lang="en-US" sz="1600" b="1">
                  <a:latin typeface="Arial" pitchFamily="34" charset="0"/>
                </a:rPr>
                <a:t>Pay to the</a:t>
              </a:r>
            </a:p>
            <a:p>
              <a:r>
                <a:rPr lang="en-US" sz="1600" b="1">
                  <a:latin typeface="Arial" pitchFamily="34" charset="0"/>
                </a:rPr>
                <a:t>order of _________________________________________________ $ ____________</a:t>
              </a:r>
            </a:p>
            <a:p>
              <a:endParaRPr lang="en-US" sz="1600" b="1">
                <a:latin typeface="Arial" pitchFamily="34" charset="0"/>
              </a:endParaRPr>
            </a:p>
            <a:p>
              <a:r>
                <a:rPr lang="en-US" sz="1600" b="1">
                  <a:latin typeface="Arial" pitchFamily="34" charset="0"/>
                </a:rPr>
                <a:t>______________________________________________________according to Riches</a:t>
              </a:r>
            </a:p>
          </p:txBody>
        </p:sp>
        <p:sp>
          <p:nvSpPr>
            <p:cNvPr id="20499" name="Text Box 16"/>
            <p:cNvSpPr txBox="1">
              <a:spLocks noChangeArrowheads="1"/>
            </p:cNvSpPr>
            <p:nvPr/>
          </p:nvSpPr>
          <p:spPr bwMode="auto">
            <a:xfrm>
              <a:off x="3806" y="2208"/>
              <a:ext cx="1607" cy="212"/>
            </a:xfrm>
            <a:prstGeom prst="rect">
              <a:avLst/>
            </a:prstGeom>
            <a:noFill/>
            <a:ln w="9525">
              <a:noFill/>
              <a:miter lim="800000"/>
              <a:headEnd/>
              <a:tailEnd/>
            </a:ln>
          </p:spPr>
          <p:txBody>
            <a:bodyPr wrap="none">
              <a:spAutoFit/>
            </a:bodyPr>
            <a:lstStyle/>
            <a:p>
              <a:r>
                <a:rPr lang="en-US" sz="1600" b="1">
                  <a:latin typeface="Arial" pitchFamily="34" charset="0"/>
                </a:rPr>
                <a:t>_____________20______</a:t>
              </a:r>
            </a:p>
          </p:txBody>
        </p:sp>
        <p:sp>
          <p:nvSpPr>
            <p:cNvPr id="20500" name="Text Box 17"/>
            <p:cNvSpPr txBox="1">
              <a:spLocks noChangeArrowheads="1"/>
            </p:cNvSpPr>
            <p:nvPr/>
          </p:nvSpPr>
          <p:spPr bwMode="auto">
            <a:xfrm>
              <a:off x="329" y="3305"/>
              <a:ext cx="1197" cy="366"/>
            </a:xfrm>
            <a:prstGeom prst="rect">
              <a:avLst/>
            </a:prstGeom>
            <a:noFill/>
            <a:ln w="9525">
              <a:noFill/>
              <a:miter lim="800000"/>
              <a:headEnd/>
              <a:tailEnd/>
            </a:ln>
          </p:spPr>
          <p:txBody>
            <a:bodyPr wrap="none">
              <a:spAutoFit/>
            </a:bodyPr>
            <a:lstStyle/>
            <a:p>
              <a:r>
                <a:rPr lang="en-US" sz="1600" b="1">
                  <a:latin typeface="Arial" pitchFamily="34" charset="0"/>
                </a:rPr>
                <a:t>Heaven's Trust</a:t>
              </a:r>
            </a:p>
            <a:p>
              <a:r>
                <a:rPr lang="en-US" sz="1600" b="1">
                  <a:latin typeface="Arial" pitchFamily="34" charset="0"/>
                </a:rPr>
                <a:t>777 Glory Avenue</a:t>
              </a:r>
            </a:p>
          </p:txBody>
        </p:sp>
        <p:sp>
          <p:nvSpPr>
            <p:cNvPr id="20501" name="Text Box 19"/>
            <p:cNvSpPr txBox="1">
              <a:spLocks noChangeArrowheads="1"/>
            </p:cNvSpPr>
            <p:nvPr/>
          </p:nvSpPr>
          <p:spPr bwMode="auto">
            <a:xfrm>
              <a:off x="1093" y="3761"/>
              <a:ext cx="3182" cy="233"/>
            </a:xfrm>
            <a:prstGeom prst="rect">
              <a:avLst/>
            </a:prstGeom>
            <a:noFill/>
            <a:ln w="9525">
              <a:noFill/>
              <a:miter lim="800000"/>
              <a:headEnd/>
              <a:tailEnd/>
            </a:ln>
          </p:spPr>
          <p:txBody>
            <a:bodyPr wrap="none">
              <a:spAutoFit/>
            </a:bodyPr>
            <a:lstStyle/>
            <a:p>
              <a:r>
                <a:rPr lang="en-US" sz="2000" b="1" dirty="0">
                  <a:latin typeface="Arial" pitchFamily="34" charset="0"/>
                </a:rPr>
                <a:t>123456789           12     34567890                          777 </a:t>
              </a:r>
            </a:p>
          </p:txBody>
        </p:sp>
        <p:sp>
          <p:nvSpPr>
            <p:cNvPr id="20502" name="Rectangle 20"/>
            <p:cNvSpPr>
              <a:spLocks noChangeArrowheads="1"/>
            </p:cNvSpPr>
            <p:nvPr/>
          </p:nvSpPr>
          <p:spPr bwMode="auto">
            <a:xfrm>
              <a:off x="929" y="3806"/>
              <a:ext cx="51" cy="12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03" name="Oval 21"/>
            <p:cNvSpPr>
              <a:spLocks noChangeArrowheads="1"/>
            </p:cNvSpPr>
            <p:nvPr/>
          </p:nvSpPr>
          <p:spPr bwMode="auto">
            <a:xfrm>
              <a:off x="1015" y="3810"/>
              <a:ext cx="47" cy="47"/>
            </a:xfrm>
            <a:prstGeom prst="ellipse">
              <a:avLst/>
            </a:prstGeom>
            <a:solidFill>
              <a:schemeClr val="tx1"/>
            </a:solidFill>
            <a:ln w="9525">
              <a:solidFill>
                <a:schemeClr val="tx1"/>
              </a:solidFill>
              <a:round/>
              <a:headEnd/>
              <a:tailEnd/>
            </a:ln>
          </p:spPr>
          <p:txBody>
            <a:bodyPr wrap="none" anchor="ctr"/>
            <a:lstStyle/>
            <a:p>
              <a:endParaRPr lang="en-US"/>
            </a:p>
          </p:txBody>
        </p:sp>
        <p:sp>
          <p:nvSpPr>
            <p:cNvPr id="20504" name="Oval 22"/>
            <p:cNvSpPr>
              <a:spLocks noChangeArrowheads="1"/>
            </p:cNvSpPr>
            <p:nvPr/>
          </p:nvSpPr>
          <p:spPr bwMode="auto">
            <a:xfrm>
              <a:off x="1012" y="3879"/>
              <a:ext cx="47" cy="47"/>
            </a:xfrm>
            <a:prstGeom prst="ellipse">
              <a:avLst/>
            </a:prstGeom>
            <a:solidFill>
              <a:schemeClr val="tx1"/>
            </a:solidFill>
            <a:ln w="9525">
              <a:solidFill>
                <a:schemeClr val="tx1"/>
              </a:solidFill>
              <a:round/>
              <a:headEnd/>
              <a:tailEnd/>
            </a:ln>
          </p:spPr>
          <p:txBody>
            <a:bodyPr wrap="none" anchor="ctr"/>
            <a:lstStyle/>
            <a:p>
              <a:endParaRPr lang="en-US"/>
            </a:p>
          </p:txBody>
        </p:sp>
        <p:sp>
          <p:nvSpPr>
            <p:cNvPr id="20505" name="Rectangle 23"/>
            <p:cNvSpPr>
              <a:spLocks noChangeArrowheads="1"/>
            </p:cNvSpPr>
            <p:nvPr/>
          </p:nvSpPr>
          <p:spPr bwMode="auto">
            <a:xfrm>
              <a:off x="1968" y="3808"/>
              <a:ext cx="51" cy="12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06" name="Oval 24"/>
            <p:cNvSpPr>
              <a:spLocks noChangeArrowheads="1"/>
            </p:cNvSpPr>
            <p:nvPr/>
          </p:nvSpPr>
          <p:spPr bwMode="auto">
            <a:xfrm>
              <a:off x="2054" y="3812"/>
              <a:ext cx="47" cy="47"/>
            </a:xfrm>
            <a:prstGeom prst="ellipse">
              <a:avLst/>
            </a:prstGeom>
            <a:solidFill>
              <a:schemeClr val="tx1"/>
            </a:solidFill>
            <a:ln w="9525">
              <a:solidFill>
                <a:schemeClr val="tx1"/>
              </a:solidFill>
              <a:round/>
              <a:headEnd/>
              <a:tailEnd/>
            </a:ln>
          </p:spPr>
          <p:txBody>
            <a:bodyPr wrap="none" anchor="ctr"/>
            <a:lstStyle/>
            <a:p>
              <a:endParaRPr lang="en-US"/>
            </a:p>
          </p:txBody>
        </p:sp>
        <p:sp>
          <p:nvSpPr>
            <p:cNvPr id="20507" name="Oval 25"/>
            <p:cNvSpPr>
              <a:spLocks noChangeArrowheads="1"/>
            </p:cNvSpPr>
            <p:nvPr/>
          </p:nvSpPr>
          <p:spPr bwMode="auto">
            <a:xfrm>
              <a:off x="2051" y="3881"/>
              <a:ext cx="47" cy="47"/>
            </a:xfrm>
            <a:prstGeom prst="ellipse">
              <a:avLst/>
            </a:prstGeom>
            <a:solidFill>
              <a:schemeClr val="tx1"/>
            </a:solidFill>
            <a:ln w="9525">
              <a:solidFill>
                <a:schemeClr val="tx1"/>
              </a:solidFill>
              <a:round/>
              <a:headEnd/>
              <a:tailEnd/>
            </a:ln>
          </p:spPr>
          <p:txBody>
            <a:bodyPr wrap="none" anchor="ctr"/>
            <a:lstStyle/>
            <a:p>
              <a:endParaRPr lang="en-US"/>
            </a:p>
          </p:txBody>
        </p:sp>
        <p:sp>
          <p:nvSpPr>
            <p:cNvPr id="20508" name="Rectangle 26"/>
            <p:cNvSpPr>
              <a:spLocks noChangeArrowheads="1"/>
            </p:cNvSpPr>
            <p:nvPr/>
          </p:nvSpPr>
          <p:spPr bwMode="auto">
            <a:xfrm>
              <a:off x="3674" y="3824"/>
              <a:ext cx="47" cy="12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09" name="Rectangle 27"/>
            <p:cNvSpPr>
              <a:spLocks noChangeArrowheads="1"/>
            </p:cNvSpPr>
            <p:nvPr/>
          </p:nvSpPr>
          <p:spPr bwMode="auto">
            <a:xfrm>
              <a:off x="3770" y="3821"/>
              <a:ext cx="47" cy="12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10" name="Rectangle 28"/>
            <p:cNvSpPr>
              <a:spLocks noChangeArrowheads="1"/>
            </p:cNvSpPr>
            <p:nvPr/>
          </p:nvSpPr>
          <p:spPr bwMode="auto">
            <a:xfrm>
              <a:off x="3866" y="3818"/>
              <a:ext cx="47" cy="6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11" name="Line 29"/>
            <p:cNvSpPr>
              <a:spLocks noChangeShapeType="1"/>
            </p:cNvSpPr>
            <p:nvPr/>
          </p:nvSpPr>
          <p:spPr bwMode="auto">
            <a:xfrm>
              <a:off x="3111" y="3600"/>
              <a:ext cx="2203" cy="0"/>
            </a:xfrm>
            <a:prstGeom prst="line">
              <a:avLst/>
            </a:prstGeom>
            <a:noFill/>
            <a:ln w="28575">
              <a:solidFill>
                <a:schemeClr val="tx1"/>
              </a:solidFill>
              <a:round/>
              <a:headEnd/>
              <a:tailEnd/>
            </a:ln>
          </p:spPr>
          <p:txBody>
            <a:bodyPr wrap="none" anchor="ctr"/>
            <a:lstStyle/>
            <a:p>
              <a:endParaRPr lang="en-US"/>
            </a:p>
          </p:txBody>
        </p:sp>
        <p:sp>
          <p:nvSpPr>
            <p:cNvPr id="20512" name="Text Box 67"/>
            <p:cNvSpPr txBox="1">
              <a:spLocks noChangeArrowheads="1"/>
            </p:cNvSpPr>
            <p:nvPr/>
          </p:nvSpPr>
          <p:spPr bwMode="auto">
            <a:xfrm>
              <a:off x="3165" y="3168"/>
              <a:ext cx="259" cy="523"/>
            </a:xfrm>
            <a:prstGeom prst="rect">
              <a:avLst/>
            </a:prstGeom>
            <a:noFill/>
            <a:ln w="9525">
              <a:noFill/>
              <a:miter lim="800000"/>
              <a:headEnd/>
              <a:tailEnd/>
            </a:ln>
          </p:spPr>
          <p:txBody>
            <a:bodyPr wrap="none">
              <a:spAutoFit/>
            </a:bodyPr>
            <a:lstStyle/>
            <a:p>
              <a:r>
                <a:rPr lang="en-US" sz="4800">
                  <a:latin typeface="Bwhebb" pitchFamily="2" charset="0"/>
                </a:rPr>
                <a:t> </a:t>
              </a:r>
              <a:endParaRPr lang="en-US" sz="6000">
                <a:latin typeface="Bwhebb" pitchFamily="2" charset="0"/>
              </a:endParaRPr>
            </a:p>
          </p:txBody>
        </p:sp>
      </p:grpSp>
      <p:grpSp>
        <p:nvGrpSpPr>
          <p:cNvPr id="20485" name="Group 71"/>
          <p:cNvGrpSpPr>
            <a:grpSpLocks/>
          </p:cNvGrpSpPr>
          <p:nvPr/>
        </p:nvGrpSpPr>
        <p:grpSpPr bwMode="auto">
          <a:xfrm>
            <a:off x="7989054" y="2630866"/>
            <a:ext cx="2479682" cy="465138"/>
            <a:chOff x="3826" y="1854"/>
            <a:chExt cx="1562" cy="293"/>
          </a:xfrm>
        </p:grpSpPr>
        <p:sp>
          <p:nvSpPr>
            <p:cNvPr id="20490" name="Text Box 69"/>
            <p:cNvSpPr txBox="1">
              <a:spLocks noChangeArrowheads="1"/>
            </p:cNvSpPr>
            <p:nvPr/>
          </p:nvSpPr>
          <p:spPr bwMode="auto">
            <a:xfrm>
              <a:off x="3826" y="1854"/>
              <a:ext cx="960" cy="291"/>
            </a:xfrm>
            <a:prstGeom prst="rect">
              <a:avLst/>
            </a:prstGeom>
            <a:noFill/>
            <a:ln w="9525">
              <a:noFill/>
              <a:miter lim="800000"/>
              <a:headEnd/>
              <a:tailEnd/>
            </a:ln>
          </p:spPr>
          <p:txBody>
            <a:bodyPr wrap="none">
              <a:spAutoFit/>
            </a:bodyPr>
            <a:lstStyle/>
            <a:p>
              <a:r>
                <a:rPr lang="en-US" b="1" dirty="0">
                  <a:solidFill>
                    <a:srgbClr val="FF0066"/>
                  </a:solidFill>
                  <a:latin typeface="Comic Sans MS" pitchFamily="66" charset="0"/>
                </a:rPr>
                <a:t> June 23</a:t>
              </a:r>
              <a:endParaRPr lang="en-US" b="1" dirty="0">
                <a:solidFill>
                  <a:srgbClr val="FF0066"/>
                </a:solidFill>
              </a:endParaRPr>
            </a:p>
          </p:txBody>
        </p:sp>
        <p:sp>
          <p:nvSpPr>
            <p:cNvPr id="20491" name="Text Box 70"/>
            <p:cNvSpPr txBox="1">
              <a:spLocks noChangeArrowheads="1"/>
            </p:cNvSpPr>
            <p:nvPr/>
          </p:nvSpPr>
          <p:spPr bwMode="auto">
            <a:xfrm>
              <a:off x="5035" y="1856"/>
              <a:ext cx="353" cy="291"/>
            </a:xfrm>
            <a:prstGeom prst="rect">
              <a:avLst/>
            </a:prstGeom>
            <a:noFill/>
            <a:ln w="9525">
              <a:noFill/>
              <a:miter lim="800000"/>
              <a:headEnd/>
              <a:tailEnd/>
            </a:ln>
          </p:spPr>
          <p:txBody>
            <a:bodyPr wrap="none">
              <a:spAutoFit/>
            </a:bodyPr>
            <a:lstStyle/>
            <a:p>
              <a:r>
                <a:rPr lang="en-US" b="1" dirty="0">
                  <a:solidFill>
                    <a:srgbClr val="FF0066"/>
                  </a:solidFill>
                  <a:latin typeface="Comic Sans MS" pitchFamily="66" charset="0"/>
                </a:rPr>
                <a:t>19</a:t>
              </a:r>
              <a:endParaRPr lang="en-US" b="1" dirty="0">
                <a:solidFill>
                  <a:srgbClr val="FF0066"/>
                </a:solidFill>
              </a:endParaRPr>
            </a:p>
          </p:txBody>
        </p:sp>
      </p:grpSp>
      <p:sp>
        <p:nvSpPr>
          <p:cNvPr id="29768" name="Text Box 72"/>
          <p:cNvSpPr txBox="1">
            <a:spLocks noChangeArrowheads="1"/>
          </p:cNvSpPr>
          <p:nvPr/>
        </p:nvSpPr>
        <p:spPr bwMode="auto">
          <a:xfrm>
            <a:off x="2245808" y="3131261"/>
            <a:ext cx="4873625" cy="579438"/>
          </a:xfrm>
          <a:prstGeom prst="rect">
            <a:avLst/>
          </a:prstGeom>
          <a:noFill/>
          <a:ln w="9525">
            <a:noFill/>
            <a:miter lim="800000"/>
            <a:headEnd/>
            <a:tailEnd/>
          </a:ln>
        </p:spPr>
        <p:txBody>
          <a:bodyPr wrap="none">
            <a:spAutoFit/>
          </a:bodyPr>
          <a:lstStyle/>
          <a:p>
            <a:r>
              <a:rPr lang="en-US" sz="3200" b="1" dirty="0">
                <a:solidFill>
                  <a:srgbClr val="FF0066"/>
                </a:solidFill>
                <a:latin typeface="Comic Sans MS" pitchFamily="66" charset="0"/>
              </a:rPr>
              <a:t>[Your Name Goes Here]</a:t>
            </a:r>
          </a:p>
        </p:txBody>
      </p:sp>
      <p:sp>
        <p:nvSpPr>
          <p:cNvPr id="29769" name="Text Box 73"/>
          <p:cNvSpPr txBox="1">
            <a:spLocks noChangeArrowheads="1"/>
          </p:cNvSpPr>
          <p:nvPr/>
        </p:nvSpPr>
        <p:spPr bwMode="auto">
          <a:xfrm>
            <a:off x="1371096" y="3740084"/>
            <a:ext cx="5748337" cy="584200"/>
          </a:xfrm>
          <a:prstGeom prst="rect">
            <a:avLst/>
          </a:prstGeom>
          <a:noFill/>
          <a:ln w="9525">
            <a:noFill/>
            <a:miter lim="800000"/>
            <a:headEnd/>
            <a:tailEnd/>
          </a:ln>
        </p:spPr>
        <p:txBody>
          <a:bodyPr wrap="none">
            <a:spAutoFit/>
          </a:bodyPr>
          <a:lstStyle/>
          <a:p>
            <a:r>
              <a:rPr lang="en-US" sz="3200" b="1" dirty="0">
                <a:solidFill>
                  <a:srgbClr val="FF0066"/>
                </a:solidFill>
                <a:latin typeface="Comic Sans MS" pitchFamily="66" charset="0"/>
              </a:rPr>
              <a:t>[Your Request Goes Here] *</a:t>
            </a:r>
            <a:endParaRPr lang="en-US" sz="3200" b="1" dirty="0">
              <a:solidFill>
                <a:srgbClr val="6600CC"/>
              </a:solidFill>
              <a:latin typeface="Comic Sans MS" pitchFamily="66" charset="0"/>
            </a:endParaRPr>
          </a:p>
        </p:txBody>
      </p:sp>
      <p:sp>
        <p:nvSpPr>
          <p:cNvPr id="29770" name="Rectangle 74"/>
          <p:cNvSpPr>
            <a:spLocks noGrp="1" noChangeArrowheads="1"/>
          </p:cNvSpPr>
          <p:nvPr>
            <p:ph type="ctrTitle"/>
          </p:nvPr>
        </p:nvSpPr>
        <p:spPr>
          <a:xfrm>
            <a:off x="1524001" y="271463"/>
            <a:ext cx="8513763" cy="1143000"/>
          </a:xfrm>
          <a:effectLst>
            <a:outerShdw dist="71842" dir="2700000" algn="ctr" rotWithShape="0">
              <a:schemeClr val="bg2"/>
            </a:outerShdw>
          </a:effectLst>
        </p:spPr>
        <p:txBody>
          <a:bodyPr/>
          <a:lstStyle/>
          <a:p>
            <a:pPr algn="l">
              <a:defRPr/>
            </a:pPr>
            <a:r>
              <a:rPr lang="en-US" sz="11700">
                <a:solidFill>
                  <a:schemeClr val="bg1"/>
                </a:solidFill>
                <a:latin typeface="Bernard MT Condensed" pitchFamily="18" charset="0"/>
              </a:rPr>
              <a:t>Blank check!</a:t>
            </a:r>
            <a:endParaRPr lang="en-US" sz="3600">
              <a:solidFill>
                <a:srgbClr val="FF0066"/>
              </a:solidFill>
            </a:endParaRPr>
          </a:p>
        </p:txBody>
      </p:sp>
      <p:pic>
        <p:nvPicPr>
          <p:cNvPr id="20489" name="Picture 75" descr="C:\My Documents\My Pictures\LordGodAlmighty.wmf"/>
          <p:cNvPicPr>
            <a:picLocks noChangeAspect="1" noChangeArrowheads="1"/>
          </p:cNvPicPr>
          <p:nvPr/>
        </p:nvPicPr>
        <p:blipFill>
          <a:blip r:embed="rId4" cstate="print"/>
          <a:srcRect/>
          <a:stretch>
            <a:fillRect/>
          </a:stretch>
        </p:blipFill>
        <p:spPr bwMode="auto">
          <a:xfrm>
            <a:off x="7312311" y="4420865"/>
            <a:ext cx="3098800" cy="982663"/>
          </a:xfrm>
          <a:prstGeom prst="rect">
            <a:avLst/>
          </a:prstGeom>
          <a:noFill/>
          <a:ln w="9525">
            <a:noFill/>
            <a:miter lim="800000"/>
            <a:headEnd/>
            <a:tailEnd/>
          </a:ln>
        </p:spPr>
      </p:pic>
      <p:sp>
        <p:nvSpPr>
          <p:cNvPr id="33" name="TextBox 32"/>
          <p:cNvSpPr txBox="1"/>
          <p:nvPr/>
        </p:nvSpPr>
        <p:spPr>
          <a:xfrm>
            <a:off x="397565" y="6182284"/>
            <a:ext cx="11502887" cy="646331"/>
          </a:xfrm>
          <a:prstGeom prst="rect">
            <a:avLst/>
          </a:prstGeom>
          <a:noFill/>
        </p:spPr>
        <p:txBody>
          <a:bodyPr wrap="square" rtlCol="0">
            <a:spAutoFit/>
          </a:bodyPr>
          <a:lstStyle/>
          <a:p>
            <a:pPr algn="ctr"/>
            <a:r>
              <a:rPr lang="en-US" sz="3600" b="1" dirty="0">
                <a:solidFill>
                  <a:schemeClr val="bg1"/>
                </a:solidFill>
                <a:latin typeface="Calibri" pitchFamily="34" charset="0"/>
              </a:rPr>
              <a:t>because you ask with wrong motives, </a:t>
            </a:r>
          </a:p>
        </p:txBody>
      </p:sp>
    </p:spTree>
    <p:extLst>
      <p:ext uri="{BB962C8B-B14F-4D97-AF65-F5344CB8AC3E}">
        <p14:creationId xmlns:p14="http://schemas.microsoft.com/office/powerpoint/2010/main" val="1842447628"/>
      </p:ext>
    </p:extLst>
  </p:cSld>
  <p:clrMapOvr>
    <a:masterClrMapping/>
  </p:clrMapOvr>
  <p:transition>
    <p:randomBa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My Documents\My Pictures\prayinghands.jpg"/>
          <p:cNvPicPr>
            <a:picLocks noChangeAspect="1" noChangeArrowheads="1"/>
          </p:cNvPicPr>
          <p:nvPr/>
        </p:nvPicPr>
        <p:blipFill>
          <a:blip r:embed="rId3" cstate="print"/>
          <a:srcRect/>
          <a:stretch>
            <a:fillRect/>
          </a:stretch>
        </p:blipFill>
        <p:spPr bwMode="auto">
          <a:xfrm>
            <a:off x="6057900" y="3390900"/>
            <a:ext cx="4610100" cy="3467100"/>
          </a:xfrm>
          <a:prstGeom prst="rect">
            <a:avLst/>
          </a:prstGeom>
          <a:noFill/>
          <a:ln w="9525">
            <a:noFill/>
            <a:miter lim="800000"/>
            <a:headEnd/>
            <a:tailEnd/>
          </a:ln>
        </p:spPr>
      </p:pic>
      <p:grpSp>
        <p:nvGrpSpPr>
          <p:cNvPr id="20484" name="Group 68"/>
          <p:cNvGrpSpPr>
            <a:grpSpLocks/>
          </p:cNvGrpSpPr>
          <p:nvPr/>
        </p:nvGrpSpPr>
        <p:grpSpPr bwMode="auto">
          <a:xfrm>
            <a:off x="673768" y="1555117"/>
            <a:ext cx="11069053" cy="4627168"/>
            <a:chOff x="113" y="1476"/>
            <a:chExt cx="5542" cy="2690"/>
          </a:xfrm>
        </p:grpSpPr>
        <p:sp>
          <p:nvSpPr>
            <p:cNvPr id="29700" name="Rectangle 4"/>
            <p:cNvSpPr>
              <a:spLocks noChangeArrowheads="1"/>
            </p:cNvSpPr>
            <p:nvPr/>
          </p:nvSpPr>
          <p:spPr bwMode="auto">
            <a:xfrm>
              <a:off x="113" y="1476"/>
              <a:ext cx="5363" cy="720"/>
            </a:xfrm>
            <a:prstGeom prst="rect">
              <a:avLst/>
            </a:prstGeom>
            <a:noFill/>
            <a:ln w="9525">
              <a:noFill/>
              <a:miter lim="800000"/>
              <a:headEnd/>
              <a:tailEnd/>
            </a:ln>
            <a:effectLst>
              <a:outerShdw dist="71842" dir="2700000" algn="ctr" rotWithShape="0">
                <a:schemeClr val="bg2"/>
              </a:outerShdw>
            </a:effectLst>
          </p:spPr>
          <p:txBody>
            <a:bodyPr anchor="ctr"/>
            <a:lstStyle/>
            <a:p>
              <a:pPr>
                <a:defRPr/>
              </a:pPr>
              <a:endParaRPr lang="en-US" sz="4000">
                <a:solidFill>
                  <a:srgbClr val="FF0066"/>
                </a:solidFill>
              </a:endParaRPr>
            </a:p>
          </p:txBody>
        </p:sp>
        <p:sp>
          <p:nvSpPr>
            <p:cNvPr id="20493" name="Rectangle 8" descr="Zig zag"/>
            <p:cNvSpPr>
              <a:spLocks noChangeArrowheads="1"/>
            </p:cNvSpPr>
            <p:nvPr/>
          </p:nvSpPr>
          <p:spPr bwMode="auto">
            <a:xfrm>
              <a:off x="172" y="1533"/>
              <a:ext cx="5483" cy="2633"/>
            </a:xfrm>
            <a:prstGeom prst="rect">
              <a:avLst/>
            </a:prstGeom>
            <a:pattFill prst="zigZag">
              <a:fgClr>
                <a:schemeClr val="hlink"/>
              </a:fgClr>
              <a:bgClr>
                <a:schemeClr val="bg1"/>
              </a:bgClr>
            </a:pattFill>
            <a:ln w="9525">
              <a:solidFill>
                <a:schemeClr val="tx1"/>
              </a:solidFill>
              <a:miter lim="800000"/>
              <a:headEnd/>
              <a:tailEnd/>
            </a:ln>
          </p:spPr>
          <p:txBody>
            <a:bodyPr wrap="none" anchor="ctr"/>
            <a:lstStyle/>
            <a:p>
              <a:pPr algn="ctr"/>
              <a:endParaRPr lang="en-US"/>
            </a:p>
          </p:txBody>
        </p:sp>
        <p:sp>
          <p:nvSpPr>
            <p:cNvPr id="20494" name="Rectangle 9"/>
            <p:cNvSpPr>
              <a:spLocks noChangeArrowheads="1"/>
            </p:cNvSpPr>
            <p:nvPr/>
          </p:nvSpPr>
          <p:spPr bwMode="auto">
            <a:xfrm>
              <a:off x="271" y="1673"/>
              <a:ext cx="5214" cy="2342"/>
            </a:xfrm>
            <a:prstGeom prst="rect">
              <a:avLst/>
            </a:prstGeom>
            <a:noFill/>
            <a:ln w="38100">
              <a:solidFill>
                <a:srgbClr val="000099"/>
              </a:solidFill>
              <a:miter lim="800000"/>
              <a:headEnd/>
              <a:tailEnd/>
            </a:ln>
          </p:spPr>
          <p:txBody>
            <a:bodyPr wrap="none" anchor="ctr"/>
            <a:lstStyle/>
            <a:p>
              <a:endParaRPr lang="en-US"/>
            </a:p>
          </p:txBody>
        </p:sp>
        <p:sp>
          <p:nvSpPr>
            <p:cNvPr id="20495" name="Text Box 11"/>
            <p:cNvSpPr txBox="1">
              <a:spLocks noChangeArrowheads="1"/>
            </p:cNvSpPr>
            <p:nvPr/>
          </p:nvSpPr>
          <p:spPr bwMode="auto">
            <a:xfrm>
              <a:off x="4882" y="1714"/>
              <a:ext cx="437" cy="288"/>
            </a:xfrm>
            <a:prstGeom prst="rect">
              <a:avLst/>
            </a:prstGeom>
            <a:noFill/>
            <a:ln w="9525">
              <a:noFill/>
              <a:miter lim="800000"/>
              <a:headEnd/>
              <a:tailEnd/>
            </a:ln>
          </p:spPr>
          <p:txBody>
            <a:bodyPr wrap="none">
              <a:spAutoFit/>
            </a:bodyPr>
            <a:lstStyle/>
            <a:p>
              <a:r>
                <a:rPr lang="en-US" b="1">
                  <a:latin typeface="Arial" pitchFamily="34" charset="0"/>
                </a:rPr>
                <a:t>777</a:t>
              </a:r>
            </a:p>
          </p:txBody>
        </p:sp>
        <p:sp>
          <p:nvSpPr>
            <p:cNvPr id="20496" name="Text Box 12"/>
            <p:cNvSpPr txBox="1">
              <a:spLocks noChangeArrowheads="1"/>
            </p:cNvSpPr>
            <p:nvPr/>
          </p:nvSpPr>
          <p:spPr bwMode="auto">
            <a:xfrm>
              <a:off x="4291" y="2017"/>
              <a:ext cx="891" cy="173"/>
            </a:xfrm>
            <a:prstGeom prst="rect">
              <a:avLst/>
            </a:prstGeom>
            <a:noFill/>
            <a:ln w="9525">
              <a:noFill/>
              <a:miter lim="800000"/>
              <a:headEnd/>
              <a:tailEnd/>
            </a:ln>
          </p:spPr>
          <p:txBody>
            <a:bodyPr wrap="none">
              <a:spAutoFit/>
            </a:bodyPr>
            <a:lstStyle/>
            <a:p>
              <a:r>
                <a:rPr lang="en-US" sz="1200" b="1">
                  <a:latin typeface="Arial" pitchFamily="34" charset="0"/>
                </a:rPr>
                <a:t>50-77777/99999 1</a:t>
              </a:r>
            </a:p>
          </p:txBody>
        </p:sp>
        <p:sp>
          <p:nvSpPr>
            <p:cNvPr id="20497" name="Text Box 14"/>
            <p:cNvSpPr txBox="1">
              <a:spLocks noChangeArrowheads="1"/>
            </p:cNvSpPr>
            <p:nvPr/>
          </p:nvSpPr>
          <p:spPr bwMode="auto">
            <a:xfrm>
              <a:off x="295" y="1748"/>
              <a:ext cx="1653" cy="520"/>
            </a:xfrm>
            <a:prstGeom prst="rect">
              <a:avLst/>
            </a:prstGeom>
            <a:noFill/>
            <a:ln w="9525">
              <a:noFill/>
              <a:miter lim="800000"/>
              <a:headEnd/>
              <a:tailEnd/>
            </a:ln>
          </p:spPr>
          <p:txBody>
            <a:bodyPr wrap="none">
              <a:spAutoFit/>
            </a:bodyPr>
            <a:lstStyle/>
            <a:p>
              <a:r>
                <a:rPr lang="en-US" sz="1600" b="1">
                  <a:latin typeface="Arial" pitchFamily="34" charset="0"/>
                </a:rPr>
                <a:t>The  LORD God Almighty</a:t>
              </a:r>
            </a:p>
            <a:p>
              <a:r>
                <a:rPr lang="en-US" sz="1600" b="1">
                  <a:latin typeface="Arial" pitchFamily="34" charset="0"/>
                </a:rPr>
                <a:t>77 Hallelujah Street</a:t>
              </a:r>
            </a:p>
            <a:p>
              <a:r>
                <a:rPr lang="en-US" sz="1600" b="1">
                  <a:latin typeface="Arial" pitchFamily="34" charset="0"/>
                </a:rPr>
                <a:t>New Jerusalem, Heaven</a:t>
              </a:r>
            </a:p>
          </p:txBody>
        </p:sp>
        <p:sp>
          <p:nvSpPr>
            <p:cNvPr id="20498" name="Text Box 15"/>
            <p:cNvSpPr txBox="1">
              <a:spLocks noChangeArrowheads="1"/>
            </p:cNvSpPr>
            <p:nvPr/>
          </p:nvSpPr>
          <p:spPr bwMode="auto">
            <a:xfrm>
              <a:off x="318" y="2485"/>
              <a:ext cx="5173" cy="674"/>
            </a:xfrm>
            <a:prstGeom prst="rect">
              <a:avLst/>
            </a:prstGeom>
            <a:noFill/>
            <a:ln w="9525">
              <a:noFill/>
              <a:miter lim="800000"/>
              <a:headEnd/>
              <a:tailEnd/>
            </a:ln>
          </p:spPr>
          <p:txBody>
            <a:bodyPr wrap="none">
              <a:spAutoFit/>
            </a:bodyPr>
            <a:lstStyle/>
            <a:p>
              <a:r>
                <a:rPr lang="en-US" sz="1600" b="1">
                  <a:latin typeface="Arial" pitchFamily="34" charset="0"/>
                </a:rPr>
                <a:t>Pay to the</a:t>
              </a:r>
            </a:p>
            <a:p>
              <a:r>
                <a:rPr lang="en-US" sz="1600" b="1">
                  <a:latin typeface="Arial" pitchFamily="34" charset="0"/>
                </a:rPr>
                <a:t>order of _________________________________________________ $ ____________</a:t>
              </a:r>
            </a:p>
            <a:p>
              <a:endParaRPr lang="en-US" sz="1600" b="1">
                <a:latin typeface="Arial" pitchFamily="34" charset="0"/>
              </a:endParaRPr>
            </a:p>
            <a:p>
              <a:r>
                <a:rPr lang="en-US" sz="1600" b="1">
                  <a:latin typeface="Arial" pitchFamily="34" charset="0"/>
                </a:rPr>
                <a:t>______________________________________________________according to Riches</a:t>
              </a:r>
            </a:p>
          </p:txBody>
        </p:sp>
        <p:sp>
          <p:nvSpPr>
            <p:cNvPr id="20499" name="Text Box 16"/>
            <p:cNvSpPr txBox="1">
              <a:spLocks noChangeArrowheads="1"/>
            </p:cNvSpPr>
            <p:nvPr/>
          </p:nvSpPr>
          <p:spPr bwMode="auto">
            <a:xfrm>
              <a:off x="3806" y="2208"/>
              <a:ext cx="1607" cy="212"/>
            </a:xfrm>
            <a:prstGeom prst="rect">
              <a:avLst/>
            </a:prstGeom>
            <a:noFill/>
            <a:ln w="9525">
              <a:noFill/>
              <a:miter lim="800000"/>
              <a:headEnd/>
              <a:tailEnd/>
            </a:ln>
          </p:spPr>
          <p:txBody>
            <a:bodyPr wrap="none">
              <a:spAutoFit/>
            </a:bodyPr>
            <a:lstStyle/>
            <a:p>
              <a:r>
                <a:rPr lang="en-US" sz="1600" b="1">
                  <a:latin typeface="Arial" pitchFamily="34" charset="0"/>
                </a:rPr>
                <a:t>_____________20______</a:t>
              </a:r>
            </a:p>
          </p:txBody>
        </p:sp>
        <p:sp>
          <p:nvSpPr>
            <p:cNvPr id="20500" name="Text Box 17"/>
            <p:cNvSpPr txBox="1">
              <a:spLocks noChangeArrowheads="1"/>
            </p:cNvSpPr>
            <p:nvPr/>
          </p:nvSpPr>
          <p:spPr bwMode="auto">
            <a:xfrm>
              <a:off x="329" y="3305"/>
              <a:ext cx="1197" cy="366"/>
            </a:xfrm>
            <a:prstGeom prst="rect">
              <a:avLst/>
            </a:prstGeom>
            <a:noFill/>
            <a:ln w="9525">
              <a:noFill/>
              <a:miter lim="800000"/>
              <a:headEnd/>
              <a:tailEnd/>
            </a:ln>
          </p:spPr>
          <p:txBody>
            <a:bodyPr wrap="none">
              <a:spAutoFit/>
            </a:bodyPr>
            <a:lstStyle/>
            <a:p>
              <a:r>
                <a:rPr lang="en-US" sz="1600" b="1">
                  <a:latin typeface="Arial" pitchFamily="34" charset="0"/>
                </a:rPr>
                <a:t>Heaven's Trust</a:t>
              </a:r>
            </a:p>
            <a:p>
              <a:r>
                <a:rPr lang="en-US" sz="1600" b="1">
                  <a:latin typeface="Arial" pitchFamily="34" charset="0"/>
                </a:rPr>
                <a:t>777 Glory Avenue</a:t>
              </a:r>
            </a:p>
          </p:txBody>
        </p:sp>
        <p:sp>
          <p:nvSpPr>
            <p:cNvPr id="20501" name="Text Box 19"/>
            <p:cNvSpPr txBox="1">
              <a:spLocks noChangeArrowheads="1"/>
            </p:cNvSpPr>
            <p:nvPr/>
          </p:nvSpPr>
          <p:spPr bwMode="auto">
            <a:xfrm>
              <a:off x="1093" y="3761"/>
              <a:ext cx="3182" cy="233"/>
            </a:xfrm>
            <a:prstGeom prst="rect">
              <a:avLst/>
            </a:prstGeom>
            <a:noFill/>
            <a:ln w="9525">
              <a:noFill/>
              <a:miter lim="800000"/>
              <a:headEnd/>
              <a:tailEnd/>
            </a:ln>
          </p:spPr>
          <p:txBody>
            <a:bodyPr wrap="none">
              <a:spAutoFit/>
            </a:bodyPr>
            <a:lstStyle/>
            <a:p>
              <a:r>
                <a:rPr lang="en-US" sz="2000" b="1" dirty="0">
                  <a:latin typeface="Arial" pitchFamily="34" charset="0"/>
                </a:rPr>
                <a:t>123456789           12     34567890                          777 </a:t>
              </a:r>
            </a:p>
          </p:txBody>
        </p:sp>
        <p:sp>
          <p:nvSpPr>
            <p:cNvPr id="20502" name="Rectangle 20"/>
            <p:cNvSpPr>
              <a:spLocks noChangeArrowheads="1"/>
            </p:cNvSpPr>
            <p:nvPr/>
          </p:nvSpPr>
          <p:spPr bwMode="auto">
            <a:xfrm>
              <a:off x="929" y="3806"/>
              <a:ext cx="51" cy="12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03" name="Oval 21"/>
            <p:cNvSpPr>
              <a:spLocks noChangeArrowheads="1"/>
            </p:cNvSpPr>
            <p:nvPr/>
          </p:nvSpPr>
          <p:spPr bwMode="auto">
            <a:xfrm>
              <a:off x="1015" y="3810"/>
              <a:ext cx="47" cy="47"/>
            </a:xfrm>
            <a:prstGeom prst="ellipse">
              <a:avLst/>
            </a:prstGeom>
            <a:solidFill>
              <a:schemeClr val="tx1"/>
            </a:solidFill>
            <a:ln w="9525">
              <a:solidFill>
                <a:schemeClr val="tx1"/>
              </a:solidFill>
              <a:round/>
              <a:headEnd/>
              <a:tailEnd/>
            </a:ln>
          </p:spPr>
          <p:txBody>
            <a:bodyPr wrap="none" anchor="ctr"/>
            <a:lstStyle/>
            <a:p>
              <a:endParaRPr lang="en-US"/>
            </a:p>
          </p:txBody>
        </p:sp>
        <p:sp>
          <p:nvSpPr>
            <p:cNvPr id="20504" name="Oval 22"/>
            <p:cNvSpPr>
              <a:spLocks noChangeArrowheads="1"/>
            </p:cNvSpPr>
            <p:nvPr/>
          </p:nvSpPr>
          <p:spPr bwMode="auto">
            <a:xfrm>
              <a:off x="1012" y="3879"/>
              <a:ext cx="47" cy="47"/>
            </a:xfrm>
            <a:prstGeom prst="ellipse">
              <a:avLst/>
            </a:prstGeom>
            <a:solidFill>
              <a:schemeClr val="tx1"/>
            </a:solidFill>
            <a:ln w="9525">
              <a:solidFill>
                <a:schemeClr val="tx1"/>
              </a:solidFill>
              <a:round/>
              <a:headEnd/>
              <a:tailEnd/>
            </a:ln>
          </p:spPr>
          <p:txBody>
            <a:bodyPr wrap="none" anchor="ctr"/>
            <a:lstStyle/>
            <a:p>
              <a:endParaRPr lang="en-US"/>
            </a:p>
          </p:txBody>
        </p:sp>
        <p:sp>
          <p:nvSpPr>
            <p:cNvPr id="20505" name="Rectangle 23"/>
            <p:cNvSpPr>
              <a:spLocks noChangeArrowheads="1"/>
            </p:cNvSpPr>
            <p:nvPr/>
          </p:nvSpPr>
          <p:spPr bwMode="auto">
            <a:xfrm>
              <a:off x="1968" y="3808"/>
              <a:ext cx="51" cy="12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06" name="Oval 24"/>
            <p:cNvSpPr>
              <a:spLocks noChangeArrowheads="1"/>
            </p:cNvSpPr>
            <p:nvPr/>
          </p:nvSpPr>
          <p:spPr bwMode="auto">
            <a:xfrm>
              <a:off x="2054" y="3812"/>
              <a:ext cx="47" cy="47"/>
            </a:xfrm>
            <a:prstGeom prst="ellipse">
              <a:avLst/>
            </a:prstGeom>
            <a:solidFill>
              <a:schemeClr val="tx1"/>
            </a:solidFill>
            <a:ln w="9525">
              <a:solidFill>
                <a:schemeClr val="tx1"/>
              </a:solidFill>
              <a:round/>
              <a:headEnd/>
              <a:tailEnd/>
            </a:ln>
          </p:spPr>
          <p:txBody>
            <a:bodyPr wrap="none" anchor="ctr"/>
            <a:lstStyle/>
            <a:p>
              <a:endParaRPr lang="en-US"/>
            </a:p>
          </p:txBody>
        </p:sp>
        <p:sp>
          <p:nvSpPr>
            <p:cNvPr id="20507" name="Oval 25"/>
            <p:cNvSpPr>
              <a:spLocks noChangeArrowheads="1"/>
            </p:cNvSpPr>
            <p:nvPr/>
          </p:nvSpPr>
          <p:spPr bwMode="auto">
            <a:xfrm>
              <a:off x="2051" y="3881"/>
              <a:ext cx="47" cy="47"/>
            </a:xfrm>
            <a:prstGeom prst="ellipse">
              <a:avLst/>
            </a:prstGeom>
            <a:solidFill>
              <a:schemeClr val="tx1"/>
            </a:solidFill>
            <a:ln w="9525">
              <a:solidFill>
                <a:schemeClr val="tx1"/>
              </a:solidFill>
              <a:round/>
              <a:headEnd/>
              <a:tailEnd/>
            </a:ln>
          </p:spPr>
          <p:txBody>
            <a:bodyPr wrap="none" anchor="ctr"/>
            <a:lstStyle/>
            <a:p>
              <a:endParaRPr lang="en-US"/>
            </a:p>
          </p:txBody>
        </p:sp>
        <p:sp>
          <p:nvSpPr>
            <p:cNvPr id="20508" name="Rectangle 26"/>
            <p:cNvSpPr>
              <a:spLocks noChangeArrowheads="1"/>
            </p:cNvSpPr>
            <p:nvPr/>
          </p:nvSpPr>
          <p:spPr bwMode="auto">
            <a:xfrm>
              <a:off x="3674" y="3824"/>
              <a:ext cx="47" cy="12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09" name="Rectangle 27"/>
            <p:cNvSpPr>
              <a:spLocks noChangeArrowheads="1"/>
            </p:cNvSpPr>
            <p:nvPr/>
          </p:nvSpPr>
          <p:spPr bwMode="auto">
            <a:xfrm>
              <a:off x="3770" y="3821"/>
              <a:ext cx="47" cy="12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10" name="Rectangle 28"/>
            <p:cNvSpPr>
              <a:spLocks noChangeArrowheads="1"/>
            </p:cNvSpPr>
            <p:nvPr/>
          </p:nvSpPr>
          <p:spPr bwMode="auto">
            <a:xfrm>
              <a:off x="3866" y="3818"/>
              <a:ext cx="47" cy="69"/>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11" name="Line 29"/>
            <p:cNvSpPr>
              <a:spLocks noChangeShapeType="1"/>
            </p:cNvSpPr>
            <p:nvPr/>
          </p:nvSpPr>
          <p:spPr bwMode="auto">
            <a:xfrm>
              <a:off x="3111" y="3600"/>
              <a:ext cx="2203" cy="0"/>
            </a:xfrm>
            <a:prstGeom prst="line">
              <a:avLst/>
            </a:prstGeom>
            <a:noFill/>
            <a:ln w="28575">
              <a:solidFill>
                <a:schemeClr val="tx1"/>
              </a:solidFill>
              <a:round/>
              <a:headEnd/>
              <a:tailEnd/>
            </a:ln>
          </p:spPr>
          <p:txBody>
            <a:bodyPr wrap="none" anchor="ctr"/>
            <a:lstStyle/>
            <a:p>
              <a:endParaRPr lang="en-US"/>
            </a:p>
          </p:txBody>
        </p:sp>
        <p:sp>
          <p:nvSpPr>
            <p:cNvPr id="20512" name="Text Box 67"/>
            <p:cNvSpPr txBox="1">
              <a:spLocks noChangeArrowheads="1"/>
            </p:cNvSpPr>
            <p:nvPr/>
          </p:nvSpPr>
          <p:spPr bwMode="auto">
            <a:xfrm>
              <a:off x="3165" y="3168"/>
              <a:ext cx="259" cy="523"/>
            </a:xfrm>
            <a:prstGeom prst="rect">
              <a:avLst/>
            </a:prstGeom>
            <a:noFill/>
            <a:ln w="9525">
              <a:noFill/>
              <a:miter lim="800000"/>
              <a:headEnd/>
              <a:tailEnd/>
            </a:ln>
          </p:spPr>
          <p:txBody>
            <a:bodyPr wrap="none">
              <a:spAutoFit/>
            </a:bodyPr>
            <a:lstStyle/>
            <a:p>
              <a:r>
                <a:rPr lang="en-US" sz="4800">
                  <a:latin typeface="Bwhebb" pitchFamily="2" charset="0"/>
                </a:rPr>
                <a:t> </a:t>
              </a:r>
              <a:endParaRPr lang="en-US" sz="6000">
                <a:latin typeface="Bwhebb" pitchFamily="2" charset="0"/>
              </a:endParaRPr>
            </a:p>
          </p:txBody>
        </p:sp>
      </p:grpSp>
      <p:grpSp>
        <p:nvGrpSpPr>
          <p:cNvPr id="20485" name="Group 71"/>
          <p:cNvGrpSpPr>
            <a:grpSpLocks/>
          </p:cNvGrpSpPr>
          <p:nvPr/>
        </p:nvGrpSpPr>
        <p:grpSpPr bwMode="auto">
          <a:xfrm>
            <a:off x="7989054" y="2630866"/>
            <a:ext cx="2479682" cy="465138"/>
            <a:chOff x="3826" y="1854"/>
            <a:chExt cx="1562" cy="293"/>
          </a:xfrm>
        </p:grpSpPr>
        <p:sp>
          <p:nvSpPr>
            <p:cNvPr id="20490" name="Text Box 69"/>
            <p:cNvSpPr txBox="1">
              <a:spLocks noChangeArrowheads="1"/>
            </p:cNvSpPr>
            <p:nvPr/>
          </p:nvSpPr>
          <p:spPr bwMode="auto">
            <a:xfrm>
              <a:off x="3826" y="1854"/>
              <a:ext cx="960" cy="291"/>
            </a:xfrm>
            <a:prstGeom prst="rect">
              <a:avLst/>
            </a:prstGeom>
            <a:noFill/>
            <a:ln w="9525">
              <a:noFill/>
              <a:miter lim="800000"/>
              <a:headEnd/>
              <a:tailEnd/>
            </a:ln>
          </p:spPr>
          <p:txBody>
            <a:bodyPr wrap="none">
              <a:spAutoFit/>
            </a:bodyPr>
            <a:lstStyle/>
            <a:p>
              <a:r>
                <a:rPr lang="en-US" b="1" dirty="0">
                  <a:solidFill>
                    <a:srgbClr val="FF0066"/>
                  </a:solidFill>
                  <a:latin typeface="Comic Sans MS" pitchFamily="66" charset="0"/>
                </a:rPr>
                <a:t> June 23</a:t>
              </a:r>
              <a:endParaRPr lang="en-US" b="1" dirty="0">
                <a:solidFill>
                  <a:srgbClr val="FF0066"/>
                </a:solidFill>
              </a:endParaRPr>
            </a:p>
          </p:txBody>
        </p:sp>
        <p:sp>
          <p:nvSpPr>
            <p:cNvPr id="20491" name="Text Box 70"/>
            <p:cNvSpPr txBox="1">
              <a:spLocks noChangeArrowheads="1"/>
            </p:cNvSpPr>
            <p:nvPr/>
          </p:nvSpPr>
          <p:spPr bwMode="auto">
            <a:xfrm>
              <a:off x="5035" y="1856"/>
              <a:ext cx="353" cy="291"/>
            </a:xfrm>
            <a:prstGeom prst="rect">
              <a:avLst/>
            </a:prstGeom>
            <a:noFill/>
            <a:ln w="9525">
              <a:noFill/>
              <a:miter lim="800000"/>
              <a:headEnd/>
              <a:tailEnd/>
            </a:ln>
          </p:spPr>
          <p:txBody>
            <a:bodyPr wrap="none">
              <a:spAutoFit/>
            </a:bodyPr>
            <a:lstStyle/>
            <a:p>
              <a:r>
                <a:rPr lang="en-US" b="1" dirty="0">
                  <a:solidFill>
                    <a:srgbClr val="FF0066"/>
                  </a:solidFill>
                  <a:latin typeface="Comic Sans MS" pitchFamily="66" charset="0"/>
                </a:rPr>
                <a:t>19</a:t>
              </a:r>
              <a:endParaRPr lang="en-US" b="1" dirty="0">
                <a:solidFill>
                  <a:srgbClr val="FF0066"/>
                </a:solidFill>
              </a:endParaRPr>
            </a:p>
          </p:txBody>
        </p:sp>
      </p:grpSp>
      <p:sp>
        <p:nvSpPr>
          <p:cNvPr id="29768" name="Text Box 72"/>
          <p:cNvSpPr txBox="1">
            <a:spLocks noChangeArrowheads="1"/>
          </p:cNvSpPr>
          <p:nvPr/>
        </p:nvSpPr>
        <p:spPr bwMode="auto">
          <a:xfrm>
            <a:off x="2245808" y="3131261"/>
            <a:ext cx="4873625" cy="579438"/>
          </a:xfrm>
          <a:prstGeom prst="rect">
            <a:avLst/>
          </a:prstGeom>
          <a:noFill/>
          <a:ln w="9525">
            <a:noFill/>
            <a:miter lim="800000"/>
            <a:headEnd/>
            <a:tailEnd/>
          </a:ln>
        </p:spPr>
        <p:txBody>
          <a:bodyPr wrap="none">
            <a:spAutoFit/>
          </a:bodyPr>
          <a:lstStyle/>
          <a:p>
            <a:r>
              <a:rPr lang="en-US" sz="3200" b="1" dirty="0">
                <a:solidFill>
                  <a:srgbClr val="FF0066"/>
                </a:solidFill>
                <a:latin typeface="Comic Sans MS" pitchFamily="66" charset="0"/>
              </a:rPr>
              <a:t>[Your Name Goes Here]</a:t>
            </a:r>
          </a:p>
        </p:txBody>
      </p:sp>
      <p:sp>
        <p:nvSpPr>
          <p:cNvPr id="29769" name="Text Box 73"/>
          <p:cNvSpPr txBox="1">
            <a:spLocks noChangeArrowheads="1"/>
          </p:cNvSpPr>
          <p:nvPr/>
        </p:nvSpPr>
        <p:spPr bwMode="auto">
          <a:xfrm>
            <a:off x="1371096" y="3740084"/>
            <a:ext cx="5748337" cy="584200"/>
          </a:xfrm>
          <a:prstGeom prst="rect">
            <a:avLst/>
          </a:prstGeom>
          <a:noFill/>
          <a:ln w="9525">
            <a:noFill/>
            <a:miter lim="800000"/>
            <a:headEnd/>
            <a:tailEnd/>
          </a:ln>
        </p:spPr>
        <p:txBody>
          <a:bodyPr wrap="none">
            <a:spAutoFit/>
          </a:bodyPr>
          <a:lstStyle/>
          <a:p>
            <a:r>
              <a:rPr lang="en-US" sz="3200" b="1" dirty="0">
                <a:solidFill>
                  <a:srgbClr val="FF0066"/>
                </a:solidFill>
                <a:latin typeface="Comic Sans MS" pitchFamily="66" charset="0"/>
              </a:rPr>
              <a:t>[Your Request Goes Here] *</a:t>
            </a:r>
            <a:endParaRPr lang="en-US" sz="3200" b="1" dirty="0">
              <a:solidFill>
                <a:srgbClr val="6600CC"/>
              </a:solidFill>
              <a:latin typeface="Comic Sans MS" pitchFamily="66" charset="0"/>
            </a:endParaRPr>
          </a:p>
        </p:txBody>
      </p:sp>
      <p:sp>
        <p:nvSpPr>
          <p:cNvPr id="29770" name="Rectangle 74"/>
          <p:cNvSpPr>
            <a:spLocks noGrp="1" noChangeArrowheads="1"/>
          </p:cNvSpPr>
          <p:nvPr>
            <p:ph type="ctrTitle"/>
          </p:nvPr>
        </p:nvSpPr>
        <p:spPr>
          <a:xfrm>
            <a:off x="1524001" y="271463"/>
            <a:ext cx="8513763" cy="1143000"/>
          </a:xfrm>
          <a:effectLst>
            <a:outerShdw dist="71842" dir="2700000" algn="ctr" rotWithShape="0">
              <a:schemeClr val="bg2"/>
            </a:outerShdw>
          </a:effectLst>
        </p:spPr>
        <p:txBody>
          <a:bodyPr/>
          <a:lstStyle/>
          <a:p>
            <a:pPr algn="l">
              <a:defRPr/>
            </a:pPr>
            <a:r>
              <a:rPr lang="en-US" sz="11700">
                <a:solidFill>
                  <a:schemeClr val="bg1"/>
                </a:solidFill>
                <a:latin typeface="Bernard MT Condensed" pitchFamily="18" charset="0"/>
              </a:rPr>
              <a:t>Blank check!</a:t>
            </a:r>
            <a:endParaRPr lang="en-US" sz="3600">
              <a:solidFill>
                <a:srgbClr val="FF0066"/>
              </a:solidFill>
            </a:endParaRPr>
          </a:p>
        </p:txBody>
      </p:sp>
      <p:pic>
        <p:nvPicPr>
          <p:cNvPr id="20489" name="Picture 75" descr="C:\My Documents\My Pictures\LordGodAlmighty.wmf"/>
          <p:cNvPicPr>
            <a:picLocks noChangeAspect="1" noChangeArrowheads="1"/>
          </p:cNvPicPr>
          <p:nvPr/>
        </p:nvPicPr>
        <p:blipFill>
          <a:blip r:embed="rId4" cstate="print"/>
          <a:srcRect/>
          <a:stretch>
            <a:fillRect/>
          </a:stretch>
        </p:blipFill>
        <p:spPr bwMode="auto">
          <a:xfrm>
            <a:off x="7312311" y="4420865"/>
            <a:ext cx="3098800" cy="982663"/>
          </a:xfrm>
          <a:prstGeom prst="rect">
            <a:avLst/>
          </a:prstGeom>
          <a:noFill/>
          <a:ln w="9525">
            <a:noFill/>
            <a:miter lim="800000"/>
            <a:headEnd/>
            <a:tailEnd/>
          </a:ln>
        </p:spPr>
      </p:pic>
      <p:sp>
        <p:nvSpPr>
          <p:cNvPr id="33" name="TextBox 32"/>
          <p:cNvSpPr txBox="1"/>
          <p:nvPr/>
        </p:nvSpPr>
        <p:spPr>
          <a:xfrm>
            <a:off x="397565" y="6182284"/>
            <a:ext cx="11489635" cy="646331"/>
          </a:xfrm>
          <a:prstGeom prst="rect">
            <a:avLst/>
          </a:prstGeom>
          <a:noFill/>
        </p:spPr>
        <p:txBody>
          <a:bodyPr wrap="square" rtlCol="0">
            <a:spAutoFit/>
          </a:bodyPr>
          <a:lstStyle/>
          <a:p>
            <a:pPr algn="ctr"/>
            <a:r>
              <a:rPr lang="en-US" sz="3600" b="1" dirty="0">
                <a:solidFill>
                  <a:schemeClr val="bg1"/>
                </a:solidFill>
                <a:latin typeface="Calibri" pitchFamily="34" charset="0"/>
              </a:rPr>
              <a:t>that you may spend what you get on your pleasures. </a:t>
            </a:r>
          </a:p>
        </p:txBody>
      </p:sp>
    </p:spTree>
    <p:extLst>
      <p:ext uri="{BB962C8B-B14F-4D97-AF65-F5344CB8AC3E}">
        <p14:creationId xmlns:p14="http://schemas.microsoft.com/office/powerpoint/2010/main" val="3743590391"/>
      </p:ext>
    </p:extLst>
  </p:cSld>
  <p:clrMapOvr>
    <a:masterClrMapping/>
  </p:clrMapOvr>
  <p:transition>
    <p:randomBa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BECA78-637A-41CB-A10F-20885E90A78F}"/>
              </a:ext>
            </a:extLst>
          </p:cNvPr>
          <p:cNvPicPr>
            <a:picLocks noChangeAspect="1"/>
          </p:cNvPicPr>
          <p:nvPr/>
        </p:nvPicPr>
        <p:blipFill>
          <a:blip r:embed="rId3"/>
          <a:stretch>
            <a:fillRect/>
          </a:stretch>
        </p:blipFill>
        <p:spPr>
          <a:xfrm>
            <a:off x="8515350" y="2855858"/>
            <a:ext cx="3752850" cy="4002141"/>
          </a:xfrm>
          <a:prstGeom prst="rect">
            <a:avLst/>
          </a:prstGeom>
        </p:spPr>
      </p:pic>
      <p:sp>
        <p:nvSpPr>
          <p:cNvPr id="32771" name="Rectangle 3"/>
          <p:cNvSpPr>
            <a:spLocks noGrp="1" noChangeArrowheads="1"/>
          </p:cNvSpPr>
          <p:nvPr>
            <p:ph type="ctrTitle"/>
          </p:nvPr>
        </p:nvSpPr>
        <p:spPr>
          <a:xfrm>
            <a:off x="1732547" y="240632"/>
            <a:ext cx="8935453" cy="1267326"/>
          </a:xfrm>
          <a:effectLst>
            <a:outerShdw dist="71842" dir="2700000" algn="ctr" rotWithShape="0">
              <a:schemeClr val="bg2"/>
            </a:outerShdw>
          </a:effectLst>
        </p:spPr>
        <p:txBody>
          <a:bodyPr/>
          <a:lstStyle/>
          <a:p>
            <a:pPr algn="l">
              <a:defRPr/>
            </a:pPr>
            <a:r>
              <a:rPr lang="en-US" sz="8800" dirty="0">
                <a:solidFill>
                  <a:schemeClr val="bg1"/>
                </a:solidFill>
                <a:latin typeface="Bernard MT Condensed" pitchFamily="18" charset="0"/>
              </a:rPr>
              <a:t>Paul’s blank check</a:t>
            </a:r>
            <a:endParaRPr lang="en-US" sz="8800" dirty="0">
              <a:solidFill>
                <a:srgbClr val="FF0066"/>
              </a:solidFill>
            </a:endParaRPr>
          </a:p>
        </p:txBody>
      </p:sp>
      <p:sp>
        <p:nvSpPr>
          <p:cNvPr id="4" name="TextBox 3"/>
          <p:cNvSpPr txBox="1"/>
          <p:nvPr/>
        </p:nvSpPr>
        <p:spPr>
          <a:xfrm>
            <a:off x="493155" y="1751736"/>
            <a:ext cx="11414235" cy="5509200"/>
          </a:xfrm>
          <a:prstGeom prst="rect">
            <a:avLst/>
          </a:prstGeom>
          <a:noFill/>
        </p:spPr>
        <p:txBody>
          <a:bodyPr wrap="square" rtlCol="0">
            <a:spAutoFit/>
          </a:bodyPr>
          <a:lstStyle/>
          <a:p>
            <a:r>
              <a:rPr lang="en-US" sz="4400" b="1" baseline="30000" dirty="0">
                <a:solidFill>
                  <a:schemeClr val="bg1"/>
                </a:solidFill>
                <a:latin typeface="Arial" pitchFamily="34" charset="0"/>
                <a:cs typeface="Arial" pitchFamily="34" charset="0"/>
              </a:rPr>
              <a:t>19</a:t>
            </a:r>
            <a:r>
              <a:rPr lang="en-US" sz="4400" b="1" dirty="0">
                <a:solidFill>
                  <a:schemeClr val="bg1"/>
                </a:solidFill>
                <a:latin typeface="Arial" pitchFamily="34" charset="0"/>
                <a:cs typeface="Arial" pitchFamily="34" charset="0"/>
              </a:rPr>
              <a:t> Pray also for me, that whenever I open my mouth, words may be given me so that I will fearlessly make known </a:t>
            </a:r>
            <a:br>
              <a:rPr lang="en-US" sz="4400" b="1" dirty="0">
                <a:solidFill>
                  <a:schemeClr val="bg1"/>
                </a:solidFill>
                <a:latin typeface="Arial" pitchFamily="34" charset="0"/>
                <a:cs typeface="Arial" pitchFamily="34" charset="0"/>
              </a:rPr>
            </a:br>
            <a:r>
              <a:rPr lang="en-US" sz="4400" b="1" dirty="0">
                <a:solidFill>
                  <a:schemeClr val="bg1"/>
                </a:solidFill>
                <a:latin typeface="Arial" pitchFamily="34" charset="0"/>
                <a:cs typeface="Arial" pitchFamily="34" charset="0"/>
              </a:rPr>
              <a:t>the mystery of the gospel, </a:t>
            </a:r>
            <a:r>
              <a:rPr lang="en-US" sz="4400" b="1" baseline="30000" dirty="0">
                <a:solidFill>
                  <a:schemeClr val="bg1"/>
                </a:solidFill>
                <a:latin typeface="Arial" pitchFamily="34" charset="0"/>
                <a:cs typeface="Arial" pitchFamily="34" charset="0"/>
              </a:rPr>
              <a:t>20</a:t>
            </a:r>
            <a:r>
              <a:rPr lang="en-US" sz="4400" b="1" dirty="0">
                <a:solidFill>
                  <a:schemeClr val="bg1"/>
                </a:solidFill>
                <a:latin typeface="Arial" pitchFamily="34" charset="0"/>
                <a:cs typeface="Arial" pitchFamily="34" charset="0"/>
              </a:rPr>
              <a:t> for </a:t>
            </a:r>
            <a:br>
              <a:rPr lang="en-US" sz="4400" b="1" dirty="0">
                <a:solidFill>
                  <a:schemeClr val="bg1"/>
                </a:solidFill>
                <a:latin typeface="Arial" pitchFamily="34" charset="0"/>
                <a:cs typeface="Arial" pitchFamily="34" charset="0"/>
              </a:rPr>
            </a:br>
            <a:r>
              <a:rPr lang="en-US" sz="4400" b="1" dirty="0">
                <a:solidFill>
                  <a:schemeClr val="bg1"/>
                </a:solidFill>
                <a:latin typeface="Arial" pitchFamily="34" charset="0"/>
                <a:cs typeface="Arial" pitchFamily="34" charset="0"/>
              </a:rPr>
              <a:t>which I am an ambassador in </a:t>
            </a:r>
            <a:br>
              <a:rPr lang="en-US" sz="4400" b="1" dirty="0">
                <a:solidFill>
                  <a:schemeClr val="bg1"/>
                </a:solidFill>
                <a:latin typeface="Arial" pitchFamily="34" charset="0"/>
                <a:cs typeface="Arial" pitchFamily="34" charset="0"/>
              </a:rPr>
            </a:br>
            <a:r>
              <a:rPr lang="en-US" sz="4400" b="1" dirty="0">
                <a:solidFill>
                  <a:schemeClr val="bg1"/>
                </a:solidFill>
                <a:latin typeface="Arial" pitchFamily="34" charset="0"/>
                <a:cs typeface="Arial" pitchFamily="34" charset="0"/>
              </a:rPr>
              <a:t>chains. Pray that I may declare it fearlessly, as I should.  Eph 6:19-20</a:t>
            </a:r>
          </a:p>
          <a:p>
            <a:endParaRPr lang="en-US" sz="4400" b="1" dirty="0">
              <a:solidFill>
                <a:schemeClr val="bg1"/>
              </a:solidFill>
              <a:latin typeface="Arial" pitchFamily="34" charset="0"/>
              <a:cs typeface="Arial" pitchFamily="34" charset="0"/>
            </a:endParaRPr>
          </a:p>
        </p:txBody>
      </p:sp>
    </p:spTree>
  </p:cSld>
  <p:clrMapOvr>
    <a:masterClrMapping/>
  </p:clrMapOvr>
  <p:transition>
    <p:randomBa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ctrTitle"/>
          </p:nvPr>
        </p:nvSpPr>
        <p:spPr>
          <a:xfrm>
            <a:off x="1741488" y="2"/>
            <a:ext cx="8713152" cy="5654039"/>
          </a:xfrm>
          <a:effectLst>
            <a:outerShdw dist="71842" dir="2700000" algn="ctr" rotWithShape="0">
              <a:schemeClr val="bg2"/>
            </a:outerShdw>
          </a:effectLst>
        </p:spPr>
        <p:txBody>
          <a:bodyPr/>
          <a:lstStyle/>
          <a:p>
            <a:pPr algn="l">
              <a:defRPr/>
            </a:pPr>
            <a:r>
              <a:rPr lang="en-US" sz="10000" dirty="0">
                <a:solidFill>
                  <a:schemeClr val="bg1"/>
                </a:solidFill>
                <a:latin typeface="Bernard MT Condensed" pitchFamily="18" charset="0"/>
              </a:rPr>
              <a:t>SO what did you come to church for?</a:t>
            </a:r>
            <a:endParaRPr lang="en-US" sz="10000" dirty="0">
              <a:solidFill>
                <a:srgbClr val="FF0066"/>
              </a:solidFill>
            </a:endParaRPr>
          </a:p>
        </p:txBody>
      </p:sp>
      <p:pic>
        <p:nvPicPr>
          <p:cNvPr id="6" name="Picture 5">
            <a:extLst>
              <a:ext uri="{FF2B5EF4-FFF2-40B4-BE49-F238E27FC236}">
                <a16:creationId xmlns:a16="http://schemas.microsoft.com/office/drawing/2014/main" id="{7E0514E6-BBC5-4ADB-AC1F-F88912C42D3A}"/>
              </a:ext>
            </a:extLst>
          </p:cNvPr>
          <p:cNvPicPr>
            <a:picLocks noChangeAspect="1"/>
          </p:cNvPicPr>
          <p:nvPr/>
        </p:nvPicPr>
        <p:blipFill>
          <a:blip r:embed="rId3"/>
          <a:stretch>
            <a:fillRect/>
          </a:stretch>
        </p:blipFill>
        <p:spPr>
          <a:xfrm>
            <a:off x="8515350" y="2855858"/>
            <a:ext cx="3752850" cy="4002141"/>
          </a:xfrm>
          <a:prstGeom prst="rect">
            <a:avLst/>
          </a:prstGeom>
        </p:spPr>
      </p:pic>
    </p:spTree>
  </p:cSld>
  <p:clrMapOvr>
    <a:masterClrMapping/>
  </p:clrMapOvr>
  <p:transition>
    <p:randomBa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ctrTitle"/>
          </p:nvPr>
        </p:nvSpPr>
        <p:spPr>
          <a:xfrm>
            <a:off x="1741488" y="2"/>
            <a:ext cx="8713152" cy="3578224"/>
          </a:xfrm>
          <a:effectLst>
            <a:outerShdw dist="71842" dir="2700000" algn="ctr" rotWithShape="0">
              <a:schemeClr val="bg2"/>
            </a:outerShdw>
          </a:effectLst>
        </p:spPr>
        <p:txBody>
          <a:bodyPr/>
          <a:lstStyle/>
          <a:p>
            <a:pPr algn="l">
              <a:defRPr/>
            </a:pPr>
            <a:r>
              <a:rPr lang="en-US" sz="11700" dirty="0">
                <a:solidFill>
                  <a:schemeClr val="bg1"/>
                </a:solidFill>
                <a:latin typeface="Bernard MT Condensed" pitchFamily="18" charset="0"/>
              </a:rPr>
              <a:t>A Miracle or Something?</a:t>
            </a:r>
            <a:endParaRPr lang="en-US" sz="11700" dirty="0">
              <a:solidFill>
                <a:srgbClr val="FF0066"/>
              </a:solidFill>
            </a:endParaRPr>
          </a:p>
        </p:txBody>
      </p:sp>
      <p:pic>
        <p:nvPicPr>
          <p:cNvPr id="6" name="Picture 5">
            <a:extLst>
              <a:ext uri="{FF2B5EF4-FFF2-40B4-BE49-F238E27FC236}">
                <a16:creationId xmlns:a16="http://schemas.microsoft.com/office/drawing/2014/main" id="{B556F067-EC2B-4B84-936D-34D7C07FE061}"/>
              </a:ext>
            </a:extLst>
          </p:cNvPr>
          <p:cNvPicPr>
            <a:picLocks noChangeAspect="1"/>
          </p:cNvPicPr>
          <p:nvPr/>
        </p:nvPicPr>
        <p:blipFill>
          <a:blip r:embed="rId3"/>
          <a:stretch>
            <a:fillRect/>
          </a:stretch>
        </p:blipFill>
        <p:spPr>
          <a:xfrm>
            <a:off x="8515350" y="2855858"/>
            <a:ext cx="3752850" cy="4002141"/>
          </a:xfrm>
          <a:prstGeom prst="rect">
            <a:avLst/>
          </a:prstGeom>
        </p:spPr>
      </p:pic>
    </p:spTree>
  </p:cSld>
  <p:clrMapOvr>
    <a:masterClrMapping/>
  </p:clrMapOvr>
  <p:transition>
    <p:randomBa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ctrTitle"/>
          </p:nvPr>
        </p:nvSpPr>
        <p:spPr>
          <a:xfrm>
            <a:off x="1741488" y="2"/>
            <a:ext cx="8713152" cy="1844038"/>
          </a:xfrm>
          <a:effectLst>
            <a:outerShdw dist="71842" dir="2700000" algn="ctr" rotWithShape="0">
              <a:schemeClr val="bg2"/>
            </a:outerShdw>
          </a:effectLst>
        </p:spPr>
        <p:txBody>
          <a:bodyPr/>
          <a:lstStyle/>
          <a:p>
            <a:pPr algn="l">
              <a:defRPr/>
            </a:pPr>
            <a:r>
              <a:rPr lang="en-US" sz="11700" dirty="0">
                <a:solidFill>
                  <a:schemeClr val="bg1"/>
                </a:solidFill>
                <a:latin typeface="Bernard MT Condensed" pitchFamily="18" charset="0"/>
              </a:rPr>
              <a:t>Let’s Pray!</a:t>
            </a:r>
            <a:endParaRPr lang="en-US" sz="11700" dirty="0">
              <a:solidFill>
                <a:srgbClr val="FF0066"/>
              </a:solidFill>
            </a:endParaRPr>
          </a:p>
        </p:txBody>
      </p:sp>
      <p:pic>
        <p:nvPicPr>
          <p:cNvPr id="5" name="Picture 4">
            <a:extLst>
              <a:ext uri="{FF2B5EF4-FFF2-40B4-BE49-F238E27FC236}">
                <a16:creationId xmlns:a16="http://schemas.microsoft.com/office/drawing/2014/main" id="{5AA7C214-7428-4871-A884-BB762413590A}"/>
              </a:ext>
            </a:extLst>
          </p:cNvPr>
          <p:cNvPicPr>
            <a:picLocks noChangeAspect="1"/>
          </p:cNvPicPr>
          <p:nvPr/>
        </p:nvPicPr>
        <p:blipFill>
          <a:blip r:embed="rId3"/>
          <a:stretch>
            <a:fillRect/>
          </a:stretch>
        </p:blipFill>
        <p:spPr>
          <a:xfrm>
            <a:off x="6953250" y="1271254"/>
            <a:ext cx="5238750" cy="5586745"/>
          </a:xfrm>
          <a:prstGeom prst="rect">
            <a:avLst/>
          </a:prstGeom>
        </p:spPr>
      </p:pic>
    </p:spTree>
  </p:cSld>
  <p:clrMapOvr>
    <a:masterClrMapping/>
  </p:clrMapOvr>
  <p:transition>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srcRect/>
          <a:stretch>
            <a:fillRect/>
          </a:stretch>
        </p:blipFill>
        <p:spPr bwMode="auto">
          <a:xfrm>
            <a:off x="0" y="-1"/>
            <a:ext cx="12192000" cy="6858357"/>
          </a:xfrm>
          <a:prstGeom prst="rect">
            <a:avLst/>
          </a:prstGeom>
          <a:noFill/>
          <a:ln w="9525">
            <a:noFill/>
            <a:miter lim="800000"/>
            <a:headEnd/>
            <a:tailEnd/>
          </a:ln>
          <a:effectLst/>
        </p:spPr>
      </p:pic>
      <p:sp>
        <p:nvSpPr>
          <p:cNvPr id="2" name="Rectangle 2"/>
          <p:cNvSpPr>
            <a:spLocks noGrp="1" noChangeArrowheads="1"/>
          </p:cNvSpPr>
          <p:nvPr>
            <p:ph type="title"/>
          </p:nvPr>
        </p:nvSpPr>
        <p:spPr>
          <a:xfrm>
            <a:off x="1981200" y="165100"/>
            <a:ext cx="8686800" cy="1169988"/>
          </a:xfrm>
        </p:spPr>
        <p:txBody>
          <a:bodyPr/>
          <a:lstStyle/>
          <a:p>
            <a:pPr eaLnBrk="1" hangingPunct="1">
              <a:defRPr/>
            </a:pPr>
            <a:r>
              <a:rPr lang="en-US" dirty="0">
                <a:solidFill>
                  <a:schemeClr val="bg1"/>
                </a:solidFill>
              </a:rPr>
              <a:t>Next we learned that we:</a:t>
            </a:r>
          </a:p>
        </p:txBody>
      </p:sp>
      <p:grpSp>
        <p:nvGrpSpPr>
          <p:cNvPr id="7" name="Group 16"/>
          <p:cNvGrpSpPr>
            <a:grpSpLocks/>
          </p:cNvGrpSpPr>
          <p:nvPr/>
        </p:nvGrpSpPr>
        <p:grpSpPr bwMode="auto">
          <a:xfrm>
            <a:off x="6211529" y="3898490"/>
            <a:ext cx="5257800" cy="2362200"/>
            <a:chOff x="2256" y="2688"/>
            <a:chExt cx="3312" cy="1488"/>
          </a:xfrm>
        </p:grpSpPr>
        <p:sp>
          <p:nvSpPr>
            <p:cNvPr id="8" name="Rectangle 13"/>
            <p:cNvSpPr>
              <a:spLocks noChangeArrowheads="1"/>
            </p:cNvSpPr>
            <p:nvPr/>
          </p:nvSpPr>
          <p:spPr bwMode="auto">
            <a:xfrm>
              <a:off x="2256" y="2688"/>
              <a:ext cx="3312" cy="1488"/>
            </a:xfrm>
            <a:prstGeom prst="rect">
              <a:avLst/>
            </a:prstGeom>
            <a:solidFill>
              <a:schemeClr val="bg1"/>
            </a:solidFill>
            <a:ln w="9525">
              <a:noFill/>
              <a:miter lim="800000"/>
              <a:headEnd/>
              <a:tailEnd/>
            </a:ln>
            <a:effectLst>
              <a:outerShdw dist="143684" dir="2700000" algn="ctr" rotWithShape="0">
                <a:schemeClr val="accent2">
                  <a:alpha val="50000"/>
                </a:schemeClr>
              </a:outerShdw>
            </a:effectLst>
          </p:spPr>
          <p:txBody>
            <a:bodyPr wrap="none" anchor="ctr"/>
            <a:lstStyle/>
            <a:p>
              <a:pPr>
                <a:defRPr/>
              </a:pPr>
              <a:endParaRPr lang="en-US"/>
            </a:p>
          </p:txBody>
        </p:sp>
        <p:sp>
          <p:nvSpPr>
            <p:cNvPr id="9" name="Rectangle 4"/>
            <p:cNvSpPr>
              <a:spLocks noChangeArrowheads="1"/>
            </p:cNvSpPr>
            <p:nvPr/>
          </p:nvSpPr>
          <p:spPr bwMode="auto">
            <a:xfrm>
              <a:off x="2400" y="2832"/>
              <a:ext cx="3024" cy="1200"/>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10" name="Rectangle 5"/>
            <p:cNvSpPr>
              <a:spLocks noChangeArrowheads="1"/>
            </p:cNvSpPr>
            <p:nvPr/>
          </p:nvSpPr>
          <p:spPr bwMode="auto">
            <a:xfrm>
              <a:off x="2400" y="3456"/>
              <a:ext cx="3024" cy="576"/>
            </a:xfrm>
            <a:prstGeom prst="rect">
              <a:avLst/>
            </a:prstGeom>
            <a:solidFill>
              <a:srgbClr val="277D44"/>
            </a:solidFill>
            <a:ln w="9525">
              <a:solidFill>
                <a:schemeClr val="tx1"/>
              </a:solidFill>
              <a:miter lim="800000"/>
              <a:headEnd/>
              <a:tailEnd/>
            </a:ln>
          </p:spPr>
          <p:txBody>
            <a:bodyPr wrap="none" anchor="ctr"/>
            <a:lstStyle/>
            <a:p>
              <a:endParaRPr lang="en-US"/>
            </a:p>
          </p:txBody>
        </p:sp>
        <p:sp>
          <p:nvSpPr>
            <p:cNvPr id="11" name="WordArt 9"/>
            <p:cNvSpPr>
              <a:spLocks noChangeArrowheads="1" noChangeShapeType="1" noTextEdit="1"/>
            </p:cNvSpPr>
            <p:nvPr/>
          </p:nvSpPr>
          <p:spPr bwMode="auto">
            <a:xfrm>
              <a:off x="2568" y="2928"/>
              <a:ext cx="2544" cy="408"/>
            </a:xfrm>
            <a:prstGeom prst="rect">
              <a:avLst/>
            </a:prstGeom>
          </p:spPr>
          <p:txBody>
            <a:bodyPr wrap="none" fromWordArt="1">
              <a:prstTxWarp prst="textPlain">
                <a:avLst>
                  <a:gd name="adj" fmla="val 50000"/>
                </a:avLst>
              </a:prstTxWarp>
            </a:bodyPr>
            <a:lstStyle/>
            <a:p>
              <a:r>
                <a:rPr lang="en-US" sz="3600" kern="10" dirty="0">
                  <a:ln w="28575">
                    <a:solidFill>
                      <a:srgbClr val="000000"/>
                    </a:solidFill>
                    <a:round/>
                    <a:headEnd/>
                    <a:tailEnd/>
                  </a:ln>
                  <a:solidFill>
                    <a:srgbClr val="FFFFFF"/>
                  </a:solidFill>
                  <a:latin typeface="Arial Black"/>
                </a:rPr>
                <a:t>Traded</a:t>
              </a:r>
            </a:p>
          </p:txBody>
        </p:sp>
        <p:sp>
          <p:nvSpPr>
            <p:cNvPr id="12" name="WordArt 10"/>
            <p:cNvSpPr>
              <a:spLocks noChangeArrowheads="1" noChangeShapeType="1" noTextEdit="1"/>
            </p:cNvSpPr>
            <p:nvPr/>
          </p:nvSpPr>
          <p:spPr bwMode="auto">
            <a:xfrm>
              <a:off x="2592" y="3504"/>
              <a:ext cx="2544" cy="408"/>
            </a:xfrm>
            <a:prstGeom prst="rect">
              <a:avLst/>
            </a:prstGeom>
          </p:spPr>
          <p:txBody>
            <a:bodyPr wrap="none" fromWordArt="1">
              <a:prstTxWarp prst="textPlain">
                <a:avLst>
                  <a:gd name="adj" fmla="val 50000"/>
                </a:avLst>
              </a:prstTxWarp>
            </a:bodyPr>
            <a:lstStyle/>
            <a:p>
              <a:r>
                <a:rPr lang="en-US" sz="3600" kern="10">
                  <a:ln w="28575">
                    <a:solidFill>
                      <a:schemeClr val="bg1"/>
                    </a:solidFill>
                    <a:round/>
                    <a:headEnd/>
                    <a:tailEnd/>
                  </a:ln>
                  <a:latin typeface="Arial Black"/>
                </a:rPr>
                <a:t>Places</a:t>
              </a:r>
            </a:p>
          </p:txBody>
        </p:sp>
      </p:grpSp>
    </p:spTree>
  </p:cSld>
  <p:clrMapOvr>
    <a:masterClrMapping/>
  </p:clrMapOvr>
  <p:transition>
    <p:randomBa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22893" y="-1"/>
            <a:ext cx="12165836" cy="6858357"/>
          </a:xfrm>
          <a:prstGeom prst="rect">
            <a:avLst/>
          </a:prstGeom>
          <a:noFill/>
          <a:ln w="9525">
            <a:noFill/>
            <a:miter lim="800000"/>
            <a:headEnd/>
            <a:tailEnd/>
          </a:ln>
          <a:effectLst/>
        </p:spPr>
      </p:pic>
      <p:pic>
        <p:nvPicPr>
          <p:cNvPr id="8194" name="Picture 5"/>
          <p:cNvPicPr>
            <a:picLocks noChangeAspect="1" noChangeArrowheads="1"/>
          </p:cNvPicPr>
          <p:nvPr/>
        </p:nvPicPr>
        <p:blipFill>
          <a:blip r:embed="rId4" cstate="print"/>
          <a:srcRect l="1616" t="4979" r="1414"/>
          <a:stretch>
            <a:fillRect/>
          </a:stretch>
        </p:blipFill>
        <p:spPr bwMode="auto">
          <a:xfrm>
            <a:off x="0" y="0"/>
            <a:ext cx="12191999" cy="5575300"/>
          </a:xfrm>
          <a:prstGeom prst="rect">
            <a:avLst/>
          </a:prstGeom>
          <a:noFill/>
          <a:ln w="9525" algn="ctr">
            <a:noFill/>
            <a:miter lim="800000"/>
            <a:headEnd/>
            <a:tailEnd/>
          </a:ln>
        </p:spPr>
      </p:pic>
      <p:sp>
        <p:nvSpPr>
          <p:cNvPr id="2" name="Rectangle 2"/>
          <p:cNvSpPr>
            <a:spLocks noGrp="1" noChangeArrowheads="1"/>
          </p:cNvSpPr>
          <p:nvPr>
            <p:ph type="title"/>
          </p:nvPr>
        </p:nvSpPr>
        <p:spPr>
          <a:xfrm>
            <a:off x="555149" y="165100"/>
            <a:ext cx="11557543" cy="1169988"/>
          </a:xfrm>
        </p:spPr>
        <p:txBody>
          <a:bodyPr/>
          <a:lstStyle/>
          <a:p>
            <a:pPr eaLnBrk="1" hangingPunct="1">
              <a:defRPr/>
            </a:pPr>
            <a:r>
              <a:rPr lang="en-US" dirty="0">
                <a:solidFill>
                  <a:schemeClr val="bg1"/>
                </a:solidFill>
              </a:rPr>
              <a:t>We traded:</a:t>
            </a:r>
          </a:p>
        </p:txBody>
      </p:sp>
      <p:sp>
        <p:nvSpPr>
          <p:cNvPr id="5123" name="Rectangle 3"/>
          <p:cNvSpPr>
            <a:spLocks noGrp="1" noChangeArrowheads="1"/>
          </p:cNvSpPr>
          <p:nvPr>
            <p:ph idx="1"/>
          </p:nvPr>
        </p:nvSpPr>
        <p:spPr>
          <a:xfrm>
            <a:off x="401038" y="1600201"/>
            <a:ext cx="11211156" cy="4525963"/>
          </a:xfrm>
        </p:spPr>
        <p:txBody>
          <a:bodyPr/>
          <a:lstStyle/>
          <a:p>
            <a:pPr algn="ctr" eaLnBrk="1" hangingPunct="1">
              <a:buFontTx/>
              <a:buNone/>
              <a:defRPr/>
            </a:pPr>
            <a:r>
              <a:rPr lang="en-US" sz="8000" dirty="0">
                <a:solidFill>
                  <a:schemeClr val="bg1"/>
                </a:solidFill>
              </a:rPr>
              <a:t>1-Our OLD place</a:t>
            </a:r>
          </a:p>
        </p:txBody>
      </p:sp>
      <p:pic>
        <p:nvPicPr>
          <p:cNvPr id="6" name="Picture 18"/>
          <p:cNvPicPr>
            <a:picLocks noChangeAspect="1" noChangeArrowheads="1"/>
          </p:cNvPicPr>
          <p:nvPr/>
        </p:nvPicPr>
        <p:blipFill>
          <a:blip r:embed="rId5" cstate="print"/>
          <a:srcRect/>
          <a:stretch>
            <a:fillRect/>
          </a:stretch>
        </p:blipFill>
        <p:spPr bwMode="auto">
          <a:xfrm>
            <a:off x="5228326" y="3403600"/>
            <a:ext cx="6963674" cy="3454400"/>
          </a:xfrm>
          <a:prstGeom prst="rect">
            <a:avLst/>
          </a:prstGeom>
          <a:noFill/>
          <a:ln w="9525" algn="ctr">
            <a:noFill/>
            <a:miter lim="800000"/>
            <a:headEnd/>
            <a:tailEnd/>
          </a:ln>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left)">
                                      <p:cBhvr>
                                        <p:cTn id="7" dur="500"/>
                                        <p:tgtEl>
                                          <p:spTgt spid="512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3307</TotalTime>
  <Words>4201</Words>
  <Application>Microsoft Office PowerPoint</Application>
  <PresentationFormat>Widescreen</PresentationFormat>
  <Paragraphs>427</Paragraphs>
  <Slides>76</Slides>
  <Notes>66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76</vt:i4>
      </vt:variant>
    </vt:vector>
  </HeadingPairs>
  <TitlesOfParts>
    <vt:vector size="89" baseType="lpstr">
      <vt:lpstr>Arial</vt:lpstr>
      <vt:lpstr>Arial Black</vt:lpstr>
      <vt:lpstr>Arial Narrow</vt:lpstr>
      <vt:lpstr>Bernard MT Condensed</vt:lpstr>
      <vt:lpstr>Bwhebb</vt:lpstr>
      <vt:lpstr>Calibri</vt:lpstr>
      <vt:lpstr>Candara</vt:lpstr>
      <vt:lpstr>Comic Sans MS</vt:lpstr>
      <vt:lpstr>Freestyle Script</vt:lpstr>
      <vt:lpstr>Saphire MN</vt:lpstr>
      <vt:lpstr>Symbol</vt:lpstr>
      <vt:lpstr>Times New Roman</vt:lpstr>
      <vt:lpstr>Default Design</vt:lpstr>
      <vt:lpstr>PowerPoint Presentation</vt:lpstr>
      <vt:lpstr>God the Father</vt:lpstr>
      <vt:lpstr>God the Son</vt:lpstr>
      <vt:lpstr>God the Holy Spirit </vt:lpstr>
      <vt:lpstr>PowerPoint Presentation</vt:lpstr>
      <vt:lpstr>God Has a  Wonderful Plan  for Your Life</vt:lpstr>
      <vt:lpstr>That we “Know” …</vt:lpstr>
      <vt:lpstr>Next we learned that we:</vt:lpstr>
      <vt:lpstr>We traded:</vt:lpstr>
      <vt:lpstr>For:</vt:lpstr>
      <vt:lpstr>and:</vt:lpstr>
      <vt:lpstr>PowerPoint Presentation</vt:lpstr>
      <vt:lpstr>PowerPoint Presentation</vt:lpstr>
      <vt:lpstr>Three Awesome  “Before &amp; After” Pictures</vt:lpstr>
      <vt:lpstr>LAST TIME ...</vt:lpstr>
      <vt:lpstr>PowerPoint Presentation</vt:lpstr>
      <vt:lpstr>The Secret Agent Man</vt:lpstr>
      <vt:lpstr>PowerPoint Presentation</vt:lpstr>
      <vt:lpstr>PowerPoint Presentation</vt:lpstr>
      <vt:lpstr>PowerPoint Presentation</vt:lpstr>
      <vt:lpstr>PowerPoint Presentation</vt:lpstr>
      <vt:lpstr>PRAYER</vt:lpstr>
      <vt:lpstr>DISCOURAGMENT thrives on feeling</vt:lpstr>
      <vt:lpstr>PAUL PRAYS for…</vt:lpstr>
      <vt:lpstr>POWER  of God</vt:lpstr>
      <vt:lpstr>POWER  of God</vt:lpstr>
      <vt:lpstr>POWER  of God</vt:lpstr>
      <vt:lpstr>POWER  of God</vt:lpstr>
      <vt:lpstr>POWER  of God</vt:lpstr>
      <vt:lpstr>POWER  of God</vt:lpstr>
      <vt:lpstr>POWER  of God</vt:lpstr>
      <vt:lpstr>DISCOURAGMENT thrives on feeling</vt:lpstr>
      <vt:lpstr>DISCOURAGMENT thrives on feeling</vt:lpstr>
      <vt:lpstr>PRESENCE  of Christ</vt:lpstr>
      <vt:lpstr>Why pray for something that  already exists? </vt:lpstr>
      <vt:lpstr>Jesus said …</vt:lpstr>
      <vt:lpstr>Jesus said …</vt:lpstr>
      <vt:lpstr>Jesus said …</vt:lpstr>
      <vt:lpstr>Jesus said …</vt:lpstr>
      <vt:lpstr>PRESENCE  of Christ</vt:lpstr>
      <vt:lpstr>PRESENCE  of Christ</vt:lpstr>
      <vt:lpstr>He also said …</vt:lpstr>
      <vt:lpstr>DISCOURAGMENT thrives on feeling</vt:lpstr>
      <vt:lpstr>LOVE  of Christ</vt:lpstr>
      <vt:lpstr>LOVE  of Christ</vt:lpstr>
      <vt:lpstr>LOVE  of Christ</vt:lpstr>
      <vt:lpstr>LOVE  of Christ</vt:lpstr>
      <vt:lpstr>LOVE  of Christ</vt:lpstr>
      <vt:lpstr>LOVE  of Christ</vt:lpstr>
      <vt:lpstr>LOVE  of Christ</vt:lpstr>
      <vt:lpstr>LOVE  of Christ</vt:lpstr>
      <vt:lpstr>DISCOURAGMENT thrives on feeling</vt:lpstr>
      <vt:lpstr>FULLNESS  of God</vt:lpstr>
      <vt:lpstr>FULLNESS  of God</vt:lpstr>
      <vt:lpstr>If you could have …</vt:lpstr>
      <vt:lpstr>If you could have …</vt:lpstr>
      <vt:lpstr>If you could have …</vt:lpstr>
      <vt:lpstr>If you could have …</vt:lpstr>
      <vt:lpstr>If you could have …</vt:lpstr>
      <vt:lpstr>You might say…</vt:lpstr>
      <vt:lpstr>IN A MOMENT WE WILL PRAY</vt:lpstr>
      <vt:lpstr>But, will it work?</vt:lpstr>
      <vt:lpstr>Verse 20</vt:lpstr>
      <vt:lpstr>God is able</vt:lpstr>
      <vt:lpstr>immeasurably</vt:lpstr>
      <vt:lpstr>all we ask or</vt:lpstr>
      <vt:lpstr>according to</vt:lpstr>
      <vt:lpstr>that is at work</vt:lpstr>
      <vt:lpstr>Blank check!</vt:lpstr>
      <vt:lpstr>Blank check!</vt:lpstr>
      <vt:lpstr>Blank check!</vt:lpstr>
      <vt:lpstr>Blank check!</vt:lpstr>
      <vt:lpstr>Paul’s blank check</vt:lpstr>
      <vt:lpstr>SO what did you come to church for?</vt:lpstr>
      <vt:lpstr>A Miracle or Something?</vt:lpstr>
      <vt:lpstr>Let’s Pray!</vt:lpstr>
    </vt:vector>
  </TitlesOfParts>
  <Company>FBC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Dennis Henderson</dc:creator>
  <cp:lastModifiedBy>Dennis Henderson</cp:lastModifiedBy>
  <cp:revision>163</cp:revision>
  <dcterms:created xsi:type="dcterms:W3CDTF">2002-04-01T20:44:21Z</dcterms:created>
  <dcterms:modified xsi:type="dcterms:W3CDTF">2021-05-20T18:50:46Z</dcterms:modified>
</cp:coreProperties>
</file>