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0" r:id="rId2"/>
    <p:sldId id="291" r:id="rId3"/>
    <p:sldId id="292" r:id="rId4"/>
    <p:sldId id="293" r:id="rId5"/>
    <p:sldId id="294" r:id="rId6"/>
    <p:sldId id="295" r:id="rId7"/>
    <p:sldId id="296" r:id="rId8"/>
    <p:sldId id="257" r:id="rId9"/>
    <p:sldId id="29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6244" autoAdjust="0"/>
  </p:normalViewPr>
  <p:slideViewPr>
    <p:cSldViewPr snapToGrid="0" showGuides="1">
      <p:cViewPr varScale="1">
        <p:scale>
          <a:sx n="70" d="100"/>
          <a:sy n="70" d="100"/>
        </p:scale>
        <p:origin x="1066" y="86"/>
      </p:cViewPr>
      <p:guideLst>
        <p:guide orient="horz" pos="2160"/>
        <p:guide pos="7679"/>
      </p:guideLst>
    </p:cSldViewPr>
  </p:slideViewPr>
  <p:outlineViewPr>
    <p:cViewPr>
      <p:scale>
        <a:sx n="33" d="100"/>
        <a:sy n="33" d="100"/>
      </p:scale>
      <p:origin x="0" y="16296"/>
    </p:cViewPr>
  </p:outlineViewPr>
  <p:notesTextViewPr>
    <p:cViewPr>
      <p:scale>
        <a:sx n="100" d="100"/>
        <a:sy n="100" d="100"/>
      </p:scale>
      <p:origin x="0" y="-4258"/>
    </p:cViewPr>
  </p:notesTextViewPr>
  <p:sorterViewPr>
    <p:cViewPr>
      <p:scale>
        <a:sx n="100" d="100"/>
        <a:sy n="100" d="100"/>
      </p:scale>
      <p:origin x="0" y="-11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FA9B69-0807-4454-A69C-3102D75C3575}"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4632BC-7A37-42B3-BE76-259F21873C71}" type="slidenum">
              <a:rPr lang="en-US" smtClean="0"/>
              <a:pPr/>
              <a:t>‹#›</a:t>
            </a:fld>
            <a:endParaRPr lang="en-US"/>
          </a:p>
        </p:txBody>
      </p:sp>
    </p:spTree>
    <p:extLst>
      <p:ext uri="{BB962C8B-B14F-4D97-AF65-F5344CB8AC3E}">
        <p14:creationId xmlns:p14="http://schemas.microsoft.com/office/powerpoint/2010/main" val="23148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Background gold bars are licensed from http://www.bigstockphoto.com/image-2766296/stock-photo-gold-bars  to reuse go and license your own copy.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Heart =</a:t>
            </a:r>
            <a:r>
              <a:rPr lang="en-US" baseline="0" dirty="0"/>
              <a:t> FREE = from </a:t>
            </a:r>
            <a:r>
              <a:rPr lang="en-US" baseline="0" dirty="0" err="1"/>
              <a:t>BiblePoint</a:t>
            </a:r>
            <a:r>
              <a:rPr lang="en-US" baseline="0" dirty="0"/>
              <a:t> art</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18</a:t>
            </a:fld>
            <a:endParaRPr lang="en-US"/>
          </a:p>
        </p:txBody>
      </p:sp>
    </p:spTree>
    <p:extLst>
      <p:ext uri="{BB962C8B-B14F-4D97-AF65-F5344CB8AC3E}">
        <p14:creationId xmlns:p14="http://schemas.microsoft.com/office/powerpoint/2010/main" val="42344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a:t>
            </a:r>
            <a:r>
              <a:rPr lang="en-US" baseline="0" dirty="0"/>
              <a:t> falling to feet = LICENSED and NOT FOR REUSE.  To reuse get a license from http://www.dreamstime.com/item.php?imageid=6252157</a:t>
            </a:r>
            <a:endParaRPr lang="en-US" dirty="0"/>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19</a:t>
            </a:fld>
            <a:endParaRPr lang="en-US"/>
          </a:p>
        </p:txBody>
      </p:sp>
    </p:spTree>
    <p:extLst>
      <p:ext uri="{BB962C8B-B14F-4D97-AF65-F5344CB8AC3E}">
        <p14:creationId xmlns:p14="http://schemas.microsoft.com/office/powerpoint/2010/main" val="294228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Feet = </a:t>
            </a:r>
            <a:r>
              <a:rPr lang="en-US" baseline="0" dirty="0"/>
              <a:t>LICENSED and NOT FOR REUSE.  To reuse get a license from http://www.dreamstime.com/dead-man-image5065173</a:t>
            </a:r>
          </a:p>
          <a:p>
            <a:endParaRPr lang="en-US" baseline="0" dirty="0"/>
          </a:p>
          <a:p>
            <a:r>
              <a:rPr lang="en-US" baseline="0" dirty="0"/>
              <a:t>Cloud = FREE = </a:t>
            </a:r>
            <a:r>
              <a:rPr lang="en-US" baseline="0" dirty="0" err="1"/>
              <a:t>BiblePoint</a:t>
            </a:r>
            <a:r>
              <a:rPr lang="en-US" baseline="0" dirty="0"/>
              <a:t> art.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20</a:t>
            </a:fld>
            <a:endParaRPr lang="en-US"/>
          </a:p>
        </p:txBody>
      </p:sp>
    </p:spTree>
    <p:extLst>
      <p:ext uri="{BB962C8B-B14F-4D97-AF65-F5344CB8AC3E}">
        <p14:creationId xmlns:p14="http://schemas.microsoft.com/office/powerpoint/2010/main" val="33286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 </a:t>
            </a:r>
            <a:r>
              <a:rPr lang="en-US" baseline="0" dirty="0"/>
              <a:t>LICENSED and NOT FOR REUSE.  To reuse get a license from </a:t>
            </a:r>
            <a:r>
              <a:rPr lang="en-US" dirty="0"/>
              <a:t>http://www.dreamstime.com/fun-on-the-beach-image1238004</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21</a:t>
            </a:fld>
            <a:endParaRPr lang="en-US"/>
          </a:p>
        </p:txBody>
      </p:sp>
    </p:spTree>
    <p:extLst>
      <p:ext uri="{BB962C8B-B14F-4D97-AF65-F5344CB8AC3E}">
        <p14:creationId xmlns:p14="http://schemas.microsoft.com/office/powerpoint/2010/main" val="378298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22</a:t>
            </a:fld>
            <a:endParaRPr lang="en-US"/>
          </a:p>
        </p:txBody>
      </p:sp>
    </p:spTree>
    <p:extLst>
      <p:ext uri="{BB962C8B-B14F-4D97-AF65-F5344CB8AC3E}">
        <p14:creationId xmlns:p14="http://schemas.microsoft.com/office/powerpoint/2010/main" val="378796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Life ring = LICENSED and NOT FOR REUSE.  To reuse get a license from http://www.bigstockphoto.com/image-7198188/stock-photo-help!-ring-buoy-underwater</a:t>
            </a:r>
          </a:p>
          <a:p>
            <a:endParaRPr lang="en-US" dirty="0"/>
          </a:p>
          <a:p>
            <a:r>
              <a:rPr lang="en-US" dirty="0"/>
              <a:t>Stretched hand = FREE = from http://www.sxc.hu/browse.phtml?f=download&amp;id=377625</a:t>
            </a:r>
          </a:p>
        </p:txBody>
      </p:sp>
      <p:sp>
        <p:nvSpPr>
          <p:cNvPr id="4" name="Slide Number Placeholder 3"/>
          <p:cNvSpPr>
            <a:spLocks noGrp="1"/>
          </p:cNvSpPr>
          <p:nvPr>
            <p:ph type="sldNum" sz="quarter" idx="10"/>
          </p:nvPr>
        </p:nvSpPr>
        <p:spPr/>
        <p:txBody>
          <a:bodyPr/>
          <a:lstStyle/>
          <a:p>
            <a:fld id="{CD4632BC-7A37-42B3-BE76-259F21873C71}" type="slidenum">
              <a:rPr lang="en-US" smtClean="0"/>
              <a:pPr/>
              <a:t>23</a:t>
            </a:fld>
            <a:endParaRPr lang="en-US"/>
          </a:p>
        </p:txBody>
      </p:sp>
    </p:spTree>
    <p:extLst>
      <p:ext uri="{BB962C8B-B14F-4D97-AF65-F5344CB8AC3E}">
        <p14:creationId xmlns:p14="http://schemas.microsoft.com/office/powerpoint/2010/main" val="2050574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on Throne = FREE = from </a:t>
            </a:r>
            <a:r>
              <a:rPr lang="en-US" dirty="0" err="1"/>
              <a:t>BiblePoint</a:t>
            </a:r>
            <a:r>
              <a:rPr lang="en-US" dirty="0"/>
              <a:t> art. </a:t>
            </a:r>
          </a:p>
        </p:txBody>
      </p:sp>
      <p:sp>
        <p:nvSpPr>
          <p:cNvPr id="4" name="Slide Number Placeholder 3"/>
          <p:cNvSpPr>
            <a:spLocks noGrp="1"/>
          </p:cNvSpPr>
          <p:nvPr>
            <p:ph type="sldNum" sz="quarter" idx="10"/>
          </p:nvPr>
        </p:nvSpPr>
        <p:spPr/>
        <p:txBody>
          <a:bodyPr/>
          <a:lstStyle/>
          <a:p>
            <a:fld id="{CD4632BC-7A37-42B3-BE76-259F21873C71}" type="slidenum">
              <a:rPr lang="en-US" smtClean="0"/>
              <a:pPr/>
              <a:t>24</a:t>
            </a:fld>
            <a:endParaRPr lang="en-US"/>
          </a:p>
        </p:txBody>
      </p:sp>
    </p:spTree>
    <p:extLst>
      <p:ext uri="{BB962C8B-B14F-4D97-AF65-F5344CB8AC3E}">
        <p14:creationId xmlns:p14="http://schemas.microsoft.com/office/powerpoint/2010/main" val="711785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Gold cup trophy = LICENSED</a:t>
            </a:r>
            <a:r>
              <a:rPr lang="en-US" baseline="0" dirty="0"/>
              <a:t> and NOT FOR REUSE.  To reuse get a license from http://www.bigstockphoto.com/image-5671456/stock-photo-gold-trophy-cup-on-wood-pedestal</a:t>
            </a:r>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25</a:t>
            </a:fld>
            <a:endParaRPr lang="en-US"/>
          </a:p>
        </p:txBody>
      </p:sp>
    </p:spTree>
    <p:extLst>
      <p:ext uri="{BB962C8B-B14F-4D97-AF65-F5344CB8AC3E}">
        <p14:creationId xmlns:p14="http://schemas.microsoft.com/office/powerpoint/2010/main" val="1792861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26</a:t>
            </a:fld>
            <a:endParaRPr lang="en-US"/>
          </a:p>
        </p:txBody>
      </p:sp>
    </p:spTree>
    <p:extLst>
      <p:ext uri="{BB962C8B-B14F-4D97-AF65-F5344CB8AC3E}">
        <p14:creationId xmlns:p14="http://schemas.microsoft.com/office/powerpoint/2010/main" val="3099841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endParaRPr lang="en-US" dirty="0"/>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27</a:t>
            </a:fld>
            <a:endParaRPr lang="en-US"/>
          </a:p>
        </p:txBody>
      </p:sp>
    </p:spTree>
    <p:extLst>
      <p:ext uri="{BB962C8B-B14F-4D97-AF65-F5344CB8AC3E}">
        <p14:creationId xmlns:p14="http://schemas.microsoft.com/office/powerpoint/2010/main" val="222480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Check Mark = FREE = from </a:t>
            </a:r>
            <a:r>
              <a:rPr lang="en-US" dirty="0" err="1"/>
              <a:t>BiblePoint</a:t>
            </a:r>
            <a:r>
              <a:rPr lang="en-US" dirty="0"/>
              <a:t> art. </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Look in mirror is LICENSED</a:t>
            </a:r>
            <a:r>
              <a:rPr lang="en-US" baseline="0" dirty="0"/>
              <a:t> and NOT FOR REUSE.  To reuse get a license </a:t>
            </a:r>
            <a:r>
              <a:rPr lang="en-US" dirty="0"/>
              <a:t>from http://www.dreamstime.com/reflection-in-a-mirror-image2095515</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28</a:t>
            </a:fld>
            <a:endParaRPr lang="en-US"/>
          </a:p>
        </p:txBody>
      </p:sp>
    </p:spTree>
    <p:extLst>
      <p:ext uri="{BB962C8B-B14F-4D97-AF65-F5344CB8AC3E}">
        <p14:creationId xmlns:p14="http://schemas.microsoft.com/office/powerpoint/2010/main" val="488731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Hand with wrench = FREE = from http://www.sxc.hu/browse.phtml?f=download&amp;id=899403</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29</a:t>
            </a:fld>
            <a:endParaRPr lang="en-US"/>
          </a:p>
        </p:txBody>
      </p:sp>
    </p:spTree>
    <p:extLst>
      <p:ext uri="{BB962C8B-B14F-4D97-AF65-F5344CB8AC3E}">
        <p14:creationId xmlns:p14="http://schemas.microsoft.com/office/powerpoint/2010/main" val="3625067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We’re #1 = LICENSED and NOT FOR REUSE.  To reuse get a license from http://www.bigstockphoto.com/image-2125599/stock-photo-foam-finger-in-red</a:t>
            </a:r>
          </a:p>
        </p:txBody>
      </p:sp>
      <p:sp>
        <p:nvSpPr>
          <p:cNvPr id="4" name="Slide Number Placeholder 3"/>
          <p:cNvSpPr>
            <a:spLocks noGrp="1"/>
          </p:cNvSpPr>
          <p:nvPr>
            <p:ph type="sldNum" sz="quarter" idx="10"/>
          </p:nvPr>
        </p:nvSpPr>
        <p:spPr/>
        <p:txBody>
          <a:bodyPr/>
          <a:lstStyle/>
          <a:p>
            <a:fld id="{CD4632BC-7A37-42B3-BE76-259F21873C71}" type="slidenum">
              <a:rPr lang="en-US" smtClean="0"/>
              <a:pPr/>
              <a:t>30</a:t>
            </a:fld>
            <a:endParaRPr lang="en-US"/>
          </a:p>
        </p:txBody>
      </p:sp>
    </p:spTree>
    <p:extLst>
      <p:ext uri="{BB962C8B-B14F-4D97-AF65-F5344CB8AC3E}">
        <p14:creationId xmlns:p14="http://schemas.microsoft.com/office/powerpoint/2010/main" val="234665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p>
          <a:p>
            <a:endParaRPr lang="en-US" dirty="0"/>
          </a:p>
          <a:p>
            <a:endParaRPr lang="en-US" dirty="0"/>
          </a:p>
          <a:p>
            <a:r>
              <a:rPr lang="en-US" dirty="0"/>
              <a:t>Hands</a:t>
            </a:r>
            <a:r>
              <a:rPr lang="en-US" baseline="0" dirty="0"/>
              <a:t> = FREE = from </a:t>
            </a:r>
            <a:r>
              <a:rPr lang="en-US" baseline="0" dirty="0" err="1"/>
              <a:t>BiblePoint</a:t>
            </a:r>
            <a:r>
              <a:rPr lang="en-US" baseline="0" dirty="0"/>
              <a:t> photo. </a:t>
            </a:r>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31</a:t>
            </a:fld>
            <a:endParaRPr lang="en-US"/>
          </a:p>
        </p:txBody>
      </p:sp>
    </p:spTree>
    <p:extLst>
      <p:ext uri="{BB962C8B-B14F-4D97-AF65-F5344CB8AC3E}">
        <p14:creationId xmlns:p14="http://schemas.microsoft.com/office/powerpoint/2010/main" val="2488269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Jesus with arms out = LICENSED and NOT FOR REUSE. </a:t>
            </a:r>
            <a:r>
              <a:rPr lang="en-US" dirty="0"/>
              <a:t>To reuse get your license from http://www.istockphoto.com/stock-photo-7676043-jesus-is-waiting.php</a:t>
            </a:r>
            <a:endParaRPr lang="en-US" baseline="0" dirty="0"/>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32</a:t>
            </a:fld>
            <a:endParaRPr lang="en-US"/>
          </a:p>
        </p:txBody>
      </p:sp>
    </p:spTree>
    <p:extLst>
      <p:ext uri="{BB962C8B-B14F-4D97-AF65-F5344CB8AC3E}">
        <p14:creationId xmlns:p14="http://schemas.microsoft.com/office/powerpoint/2010/main" val="2351933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a:t>
            </a:r>
            <a:r>
              <a:rPr lang="en-US" baseline="0" dirty="0" err="1"/>
              <a:t>BiblePoint</a:t>
            </a:r>
            <a:r>
              <a:rPr lang="en-US" baseline="0" dirty="0"/>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Target with arrow in bull’s eye = FREE = from http://www.sxc.hu/browse.phtml?f=download&amp;id=1078183</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33</a:t>
            </a:fld>
            <a:endParaRPr lang="en-US"/>
          </a:p>
        </p:txBody>
      </p:sp>
    </p:spTree>
    <p:extLst>
      <p:ext uri="{BB962C8B-B14F-4D97-AF65-F5344CB8AC3E}">
        <p14:creationId xmlns:p14="http://schemas.microsoft.com/office/powerpoint/2010/main" val="393450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Door</a:t>
            </a:r>
            <a:r>
              <a:rPr lang="en-US" baseline="0" dirty="0"/>
              <a:t> and arrow = FREE = from </a:t>
            </a:r>
            <a:r>
              <a:rPr lang="en-US" baseline="0" dirty="0" err="1"/>
              <a:t>BiblePoint</a:t>
            </a:r>
            <a:r>
              <a:rPr lang="en-US" baseline="0" dirty="0"/>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God’s plan = FREE = from </a:t>
            </a:r>
            <a:r>
              <a:rPr lang="en-US" baseline="0" dirty="0" err="1"/>
              <a:t>BiblePoint</a:t>
            </a:r>
            <a:r>
              <a:rPr lang="en-US" baseline="0" dirty="0"/>
              <a:t> art. </a:t>
            </a:r>
          </a:p>
          <a:p>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34</a:t>
            </a:fld>
            <a:endParaRPr lang="en-US"/>
          </a:p>
        </p:txBody>
      </p:sp>
    </p:spTree>
    <p:extLst>
      <p:ext uri="{BB962C8B-B14F-4D97-AF65-F5344CB8AC3E}">
        <p14:creationId xmlns:p14="http://schemas.microsoft.com/office/powerpoint/2010/main" val="36404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Nailed hand = LICENSED and NOT FOR REUSE.  To reuse get a license from http://www.istockphoto.com/stock-photo-5625751-crucified.php</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Scroll = LICENSED and NOT FOR REUSE.  To reuse get a license at http://www.istockphoto.com/stock-photo-9551866-sealed-scroll-document.php</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Jesus = LICENSED and NOT for reuse elsewhere.  To reuse get your own license from = istock_000007254772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cs typeface="Arial" pitchFamily="34" charset="0"/>
              </a:rPr>
              <a:t>According to the Greek-English Lexicon of the New Testament  based on Semantic Domains, </a:t>
            </a:r>
            <a:r>
              <a:rPr lang="en-US" dirty="0" err="1">
                <a:latin typeface="Arial" pitchFamily="34" charset="0"/>
                <a:cs typeface="Arial" pitchFamily="34" charset="0"/>
              </a:rPr>
              <a:t>Vol</a:t>
            </a:r>
            <a:r>
              <a:rPr lang="en-US" dirty="0">
                <a:latin typeface="Arial" pitchFamily="34" charset="0"/>
                <a:cs typeface="Arial" pitchFamily="34" charset="0"/>
              </a:rPr>
              <a:t> 1., p.334., entry 28.2  </a:t>
            </a:r>
            <a:r>
              <a:rPr lang="en-US" dirty="0" err="1">
                <a:latin typeface="Arial" pitchFamily="34" charset="0"/>
                <a:cs typeface="Arial" pitchFamily="34" charset="0"/>
              </a:rPr>
              <a:t>epiginsko</a:t>
            </a:r>
            <a:r>
              <a:rPr lang="en-US" dirty="0">
                <a:latin typeface="Arial" pitchFamily="34" charset="0"/>
                <a:cs typeface="Arial" pitchFamily="34" charset="0"/>
              </a:rPr>
              <a:t> means : “to possess more or less definite information, possibly with a degree of thoroughness or competence“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cs typeface="Arial" pitchFamily="34" charset="0"/>
              </a:rPr>
              <a:t>Same</a:t>
            </a:r>
            <a:r>
              <a:rPr lang="en-US" baseline="0" dirty="0">
                <a:latin typeface="Arial" pitchFamily="34" charset="0"/>
                <a:cs typeface="Arial" pitchFamily="34" charset="0"/>
              </a:rPr>
              <a:t> page entry 27.61 says: “to identify newly acquired information with what had been previously learned or known –’to recognize.’  On page 382, entry 32.16 “to come to understand as the result of ability to experience and learn.”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2BBFE07-A2EA-417B-BEBE-847F8E73F2CB}"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Coffin = FREE = from http://www.sxc.hu/photo/165815</a:t>
            </a:r>
          </a:p>
        </p:txBody>
      </p:sp>
      <p:sp>
        <p:nvSpPr>
          <p:cNvPr id="4" name="Slide Number Placeholder 3"/>
          <p:cNvSpPr>
            <a:spLocks noGrp="1"/>
          </p:cNvSpPr>
          <p:nvPr>
            <p:ph type="sldNum" sz="quarter" idx="10"/>
          </p:nvPr>
        </p:nvSpPr>
        <p:spPr/>
        <p:txBody>
          <a:bodyPr/>
          <a:lstStyle/>
          <a:p>
            <a:fld id="{CD4632BC-7A37-42B3-BE76-259F21873C71}" type="slidenum">
              <a:rPr lang="en-US" smtClean="0"/>
              <a:pPr/>
              <a:t>14</a:t>
            </a:fld>
            <a:endParaRPr lang="en-US"/>
          </a:p>
        </p:txBody>
      </p:sp>
    </p:spTree>
    <p:extLst>
      <p:ext uri="{BB962C8B-B14F-4D97-AF65-F5344CB8AC3E}">
        <p14:creationId xmlns:p14="http://schemas.microsoft.com/office/powerpoint/2010/main" val="156059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Devil = FREE</a:t>
            </a:r>
            <a:r>
              <a:rPr lang="en-US" baseline="0" dirty="0"/>
              <a:t> = from http://www.sxc.hu/photo/229100</a:t>
            </a:r>
          </a:p>
          <a:p>
            <a:r>
              <a:rPr lang="en-US" baseline="0" dirty="0"/>
              <a:t>Earth  = FREE = from http://www.sxc.hu/browse.phtml?f=download&amp;id=1182976</a:t>
            </a:r>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15</a:t>
            </a:fld>
            <a:endParaRPr lang="en-US"/>
          </a:p>
        </p:txBody>
      </p:sp>
    </p:spTree>
    <p:extLst>
      <p:ext uri="{BB962C8B-B14F-4D97-AF65-F5344CB8AC3E}">
        <p14:creationId xmlns:p14="http://schemas.microsoft.com/office/powerpoint/2010/main" val="345382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Porn sign</a:t>
            </a:r>
            <a:r>
              <a:rPr lang="en-US" baseline="0" dirty="0"/>
              <a:t> = FREE = from http://www.google.com/imgres?q=porn+sign&amp;hl=en&amp;client=firefox-a&amp;rls=org.mozilla:en-US:official&amp;biw=1025&amp;bih=429&amp;tbm=isch&amp;tbnid=u-gXO15i_nENwM:&amp;imgrefurl=http://www.pcfastlane.com/top-5-tech-do-withouts/&amp;docid=4C9tbW6g1tQ0NM&amp;imgurl=http://www.pcfastlane.com/wp-content/uploads/2009/02/porn-shop-sign.jpg&amp;w=480&amp;h=321&amp;ei=zhHkTqHBLYrZiAK7uLmpBg&amp;zoom=1&amp;iact=hc&amp;vpx=349&amp;vpy=133&amp;dur=118&amp;hovh=183&amp;hovw=275&amp;tx=120&amp;ty=124&amp;sig=111822542821895118171&amp;page=1&amp;tbnh=107&amp;tbnw=139&amp;start=0&amp;ndsp=14&amp;ved=1t:429,r:2,s:0</a:t>
            </a:r>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16</a:t>
            </a:fld>
            <a:endParaRPr lang="en-US"/>
          </a:p>
        </p:txBody>
      </p:sp>
    </p:spTree>
    <p:extLst>
      <p:ext uri="{BB962C8B-B14F-4D97-AF65-F5344CB8AC3E}">
        <p14:creationId xmlns:p14="http://schemas.microsoft.com/office/powerpoint/2010/main" val="223822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Wrecking ball = LICENSED</a:t>
            </a:r>
            <a:r>
              <a:rPr lang="en-US" baseline="0" dirty="0"/>
              <a:t> and NOT FOR REUSE.  To reuse get a license from http://www.bigstockphoto.com/image-6204353/stock-photo-wrecking-ball</a:t>
            </a:r>
          </a:p>
          <a:p>
            <a:endParaRPr lang="en-US" baseline="0" dirty="0"/>
          </a:p>
          <a:p>
            <a:r>
              <a:rPr lang="en-US" baseline="0" dirty="0"/>
              <a:t>Jesus = LICENSED and NOT FOR REUSE.  Tor reuse get a license from http://www.istockphoto.com/stock-photo-7302839-waiting-for-you.php</a:t>
            </a:r>
            <a:endParaRPr lang="en-US" dirty="0"/>
          </a:p>
        </p:txBody>
      </p:sp>
      <p:sp>
        <p:nvSpPr>
          <p:cNvPr id="4" name="Slide Number Placeholder 3"/>
          <p:cNvSpPr>
            <a:spLocks noGrp="1"/>
          </p:cNvSpPr>
          <p:nvPr>
            <p:ph type="sldNum" sz="quarter" idx="10"/>
          </p:nvPr>
        </p:nvSpPr>
        <p:spPr/>
        <p:txBody>
          <a:bodyPr/>
          <a:lstStyle/>
          <a:p>
            <a:fld id="{CD4632BC-7A37-42B3-BE76-259F21873C71}" type="slidenum">
              <a:rPr lang="en-US" smtClean="0"/>
              <a:pPr/>
              <a:t>17</a:t>
            </a:fld>
            <a:endParaRPr lang="en-US"/>
          </a:p>
        </p:txBody>
      </p:sp>
    </p:spTree>
    <p:extLst>
      <p:ext uri="{BB962C8B-B14F-4D97-AF65-F5344CB8AC3E}">
        <p14:creationId xmlns:p14="http://schemas.microsoft.com/office/powerpoint/2010/main" val="390053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B8490C-3EEB-4304-B646-EFCC171413D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490C-3EEB-4304-B646-EFCC171413D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490C-3EEB-4304-B646-EFCC171413D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400">
                <a:latin typeface="Arial Narrow" pitchFamily="34" charset="0"/>
              </a:defRPr>
            </a:lvl1pPr>
            <a:lvl2pPr>
              <a:defRPr sz="4400">
                <a:latin typeface="Arial Narrow" pitchFamily="34" charset="0"/>
              </a:defRPr>
            </a:lvl2pPr>
            <a:lvl3pPr>
              <a:defRPr sz="4400">
                <a:latin typeface="Arial Narrow" pitchFamily="34" charset="0"/>
              </a:defRPr>
            </a:lvl3pPr>
            <a:lvl4pPr>
              <a:defRPr sz="4400">
                <a:latin typeface="Arial Narrow" pitchFamily="34" charset="0"/>
              </a:defRPr>
            </a:lvl4pPr>
            <a:lvl5pPr>
              <a:defRPr sz="44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B8490C-3EEB-4304-B646-EFCC171413D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8490C-3EEB-4304-B646-EFCC171413D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B8490C-3EEB-4304-B646-EFCC171413D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B8490C-3EEB-4304-B646-EFCC171413D6}"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B8490C-3EEB-4304-B646-EFCC171413D6}"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8490C-3EEB-4304-B646-EFCC171413D6}"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8490C-3EEB-4304-B646-EFCC171413D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8490C-3EEB-4304-B646-EFCC171413D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5A868-64FE-4CEA-808B-981F6703DD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descr="Cottage-Mansion"/>
          <p:cNvPicPr>
            <a:picLocks noChangeAspect="1" noChangeArrowheads="1"/>
          </p:cNvPicPr>
          <p:nvPr userDrawn="1"/>
        </p:nvPicPr>
        <p:blipFill>
          <a:blip r:embed="rId13" cstate="print"/>
          <a:srcRect/>
          <a:stretch>
            <a:fillRect/>
          </a:stretch>
        </p:blipFill>
        <p:spPr bwMode="auto">
          <a:xfrm>
            <a:off x="0" y="0"/>
            <a:ext cx="12192000" cy="6858000"/>
          </a:xfrm>
          <a:prstGeom prst="rect">
            <a:avLst/>
          </a:prstGeom>
          <a:noFill/>
          <a:ln w="9525">
            <a:noFill/>
            <a:miter lim="800000"/>
            <a:headEnd/>
            <a:tailEnd/>
          </a:ln>
        </p:spPr>
      </p:pic>
      <p:pic>
        <p:nvPicPr>
          <p:cNvPr id="1026" name="Picture 2"/>
          <p:cNvPicPr>
            <a:picLocks noChangeAspect="1" noChangeArrowheads="1"/>
          </p:cNvPicPr>
          <p:nvPr userDrawn="1"/>
        </p:nvPicPr>
        <p:blipFill>
          <a:blip r:embed="rId14"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609600" y="-357"/>
            <a:ext cx="10972800" cy="1417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417639"/>
            <a:ext cx="10972800" cy="47085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490C-3EEB-4304-B646-EFCC171413D6}"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5A868-64FE-4CEA-808B-981F6703DD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accent1">
              <a:lumMod val="20000"/>
              <a:lumOff val="80000"/>
            </a:schemeClr>
          </a:solidFill>
          <a:effectLst>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44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a:lstStyle/>
          <a:p>
            <a:pPr eaLnBrk="1" hangingPunct="1">
              <a:defRPr/>
            </a:pPr>
            <a:endParaRPr lang="en-US"/>
          </a:p>
        </p:txBody>
      </p:sp>
      <p:sp>
        <p:nvSpPr>
          <p:cNvPr id="15363" name="Rectangle 3"/>
          <p:cNvSpPr>
            <a:spLocks noGrp="1" noChangeArrowheads="1"/>
          </p:cNvSpPr>
          <p:nvPr>
            <p:ph type="body" idx="1"/>
          </p:nvPr>
        </p:nvSpPr>
        <p:spPr>
          <a:xfrm>
            <a:off x="1981200" y="2965451"/>
            <a:ext cx="8229600" cy="3160713"/>
          </a:xfrm>
        </p:spPr>
        <p:txBody>
          <a:bodyPr/>
          <a:lstStyle/>
          <a:p>
            <a:pPr marL="0" indent="0">
              <a:defRPr/>
            </a:pPr>
            <a:r>
              <a:rPr lang="en-US" dirty="0"/>
              <a:t>In Christ we have </a:t>
            </a:r>
            <a:br>
              <a:rPr lang="en-US" dirty="0"/>
            </a:br>
            <a:r>
              <a:rPr lang="en-US" sz="4800" dirty="0"/>
              <a:t>everything</a:t>
            </a:r>
            <a:r>
              <a:rPr lang="en-US" dirty="0"/>
              <a:t> </a:t>
            </a:r>
            <a:br>
              <a:rPr lang="en-US" dirty="0"/>
            </a:br>
            <a:r>
              <a:rPr lang="en-US" sz="4800" dirty="0"/>
              <a:t>money</a:t>
            </a:r>
            <a:r>
              <a:rPr lang="en-US" dirty="0"/>
              <a:t> </a:t>
            </a:r>
            <a:br>
              <a:rPr lang="en-US" dirty="0"/>
            </a:br>
            <a:r>
              <a:rPr lang="en-US" dirty="0"/>
              <a:t>can't buy!</a:t>
            </a:r>
          </a:p>
        </p:txBody>
      </p:sp>
      <p:pic>
        <p:nvPicPr>
          <p:cNvPr id="5" name="Picture 8"/>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6" name="Picture 6" descr="BiblePointDotLogo-WhiteText">
            <a:extLst>
              <a:ext uri="{FF2B5EF4-FFF2-40B4-BE49-F238E27FC236}">
                <a16:creationId xmlns:a16="http://schemas.microsoft.com/office/drawing/2014/main" id="{26B0885B-6C9C-4022-A7CB-CADF0A27B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00743" y="15964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6096000" y="3429000"/>
            <a:ext cx="3352800" cy="838200"/>
          </a:xfrm>
          <a:effectLst>
            <a:outerShdw dist="53882" dir="2700000" algn="ctr" rotWithShape="0">
              <a:schemeClr val="accent2">
                <a:alpha val="50000"/>
              </a:schemeClr>
            </a:outerShdw>
          </a:effectLst>
        </p:spPr>
        <p:txBody>
          <a:bodyPr/>
          <a:lstStyle/>
          <a:p>
            <a:pPr eaLnBrk="1" hangingPunct="1">
              <a:defRPr/>
            </a:pPr>
            <a:r>
              <a:rPr lang="en-US" b="0" dirty="0">
                <a:solidFill>
                  <a:schemeClr val="bg1"/>
                </a:solidFill>
              </a:rPr>
              <a:t>Eph</a:t>
            </a:r>
            <a:r>
              <a:rPr lang="en-US" sz="4800" dirty="0">
                <a:solidFill>
                  <a:schemeClr val="bg1"/>
                </a:solidFill>
              </a:rPr>
              <a:t> </a:t>
            </a:r>
            <a:r>
              <a:rPr lang="en-US" b="0" dirty="0">
                <a:solidFill>
                  <a:schemeClr val="bg1"/>
                </a:solidFill>
              </a:rPr>
              <a:t>2:1-10</a:t>
            </a:r>
          </a:p>
        </p:txBody>
      </p:sp>
      <p:grpSp>
        <p:nvGrpSpPr>
          <p:cNvPr id="2" name="Group 16"/>
          <p:cNvGrpSpPr>
            <a:grpSpLocks/>
          </p:cNvGrpSpPr>
          <p:nvPr/>
        </p:nvGrpSpPr>
        <p:grpSpPr bwMode="auto">
          <a:xfrm>
            <a:off x="5105400" y="4267200"/>
            <a:ext cx="5257800" cy="2362200"/>
            <a:chOff x="2256" y="2688"/>
            <a:chExt cx="3312" cy="1488"/>
          </a:xfrm>
          <a:effectLst>
            <a:outerShdw blurRad="50800" dist="50800" dir="5400000" algn="ctr" rotWithShape="0">
              <a:srgbClr val="000000"/>
            </a:outerShdw>
          </a:effectLst>
        </p:grpSpPr>
        <p:sp>
          <p:nvSpPr>
            <p:cNvPr id="2061" name="Rectangle 13"/>
            <p:cNvSpPr>
              <a:spLocks noChangeArrowheads="1"/>
            </p:cNvSpPr>
            <p:nvPr/>
          </p:nvSpPr>
          <p:spPr bwMode="auto">
            <a:xfrm>
              <a:off x="2256" y="2688"/>
              <a:ext cx="3312" cy="1488"/>
            </a:xfrm>
            <a:prstGeom prst="rect">
              <a:avLst/>
            </a:prstGeom>
            <a:solidFill>
              <a:schemeClr val="bg1"/>
            </a:solidFill>
            <a:ln w="9525">
              <a:noFill/>
              <a:miter lim="800000"/>
              <a:headEnd/>
              <a:tailEnd/>
            </a:ln>
            <a:effectLst>
              <a:outerShdw dist="143684" dir="2700000" algn="ctr" rotWithShape="0">
                <a:schemeClr val="accent2">
                  <a:alpha val="0"/>
                </a:schemeClr>
              </a:outerShdw>
            </a:effectLst>
          </p:spPr>
          <p:txBody>
            <a:bodyPr wrap="none" anchor="ctr"/>
            <a:lstStyle/>
            <a:p>
              <a:pPr>
                <a:defRPr/>
              </a:pPr>
              <a:endParaRPr lang="en-US"/>
            </a:p>
          </p:txBody>
        </p:sp>
        <p:sp>
          <p:nvSpPr>
            <p:cNvPr id="7173" name="Rectangle 4"/>
            <p:cNvSpPr>
              <a:spLocks noChangeArrowheads="1"/>
            </p:cNvSpPr>
            <p:nvPr/>
          </p:nvSpPr>
          <p:spPr bwMode="auto">
            <a:xfrm>
              <a:off x="2400" y="2832"/>
              <a:ext cx="3024" cy="1200"/>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7174" name="Rectangle 5"/>
            <p:cNvSpPr>
              <a:spLocks noChangeArrowheads="1"/>
            </p:cNvSpPr>
            <p:nvPr/>
          </p:nvSpPr>
          <p:spPr bwMode="auto">
            <a:xfrm>
              <a:off x="2400" y="3456"/>
              <a:ext cx="3024" cy="576"/>
            </a:xfrm>
            <a:prstGeom prst="rect">
              <a:avLst/>
            </a:prstGeom>
            <a:solidFill>
              <a:srgbClr val="277D44"/>
            </a:solidFill>
            <a:ln w="9525">
              <a:solidFill>
                <a:schemeClr val="tx1"/>
              </a:solidFill>
              <a:miter lim="800000"/>
              <a:headEnd/>
              <a:tailEnd/>
            </a:ln>
          </p:spPr>
          <p:txBody>
            <a:bodyPr wrap="none" anchor="ctr"/>
            <a:lstStyle/>
            <a:p>
              <a:endParaRPr lang="en-US"/>
            </a:p>
          </p:txBody>
        </p:sp>
        <p:sp>
          <p:nvSpPr>
            <p:cNvPr id="7175" name="WordArt 9"/>
            <p:cNvSpPr>
              <a:spLocks noChangeArrowheads="1" noChangeShapeType="1" noTextEdit="1"/>
            </p:cNvSpPr>
            <p:nvPr/>
          </p:nvSpPr>
          <p:spPr bwMode="auto">
            <a:xfrm>
              <a:off x="2568" y="2928"/>
              <a:ext cx="2544" cy="408"/>
            </a:xfrm>
            <a:prstGeom prst="rect">
              <a:avLst/>
            </a:prstGeom>
          </p:spPr>
          <p:txBody>
            <a:bodyPr wrap="none" fromWordArt="1">
              <a:prstTxWarp prst="textPlain">
                <a:avLst>
                  <a:gd name="adj" fmla="val 50000"/>
                </a:avLst>
              </a:prstTxWarp>
            </a:bodyPr>
            <a:lstStyle/>
            <a:p>
              <a:r>
                <a:rPr lang="en-US" sz="3600" kern="10">
                  <a:ln w="28575">
                    <a:solidFill>
                      <a:srgbClr val="000000"/>
                    </a:solidFill>
                    <a:round/>
                    <a:headEnd/>
                    <a:tailEnd/>
                  </a:ln>
                  <a:solidFill>
                    <a:srgbClr val="FFFFFF"/>
                  </a:solidFill>
                  <a:latin typeface="Arial Black"/>
                </a:rPr>
                <a:t>Trading</a:t>
              </a:r>
            </a:p>
          </p:txBody>
        </p:sp>
        <p:sp>
          <p:nvSpPr>
            <p:cNvPr id="7176" name="WordArt 10"/>
            <p:cNvSpPr>
              <a:spLocks noChangeArrowheads="1" noChangeShapeType="1" noTextEdit="1"/>
            </p:cNvSpPr>
            <p:nvPr/>
          </p:nvSpPr>
          <p:spPr bwMode="auto">
            <a:xfrm>
              <a:off x="2592" y="3504"/>
              <a:ext cx="2544" cy="408"/>
            </a:xfrm>
            <a:prstGeom prst="rect">
              <a:avLst/>
            </a:prstGeom>
          </p:spPr>
          <p:txBody>
            <a:bodyPr wrap="none" fromWordArt="1">
              <a:prstTxWarp prst="textPlain">
                <a:avLst>
                  <a:gd name="adj" fmla="val 50000"/>
                </a:avLst>
              </a:prstTxWarp>
            </a:bodyPr>
            <a:lstStyle/>
            <a:p>
              <a:r>
                <a:rPr lang="en-US" sz="3600" kern="10" dirty="0">
                  <a:ln w="28575">
                    <a:solidFill>
                      <a:schemeClr val="bg1"/>
                    </a:solidFill>
                    <a:round/>
                    <a:headEnd/>
                    <a:tailEnd/>
                  </a:ln>
                  <a:latin typeface="Arial Black"/>
                </a:rPr>
                <a:t>Places</a:t>
              </a:r>
            </a:p>
          </p:txBody>
        </p:sp>
      </p:grpSp>
    </p:spTree>
  </p:cSld>
  <p:clrMapOvr>
    <a:masterClrMapping/>
  </p:clrMapOvr>
  <p:transition spd="slow">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srcRect l="1616" t="4979" r="1414"/>
          <a:stretch>
            <a:fillRect/>
          </a:stretch>
        </p:blipFill>
        <p:spPr bwMode="auto">
          <a:xfrm>
            <a:off x="0" y="0"/>
            <a:ext cx="12192000" cy="5575300"/>
          </a:xfrm>
          <a:prstGeom prst="rect">
            <a:avLst/>
          </a:prstGeom>
          <a:noFill/>
          <a:ln w="9525" algn="ctr">
            <a:noFill/>
            <a:miter lim="800000"/>
            <a:headEnd/>
            <a:tailEnd/>
          </a:ln>
        </p:spPr>
      </p:pic>
      <p:sp>
        <p:nvSpPr>
          <p:cNvPr id="2" name="Rectangle 2"/>
          <p:cNvSpPr>
            <a:spLocks noGrp="1" noChangeArrowheads="1"/>
          </p:cNvSpPr>
          <p:nvPr>
            <p:ph type="title"/>
          </p:nvPr>
        </p:nvSpPr>
        <p:spPr>
          <a:xfrm>
            <a:off x="0" y="165100"/>
            <a:ext cx="12192000" cy="1169988"/>
          </a:xfrm>
        </p:spPr>
        <p:txBody>
          <a:bodyPr/>
          <a:lstStyle/>
          <a:p>
            <a:pPr eaLnBrk="1" hangingPunct="1">
              <a:defRPr/>
            </a:pPr>
            <a:r>
              <a:rPr lang="en-US" sz="6000" dirty="0"/>
              <a:t>Our text has three movements:</a:t>
            </a:r>
          </a:p>
        </p:txBody>
      </p:sp>
      <p:sp>
        <p:nvSpPr>
          <p:cNvPr id="5123" name="Rectangle 3"/>
          <p:cNvSpPr>
            <a:spLocks noGrp="1" noChangeArrowheads="1"/>
          </p:cNvSpPr>
          <p:nvPr>
            <p:ph type="body" idx="1"/>
          </p:nvPr>
        </p:nvSpPr>
        <p:spPr>
          <a:xfrm>
            <a:off x="1784350" y="1600201"/>
            <a:ext cx="8426450" cy="4525963"/>
          </a:xfrm>
        </p:spPr>
        <p:txBody>
          <a:bodyPr/>
          <a:lstStyle/>
          <a:p>
            <a:pPr algn="ctr" eaLnBrk="1" hangingPunct="1">
              <a:buFontTx/>
              <a:buNone/>
              <a:defRPr/>
            </a:pPr>
            <a:r>
              <a:rPr lang="en-US" sz="8000" dirty="0"/>
              <a:t>1-Our OLD place</a:t>
            </a: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
        <p:nvSpPr>
          <p:cNvPr id="6147" name="Rectangle 3"/>
          <p:cNvSpPr>
            <a:spLocks noGrp="1" noChangeArrowheads="1"/>
          </p:cNvSpPr>
          <p:nvPr>
            <p:ph type="title"/>
          </p:nvPr>
        </p:nvSpPr>
        <p:spPr>
          <a:xfrm>
            <a:off x="0" y="165100"/>
            <a:ext cx="12192000" cy="1169988"/>
          </a:xfrm>
        </p:spPr>
        <p:txBody>
          <a:bodyPr/>
          <a:lstStyle/>
          <a:p>
            <a:pPr eaLnBrk="1" hangingPunct="1">
              <a:defRPr/>
            </a:pPr>
            <a:r>
              <a:rPr lang="en-US" sz="6000" dirty="0">
                <a:solidFill>
                  <a:srgbClr val="000066"/>
                </a:solidFill>
              </a:rPr>
              <a:t>Our text has three movements:</a:t>
            </a:r>
          </a:p>
        </p:txBody>
      </p:sp>
      <p:sp>
        <p:nvSpPr>
          <p:cNvPr id="6148" name="Rectangle 4"/>
          <p:cNvSpPr>
            <a:spLocks noGrp="1" noChangeArrowheads="1"/>
          </p:cNvSpPr>
          <p:nvPr>
            <p:ph type="body" idx="1"/>
          </p:nvPr>
        </p:nvSpPr>
        <p:spPr>
          <a:xfrm>
            <a:off x="1700214" y="4595813"/>
            <a:ext cx="8721725" cy="1530350"/>
          </a:xfrm>
        </p:spPr>
        <p:txBody>
          <a:bodyPr/>
          <a:lstStyle/>
          <a:p>
            <a:pPr algn="ctr" eaLnBrk="1" hangingPunct="1">
              <a:buFontTx/>
              <a:buNone/>
              <a:defRPr/>
            </a:pPr>
            <a:r>
              <a:rPr lang="en-US" sz="8000" dirty="0">
                <a:solidFill>
                  <a:srgbClr val="000066"/>
                </a:solidFill>
                <a:effectLst>
                  <a:glow rad="127000">
                    <a:schemeClr val="bg1"/>
                  </a:glow>
                  <a:outerShdw blurRad="38100" dist="38100" dir="2700000" algn="tl">
                    <a:srgbClr val="000000">
                      <a:alpha val="43137"/>
                    </a:srgbClr>
                  </a:outerShdw>
                </a:effectLst>
              </a:rPr>
              <a:t>2-Our NEW place</a:t>
            </a:r>
          </a:p>
        </p:txBody>
      </p:sp>
    </p:spTree>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3"/>
          <p:cNvSpPr>
            <a:spLocks/>
          </p:cNvSpPr>
          <p:nvPr/>
        </p:nvSpPr>
        <p:spPr bwMode="auto">
          <a:xfrm>
            <a:off x="6797676" y="-69850"/>
            <a:ext cx="5394324" cy="6927850"/>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solidFill>
              <a:schemeClr val="bg1"/>
            </a:solidFill>
            <a:round/>
            <a:headEnd/>
            <a:tailEnd/>
          </a:ln>
        </p:spPr>
        <p:txBody>
          <a:bodyPr/>
          <a:lstStyle/>
          <a:p>
            <a:endParaRPr lang="en-US"/>
          </a:p>
        </p:txBody>
      </p:sp>
      <p:sp>
        <p:nvSpPr>
          <p:cNvPr id="10243" name="Freeform 12"/>
          <p:cNvSpPr>
            <a:spLocks/>
          </p:cNvSpPr>
          <p:nvPr/>
        </p:nvSpPr>
        <p:spPr bwMode="auto">
          <a:xfrm>
            <a:off x="0" y="-55563"/>
            <a:ext cx="5435600" cy="6913563"/>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solidFill>
              <a:schemeClr val="bg1"/>
            </a:solidFill>
            <a:round/>
            <a:headEnd/>
            <a:tailEnd/>
          </a:ln>
        </p:spPr>
        <p:txBody>
          <a:bodyPr/>
          <a:lstStyle/>
          <a:p>
            <a:endParaRPr lang="en-US"/>
          </a:p>
        </p:txBody>
      </p:sp>
      <p:sp>
        <p:nvSpPr>
          <p:cNvPr id="2" name="Rectangle 2"/>
          <p:cNvSpPr>
            <a:spLocks noGrp="1" noChangeArrowheads="1"/>
          </p:cNvSpPr>
          <p:nvPr>
            <p:ph type="title"/>
          </p:nvPr>
        </p:nvSpPr>
        <p:spPr>
          <a:xfrm>
            <a:off x="0" y="165100"/>
            <a:ext cx="12192000" cy="1169988"/>
          </a:xfrm>
        </p:spPr>
        <p:txBody>
          <a:bodyPr/>
          <a:lstStyle/>
          <a:p>
            <a:pPr eaLnBrk="1" hangingPunct="1">
              <a:defRPr/>
            </a:pPr>
            <a:r>
              <a:rPr lang="en-US" sz="6000" dirty="0"/>
              <a:t>Our text has three movements:</a:t>
            </a:r>
          </a:p>
        </p:txBody>
      </p:sp>
      <p:sp>
        <p:nvSpPr>
          <p:cNvPr id="3" name="Rectangle 3"/>
          <p:cNvSpPr>
            <a:spLocks noGrp="1" noChangeArrowheads="1"/>
          </p:cNvSpPr>
          <p:nvPr>
            <p:ph type="body" idx="1"/>
          </p:nvPr>
        </p:nvSpPr>
        <p:spPr>
          <a:xfrm>
            <a:off x="1531939" y="4891089"/>
            <a:ext cx="9158287" cy="1235075"/>
          </a:xfrm>
        </p:spPr>
        <p:txBody>
          <a:bodyPr>
            <a:normAutofit lnSpcReduction="10000"/>
          </a:bodyPr>
          <a:lstStyle/>
          <a:p>
            <a:pPr algn="ctr" eaLnBrk="1" hangingPunct="1">
              <a:buFontTx/>
              <a:buNone/>
              <a:defRPr/>
            </a:pPr>
            <a:r>
              <a:rPr lang="en-US" sz="8000" dirty="0"/>
              <a:t>3-How It Changed</a:t>
            </a:r>
          </a:p>
          <a:p>
            <a:pPr algn="ctr" eaLnBrk="1" hangingPunct="1">
              <a:buFontTx/>
              <a:buNone/>
              <a:defRPr/>
            </a:pPr>
            <a:endParaRPr lang="en-US" dirty="0"/>
          </a:p>
        </p:txBody>
      </p:sp>
    </p:spTree>
  </p:cSld>
  <p:clrMapOvr>
    <a:masterClrMapping/>
  </p:clrMapOvr>
  <p:transition spd="slow">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1999" cy="1235413"/>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455906"/>
            <a:ext cx="12192000" cy="5402094"/>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p:cNvSpPr>
            <a:spLocks noGrp="1" noChangeArrowheads="1"/>
          </p:cNvSpPr>
          <p:nvPr>
            <p:ph type="title"/>
          </p:nvPr>
        </p:nvSpPr>
        <p:spPr>
          <a:xfrm>
            <a:off x="1741489" y="165100"/>
            <a:ext cx="8707437" cy="1169988"/>
          </a:xfrm>
        </p:spPr>
        <p:txBody>
          <a:bodyPr/>
          <a:lstStyle/>
          <a:p>
            <a:pPr eaLnBrk="1" hangingPunct="1">
              <a:defRPr/>
            </a:pPr>
            <a:r>
              <a:rPr lang="en-US" sz="6000" dirty="0"/>
              <a:t>Our OLD Place</a:t>
            </a:r>
          </a:p>
        </p:txBody>
      </p:sp>
      <p:sp>
        <p:nvSpPr>
          <p:cNvPr id="4099" name="Rectangle 3"/>
          <p:cNvSpPr>
            <a:spLocks noGrp="1" noChangeArrowheads="1"/>
          </p:cNvSpPr>
          <p:nvPr>
            <p:ph type="body" idx="1"/>
          </p:nvPr>
        </p:nvSpPr>
        <p:spPr>
          <a:xfrm>
            <a:off x="551544" y="1600201"/>
            <a:ext cx="7281014" cy="4525963"/>
          </a:xfrm>
        </p:spPr>
        <p:txBody>
          <a:bodyPr/>
          <a:lstStyle/>
          <a:p>
            <a:pPr eaLnBrk="1" hangingPunct="1">
              <a:buFontTx/>
              <a:buNone/>
              <a:defRPr/>
            </a:pPr>
            <a:r>
              <a:rPr lang="en-US" dirty="0">
                <a:solidFill>
                  <a:srgbClr val="C00000"/>
                </a:solidFill>
                <a:effectLst>
                  <a:glow rad="127000">
                    <a:schemeClr val="bg1"/>
                  </a:glow>
                  <a:outerShdw blurRad="38100" dist="38100" dir="2700000" algn="tl">
                    <a:srgbClr val="000000">
                      <a:alpha val="43137"/>
                    </a:srgbClr>
                  </a:outerShdw>
                </a:effectLst>
              </a:rPr>
              <a:t>1—A Spiritual </a:t>
            </a:r>
            <a:r>
              <a:rPr lang="en-US" u="sng" dirty="0">
                <a:solidFill>
                  <a:srgbClr val="C00000"/>
                </a:solidFill>
                <a:effectLst>
                  <a:glow rad="127000">
                    <a:schemeClr val="bg1"/>
                  </a:glow>
                  <a:outerShdw blurRad="38100" dist="38100" dir="2700000" algn="tl">
                    <a:srgbClr val="000000">
                      <a:alpha val="43137"/>
                    </a:srgbClr>
                  </a:outerShdw>
                </a:effectLst>
              </a:rPr>
              <a:t>Mor</a:t>
            </a:r>
            <a:r>
              <a:rPr lang="en-US" dirty="0">
                <a:solidFill>
                  <a:srgbClr val="C00000"/>
                </a:solidFill>
                <a:effectLst>
                  <a:glow rad="127000">
                    <a:schemeClr val="bg1"/>
                  </a:glow>
                  <a:outerShdw blurRad="38100" dist="38100" dir="2700000" algn="tl">
                    <a:srgbClr val="000000">
                      <a:alpha val="43137"/>
                    </a:srgbClr>
                  </a:outerShdw>
                </a:effectLst>
              </a:rPr>
              <a:t>g</a:t>
            </a:r>
            <a:r>
              <a:rPr lang="en-US" u="sng" dirty="0">
                <a:solidFill>
                  <a:srgbClr val="C00000"/>
                </a:solidFill>
                <a:effectLst>
                  <a:glow rad="127000">
                    <a:schemeClr val="bg1"/>
                  </a:glow>
                  <a:outerShdw blurRad="38100" dist="38100" dir="2700000" algn="tl">
                    <a:srgbClr val="000000">
                      <a:alpha val="43137"/>
                    </a:srgbClr>
                  </a:outerShdw>
                </a:effectLst>
              </a:rPr>
              <a:t>ue</a:t>
            </a:r>
            <a:r>
              <a:rPr lang="en-US" dirty="0">
                <a:solidFill>
                  <a:srgbClr val="C00000"/>
                </a:solidFill>
                <a:effectLst>
                  <a:glow rad="127000">
                    <a:schemeClr val="bg1"/>
                  </a:glow>
                  <a:outerShdw blurRad="38100" dist="38100" dir="2700000" algn="tl">
                    <a:srgbClr val="000000">
                      <a:alpha val="43137"/>
                    </a:srgbClr>
                  </a:outerShdw>
                </a:effectLst>
              </a:rPr>
              <a:t> </a:t>
            </a:r>
          </a:p>
          <a:p>
            <a:pPr>
              <a:defRPr/>
            </a:pPr>
            <a:r>
              <a:rPr lang="en-US" b="0" dirty="0"/>
              <a:t>  </a:t>
            </a:r>
            <a:r>
              <a:rPr lang="en-US" dirty="0"/>
              <a:t>2:1 As for you, you were dead in your transgressions </a:t>
            </a:r>
            <a:br>
              <a:rPr lang="en-US" dirty="0"/>
            </a:br>
            <a:r>
              <a:rPr lang="en-US" dirty="0"/>
              <a:t>and sins, </a:t>
            </a:r>
            <a:r>
              <a:rPr lang="en-US" baseline="30000" dirty="0"/>
              <a:t>2</a:t>
            </a:r>
            <a:r>
              <a:rPr lang="en-US" dirty="0"/>
              <a:t> in which you </a:t>
            </a:r>
            <a:br>
              <a:rPr lang="en-US" dirty="0"/>
            </a:br>
            <a:r>
              <a:rPr lang="en-US" dirty="0"/>
              <a:t>used to live ...</a:t>
            </a:r>
          </a:p>
          <a:p>
            <a:pPr eaLnBrk="1" hangingPunct="1">
              <a:buFontTx/>
              <a:buNone/>
              <a:defRPr/>
            </a:pPr>
            <a:r>
              <a:rPr lang="en-US" b="0" dirty="0"/>
              <a:t> </a:t>
            </a:r>
            <a:endParaRPr lang="en-US" dirty="0"/>
          </a:p>
        </p:txBody>
      </p:sp>
      <p:pic>
        <p:nvPicPr>
          <p:cNvPr id="11270" name="Picture 7"/>
          <p:cNvPicPr>
            <a:picLocks noChangeAspect="1" noChangeArrowheads="1"/>
          </p:cNvPicPr>
          <p:nvPr/>
        </p:nvPicPr>
        <p:blipFill>
          <a:blip r:embed="rId3" cstate="print"/>
          <a:srcRect/>
          <a:stretch>
            <a:fillRect/>
          </a:stretch>
        </p:blipFill>
        <p:spPr bwMode="auto">
          <a:xfrm>
            <a:off x="6945313" y="2343150"/>
            <a:ext cx="5246687" cy="4514850"/>
          </a:xfrm>
          <a:prstGeom prst="rect">
            <a:avLst/>
          </a:prstGeom>
          <a:noFill/>
          <a:ln w="9525" algn="ctr">
            <a:noFill/>
            <a:miter lim="800000"/>
            <a:headEnd/>
            <a:tailEnd/>
          </a:ln>
        </p:spPr>
      </p:pic>
      <p:sp>
        <p:nvSpPr>
          <p:cNvPr id="7" name="Rectangle 6"/>
          <p:cNvSpPr>
            <a:spLocks noChangeArrowheads="1"/>
          </p:cNvSpPr>
          <p:nvPr/>
        </p:nvSpPr>
        <p:spPr bwMode="auto">
          <a:xfrm>
            <a:off x="6194509" y="2525021"/>
            <a:ext cx="1313196" cy="627063"/>
          </a:xfrm>
          <a:prstGeom prst="rect">
            <a:avLst/>
          </a:prstGeom>
          <a:noFill/>
          <a:ln w="76200" algn="ctr">
            <a:solidFill>
              <a:srgbClr val="FF0000"/>
            </a:solidFill>
            <a:round/>
            <a:headEnd/>
            <a:tailEnd/>
          </a:ln>
        </p:spPr>
        <p:txBody>
          <a:bodyPr wrap="none" anchor="ctr"/>
          <a:lstStyle/>
          <a:p>
            <a:endParaRPr lang="en-US"/>
          </a:p>
        </p:txBody>
      </p:sp>
      <p:cxnSp>
        <p:nvCxnSpPr>
          <p:cNvPr id="3" name="Straight Connector 2"/>
          <p:cNvCxnSpPr/>
          <p:nvPr/>
        </p:nvCxnSpPr>
        <p:spPr>
          <a:xfrm>
            <a:off x="3441700" y="4470400"/>
            <a:ext cx="27528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79500" y="5156200"/>
            <a:ext cx="27528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randombar(horizontal)">
                                      <p:cBhvr>
                                        <p:cTn id="10" dur="500"/>
                                        <p:tgtEl>
                                          <p:spTgt spid="112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3594" y="1455906"/>
            <a:ext cx="12192000" cy="5402094"/>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522484" y="772477"/>
            <a:ext cx="9693110" cy="6085524"/>
          </a:xfrm>
          <a:prstGeom prst="rect">
            <a:avLst/>
          </a:prstGeom>
        </p:spPr>
      </p:pic>
      <p:pic>
        <p:nvPicPr>
          <p:cNvPr id="5" name="Picture 4"/>
          <p:cNvPicPr>
            <a:picLocks noChangeAspect="1"/>
          </p:cNvPicPr>
          <p:nvPr/>
        </p:nvPicPr>
        <p:blipFill>
          <a:blip r:embed="rId4"/>
          <a:stretch>
            <a:fillRect/>
          </a:stretch>
        </p:blipFill>
        <p:spPr>
          <a:xfrm>
            <a:off x="8755858" y="3583952"/>
            <a:ext cx="3206743" cy="3199455"/>
          </a:xfrm>
          <a:prstGeom prst="rect">
            <a:avLst/>
          </a:prstGeom>
        </p:spPr>
      </p:pic>
      <p:sp>
        <p:nvSpPr>
          <p:cNvPr id="13" name="Rectangle 12"/>
          <p:cNvSpPr/>
          <p:nvPr/>
        </p:nvSpPr>
        <p:spPr>
          <a:xfrm>
            <a:off x="0" y="-50799"/>
            <a:ext cx="12191999" cy="1286212"/>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p:cNvSpPr>
            <a:spLocks noGrp="1" noChangeArrowheads="1"/>
          </p:cNvSpPr>
          <p:nvPr>
            <p:ph type="title"/>
          </p:nvPr>
        </p:nvSpPr>
        <p:spPr>
          <a:xfrm>
            <a:off x="1741489" y="165100"/>
            <a:ext cx="8707437" cy="1169988"/>
          </a:xfrm>
        </p:spPr>
        <p:txBody>
          <a:bodyPr/>
          <a:lstStyle/>
          <a:p>
            <a:pPr eaLnBrk="1" hangingPunct="1">
              <a:defRPr/>
            </a:pPr>
            <a:r>
              <a:rPr lang="en-US" sz="6000" dirty="0"/>
              <a:t>Our OLD Place</a:t>
            </a:r>
          </a:p>
        </p:txBody>
      </p:sp>
      <p:sp>
        <p:nvSpPr>
          <p:cNvPr id="8196" name="Rectangle 4"/>
          <p:cNvSpPr>
            <a:spLocks noGrp="1" noChangeArrowheads="1"/>
          </p:cNvSpPr>
          <p:nvPr>
            <p:ph type="body" idx="1"/>
          </p:nvPr>
        </p:nvSpPr>
        <p:spPr>
          <a:xfrm>
            <a:off x="497541" y="1600202"/>
            <a:ext cx="9757393" cy="4854386"/>
          </a:xfrm>
        </p:spPr>
        <p:txBody>
          <a:bodyPr>
            <a:normAutofit lnSpcReduction="10000"/>
          </a:bodyPr>
          <a:lstStyle/>
          <a:p>
            <a:pPr eaLnBrk="1" hangingPunct="1">
              <a:buFontTx/>
              <a:buNone/>
              <a:defRPr/>
            </a:pPr>
            <a:r>
              <a:rPr lang="en-US" dirty="0">
                <a:solidFill>
                  <a:srgbClr val="FF0000"/>
                </a:solidFill>
                <a:effectLst>
                  <a:glow rad="127000">
                    <a:schemeClr val="bg1"/>
                  </a:glow>
                  <a:outerShdw blurRad="38100" dist="38100" dir="2700000" algn="tl">
                    <a:srgbClr val="000000">
                      <a:alpha val="43137"/>
                    </a:srgbClr>
                  </a:outerShdw>
                </a:effectLst>
              </a:rPr>
              <a:t>2—A Spiritual </a:t>
            </a:r>
            <a:r>
              <a:rPr lang="en-US" u="sng" dirty="0">
                <a:solidFill>
                  <a:srgbClr val="FF0000"/>
                </a:solidFill>
                <a:effectLst>
                  <a:glow rad="127000">
                    <a:schemeClr val="bg1"/>
                  </a:glow>
                  <a:outerShdw blurRad="38100" dist="38100" dir="2700000" algn="tl">
                    <a:srgbClr val="000000">
                      <a:alpha val="43137"/>
                    </a:srgbClr>
                  </a:outerShdw>
                </a:effectLst>
              </a:rPr>
              <a:t>Dun</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eon</a:t>
            </a:r>
            <a:r>
              <a:rPr lang="en-US" dirty="0">
                <a:solidFill>
                  <a:srgbClr val="FF0000"/>
                </a:solidFill>
                <a:effectLst>
                  <a:glow rad="127000">
                    <a:schemeClr val="bg1"/>
                  </a:glow>
                  <a:outerShdw blurRad="38100" dist="38100" dir="2700000" algn="tl">
                    <a:srgbClr val="000000">
                      <a:alpha val="43137"/>
                    </a:srgbClr>
                  </a:outerShdw>
                </a:effectLst>
              </a:rPr>
              <a:t> </a:t>
            </a:r>
          </a:p>
          <a:p>
            <a:pPr eaLnBrk="1" hangingPunct="1">
              <a:buFontTx/>
              <a:buNone/>
              <a:defRPr/>
            </a:pPr>
            <a:r>
              <a:rPr lang="en-US" b="0" dirty="0"/>
              <a:t>  </a:t>
            </a:r>
            <a:r>
              <a:rPr lang="en-US" dirty="0"/>
              <a:t>2:2 in which you used to live when you followed the ways of this world and </a:t>
            </a:r>
            <a:br>
              <a:rPr lang="en-US" dirty="0"/>
            </a:br>
            <a:r>
              <a:rPr lang="en-US" dirty="0"/>
              <a:t>of the ruler of the kingdom </a:t>
            </a:r>
            <a:br>
              <a:rPr lang="en-US" dirty="0"/>
            </a:br>
            <a:r>
              <a:rPr lang="en-US" dirty="0"/>
              <a:t>of the air, the spirit who </a:t>
            </a:r>
            <a:br>
              <a:rPr lang="en-US" dirty="0"/>
            </a:br>
            <a:r>
              <a:rPr lang="en-US" dirty="0"/>
              <a:t>is now at work in those </a:t>
            </a:r>
            <a:br>
              <a:rPr lang="en-US" dirty="0"/>
            </a:br>
            <a:r>
              <a:rPr lang="en-US" dirty="0"/>
              <a:t>who are disobedient.</a:t>
            </a:r>
          </a:p>
          <a:p>
            <a:pPr eaLnBrk="1" hangingPunct="1">
              <a:buFontTx/>
              <a:buNone/>
              <a:defRPr/>
            </a:pPr>
            <a:r>
              <a:rPr lang="en-US" b="0" dirty="0"/>
              <a:t> </a:t>
            </a:r>
          </a:p>
        </p:txBody>
      </p:sp>
      <p:cxnSp>
        <p:nvCxnSpPr>
          <p:cNvPr id="11" name="Straight Connector 10"/>
          <p:cNvCxnSpPr>
            <a:cxnSpLocks noChangeShapeType="1"/>
          </p:cNvCxnSpPr>
          <p:nvPr/>
        </p:nvCxnSpPr>
        <p:spPr bwMode="auto">
          <a:xfrm>
            <a:off x="993118" y="3626317"/>
            <a:ext cx="6671706" cy="20206"/>
          </a:xfrm>
          <a:prstGeom prst="line">
            <a:avLst/>
          </a:prstGeom>
          <a:noFill/>
          <a:ln w="76200" algn="ctr">
            <a:solidFill>
              <a:srgbClr val="FF0000"/>
            </a:solidFill>
            <a:round/>
            <a:headEnd/>
            <a:tailEnd/>
          </a:ln>
        </p:spPr>
      </p:cxnSp>
      <p:cxnSp>
        <p:nvCxnSpPr>
          <p:cNvPr id="12297" name="Straight Connector 12"/>
          <p:cNvCxnSpPr>
            <a:cxnSpLocks noChangeShapeType="1"/>
          </p:cNvCxnSpPr>
          <p:nvPr/>
        </p:nvCxnSpPr>
        <p:spPr bwMode="auto">
          <a:xfrm>
            <a:off x="8805094" y="5068888"/>
            <a:ext cx="914400" cy="914400"/>
          </a:xfrm>
          <a:prstGeom prst="line">
            <a:avLst/>
          </a:prstGeom>
          <a:noFill/>
          <a:ln w="9525" algn="ctr">
            <a:noFill/>
            <a:round/>
            <a:headEnd/>
            <a:tailEnd/>
          </a:ln>
        </p:spPr>
      </p:cxnSp>
      <p:sp>
        <p:nvSpPr>
          <p:cNvPr id="14" name="Rectangle 13"/>
          <p:cNvSpPr>
            <a:spLocks noChangeArrowheads="1"/>
          </p:cNvSpPr>
          <p:nvPr/>
        </p:nvSpPr>
        <p:spPr bwMode="auto">
          <a:xfrm>
            <a:off x="1548527" y="2386791"/>
            <a:ext cx="5582668" cy="625350"/>
          </a:xfrm>
          <a:prstGeom prst="rect">
            <a:avLst/>
          </a:prstGeom>
          <a:noFill/>
          <a:ln w="76200" algn="ctr">
            <a:solidFill>
              <a:srgbClr val="FF0000"/>
            </a:solidFill>
            <a:round/>
            <a:headEnd/>
            <a:tailEnd/>
          </a:ln>
        </p:spPr>
        <p:txBody>
          <a:bodyPr wrap="none" anchor="ctr"/>
          <a:lstStyle/>
          <a:p>
            <a:endParaRPr lang="en-US"/>
          </a:p>
        </p:txBody>
      </p:sp>
      <p:sp>
        <p:nvSpPr>
          <p:cNvPr id="15" name="Rectangle 14"/>
          <p:cNvSpPr>
            <a:spLocks noChangeArrowheads="1"/>
          </p:cNvSpPr>
          <p:nvPr/>
        </p:nvSpPr>
        <p:spPr bwMode="auto">
          <a:xfrm>
            <a:off x="1483585" y="3640697"/>
            <a:ext cx="5335207" cy="581124"/>
          </a:xfrm>
          <a:prstGeom prst="rect">
            <a:avLst/>
          </a:prstGeom>
          <a:noFill/>
          <a:ln w="76200" algn="ctr">
            <a:solidFill>
              <a:srgbClr val="FF0000"/>
            </a:solidFill>
            <a:round/>
            <a:headEnd/>
            <a:tailEnd/>
          </a:ln>
        </p:spPr>
        <p:txBody>
          <a:bodyPr wrap="none" anchor="ctr"/>
          <a:lstStyle/>
          <a:p>
            <a:endParaRPr lang="en-US"/>
          </a:p>
        </p:txBody>
      </p:sp>
      <p:cxnSp>
        <p:nvCxnSpPr>
          <p:cNvPr id="17" name="Straight Connector 16"/>
          <p:cNvCxnSpPr>
            <a:cxnSpLocks noChangeShapeType="1"/>
          </p:cNvCxnSpPr>
          <p:nvPr/>
        </p:nvCxnSpPr>
        <p:spPr bwMode="auto">
          <a:xfrm>
            <a:off x="1490589" y="5423605"/>
            <a:ext cx="4479835" cy="30648"/>
          </a:xfrm>
          <a:prstGeom prst="line">
            <a:avLst/>
          </a:prstGeom>
          <a:noFill/>
          <a:ln w="76200" algn="ctr">
            <a:solidFill>
              <a:srgbClr val="FF0000"/>
            </a:solidFill>
            <a:round/>
            <a:headEnd/>
            <a:tailEnd/>
          </a:ln>
        </p:spPr>
      </p:cxnSp>
      <p:cxnSp>
        <p:nvCxnSpPr>
          <p:cNvPr id="20" name="Straight Connector 19"/>
          <p:cNvCxnSpPr>
            <a:cxnSpLocks noChangeShapeType="1"/>
          </p:cNvCxnSpPr>
          <p:nvPr/>
        </p:nvCxnSpPr>
        <p:spPr bwMode="auto">
          <a:xfrm>
            <a:off x="993118" y="6030982"/>
            <a:ext cx="4479835" cy="30648"/>
          </a:xfrm>
          <a:prstGeom prst="line">
            <a:avLst/>
          </a:prstGeom>
          <a:noFill/>
          <a:ln w="76200" algn="ctr">
            <a:solidFill>
              <a:srgbClr val="FF0000"/>
            </a:solidFill>
            <a:round/>
            <a:headEnd/>
            <a:tailEnd/>
          </a:ln>
        </p:spPr>
      </p:cxn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14" presetClass="exit" presetSubtype="10" fill="hold" grpId="1" nodeType="withEffect">
                                  <p:stCondLst>
                                    <p:cond delay="0"/>
                                  </p:stCondLst>
                                  <p:childTnLst>
                                    <p:animEffect transition="out" filter="randombar(horizont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48258"/>
            <a:ext cx="12191999" cy="1283672"/>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455906"/>
            <a:ext cx="12192000" cy="5402094"/>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3"/>
          <p:cNvSpPr>
            <a:spLocks noGrp="1" noChangeArrowheads="1"/>
          </p:cNvSpPr>
          <p:nvPr>
            <p:ph type="title"/>
          </p:nvPr>
        </p:nvSpPr>
        <p:spPr>
          <a:xfrm>
            <a:off x="1741489" y="165100"/>
            <a:ext cx="8707437" cy="1169988"/>
          </a:xfrm>
        </p:spPr>
        <p:txBody>
          <a:bodyPr/>
          <a:lstStyle/>
          <a:p>
            <a:pPr eaLnBrk="1" hangingPunct="1">
              <a:defRPr/>
            </a:pPr>
            <a:r>
              <a:rPr lang="en-US" sz="6000" dirty="0"/>
              <a:t>Our OLD Place</a:t>
            </a:r>
          </a:p>
        </p:txBody>
      </p:sp>
      <p:pic>
        <p:nvPicPr>
          <p:cNvPr id="13317" name="Picture 10"/>
          <p:cNvPicPr>
            <a:picLocks noChangeAspect="1" noChangeArrowheads="1"/>
          </p:cNvPicPr>
          <p:nvPr/>
        </p:nvPicPr>
        <p:blipFill>
          <a:blip r:embed="rId3" cstate="print"/>
          <a:srcRect r="5013" b="5502"/>
          <a:stretch>
            <a:fillRect/>
          </a:stretch>
        </p:blipFill>
        <p:spPr bwMode="auto">
          <a:xfrm>
            <a:off x="7597588" y="1644728"/>
            <a:ext cx="4618422" cy="5231919"/>
          </a:xfrm>
          <a:prstGeom prst="rect">
            <a:avLst/>
          </a:prstGeom>
          <a:noFill/>
          <a:ln w="9525" algn="ctr">
            <a:noFill/>
            <a:miter lim="800000"/>
            <a:headEnd/>
            <a:tailEnd/>
          </a:ln>
        </p:spPr>
      </p:pic>
      <p:sp>
        <p:nvSpPr>
          <p:cNvPr id="9222" name="Rectangle 6"/>
          <p:cNvSpPr>
            <a:spLocks noGrp="1" noChangeArrowheads="1"/>
          </p:cNvSpPr>
          <p:nvPr>
            <p:ph type="body" idx="1"/>
          </p:nvPr>
        </p:nvSpPr>
        <p:spPr>
          <a:xfrm>
            <a:off x="609599" y="1726603"/>
            <a:ext cx="9690847" cy="5252215"/>
          </a:xfrm>
        </p:spPr>
        <p:txBody>
          <a:bodyPr>
            <a:noAutofit/>
          </a:bodyPr>
          <a:lstStyle/>
          <a:p>
            <a:pPr eaLnBrk="1" hangingPunct="1">
              <a:buFontTx/>
              <a:buNone/>
              <a:defRPr/>
            </a:pPr>
            <a:r>
              <a:rPr lang="en-US" dirty="0">
                <a:solidFill>
                  <a:srgbClr val="FF0000"/>
                </a:solidFill>
                <a:effectLst>
                  <a:glow rad="127000">
                    <a:schemeClr val="bg1"/>
                  </a:glow>
                  <a:outerShdw blurRad="38100" dist="38100" dir="2700000" algn="tl">
                    <a:srgbClr val="000000">
                      <a:alpha val="43137"/>
                    </a:srgbClr>
                  </a:outerShdw>
                </a:effectLst>
              </a:rPr>
              <a:t>3—A </a:t>
            </a:r>
            <a:r>
              <a:rPr lang="en-US" u="sng" dirty="0">
                <a:solidFill>
                  <a:srgbClr val="FF0000"/>
                </a:solidFill>
                <a:effectLst>
                  <a:glow rad="127000">
                    <a:schemeClr val="bg1"/>
                  </a:glow>
                  <a:outerShdw blurRad="38100" dist="38100" dir="2700000" algn="tl">
                    <a:srgbClr val="000000">
                      <a:alpha val="43137"/>
                    </a:srgbClr>
                  </a:outerShdw>
                </a:effectLst>
              </a:rPr>
              <a:t>Whitewashed</a:t>
            </a:r>
            <a:r>
              <a:rPr lang="en-US" dirty="0">
                <a:solidFill>
                  <a:srgbClr val="FF0000"/>
                </a:solidFill>
                <a:effectLst>
                  <a:glow rad="127000">
                    <a:schemeClr val="bg1"/>
                  </a:glow>
                  <a:outerShdw blurRad="38100" dist="38100" dir="2700000" algn="tl">
                    <a:srgbClr val="000000">
                      <a:alpha val="43137"/>
                    </a:srgbClr>
                  </a:outerShdw>
                </a:effectLst>
              </a:rPr>
              <a:t> Sleaze House </a:t>
            </a:r>
          </a:p>
          <a:p>
            <a:pPr eaLnBrk="1" hangingPunct="1">
              <a:buFontTx/>
              <a:buNone/>
              <a:defRPr/>
            </a:pPr>
            <a:r>
              <a:rPr lang="en-US" dirty="0"/>
              <a:t>   2:3 All of us also lived </a:t>
            </a:r>
            <a:br>
              <a:rPr lang="en-US" dirty="0"/>
            </a:br>
            <a:r>
              <a:rPr lang="en-US" dirty="0"/>
              <a:t>among them at one time, </a:t>
            </a:r>
            <a:br>
              <a:rPr lang="en-US" dirty="0"/>
            </a:br>
            <a:r>
              <a:rPr lang="en-US" dirty="0"/>
              <a:t>gratifying the cravings of </a:t>
            </a:r>
            <a:br>
              <a:rPr lang="en-US" dirty="0"/>
            </a:br>
            <a:r>
              <a:rPr lang="en-US" dirty="0"/>
              <a:t>our sinful nature and </a:t>
            </a:r>
            <a:br>
              <a:rPr lang="en-US" dirty="0"/>
            </a:br>
            <a:r>
              <a:rPr lang="en-US" dirty="0"/>
              <a:t>following its desires </a:t>
            </a:r>
            <a:br>
              <a:rPr lang="en-US" dirty="0"/>
            </a:br>
            <a:r>
              <a:rPr lang="en-US" dirty="0"/>
              <a:t>and thoughts.  </a:t>
            </a:r>
            <a:br>
              <a:rPr lang="en-US" dirty="0"/>
            </a:br>
            <a:endParaRPr lang="en-US" dirty="0"/>
          </a:p>
        </p:txBody>
      </p:sp>
      <p:sp>
        <p:nvSpPr>
          <p:cNvPr id="7" name="Freeform 6"/>
          <p:cNvSpPr>
            <a:spLocks/>
          </p:cNvSpPr>
          <p:nvPr/>
        </p:nvSpPr>
        <p:spPr bwMode="auto">
          <a:xfrm rot="10800000">
            <a:off x="880806" y="2611500"/>
            <a:ext cx="5588512" cy="1360865"/>
          </a:xfrm>
          <a:custGeom>
            <a:avLst/>
            <a:gdLst>
              <a:gd name="T0" fmla="*/ 0 w 4206240"/>
              <a:gd name="T1" fmla="*/ 0 h 940525"/>
              <a:gd name="T2" fmla="*/ 26141 w 4206240"/>
              <a:gd name="T3" fmla="*/ 930872 h 940525"/>
              <a:gd name="T4" fmla="*/ 3529096 w 4206240"/>
              <a:gd name="T5" fmla="*/ 943982 h 940525"/>
              <a:gd name="T6" fmla="*/ 3529096 w 4206240"/>
              <a:gd name="T7" fmla="*/ 485101 h 940525"/>
              <a:gd name="T8" fmla="*/ 4208771 w 4206240"/>
              <a:gd name="T9" fmla="*/ 485101 h 940525"/>
              <a:gd name="T10" fmla="*/ 4208771 w 4206240"/>
              <a:gd name="T11" fmla="*/ 13111 h 940525"/>
              <a:gd name="T12" fmla="*/ 0 w 4206240"/>
              <a:gd name="T13" fmla="*/ 0 h 940525"/>
              <a:gd name="T14" fmla="*/ 0 60000 65536"/>
              <a:gd name="T15" fmla="*/ 0 60000 65536"/>
              <a:gd name="T16" fmla="*/ 0 60000 65536"/>
              <a:gd name="T17" fmla="*/ 0 60000 65536"/>
              <a:gd name="T18" fmla="*/ 0 60000 65536"/>
              <a:gd name="T19" fmla="*/ 0 60000 65536"/>
              <a:gd name="T20" fmla="*/ 0 60000 65536"/>
              <a:gd name="T21" fmla="*/ 0 w 4206240"/>
              <a:gd name="T22" fmla="*/ 0 h 940525"/>
              <a:gd name="T23" fmla="*/ 4206240 w 4206240"/>
              <a:gd name="T24" fmla="*/ 940525 h 9405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6240" h="940525">
                <a:moveTo>
                  <a:pt x="0" y="0"/>
                </a:moveTo>
                <a:lnTo>
                  <a:pt x="26125" y="927463"/>
                </a:lnTo>
                <a:lnTo>
                  <a:pt x="3526971" y="940525"/>
                </a:lnTo>
                <a:lnTo>
                  <a:pt x="3526971" y="483325"/>
                </a:lnTo>
                <a:lnTo>
                  <a:pt x="4206240" y="483325"/>
                </a:lnTo>
                <a:lnTo>
                  <a:pt x="4206240" y="13063"/>
                </a:lnTo>
                <a:lnTo>
                  <a:pt x="0" y="0"/>
                </a:lnTo>
                <a:close/>
              </a:path>
            </a:pathLst>
          </a:custGeom>
          <a:noFill/>
          <a:ln w="76200" cap="flat" cmpd="sng" algn="ctr">
            <a:solidFill>
              <a:srgbClr val="FF0000"/>
            </a:solidFill>
            <a:prstDash val="solid"/>
            <a:round/>
            <a:headEnd type="none" w="med" len="med"/>
            <a:tailEnd type="none" w="med" len="med"/>
          </a:ln>
        </p:spPr>
        <p:txBody>
          <a:bodyPr wrap="none" anchor="ctr"/>
          <a:lstStyle/>
          <a:p>
            <a:endParaRPr lang="en-US"/>
          </a:p>
        </p:txBody>
      </p:sp>
      <p:sp>
        <p:nvSpPr>
          <p:cNvPr id="9" name="Rectangle 8"/>
          <p:cNvSpPr>
            <a:spLocks noChangeArrowheads="1"/>
          </p:cNvSpPr>
          <p:nvPr/>
        </p:nvSpPr>
        <p:spPr bwMode="auto">
          <a:xfrm>
            <a:off x="980467" y="4642323"/>
            <a:ext cx="3744680" cy="677265"/>
          </a:xfrm>
          <a:prstGeom prst="rect">
            <a:avLst/>
          </a:prstGeom>
          <a:noFill/>
          <a:ln w="76200" algn="ctr">
            <a:solidFill>
              <a:srgbClr val="FF0000"/>
            </a:solidFill>
            <a:round/>
            <a:headEnd/>
            <a:tailEnd/>
          </a:ln>
        </p:spPr>
        <p:txBody>
          <a:bodyPr wrap="none" anchor="ctr"/>
          <a:lstStyle/>
          <a:p>
            <a:endParaRPr lang="en-US"/>
          </a:p>
        </p:txBody>
      </p:sp>
      <p:cxnSp>
        <p:nvCxnSpPr>
          <p:cNvPr id="11" name="Straight Connector 10"/>
          <p:cNvCxnSpPr>
            <a:cxnSpLocks noChangeShapeType="1"/>
          </p:cNvCxnSpPr>
          <p:nvPr/>
        </p:nvCxnSpPr>
        <p:spPr bwMode="auto">
          <a:xfrm flipV="1">
            <a:off x="1114796" y="5978641"/>
            <a:ext cx="4237133" cy="1"/>
          </a:xfrm>
          <a:prstGeom prst="line">
            <a:avLst/>
          </a:prstGeom>
          <a:noFill/>
          <a:ln w="76200" algn="ctr">
            <a:solidFill>
              <a:srgbClr val="FF0000"/>
            </a:solidFill>
            <a:round/>
            <a:headEnd/>
            <a:tailEnd/>
          </a:ln>
        </p:spPr>
      </p:cxnSp>
      <p:cxnSp>
        <p:nvCxnSpPr>
          <p:cNvPr id="15" name="Straight Connector 14"/>
          <p:cNvCxnSpPr>
            <a:cxnSpLocks noChangeShapeType="1"/>
          </p:cNvCxnSpPr>
          <p:nvPr/>
        </p:nvCxnSpPr>
        <p:spPr bwMode="auto">
          <a:xfrm>
            <a:off x="980466" y="6655475"/>
            <a:ext cx="3040205" cy="0"/>
          </a:xfrm>
          <a:prstGeom prst="line">
            <a:avLst/>
          </a:prstGeom>
          <a:noFill/>
          <a:ln w="76200" algn="ctr">
            <a:solidFill>
              <a:srgbClr val="FF0000"/>
            </a:solidFill>
            <a:round/>
            <a:headEnd/>
            <a:tailEnd/>
          </a:ln>
        </p:spPr>
      </p:cxnSp>
      <p:cxnSp>
        <p:nvCxnSpPr>
          <p:cNvPr id="17" name="Straight Connector 16"/>
          <p:cNvCxnSpPr>
            <a:cxnSpLocks noChangeShapeType="1"/>
          </p:cNvCxnSpPr>
          <p:nvPr/>
        </p:nvCxnSpPr>
        <p:spPr bwMode="auto">
          <a:xfrm flipV="1">
            <a:off x="980466" y="4581916"/>
            <a:ext cx="5488852" cy="1"/>
          </a:xfrm>
          <a:prstGeom prst="line">
            <a:avLst/>
          </a:prstGeom>
          <a:noFill/>
          <a:ln w="76200" algn="ctr">
            <a:solidFill>
              <a:srgbClr val="FF0000"/>
            </a:solidFill>
            <a:round/>
            <a:headEnd/>
            <a:tailEnd/>
          </a:ln>
        </p:spPr>
      </p:cxnSp>
      <p:pic>
        <p:nvPicPr>
          <p:cNvPr id="12" name="Picture 11"/>
          <p:cNvPicPr>
            <a:picLocks noChangeAspect="1"/>
          </p:cNvPicPr>
          <p:nvPr/>
        </p:nvPicPr>
        <p:blipFill>
          <a:blip r:embed="rId4"/>
          <a:stretch>
            <a:fillRect/>
          </a:stretch>
        </p:blipFill>
        <p:spPr>
          <a:xfrm>
            <a:off x="-165448" y="4054509"/>
            <a:ext cx="5836345" cy="2951926"/>
          </a:xfrm>
          <a:prstGeom prst="rect">
            <a:avLst/>
          </a:prstGeom>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4" presetClass="exit" presetSubtype="10" fill="hold" grpId="1" nodeType="with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455906"/>
            <a:ext cx="12192000" cy="5484326"/>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r="21293"/>
          <a:stretch>
            <a:fillRect/>
          </a:stretch>
        </p:blipFill>
        <p:spPr bwMode="auto">
          <a:xfrm>
            <a:off x="6969123" y="1455906"/>
            <a:ext cx="5222877" cy="5440680"/>
          </a:xfrm>
          <a:prstGeom prst="rect">
            <a:avLst/>
          </a:prstGeom>
          <a:noFill/>
          <a:ln w="9525">
            <a:noFill/>
            <a:miter lim="800000"/>
            <a:headEnd/>
            <a:tailEnd/>
          </a:ln>
          <a:effectLst/>
        </p:spPr>
      </p:pic>
      <p:sp>
        <p:nvSpPr>
          <p:cNvPr id="11" name="Rectangle 10"/>
          <p:cNvSpPr/>
          <p:nvPr/>
        </p:nvSpPr>
        <p:spPr>
          <a:xfrm>
            <a:off x="1" y="-1"/>
            <a:ext cx="12207974" cy="1235413"/>
          </a:xfrm>
          <a:prstGeom prst="rect">
            <a:avLst/>
          </a:prstGeom>
          <a:solidFill>
            <a:srgbClr val="00006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3"/>
          <p:cNvSpPr>
            <a:spLocks noGrp="1" noChangeArrowheads="1"/>
          </p:cNvSpPr>
          <p:nvPr>
            <p:ph type="title"/>
          </p:nvPr>
        </p:nvSpPr>
        <p:spPr>
          <a:xfrm>
            <a:off x="1741489" y="165100"/>
            <a:ext cx="8707437" cy="1169988"/>
          </a:xfrm>
        </p:spPr>
        <p:txBody>
          <a:bodyPr/>
          <a:lstStyle/>
          <a:p>
            <a:pPr eaLnBrk="1" hangingPunct="1">
              <a:defRPr/>
            </a:pPr>
            <a:r>
              <a:rPr lang="en-US" sz="6000" dirty="0"/>
              <a:t>Our OLD Place</a:t>
            </a:r>
          </a:p>
        </p:txBody>
      </p:sp>
      <p:sp>
        <p:nvSpPr>
          <p:cNvPr id="10245" name="Rectangle 5"/>
          <p:cNvSpPr>
            <a:spLocks noGrp="1" noChangeArrowheads="1"/>
          </p:cNvSpPr>
          <p:nvPr>
            <p:ph type="body" idx="1"/>
          </p:nvPr>
        </p:nvSpPr>
        <p:spPr/>
        <p:txBody>
          <a:bodyPr/>
          <a:lstStyle/>
          <a:p>
            <a:pPr eaLnBrk="1" hangingPunct="1">
              <a:buFontTx/>
              <a:buNone/>
              <a:defRPr/>
            </a:pPr>
            <a:r>
              <a:rPr lang="en-US" dirty="0">
                <a:solidFill>
                  <a:srgbClr val="FF0000"/>
                </a:solidFill>
                <a:effectLst>
                  <a:glow rad="127000">
                    <a:schemeClr val="bg1"/>
                  </a:glow>
                  <a:outerShdw blurRad="38100" dist="38100" dir="2700000" algn="tl">
                    <a:srgbClr val="000000">
                      <a:alpha val="43137"/>
                    </a:srgbClr>
                  </a:outerShdw>
                </a:effectLst>
              </a:rPr>
              <a:t>4—A </a:t>
            </a:r>
            <a:r>
              <a:rPr lang="en-US" u="sng" dirty="0">
                <a:solidFill>
                  <a:srgbClr val="FF0000"/>
                </a:solidFill>
                <a:effectLst>
                  <a:glow rad="127000">
                    <a:schemeClr val="bg1"/>
                  </a:glow>
                  <a:outerShdw blurRad="38100" dist="38100" dir="2700000" algn="tl">
                    <a:srgbClr val="000000">
                      <a:alpha val="43137"/>
                    </a:srgbClr>
                  </a:outerShdw>
                </a:effectLst>
              </a:rPr>
              <a:t>Demolition</a:t>
            </a:r>
            <a:r>
              <a:rPr lang="en-US" dirty="0">
                <a:solidFill>
                  <a:srgbClr val="FF0000"/>
                </a:solidFill>
                <a:effectLst>
                  <a:glow rad="127000">
                    <a:schemeClr val="bg1"/>
                  </a:glow>
                  <a:outerShdw blurRad="38100" dist="38100" dir="2700000" algn="tl">
                    <a:srgbClr val="000000">
                      <a:alpha val="43137"/>
                    </a:srgbClr>
                  </a:outerShdw>
                </a:effectLst>
              </a:rPr>
              <a:t> Bound House </a:t>
            </a:r>
          </a:p>
          <a:p>
            <a:pPr eaLnBrk="1" hangingPunct="1">
              <a:buFontTx/>
              <a:buNone/>
              <a:defRPr/>
            </a:pPr>
            <a:r>
              <a:rPr lang="en-US" b="0" dirty="0"/>
              <a:t>   </a:t>
            </a:r>
            <a:r>
              <a:rPr lang="en-US" dirty="0"/>
              <a:t>2:3 .… Like the rest, </a:t>
            </a:r>
            <a:br>
              <a:rPr lang="en-US" dirty="0"/>
            </a:br>
            <a:r>
              <a:rPr lang="en-US" dirty="0"/>
              <a:t>we were by nature </a:t>
            </a:r>
            <a:br>
              <a:rPr lang="en-US" dirty="0"/>
            </a:br>
            <a:r>
              <a:rPr lang="en-US" dirty="0"/>
              <a:t>objects of wrath.</a:t>
            </a:r>
          </a:p>
        </p:txBody>
      </p:sp>
      <p:sp>
        <p:nvSpPr>
          <p:cNvPr id="7" name="Freeform 6"/>
          <p:cNvSpPr>
            <a:spLocks/>
          </p:cNvSpPr>
          <p:nvPr/>
        </p:nvSpPr>
        <p:spPr bwMode="auto">
          <a:xfrm>
            <a:off x="914400" y="2944289"/>
            <a:ext cx="4273990" cy="1447329"/>
          </a:xfrm>
          <a:custGeom>
            <a:avLst/>
            <a:gdLst>
              <a:gd name="T0" fmla="*/ 1657803 w 3566160"/>
              <a:gd name="T1" fmla="*/ 0 h 953589"/>
              <a:gd name="T2" fmla="*/ 1657803 w 3566160"/>
              <a:gd name="T3" fmla="*/ 442112 h 953589"/>
              <a:gd name="T4" fmla="*/ 0 w 3566160"/>
              <a:gd name="T5" fmla="*/ 442112 h 953589"/>
              <a:gd name="T6" fmla="*/ 13055 w 3566160"/>
              <a:gd name="T7" fmla="*/ 936237 h 953589"/>
              <a:gd name="T8" fmla="*/ 3563617 w 3566160"/>
              <a:gd name="T9" fmla="*/ 949240 h 953589"/>
              <a:gd name="T10" fmla="*/ 3563617 w 3566160"/>
              <a:gd name="T11" fmla="*/ 26006 h 953589"/>
              <a:gd name="T12" fmla="*/ 1657803 w 3566160"/>
              <a:gd name="T13" fmla="*/ 0 h 953589"/>
              <a:gd name="T14" fmla="*/ 0 60000 65536"/>
              <a:gd name="T15" fmla="*/ 0 60000 65536"/>
              <a:gd name="T16" fmla="*/ 0 60000 65536"/>
              <a:gd name="T17" fmla="*/ 0 60000 65536"/>
              <a:gd name="T18" fmla="*/ 0 60000 65536"/>
              <a:gd name="T19" fmla="*/ 0 60000 65536"/>
              <a:gd name="T20" fmla="*/ 0 60000 65536"/>
              <a:gd name="T21" fmla="*/ 0 w 3566160"/>
              <a:gd name="T22" fmla="*/ 0 h 953589"/>
              <a:gd name="T23" fmla="*/ 3566160 w 3566160"/>
              <a:gd name="T24" fmla="*/ 953589 h 953589"/>
              <a:gd name="connsiteX0" fmla="*/ 1242165 w 3566160"/>
              <a:gd name="connsiteY0" fmla="*/ 0 h 962992"/>
              <a:gd name="connsiteX1" fmla="*/ 1658983 w 3566160"/>
              <a:gd name="connsiteY1" fmla="*/ 453540 h 962992"/>
              <a:gd name="connsiteX2" fmla="*/ 0 w 3566160"/>
              <a:gd name="connsiteY2" fmla="*/ 453540 h 962992"/>
              <a:gd name="connsiteX3" fmla="*/ 13063 w 3566160"/>
              <a:gd name="connsiteY3" fmla="*/ 949929 h 962992"/>
              <a:gd name="connsiteX4" fmla="*/ 3566160 w 3566160"/>
              <a:gd name="connsiteY4" fmla="*/ 962992 h 962992"/>
              <a:gd name="connsiteX5" fmla="*/ 3566160 w 3566160"/>
              <a:gd name="connsiteY5" fmla="*/ 35529 h 962992"/>
              <a:gd name="connsiteX6" fmla="*/ 1242165 w 3566160"/>
              <a:gd name="connsiteY6" fmla="*/ 0 h 962992"/>
              <a:gd name="connsiteX0" fmla="*/ 1242165 w 3566160"/>
              <a:gd name="connsiteY0" fmla="*/ 0 h 962992"/>
              <a:gd name="connsiteX1" fmla="*/ 1262498 w 3566160"/>
              <a:gd name="connsiteY1" fmla="*/ 434733 h 962992"/>
              <a:gd name="connsiteX2" fmla="*/ 0 w 3566160"/>
              <a:gd name="connsiteY2" fmla="*/ 453540 h 962992"/>
              <a:gd name="connsiteX3" fmla="*/ 13063 w 3566160"/>
              <a:gd name="connsiteY3" fmla="*/ 949929 h 962992"/>
              <a:gd name="connsiteX4" fmla="*/ 3566160 w 3566160"/>
              <a:gd name="connsiteY4" fmla="*/ 962992 h 962992"/>
              <a:gd name="connsiteX5" fmla="*/ 3566160 w 3566160"/>
              <a:gd name="connsiteY5" fmla="*/ 35529 h 962992"/>
              <a:gd name="connsiteX6" fmla="*/ 1242165 w 3566160"/>
              <a:gd name="connsiteY6" fmla="*/ 0 h 962992"/>
              <a:gd name="connsiteX0" fmla="*/ 1242165 w 3566160"/>
              <a:gd name="connsiteY0" fmla="*/ 11487 h 974479"/>
              <a:gd name="connsiteX1" fmla="*/ 1262498 w 3566160"/>
              <a:gd name="connsiteY1" fmla="*/ 446220 h 974479"/>
              <a:gd name="connsiteX2" fmla="*/ 0 w 3566160"/>
              <a:gd name="connsiteY2" fmla="*/ 465027 h 974479"/>
              <a:gd name="connsiteX3" fmla="*/ 13063 w 3566160"/>
              <a:gd name="connsiteY3" fmla="*/ 961416 h 974479"/>
              <a:gd name="connsiteX4" fmla="*/ 3566160 w 3566160"/>
              <a:gd name="connsiteY4" fmla="*/ 974479 h 974479"/>
              <a:gd name="connsiteX5" fmla="*/ 3535661 w 3566160"/>
              <a:gd name="connsiteY5" fmla="*/ 0 h 974479"/>
              <a:gd name="connsiteX6" fmla="*/ 1242165 w 3566160"/>
              <a:gd name="connsiteY6" fmla="*/ 11487 h 974479"/>
              <a:gd name="connsiteX0" fmla="*/ 1242165 w 3586493"/>
              <a:gd name="connsiteY0" fmla="*/ 0 h 962992"/>
              <a:gd name="connsiteX1" fmla="*/ 1262498 w 3586493"/>
              <a:gd name="connsiteY1" fmla="*/ 434733 h 962992"/>
              <a:gd name="connsiteX2" fmla="*/ 0 w 3586493"/>
              <a:gd name="connsiteY2" fmla="*/ 453540 h 962992"/>
              <a:gd name="connsiteX3" fmla="*/ 13063 w 3586493"/>
              <a:gd name="connsiteY3" fmla="*/ 949929 h 962992"/>
              <a:gd name="connsiteX4" fmla="*/ 3566160 w 3586493"/>
              <a:gd name="connsiteY4" fmla="*/ 962992 h 962992"/>
              <a:gd name="connsiteX5" fmla="*/ 3586493 w 3586493"/>
              <a:gd name="connsiteY5" fmla="*/ 7320 h 962992"/>
              <a:gd name="connsiteX6" fmla="*/ 1242165 w 3586493"/>
              <a:gd name="connsiteY6" fmla="*/ 0 h 962992"/>
              <a:gd name="connsiteX0" fmla="*/ 1242165 w 3586493"/>
              <a:gd name="connsiteY0" fmla="*/ 0 h 962992"/>
              <a:gd name="connsiteX1" fmla="*/ 1221833 w 3586493"/>
              <a:gd name="connsiteY1" fmla="*/ 425330 h 962992"/>
              <a:gd name="connsiteX2" fmla="*/ 0 w 3586493"/>
              <a:gd name="connsiteY2" fmla="*/ 453540 h 962992"/>
              <a:gd name="connsiteX3" fmla="*/ 13063 w 3586493"/>
              <a:gd name="connsiteY3" fmla="*/ 949929 h 962992"/>
              <a:gd name="connsiteX4" fmla="*/ 3566160 w 3586493"/>
              <a:gd name="connsiteY4" fmla="*/ 962992 h 962992"/>
              <a:gd name="connsiteX5" fmla="*/ 3586493 w 3586493"/>
              <a:gd name="connsiteY5" fmla="*/ 7320 h 962992"/>
              <a:gd name="connsiteX6" fmla="*/ 1242165 w 3586493"/>
              <a:gd name="connsiteY6" fmla="*/ 0 h 962992"/>
              <a:gd name="connsiteX0" fmla="*/ 1242165 w 3586493"/>
              <a:gd name="connsiteY0" fmla="*/ 0 h 962992"/>
              <a:gd name="connsiteX1" fmla="*/ 1529081 w 3586493"/>
              <a:gd name="connsiteY1" fmla="*/ 460854 h 962992"/>
              <a:gd name="connsiteX2" fmla="*/ 0 w 3586493"/>
              <a:gd name="connsiteY2" fmla="*/ 453540 h 962992"/>
              <a:gd name="connsiteX3" fmla="*/ 13063 w 3586493"/>
              <a:gd name="connsiteY3" fmla="*/ 949929 h 962992"/>
              <a:gd name="connsiteX4" fmla="*/ 3566160 w 3586493"/>
              <a:gd name="connsiteY4" fmla="*/ 962992 h 962992"/>
              <a:gd name="connsiteX5" fmla="*/ 3586493 w 3586493"/>
              <a:gd name="connsiteY5" fmla="*/ 7320 h 962992"/>
              <a:gd name="connsiteX6" fmla="*/ 1242165 w 3586493"/>
              <a:gd name="connsiteY6" fmla="*/ 0 h 962992"/>
              <a:gd name="connsiteX0" fmla="*/ 1539812 w 3586493"/>
              <a:gd name="connsiteY0" fmla="*/ 0 h 1025159"/>
              <a:gd name="connsiteX1" fmla="*/ 1529081 w 3586493"/>
              <a:gd name="connsiteY1" fmla="*/ 523021 h 1025159"/>
              <a:gd name="connsiteX2" fmla="*/ 0 w 3586493"/>
              <a:gd name="connsiteY2" fmla="*/ 515707 h 1025159"/>
              <a:gd name="connsiteX3" fmla="*/ 13063 w 3586493"/>
              <a:gd name="connsiteY3" fmla="*/ 1012096 h 1025159"/>
              <a:gd name="connsiteX4" fmla="*/ 3566160 w 3586493"/>
              <a:gd name="connsiteY4" fmla="*/ 1025159 h 1025159"/>
              <a:gd name="connsiteX5" fmla="*/ 3586493 w 3586493"/>
              <a:gd name="connsiteY5" fmla="*/ 69487 h 1025159"/>
              <a:gd name="connsiteX6" fmla="*/ 1539812 w 3586493"/>
              <a:gd name="connsiteY6" fmla="*/ 0 h 1025159"/>
              <a:gd name="connsiteX0" fmla="*/ 1539812 w 3566160"/>
              <a:gd name="connsiteY0" fmla="*/ 10441 h 1035600"/>
              <a:gd name="connsiteX1" fmla="*/ 1529081 w 3566160"/>
              <a:gd name="connsiteY1" fmla="*/ 533462 h 1035600"/>
              <a:gd name="connsiteX2" fmla="*/ 0 w 3566160"/>
              <a:gd name="connsiteY2" fmla="*/ 526148 h 1035600"/>
              <a:gd name="connsiteX3" fmla="*/ 13063 w 3566160"/>
              <a:gd name="connsiteY3" fmla="*/ 1022537 h 1035600"/>
              <a:gd name="connsiteX4" fmla="*/ 3566160 w 3566160"/>
              <a:gd name="connsiteY4" fmla="*/ 1035600 h 1035600"/>
              <a:gd name="connsiteX5" fmla="*/ 3221636 w 3566160"/>
              <a:gd name="connsiteY5" fmla="*/ 0 h 1035600"/>
              <a:gd name="connsiteX6" fmla="*/ 1539812 w 3566160"/>
              <a:gd name="connsiteY6" fmla="*/ 10441 h 1035600"/>
              <a:gd name="connsiteX0" fmla="*/ 1539812 w 3258912"/>
              <a:gd name="connsiteY0" fmla="*/ 10441 h 1022537"/>
              <a:gd name="connsiteX1" fmla="*/ 1529081 w 3258912"/>
              <a:gd name="connsiteY1" fmla="*/ 533462 h 1022537"/>
              <a:gd name="connsiteX2" fmla="*/ 0 w 3258912"/>
              <a:gd name="connsiteY2" fmla="*/ 526148 h 1022537"/>
              <a:gd name="connsiteX3" fmla="*/ 13063 w 3258912"/>
              <a:gd name="connsiteY3" fmla="*/ 1022537 h 1022537"/>
              <a:gd name="connsiteX4" fmla="*/ 3258912 w 3258912"/>
              <a:gd name="connsiteY4" fmla="*/ 1017838 h 1022537"/>
              <a:gd name="connsiteX5" fmla="*/ 3221636 w 3258912"/>
              <a:gd name="connsiteY5" fmla="*/ 0 h 1022537"/>
              <a:gd name="connsiteX6" fmla="*/ 1539812 w 3258912"/>
              <a:gd name="connsiteY6" fmla="*/ 10441 h 1022537"/>
              <a:gd name="connsiteX0" fmla="*/ 1539812 w 3221636"/>
              <a:gd name="connsiteY0" fmla="*/ 10441 h 1022537"/>
              <a:gd name="connsiteX1" fmla="*/ 1529081 w 3221636"/>
              <a:gd name="connsiteY1" fmla="*/ 533462 h 1022537"/>
              <a:gd name="connsiteX2" fmla="*/ 0 w 3221636"/>
              <a:gd name="connsiteY2" fmla="*/ 526148 h 1022537"/>
              <a:gd name="connsiteX3" fmla="*/ 13063 w 3221636"/>
              <a:gd name="connsiteY3" fmla="*/ 1022537 h 1022537"/>
              <a:gd name="connsiteX4" fmla="*/ 3220506 w 3221636"/>
              <a:gd name="connsiteY4" fmla="*/ 1017838 h 1022537"/>
              <a:gd name="connsiteX5" fmla="*/ 3221636 w 3221636"/>
              <a:gd name="connsiteY5" fmla="*/ 0 h 1022537"/>
              <a:gd name="connsiteX6" fmla="*/ 1539812 w 3221636"/>
              <a:gd name="connsiteY6" fmla="*/ 10441 h 1022537"/>
              <a:gd name="connsiteX0" fmla="*/ 1539812 w 3231238"/>
              <a:gd name="connsiteY0" fmla="*/ 0 h 1012096"/>
              <a:gd name="connsiteX1" fmla="*/ 1529081 w 3231238"/>
              <a:gd name="connsiteY1" fmla="*/ 523021 h 1012096"/>
              <a:gd name="connsiteX2" fmla="*/ 0 w 3231238"/>
              <a:gd name="connsiteY2" fmla="*/ 515707 h 1012096"/>
              <a:gd name="connsiteX3" fmla="*/ 13063 w 3231238"/>
              <a:gd name="connsiteY3" fmla="*/ 1012096 h 1012096"/>
              <a:gd name="connsiteX4" fmla="*/ 3220506 w 3231238"/>
              <a:gd name="connsiteY4" fmla="*/ 1007397 h 1012096"/>
              <a:gd name="connsiteX5" fmla="*/ 3231238 w 3231238"/>
              <a:gd name="connsiteY5" fmla="*/ 16202 h 1012096"/>
              <a:gd name="connsiteX6" fmla="*/ 1539812 w 3231238"/>
              <a:gd name="connsiteY6" fmla="*/ 0 h 1012096"/>
              <a:gd name="connsiteX0" fmla="*/ 1453398 w 3231238"/>
              <a:gd name="connsiteY0" fmla="*/ 0 h 1029858"/>
              <a:gd name="connsiteX1" fmla="*/ 1529081 w 3231238"/>
              <a:gd name="connsiteY1" fmla="*/ 540783 h 1029858"/>
              <a:gd name="connsiteX2" fmla="*/ 0 w 3231238"/>
              <a:gd name="connsiteY2" fmla="*/ 533469 h 1029858"/>
              <a:gd name="connsiteX3" fmla="*/ 13063 w 3231238"/>
              <a:gd name="connsiteY3" fmla="*/ 1029858 h 1029858"/>
              <a:gd name="connsiteX4" fmla="*/ 3220506 w 3231238"/>
              <a:gd name="connsiteY4" fmla="*/ 1025159 h 1029858"/>
              <a:gd name="connsiteX5" fmla="*/ 3231238 w 3231238"/>
              <a:gd name="connsiteY5" fmla="*/ 33964 h 1029858"/>
              <a:gd name="connsiteX6" fmla="*/ 1453398 w 3231238"/>
              <a:gd name="connsiteY6" fmla="*/ 0 h 1029858"/>
              <a:gd name="connsiteX0" fmla="*/ 1453398 w 3231238"/>
              <a:gd name="connsiteY0" fmla="*/ 0 h 1029858"/>
              <a:gd name="connsiteX1" fmla="*/ 1461870 w 3231238"/>
              <a:gd name="connsiteY1" fmla="*/ 514141 h 1029858"/>
              <a:gd name="connsiteX2" fmla="*/ 0 w 3231238"/>
              <a:gd name="connsiteY2" fmla="*/ 533469 h 1029858"/>
              <a:gd name="connsiteX3" fmla="*/ 13063 w 3231238"/>
              <a:gd name="connsiteY3" fmla="*/ 1029858 h 1029858"/>
              <a:gd name="connsiteX4" fmla="*/ 3220506 w 3231238"/>
              <a:gd name="connsiteY4" fmla="*/ 1025159 h 1029858"/>
              <a:gd name="connsiteX5" fmla="*/ 3231238 w 3231238"/>
              <a:gd name="connsiteY5" fmla="*/ 33964 h 1029858"/>
              <a:gd name="connsiteX6" fmla="*/ 1453398 w 3231238"/>
              <a:gd name="connsiteY6" fmla="*/ 0 h 1029858"/>
              <a:gd name="connsiteX0" fmla="*/ 1463000 w 3231238"/>
              <a:gd name="connsiteY0" fmla="*/ 0 h 1012096"/>
              <a:gd name="connsiteX1" fmla="*/ 1461870 w 3231238"/>
              <a:gd name="connsiteY1" fmla="*/ 496379 h 1012096"/>
              <a:gd name="connsiteX2" fmla="*/ 0 w 3231238"/>
              <a:gd name="connsiteY2" fmla="*/ 515707 h 1012096"/>
              <a:gd name="connsiteX3" fmla="*/ 13063 w 3231238"/>
              <a:gd name="connsiteY3" fmla="*/ 1012096 h 1012096"/>
              <a:gd name="connsiteX4" fmla="*/ 3220506 w 3231238"/>
              <a:gd name="connsiteY4" fmla="*/ 1007397 h 1012096"/>
              <a:gd name="connsiteX5" fmla="*/ 3231238 w 3231238"/>
              <a:gd name="connsiteY5" fmla="*/ 16202 h 1012096"/>
              <a:gd name="connsiteX6" fmla="*/ 1463000 w 3231238"/>
              <a:gd name="connsiteY6" fmla="*/ 0 h 101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1238" h="1012096">
                <a:moveTo>
                  <a:pt x="1463000" y="0"/>
                </a:moveTo>
                <a:cubicBezTo>
                  <a:pt x="1462623" y="165460"/>
                  <a:pt x="1462247" y="330919"/>
                  <a:pt x="1461870" y="496379"/>
                </a:cubicBezTo>
                <a:lnTo>
                  <a:pt x="0" y="515707"/>
                </a:lnTo>
                <a:lnTo>
                  <a:pt x="13063" y="1012096"/>
                </a:lnTo>
                <a:lnTo>
                  <a:pt x="3220506" y="1007397"/>
                </a:lnTo>
                <a:cubicBezTo>
                  <a:pt x="3220883" y="668118"/>
                  <a:pt x="3230861" y="355481"/>
                  <a:pt x="3231238" y="16202"/>
                </a:cubicBezTo>
                <a:lnTo>
                  <a:pt x="1463000" y="0"/>
                </a:lnTo>
                <a:close/>
              </a:path>
            </a:pathLst>
          </a:custGeom>
          <a:noFill/>
          <a:ln w="76200" cap="flat" cmpd="sng" algn="ctr">
            <a:solidFill>
              <a:srgbClr val="FF0000"/>
            </a:solidFill>
            <a:prstDash val="solid"/>
            <a:round/>
            <a:headEnd type="none" w="med" len="med"/>
            <a:tailEnd type="none" w="med" len="med"/>
          </a:ln>
        </p:spPr>
        <p:txBody>
          <a:bodyPr wrap="none" anchor="ctr"/>
          <a:lstStyle/>
          <a:p>
            <a:endParaRPr lang="en-US"/>
          </a:p>
        </p:txBody>
      </p:sp>
      <p:pic>
        <p:nvPicPr>
          <p:cNvPr id="14" name="Picture 6" descr="Jesus.png"/>
          <p:cNvPicPr>
            <a:picLocks noChangeAspect="1"/>
          </p:cNvPicPr>
          <p:nvPr/>
        </p:nvPicPr>
        <p:blipFill>
          <a:blip r:embed="rId4" cstate="print"/>
          <a:srcRect l="19891" r="32961"/>
          <a:stretch>
            <a:fillRect/>
          </a:stretch>
        </p:blipFill>
        <p:spPr bwMode="auto">
          <a:xfrm>
            <a:off x="7886699" y="886312"/>
            <a:ext cx="4321276" cy="6010275"/>
          </a:xfrm>
          <a:prstGeom prst="rect">
            <a:avLst/>
          </a:prstGeom>
          <a:noFill/>
          <a:ln w="9525">
            <a:noFill/>
            <a:miter lim="800000"/>
            <a:headEnd/>
            <a:tailEnd/>
          </a:ln>
        </p:spPr>
      </p:pic>
      <p:sp>
        <p:nvSpPr>
          <p:cNvPr id="8" name="TextBox 7"/>
          <p:cNvSpPr txBox="1"/>
          <p:nvPr/>
        </p:nvSpPr>
        <p:spPr>
          <a:xfrm>
            <a:off x="1524000" y="5121275"/>
            <a:ext cx="9144000" cy="1568450"/>
          </a:xfrm>
          <a:prstGeom prst="rect">
            <a:avLst/>
          </a:prstGeom>
          <a:solidFill>
            <a:srgbClr val="000066">
              <a:alpha val="44000"/>
            </a:srgbClr>
          </a:solid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 Whoever believes in the Son has eternal life, but whoever rejects the Son will not see life, for God's wrath remains on him.“ John 3:36 </a:t>
            </a:r>
          </a:p>
        </p:txBody>
      </p:sp>
      <p:sp>
        <p:nvSpPr>
          <p:cNvPr id="9" name="TextBox 8"/>
          <p:cNvSpPr txBox="1"/>
          <p:nvPr/>
        </p:nvSpPr>
        <p:spPr>
          <a:xfrm>
            <a:off x="1524000" y="4684714"/>
            <a:ext cx="9144000" cy="2016125"/>
          </a:xfrm>
          <a:prstGeom prst="rect">
            <a:avLst/>
          </a:prstGeom>
          <a:solidFill>
            <a:srgbClr val="000066">
              <a:alpha val="44000"/>
            </a:srgbClr>
          </a:solid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 </a:t>
            </a:r>
            <a:r>
              <a:rPr lang="en-US" sz="3100" b="1" baseline="30000" dirty="0">
                <a:solidFill>
                  <a:schemeClr val="bg1"/>
                </a:solidFill>
                <a:effectLst>
                  <a:outerShdw blurRad="38100" dist="38100" dir="2700000" algn="tl">
                    <a:srgbClr val="000000">
                      <a:alpha val="43137"/>
                    </a:srgbClr>
                  </a:outerShdw>
                </a:effectLst>
              </a:rPr>
              <a:t>18</a:t>
            </a:r>
            <a:r>
              <a:rPr lang="en-US" sz="3100" b="1" dirty="0">
                <a:solidFill>
                  <a:schemeClr val="bg1"/>
                </a:solidFill>
                <a:effectLst>
                  <a:outerShdw blurRad="38100" dist="38100" dir="2700000" algn="tl">
                    <a:srgbClr val="000000">
                      <a:alpha val="43137"/>
                    </a:srgbClr>
                  </a:outerShdw>
                </a:effectLst>
              </a:rPr>
              <a:t> Whoever believes in him is not condemned, but whoever does not believe stands condemned already because he has not believed in the name of God's one and only Son. John 3:18 </a:t>
            </a: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2"/>
          <p:cNvSpPr>
            <a:spLocks/>
          </p:cNvSpPr>
          <p:nvPr/>
        </p:nvSpPr>
        <p:spPr bwMode="auto">
          <a:xfrm>
            <a:off x="6797676" y="-69850"/>
            <a:ext cx="5394324" cy="6927850"/>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15363" name="Freeform 3"/>
          <p:cNvSpPr>
            <a:spLocks/>
          </p:cNvSpPr>
          <p:nvPr/>
        </p:nvSpPr>
        <p:spPr bwMode="auto">
          <a:xfrm>
            <a:off x="0" y="-55563"/>
            <a:ext cx="5435600" cy="6913563"/>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11268" name="Rectangle 4"/>
          <p:cNvSpPr>
            <a:spLocks noGrp="1" noChangeArrowheads="1"/>
          </p:cNvSpPr>
          <p:nvPr>
            <p:ph type="title"/>
          </p:nvPr>
        </p:nvSpPr>
        <p:spPr>
          <a:xfrm>
            <a:off x="1658938" y="1571625"/>
            <a:ext cx="8686800" cy="1169988"/>
          </a:xfrm>
        </p:spPr>
        <p:txBody>
          <a:bodyPr/>
          <a:lstStyle/>
          <a:p>
            <a:pPr eaLnBrk="1" hangingPunct="1">
              <a:defRPr/>
            </a:pPr>
            <a:r>
              <a:rPr lang="en-US" sz="6600" dirty="0">
                <a:solidFill>
                  <a:srgbClr val="FF0000"/>
                </a:solidFill>
                <a:effectLst>
                  <a:glow rad="127000">
                    <a:schemeClr val="bg1"/>
                  </a:glow>
                  <a:outerShdw blurRad="38100" dist="38100" dir="2700000" algn="tl">
                    <a:srgbClr val="000000">
                      <a:alpha val="43137"/>
                    </a:srgbClr>
                  </a:outerShdw>
                </a:effectLst>
              </a:rPr>
              <a:t>"BUT"  </a:t>
            </a:r>
            <a:r>
              <a:rPr lang="en-US" sz="6600" dirty="0">
                <a:solidFill>
                  <a:schemeClr val="bg1"/>
                </a:solidFill>
              </a:rPr>
              <a:t>2:4</a:t>
            </a:r>
          </a:p>
        </p:txBody>
      </p:sp>
      <p:sp>
        <p:nvSpPr>
          <p:cNvPr id="11269" name="Rectangle 5"/>
          <p:cNvSpPr>
            <a:spLocks noGrp="1" noChangeArrowheads="1"/>
          </p:cNvSpPr>
          <p:nvPr>
            <p:ph type="body" idx="1"/>
          </p:nvPr>
        </p:nvSpPr>
        <p:spPr>
          <a:xfrm>
            <a:off x="571500" y="5649914"/>
            <a:ext cx="11061699" cy="784225"/>
          </a:xfrm>
        </p:spPr>
        <p:txBody>
          <a:bodyPr/>
          <a:lstStyle/>
          <a:p>
            <a:pPr algn="ctr" eaLnBrk="1" hangingPunct="1">
              <a:buFontTx/>
              <a:buNone/>
              <a:defRPr/>
            </a:pPr>
            <a:r>
              <a:rPr lang="en-US" dirty="0"/>
              <a:t>2:4 </a:t>
            </a:r>
            <a:r>
              <a:rPr lang="en-US" u="sng" dirty="0">
                <a:solidFill>
                  <a:srgbClr val="FF0000"/>
                </a:solidFill>
                <a:effectLst>
                  <a:glow rad="127000">
                    <a:schemeClr val="bg1"/>
                  </a:glow>
                  <a:outerShdw blurRad="38100" dist="38100" dir="2700000" algn="tl">
                    <a:srgbClr val="000000">
                      <a:alpha val="43137"/>
                    </a:srgbClr>
                  </a:outerShdw>
                </a:effectLst>
              </a:rPr>
              <a:t>But</a:t>
            </a:r>
            <a:r>
              <a:rPr lang="en-US" dirty="0"/>
              <a:t> ... because of his great love for us, </a:t>
            </a:r>
          </a:p>
        </p:txBody>
      </p:sp>
      <p:pic>
        <p:nvPicPr>
          <p:cNvPr id="15366" name="Picture 7"/>
          <p:cNvPicPr>
            <a:picLocks noChangeAspect="1" noChangeArrowheads="1"/>
          </p:cNvPicPr>
          <p:nvPr/>
        </p:nvPicPr>
        <p:blipFill>
          <a:blip r:embed="rId3" cstate="print"/>
          <a:srcRect/>
          <a:stretch>
            <a:fillRect/>
          </a:stretch>
        </p:blipFill>
        <p:spPr bwMode="auto">
          <a:xfrm>
            <a:off x="4703763" y="2952751"/>
            <a:ext cx="2933700" cy="3008313"/>
          </a:xfrm>
          <a:prstGeom prst="rect">
            <a:avLst/>
          </a:prstGeom>
          <a:noFill/>
          <a:ln w="9525">
            <a:noFill/>
            <a:miter lim="800000"/>
            <a:headEnd/>
            <a:tailEnd/>
          </a:ln>
        </p:spPr>
      </p:pic>
    </p:spTree>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12296" name="Rectangle 8"/>
          <p:cNvSpPr>
            <a:spLocks noChangeArrowheads="1"/>
          </p:cNvSpPr>
          <p:nvPr/>
        </p:nvSpPr>
        <p:spPr bwMode="auto">
          <a:xfrm>
            <a:off x="0" y="1660525"/>
            <a:ext cx="12192000" cy="1295400"/>
          </a:xfrm>
          <a:prstGeom prst="rect">
            <a:avLst/>
          </a:prstGeom>
          <a:solidFill>
            <a:srgbClr val="000066">
              <a:alpha val="39999"/>
            </a:srgbClr>
          </a:solidFill>
          <a:ln w="9525">
            <a:noFill/>
            <a:miter lim="800000"/>
            <a:headEnd/>
            <a:tailEnd/>
          </a:ln>
        </p:spPr>
        <p:txBody>
          <a:bodyPr wrap="none" anchor="ctr"/>
          <a:lstStyle/>
          <a:p>
            <a:endParaRPr lang="en-US"/>
          </a:p>
        </p:txBody>
      </p:sp>
      <p:sp>
        <p:nvSpPr>
          <p:cNvPr id="12293" name="Rectangle 5"/>
          <p:cNvSpPr>
            <a:spLocks noGrp="1" noChangeArrowheads="1"/>
          </p:cNvSpPr>
          <p:nvPr>
            <p:ph type="title"/>
          </p:nvPr>
        </p:nvSpPr>
        <p:spPr/>
        <p:txBody>
          <a:bodyPr/>
          <a:lstStyle/>
          <a:p>
            <a:pPr eaLnBrk="1" hangingPunct="1">
              <a:defRPr/>
            </a:pPr>
            <a:r>
              <a:rPr lang="en-US" sz="7600" dirty="0">
                <a:solidFill>
                  <a:schemeClr val="bg1"/>
                </a:solidFill>
              </a:rPr>
              <a:t>2-Our NEW place</a:t>
            </a:r>
          </a:p>
        </p:txBody>
      </p:sp>
      <p:sp>
        <p:nvSpPr>
          <p:cNvPr id="12294" name="Rectangle 6"/>
          <p:cNvSpPr>
            <a:spLocks noGrp="1" noChangeArrowheads="1"/>
          </p:cNvSpPr>
          <p:nvPr>
            <p:ph type="body" idx="1"/>
          </p:nvPr>
        </p:nvSpPr>
        <p:spPr>
          <a:effectLst>
            <a:glow rad="127000">
              <a:schemeClr val="bg1"/>
            </a:glow>
          </a:effectLst>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1—A </a:t>
            </a:r>
            <a:r>
              <a:rPr lang="en-US" u="sng" dirty="0">
                <a:solidFill>
                  <a:srgbClr val="FF0000"/>
                </a:solidFill>
                <a:effectLst>
                  <a:glow rad="127000">
                    <a:schemeClr val="bg1"/>
                  </a:glow>
                  <a:outerShdw blurRad="38100" dist="38100" dir="2700000" algn="tl">
                    <a:srgbClr val="000000">
                      <a:alpha val="43137"/>
                    </a:srgbClr>
                  </a:outerShdw>
                </a:effectLst>
              </a:rPr>
              <a:t>Com</a:t>
            </a:r>
            <a:r>
              <a:rPr lang="en-US" dirty="0">
                <a:solidFill>
                  <a:srgbClr val="FF0000"/>
                </a:solidFill>
                <a:effectLst>
                  <a:glow rad="127000">
                    <a:schemeClr val="bg1"/>
                  </a:glow>
                  <a:outerShdw blurRad="38100" dist="38100" dir="2700000" algn="tl">
                    <a:srgbClr val="000000">
                      <a:alpha val="43137"/>
                    </a:srgbClr>
                  </a:outerShdw>
                </a:effectLst>
              </a:rPr>
              <a:t>p</a:t>
            </a:r>
            <a:r>
              <a:rPr lang="en-US" u="sng" dirty="0">
                <a:solidFill>
                  <a:srgbClr val="FF0000"/>
                </a:solidFill>
                <a:effectLst>
                  <a:glow rad="127000">
                    <a:schemeClr val="bg1"/>
                  </a:glow>
                  <a:outerShdw blurRad="38100" dist="38100" dir="2700000" algn="tl">
                    <a:srgbClr val="000000">
                      <a:alpha val="43137"/>
                    </a:srgbClr>
                  </a:outerShdw>
                </a:effectLst>
              </a:rPr>
              <a:t>assionate</a:t>
            </a:r>
            <a:r>
              <a:rPr lang="en-US" dirty="0">
                <a:solidFill>
                  <a:srgbClr val="FF0000"/>
                </a:solidFill>
                <a:effectLst>
                  <a:glow rad="127000">
                    <a:schemeClr val="bg1"/>
                  </a:glow>
                  <a:outerShdw blurRad="38100" dist="38100" dir="2700000" algn="tl">
                    <a:srgbClr val="000000">
                      <a:alpha val="43137"/>
                    </a:srgbClr>
                  </a:outerShdw>
                </a:effectLst>
              </a:rPr>
              <a:t> Place</a:t>
            </a:r>
            <a:br>
              <a:rPr lang="en-US" dirty="0">
                <a:solidFill>
                  <a:srgbClr val="FF0000"/>
                </a:solidFill>
                <a:effectLst>
                  <a:glow rad="127000">
                    <a:schemeClr val="bg1"/>
                  </a:glow>
                  <a:outerShdw blurRad="38100" dist="38100" dir="2700000" algn="tl">
                    <a:srgbClr val="000000">
                      <a:alpha val="43137"/>
                    </a:srgbClr>
                  </a:outerShdw>
                </a:effectLst>
              </a:rPr>
            </a:br>
            <a:r>
              <a:rPr lang="en-US" dirty="0"/>
              <a:t>2:4 God, who is rich in mercy,</a:t>
            </a:r>
          </a:p>
          <a:p>
            <a:pPr eaLnBrk="1" hangingPunct="1">
              <a:buFontTx/>
              <a:buNone/>
              <a:defRPr/>
            </a:pPr>
            <a:endParaRPr lang="en-US" dirty="0"/>
          </a:p>
        </p:txBody>
      </p:sp>
      <p:sp>
        <p:nvSpPr>
          <p:cNvPr id="7" name="Rectangle 6"/>
          <p:cNvSpPr>
            <a:spLocks noChangeArrowheads="1"/>
          </p:cNvSpPr>
          <p:nvPr/>
        </p:nvSpPr>
        <p:spPr bwMode="auto">
          <a:xfrm>
            <a:off x="4487840" y="2214899"/>
            <a:ext cx="3182938" cy="650874"/>
          </a:xfrm>
          <a:prstGeom prst="rect">
            <a:avLst/>
          </a:prstGeom>
          <a:noFill/>
          <a:ln w="76200" algn="ctr">
            <a:solidFill>
              <a:srgbClr val="FF0000"/>
            </a:solidFill>
            <a:round/>
            <a:headEnd/>
            <a:tailEnd/>
          </a:ln>
        </p:spPr>
        <p:txBody>
          <a:bodyPr wrap="none" anchor="ctr"/>
          <a:lstStyle/>
          <a:p>
            <a:endParaRPr lang="en-US"/>
          </a:p>
        </p:txBody>
      </p:sp>
      <p:pic>
        <p:nvPicPr>
          <p:cNvPr id="16390" name="Picture 7"/>
          <p:cNvPicPr>
            <a:picLocks noChangeAspect="1" noChangeArrowheads="1"/>
          </p:cNvPicPr>
          <p:nvPr/>
        </p:nvPicPr>
        <p:blipFill>
          <a:blip r:embed="rId4" cstate="print"/>
          <a:srcRect/>
          <a:stretch>
            <a:fillRect/>
          </a:stretch>
        </p:blipFill>
        <p:spPr bwMode="auto">
          <a:xfrm>
            <a:off x="7109619" y="2027597"/>
            <a:ext cx="5149850" cy="4830762"/>
          </a:xfrm>
          <a:prstGeom prst="rect">
            <a:avLst/>
          </a:prstGeom>
          <a:noFill/>
          <a:ln w="9525" algn="ctr">
            <a:noFill/>
            <a:miter lim="800000"/>
            <a:headEnd/>
            <a:tailEnd/>
          </a:ln>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randombar(horizontal)">
                                      <p:cBhvr>
                                        <p:cTn id="7" dur="500"/>
                                        <p:tgtEl>
                                          <p:spTgt spid="1229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294">
                                            <p:txEl>
                                              <p:pRg st="0" end="0"/>
                                            </p:txEl>
                                          </p:spTgt>
                                        </p:tgtEl>
                                        <p:attrNameLst>
                                          <p:attrName>style.visibility</p:attrName>
                                        </p:attrNameLst>
                                      </p:cBhvr>
                                      <p:to>
                                        <p:strVal val="visible"/>
                                      </p:to>
                                    </p:set>
                                    <p:animEffect transition="in" filter="randombar(horizontal)">
                                      <p:cBhvr>
                                        <p:cTn id="10" dur="500"/>
                                        <p:tgtEl>
                                          <p:spTgt spid="12294">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6390"/>
                                        </p:tgtEl>
                                        <p:attrNameLst>
                                          <p:attrName>style.visibility</p:attrName>
                                        </p:attrNameLst>
                                      </p:cBhvr>
                                      <p:to>
                                        <p:strVal val="visible"/>
                                      </p:to>
                                    </p:set>
                                    <p:animEffect transition="in" filter="randombar(horizontal)">
                                      <p:cBhvr>
                                        <p:cTn id="13" dur="500"/>
                                        <p:tgtEl>
                                          <p:spTgt spid="1639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294" grpId="0" build="p"/>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Father</a:t>
            </a:r>
          </a:p>
        </p:txBody>
      </p:sp>
      <p:sp>
        <p:nvSpPr>
          <p:cNvPr id="3" name="Content Placeholder 2"/>
          <p:cNvSpPr>
            <a:spLocks noGrp="1"/>
          </p:cNvSpPr>
          <p:nvPr>
            <p:ph idx="1"/>
          </p:nvPr>
        </p:nvSpPr>
        <p:spPr/>
        <p:txBody>
          <a:bodyPr/>
          <a:lstStyle/>
          <a:p>
            <a:pPr algn="ctr">
              <a:defRPr/>
            </a:pPr>
            <a:r>
              <a:rPr lang="en-US" sz="5400" dirty="0">
                <a:solidFill>
                  <a:schemeClr val="tx1"/>
                </a:solidFill>
              </a:rPr>
              <a:t>Chose Us</a:t>
            </a:r>
          </a:p>
        </p:txBody>
      </p:sp>
      <p:pic>
        <p:nvPicPr>
          <p:cNvPr id="5" name="Picture 8"/>
          <p:cNvPicPr>
            <a:picLocks noChangeAspect="1" noChangeArrowheads="1"/>
          </p:cNvPicPr>
          <p:nvPr/>
        </p:nvPicPr>
        <p:blipFill>
          <a:blip r:embed="rId4" cstate="print"/>
          <a:srcRect/>
          <a:stretch>
            <a:fillRect/>
          </a:stretch>
        </p:blipFill>
        <p:spPr bwMode="auto">
          <a:xfrm>
            <a:off x="4443414" y="3187701"/>
            <a:ext cx="3305175" cy="3230563"/>
          </a:xfrm>
          <a:prstGeom prst="rect">
            <a:avLst/>
          </a:prstGeom>
          <a:noFill/>
          <a:ln w="9525">
            <a:noFill/>
            <a:miter lim="800000"/>
            <a:headEnd/>
            <a:tailEnd/>
          </a:ln>
        </p:spPr>
      </p:pic>
      <p:pic>
        <p:nvPicPr>
          <p:cNvPr id="6" name="Picture 9"/>
          <p:cNvPicPr>
            <a:picLocks noChangeAspect="1" noChangeArrowheads="1"/>
          </p:cNvPicPr>
          <p:nvPr/>
        </p:nvPicPr>
        <p:blipFill>
          <a:blip r:embed="rId5" cstate="print"/>
          <a:srcRect/>
          <a:stretch>
            <a:fillRect/>
          </a:stretch>
        </p:blipFill>
        <p:spPr bwMode="auto">
          <a:xfrm>
            <a:off x="4779963" y="2289175"/>
            <a:ext cx="3479800" cy="3722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17411" name="Rectangle 6"/>
          <p:cNvSpPr>
            <a:spLocks noChangeArrowheads="1"/>
          </p:cNvSpPr>
          <p:nvPr/>
        </p:nvSpPr>
        <p:spPr bwMode="auto">
          <a:xfrm>
            <a:off x="0" y="1660526"/>
            <a:ext cx="12191999" cy="2759075"/>
          </a:xfrm>
          <a:prstGeom prst="rect">
            <a:avLst/>
          </a:prstGeom>
          <a:solidFill>
            <a:srgbClr val="000066">
              <a:alpha val="39999"/>
            </a:srgbClr>
          </a:solidFill>
          <a:ln w="9525">
            <a:noFill/>
            <a:miter lim="800000"/>
            <a:headEnd/>
            <a:tailEnd/>
          </a:ln>
        </p:spPr>
        <p:txBody>
          <a:bodyPr wrap="none" anchor="ctr"/>
          <a:lstStyle/>
          <a:p>
            <a:endParaRPr lang="en-US" b="1"/>
          </a:p>
        </p:txBody>
      </p:sp>
      <p:sp>
        <p:nvSpPr>
          <p:cNvPr id="13315"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sp>
        <p:nvSpPr>
          <p:cNvPr id="13316" name="Rectangle 4"/>
          <p:cNvSpPr>
            <a:spLocks noGrp="1" noChangeArrowheads="1"/>
          </p:cNvSpPr>
          <p:nvPr>
            <p:ph type="body" idx="1"/>
          </p:nvPr>
        </p:nvSpPr>
        <p:spPr>
          <a:effectLst>
            <a:glow rad="127000">
              <a:schemeClr val="bg1"/>
            </a:glow>
          </a:effectLst>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2—A </a:t>
            </a:r>
            <a:r>
              <a:rPr lang="en-US" u="sng" dirty="0">
                <a:solidFill>
                  <a:srgbClr val="FF0000"/>
                </a:solidFill>
                <a:effectLst>
                  <a:glow rad="127000">
                    <a:schemeClr val="bg1"/>
                  </a:glow>
                  <a:outerShdw blurRad="38100" dist="38100" dir="2700000" algn="tl">
                    <a:srgbClr val="000000">
                      <a:alpha val="43137"/>
                    </a:srgbClr>
                  </a:outerShdw>
                </a:effectLst>
              </a:rPr>
              <a:t>Re</a:t>
            </a:r>
            <a:r>
              <a:rPr lang="en-US" dirty="0">
                <a:solidFill>
                  <a:srgbClr val="FF0000"/>
                </a:solidFill>
                <a:effectLst>
                  <a:glow rad="127000">
                    <a:schemeClr val="bg1"/>
                  </a:glow>
                  <a:outerShdw blurRad="38100" dist="38100" dir="2700000" algn="tl">
                    <a:srgbClr val="000000">
                      <a:alpha val="43137"/>
                    </a:srgbClr>
                  </a:outerShdw>
                </a:effectLst>
              </a:rPr>
              <a:t>j</a:t>
            </a:r>
            <a:r>
              <a:rPr lang="en-US" u="sng" dirty="0">
                <a:solidFill>
                  <a:srgbClr val="FF0000"/>
                </a:solidFill>
                <a:effectLst>
                  <a:glow rad="127000">
                    <a:schemeClr val="bg1"/>
                  </a:glow>
                  <a:outerShdw blurRad="38100" dist="38100" dir="2700000" algn="tl">
                    <a:srgbClr val="000000">
                      <a:alpha val="43137"/>
                    </a:srgbClr>
                  </a:outerShdw>
                </a:effectLst>
              </a:rPr>
              <a:t>uvenatin</a:t>
            </a:r>
            <a:r>
              <a:rPr lang="en-US" dirty="0">
                <a:solidFill>
                  <a:srgbClr val="FF0000"/>
                </a:solidFill>
                <a:effectLst>
                  <a:glow rad="127000">
                    <a:schemeClr val="bg1"/>
                  </a:glow>
                  <a:outerShdw blurRad="38100" dist="38100" dir="2700000" algn="tl">
                    <a:srgbClr val="000000">
                      <a:alpha val="43137"/>
                    </a:srgbClr>
                  </a:outerShdw>
                </a:effectLst>
              </a:rPr>
              <a:t>g Place</a:t>
            </a:r>
          </a:p>
          <a:p>
            <a:pPr>
              <a:defRPr/>
            </a:pPr>
            <a:r>
              <a:rPr lang="en-US" b="0" dirty="0"/>
              <a:t>   </a:t>
            </a:r>
            <a:r>
              <a:rPr lang="en-US" dirty="0"/>
              <a:t>2:5 made us alive with Christ </a:t>
            </a:r>
            <a:br>
              <a:rPr lang="en-US" dirty="0"/>
            </a:br>
            <a:r>
              <a:rPr lang="en-US" dirty="0"/>
              <a:t>even when we were dead </a:t>
            </a:r>
            <a:br>
              <a:rPr lang="en-US" dirty="0"/>
            </a:br>
            <a:r>
              <a:rPr lang="en-US" dirty="0"/>
              <a:t>in transgressions--</a:t>
            </a:r>
          </a:p>
        </p:txBody>
      </p:sp>
      <p:sp>
        <p:nvSpPr>
          <p:cNvPr id="17414" name="Text Box 20"/>
          <p:cNvSpPr txBox="1">
            <a:spLocks noChangeArrowheads="1"/>
          </p:cNvSpPr>
          <p:nvPr/>
        </p:nvSpPr>
        <p:spPr bwMode="auto">
          <a:xfrm>
            <a:off x="1708550" y="4594819"/>
            <a:ext cx="4086225" cy="1569660"/>
          </a:xfrm>
          <a:prstGeom prst="rect">
            <a:avLst/>
          </a:prstGeom>
          <a:noFill/>
          <a:ln w="9525">
            <a:noFill/>
            <a:miter lim="800000"/>
            <a:headEnd/>
            <a:tailEnd/>
          </a:ln>
        </p:spPr>
        <p:txBody>
          <a:bodyPr>
            <a:spAutoFit/>
          </a:bodyPr>
          <a:lstStyle/>
          <a:p>
            <a:pPr eaLnBrk="0" hangingPunct="0"/>
            <a:r>
              <a:rPr lang="en-US" sz="4800" b="1" dirty="0"/>
              <a:t>DEAD IN SIN </a:t>
            </a:r>
            <a:br>
              <a:rPr lang="en-US" sz="4800" b="1" dirty="0"/>
            </a:br>
            <a:r>
              <a:rPr lang="en-US" sz="4800" b="1" dirty="0"/>
              <a:t>Eph. 2:1</a:t>
            </a:r>
          </a:p>
        </p:txBody>
      </p:sp>
      <p:pic>
        <p:nvPicPr>
          <p:cNvPr id="17416" name="Picture 18"/>
          <p:cNvPicPr>
            <a:picLocks noChangeAspect="1" noChangeArrowheads="1"/>
          </p:cNvPicPr>
          <p:nvPr/>
        </p:nvPicPr>
        <p:blipFill>
          <a:blip r:embed="rId4" cstate="print"/>
          <a:srcRect/>
          <a:stretch>
            <a:fillRect/>
          </a:stretch>
        </p:blipFill>
        <p:spPr bwMode="auto">
          <a:xfrm>
            <a:off x="5937250" y="3429000"/>
            <a:ext cx="5233988" cy="3454400"/>
          </a:xfrm>
          <a:prstGeom prst="rect">
            <a:avLst/>
          </a:prstGeom>
          <a:noFill/>
          <a:ln w="9525" algn="ctr">
            <a:noFill/>
            <a:miter lim="800000"/>
            <a:headEnd/>
            <a:tailEnd/>
          </a:ln>
        </p:spPr>
      </p:pic>
      <p:cxnSp>
        <p:nvCxnSpPr>
          <p:cNvPr id="2" name="Straight Connector 12"/>
          <p:cNvCxnSpPr>
            <a:cxnSpLocks noChangeShapeType="1"/>
          </p:cNvCxnSpPr>
          <p:nvPr/>
        </p:nvCxnSpPr>
        <p:spPr bwMode="auto">
          <a:xfrm>
            <a:off x="-2579370" y="4130993"/>
            <a:ext cx="914400" cy="914400"/>
          </a:xfrm>
          <a:prstGeom prst="line">
            <a:avLst/>
          </a:prstGeom>
          <a:noFill/>
          <a:ln w="9525" algn="ctr">
            <a:noFill/>
            <a:round/>
            <a:headEnd/>
            <a:tailEnd/>
          </a:ln>
        </p:spPr>
      </p:cxnSp>
      <p:cxnSp>
        <p:nvCxnSpPr>
          <p:cNvPr id="15" name="Straight Connector 14"/>
          <p:cNvCxnSpPr>
            <a:cxnSpLocks noChangeShapeType="1"/>
          </p:cNvCxnSpPr>
          <p:nvPr/>
        </p:nvCxnSpPr>
        <p:spPr bwMode="auto">
          <a:xfrm>
            <a:off x="1777522" y="2954515"/>
            <a:ext cx="3174206" cy="16247"/>
          </a:xfrm>
          <a:prstGeom prst="line">
            <a:avLst/>
          </a:prstGeom>
          <a:noFill/>
          <a:ln w="76200" algn="ctr">
            <a:solidFill>
              <a:srgbClr val="FF0000"/>
            </a:solidFill>
            <a:round/>
            <a:headEnd/>
            <a:tailEnd/>
          </a:ln>
        </p:spPr>
      </p:cxnSp>
      <p:cxnSp>
        <p:nvCxnSpPr>
          <p:cNvPr id="16" name="Straight Connector 15"/>
          <p:cNvCxnSpPr>
            <a:cxnSpLocks noChangeShapeType="1"/>
          </p:cNvCxnSpPr>
          <p:nvPr/>
        </p:nvCxnSpPr>
        <p:spPr bwMode="auto">
          <a:xfrm flipV="1">
            <a:off x="3380116" y="3644144"/>
            <a:ext cx="3092122" cy="8257"/>
          </a:xfrm>
          <a:prstGeom prst="line">
            <a:avLst/>
          </a:prstGeom>
          <a:noFill/>
          <a:ln w="76200" algn="ctr">
            <a:solidFill>
              <a:srgbClr val="FF0000"/>
            </a:solidFill>
            <a:round/>
            <a:headEnd/>
            <a:tailEnd/>
          </a:ln>
        </p:spPr>
      </p:cxnSp>
      <p:cxnSp>
        <p:nvCxnSpPr>
          <p:cNvPr id="19" name="Straight Connector 18"/>
          <p:cNvCxnSpPr>
            <a:cxnSpLocks noChangeShapeType="1"/>
          </p:cNvCxnSpPr>
          <p:nvPr/>
        </p:nvCxnSpPr>
        <p:spPr bwMode="auto">
          <a:xfrm flipV="1">
            <a:off x="1042195" y="4308264"/>
            <a:ext cx="3883982" cy="34709"/>
          </a:xfrm>
          <a:prstGeom prst="line">
            <a:avLst/>
          </a:prstGeom>
          <a:noFill/>
          <a:ln w="76200" algn="ctr">
            <a:solidFill>
              <a:srgbClr val="FF0000"/>
            </a:solidFill>
            <a:round/>
            <a:headEnd/>
            <a:tailEnd/>
          </a:ln>
        </p:spPr>
      </p:cxnSp>
      <p:sp>
        <p:nvSpPr>
          <p:cNvPr id="22" name="Rectangle 21"/>
          <p:cNvSpPr>
            <a:spLocks noChangeArrowheads="1"/>
          </p:cNvSpPr>
          <p:nvPr/>
        </p:nvSpPr>
        <p:spPr bwMode="auto">
          <a:xfrm>
            <a:off x="4951729" y="2332453"/>
            <a:ext cx="2470625" cy="639764"/>
          </a:xfrm>
          <a:prstGeom prst="rect">
            <a:avLst/>
          </a:prstGeom>
          <a:noFill/>
          <a:ln w="76200" algn="ctr">
            <a:solidFill>
              <a:srgbClr val="FF0000"/>
            </a:solidFill>
            <a:round/>
            <a:headEnd/>
            <a:tailEnd/>
          </a:ln>
        </p:spPr>
        <p:txBody>
          <a:bodyPr wrap="none" anchor="ctr"/>
          <a:lstStyle/>
          <a:p>
            <a:endParaRPr lang="en-US" b="1"/>
          </a:p>
        </p:txBody>
      </p:sp>
      <p:pic>
        <p:nvPicPr>
          <p:cNvPr id="9" name="Picture 2"/>
          <p:cNvPicPr>
            <a:picLocks noChangeAspect="1" noChangeArrowheads="1"/>
          </p:cNvPicPr>
          <p:nvPr/>
        </p:nvPicPr>
        <p:blipFill>
          <a:blip r:embed="rId5" cstate="print"/>
          <a:srcRect/>
          <a:stretch>
            <a:fillRect/>
          </a:stretch>
        </p:blipFill>
        <p:spPr bwMode="auto">
          <a:xfrm>
            <a:off x="-3054524" y="-1069800"/>
            <a:ext cx="15077141" cy="7927800"/>
          </a:xfrm>
          <a:prstGeom prst="rect">
            <a:avLst/>
          </a:prstGeom>
          <a:noFill/>
          <a:ln w="9525" algn="ctr">
            <a:noFill/>
            <a:miter lim="800000"/>
            <a:headEnd/>
            <a:tailEnd/>
          </a:ln>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416"/>
                                        </p:tgtEl>
                                        <p:attrNameLst>
                                          <p:attrName>style.visibility</p:attrName>
                                        </p:attrNameLst>
                                      </p:cBhvr>
                                      <p:to>
                                        <p:strVal val="visible"/>
                                      </p:to>
                                    </p:set>
                                    <p:animEffect transition="in" filter="randombar(horizontal)">
                                      <p:cBhvr>
                                        <p:cTn id="10" dur="500"/>
                                        <p:tgtEl>
                                          <p:spTgt spid="174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7414"/>
                                        </p:tgtEl>
                                        <p:attrNameLst>
                                          <p:attrName>style.visibility</p:attrName>
                                        </p:attrNameLst>
                                      </p:cBhvr>
                                      <p:to>
                                        <p:strVal val="visible"/>
                                      </p:to>
                                    </p:set>
                                    <p:animEffect transition="in" filter="randombar(horizontal)">
                                      <p:cBhvr>
                                        <p:cTn id="18" dur="500"/>
                                        <p:tgtEl>
                                          <p:spTgt spid="174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18435" name="Rectangle 6"/>
          <p:cNvSpPr>
            <a:spLocks noChangeArrowheads="1"/>
          </p:cNvSpPr>
          <p:nvPr/>
        </p:nvSpPr>
        <p:spPr bwMode="auto">
          <a:xfrm>
            <a:off x="8618" y="1660526"/>
            <a:ext cx="12183382" cy="2759075"/>
          </a:xfrm>
          <a:prstGeom prst="rect">
            <a:avLst/>
          </a:prstGeom>
          <a:solidFill>
            <a:srgbClr val="000066">
              <a:alpha val="39999"/>
            </a:srgbClr>
          </a:solidFill>
          <a:ln w="9525">
            <a:noFill/>
            <a:miter lim="800000"/>
            <a:headEnd/>
            <a:tailEnd/>
          </a:ln>
        </p:spPr>
        <p:txBody>
          <a:bodyPr wrap="none" anchor="ctr"/>
          <a:lstStyle/>
          <a:p>
            <a:endParaRPr lang="en-US"/>
          </a:p>
        </p:txBody>
      </p:sp>
      <p:sp>
        <p:nvSpPr>
          <p:cNvPr id="13315"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sp>
        <p:nvSpPr>
          <p:cNvPr id="13316" name="Rectangle 4"/>
          <p:cNvSpPr>
            <a:spLocks noGrp="1" noChangeArrowheads="1"/>
          </p:cNvSpPr>
          <p:nvPr>
            <p:ph type="body" idx="1"/>
          </p:nvPr>
        </p:nvSpPr>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2—A </a:t>
            </a:r>
            <a:r>
              <a:rPr lang="en-US" u="sng" dirty="0">
                <a:solidFill>
                  <a:srgbClr val="FF0000"/>
                </a:solidFill>
                <a:effectLst>
                  <a:glow rad="127000">
                    <a:schemeClr val="bg1"/>
                  </a:glow>
                  <a:outerShdw blurRad="38100" dist="38100" dir="2700000" algn="tl">
                    <a:srgbClr val="000000">
                      <a:alpha val="43137"/>
                    </a:srgbClr>
                  </a:outerShdw>
                </a:effectLst>
              </a:rPr>
              <a:t>Re</a:t>
            </a:r>
            <a:r>
              <a:rPr lang="en-US" dirty="0">
                <a:solidFill>
                  <a:srgbClr val="FF0000"/>
                </a:solidFill>
                <a:effectLst>
                  <a:glow rad="127000">
                    <a:schemeClr val="bg1"/>
                  </a:glow>
                  <a:outerShdw blurRad="38100" dist="38100" dir="2700000" algn="tl">
                    <a:srgbClr val="000000">
                      <a:alpha val="43137"/>
                    </a:srgbClr>
                  </a:outerShdw>
                </a:effectLst>
              </a:rPr>
              <a:t>j</a:t>
            </a:r>
            <a:r>
              <a:rPr lang="en-US" u="sng" dirty="0">
                <a:solidFill>
                  <a:srgbClr val="FF0000"/>
                </a:solidFill>
                <a:effectLst>
                  <a:glow rad="127000">
                    <a:schemeClr val="bg1"/>
                  </a:glow>
                  <a:outerShdw blurRad="38100" dist="38100" dir="2700000" algn="tl">
                    <a:srgbClr val="000000">
                      <a:alpha val="43137"/>
                    </a:srgbClr>
                  </a:outerShdw>
                </a:effectLst>
              </a:rPr>
              <a:t>uvenating</a:t>
            </a:r>
            <a:r>
              <a:rPr lang="en-US" dirty="0">
                <a:solidFill>
                  <a:srgbClr val="FF0000"/>
                </a:solidFill>
                <a:effectLst>
                  <a:glow rad="127000">
                    <a:schemeClr val="bg1"/>
                  </a:glow>
                  <a:outerShdw blurRad="38100" dist="38100" dir="2700000" algn="tl">
                    <a:srgbClr val="000000">
                      <a:alpha val="43137"/>
                    </a:srgbClr>
                  </a:outerShdw>
                </a:effectLst>
              </a:rPr>
              <a:t> Place</a:t>
            </a:r>
          </a:p>
          <a:p>
            <a:pPr eaLnBrk="1" hangingPunct="1">
              <a:buFontTx/>
              <a:buNone/>
              <a:defRPr/>
            </a:pPr>
            <a:r>
              <a:rPr lang="en-US" b="0" dirty="0"/>
              <a:t>   </a:t>
            </a:r>
            <a:r>
              <a:rPr lang="en-US" dirty="0"/>
              <a:t>2:5 made us alive with </a:t>
            </a:r>
            <a:br>
              <a:rPr lang="en-US" dirty="0"/>
            </a:br>
            <a:r>
              <a:rPr lang="en-US" dirty="0"/>
              <a:t>Christ even when we were </a:t>
            </a:r>
            <a:br>
              <a:rPr lang="en-US" dirty="0"/>
            </a:br>
            <a:r>
              <a:rPr lang="en-US" dirty="0"/>
              <a:t>dead in transgressions--</a:t>
            </a:r>
          </a:p>
        </p:txBody>
      </p:sp>
      <p:sp>
        <p:nvSpPr>
          <p:cNvPr id="13332" name="Text Box 20"/>
          <p:cNvSpPr txBox="1">
            <a:spLocks noChangeArrowheads="1"/>
          </p:cNvSpPr>
          <p:nvPr/>
        </p:nvSpPr>
        <p:spPr bwMode="auto">
          <a:xfrm>
            <a:off x="1227372" y="4624957"/>
            <a:ext cx="4754095" cy="1569660"/>
          </a:xfrm>
          <a:prstGeom prst="rect">
            <a:avLst/>
          </a:prstGeom>
          <a:noFill/>
          <a:ln w="9525">
            <a:noFill/>
            <a:miter lim="800000"/>
            <a:headEnd/>
            <a:tailEnd/>
          </a:ln>
        </p:spPr>
        <p:txBody>
          <a:bodyPr wrap="square">
            <a:spAutoFit/>
          </a:bodyPr>
          <a:lstStyle/>
          <a:p>
            <a:pPr eaLnBrk="0" hangingPunct="0"/>
            <a:r>
              <a:rPr lang="en-US" sz="4800" b="1" dirty="0"/>
              <a:t>Alive with Christ</a:t>
            </a:r>
            <a:br>
              <a:rPr lang="en-US" sz="4800" b="1" dirty="0"/>
            </a:br>
            <a:r>
              <a:rPr lang="en-US" sz="4800" b="1" dirty="0"/>
              <a:t>Eph. 2:5</a:t>
            </a:r>
          </a:p>
        </p:txBody>
      </p:sp>
      <p:pic>
        <p:nvPicPr>
          <p:cNvPr id="18439" name="Picture 17"/>
          <p:cNvPicPr>
            <a:picLocks noChangeAspect="1" noChangeArrowheads="1"/>
          </p:cNvPicPr>
          <p:nvPr/>
        </p:nvPicPr>
        <p:blipFill>
          <a:blip r:embed="rId4" cstate="print"/>
          <a:srcRect/>
          <a:stretch>
            <a:fillRect/>
          </a:stretch>
        </p:blipFill>
        <p:spPr bwMode="auto">
          <a:xfrm>
            <a:off x="6599238" y="992189"/>
            <a:ext cx="3467100" cy="5437187"/>
          </a:xfrm>
          <a:prstGeom prst="rect">
            <a:avLst/>
          </a:prstGeom>
          <a:noFill/>
          <a:ln w="9525" algn="ctr">
            <a:noFill/>
            <a:miter lim="800000"/>
            <a:headEnd/>
            <a:tailEnd/>
          </a:ln>
        </p:spPr>
      </p:pic>
      <p:pic>
        <p:nvPicPr>
          <p:cNvPr id="18440" name="Picture 18"/>
          <p:cNvPicPr>
            <a:picLocks noChangeAspect="1" noChangeArrowheads="1"/>
          </p:cNvPicPr>
          <p:nvPr/>
        </p:nvPicPr>
        <p:blipFill>
          <a:blip r:embed="rId5" cstate="print"/>
          <a:srcRect/>
          <a:stretch>
            <a:fillRect/>
          </a:stretch>
        </p:blipFill>
        <p:spPr bwMode="auto">
          <a:xfrm>
            <a:off x="5937250" y="3429000"/>
            <a:ext cx="5233988" cy="3454400"/>
          </a:xfrm>
          <a:prstGeom prst="rect">
            <a:avLst/>
          </a:prstGeom>
          <a:noFill/>
          <a:ln w="9525" algn="ctr">
            <a:noFill/>
            <a:miter lim="800000"/>
            <a:headEnd/>
            <a:tailEnd/>
          </a:ln>
        </p:spPr>
      </p:pic>
      <p:sp>
        <p:nvSpPr>
          <p:cNvPr id="11" name="Rectangle 10"/>
          <p:cNvSpPr>
            <a:spLocks noChangeArrowheads="1"/>
          </p:cNvSpPr>
          <p:nvPr/>
        </p:nvSpPr>
        <p:spPr bwMode="auto">
          <a:xfrm>
            <a:off x="1742447" y="2314700"/>
            <a:ext cx="3300388" cy="683139"/>
          </a:xfrm>
          <a:prstGeom prst="rect">
            <a:avLst/>
          </a:prstGeom>
          <a:noFill/>
          <a:ln w="76200" algn="ctr">
            <a:solidFill>
              <a:srgbClr val="FF0000"/>
            </a:solidFill>
            <a:round/>
            <a:headEnd/>
            <a:tailEnd/>
          </a:ln>
        </p:spPr>
        <p:txBody>
          <a:bodyPr wrap="none" anchor="ctr"/>
          <a:lstStyle/>
          <a:p>
            <a:endParaRPr lang="en-US"/>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332"/>
                                        </p:tgtEl>
                                        <p:attrNameLst>
                                          <p:attrName>style.visibility</p:attrName>
                                        </p:attrNameLst>
                                      </p:cBhvr>
                                      <p:to>
                                        <p:strVal val="visible"/>
                                      </p:to>
                                    </p:set>
                                    <p:animEffect transition="in" filter="randombar(horizontal)">
                                      <p:cBhvr>
                                        <p:cTn id="7" dur="500"/>
                                        <p:tgtEl>
                                          <p:spTgt spid="1333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 grpId="0" autoUpdateAnimBg="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19458" name="Rectangle 7"/>
          <p:cNvSpPr>
            <a:spLocks noChangeArrowheads="1"/>
          </p:cNvSpPr>
          <p:nvPr/>
        </p:nvSpPr>
        <p:spPr bwMode="auto">
          <a:xfrm>
            <a:off x="0" y="1660526"/>
            <a:ext cx="12192000" cy="1768475"/>
          </a:xfrm>
          <a:prstGeom prst="rect">
            <a:avLst/>
          </a:prstGeom>
          <a:solidFill>
            <a:srgbClr val="000066">
              <a:alpha val="39999"/>
            </a:srgbClr>
          </a:solidFill>
          <a:ln w="9525">
            <a:noFill/>
            <a:miter lim="800000"/>
            <a:headEnd/>
            <a:tailEnd/>
          </a:ln>
        </p:spPr>
        <p:txBody>
          <a:bodyPr wrap="none" anchor="ctr"/>
          <a:lstStyle/>
          <a:p>
            <a:endParaRPr lang="en-US"/>
          </a:p>
        </p:txBody>
      </p:sp>
      <p:sp>
        <p:nvSpPr>
          <p:cNvPr id="17411"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sp>
        <p:nvSpPr>
          <p:cNvPr id="17412" name="Rectangle 4"/>
          <p:cNvSpPr>
            <a:spLocks noGrp="1" noChangeArrowheads="1"/>
          </p:cNvSpPr>
          <p:nvPr>
            <p:ph type="body" idx="1"/>
          </p:nvPr>
        </p:nvSpPr>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3—A </a:t>
            </a:r>
            <a:r>
              <a:rPr lang="en-US" u="sng" dirty="0">
                <a:solidFill>
                  <a:srgbClr val="FF0000"/>
                </a:solidFill>
                <a:effectLst>
                  <a:glow rad="127000">
                    <a:schemeClr val="bg1"/>
                  </a:glow>
                  <a:outerShdw blurRad="38100" dist="38100" dir="2700000" algn="tl">
                    <a:srgbClr val="000000">
                      <a:alpha val="43137"/>
                    </a:srgbClr>
                  </a:outerShdw>
                </a:effectLst>
              </a:rPr>
              <a:t>Gift</a:t>
            </a:r>
            <a:r>
              <a:rPr lang="en-US" dirty="0">
                <a:solidFill>
                  <a:srgbClr val="FF0000"/>
                </a:solidFill>
                <a:effectLst>
                  <a:glow rad="127000">
                    <a:schemeClr val="bg1"/>
                  </a:glow>
                  <a:outerShdw blurRad="38100" dist="38100" dir="2700000" algn="tl">
                    <a:srgbClr val="000000">
                      <a:alpha val="43137"/>
                    </a:srgbClr>
                  </a:outerShdw>
                </a:effectLst>
              </a:rPr>
              <a:t> Shop</a:t>
            </a:r>
          </a:p>
          <a:p>
            <a:pPr eaLnBrk="1" hangingPunct="1">
              <a:buFontTx/>
              <a:buNone/>
              <a:defRPr/>
            </a:pPr>
            <a:r>
              <a:rPr lang="en-US" dirty="0"/>
              <a:t>  2:5 …it is by grace you have been saved.</a:t>
            </a:r>
          </a:p>
          <a:p>
            <a:pPr eaLnBrk="1" hangingPunct="1">
              <a:buFontTx/>
              <a:buNone/>
              <a:defRPr/>
            </a:pPr>
            <a:r>
              <a:rPr lang="en-US" dirty="0"/>
              <a:t> </a:t>
            </a:r>
          </a:p>
        </p:txBody>
      </p:sp>
      <p:pic>
        <p:nvPicPr>
          <p:cNvPr id="19462" name="Picture 5"/>
          <p:cNvPicPr>
            <a:picLocks noChangeAspect="1" noChangeArrowheads="1"/>
          </p:cNvPicPr>
          <p:nvPr/>
        </p:nvPicPr>
        <p:blipFill>
          <a:blip r:embed="rId4" cstate="print"/>
          <a:srcRect/>
          <a:stretch>
            <a:fillRect/>
          </a:stretch>
        </p:blipFill>
        <p:spPr bwMode="auto">
          <a:xfrm>
            <a:off x="4168505" y="3130550"/>
            <a:ext cx="3854990" cy="3727449"/>
          </a:xfrm>
          <a:prstGeom prst="rect">
            <a:avLst/>
          </a:prstGeom>
          <a:noFill/>
          <a:ln w="9525">
            <a:noFill/>
            <a:miter lim="800000"/>
            <a:headEnd/>
            <a:tailEnd/>
          </a:ln>
        </p:spPr>
      </p:pic>
      <p:sp>
        <p:nvSpPr>
          <p:cNvPr id="7" name="Rectangle 6"/>
          <p:cNvSpPr>
            <a:spLocks noChangeArrowheads="1"/>
          </p:cNvSpPr>
          <p:nvPr/>
        </p:nvSpPr>
        <p:spPr bwMode="auto">
          <a:xfrm>
            <a:off x="3643938" y="2283620"/>
            <a:ext cx="1492837" cy="794902"/>
          </a:xfrm>
          <a:prstGeom prst="rect">
            <a:avLst/>
          </a:prstGeom>
          <a:noFill/>
          <a:ln w="76200" algn="ctr">
            <a:solidFill>
              <a:srgbClr val="FF0000"/>
            </a:solidFill>
            <a:round/>
            <a:headEnd/>
            <a:tailEnd/>
          </a:ln>
        </p:spPr>
        <p:txBody>
          <a:bodyPr wrap="none" anchor="ctr"/>
          <a:lstStyle/>
          <a:p>
            <a:endParaRPr lang="en-US"/>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20482" name="Rectangle 6"/>
          <p:cNvSpPr>
            <a:spLocks noChangeArrowheads="1"/>
          </p:cNvSpPr>
          <p:nvPr/>
        </p:nvSpPr>
        <p:spPr bwMode="auto">
          <a:xfrm>
            <a:off x="1997076" y="1660525"/>
            <a:ext cx="7985125" cy="1798638"/>
          </a:xfrm>
          <a:prstGeom prst="rect">
            <a:avLst/>
          </a:prstGeom>
          <a:solidFill>
            <a:srgbClr val="000066">
              <a:alpha val="39999"/>
            </a:srgbClr>
          </a:solidFill>
          <a:ln w="9525">
            <a:noFill/>
            <a:miter lim="800000"/>
            <a:headEnd/>
            <a:tailEnd/>
          </a:ln>
        </p:spPr>
        <p:txBody>
          <a:bodyPr wrap="none" anchor="ctr"/>
          <a:lstStyle/>
          <a:p>
            <a:endParaRPr lang="en-US"/>
          </a:p>
        </p:txBody>
      </p:sp>
      <p:pic>
        <p:nvPicPr>
          <p:cNvPr id="9" name="Picture 11"/>
          <p:cNvPicPr>
            <a:picLocks noChangeAspect="1" noChangeArrowheads="1"/>
          </p:cNvPicPr>
          <p:nvPr/>
        </p:nvPicPr>
        <p:blipFill>
          <a:blip r:embed="rId4" cstate="print"/>
          <a:srcRect/>
          <a:stretch>
            <a:fillRect/>
          </a:stretch>
        </p:blipFill>
        <p:spPr bwMode="auto">
          <a:xfrm>
            <a:off x="5791200" y="1425576"/>
            <a:ext cx="6516914" cy="5432425"/>
          </a:xfrm>
          <a:prstGeom prst="rect">
            <a:avLst/>
          </a:prstGeom>
          <a:noFill/>
          <a:ln w="9525">
            <a:noFill/>
            <a:miter lim="800000"/>
            <a:headEnd/>
            <a:tailEnd/>
          </a:ln>
        </p:spPr>
      </p:pic>
      <p:sp>
        <p:nvSpPr>
          <p:cNvPr id="18435"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sp>
        <p:nvSpPr>
          <p:cNvPr id="18436" name="Rectangle 4"/>
          <p:cNvSpPr>
            <a:spLocks noGrp="1" noChangeArrowheads="1"/>
          </p:cNvSpPr>
          <p:nvPr>
            <p:ph type="body" idx="1"/>
          </p:nvPr>
        </p:nvSpPr>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4—A </a:t>
            </a:r>
            <a:r>
              <a:rPr lang="en-US" u="sng" dirty="0">
                <a:solidFill>
                  <a:srgbClr val="FF0000"/>
                </a:solidFill>
                <a:effectLst>
                  <a:glow rad="127000">
                    <a:schemeClr val="bg1"/>
                  </a:glow>
                  <a:outerShdw blurRad="38100" dist="38100" dir="2700000" algn="tl">
                    <a:srgbClr val="000000">
                      <a:alpha val="43137"/>
                    </a:srgbClr>
                  </a:outerShdw>
                </a:effectLst>
              </a:rPr>
              <a:t>Rescue</a:t>
            </a:r>
            <a:r>
              <a:rPr lang="en-US" dirty="0">
                <a:solidFill>
                  <a:srgbClr val="FF0000"/>
                </a:solidFill>
                <a:effectLst>
                  <a:glow rad="127000">
                    <a:schemeClr val="bg1"/>
                  </a:glow>
                  <a:outerShdw blurRad="38100" dist="38100" dir="2700000" algn="tl">
                    <a:srgbClr val="000000">
                      <a:alpha val="43137"/>
                    </a:srgbClr>
                  </a:outerShdw>
                </a:effectLst>
              </a:rPr>
              <a:t> Center</a:t>
            </a:r>
          </a:p>
          <a:p>
            <a:pPr eaLnBrk="1" hangingPunct="1">
              <a:buFontTx/>
              <a:buNone/>
              <a:defRPr/>
            </a:pPr>
            <a:r>
              <a:rPr lang="en-US" b="0" dirty="0"/>
              <a:t>  </a:t>
            </a:r>
            <a:r>
              <a:rPr lang="en-US" dirty="0"/>
              <a:t>2:5 …it is by grace </a:t>
            </a:r>
            <a:br>
              <a:rPr lang="en-US" dirty="0"/>
            </a:br>
            <a:r>
              <a:rPr lang="en-US" dirty="0"/>
              <a:t>you have been saved.</a:t>
            </a:r>
          </a:p>
          <a:p>
            <a:pPr eaLnBrk="1" hangingPunct="1">
              <a:buFontTx/>
              <a:buNone/>
              <a:defRPr/>
            </a:pPr>
            <a:r>
              <a:rPr lang="en-US" dirty="0"/>
              <a:t> </a:t>
            </a:r>
          </a:p>
        </p:txBody>
      </p:sp>
      <p:sp>
        <p:nvSpPr>
          <p:cNvPr id="7" name="Rectangle 6"/>
          <p:cNvSpPr>
            <a:spLocks noChangeArrowheads="1"/>
          </p:cNvSpPr>
          <p:nvPr/>
        </p:nvSpPr>
        <p:spPr bwMode="auto">
          <a:xfrm>
            <a:off x="2982911" y="2944632"/>
            <a:ext cx="2947241" cy="749480"/>
          </a:xfrm>
          <a:prstGeom prst="rect">
            <a:avLst/>
          </a:prstGeom>
          <a:noFill/>
          <a:ln w="76200" algn="ctr">
            <a:solidFill>
              <a:srgbClr val="FF0000"/>
            </a:solidFill>
            <a:round/>
            <a:headEnd/>
            <a:tailEnd/>
          </a:ln>
        </p:spPr>
        <p:txBody>
          <a:bodyPr wrap="none" anchor="ctr"/>
          <a:lstStyle/>
          <a:p>
            <a:endParaRPr lang="en-US"/>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21507" name="Rectangle 6"/>
          <p:cNvSpPr>
            <a:spLocks noChangeArrowheads="1"/>
          </p:cNvSpPr>
          <p:nvPr/>
        </p:nvSpPr>
        <p:spPr bwMode="auto">
          <a:xfrm>
            <a:off x="0" y="2273301"/>
            <a:ext cx="12075747" cy="3060700"/>
          </a:xfrm>
          <a:prstGeom prst="rect">
            <a:avLst/>
          </a:prstGeom>
          <a:solidFill>
            <a:srgbClr val="000066">
              <a:alpha val="39999"/>
            </a:srgbClr>
          </a:solidFill>
          <a:ln w="9525">
            <a:noFill/>
            <a:miter lim="800000"/>
            <a:headEnd/>
            <a:tailEnd/>
          </a:ln>
        </p:spPr>
        <p:txBody>
          <a:bodyPr wrap="none" anchor="ctr"/>
          <a:lstStyle/>
          <a:p>
            <a:endParaRPr lang="en-US"/>
          </a:p>
        </p:txBody>
      </p:sp>
      <p:sp>
        <p:nvSpPr>
          <p:cNvPr id="14339"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grpSp>
        <p:nvGrpSpPr>
          <p:cNvPr id="2" name="Group 6"/>
          <p:cNvGrpSpPr>
            <a:grpSpLocks/>
          </p:cNvGrpSpPr>
          <p:nvPr/>
        </p:nvGrpSpPr>
        <p:grpSpPr bwMode="auto">
          <a:xfrm>
            <a:off x="6287629" y="-232616"/>
            <a:ext cx="6951853" cy="8707438"/>
            <a:chOff x="5003564" y="1412875"/>
            <a:chExt cx="3633787" cy="4975225"/>
          </a:xfrm>
        </p:grpSpPr>
        <p:pic>
          <p:nvPicPr>
            <p:cNvPr id="21515" name="Picture 7"/>
            <p:cNvPicPr>
              <a:picLocks noChangeAspect="1" noChangeArrowheads="1"/>
            </p:cNvPicPr>
            <p:nvPr/>
          </p:nvPicPr>
          <p:blipFill>
            <a:blip r:embed="rId4" cstate="print"/>
            <a:srcRect/>
            <a:stretch>
              <a:fillRect/>
            </a:stretch>
          </p:blipFill>
          <p:spPr bwMode="auto">
            <a:xfrm>
              <a:off x="5003564" y="1412875"/>
              <a:ext cx="3633787" cy="4975225"/>
            </a:xfrm>
            <a:prstGeom prst="rect">
              <a:avLst/>
            </a:prstGeom>
            <a:noFill/>
            <a:ln w="9525" algn="ctr">
              <a:noFill/>
              <a:miter lim="800000"/>
              <a:headEnd/>
              <a:tailEnd/>
            </a:ln>
          </p:spPr>
        </p:pic>
        <p:pic>
          <p:nvPicPr>
            <p:cNvPr id="21516" name="Picture 4"/>
            <p:cNvPicPr>
              <a:picLocks noChangeAspect="1" noChangeArrowheads="1"/>
            </p:cNvPicPr>
            <p:nvPr/>
          </p:nvPicPr>
          <p:blipFill>
            <a:blip r:embed="rId5" cstate="print"/>
            <a:srcRect/>
            <a:stretch>
              <a:fillRect/>
            </a:stretch>
          </p:blipFill>
          <p:spPr bwMode="auto">
            <a:xfrm>
              <a:off x="5911614" y="2389187"/>
              <a:ext cx="1895475" cy="2998788"/>
            </a:xfrm>
            <a:prstGeom prst="rect">
              <a:avLst/>
            </a:prstGeom>
            <a:noFill/>
            <a:ln w="9525" algn="ctr">
              <a:noFill/>
              <a:miter lim="800000"/>
              <a:headEnd/>
              <a:tailEnd/>
            </a:ln>
          </p:spPr>
        </p:pic>
        <p:pic>
          <p:nvPicPr>
            <p:cNvPr id="21517" name="Picture 5"/>
            <p:cNvPicPr>
              <a:picLocks noChangeAspect="1" noChangeArrowheads="1"/>
            </p:cNvPicPr>
            <p:nvPr/>
          </p:nvPicPr>
          <p:blipFill>
            <a:blip r:embed="rId6" cstate="print"/>
            <a:srcRect/>
            <a:stretch>
              <a:fillRect/>
            </a:stretch>
          </p:blipFill>
          <p:spPr bwMode="auto">
            <a:xfrm>
              <a:off x="5978289" y="2686050"/>
              <a:ext cx="1584325" cy="2543175"/>
            </a:xfrm>
            <a:prstGeom prst="rect">
              <a:avLst/>
            </a:prstGeom>
            <a:noFill/>
            <a:ln w="9525" algn="ctr">
              <a:noFill/>
              <a:miter lim="800000"/>
              <a:headEnd/>
              <a:tailEnd/>
            </a:ln>
          </p:spPr>
        </p:pic>
      </p:grpSp>
      <p:sp>
        <p:nvSpPr>
          <p:cNvPr id="14340" name="Rectangle 4"/>
          <p:cNvSpPr>
            <a:spLocks noGrp="1" noChangeArrowheads="1"/>
          </p:cNvSpPr>
          <p:nvPr>
            <p:ph type="body" idx="1"/>
          </p:nvPr>
        </p:nvSpPr>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5—A Heavenly </a:t>
            </a:r>
            <a:r>
              <a:rPr lang="en-US" u="sng" dirty="0">
                <a:solidFill>
                  <a:srgbClr val="FF0000"/>
                </a:solidFill>
                <a:effectLst>
                  <a:glow rad="127000">
                    <a:schemeClr val="bg1"/>
                  </a:glow>
                  <a:outerShdw blurRad="38100" dist="38100" dir="2700000" algn="tl">
                    <a:srgbClr val="000000">
                      <a:alpha val="43137"/>
                    </a:srgbClr>
                  </a:outerShdw>
                </a:effectLst>
              </a:rPr>
              <a:t>Mansion</a:t>
            </a:r>
          </a:p>
          <a:p>
            <a:pPr eaLnBrk="1" hangingPunct="1">
              <a:buFontTx/>
              <a:buNone/>
              <a:defRPr/>
            </a:pPr>
            <a:r>
              <a:rPr lang="en-US" b="0" dirty="0"/>
              <a:t>   </a:t>
            </a:r>
            <a:r>
              <a:rPr lang="en-US" dirty="0"/>
              <a:t>2:6 And God raised us </a:t>
            </a:r>
            <a:br>
              <a:rPr lang="en-US" dirty="0"/>
            </a:br>
            <a:r>
              <a:rPr lang="en-US" dirty="0"/>
              <a:t>up with Christ and seated </a:t>
            </a:r>
            <a:br>
              <a:rPr lang="en-US" dirty="0"/>
            </a:br>
            <a:r>
              <a:rPr lang="en-US" dirty="0"/>
              <a:t>us with him in the heavenly </a:t>
            </a:r>
            <a:br>
              <a:rPr lang="en-US" dirty="0"/>
            </a:br>
            <a:r>
              <a:rPr lang="en-US" dirty="0"/>
              <a:t>realms in Christ Jesus,</a:t>
            </a:r>
          </a:p>
        </p:txBody>
      </p:sp>
      <p:sp>
        <p:nvSpPr>
          <p:cNvPr id="10" name="Rectangle 9"/>
          <p:cNvSpPr>
            <a:spLocks noChangeArrowheads="1"/>
          </p:cNvSpPr>
          <p:nvPr/>
        </p:nvSpPr>
        <p:spPr bwMode="auto">
          <a:xfrm>
            <a:off x="5040313" y="2901314"/>
            <a:ext cx="1711077" cy="758010"/>
          </a:xfrm>
          <a:prstGeom prst="rect">
            <a:avLst/>
          </a:prstGeom>
          <a:noFill/>
          <a:ln w="76200" algn="ctr">
            <a:solidFill>
              <a:srgbClr val="FF0000"/>
            </a:solidFill>
            <a:round/>
            <a:headEnd/>
            <a:tailEnd/>
          </a:ln>
        </p:spPr>
        <p:txBody>
          <a:bodyPr wrap="none" anchor="ctr"/>
          <a:lstStyle/>
          <a:p>
            <a:endParaRPr lang="en-US"/>
          </a:p>
        </p:txBody>
      </p:sp>
      <p:sp>
        <p:nvSpPr>
          <p:cNvPr id="11" name="Rectangle 10"/>
          <p:cNvSpPr>
            <a:spLocks noChangeArrowheads="1"/>
          </p:cNvSpPr>
          <p:nvPr/>
        </p:nvSpPr>
        <p:spPr bwMode="auto">
          <a:xfrm>
            <a:off x="4896528" y="3659325"/>
            <a:ext cx="2126333" cy="620631"/>
          </a:xfrm>
          <a:prstGeom prst="rect">
            <a:avLst/>
          </a:prstGeom>
          <a:noFill/>
          <a:ln w="76200" algn="ctr">
            <a:solidFill>
              <a:srgbClr val="FF0000"/>
            </a:solidFill>
            <a:round/>
            <a:headEnd/>
            <a:tailEnd/>
          </a:ln>
        </p:spPr>
        <p:txBody>
          <a:bodyPr wrap="none" anchor="ctr"/>
          <a:lstStyle/>
          <a:p>
            <a:endParaRPr lang="en-US"/>
          </a:p>
        </p:txBody>
      </p:sp>
      <p:cxnSp>
        <p:nvCxnSpPr>
          <p:cNvPr id="13" name="Straight Connector 12"/>
          <p:cNvCxnSpPr>
            <a:cxnSpLocks noChangeShapeType="1"/>
          </p:cNvCxnSpPr>
          <p:nvPr/>
        </p:nvCxnSpPr>
        <p:spPr bwMode="auto">
          <a:xfrm>
            <a:off x="1113202" y="4279957"/>
            <a:ext cx="3783327" cy="0"/>
          </a:xfrm>
          <a:prstGeom prst="line">
            <a:avLst/>
          </a:prstGeom>
          <a:noFill/>
          <a:ln w="76200" algn="ctr">
            <a:solidFill>
              <a:srgbClr val="FF0000"/>
            </a:solidFill>
            <a:round/>
            <a:headEnd/>
            <a:tailEnd/>
          </a:ln>
        </p:spPr>
      </p:cxnSp>
      <p:cxnSp>
        <p:nvCxnSpPr>
          <p:cNvPr id="14" name="Straight Connector 13"/>
          <p:cNvCxnSpPr>
            <a:cxnSpLocks noChangeShapeType="1"/>
          </p:cNvCxnSpPr>
          <p:nvPr/>
        </p:nvCxnSpPr>
        <p:spPr bwMode="auto">
          <a:xfrm>
            <a:off x="1113202" y="4975993"/>
            <a:ext cx="1426117" cy="0"/>
          </a:xfrm>
          <a:prstGeom prst="line">
            <a:avLst/>
          </a:prstGeom>
          <a:noFill/>
          <a:ln w="76200" algn="ctr">
            <a:solidFill>
              <a:srgbClr val="FF0000"/>
            </a:solidFill>
            <a:round/>
            <a:headEnd/>
            <a:tailEnd/>
          </a:ln>
        </p:spPr>
      </p:cxn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0" y="-358"/>
            <a:ext cx="12192000" cy="6858357"/>
          </a:xfrm>
          <a:prstGeom prst="rect">
            <a:avLst/>
          </a:prstGeom>
          <a:noFill/>
          <a:ln w="9525">
            <a:noFill/>
            <a:miter lim="800000"/>
            <a:headEnd/>
            <a:tailEnd/>
          </a:ln>
          <a:effectLst/>
        </p:spPr>
      </p:pic>
      <p:sp>
        <p:nvSpPr>
          <p:cNvPr id="22531" name="Rectangle 6"/>
          <p:cNvSpPr>
            <a:spLocks noChangeArrowheads="1"/>
          </p:cNvSpPr>
          <p:nvPr/>
        </p:nvSpPr>
        <p:spPr bwMode="auto">
          <a:xfrm>
            <a:off x="0" y="1660526"/>
            <a:ext cx="12191999" cy="5197473"/>
          </a:xfrm>
          <a:prstGeom prst="rect">
            <a:avLst/>
          </a:prstGeom>
          <a:solidFill>
            <a:srgbClr val="000066">
              <a:alpha val="39999"/>
            </a:srgbClr>
          </a:solidFill>
          <a:ln w="9525">
            <a:noFill/>
            <a:miter lim="800000"/>
            <a:headEnd/>
            <a:tailEnd/>
          </a:ln>
        </p:spPr>
        <p:txBody>
          <a:bodyPr wrap="none" anchor="ctr"/>
          <a:lstStyle/>
          <a:p>
            <a:endParaRPr lang="en-US"/>
          </a:p>
        </p:txBody>
      </p:sp>
      <p:sp>
        <p:nvSpPr>
          <p:cNvPr id="19460" name="Rectangle 4"/>
          <p:cNvSpPr>
            <a:spLocks noGrp="1" noChangeArrowheads="1"/>
          </p:cNvSpPr>
          <p:nvPr>
            <p:ph type="body" idx="1"/>
          </p:nvPr>
        </p:nvSpPr>
        <p:spPr>
          <a:xfrm>
            <a:off x="728663" y="1600200"/>
            <a:ext cx="9482137" cy="5257800"/>
          </a:xfrm>
        </p:spPr>
        <p:txBody>
          <a:bodyPr>
            <a:normAutofit lnSpcReduction="10000"/>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6—A </a:t>
            </a:r>
            <a:r>
              <a:rPr lang="en-US" u="sng" dirty="0">
                <a:solidFill>
                  <a:srgbClr val="FF0000"/>
                </a:solidFill>
                <a:effectLst>
                  <a:glow rad="127000">
                    <a:schemeClr val="bg1"/>
                  </a:glow>
                  <a:outerShdw blurRad="38100" dist="38100" dir="2700000" algn="tl">
                    <a:srgbClr val="000000">
                      <a:alpha val="43137"/>
                    </a:srgbClr>
                  </a:outerShdw>
                </a:effectLst>
              </a:rPr>
              <a:t>Show</a:t>
            </a:r>
            <a:r>
              <a:rPr lang="en-US" dirty="0">
                <a:solidFill>
                  <a:srgbClr val="FF0000"/>
                </a:solidFill>
                <a:effectLst>
                  <a:glow rad="127000">
                    <a:schemeClr val="bg1"/>
                  </a:glow>
                  <a:outerShdw blurRad="38100" dist="38100" dir="2700000" algn="tl">
                    <a:srgbClr val="000000">
                      <a:alpha val="43137"/>
                    </a:srgbClr>
                  </a:outerShdw>
                </a:effectLst>
              </a:rPr>
              <a:t> Case—Trophy Cabinet</a:t>
            </a:r>
          </a:p>
          <a:p>
            <a:pPr eaLnBrk="1" hangingPunct="1">
              <a:buFontTx/>
              <a:buNone/>
              <a:defRPr/>
            </a:pPr>
            <a:r>
              <a:rPr lang="en-US" dirty="0"/>
              <a:t>2:7 in order that in the </a:t>
            </a:r>
            <a:br>
              <a:rPr lang="en-US" dirty="0"/>
            </a:br>
            <a:r>
              <a:rPr lang="en-US" dirty="0"/>
              <a:t>coming ages he might </a:t>
            </a:r>
            <a:br>
              <a:rPr lang="en-US" dirty="0"/>
            </a:br>
            <a:r>
              <a:rPr lang="en-US" dirty="0"/>
              <a:t>show the incomparable </a:t>
            </a:r>
            <a:br>
              <a:rPr lang="en-US" dirty="0"/>
            </a:br>
            <a:r>
              <a:rPr lang="en-US" dirty="0"/>
              <a:t>riches of his grace, </a:t>
            </a:r>
            <a:br>
              <a:rPr lang="en-US" dirty="0"/>
            </a:br>
            <a:r>
              <a:rPr lang="en-US" dirty="0"/>
              <a:t>expressed in his </a:t>
            </a:r>
            <a:br>
              <a:rPr lang="en-US" dirty="0"/>
            </a:br>
            <a:r>
              <a:rPr lang="en-US" dirty="0"/>
              <a:t>kindness to us in </a:t>
            </a:r>
            <a:br>
              <a:rPr lang="en-US" dirty="0"/>
            </a:br>
            <a:r>
              <a:rPr lang="en-US" dirty="0"/>
              <a:t>Christ Jesus.</a:t>
            </a:r>
          </a:p>
          <a:p>
            <a:pPr eaLnBrk="1" hangingPunct="1">
              <a:buFontTx/>
              <a:buNone/>
              <a:defRPr/>
            </a:pPr>
            <a:endParaRPr lang="en-US" dirty="0"/>
          </a:p>
        </p:txBody>
      </p:sp>
      <p:sp>
        <p:nvSpPr>
          <p:cNvPr id="2" name="Rectangle 3"/>
          <p:cNvSpPr>
            <a:spLocks noGrp="1" noChangeArrowheads="1"/>
          </p:cNvSpPr>
          <p:nvPr>
            <p:ph type="title"/>
          </p:nvPr>
        </p:nvSpPr>
        <p:spPr/>
        <p:txBody>
          <a:bodyPr/>
          <a:lstStyle/>
          <a:p>
            <a:pPr eaLnBrk="1" hangingPunct="1">
              <a:defRPr/>
            </a:pPr>
            <a:r>
              <a:rPr lang="en-US" sz="7600" dirty="0">
                <a:solidFill>
                  <a:schemeClr val="bg1"/>
                </a:solidFill>
              </a:rPr>
              <a:t>2-Our NEW place</a:t>
            </a:r>
          </a:p>
        </p:txBody>
      </p:sp>
      <p:pic>
        <p:nvPicPr>
          <p:cNvPr id="22533" name="Picture 9"/>
          <p:cNvPicPr>
            <a:picLocks noChangeAspect="1" noChangeArrowheads="1"/>
          </p:cNvPicPr>
          <p:nvPr/>
        </p:nvPicPr>
        <p:blipFill>
          <a:blip r:embed="rId4" cstate="print"/>
          <a:srcRect/>
          <a:stretch>
            <a:fillRect/>
          </a:stretch>
        </p:blipFill>
        <p:spPr bwMode="auto">
          <a:xfrm>
            <a:off x="7445738" y="1417637"/>
            <a:ext cx="4297135" cy="5455229"/>
          </a:xfrm>
          <a:prstGeom prst="rect">
            <a:avLst/>
          </a:prstGeom>
          <a:noFill/>
          <a:ln w="9525" algn="ctr">
            <a:noFill/>
            <a:miter lim="800000"/>
            <a:headEnd/>
            <a:tailEnd/>
          </a:ln>
        </p:spPr>
      </p:pic>
      <p:sp>
        <p:nvSpPr>
          <p:cNvPr id="7" name="Rectangle 6"/>
          <p:cNvSpPr>
            <a:spLocks noChangeArrowheads="1"/>
          </p:cNvSpPr>
          <p:nvPr/>
        </p:nvSpPr>
        <p:spPr bwMode="auto">
          <a:xfrm>
            <a:off x="1042988" y="3608676"/>
            <a:ext cx="1356310" cy="601057"/>
          </a:xfrm>
          <a:prstGeom prst="rect">
            <a:avLst/>
          </a:prstGeom>
          <a:noFill/>
          <a:ln w="76200" algn="ctr">
            <a:solidFill>
              <a:srgbClr val="FF0000"/>
            </a:solidFill>
            <a:round/>
            <a:headEnd/>
            <a:tailEnd/>
          </a:ln>
        </p:spPr>
        <p:txBody>
          <a:bodyPr wrap="none" anchor="ctr"/>
          <a:lstStyle/>
          <a:p>
            <a:endParaRPr lang="en-US"/>
          </a:p>
        </p:txBody>
      </p:sp>
      <p:sp>
        <p:nvSpPr>
          <p:cNvPr id="8" name="Rectangle 7"/>
          <p:cNvSpPr>
            <a:spLocks noChangeArrowheads="1"/>
          </p:cNvSpPr>
          <p:nvPr/>
        </p:nvSpPr>
        <p:spPr bwMode="auto">
          <a:xfrm>
            <a:off x="3165023" y="4217165"/>
            <a:ext cx="2192790" cy="586325"/>
          </a:xfrm>
          <a:prstGeom prst="rect">
            <a:avLst/>
          </a:prstGeom>
          <a:noFill/>
          <a:ln w="76200" algn="ctr">
            <a:solidFill>
              <a:srgbClr val="FF0000"/>
            </a:solidFill>
            <a:round/>
            <a:headEnd/>
            <a:tailEnd/>
          </a:ln>
        </p:spPr>
        <p:txBody>
          <a:bodyPr wrap="none" anchor="ctr"/>
          <a:lstStyle/>
          <a:p>
            <a:endParaRPr lang="en-US"/>
          </a:p>
        </p:txBody>
      </p:sp>
      <p:cxnSp>
        <p:nvCxnSpPr>
          <p:cNvPr id="9" name="Straight Connector 8"/>
          <p:cNvCxnSpPr>
            <a:cxnSpLocks noChangeShapeType="1"/>
          </p:cNvCxnSpPr>
          <p:nvPr/>
        </p:nvCxnSpPr>
        <p:spPr bwMode="auto">
          <a:xfrm flipV="1">
            <a:off x="2470738" y="4186253"/>
            <a:ext cx="3815762" cy="30913"/>
          </a:xfrm>
          <a:prstGeom prst="line">
            <a:avLst/>
          </a:prstGeom>
          <a:noFill/>
          <a:ln w="76200" algn="ctr">
            <a:solidFill>
              <a:srgbClr val="FF0000"/>
            </a:solidFill>
            <a:round/>
            <a:headEnd/>
            <a:tailEnd/>
          </a:ln>
        </p:spPr>
      </p:cxnSp>
      <p:cxnSp>
        <p:nvCxnSpPr>
          <p:cNvPr id="10" name="Straight Connector 9"/>
          <p:cNvCxnSpPr>
            <a:cxnSpLocks noChangeShapeType="1"/>
          </p:cNvCxnSpPr>
          <p:nvPr/>
        </p:nvCxnSpPr>
        <p:spPr bwMode="auto">
          <a:xfrm flipV="1">
            <a:off x="1148579" y="4799506"/>
            <a:ext cx="2016443" cy="1"/>
          </a:xfrm>
          <a:prstGeom prst="line">
            <a:avLst/>
          </a:prstGeom>
          <a:noFill/>
          <a:ln w="76200" algn="ctr">
            <a:solidFill>
              <a:srgbClr val="FF0000"/>
            </a:solidFill>
            <a:round/>
            <a:headEnd/>
            <a:tailEnd/>
          </a:ln>
        </p:spPr>
      </p:cxn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3555" name="Freeform 2"/>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3556" name="Freeform 3"/>
          <p:cNvSpPr>
            <a:spLocks/>
          </p:cNvSpPr>
          <p:nvPr/>
        </p:nvSpPr>
        <p:spPr bwMode="auto">
          <a:xfrm>
            <a:off x="0" y="-55563"/>
            <a:ext cx="5435600"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2"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sp>
        <p:nvSpPr>
          <p:cNvPr id="22533" name="Rectangle 5"/>
          <p:cNvSpPr>
            <a:spLocks noGrp="1" noChangeArrowheads="1"/>
          </p:cNvSpPr>
          <p:nvPr>
            <p:ph type="body" idx="1"/>
          </p:nvPr>
        </p:nvSpPr>
        <p:spPr>
          <a:xfrm>
            <a:off x="618565" y="1414464"/>
            <a:ext cx="9592235"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1—Based on </a:t>
            </a:r>
            <a:r>
              <a:rPr lang="en-US" u="sng" dirty="0">
                <a:solidFill>
                  <a:srgbClr val="FF0000"/>
                </a:solidFill>
                <a:effectLst>
                  <a:glow rad="127000">
                    <a:schemeClr val="bg1"/>
                  </a:glow>
                  <a:outerShdw blurRad="38100" dist="38100" dir="2700000" algn="tl">
                    <a:srgbClr val="000000">
                      <a:alpha val="43137"/>
                    </a:srgbClr>
                  </a:outerShdw>
                </a:effectLst>
              </a:rPr>
              <a:t>Grace</a:t>
            </a:r>
          </a:p>
          <a:p>
            <a:pPr eaLnBrk="1" hangingPunct="1">
              <a:buFontTx/>
              <a:buNone/>
              <a:defRPr/>
            </a:pPr>
            <a:r>
              <a:rPr lang="en-US" dirty="0"/>
              <a:t>   2:8 For it is by </a:t>
            </a:r>
            <a:r>
              <a:rPr lang="en-US" dirty="0">
                <a:solidFill>
                  <a:srgbClr val="FF0000"/>
                </a:solidFill>
                <a:effectLst>
                  <a:glow rad="127000">
                    <a:schemeClr val="bg1"/>
                  </a:glow>
                  <a:outerShdw blurRad="38100" dist="38100" dir="2700000" algn="tl">
                    <a:srgbClr val="000000">
                      <a:alpha val="43137"/>
                    </a:srgbClr>
                  </a:outerShdw>
                </a:effectLst>
              </a:rPr>
              <a:t>grace</a:t>
            </a:r>
            <a:r>
              <a:rPr lang="en-US" dirty="0"/>
              <a:t> you have been saved, … it is the gift of God--</a:t>
            </a:r>
          </a:p>
        </p:txBody>
      </p:sp>
      <p:pic>
        <p:nvPicPr>
          <p:cNvPr id="22535" name="Picture 5"/>
          <p:cNvPicPr>
            <a:picLocks noChangeAspect="1" noChangeArrowheads="1"/>
          </p:cNvPicPr>
          <p:nvPr/>
        </p:nvPicPr>
        <p:blipFill>
          <a:blip r:embed="rId3" cstate="print"/>
          <a:srcRect/>
          <a:stretch>
            <a:fillRect/>
          </a:stretch>
        </p:blipFill>
        <p:spPr bwMode="auto">
          <a:xfrm>
            <a:off x="7362825" y="3556001"/>
            <a:ext cx="3170238" cy="3065463"/>
          </a:xfrm>
          <a:prstGeom prst="rect">
            <a:avLst/>
          </a:prstGeom>
          <a:noFill/>
          <a:ln w="9525">
            <a:noFill/>
            <a:miter lim="800000"/>
            <a:headEnd/>
            <a:tailEnd/>
          </a:ln>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wipe(up)">
                                      <p:cBhvr>
                                        <p:cTn id="7" dur="500"/>
                                        <p:tgtEl>
                                          <p:spTgt spid="2253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533">
                                            <p:txEl>
                                              <p:pRg st="1" end="1"/>
                                            </p:txEl>
                                          </p:spTgt>
                                        </p:tgtEl>
                                        <p:attrNameLst>
                                          <p:attrName>style.visibility</p:attrName>
                                        </p:attrNameLst>
                                      </p:cBhvr>
                                      <p:to>
                                        <p:strVal val="visible"/>
                                      </p:to>
                                    </p:set>
                                    <p:animEffect transition="in" filter="wipe(up)">
                                      <p:cBhvr>
                                        <p:cTn id="10" dur="500"/>
                                        <p:tgtEl>
                                          <p:spTgt spid="22533">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2535"/>
                                        </p:tgtEl>
                                        <p:attrNameLst>
                                          <p:attrName>style.visibility</p:attrName>
                                        </p:attrNameLst>
                                      </p:cBhvr>
                                      <p:to>
                                        <p:strVal val="visible"/>
                                      </p:to>
                                    </p:set>
                                    <p:animEffect transition="in" filter="randombar(horizontal)">
                                      <p:cBhvr>
                                        <p:cTn id="14"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4579" name="Freeform 2"/>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4580" name="Freeform 3"/>
          <p:cNvSpPr>
            <a:spLocks/>
          </p:cNvSpPr>
          <p:nvPr/>
        </p:nvSpPr>
        <p:spPr bwMode="auto">
          <a:xfrm>
            <a:off x="0" y="-55563"/>
            <a:ext cx="5435599"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2"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sp>
        <p:nvSpPr>
          <p:cNvPr id="23557" name="Rectangle 5"/>
          <p:cNvSpPr>
            <a:spLocks noGrp="1" noChangeArrowheads="1"/>
          </p:cNvSpPr>
          <p:nvPr>
            <p:ph type="body" idx="1"/>
          </p:nvPr>
        </p:nvSpPr>
        <p:spPr>
          <a:xfrm>
            <a:off x="591671" y="1414464"/>
            <a:ext cx="9619129"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2—Through the Door of </a:t>
            </a:r>
            <a:r>
              <a:rPr lang="en-US" u="sng" dirty="0">
                <a:solidFill>
                  <a:srgbClr val="FF0000"/>
                </a:solidFill>
                <a:effectLst>
                  <a:glow rad="127000">
                    <a:schemeClr val="bg1"/>
                  </a:glow>
                  <a:outerShdw blurRad="38100" dist="38100" dir="2700000" algn="tl">
                    <a:srgbClr val="000000">
                      <a:alpha val="43137"/>
                    </a:srgbClr>
                  </a:outerShdw>
                </a:effectLst>
              </a:rPr>
              <a:t>Faith</a:t>
            </a:r>
          </a:p>
          <a:p>
            <a:pPr eaLnBrk="1" hangingPunct="1">
              <a:buFontTx/>
              <a:buNone/>
              <a:defRPr/>
            </a:pPr>
            <a:r>
              <a:rPr lang="en-US" b="0" dirty="0"/>
              <a:t>   </a:t>
            </a:r>
            <a:r>
              <a:rPr lang="en-US" dirty="0"/>
              <a:t>2:8 … through faith--</a:t>
            </a:r>
          </a:p>
        </p:txBody>
      </p:sp>
      <p:pic>
        <p:nvPicPr>
          <p:cNvPr id="24583" name="Picture 5"/>
          <p:cNvPicPr>
            <a:picLocks noChangeAspect="1" noChangeArrowheads="1"/>
          </p:cNvPicPr>
          <p:nvPr/>
        </p:nvPicPr>
        <p:blipFill>
          <a:blip r:embed="rId3" cstate="print"/>
          <a:srcRect/>
          <a:stretch>
            <a:fillRect/>
          </a:stretch>
        </p:blipFill>
        <p:spPr bwMode="auto">
          <a:xfrm>
            <a:off x="7362825" y="3556001"/>
            <a:ext cx="3170238" cy="3065463"/>
          </a:xfrm>
          <a:prstGeom prst="rect">
            <a:avLst/>
          </a:prstGeom>
          <a:noFill/>
          <a:ln w="9525">
            <a:noFill/>
            <a:miter lim="800000"/>
            <a:headEnd/>
            <a:tailEnd/>
          </a:ln>
        </p:spPr>
      </p:pic>
      <p:pic>
        <p:nvPicPr>
          <p:cNvPr id="24584" name="Picture 12"/>
          <p:cNvPicPr>
            <a:picLocks noChangeAspect="1" noChangeArrowheads="1"/>
          </p:cNvPicPr>
          <p:nvPr/>
        </p:nvPicPr>
        <p:blipFill>
          <a:blip r:embed="rId4" cstate="print"/>
          <a:srcRect/>
          <a:stretch>
            <a:fillRect/>
          </a:stretch>
        </p:blipFill>
        <p:spPr bwMode="auto">
          <a:xfrm>
            <a:off x="4797426" y="2370138"/>
            <a:ext cx="3140075" cy="4419600"/>
          </a:xfrm>
          <a:prstGeom prst="rect">
            <a:avLst/>
          </a:prstGeom>
          <a:noFill/>
          <a:ln w="9525" algn="ctr">
            <a:noFill/>
            <a:miter lim="800000"/>
            <a:headEnd/>
            <a:tailEnd/>
          </a:ln>
        </p:spPr>
      </p:pic>
    </p:spTree>
  </p:cSld>
  <p:clrMapOvr>
    <a:masterClrMapping/>
  </p:clrMapOvr>
  <p:transition spd="slow">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9"/>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5603" name="Freeform 2"/>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5604" name="Freeform 3"/>
          <p:cNvSpPr>
            <a:spLocks/>
          </p:cNvSpPr>
          <p:nvPr/>
        </p:nvSpPr>
        <p:spPr bwMode="auto">
          <a:xfrm>
            <a:off x="0" y="-55563"/>
            <a:ext cx="5435600"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pic>
        <p:nvPicPr>
          <p:cNvPr id="25605" name="Picture 43"/>
          <p:cNvPicPr>
            <a:picLocks noChangeAspect="1" noChangeArrowheads="1"/>
          </p:cNvPicPr>
          <p:nvPr/>
        </p:nvPicPr>
        <p:blipFill>
          <a:blip r:embed="rId3" cstate="print"/>
          <a:srcRect/>
          <a:stretch>
            <a:fillRect/>
          </a:stretch>
        </p:blipFill>
        <p:spPr bwMode="auto">
          <a:xfrm>
            <a:off x="68263" y="3263900"/>
            <a:ext cx="4832351" cy="3594100"/>
          </a:xfrm>
          <a:prstGeom prst="rect">
            <a:avLst/>
          </a:prstGeom>
          <a:noFill/>
          <a:ln w="9525" algn="ctr">
            <a:noFill/>
            <a:miter lim="800000"/>
            <a:headEnd/>
            <a:tailEnd/>
          </a:ln>
        </p:spPr>
      </p:pic>
      <p:sp>
        <p:nvSpPr>
          <p:cNvPr id="26628"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pic>
        <p:nvPicPr>
          <p:cNvPr id="25608" name="Picture 5"/>
          <p:cNvPicPr>
            <a:picLocks noChangeAspect="1" noChangeArrowheads="1"/>
          </p:cNvPicPr>
          <p:nvPr/>
        </p:nvPicPr>
        <p:blipFill>
          <a:blip r:embed="rId4" cstate="print"/>
          <a:srcRect/>
          <a:stretch>
            <a:fillRect/>
          </a:stretch>
        </p:blipFill>
        <p:spPr bwMode="auto">
          <a:xfrm>
            <a:off x="7362825" y="3556001"/>
            <a:ext cx="3170238" cy="3065463"/>
          </a:xfrm>
          <a:prstGeom prst="rect">
            <a:avLst/>
          </a:prstGeom>
          <a:noFill/>
          <a:ln w="9525">
            <a:noFill/>
            <a:miter lim="800000"/>
            <a:headEnd/>
            <a:tailEnd/>
          </a:ln>
        </p:spPr>
      </p:pic>
      <p:pic>
        <p:nvPicPr>
          <p:cNvPr id="25609" name="Picture 12"/>
          <p:cNvPicPr>
            <a:picLocks noChangeAspect="1" noChangeArrowheads="1"/>
          </p:cNvPicPr>
          <p:nvPr/>
        </p:nvPicPr>
        <p:blipFill>
          <a:blip r:embed="rId5" cstate="print"/>
          <a:srcRect/>
          <a:stretch>
            <a:fillRect/>
          </a:stretch>
        </p:blipFill>
        <p:spPr bwMode="auto">
          <a:xfrm>
            <a:off x="4797426" y="2370138"/>
            <a:ext cx="3140075" cy="4419600"/>
          </a:xfrm>
          <a:prstGeom prst="rect">
            <a:avLst/>
          </a:prstGeom>
          <a:noFill/>
          <a:ln w="9525" algn="ctr">
            <a:noFill/>
            <a:miter lim="800000"/>
            <a:headEnd/>
            <a:tailEnd/>
          </a:ln>
        </p:spPr>
      </p:pic>
      <p:sp>
        <p:nvSpPr>
          <p:cNvPr id="46" name="&quot;No&quot; Symbol 45"/>
          <p:cNvSpPr/>
          <p:nvPr/>
        </p:nvSpPr>
        <p:spPr>
          <a:xfrm>
            <a:off x="1760539" y="3438659"/>
            <a:ext cx="2924175" cy="2885941"/>
          </a:xfrm>
          <a:prstGeom prst="noSmoking">
            <a:avLst>
              <a:gd name="adj" fmla="val 8634"/>
            </a:avLst>
          </a:prstGeom>
          <a:solidFill>
            <a:srgbClr val="CC0000"/>
          </a:solidFill>
          <a:ln>
            <a:solidFill>
              <a:schemeClr val="tx1"/>
            </a:solidFill>
          </a:ln>
          <a:effectLst>
            <a:outerShdw blurRad="127000" dist="228600" dir="27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0000"/>
              </a:solidFill>
            </a:endParaRPr>
          </a:p>
        </p:txBody>
      </p:sp>
      <p:sp>
        <p:nvSpPr>
          <p:cNvPr id="2" name="Rectangle 1"/>
          <p:cNvSpPr/>
          <p:nvPr/>
        </p:nvSpPr>
        <p:spPr>
          <a:xfrm>
            <a:off x="6118412" y="2471738"/>
            <a:ext cx="1129553" cy="4097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9" name="Rectangle 5"/>
          <p:cNvSpPr>
            <a:spLocks noGrp="1" noChangeArrowheads="1"/>
          </p:cNvSpPr>
          <p:nvPr>
            <p:ph type="body" idx="1"/>
          </p:nvPr>
        </p:nvSpPr>
        <p:spPr>
          <a:xfrm>
            <a:off x="605118" y="1414464"/>
            <a:ext cx="9605682"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3—</a:t>
            </a:r>
            <a:r>
              <a:rPr lang="en-US" u="sng" dirty="0">
                <a:solidFill>
                  <a:srgbClr val="FF0000"/>
                </a:solidFill>
                <a:effectLst>
                  <a:glow rad="127000">
                    <a:schemeClr val="bg1"/>
                  </a:glow>
                  <a:outerShdw blurRad="38100" dist="38100" dir="2700000" algn="tl">
                    <a:srgbClr val="000000">
                      <a:alpha val="43137"/>
                    </a:srgbClr>
                  </a:outerShdw>
                </a:effectLst>
              </a:rPr>
              <a:t>Self</a:t>
            </a:r>
            <a:r>
              <a:rPr lang="en-US" dirty="0">
                <a:solidFill>
                  <a:srgbClr val="FF0000"/>
                </a:solidFill>
                <a:effectLst>
                  <a:glow rad="127000">
                    <a:schemeClr val="bg1"/>
                  </a:glow>
                  <a:outerShdw blurRad="38100" dist="38100" dir="2700000" algn="tl">
                    <a:srgbClr val="000000">
                      <a:alpha val="43137"/>
                    </a:srgbClr>
                  </a:outerShdw>
                </a:effectLst>
              </a:rPr>
              <a:t> is left out</a:t>
            </a:r>
          </a:p>
          <a:p>
            <a:pPr eaLnBrk="1" hangingPunct="1">
              <a:buFontTx/>
              <a:buNone/>
              <a:defRPr/>
            </a:pPr>
            <a:r>
              <a:rPr lang="en-US" b="0" dirty="0"/>
              <a:t>   </a:t>
            </a:r>
            <a:r>
              <a:rPr lang="en-US" dirty="0"/>
              <a:t>2:8 ---and this not from yourselves, </a:t>
            </a: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5"/>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6627" name="Freeform 2"/>
          <p:cNvSpPr>
            <a:spLocks/>
          </p:cNvSpPr>
          <p:nvPr/>
        </p:nvSpPr>
        <p:spPr bwMode="auto">
          <a:xfrm>
            <a:off x="6797676" y="-69850"/>
            <a:ext cx="5394323"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6628" name="Freeform 3"/>
          <p:cNvSpPr>
            <a:spLocks/>
          </p:cNvSpPr>
          <p:nvPr/>
        </p:nvSpPr>
        <p:spPr bwMode="auto">
          <a:xfrm>
            <a:off x="0" y="-55563"/>
            <a:ext cx="5435600"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27652"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sp>
        <p:nvSpPr>
          <p:cNvPr id="27653" name="Rectangle 5"/>
          <p:cNvSpPr>
            <a:spLocks noGrp="1" noChangeArrowheads="1"/>
          </p:cNvSpPr>
          <p:nvPr>
            <p:ph type="body" idx="1"/>
          </p:nvPr>
        </p:nvSpPr>
        <p:spPr>
          <a:xfrm>
            <a:off x="605118" y="1414464"/>
            <a:ext cx="9605682" cy="4632325"/>
          </a:xfrm>
          <a:effectLst>
            <a:glow rad="127000">
              <a:schemeClr val="bg1"/>
            </a:glow>
          </a:effectLst>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3—</a:t>
            </a:r>
            <a:r>
              <a:rPr lang="en-US" u="sng" dirty="0">
                <a:solidFill>
                  <a:srgbClr val="FF0000"/>
                </a:solidFill>
                <a:effectLst>
                  <a:glow rad="127000">
                    <a:schemeClr val="bg1"/>
                  </a:glow>
                  <a:outerShdw blurRad="38100" dist="38100" dir="2700000" algn="tl">
                    <a:srgbClr val="000000">
                      <a:alpha val="43137"/>
                    </a:srgbClr>
                  </a:outerShdw>
                </a:effectLst>
              </a:rPr>
              <a:t>Works</a:t>
            </a:r>
            <a:r>
              <a:rPr lang="en-US" dirty="0">
                <a:solidFill>
                  <a:srgbClr val="FF0000"/>
                </a:solidFill>
                <a:effectLst>
                  <a:glow rad="127000">
                    <a:schemeClr val="bg1"/>
                  </a:glow>
                  <a:outerShdw blurRad="38100" dist="38100" dir="2700000" algn="tl">
                    <a:srgbClr val="000000">
                      <a:alpha val="43137"/>
                    </a:srgbClr>
                  </a:outerShdw>
                </a:effectLst>
              </a:rPr>
              <a:t> left behind</a:t>
            </a:r>
            <a:endParaRPr lang="en-US" dirty="0">
              <a:solidFill>
                <a:srgbClr val="FF0000"/>
              </a:solidFill>
            </a:endParaRPr>
          </a:p>
          <a:p>
            <a:pPr eaLnBrk="1" hangingPunct="1">
              <a:buFontTx/>
              <a:buNone/>
              <a:defRPr/>
            </a:pPr>
            <a:r>
              <a:rPr lang="en-US" b="0" dirty="0"/>
              <a:t>   </a:t>
            </a:r>
            <a:r>
              <a:rPr lang="en-US" dirty="0"/>
              <a:t>2:9 … not by works, </a:t>
            </a:r>
          </a:p>
        </p:txBody>
      </p:sp>
      <p:pic>
        <p:nvPicPr>
          <p:cNvPr id="26631" name="Picture 5"/>
          <p:cNvPicPr>
            <a:picLocks noChangeAspect="1" noChangeArrowheads="1"/>
          </p:cNvPicPr>
          <p:nvPr/>
        </p:nvPicPr>
        <p:blipFill>
          <a:blip r:embed="rId3" cstate="print"/>
          <a:srcRect/>
          <a:stretch>
            <a:fillRect/>
          </a:stretch>
        </p:blipFill>
        <p:spPr bwMode="auto">
          <a:xfrm>
            <a:off x="7362825" y="3556001"/>
            <a:ext cx="3170238" cy="3065463"/>
          </a:xfrm>
          <a:prstGeom prst="rect">
            <a:avLst/>
          </a:prstGeom>
          <a:noFill/>
          <a:ln w="9525">
            <a:noFill/>
            <a:miter lim="800000"/>
            <a:headEnd/>
            <a:tailEnd/>
          </a:ln>
        </p:spPr>
      </p:pic>
      <p:pic>
        <p:nvPicPr>
          <p:cNvPr id="26632" name="Picture 12"/>
          <p:cNvPicPr>
            <a:picLocks noChangeAspect="1" noChangeArrowheads="1"/>
          </p:cNvPicPr>
          <p:nvPr/>
        </p:nvPicPr>
        <p:blipFill>
          <a:blip r:embed="rId4" cstate="print"/>
          <a:srcRect/>
          <a:stretch>
            <a:fillRect/>
          </a:stretch>
        </p:blipFill>
        <p:spPr bwMode="auto">
          <a:xfrm>
            <a:off x="4797426" y="2370138"/>
            <a:ext cx="3140075" cy="4419600"/>
          </a:xfrm>
          <a:prstGeom prst="rect">
            <a:avLst/>
          </a:prstGeom>
          <a:noFill/>
          <a:ln w="9525" algn="ctr">
            <a:noFill/>
            <a:miter lim="800000"/>
            <a:headEnd/>
            <a:tailEnd/>
          </a:ln>
        </p:spPr>
      </p:pic>
      <p:pic>
        <p:nvPicPr>
          <p:cNvPr id="4098" name="Picture 2"/>
          <p:cNvPicPr>
            <a:picLocks noChangeAspect="1" noChangeArrowheads="1"/>
          </p:cNvPicPr>
          <p:nvPr/>
        </p:nvPicPr>
        <p:blipFill>
          <a:blip r:embed="rId5" cstate="print"/>
          <a:srcRect b="21985"/>
          <a:stretch>
            <a:fillRect/>
          </a:stretch>
        </p:blipFill>
        <p:spPr bwMode="auto">
          <a:xfrm>
            <a:off x="1524000" y="2811780"/>
            <a:ext cx="3406140" cy="4046221"/>
          </a:xfrm>
          <a:prstGeom prst="rect">
            <a:avLst/>
          </a:prstGeom>
          <a:noFill/>
          <a:ln w="9525">
            <a:noFill/>
            <a:miter lim="800000"/>
            <a:headEnd/>
            <a:tailEnd/>
          </a:ln>
          <a:effectLst/>
        </p:spPr>
      </p:pic>
      <p:sp>
        <p:nvSpPr>
          <p:cNvPr id="13" name="&quot;No&quot; Symbol 12"/>
          <p:cNvSpPr/>
          <p:nvPr/>
        </p:nvSpPr>
        <p:spPr>
          <a:xfrm>
            <a:off x="1760539" y="3683000"/>
            <a:ext cx="2924175" cy="2641600"/>
          </a:xfrm>
          <a:prstGeom prst="noSmoking">
            <a:avLst>
              <a:gd name="adj" fmla="val 8634"/>
            </a:avLst>
          </a:prstGeom>
          <a:solidFill>
            <a:srgbClr val="CC0000"/>
          </a:solidFill>
          <a:ln>
            <a:solidFill>
              <a:schemeClr val="tx1"/>
            </a:solidFill>
          </a:ln>
          <a:effectLst>
            <a:outerShdw blurRad="127000" dist="228600" dir="27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0000"/>
              </a:solidFill>
            </a:endParaRP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3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srcRect/>
          <a:stretch>
            <a:fillRect/>
          </a:stretch>
        </p:blipFill>
        <p:spPr bwMode="auto">
          <a:xfrm>
            <a:off x="0" y="-180870"/>
            <a:ext cx="12192000" cy="7038870"/>
          </a:xfrm>
          <a:prstGeom prst="rect">
            <a:avLst/>
          </a:prstGeom>
          <a:noFill/>
          <a:ln w="9525">
            <a:noFill/>
            <a:miter lim="800000"/>
            <a:headEnd/>
            <a:tailEnd/>
          </a:ln>
        </p:spPr>
      </p:pic>
      <p:sp>
        <p:nvSpPr>
          <p:cNvPr id="2" name="Title 1"/>
          <p:cNvSpPr>
            <a:spLocks noGrp="1"/>
          </p:cNvSpPr>
          <p:nvPr>
            <p:ph type="title"/>
          </p:nvPr>
        </p:nvSpPr>
        <p:spPr>
          <a:xfrm>
            <a:off x="1524000" y="-154546"/>
            <a:ext cx="9144000" cy="1210614"/>
          </a:xfrm>
        </p:spPr>
        <p:txBody>
          <a:bodyPr/>
          <a:lstStyle/>
          <a:p>
            <a:pPr>
              <a:defRPr/>
            </a:pPr>
            <a:r>
              <a:rPr lang="en-US" sz="6000" dirty="0">
                <a:solidFill>
                  <a:schemeClr val="tx1"/>
                </a:solidFill>
              </a:rPr>
              <a:t>God the Son</a:t>
            </a:r>
          </a:p>
        </p:txBody>
      </p:sp>
      <p:sp>
        <p:nvSpPr>
          <p:cNvPr id="3" name="Content Placeholder 2"/>
          <p:cNvSpPr>
            <a:spLocks noGrp="1"/>
          </p:cNvSpPr>
          <p:nvPr>
            <p:ph idx="1"/>
          </p:nvPr>
        </p:nvSpPr>
        <p:spPr/>
        <p:txBody>
          <a:bodyPr/>
          <a:lstStyle/>
          <a:p>
            <a:pPr algn="ctr">
              <a:defRPr/>
            </a:pPr>
            <a:r>
              <a:rPr lang="en-US" sz="5400" dirty="0">
                <a:solidFill>
                  <a:schemeClr val="tx1"/>
                </a:solidFill>
              </a:rPr>
              <a:t>Redeemed Us</a:t>
            </a:r>
          </a:p>
        </p:txBody>
      </p:sp>
      <p:pic>
        <p:nvPicPr>
          <p:cNvPr id="8" name="Picture 26"/>
          <p:cNvPicPr>
            <a:picLocks noChangeAspect="1" noChangeArrowheads="1"/>
          </p:cNvPicPr>
          <p:nvPr/>
        </p:nvPicPr>
        <p:blipFill>
          <a:blip r:embed="rId4" cstate="print">
            <a:lum bright="35000"/>
          </a:blip>
          <a:srcRect t="-2608" b="24367"/>
          <a:stretch>
            <a:fillRect/>
          </a:stretch>
        </p:blipFill>
        <p:spPr bwMode="auto">
          <a:xfrm>
            <a:off x="0" y="2095500"/>
            <a:ext cx="12192000" cy="47625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7651" name="Freeform 2"/>
          <p:cNvSpPr>
            <a:spLocks/>
          </p:cNvSpPr>
          <p:nvPr/>
        </p:nvSpPr>
        <p:spPr bwMode="auto">
          <a:xfrm>
            <a:off x="6797676" y="-69850"/>
            <a:ext cx="5394323"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7652" name="Freeform 3"/>
          <p:cNvSpPr>
            <a:spLocks/>
          </p:cNvSpPr>
          <p:nvPr/>
        </p:nvSpPr>
        <p:spPr bwMode="auto">
          <a:xfrm>
            <a:off x="0" y="-55563"/>
            <a:ext cx="5435600"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28676"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pic>
        <p:nvPicPr>
          <p:cNvPr id="27655" name="Picture 5"/>
          <p:cNvPicPr>
            <a:picLocks noChangeAspect="1" noChangeArrowheads="1"/>
          </p:cNvPicPr>
          <p:nvPr/>
        </p:nvPicPr>
        <p:blipFill>
          <a:blip r:embed="rId3" cstate="print"/>
          <a:srcRect/>
          <a:stretch>
            <a:fillRect/>
          </a:stretch>
        </p:blipFill>
        <p:spPr bwMode="auto">
          <a:xfrm>
            <a:off x="7362825" y="3556001"/>
            <a:ext cx="3170238" cy="3065463"/>
          </a:xfrm>
          <a:prstGeom prst="rect">
            <a:avLst/>
          </a:prstGeom>
          <a:noFill/>
          <a:ln w="9525">
            <a:noFill/>
            <a:miter lim="800000"/>
            <a:headEnd/>
            <a:tailEnd/>
          </a:ln>
        </p:spPr>
      </p:pic>
      <p:pic>
        <p:nvPicPr>
          <p:cNvPr id="27656" name="Picture 12"/>
          <p:cNvPicPr>
            <a:picLocks noChangeAspect="1" noChangeArrowheads="1"/>
          </p:cNvPicPr>
          <p:nvPr/>
        </p:nvPicPr>
        <p:blipFill>
          <a:blip r:embed="rId4" cstate="print"/>
          <a:srcRect/>
          <a:stretch>
            <a:fillRect/>
          </a:stretch>
        </p:blipFill>
        <p:spPr bwMode="auto">
          <a:xfrm>
            <a:off x="4797426" y="2370138"/>
            <a:ext cx="3140075" cy="4419600"/>
          </a:xfrm>
          <a:prstGeom prst="rect">
            <a:avLst/>
          </a:prstGeom>
          <a:noFill/>
          <a:ln w="9525" algn="ctr">
            <a:noFill/>
            <a:miter lim="800000"/>
            <a:headEnd/>
            <a:tailEnd/>
          </a:ln>
        </p:spPr>
      </p:pic>
      <p:pic>
        <p:nvPicPr>
          <p:cNvPr id="12" name="Picture 2"/>
          <p:cNvPicPr>
            <a:picLocks noChangeAspect="1" noChangeArrowheads="1"/>
          </p:cNvPicPr>
          <p:nvPr/>
        </p:nvPicPr>
        <p:blipFill>
          <a:blip r:embed="rId5" cstate="print"/>
          <a:srcRect/>
          <a:stretch>
            <a:fillRect/>
          </a:stretch>
        </p:blipFill>
        <p:spPr bwMode="auto">
          <a:xfrm>
            <a:off x="2139748" y="2743200"/>
            <a:ext cx="2041329" cy="4114800"/>
          </a:xfrm>
          <a:prstGeom prst="rect">
            <a:avLst/>
          </a:prstGeom>
          <a:noFill/>
          <a:ln w="9525">
            <a:noFill/>
            <a:miter lim="800000"/>
            <a:headEnd/>
            <a:tailEnd/>
          </a:ln>
          <a:effectLst/>
        </p:spPr>
      </p:pic>
      <p:sp>
        <p:nvSpPr>
          <p:cNvPr id="13" name="&quot;No&quot; Symbol 12"/>
          <p:cNvSpPr/>
          <p:nvPr/>
        </p:nvSpPr>
        <p:spPr>
          <a:xfrm>
            <a:off x="1524001" y="3090929"/>
            <a:ext cx="2924175" cy="2872776"/>
          </a:xfrm>
          <a:prstGeom prst="noSmoking">
            <a:avLst>
              <a:gd name="adj" fmla="val 8634"/>
            </a:avLst>
          </a:prstGeom>
          <a:solidFill>
            <a:srgbClr val="CC0000"/>
          </a:solidFill>
          <a:ln>
            <a:solidFill>
              <a:schemeClr val="tx1"/>
            </a:solidFill>
          </a:ln>
          <a:effectLst>
            <a:outerShdw blurRad="127000" dist="228600" dir="27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0000"/>
              </a:solidFill>
            </a:endParaRPr>
          </a:p>
        </p:txBody>
      </p:sp>
      <p:sp>
        <p:nvSpPr>
          <p:cNvPr id="11" name="Rectangle 10"/>
          <p:cNvSpPr/>
          <p:nvPr/>
        </p:nvSpPr>
        <p:spPr>
          <a:xfrm>
            <a:off x="6118412" y="2471738"/>
            <a:ext cx="1129553" cy="4097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7" name="Rectangle 5"/>
          <p:cNvSpPr>
            <a:spLocks noGrp="1" noChangeArrowheads="1"/>
          </p:cNvSpPr>
          <p:nvPr>
            <p:ph type="body" idx="1"/>
          </p:nvPr>
        </p:nvSpPr>
        <p:spPr>
          <a:xfrm>
            <a:off x="605118" y="1414464"/>
            <a:ext cx="9605682"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3—</a:t>
            </a:r>
            <a:r>
              <a:rPr lang="en-US" u="sng" dirty="0">
                <a:solidFill>
                  <a:srgbClr val="FF0000"/>
                </a:solidFill>
                <a:effectLst>
                  <a:glow rad="127000">
                    <a:schemeClr val="bg1"/>
                  </a:glow>
                  <a:outerShdw blurRad="38100" dist="38100" dir="2700000" algn="tl">
                    <a:srgbClr val="000000">
                      <a:alpha val="43137"/>
                    </a:srgbClr>
                  </a:outerShdw>
                </a:effectLst>
              </a:rPr>
              <a:t>Pride</a:t>
            </a:r>
            <a:r>
              <a:rPr lang="en-US" dirty="0">
                <a:solidFill>
                  <a:srgbClr val="FF0000"/>
                </a:solidFill>
                <a:effectLst>
                  <a:glow rad="127000">
                    <a:schemeClr val="bg1"/>
                  </a:glow>
                  <a:outerShdw blurRad="38100" dist="38100" dir="2700000" algn="tl">
                    <a:srgbClr val="000000">
                      <a:alpha val="43137"/>
                    </a:srgbClr>
                  </a:outerShdw>
                </a:effectLst>
              </a:rPr>
              <a:t> left behind</a:t>
            </a:r>
            <a:endParaRPr lang="en-US" dirty="0">
              <a:solidFill>
                <a:srgbClr val="FFFF00"/>
              </a:solidFill>
            </a:endParaRPr>
          </a:p>
          <a:p>
            <a:pPr eaLnBrk="1" hangingPunct="1">
              <a:buFontTx/>
              <a:buNone/>
              <a:defRPr/>
            </a:pPr>
            <a:r>
              <a:rPr lang="en-US" dirty="0"/>
              <a:t>    2:9 … so that no one can boast.</a:t>
            </a:r>
          </a:p>
          <a:p>
            <a:pPr eaLnBrk="1" hangingPunct="1">
              <a:buFontTx/>
              <a:buNone/>
              <a:defRPr/>
            </a:pPr>
            <a:endParaRPr lang="en-US" dirty="0"/>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4"/>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8675" name="Freeform 2"/>
          <p:cNvSpPr>
            <a:spLocks/>
          </p:cNvSpPr>
          <p:nvPr/>
        </p:nvSpPr>
        <p:spPr bwMode="auto">
          <a:xfrm>
            <a:off x="6797676" y="-69850"/>
            <a:ext cx="5394323"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8676" name="Freeform 3"/>
          <p:cNvSpPr>
            <a:spLocks/>
          </p:cNvSpPr>
          <p:nvPr/>
        </p:nvSpPr>
        <p:spPr bwMode="auto">
          <a:xfrm>
            <a:off x="0" y="-55563"/>
            <a:ext cx="5435599"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30724" name="Rectangle 4"/>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pic>
        <p:nvPicPr>
          <p:cNvPr id="28679" name="Picture 10"/>
          <p:cNvPicPr>
            <a:picLocks noChangeAspect="1" noChangeArrowheads="1"/>
          </p:cNvPicPr>
          <p:nvPr/>
        </p:nvPicPr>
        <p:blipFill>
          <a:blip r:embed="rId3" cstate="print"/>
          <a:srcRect r="1482"/>
          <a:stretch>
            <a:fillRect/>
          </a:stretch>
        </p:blipFill>
        <p:spPr bwMode="auto">
          <a:xfrm>
            <a:off x="4190999" y="0"/>
            <a:ext cx="8000999" cy="7545388"/>
          </a:xfrm>
          <a:prstGeom prst="rect">
            <a:avLst/>
          </a:prstGeom>
          <a:noFill/>
          <a:ln w="9525" algn="ctr">
            <a:noFill/>
            <a:miter lim="800000"/>
            <a:headEnd/>
            <a:tailEnd/>
          </a:ln>
        </p:spPr>
      </p:pic>
      <p:pic>
        <p:nvPicPr>
          <p:cNvPr id="28680" name="Picture 5"/>
          <p:cNvPicPr>
            <a:picLocks noChangeAspect="1" noChangeArrowheads="1"/>
          </p:cNvPicPr>
          <p:nvPr/>
        </p:nvPicPr>
        <p:blipFill>
          <a:blip r:embed="rId4" cstate="print"/>
          <a:srcRect/>
          <a:stretch>
            <a:fillRect/>
          </a:stretch>
        </p:blipFill>
        <p:spPr bwMode="auto">
          <a:xfrm>
            <a:off x="4510089" y="3352801"/>
            <a:ext cx="3171825" cy="3065463"/>
          </a:xfrm>
          <a:prstGeom prst="rect">
            <a:avLst/>
          </a:prstGeom>
          <a:noFill/>
          <a:ln w="9525">
            <a:noFill/>
            <a:miter lim="800000"/>
            <a:headEnd/>
            <a:tailEnd/>
          </a:ln>
        </p:spPr>
      </p:pic>
      <p:pic>
        <p:nvPicPr>
          <p:cNvPr id="28681" name="Picture 12"/>
          <p:cNvPicPr>
            <a:picLocks noChangeAspect="1" noChangeArrowheads="1"/>
          </p:cNvPicPr>
          <p:nvPr/>
        </p:nvPicPr>
        <p:blipFill>
          <a:blip r:embed="rId5" cstate="print"/>
          <a:srcRect/>
          <a:stretch>
            <a:fillRect/>
          </a:stretch>
        </p:blipFill>
        <p:spPr bwMode="auto">
          <a:xfrm>
            <a:off x="1760539" y="2438400"/>
            <a:ext cx="3140075" cy="4419600"/>
          </a:xfrm>
          <a:prstGeom prst="rect">
            <a:avLst/>
          </a:prstGeom>
          <a:noFill/>
          <a:ln w="9525" algn="ctr">
            <a:noFill/>
            <a:miter lim="800000"/>
            <a:headEnd/>
            <a:tailEnd/>
          </a:ln>
        </p:spPr>
      </p:pic>
      <p:sp>
        <p:nvSpPr>
          <p:cNvPr id="30725" name="Rectangle 5"/>
          <p:cNvSpPr>
            <a:spLocks noGrp="1" noChangeArrowheads="1"/>
          </p:cNvSpPr>
          <p:nvPr>
            <p:ph type="body" idx="1"/>
          </p:nvPr>
        </p:nvSpPr>
        <p:spPr>
          <a:xfrm>
            <a:off x="605118" y="1414464"/>
            <a:ext cx="10062882"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6—God does the </a:t>
            </a:r>
            <a:r>
              <a:rPr lang="en-US" u="sng" dirty="0">
                <a:solidFill>
                  <a:srgbClr val="FF0000"/>
                </a:solidFill>
                <a:effectLst>
                  <a:glow rad="127000">
                    <a:schemeClr val="bg1"/>
                  </a:glow>
                  <a:outerShdw blurRad="38100" dist="38100" dir="2700000" algn="tl">
                    <a:srgbClr val="000000">
                      <a:alpha val="43137"/>
                    </a:srgbClr>
                  </a:outerShdw>
                </a:effectLst>
              </a:rPr>
              <a:t>work</a:t>
            </a:r>
            <a:endParaRPr lang="en-US" u="sng" dirty="0">
              <a:solidFill>
                <a:srgbClr val="FFFF00"/>
              </a:solidFill>
            </a:endParaRPr>
          </a:p>
          <a:p>
            <a:pPr eaLnBrk="1" hangingPunct="1">
              <a:buFontTx/>
              <a:buNone/>
              <a:defRPr/>
            </a:pPr>
            <a:r>
              <a:rPr lang="en-US" b="0" dirty="0"/>
              <a:t>   </a:t>
            </a:r>
            <a:r>
              <a:rPr lang="en-US" dirty="0"/>
              <a:t>2:10 For we are God's workmanship, </a:t>
            </a:r>
          </a:p>
        </p:txBody>
      </p:sp>
    </p:spTree>
  </p:cSld>
  <p:clrMapOvr>
    <a:masterClrMapping/>
  </p:clrMapOvr>
  <p:transition spd="slow">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29699" name="Freeform 3"/>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29700" name="Freeform 4"/>
          <p:cNvSpPr>
            <a:spLocks/>
          </p:cNvSpPr>
          <p:nvPr/>
        </p:nvSpPr>
        <p:spPr bwMode="auto">
          <a:xfrm>
            <a:off x="0" y="-55563"/>
            <a:ext cx="5435599"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31749" name="Rectangle 5"/>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pic>
        <p:nvPicPr>
          <p:cNvPr id="29703" name="Picture 10"/>
          <p:cNvPicPr>
            <a:picLocks noChangeAspect="1" noChangeArrowheads="1"/>
          </p:cNvPicPr>
          <p:nvPr/>
        </p:nvPicPr>
        <p:blipFill>
          <a:blip r:embed="rId3" cstate="print"/>
          <a:srcRect/>
          <a:stretch>
            <a:fillRect/>
          </a:stretch>
        </p:blipFill>
        <p:spPr bwMode="auto">
          <a:xfrm>
            <a:off x="4926014" y="2405064"/>
            <a:ext cx="5741987" cy="4452937"/>
          </a:xfrm>
          <a:prstGeom prst="rect">
            <a:avLst/>
          </a:prstGeom>
          <a:noFill/>
          <a:ln w="9525" algn="ctr">
            <a:noFill/>
            <a:miter lim="800000"/>
            <a:headEnd/>
            <a:tailEnd/>
          </a:ln>
        </p:spPr>
      </p:pic>
      <p:pic>
        <p:nvPicPr>
          <p:cNvPr id="29704" name="Picture 5"/>
          <p:cNvPicPr>
            <a:picLocks noChangeAspect="1" noChangeArrowheads="1"/>
          </p:cNvPicPr>
          <p:nvPr/>
        </p:nvPicPr>
        <p:blipFill>
          <a:blip r:embed="rId4" cstate="print"/>
          <a:srcRect/>
          <a:stretch>
            <a:fillRect/>
          </a:stretch>
        </p:blipFill>
        <p:spPr bwMode="auto">
          <a:xfrm>
            <a:off x="4510089" y="3352801"/>
            <a:ext cx="3171825" cy="3065463"/>
          </a:xfrm>
          <a:prstGeom prst="rect">
            <a:avLst/>
          </a:prstGeom>
          <a:noFill/>
          <a:ln w="9525">
            <a:noFill/>
            <a:miter lim="800000"/>
            <a:headEnd/>
            <a:tailEnd/>
          </a:ln>
        </p:spPr>
      </p:pic>
      <p:pic>
        <p:nvPicPr>
          <p:cNvPr id="29705" name="Picture 12"/>
          <p:cNvPicPr>
            <a:picLocks noChangeAspect="1" noChangeArrowheads="1"/>
          </p:cNvPicPr>
          <p:nvPr/>
        </p:nvPicPr>
        <p:blipFill>
          <a:blip r:embed="rId5" cstate="print"/>
          <a:srcRect/>
          <a:stretch>
            <a:fillRect/>
          </a:stretch>
        </p:blipFill>
        <p:spPr bwMode="auto">
          <a:xfrm>
            <a:off x="1760539" y="2438400"/>
            <a:ext cx="3140075" cy="4419600"/>
          </a:xfrm>
          <a:prstGeom prst="rect">
            <a:avLst/>
          </a:prstGeom>
          <a:noFill/>
          <a:ln w="9525" algn="ctr">
            <a:noFill/>
            <a:miter lim="800000"/>
            <a:headEnd/>
            <a:tailEnd/>
          </a:ln>
        </p:spPr>
      </p:pic>
      <p:sp>
        <p:nvSpPr>
          <p:cNvPr id="31753" name="Rectangle 9"/>
          <p:cNvSpPr>
            <a:spLocks noGrp="1" noChangeArrowheads="1"/>
          </p:cNvSpPr>
          <p:nvPr>
            <p:ph type="body" idx="1"/>
          </p:nvPr>
        </p:nvSpPr>
        <p:spPr>
          <a:xfrm>
            <a:off x="605118" y="1414464"/>
            <a:ext cx="9605682"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7—God </a:t>
            </a:r>
            <a:r>
              <a:rPr lang="en-US" u="sng" dirty="0">
                <a:solidFill>
                  <a:srgbClr val="FF0000"/>
                </a:solidFill>
                <a:effectLst>
                  <a:glow rad="127000">
                    <a:schemeClr val="bg1"/>
                  </a:glow>
                  <a:outerShdw blurRad="38100" dist="38100" dir="2700000" algn="tl">
                    <a:srgbClr val="000000">
                      <a:alpha val="43137"/>
                    </a:srgbClr>
                  </a:outerShdw>
                </a:effectLst>
              </a:rPr>
              <a:t>Re-Creates</a:t>
            </a:r>
            <a:endParaRPr lang="en-US" u="sng" dirty="0">
              <a:solidFill>
                <a:srgbClr val="FFFF00"/>
              </a:solidFill>
            </a:endParaRPr>
          </a:p>
          <a:p>
            <a:pPr eaLnBrk="1" hangingPunct="1">
              <a:buFontTx/>
              <a:buNone/>
              <a:defRPr/>
            </a:pPr>
            <a:r>
              <a:rPr lang="en-US" b="0" dirty="0"/>
              <a:t>   </a:t>
            </a:r>
            <a:r>
              <a:rPr lang="en-US" dirty="0"/>
              <a:t>2:10 … created in Christ Jesus</a:t>
            </a:r>
          </a:p>
        </p:txBody>
      </p:sp>
    </p:spTree>
  </p:cSld>
  <p:clrMapOvr>
    <a:masterClrMapping/>
  </p:clrMapOvr>
  <p:transition spd="slow">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30723" name="Freeform 3"/>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30724" name="Freeform 4"/>
          <p:cNvSpPr>
            <a:spLocks/>
          </p:cNvSpPr>
          <p:nvPr/>
        </p:nvSpPr>
        <p:spPr bwMode="auto">
          <a:xfrm>
            <a:off x="0" y="-55563"/>
            <a:ext cx="5435599"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32773" name="Rectangle 5"/>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pic>
        <p:nvPicPr>
          <p:cNvPr id="30727" name="Picture 13"/>
          <p:cNvPicPr>
            <a:picLocks noChangeAspect="1" noChangeArrowheads="1"/>
          </p:cNvPicPr>
          <p:nvPr/>
        </p:nvPicPr>
        <p:blipFill>
          <a:blip r:embed="rId3" cstate="print"/>
          <a:srcRect/>
          <a:stretch>
            <a:fillRect/>
          </a:stretch>
        </p:blipFill>
        <p:spPr bwMode="auto">
          <a:xfrm>
            <a:off x="7653338" y="3081338"/>
            <a:ext cx="3014662" cy="3302000"/>
          </a:xfrm>
          <a:prstGeom prst="rect">
            <a:avLst/>
          </a:prstGeom>
          <a:noFill/>
          <a:ln w="9525" algn="ctr">
            <a:noFill/>
            <a:miter lim="800000"/>
            <a:headEnd/>
            <a:tailEnd/>
          </a:ln>
        </p:spPr>
      </p:pic>
      <p:pic>
        <p:nvPicPr>
          <p:cNvPr id="30728" name="Picture 5"/>
          <p:cNvPicPr>
            <a:picLocks noChangeAspect="1" noChangeArrowheads="1"/>
          </p:cNvPicPr>
          <p:nvPr/>
        </p:nvPicPr>
        <p:blipFill>
          <a:blip r:embed="rId4" cstate="print"/>
          <a:srcRect/>
          <a:stretch>
            <a:fillRect/>
          </a:stretch>
        </p:blipFill>
        <p:spPr bwMode="auto">
          <a:xfrm>
            <a:off x="4510089" y="3352801"/>
            <a:ext cx="3171825" cy="3065463"/>
          </a:xfrm>
          <a:prstGeom prst="rect">
            <a:avLst/>
          </a:prstGeom>
          <a:noFill/>
          <a:ln w="9525">
            <a:noFill/>
            <a:miter lim="800000"/>
            <a:headEnd/>
            <a:tailEnd/>
          </a:ln>
        </p:spPr>
      </p:pic>
      <p:pic>
        <p:nvPicPr>
          <p:cNvPr id="30729" name="Picture 12"/>
          <p:cNvPicPr>
            <a:picLocks noChangeAspect="1" noChangeArrowheads="1"/>
          </p:cNvPicPr>
          <p:nvPr/>
        </p:nvPicPr>
        <p:blipFill>
          <a:blip r:embed="rId5" cstate="print"/>
          <a:srcRect/>
          <a:stretch>
            <a:fillRect/>
          </a:stretch>
        </p:blipFill>
        <p:spPr bwMode="auto">
          <a:xfrm>
            <a:off x="1760539" y="2438400"/>
            <a:ext cx="3140075" cy="4419600"/>
          </a:xfrm>
          <a:prstGeom prst="rect">
            <a:avLst/>
          </a:prstGeom>
          <a:noFill/>
          <a:ln w="9525" algn="ctr">
            <a:noFill/>
            <a:miter lim="800000"/>
            <a:headEnd/>
            <a:tailEnd/>
          </a:ln>
        </p:spPr>
      </p:pic>
      <p:sp>
        <p:nvSpPr>
          <p:cNvPr id="32776" name="Rectangle 8"/>
          <p:cNvSpPr>
            <a:spLocks noGrp="1" noChangeArrowheads="1"/>
          </p:cNvSpPr>
          <p:nvPr>
            <p:ph type="body" idx="1"/>
          </p:nvPr>
        </p:nvSpPr>
        <p:spPr>
          <a:xfrm>
            <a:off x="578224" y="1414464"/>
            <a:ext cx="9632576"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8—For a </a:t>
            </a:r>
            <a:r>
              <a:rPr lang="en-US" u="sng" dirty="0">
                <a:solidFill>
                  <a:srgbClr val="FF0000"/>
                </a:solidFill>
                <a:effectLst>
                  <a:glow rad="127000">
                    <a:schemeClr val="bg1"/>
                  </a:glow>
                  <a:outerShdw blurRad="38100" dist="38100" dir="2700000" algn="tl">
                    <a:srgbClr val="000000">
                      <a:alpha val="43137"/>
                    </a:srgbClr>
                  </a:outerShdw>
                </a:effectLst>
              </a:rPr>
              <a:t>Pur</a:t>
            </a:r>
            <a:r>
              <a:rPr lang="en-US" dirty="0">
                <a:solidFill>
                  <a:srgbClr val="FF0000"/>
                </a:solidFill>
                <a:effectLst>
                  <a:glow rad="127000">
                    <a:schemeClr val="bg1"/>
                  </a:glow>
                  <a:outerShdw blurRad="38100" dist="38100" dir="2700000" algn="tl">
                    <a:srgbClr val="000000">
                      <a:alpha val="43137"/>
                    </a:srgbClr>
                  </a:outerShdw>
                </a:effectLst>
              </a:rPr>
              <a:t>p</a:t>
            </a:r>
            <a:r>
              <a:rPr lang="en-US" u="sng" dirty="0">
                <a:solidFill>
                  <a:srgbClr val="FF0000"/>
                </a:solidFill>
                <a:effectLst>
                  <a:glow rad="127000">
                    <a:schemeClr val="bg1"/>
                  </a:glow>
                  <a:outerShdw blurRad="38100" dist="38100" dir="2700000" algn="tl">
                    <a:srgbClr val="000000">
                      <a:alpha val="43137"/>
                    </a:srgbClr>
                  </a:outerShdw>
                </a:effectLst>
              </a:rPr>
              <a:t>ose</a:t>
            </a:r>
            <a:endParaRPr lang="en-US" u="sng" dirty="0">
              <a:solidFill>
                <a:srgbClr val="FFFF00"/>
              </a:solidFill>
            </a:endParaRPr>
          </a:p>
          <a:p>
            <a:pPr eaLnBrk="1" hangingPunct="1">
              <a:buFontTx/>
              <a:buNone/>
              <a:defRPr/>
            </a:pPr>
            <a:r>
              <a:rPr lang="en-US" b="0" dirty="0"/>
              <a:t>   </a:t>
            </a:r>
            <a:r>
              <a:rPr lang="en-US" dirty="0"/>
              <a:t>2:10 … to do good works,</a:t>
            </a:r>
          </a:p>
        </p:txBody>
      </p:sp>
    </p:spTree>
  </p:cSld>
  <p:clrMapOvr>
    <a:masterClrMapping/>
  </p:clrMapOvr>
  <p:transition spd="slow">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12192000" cy="6858000"/>
          </a:xfrm>
          <a:prstGeom prst="rect">
            <a:avLst/>
          </a:prstGeom>
          <a:solidFill>
            <a:srgbClr val="000066">
              <a:alpha val="25098"/>
            </a:srgbClr>
          </a:solidFill>
          <a:ln w="9525">
            <a:solidFill>
              <a:schemeClr val="tx1"/>
            </a:solidFill>
            <a:miter lim="800000"/>
            <a:headEnd/>
            <a:tailEnd/>
          </a:ln>
        </p:spPr>
        <p:txBody>
          <a:bodyPr wrap="none" anchor="ctr"/>
          <a:lstStyle/>
          <a:p>
            <a:endParaRPr lang="en-US"/>
          </a:p>
        </p:txBody>
      </p:sp>
      <p:sp>
        <p:nvSpPr>
          <p:cNvPr id="31747" name="Freeform 3"/>
          <p:cNvSpPr>
            <a:spLocks/>
          </p:cNvSpPr>
          <p:nvPr/>
        </p:nvSpPr>
        <p:spPr bwMode="auto">
          <a:xfrm>
            <a:off x="6797676" y="-69850"/>
            <a:ext cx="5410200"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31748" name="Freeform 4"/>
          <p:cNvSpPr>
            <a:spLocks/>
          </p:cNvSpPr>
          <p:nvPr/>
        </p:nvSpPr>
        <p:spPr bwMode="auto">
          <a:xfrm>
            <a:off x="0" y="-55563"/>
            <a:ext cx="5435599"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33797" name="Rectangle 5"/>
          <p:cNvSpPr>
            <a:spLocks noGrp="1" noChangeArrowheads="1"/>
          </p:cNvSpPr>
          <p:nvPr>
            <p:ph type="title"/>
          </p:nvPr>
        </p:nvSpPr>
        <p:spPr>
          <a:xfrm>
            <a:off x="1524000" y="165100"/>
            <a:ext cx="9144000" cy="1169988"/>
          </a:xfrm>
        </p:spPr>
        <p:txBody>
          <a:bodyPr/>
          <a:lstStyle/>
          <a:p>
            <a:pPr eaLnBrk="1" hangingPunct="1">
              <a:defRPr/>
            </a:pPr>
            <a:r>
              <a:rPr lang="en-US" sz="8000" dirty="0"/>
              <a:t>3-How it Changed</a:t>
            </a:r>
          </a:p>
        </p:txBody>
      </p:sp>
      <p:grpSp>
        <p:nvGrpSpPr>
          <p:cNvPr id="2" name="Group 15"/>
          <p:cNvGrpSpPr>
            <a:grpSpLocks/>
          </p:cNvGrpSpPr>
          <p:nvPr/>
        </p:nvGrpSpPr>
        <p:grpSpPr bwMode="auto">
          <a:xfrm>
            <a:off x="1952150" y="3556000"/>
            <a:ext cx="2829400" cy="2901949"/>
            <a:chOff x="180" y="2148"/>
            <a:chExt cx="1872" cy="1920"/>
          </a:xfrm>
        </p:grpSpPr>
        <p:sp>
          <p:nvSpPr>
            <p:cNvPr id="31754" name="Rectangle 11"/>
            <p:cNvSpPr>
              <a:spLocks noChangeArrowheads="1"/>
            </p:cNvSpPr>
            <p:nvPr/>
          </p:nvSpPr>
          <p:spPr bwMode="auto">
            <a:xfrm>
              <a:off x="180" y="2148"/>
              <a:ext cx="1872" cy="1920"/>
            </a:xfrm>
            <a:prstGeom prst="rect">
              <a:avLst/>
            </a:prstGeom>
            <a:solidFill>
              <a:schemeClr val="bg1"/>
            </a:solidFill>
            <a:ln w="9525" algn="ctr">
              <a:solidFill>
                <a:schemeClr val="tx1"/>
              </a:solidFill>
              <a:miter lim="800000"/>
              <a:headEnd/>
              <a:tailEnd/>
            </a:ln>
          </p:spPr>
          <p:txBody>
            <a:bodyPr wrap="none" anchor="ctr"/>
            <a:lstStyle/>
            <a:p>
              <a:endParaRPr lang="en-US"/>
            </a:p>
          </p:txBody>
        </p:sp>
        <p:pic>
          <p:nvPicPr>
            <p:cNvPr id="31755" name="Picture 10" descr="blueprint"/>
            <p:cNvPicPr>
              <a:picLocks noChangeAspect="1" noChangeArrowheads="1"/>
            </p:cNvPicPr>
            <p:nvPr/>
          </p:nvPicPr>
          <p:blipFill>
            <a:blip r:embed="rId3" cstate="print"/>
            <a:srcRect/>
            <a:stretch>
              <a:fillRect/>
            </a:stretch>
          </p:blipFill>
          <p:spPr bwMode="auto">
            <a:xfrm>
              <a:off x="288" y="2524"/>
              <a:ext cx="1614" cy="1501"/>
            </a:xfrm>
            <a:prstGeom prst="rect">
              <a:avLst/>
            </a:prstGeom>
            <a:noFill/>
            <a:ln w="9525">
              <a:noFill/>
              <a:miter lim="800000"/>
              <a:headEnd/>
              <a:tailEnd/>
            </a:ln>
          </p:spPr>
        </p:pic>
        <p:sp>
          <p:nvSpPr>
            <p:cNvPr id="31756" name="Text Box 14"/>
            <p:cNvSpPr txBox="1">
              <a:spLocks noChangeArrowheads="1"/>
            </p:cNvSpPr>
            <p:nvPr/>
          </p:nvSpPr>
          <p:spPr bwMode="auto">
            <a:xfrm>
              <a:off x="539" y="2221"/>
              <a:ext cx="965" cy="291"/>
            </a:xfrm>
            <a:prstGeom prst="rect">
              <a:avLst/>
            </a:prstGeom>
            <a:noFill/>
            <a:ln w="9525" algn="ctr">
              <a:noFill/>
              <a:miter lim="800000"/>
              <a:headEnd/>
              <a:tailEnd/>
            </a:ln>
          </p:spPr>
          <p:txBody>
            <a:bodyPr wrap="none">
              <a:spAutoFit/>
            </a:bodyPr>
            <a:lstStyle/>
            <a:p>
              <a:r>
                <a:rPr lang="en-US" sz="2400" b="1">
                  <a:solidFill>
                    <a:srgbClr val="000066"/>
                  </a:solidFill>
                </a:rPr>
                <a:t>God's Plan</a:t>
              </a:r>
            </a:p>
          </p:txBody>
        </p:sp>
      </p:grpSp>
      <p:pic>
        <p:nvPicPr>
          <p:cNvPr id="31752" name="Picture 5"/>
          <p:cNvPicPr>
            <a:picLocks noChangeAspect="1" noChangeArrowheads="1"/>
          </p:cNvPicPr>
          <p:nvPr/>
        </p:nvPicPr>
        <p:blipFill>
          <a:blip r:embed="rId4" cstate="print"/>
          <a:srcRect/>
          <a:stretch>
            <a:fillRect/>
          </a:stretch>
        </p:blipFill>
        <p:spPr bwMode="auto">
          <a:xfrm>
            <a:off x="7362825" y="3556001"/>
            <a:ext cx="3170238" cy="3065463"/>
          </a:xfrm>
          <a:prstGeom prst="rect">
            <a:avLst/>
          </a:prstGeom>
          <a:noFill/>
          <a:ln w="9525">
            <a:noFill/>
            <a:miter lim="800000"/>
            <a:headEnd/>
            <a:tailEnd/>
          </a:ln>
        </p:spPr>
      </p:pic>
      <p:pic>
        <p:nvPicPr>
          <p:cNvPr id="31753" name="Picture 12"/>
          <p:cNvPicPr>
            <a:picLocks noChangeAspect="1" noChangeArrowheads="1"/>
          </p:cNvPicPr>
          <p:nvPr/>
        </p:nvPicPr>
        <p:blipFill>
          <a:blip r:embed="rId5" cstate="print"/>
          <a:srcRect/>
          <a:stretch>
            <a:fillRect/>
          </a:stretch>
        </p:blipFill>
        <p:spPr bwMode="auto">
          <a:xfrm>
            <a:off x="4797426" y="2370138"/>
            <a:ext cx="3140075" cy="4419600"/>
          </a:xfrm>
          <a:prstGeom prst="rect">
            <a:avLst/>
          </a:prstGeom>
          <a:noFill/>
          <a:ln w="9525" algn="ctr">
            <a:noFill/>
            <a:miter lim="800000"/>
            <a:headEnd/>
            <a:tailEnd/>
          </a:ln>
        </p:spPr>
      </p:pic>
      <p:sp>
        <p:nvSpPr>
          <p:cNvPr id="13" name="Rectangle 12"/>
          <p:cNvSpPr/>
          <p:nvPr/>
        </p:nvSpPr>
        <p:spPr>
          <a:xfrm>
            <a:off x="6024951" y="2401670"/>
            <a:ext cx="1129553" cy="4097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0" name="Rectangle 8"/>
          <p:cNvSpPr>
            <a:spLocks noGrp="1" noChangeArrowheads="1"/>
          </p:cNvSpPr>
          <p:nvPr>
            <p:ph type="body" idx="1"/>
          </p:nvPr>
        </p:nvSpPr>
        <p:spPr>
          <a:xfrm>
            <a:off x="605118" y="1414464"/>
            <a:ext cx="10986247" cy="4632325"/>
          </a:xfrm>
        </p:spPr>
        <p:txBody>
          <a:bodyPr/>
          <a:lstStyle/>
          <a:p>
            <a:pPr>
              <a:defRPr/>
            </a:pPr>
            <a:r>
              <a:rPr lang="en-US" dirty="0">
                <a:solidFill>
                  <a:srgbClr val="FF0000"/>
                </a:solidFill>
                <a:effectLst>
                  <a:glow rad="127000">
                    <a:schemeClr val="bg1"/>
                  </a:glow>
                  <a:outerShdw blurRad="38100" dist="38100" dir="2700000" algn="tl">
                    <a:srgbClr val="000000">
                      <a:alpha val="43137"/>
                    </a:srgbClr>
                  </a:outerShdw>
                </a:effectLst>
              </a:rPr>
              <a:t>9—According to a p</a:t>
            </a:r>
            <a:r>
              <a:rPr lang="en-US" u="sng" dirty="0">
                <a:solidFill>
                  <a:srgbClr val="FF0000"/>
                </a:solidFill>
                <a:effectLst>
                  <a:glow rad="127000">
                    <a:schemeClr val="bg1"/>
                  </a:glow>
                  <a:outerShdw blurRad="38100" dist="38100" dir="2700000" algn="tl">
                    <a:srgbClr val="000000">
                      <a:alpha val="43137"/>
                    </a:srgbClr>
                  </a:outerShdw>
                </a:effectLst>
              </a:rPr>
              <a:t>lan</a:t>
            </a:r>
            <a:endParaRPr lang="en-US" u="sng" dirty="0">
              <a:solidFill>
                <a:srgbClr val="FFFF00"/>
              </a:solidFill>
            </a:endParaRPr>
          </a:p>
          <a:p>
            <a:pPr eaLnBrk="1" hangingPunct="1">
              <a:buFontTx/>
              <a:buNone/>
              <a:defRPr/>
            </a:pPr>
            <a:r>
              <a:rPr lang="en-US" dirty="0"/>
              <a:t>   2:10 … which God prepared in advance for us to do.</a:t>
            </a:r>
          </a:p>
          <a:p>
            <a:pPr eaLnBrk="1" hangingPunct="1">
              <a:buFontTx/>
              <a:buNone/>
              <a:defRPr/>
            </a:pPr>
            <a:endParaRPr lang="en-US" b="0" dirty="0"/>
          </a:p>
        </p:txBody>
      </p:sp>
    </p:spTree>
  </p:cSld>
  <p:clrMapOvr>
    <a:masterClrMapping/>
  </p:clrMapOvr>
  <p:transition spd="slow">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0" y="0"/>
            <a:ext cx="12192000" cy="6858000"/>
          </a:xfrm>
          <a:prstGeom prst="rect">
            <a:avLst/>
          </a:prstGeom>
          <a:gradFill rotWithShape="1">
            <a:gsLst>
              <a:gs pos="0">
                <a:srgbClr val="00002F"/>
              </a:gs>
              <a:gs pos="100000">
                <a:srgbClr val="000066">
                  <a:alpha val="39998"/>
                </a:srgbClr>
              </a:gs>
            </a:gsLst>
            <a:lin ang="5400000" scaled="1"/>
          </a:gradFill>
          <a:ln w="9525" algn="ctr">
            <a:noFill/>
            <a:miter lim="800000"/>
            <a:headEnd/>
            <a:tailEnd/>
          </a:ln>
        </p:spPr>
        <p:txBody>
          <a:bodyPr wrap="none" anchor="ctr"/>
          <a:lstStyle/>
          <a:p>
            <a:endParaRPr lang="en-US"/>
          </a:p>
        </p:txBody>
      </p:sp>
      <p:sp>
        <p:nvSpPr>
          <p:cNvPr id="40962" name="Rectangle 2"/>
          <p:cNvSpPr>
            <a:spLocks noGrp="1" noChangeArrowheads="1"/>
          </p:cNvSpPr>
          <p:nvPr>
            <p:ph type="title"/>
          </p:nvPr>
        </p:nvSpPr>
        <p:spPr>
          <a:xfrm>
            <a:off x="2000250" y="2527299"/>
            <a:ext cx="8229600" cy="2328479"/>
          </a:xfrm>
        </p:spPr>
        <p:txBody>
          <a:bodyPr/>
          <a:lstStyle/>
          <a:p>
            <a:pPr eaLnBrk="1" hangingPunct="1">
              <a:defRPr/>
            </a:pPr>
            <a:r>
              <a:rPr lang="en-US" dirty="0"/>
              <a:t>In conclusion ….</a:t>
            </a:r>
            <a:br>
              <a:rPr lang="en-US" dirty="0"/>
            </a:br>
            <a:r>
              <a:rPr lang="en-US" dirty="0"/>
              <a:t>2 Corinthians 5:17 says:</a:t>
            </a:r>
            <a:br>
              <a:rPr lang="en-US" dirty="0"/>
            </a:br>
            <a:br>
              <a:rPr lang="en-US" dirty="0"/>
            </a:br>
            <a:r>
              <a:rPr lang="en-US" dirty="0"/>
              <a:t>17 Therefore, if anyone is in Christ, he is a new creation; the old has gone, the new has come!</a:t>
            </a:r>
            <a:br>
              <a:rPr lang="en-US" dirty="0"/>
            </a:br>
            <a:endParaRPr lang="en-US" dirty="0"/>
          </a:p>
        </p:txBody>
      </p:sp>
    </p:spTree>
  </p:cSld>
  <p:clrMapOvr>
    <a:masterClrMapping/>
  </p:clrMapOvr>
  <p:transition spd="slow">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2" cstate="print"/>
          <a:srcRect l="1616" t="4979" r="1414"/>
          <a:stretch>
            <a:fillRect/>
          </a:stretch>
        </p:blipFill>
        <p:spPr bwMode="auto">
          <a:xfrm>
            <a:off x="0" y="0"/>
            <a:ext cx="12192000" cy="5575300"/>
          </a:xfrm>
          <a:prstGeom prst="rect">
            <a:avLst/>
          </a:prstGeom>
          <a:noFill/>
          <a:ln w="9525" algn="ctr">
            <a:noFill/>
            <a:miter lim="800000"/>
            <a:headEnd/>
            <a:tailEnd/>
          </a:ln>
        </p:spPr>
      </p:pic>
      <p:sp>
        <p:nvSpPr>
          <p:cNvPr id="37892" name="Rectangle 4"/>
          <p:cNvSpPr>
            <a:spLocks noGrp="1" noChangeArrowheads="1"/>
          </p:cNvSpPr>
          <p:nvPr>
            <p:ph type="body" idx="1"/>
          </p:nvPr>
        </p:nvSpPr>
        <p:spPr>
          <a:xfrm>
            <a:off x="1784350" y="1600201"/>
            <a:ext cx="8426450" cy="4525963"/>
          </a:xfrm>
        </p:spPr>
        <p:txBody>
          <a:bodyPr/>
          <a:lstStyle/>
          <a:p>
            <a:pPr algn="ctr" eaLnBrk="1" hangingPunct="1">
              <a:buFontTx/>
              <a:buNone/>
              <a:defRPr/>
            </a:pPr>
            <a:r>
              <a:rPr lang="en-US" sz="8000" dirty="0"/>
              <a:t>The OLD is gone</a:t>
            </a: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wipe(left)">
                                      <p:cBhvr>
                                        <p:cTn id="7" dur="500"/>
                                        <p:tgtEl>
                                          <p:spTgt spid="37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
        <p:nvSpPr>
          <p:cNvPr id="38916" name="Rectangle 4"/>
          <p:cNvSpPr>
            <a:spLocks noGrp="1" noChangeArrowheads="1"/>
          </p:cNvSpPr>
          <p:nvPr>
            <p:ph type="body" idx="1"/>
          </p:nvPr>
        </p:nvSpPr>
        <p:spPr>
          <a:xfrm>
            <a:off x="1698626" y="4195763"/>
            <a:ext cx="8721725" cy="1530350"/>
          </a:xfrm>
          <a:effectLst>
            <a:outerShdw dist="107763" dir="2700000" algn="ctr" rotWithShape="0">
              <a:srgbClr val="000066">
                <a:alpha val="50000"/>
              </a:srgbClr>
            </a:outerShdw>
          </a:effectLst>
        </p:spPr>
        <p:txBody>
          <a:bodyPr/>
          <a:lstStyle/>
          <a:p>
            <a:pPr algn="ctr" eaLnBrk="1" hangingPunct="1">
              <a:lnSpc>
                <a:spcPct val="80000"/>
              </a:lnSpc>
              <a:buFontTx/>
              <a:buNone/>
              <a:defRPr/>
            </a:pPr>
            <a:r>
              <a:rPr lang="en-US" sz="8000" dirty="0">
                <a:effectLst>
                  <a:glow rad="127000">
                    <a:srgbClr val="000066"/>
                  </a:glow>
                  <a:outerShdw blurRad="38100" dist="38100" dir="2700000" algn="tl">
                    <a:srgbClr val="000000">
                      <a:alpha val="43137"/>
                    </a:srgbClr>
                  </a:outerShdw>
                </a:effectLst>
              </a:rPr>
              <a:t>the NEW has come</a:t>
            </a:r>
          </a:p>
        </p:txBody>
      </p:sp>
    </p:spTree>
  </p:cSld>
  <p:clrMapOvr>
    <a:masterClrMapping/>
  </p:clrMapOvr>
  <p:transition spd="slow">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reeform 2"/>
          <p:cNvSpPr>
            <a:spLocks/>
          </p:cNvSpPr>
          <p:nvPr/>
        </p:nvSpPr>
        <p:spPr bwMode="auto">
          <a:xfrm>
            <a:off x="6797676" y="-69850"/>
            <a:ext cx="5394324"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solidFill>
              <a:schemeClr val="bg1"/>
            </a:solidFill>
            <a:round/>
            <a:headEnd/>
            <a:tailEnd/>
          </a:ln>
        </p:spPr>
        <p:txBody>
          <a:bodyPr/>
          <a:lstStyle/>
          <a:p>
            <a:endParaRPr lang="en-US"/>
          </a:p>
        </p:txBody>
      </p:sp>
      <p:sp>
        <p:nvSpPr>
          <p:cNvPr id="35843" name="Freeform 3"/>
          <p:cNvSpPr>
            <a:spLocks/>
          </p:cNvSpPr>
          <p:nvPr/>
        </p:nvSpPr>
        <p:spPr bwMode="auto">
          <a:xfrm>
            <a:off x="0" y="-55563"/>
            <a:ext cx="5435600"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solidFill>
              <a:schemeClr val="bg1"/>
            </a:solidFill>
            <a:round/>
            <a:headEnd/>
            <a:tailEnd/>
          </a:ln>
        </p:spPr>
        <p:txBody>
          <a:bodyPr/>
          <a:lstStyle/>
          <a:p>
            <a:endParaRPr lang="en-US"/>
          </a:p>
        </p:txBody>
      </p:sp>
      <p:sp>
        <p:nvSpPr>
          <p:cNvPr id="39941" name="Rectangle 5"/>
          <p:cNvSpPr>
            <a:spLocks noGrp="1" noChangeArrowheads="1"/>
          </p:cNvSpPr>
          <p:nvPr>
            <p:ph type="body" idx="1"/>
          </p:nvPr>
        </p:nvSpPr>
        <p:spPr>
          <a:xfrm>
            <a:off x="1509712" y="3024189"/>
            <a:ext cx="9158288" cy="1235075"/>
          </a:xfrm>
        </p:spPr>
        <p:txBody>
          <a:bodyPr>
            <a:normAutofit lnSpcReduction="10000"/>
          </a:bodyPr>
          <a:lstStyle/>
          <a:p>
            <a:pPr algn="ctr" eaLnBrk="1" hangingPunct="1">
              <a:buFontTx/>
              <a:buNone/>
              <a:defRPr/>
            </a:pPr>
            <a:r>
              <a:rPr lang="en-US" sz="8000" dirty="0"/>
              <a:t>In Christ Jesus.</a:t>
            </a:r>
          </a:p>
          <a:p>
            <a:pPr algn="ctr" eaLnBrk="1" hangingPunct="1">
              <a:buFontTx/>
              <a:buNone/>
              <a:defRPr/>
            </a:pPr>
            <a:endParaRPr lang="en-US" dirty="0"/>
          </a:p>
        </p:txBody>
      </p:sp>
    </p:spTree>
  </p:cSld>
  <p:clrMapOvr>
    <a:masterClrMapping/>
  </p:clrMapOvr>
  <p:transition spd="slow">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ChangeArrowheads="1"/>
          </p:cNvSpPr>
          <p:nvPr/>
        </p:nvSpPr>
        <p:spPr bwMode="auto">
          <a:xfrm>
            <a:off x="0" y="1489075"/>
            <a:ext cx="12192000" cy="1101725"/>
          </a:xfrm>
          <a:prstGeom prst="rect">
            <a:avLst/>
          </a:prstGeom>
          <a:solidFill>
            <a:srgbClr val="000066">
              <a:alpha val="39999"/>
            </a:srgbClr>
          </a:solidFill>
          <a:ln w="9525">
            <a:noFill/>
            <a:miter lim="800000"/>
            <a:headEnd/>
            <a:tailEnd/>
          </a:ln>
        </p:spPr>
        <p:txBody>
          <a:bodyPr wrap="none" anchor="ctr"/>
          <a:lstStyle/>
          <a:p>
            <a:endParaRPr lang="en-US"/>
          </a:p>
        </p:txBody>
      </p:sp>
      <p:sp>
        <p:nvSpPr>
          <p:cNvPr id="34825" name="Rectangle 9"/>
          <p:cNvSpPr>
            <a:spLocks noGrp="1" noChangeArrowheads="1"/>
          </p:cNvSpPr>
          <p:nvPr>
            <p:ph type="title"/>
          </p:nvPr>
        </p:nvSpPr>
        <p:spPr/>
        <p:txBody>
          <a:bodyPr/>
          <a:lstStyle/>
          <a:p>
            <a:pPr eaLnBrk="1" hangingPunct="1">
              <a:defRPr/>
            </a:pPr>
            <a:r>
              <a:rPr lang="en-US" sz="6000" dirty="0">
                <a:effectLst>
                  <a:glow rad="127000">
                    <a:srgbClr val="000066"/>
                  </a:glow>
                  <a:outerShdw blurRad="38100" dist="38100" dir="2700000" algn="tl">
                    <a:srgbClr val="000000">
                      <a:alpha val="43137"/>
                    </a:srgbClr>
                  </a:outerShdw>
                </a:effectLst>
              </a:rPr>
              <a:t>Isn't this incredible …</a:t>
            </a:r>
          </a:p>
        </p:txBody>
      </p:sp>
      <p:sp>
        <p:nvSpPr>
          <p:cNvPr id="34818" name="Rectangle 2"/>
          <p:cNvSpPr>
            <a:spLocks noGrp="1" noChangeArrowheads="1"/>
          </p:cNvSpPr>
          <p:nvPr>
            <p:ph type="body" idx="1"/>
          </p:nvPr>
        </p:nvSpPr>
        <p:spPr>
          <a:effectLst>
            <a:outerShdw dist="53882" dir="2700000" algn="ctr" rotWithShape="0">
              <a:schemeClr val="accent2">
                <a:alpha val="0"/>
              </a:schemeClr>
            </a:outerShdw>
          </a:effectLst>
        </p:spPr>
        <p:txBody>
          <a:bodyPr/>
          <a:lstStyle/>
          <a:p>
            <a:pPr algn="ctr" eaLnBrk="1" hangingPunct="1">
              <a:buFontTx/>
              <a:buNone/>
              <a:defRPr/>
            </a:pPr>
            <a:r>
              <a:rPr lang="en-US" sz="6000" dirty="0"/>
              <a:t>I've traded places.</a:t>
            </a:r>
          </a:p>
          <a:p>
            <a:pPr algn="ctr" eaLnBrk="1" hangingPunct="1">
              <a:buFontTx/>
              <a:buNone/>
              <a:defRPr/>
            </a:pPr>
            <a:r>
              <a:rPr lang="en-US" sz="6000" dirty="0">
                <a:effectLst>
                  <a:glow rad="127000">
                    <a:srgbClr val="000066"/>
                  </a:glow>
                  <a:outerShdw blurRad="38100" dist="38100" dir="2700000" algn="tl">
                    <a:srgbClr val="000000">
                      <a:alpha val="43137"/>
                    </a:srgbClr>
                  </a:outerShdw>
                </a:effectLst>
              </a:rPr>
              <a:t>You can trade places too!</a:t>
            </a:r>
          </a:p>
          <a:p>
            <a:pPr algn="ctr" eaLnBrk="1" hangingPunct="1">
              <a:buFontTx/>
              <a:buNone/>
              <a:defRPr/>
            </a:pPr>
            <a:endParaRPr lang="en-US" sz="6000" dirty="0"/>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left)">
                                      <p:cBhvr>
                                        <p:cTn id="7" dur="500"/>
                                        <p:tgtEl>
                                          <p:spTgt spid="348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818">
                                            <p:txEl>
                                              <p:pRg st="1" end="1"/>
                                            </p:txEl>
                                          </p:spTgt>
                                        </p:tgtEl>
                                        <p:attrNameLst>
                                          <p:attrName>style.visibility</p:attrName>
                                        </p:attrNameLst>
                                      </p:cBhvr>
                                      <p:to>
                                        <p:strVal val="visible"/>
                                      </p:to>
                                    </p:set>
                                    <p:animEffect transition="in" filter="wipe(left)">
                                      <p:cBhvr>
                                        <p:cTn id="12" dur="500"/>
                                        <p:tgtEl>
                                          <p:spTgt spid="348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Holy Spirit </a:t>
            </a:r>
          </a:p>
        </p:txBody>
      </p:sp>
      <p:sp>
        <p:nvSpPr>
          <p:cNvPr id="3" name="Content Placeholder 2"/>
          <p:cNvSpPr>
            <a:spLocks noGrp="1"/>
          </p:cNvSpPr>
          <p:nvPr>
            <p:ph idx="1"/>
          </p:nvPr>
        </p:nvSpPr>
        <p:spPr/>
        <p:txBody>
          <a:bodyPr/>
          <a:lstStyle/>
          <a:p>
            <a:pPr algn="ctr">
              <a:defRPr/>
            </a:pPr>
            <a:r>
              <a:rPr lang="en-US" sz="5400" dirty="0">
                <a:solidFill>
                  <a:schemeClr val="tx1"/>
                </a:solidFill>
              </a:rPr>
              <a:t>Sealed Us</a:t>
            </a:r>
          </a:p>
        </p:txBody>
      </p:sp>
      <p:pic>
        <p:nvPicPr>
          <p:cNvPr id="6149" name="Picture 2"/>
          <p:cNvPicPr>
            <a:picLocks noChangeAspect="1" noChangeArrowheads="1"/>
          </p:cNvPicPr>
          <p:nvPr/>
        </p:nvPicPr>
        <p:blipFill>
          <a:blip r:embed="rId4" cstate="print"/>
          <a:srcRect b="20979"/>
          <a:stretch>
            <a:fillRect/>
          </a:stretch>
        </p:blipFill>
        <p:spPr bwMode="auto">
          <a:xfrm>
            <a:off x="0" y="2051050"/>
            <a:ext cx="12192000" cy="480695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p:txBody>
          <a:bodyPr/>
          <a:lstStyle/>
          <a:p>
            <a:pPr eaLnBrk="1" hangingPunct="1">
              <a:defRPr/>
            </a:pPr>
            <a:r>
              <a:rPr lang="en-US" sz="6000" dirty="0"/>
              <a:t>LET’S PRAY</a:t>
            </a:r>
          </a:p>
        </p:txBody>
      </p:sp>
      <p:grpSp>
        <p:nvGrpSpPr>
          <p:cNvPr id="2" name="Group 5"/>
          <p:cNvGrpSpPr>
            <a:grpSpLocks/>
          </p:cNvGrpSpPr>
          <p:nvPr/>
        </p:nvGrpSpPr>
        <p:grpSpPr bwMode="auto">
          <a:xfrm>
            <a:off x="5105400" y="4267200"/>
            <a:ext cx="5257800" cy="2362200"/>
            <a:chOff x="2256" y="2688"/>
            <a:chExt cx="3312" cy="1488"/>
          </a:xfrm>
        </p:grpSpPr>
        <p:sp>
          <p:nvSpPr>
            <p:cNvPr id="41990" name="Rectangle 6"/>
            <p:cNvSpPr>
              <a:spLocks noChangeArrowheads="1"/>
            </p:cNvSpPr>
            <p:nvPr/>
          </p:nvSpPr>
          <p:spPr bwMode="auto">
            <a:xfrm>
              <a:off x="2256" y="2688"/>
              <a:ext cx="3312" cy="1488"/>
            </a:xfrm>
            <a:prstGeom prst="rect">
              <a:avLst/>
            </a:prstGeom>
            <a:solidFill>
              <a:schemeClr val="bg1"/>
            </a:solidFill>
            <a:ln w="9525">
              <a:noFill/>
              <a:miter lim="800000"/>
              <a:headEnd/>
              <a:tailEnd/>
            </a:ln>
            <a:effectLst>
              <a:outerShdw dist="143684" dir="2700000" algn="ctr" rotWithShape="0">
                <a:schemeClr val="accent2">
                  <a:alpha val="0"/>
                </a:schemeClr>
              </a:outerShdw>
            </a:effectLst>
          </p:spPr>
          <p:txBody>
            <a:bodyPr wrap="none" anchor="ctr"/>
            <a:lstStyle/>
            <a:p>
              <a:pPr>
                <a:defRPr/>
              </a:pPr>
              <a:endParaRPr lang="en-US"/>
            </a:p>
          </p:txBody>
        </p:sp>
        <p:sp>
          <p:nvSpPr>
            <p:cNvPr id="37894" name="Rectangle 7"/>
            <p:cNvSpPr>
              <a:spLocks noChangeArrowheads="1"/>
            </p:cNvSpPr>
            <p:nvPr/>
          </p:nvSpPr>
          <p:spPr bwMode="auto">
            <a:xfrm>
              <a:off x="2400" y="2832"/>
              <a:ext cx="3024" cy="1200"/>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37895" name="Rectangle 8"/>
            <p:cNvSpPr>
              <a:spLocks noChangeArrowheads="1"/>
            </p:cNvSpPr>
            <p:nvPr/>
          </p:nvSpPr>
          <p:spPr bwMode="auto">
            <a:xfrm>
              <a:off x="2400" y="3456"/>
              <a:ext cx="3024" cy="576"/>
            </a:xfrm>
            <a:prstGeom prst="rect">
              <a:avLst/>
            </a:prstGeom>
            <a:solidFill>
              <a:srgbClr val="277D44"/>
            </a:solidFill>
            <a:ln w="9525">
              <a:solidFill>
                <a:schemeClr val="tx1"/>
              </a:solidFill>
              <a:miter lim="800000"/>
              <a:headEnd/>
              <a:tailEnd/>
            </a:ln>
          </p:spPr>
          <p:txBody>
            <a:bodyPr wrap="none" anchor="ctr"/>
            <a:lstStyle/>
            <a:p>
              <a:endParaRPr lang="en-US"/>
            </a:p>
          </p:txBody>
        </p:sp>
        <p:sp>
          <p:nvSpPr>
            <p:cNvPr id="37896" name="WordArt 9"/>
            <p:cNvSpPr>
              <a:spLocks noChangeArrowheads="1" noChangeShapeType="1" noTextEdit="1"/>
            </p:cNvSpPr>
            <p:nvPr/>
          </p:nvSpPr>
          <p:spPr bwMode="auto">
            <a:xfrm>
              <a:off x="2568" y="2928"/>
              <a:ext cx="2544" cy="408"/>
            </a:xfrm>
            <a:prstGeom prst="rect">
              <a:avLst/>
            </a:prstGeom>
          </p:spPr>
          <p:txBody>
            <a:bodyPr wrap="none" fromWordArt="1">
              <a:prstTxWarp prst="textPlain">
                <a:avLst>
                  <a:gd name="adj" fmla="val 50000"/>
                </a:avLst>
              </a:prstTxWarp>
            </a:bodyPr>
            <a:lstStyle/>
            <a:p>
              <a:r>
                <a:rPr lang="en-US" sz="3600" kern="10" dirty="0">
                  <a:ln w="28575">
                    <a:solidFill>
                      <a:srgbClr val="000000"/>
                    </a:solidFill>
                    <a:round/>
                    <a:headEnd/>
                    <a:tailEnd/>
                  </a:ln>
                  <a:solidFill>
                    <a:srgbClr val="FFFFFF"/>
                  </a:solidFill>
                  <a:latin typeface="Arial Black"/>
                </a:rPr>
                <a:t>Trading</a:t>
              </a:r>
            </a:p>
          </p:txBody>
        </p:sp>
        <p:sp>
          <p:nvSpPr>
            <p:cNvPr id="37897" name="WordArt 10"/>
            <p:cNvSpPr>
              <a:spLocks noChangeArrowheads="1" noChangeShapeType="1" noTextEdit="1"/>
            </p:cNvSpPr>
            <p:nvPr/>
          </p:nvSpPr>
          <p:spPr bwMode="auto">
            <a:xfrm>
              <a:off x="2592" y="3504"/>
              <a:ext cx="2544" cy="408"/>
            </a:xfrm>
            <a:prstGeom prst="rect">
              <a:avLst/>
            </a:prstGeom>
          </p:spPr>
          <p:txBody>
            <a:bodyPr wrap="none" fromWordArt="1">
              <a:prstTxWarp prst="textPlain">
                <a:avLst>
                  <a:gd name="adj" fmla="val 50000"/>
                </a:avLst>
              </a:prstTxWarp>
            </a:bodyPr>
            <a:lstStyle/>
            <a:p>
              <a:r>
                <a:rPr lang="en-US" sz="3600" kern="10">
                  <a:ln w="28575">
                    <a:solidFill>
                      <a:schemeClr val="bg1"/>
                    </a:solidFill>
                    <a:round/>
                    <a:headEnd/>
                    <a:tailEnd/>
                  </a:ln>
                  <a:latin typeface="Arial Black"/>
                </a:rPr>
                <a:t>Places</a:t>
              </a:r>
            </a:p>
          </p:txBody>
        </p:sp>
      </p:grpSp>
    </p:spTree>
  </p:cSld>
  <p:clrMapOvr>
    <a:masterClrMapping/>
  </p:clrMapOvr>
  <p:transition spd="slow">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Content Placeholder 2"/>
          <p:cNvSpPr>
            <a:spLocks noGrp="1"/>
          </p:cNvSpPr>
          <p:nvPr>
            <p:ph idx="1"/>
          </p:nvPr>
        </p:nvSpPr>
        <p:spPr>
          <a:xfrm>
            <a:off x="1524000" y="1600201"/>
            <a:ext cx="9144000" cy="4525963"/>
          </a:xfrm>
        </p:spPr>
        <p:txBody>
          <a:bodyPr/>
          <a:lstStyle/>
          <a:p>
            <a:pPr marL="0" indent="0" algn="ctr">
              <a:defRPr/>
            </a:pPr>
            <a:r>
              <a:rPr lang="en-US" sz="5400" dirty="0">
                <a:solidFill>
                  <a:schemeClr val="tx1"/>
                </a:solidFill>
              </a:rPr>
              <a:t>The Father, Son and </a:t>
            </a:r>
            <a:br>
              <a:rPr lang="en-US" sz="5400" dirty="0">
                <a:solidFill>
                  <a:schemeClr val="tx1"/>
                </a:solidFill>
              </a:rPr>
            </a:br>
            <a:r>
              <a:rPr lang="en-US" sz="5400" dirty="0">
                <a:solidFill>
                  <a:schemeClr val="tx1"/>
                </a:solidFill>
              </a:rPr>
              <a:t>Holy Spirit did all that because …</a:t>
            </a:r>
          </a:p>
        </p:txBody>
      </p:sp>
      <p:sp>
        <p:nvSpPr>
          <p:cNvPr id="7" name="Title 6"/>
          <p:cNvSpPr>
            <a:spLocks noGrp="1"/>
          </p:cNvSpPr>
          <p:nvPr>
            <p:ph type="title"/>
          </p:nvPr>
        </p:nvSpPr>
        <p:spPr/>
        <p:txBody>
          <a:bodyPr/>
          <a:lstStyle/>
          <a:p>
            <a:pP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GodHasAPlan1"/>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2"/>
          <p:cNvSpPr>
            <a:spLocks noGrp="1" noChangeArrowheads="1"/>
          </p:cNvSpPr>
          <p:nvPr>
            <p:ph type="ctrTitle"/>
          </p:nvPr>
        </p:nvSpPr>
        <p:spPr>
          <a:xfrm>
            <a:off x="2133600" y="1752600"/>
            <a:ext cx="8534400" cy="2590800"/>
          </a:xfrm>
          <a:effectLst>
            <a:outerShdw dist="107763" dir="2700000" algn="ctr" rotWithShape="0">
              <a:schemeClr val="tx1">
                <a:alpha val="50000"/>
              </a:schemeClr>
            </a:outerShdw>
          </a:effectLst>
        </p:spPr>
        <p:txBody>
          <a:bodyPr/>
          <a:lstStyle/>
          <a:p>
            <a:pPr eaLnBrk="1" hangingPunct="1">
              <a:lnSpc>
                <a:spcPct val="90000"/>
              </a:lnSpc>
              <a:defRPr/>
            </a:pPr>
            <a:r>
              <a:rPr lang="en-US" sz="5400" b="1" i="1" dirty="0">
                <a:solidFill>
                  <a:schemeClr val="bg1"/>
                </a:solidFill>
                <a:latin typeface="Saphire MN" pitchFamily="34" charset="0"/>
              </a:rPr>
              <a:t>God Has a </a:t>
            </a:r>
            <a:br>
              <a:rPr lang="en-US" sz="5400" b="1" i="1" dirty="0">
                <a:solidFill>
                  <a:schemeClr val="bg1"/>
                </a:solidFill>
                <a:latin typeface="Saphire MN" pitchFamily="34" charset="0"/>
              </a:rPr>
            </a:br>
            <a:r>
              <a:rPr lang="en-US" sz="5400" b="1" i="1" dirty="0">
                <a:solidFill>
                  <a:schemeClr val="bg1"/>
                </a:solidFill>
                <a:latin typeface="Saphire MN" pitchFamily="34" charset="0"/>
              </a:rPr>
              <a:t>Wonderful Plan </a:t>
            </a:r>
            <a:br>
              <a:rPr lang="en-US" sz="5400" b="1" i="1" dirty="0">
                <a:solidFill>
                  <a:schemeClr val="bg1"/>
                </a:solidFill>
                <a:latin typeface="Saphire MN" pitchFamily="34" charset="0"/>
              </a:rPr>
            </a:br>
            <a:r>
              <a:rPr lang="en-US" sz="5400" b="1" i="1" dirty="0">
                <a:solidFill>
                  <a:schemeClr val="bg1"/>
                </a:solidFill>
                <a:latin typeface="Saphire MN" pitchFamily="34" charset="0"/>
              </a:rPr>
              <a:t>for Your Life</a:t>
            </a:r>
          </a:p>
        </p:txBody>
      </p:sp>
      <p:sp>
        <p:nvSpPr>
          <p:cNvPr id="2051" name="Rectangle 3"/>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odHasAPlan1"/>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0" name="Picture 6" descr="Jesus.png"/>
          <p:cNvPicPr>
            <a:picLocks noChangeAspect="1"/>
          </p:cNvPicPr>
          <p:nvPr/>
        </p:nvPicPr>
        <p:blipFill>
          <a:blip r:embed="rId4" cstate="print"/>
          <a:srcRect l="19891" r="32961"/>
          <a:stretch>
            <a:fillRect/>
          </a:stretch>
        </p:blipFill>
        <p:spPr bwMode="auto">
          <a:xfrm>
            <a:off x="7197213" y="-114811"/>
            <a:ext cx="4994787" cy="6972811"/>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a:solidFill>
                  <a:schemeClr val="bg1"/>
                </a:solidFill>
              </a:rPr>
              <a:t>That we “Know” …</a:t>
            </a:r>
          </a:p>
        </p:txBody>
      </p:sp>
      <p:sp>
        <p:nvSpPr>
          <p:cNvPr id="7" name="Content Placeholder 6"/>
          <p:cNvSpPr>
            <a:spLocks noGrp="1"/>
          </p:cNvSpPr>
          <p:nvPr>
            <p:ph idx="1"/>
          </p:nvPr>
        </p:nvSpPr>
        <p:spPr>
          <a:xfrm>
            <a:off x="2766204" y="1600201"/>
            <a:ext cx="7444596" cy="4525963"/>
          </a:xfrm>
        </p:spPr>
        <p:txBody>
          <a:bodyPr>
            <a:normAutofit/>
          </a:bodyPr>
          <a:lstStyle/>
          <a:p>
            <a:r>
              <a:rPr lang="en-US" sz="4800" dirty="0">
                <a:solidFill>
                  <a:schemeClr val="bg1"/>
                </a:solidFill>
              </a:rPr>
              <a:t>Him Better</a:t>
            </a:r>
          </a:p>
          <a:p>
            <a:r>
              <a:rPr lang="en-US" sz="4800" dirty="0">
                <a:solidFill>
                  <a:schemeClr val="bg1"/>
                </a:solidFill>
              </a:rPr>
              <a:t>His Hope Better</a:t>
            </a:r>
          </a:p>
          <a:p>
            <a:r>
              <a:rPr lang="en-US" sz="4800" dirty="0">
                <a:solidFill>
                  <a:schemeClr val="bg1"/>
                </a:solidFill>
              </a:rPr>
              <a:t>His Power Better</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12192000" cy="6858000"/>
          </a:xfrm>
          <a:prstGeom prst="rect">
            <a:avLst/>
          </a:prstGeom>
          <a:gradFill rotWithShape="1">
            <a:gsLst>
              <a:gs pos="0">
                <a:srgbClr val="00002F"/>
              </a:gs>
              <a:gs pos="100000">
                <a:srgbClr val="000066"/>
              </a:gs>
            </a:gsLst>
            <a:lin ang="5400000" scaled="1"/>
          </a:gradFill>
          <a:ln w="9525">
            <a:solidFill>
              <a:schemeClr val="tx1"/>
            </a:solidFill>
            <a:miter lim="800000"/>
            <a:headEnd/>
            <a:tailEnd/>
          </a:ln>
        </p:spPr>
        <p:txBody>
          <a:bodyPr wrap="none" anchor="ctr"/>
          <a:lstStyle/>
          <a:p>
            <a:endParaRPr lang="en-US"/>
          </a:p>
        </p:txBody>
      </p:sp>
      <p:sp>
        <p:nvSpPr>
          <p:cNvPr id="45059" name="Rectangle 3"/>
          <p:cNvSpPr>
            <a:spLocks noGrp="1" noChangeArrowheads="1"/>
          </p:cNvSpPr>
          <p:nvPr>
            <p:ph type="title"/>
          </p:nvPr>
        </p:nvSpPr>
        <p:spPr>
          <a:xfrm>
            <a:off x="1981200" y="165100"/>
            <a:ext cx="8686800" cy="1984374"/>
          </a:xfrm>
        </p:spPr>
        <p:txBody>
          <a:bodyPr/>
          <a:lstStyle/>
          <a:p>
            <a:pPr eaLnBrk="1" hangingPunct="1">
              <a:defRPr/>
            </a:pPr>
            <a:endParaRPr lang="en-US" dirty="0"/>
          </a:p>
        </p:txBody>
      </p:sp>
      <p:sp>
        <p:nvSpPr>
          <p:cNvPr id="45060" name="Rectangle 4"/>
          <p:cNvSpPr>
            <a:spLocks noGrp="1" noChangeArrowheads="1"/>
          </p:cNvSpPr>
          <p:nvPr>
            <p:ph type="body" idx="1"/>
          </p:nvPr>
        </p:nvSpPr>
        <p:spPr>
          <a:xfrm>
            <a:off x="609600" y="2149474"/>
            <a:ext cx="10972800" cy="4708526"/>
          </a:xfrm>
        </p:spPr>
        <p:txBody>
          <a:bodyPr/>
          <a:lstStyle/>
          <a:p>
            <a:pPr algn="ctr" eaLnBrk="1" hangingPunct="1">
              <a:buFontTx/>
              <a:buNone/>
              <a:defRPr/>
            </a:pPr>
            <a:r>
              <a:rPr lang="en-US" sz="7200" dirty="0"/>
              <a:t>Today we will focus on</a:t>
            </a:r>
            <a:br>
              <a:rPr lang="en-US" sz="7200" dirty="0"/>
            </a:br>
            <a:r>
              <a:rPr lang="en-US" sz="7200" dirty="0"/>
              <a:t>“</a:t>
            </a:r>
            <a:r>
              <a:rPr lang="en-US" sz="7200"/>
              <a:t>Where you LIVE.”</a:t>
            </a:r>
            <a:endParaRPr lang="en-US" sz="7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12192000" cy="6858000"/>
          </a:xfrm>
          <a:prstGeom prst="rect">
            <a:avLst/>
          </a:prstGeom>
          <a:gradFill rotWithShape="1">
            <a:gsLst>
              <a:gs pos="0">
                <a:srgbClr val="00002F"/>
              </a:gs>
              <a:gs pos="100000">
                <a:srgbClr val="000066"/>
              </a:gs>
            </a:gsLst>
            <a:lin ang="5400000" scaled="1"/>
          </a:gradFill>
          <a:ln w="9525">
            <a:solidFill>
              <a:schemeClr val="tx1"/>
            </a:solidFill>
            <a:miter lim="800000"/>
            <a:headEnd/>
            <a:tailEnd/>
          </a:ln>
        </p:spPr>
        <p:txBody>
          <a:bodyPr wrap="none" anchor="ctr"/>
          <a:lstStyle/>
          <a:p>
            <a:endParaRPr lang="en-US"/>
          </a:p>
        </p:txBody>
      </p:sp>
      <p:sp>
        <p:nvSpPr>
          <p:cNvPr id="45059" name="Rectangle 3"/>
          <p:cNvSpPr>
            <a:spLocks noGrp="1" noChangeArrowheads="1"/>
          </p:cNvSpPr>
          <p:nvPr>
            <p:ph type="title"/>
          </p:nvPr>
        </p:nvSpPr>
        <p:spPr>
          <a:xfrm>
            <a:off x="1981200" y="165100"/>
            <a:ext cx="8686800" cy="1984374"/>
          </a:xfrm>
        </p:spPr>
        <p:txBody>
          <a:bodyPr/>
          <a:lstStyle/>
          <a:p>
            <a:pPr eaLnBrk="1" hangingPunct="1">
              <a:defRPr/>
            </a:pPr>
            <a:r>
              <a:rPr lang="en-US" dirty="0"/>
              <a:t>Any one here remember the TV show… </a:t>
            </a:r>
          </a:p>
        </p:txBody>
      </p:sp>
      <p:sp>
        <p:nvSpPr>
          <p:cNvPr id="45060" name="Rectangle 4"/>
          <p:cNvSpPr>
            <a:spLocks noGrp="1" noChangeArrowheads="1"/>
          </p:cNvSpPr>
          <p:nvPr>
            <p:ph type="body" idx="1"/>
          </p:nvPr>
        </p:nvSpPr>
        <p:spPr>
          <a:xfrm>
            <a:off x="609600" y="2149474"/>
            <a:ext cx="10972800" cy="4708526"/>
          </a:xfrm>
        </p:spPr>
        <p:txBody>
          <a:bodyPr/>
          <a:lstStyle/>
          <a:p>
            <a:pPr algn="ctr" eaLnBrk="1" hangingPunct="1">
              <a:buFontTx/>
              <a:buNone/>
              <a:defRPr/>
            </a:pPr>
            <a:r>
              <a:rPr lang="en-US" sz="7200" dirty="0"/>
              <a:t>Trading Spaces?</a:t>
            </a:r>
          </a:p>
          <a:p>
            <a:pPr algn="ctr" eaLnBrk="1" hangingPunct="1">
              <a:buFontTx/>
              <a:buNone/>
              <a:defRPr/>
            </a:pPr>
            <a:endParaRPr lang="en-US" sz="5400" dirty="0"/>
          </a:p>
          <a:p>
            <a:pPr algn="ctr" eaLnBrk="1" hangingPunct="1">
              <a:buFontTx/>
              <a:buNone/>
              <a:defRPr/>
            </a:pPr>
            <a:r>
              <a:rPr lang="en-US" sz="4400" dirty="0"/>
              <a:t>Well, Ephesians 2 </a:t>
            </a:r>
            <a:br>
              <a:rPr lang="en-US" sz="4400" dirty="0"/>
            </a:br>
            <a:r>
              <a:rPr lang="en-US" sz="4400" dirty="0"/>
              <a:t>is a lot like that—only better.  It's about …</a:t>
            </a:r>
          </a:p>
        </p:txBody>
      </p:sp>
    </p:spTree>
    <p:extLst>
      <p:ext uri="{BB962C8B-B14F-4D97-AF65-F5344CB8AC3E}">
        <p14:creationId xmlns:p14="http://schemas.microsoft.com/office/powerpoint/2010/main" val="6447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060">
                                            <p:txEl>
                                              <p:pRg st="2" end="2"/>
                                            </p:txEl>
                                          </p:spTgt>
                                        </p:tgtEl>
                                        <p:attrNameLst>
                                          <p:attrName>style.visibility</p:attrName>
                                        </p:attrNameLst>
                                      </p:cBhvr>
                                      <p:to>
                                        <p:strVal val="visible"/>
                                      </p:to>
                                    </p:set>
                                    <p:animEffect transition="in" filter="wipe(up)">
                                      <p:cBhvr>
                                        <p:cTn id="7" dur="500"/>
                                        <p:tgtEl>
                                          <p:spTgt spid="450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2744</Words>
  <Application>Microsoft Office PowerPoint</Application>
  <PresentationFormat>Widescreen</PresentationFormat>
  <Paragraphs>232</Paragraphs>
  <Slides>40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Black</vt:lpstr>
      <vt:lpstr>Arial Narrow</vt:lpstr>
      <vt:lpstr>Calibri</vt:lpstr>
      <vt:lpstr>Saphire MN</vt:lpstr>
      <vt:lpstr>Symbol</vt:lpstr>
      <vt:lpstr>Office Theme</vt:lpstr>
      <vt:lpstr>PowerPoint Presentation</vt:lpstr>
      <vt:lpstr>God the Father</vt:lpstr>
      <vt:lpstr>God the Son</vt:lpstr>
      <vt:lpstr>God the Holy Spirit </vt:lpstr>
      <vt:lpstr>PowerPoint Presentation</vt:lpstr>
      <vt:lpstr>God Has a  Wonderful Plan  for Your Life</vt:lpstr>
      <vt:lpstr>That we “Know” …</vt:lpstr>
      <vt:lpstr>PowerPoint Presentation</vt:lpstr>
      <vt:lpstr>Any one here remember the TV show… </vt:lpstr>
      <vt:lpstr>PowerPoint Presentation</vt:lpstr>
      <vt:lpstr>Our text has three movements:</vt:lpstr>
      <vt:lpstr>Our text has three movements:</vt:lpstr>
      <vt:lpstr>Our text has three movements:</vt:lpstr>
      <vt:lpstr>Our OLD Place</vt:lpstr>
      <vt:lpstr>Our OLD Place</vt:lpstr>
      <vt:lpstr>Our OLD Place</vt:lpstr>
      <vt:lpstr>Our OLD Place</vt:lpstr>
      <vt:lpstr>"BUT"  2:4</vt:lpstr>
      <vt:lpstr>2-Our NEW place</vt:lpstr>
      <vt:lpstr>2-Our NEW place</vt:lpstr>
      <vt:lpstr>2-Our NEW place</vt:lpstr>
      <vt:lpstr>2-Our NEW place</vt:lpstr>
      <vt:lpstr>2-Our NEW place</vt:lpstr>
      <vt:lpstr>2-Our NEW place</vt:lpstr>
      <vt:lpstr>2-Our NEW place</vt:lpstr>
      <vt:lpstr>3-How it Changed</vt:lpstr>
      <vt:lpstr>3-How it Changed</vt:lpstr>
      <vt:lpstr>3-How it Changed</vt:lpstr>
      <vt:lpstr>3-How it Changed</vt:lpstr>
      <vt:lpstr>3-How it Changed</vt:lpstr>
      <vt:lpstr>3-How it Changed</vt:lpstr>
      <vt:lpstr>3-How it Changed</vt:lpstr>
      <vt:lpstr>3-How it Changed</vt:lpstr>
      <vt:lpstr>3-How it Changed</vt:lpstr>
      <vt:lpstr>In conclusion …. 2 Corinthians 5:17 says:  17 Therefore, if anyone is in Christ, he is a new creation; the old has gone, the new has come! </vt:lpstr>
      <vt:lpstr>PowerPoint Presentation</vt:lpstr>
      <vt:lpstr>PowerPoint Presentation</vt:lpstr>
      <vt:lpstr>PowerPoint Presentation</vt:lpstr>
      <vt:lpstr>Isn't this incredible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127</cp:revision>
  <dcterms:created xsi:type="dcterms:W3CDTF">2011-12-07T03:55:02Z</dcterms:created>
  <dcterms:modified xsi:type="dcterms:W3CDTF">2021-05-20T18:49:56Z</dcterms:modified>
</cp:coreProperties>
</file>