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0" r:id="rId2"/>
    <p:sldId id="291" r:id="rId3"/>
    <p:sldId id="293" r:id="rId4"/>
    <p:sldId id="294" r:id="rId5"/>
    <p:sldId id="295" r:id="rId6"/>
    <p:sldId id="296" r:id="rId7"/>
    <p:sldId id="256" r:id="rId8"/>
    <p:sldId id="262" r:id="rId9"/>
    <p:sldId id="278" r:id="rId10"/>
    <p:sldId id="263" r:id="rId11"/>
    <p:sldId id="339" r:id="rId12"/>
    <p:sldId id="319" r:id="rId13"/>
    <p:sldId id="320" r:id="rId14"/>
    <p:sldId id="321" r:id="rId15"/>
    <p:sldId id="322" r:id="rId16"/>
    <p:sldId id="323" r:id="rId17"/>
    <p:sldId id="324" r:id="rId18"/>
    <p:sldId id="340" r:id="rId19"/>
    <p:sldId id="325" r:id="rId20"/>
    <p:sldId id="326" r:id="rId21"/>
    <p:sldId id="327" r:id="rId22"/>
    <p:sldId id="328" r:id="rId23"/>
    <p:sldId id="329" r:id="rId24"/>
    <p:sldId id="346" r:id="rId25"/>
    <p:sldId id="330" r:id="rId26"/>
    <p:sldId id="331" r:id="rId27"/>
    <p:sldId id="332" r:id="rId28"/>
    <p:sldId id="334" r:id="rId29"/>
    <p:sldId id="333" r:id="rId30"/>
    <p:sldId id="336" r:id="rId31"/>
    <p:sldId id="337" r:id="rId32"/>
    <p:sldId id="341" r:id="rId33"/>
    <p:sldId id="342" r:id="rId34"/>
    <p:sldId id="343" r:id="rId35"/>
    <p:sldId id="344" r:id="rId36"/>
    <p:sldId id="347" r:id="rId37"/>
  </p:sldIdLst>
  <p:sldSz cx="12192000" cy="6858000"/>
  <p:notesSz cx="6858000" cy="9144000"/>
  <p:defaultTextStyle>
    <a:defPPr>
      <a:defRPr lang="en-US"/>
    </a:defPPr>
    <a:lvl1pPr algn="l" rtl="0" fontAlgn="base">
      <a:spcBef>
        <a:spcPct val="0"/>
      </a:spcBef>
      <a:spcAft>
        <a:spcPct val="0"/>
      </a:spcAft>
      <a:defRPr kern="1200" baseline="-250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baseline="-250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baseline="-250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baseline="-250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baseline="-25000">
        <a:solidFill>
          <a:schemeClr val="tx1"/>
        </a:solidFill>
        <a:latin typeface="Arial" pitchFamily="34" charset="0"/>
        <a:ea typeface="+mn-ea"/>
        <a:cs typeface="Arial" pitchFamily="34" charset="0"/>
      </a:defRPr>
    </a:lvl5pPr>
    <a:lvl6pPr marL="2286000" algn="l" defTabSz="914400" rtl="0" eaLnBrk="1" latinLnBrk="0" hangingPunct="1">
      <a:defRPr kern="1200" baseline="-25000">
        <a:solidFill>
          <a:schemeClr val="tx1"/>
        </a:solidFill>
        <a:latin typeface="Arial" pitchFamily="34" charset="0"/>
        <a:ea typeface="+mn-ea"/>
        <a:cs typeface="Arial" pitchFamily="34" charset="0"/>
      </a:defRPr>
    </a:lvl6pPr>
    <a:lvl7pPr marL="2743200" algn="l" defTabSz="914400" rtl="0" eaLnBrk="1" latinLnBrk="0" hangingPunct="1">
      <a:defRPr kern="1200" baseline="-25000">
        <a:solidFill>
          <a:schemeClr val="tx1"/>
        </a:solidFill>
        <a:latin typeface="Arial" pitchFamily="34" charset="0"/>
        <a:ea typeface="+mn-ea"/>
        <a:cs typeface="Arial" pitchFamily="34" charset="0"/>
      </a:defRPr>
    </a:lvl7pPr>
    <a:lvl8pPr marL="3200400" algn="l" defTabSz="914400" rtl="0" eaLnBrk="1" latinLnBrk="0" hangingPunct="1">
      <a:defRPr kern="1200" baseline="-25000">
        <a:solidFill>
          <a:schemeClr val="tx1"/>
        </a:solidFill>
        <a:latin typeface="Arial" pitchFamily="34" charset="0"/>
        <a:ea typeface="+mn-ea"/>
        <a:cs typeface="Arial" pitchFamily="34" charset="0"/>
      </a:defRPr>
    </a:lvl8pPr>
    <a:lvl9pPr marL="3657600" algn="l" defTabSz="914400" rtl="0" eaLnBrk="1" latinLnBrk="0" hangingPunct="1">
      <a:defRPr kern="1200" baseline="-250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06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BFF"/>
    <a:srgbClr val="2A2B61"/>
    <a:srgbClr val="BBE0E3"/>
    <a:srgbClr val="CCECFF"/>
    <a:srgbClr val="FFA1FF"/>
    <a:srgbClr val="99CCFF"/>
    <a:srgbClr val="000030"/>
    <a:srgbClr val="FFCCFF"/>
    <a:srgbClr val="FFE265"/>
    <a:srgbClr val="FFD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328" autoAdjust="0"/>
    <p:restoredTop sz="88972" autoAdjust="0"/>
  </p:normalViewPr>
  <p:slideViewPr>
    <p:cSldViewPr snapToGrid="0" showGuides="1">
      <p:cViewPr varScale="1">
        <p:scale>
          <a:sx n="72" d="100"/>
          <a:sy n="72" d="100"/>
        </p:scale>
        <p:origin x="58" y="77"/>
      </p:cViewPr>
      <p:guideLst>
        <p:guide orient="horz" pos="3066"/>
        <p:guide pos="3840"/>
      </p:guideLst>
    </p:cSldViewPr>
  </p:slideViewPr>
  <p:outlineViewPr>
    <p:cViewPr>
      <p:scale>
        <a:sx n="33" d="100"/>
        <a:sy n="33" d="100"/>
      </p:scale>
      <p:origin x="0" y="-35724"/>
    </p:cViewPr>
  </p:outlineViewPr>
  <p:notesTextViewPr>
    <p:cViewPr>
      <p:scale>
        <a:sx n="100" d="100"/>
        <a:sy n="100" d="100"/>
      </p:scale>
      <p:origin x="0" y="-5203"/>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aseline="0">
                <a:latin typeface="Arial" charset="0"/>
                <a:cs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aseline="0">
                <a:latin typeface="Arial" charset="0"/>
                <a:cs typeface="Arial"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aseline="0">
                <a:latin typeface="Arial" charset="0"/>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aseline="0">
                <a:latin typeface="Arial" charset="0"/>
                <a:cs typeface="Arial" charset="0"/>
              </a:defRPr>
            </a:lvl1pPr>
          </a:lstStyle>
          <a:p>
            <a:pPr>
              <a:defRPr/>
            </a:pPr>
            <a:fld id="{08251B69-AFBB-4C39-950F-8B3B5B895D51}" type="slidenum">
              <a:rPr lang="en-US"/>
              <a:pPr>
                <a:defRPr/>
              </a:pPr>
              <a:t>‹#›</a:t>
            </a:fld>
            <a:endParaRPr lang="en-US"/>
          </a:p>
        </p:txBody>
      </p:sp>
    </p:spTree>
    <p:extLst>
      <p:ext uri="{BB962C8B-B14F-4D97-AF65-F5344CB8AC3E}">
        <p14:creationId xmlns:p14="http://schemas.microsoft.com/office/powerpoint/2010/main" val="28928460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photos/love-valentine-heart-in-love-306148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photos/prayer-hands-church-light-254499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faith-believe-trust-clouds-sky-347625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a:ln/>
        </p:spPr>
        <p:txBody>
          <a:bodyPr/>
          <a:lstStyle/>
          <a:p>
            <a:r>
              <a:rPr lang="en-US" dirty="0">
                <a:latin typeface="Arial" pitchFamily="34" charset="0"/>
                <a:cs typeface="Arial" pitchFamily="34" charset="0"/>
              </a:rPr>
              <a:t>Background gold bars are licensed from http://www.bigstockphoto.com/image-2766296/stock-photo-gold-bars  to reuse go and license your own copy.  </a:t>
            </a:r>
          </a:p>
          <a:p>
            <a:endParaRPr lang="en-US" dirty="0">
              <a:latin typeface="Arial" pitchFamily="34" charset="0"/>
              <a:cs typeface="Arial" pitchFamily="34" charset="0"/>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eaLnBrk="1" hangingPunct="1">
              <a:lnSpc>
                <a:spcPct val="80000"/>
              </a:lnSpc>
            </a:pPr>
            <a:endParaRPr lang="en-US" altLang="en-US" sz="800" dirty="0"/>
          </a:p>
          <a:p>
            <a:pPr eaLnBrk="1" hangingPunct="1">
              <a:lnSpc>
                <a:spcPct val="80000"/>
              </a:lnSpc>
            </a:pPr>
            <a:endParaRPr lang="en-US" altLang="en-US" sz="1000" dirty="0"/>
          </a:p>
          <a:p>
            <a:pPr eaLnBrk="1" hangingPunct="1">
              <a:lnSpc>
                <a:spcPct val="80000"/>
              </a:lnSpc>
            </a:pPr>
            <a:endParaRPr lang="en-US" altLang="en-US" sz="800" dirty="0"/>
          </a:p>
          <a:p>
            <a:pPr eaLnBrk="1" hangingPunct="1">
              <a:lnSpc>
                <a:spcPct val="80000"/>
              </a:lnSpc>
            </a:pPr>
            <a:endParaRPr lang="en-US" altLang="en-US" sz="800" dirty="0"/>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53252" name="Slide Number Placeholder 3"/>
          <p:cNvSpPr>
            <a:spLocks noGrp="1"/>
          </p:cNvSpPr>
          <p:nvPr>
            <p:ph type="sldNum" sz="quarter" idx="5"/>
          </p:nvPr>
        </p:nvSpPr>
        <p:spPr>
          <a:noFill/>
        </p:spPr>
        <p:txBody>
          <a:bodyPr/>
          <a:lstStyle/>
          <a:p>
            <a:fld id="{36D9D366-976C-4809-B925-9C00A3941B5D}"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Tree>
    <p:extLst>
      <p:ext uri="{BB962C8B-B14F-4D97-AF65-F5344CB8AC3E}">
        <p14:creationId xmlns:p14="http://schemas.microsoft.com/office/powerpoint/2010/main" val="2457758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https://pixabay.com/photos/love-valentine-heart-in-love-3061483/</a:t>
            </a:r>
            <a:endParaRPr lang="en-US" dirty="0"/>
          </a:p>
        </p:txBody>
      </p:sp>
      <p:sp>
        <p:nvSpPr>
          <p:cNvPr id="4" name="Slide Number Placeholder 3"/>
          <p:cNvSpPr>
            <a:spLocks noGrp="1"/>
          </p:cNvSpPr>
          <p:nvPr>
            <p:ph type="sldNum" sz="quarter" idx="5"/>
          </p:nvPr>
        </p:nvSpPr>
        <p:spPr/>
        <p:txBody>
          <a:bodyPr/>
          <a:lstStyle/>
          <a:p>
            <a:pPr>
              <a:defRPr/>
            </a:pPr>
            <a:fld id="{08251B69-AFBB-4C39-950F-8B3B5B895D51}" type="slidenum">
              <a:rPr lang="en-US" smtClean="0"/>
              <a:pPr>
                <a:defRPr/>
              </a:pPr>
              <a:t>14</a:t>
            </a:fld>
            <a:endParaRPr lang="en-US"/>
          </a:p>
        </p:txBody>
      </p:sp>
    </p:spTree>
    <p:extLst>
      <p:ext uri="{BB962C8B-B14F-4D97-AF65-F5344CB8AC3E}">
        <p14:creationId xmlns:p14="http://schemas.microsoft.com/office/powerpoint/2010/main" val="344667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https://pixabay.com/photos/prayer-hands-church-light-2544994/</a:t>
            </a:r>
            <a:endParaRPr lang="en-US" dirty="0"/>
          </a:p>
        </p:txBody>
      </p:sp>
      <p:sp>
        <p:nvSpPr>
          <p:cNvPr id="4" name="Slide Number Placeholder 3"/>
          <p:cNvSpPr>
            <a:spLocks noGrp="1"/>
          </p:cNvSpPr>
          <p:nvPr>
            <p:ph type="sldNum" sz="quarter" idx="5"/>
          </p:nvPr>
        </p:nvSpPr>
        <p:spPr/>
        <p:txBody>
          <a:bodyPr/>
          <a:lstStyle/>
          <a:p>
            <a:pPr>
              <a:defRPr/>
            </a:pPr>
            <a:fld id="{08251B69-AFBB-4C39-950F-8B3B5B895D51}" type="slidenum">
              <a:rPr lang="en-US" smtClean="0"/>
              <a:pPr>
                <a:defRPr/>
              </a:pPr>
              <a:t>15</a:t>
            </a:fld>
            <a:endParaRPr lang="en-US"/>
          </a:p>
        </p:txBody>
      </p:sp>
    </p:spTree>
    <p:extLst>
      <p:ext uri="{BB962C8B-B14F-4D97-AF65-F5344CB8AC3E}">
        <p14:creationId xmlns:p14="http://schemas.microsoft.com/office/powerpoint/2010/main" val="155392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381000" y="685800"/>
            <a:ext cx="6096000" cy="3429000"/>
          </a:xfrm>
          <a:ln/>
        </p:spPr>
      </p:sp>
      <p:sp>
        <p:nvSpPr>
          <p:cNvPr id="54275" name="Notes Placeholder 2"/>
          <p:cNvSpPr>
            <a:spLocks noGrp="1"/>
          </p:cNvSpPr>
          <p:nvPr>
            <p:ph type="body" idx="1"/>
          </p:nvPr>
        </p:nvSpPr>
        <p:spPr>
          <a:noFill/>
          <a:ln/>
        </p:spPr>
        <p:txBody>
          <a:bodyPr/>
          <a:lstStyle/>
          <a:p>
            <a:r>
              <a:rPr lang="en-US">
                <a:latin typeface="Arial" pitchFamily="34" charset="0"/>
                <a:cs typeface="Arial" pitchFamily="34" charset="0"/>
              </a:rPr>
              <a:t>Background gold bars are licensed from http://www.bigstockphoto.com/image-2766296/stock-photo-gold-bars  to reuse go and license your own copy.  </a:t>
            </a:r>
          </a:p>
          <a:p>
            <a:endParaRPr lang="en-US">
              <a:latin typeface="Arial" pitchFamily="34" charset="0"/>
              <a:cs typeface="Arial" pitchFamily="34" charset="0"/>
            </a:endParaRPr>
          </a:p>
        </p:txBody>
      </p:sp>
      <p:sp>
        <p:nvSpPr>
          <p:cNvPr id="54276" name="Slide Number Placeholder 3"/>
          <p:cNvSpPr>
            <a:spLocks noGrp="1"/>
          </p:cNvSpPr>
          <p:nvPr>
            <p:ph type="sldNum" sz="quarter" idx="5"/>
          </p:nvPr>
        </p:nvSpPr>
        <p:spPr>
          <a:noFill/>
        </p:spPr>
        <p:txBody>
          <a:bodyPr/>
          <a:lstStyle/>
          <a:p>
            <a:fld id="{77854F2A-2254-4674-95B5-0B3B7225FEEC}" type="slidenum">
              <a:rPr lang="en-US" smtClean="0">
                <a:latin typeface="Arial" pitchFamily="34" charset="0"/>
                <a:cs typeface="Arial" pitchFamily="34" charset="0"/>
              </a:rPr>
              <a:pPr/>
              <a:t>2</a:t>
            </a:fld>
            <a:endParaRPr lang="en-US">
              <a:latin typeface="Arial" pitchFamily="34" charset="0"/>
              <a:cs typeface="Arial" pitchFamily="34" charset="0"/>
            </a:endParaRPr>
          </a:p>
        </p:txBody>
      </p:sp>
    </p:spTree>
    <p:extLst>
      <p:ext uri="{BB962C8B-B14F-4D97-AF65-F5344CB8AC3E}">
        <p14:creationId xmlns:p14="http://schemas.microsoft.com/office/powerpoint/2010/main" val="168652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81000" y="685800"/>
            <a:ext cx="6096000" cy="3429000"/>
          </a:xfrm>
          <a:ln/>
        </p:spPr>
      </p:sp>
      <p:sp>
        <p:nvSpPr>
          <p:cNvPr id="55299" name="Notes Placeholder 2"/>
          <p:cNvSpPr>
            <a:spLocks noGrp="1"/>
          </p:cNvSpPr>
          <p:nvPr>
            <p:ph type="body" idx="1"/>
          </p:nvPr>
        </p:nvSpPr>
        <p:spPr>
          <a:noFill/>
          <a:ln/>
        </p:spPr>
        <p:txBody>
          <a:bodyPr/>
          <a:lstStyle/>
          <a:p>
            <a:r>
              <a:rPr lang="en-US">
                <a:latin typeface="Arial" pitchFamily="34" charset="0"/>
                <a:cs typeface="Arial" pitchFamily="34" charset="0"/>
              </a:rPr>
              <a:t>Background gold bars are licensed from http://www.bigstockphoto.com/image-2766296/stock-photo-gold-bars  to reuse go and license your own copy.  </a:t>
            </a:r>
          </a:p>
          <a:p>
            <a:endParaRPr lang="en-US">
              <a:latin typeface="Arial" pitchFamily="34" charset="0"/>
              <a:cs typeface="Arial" pitchFamily="34" charset="0"/>
            </a:endParaRPr>
          </a:p>
          <a:p>
            <a:r>
              <a:rPr lang="en-US">
                <a:latin typeface="Arial" pitchFamily="34" charset="0"/>
                <a:cs typeface="Arial" pitchFamily="34" charset="0"/>
              </a:rPr>
              <a:t>Check Mark = FREE = from BiblePoint art. </a:t>
            </a:r>
          </a:p>
          <a:p>
            <a:endParaRPr lang="en-US">
              <a:latin typeface="Arial" pitchFamily="34" charset="0"/>
              <a:cs typeface="Arial" pitchFamily="34" charset="0"/>
            </a:endParaRPr>
          </a:p>
        </p:txBody>
      </p:sp>
      <p:sp>
        <p:nvSpPr>
          <p:cNvPr id="55300" name="Slide Number Placeholder 3"/>
          <p:cNvSpPr>
            <a:spLocks noGrp="1"/>
          </p:cNvSpPr>
          <p:nvPr>
            <p:ph type="sldNum" sz="quarter" idx="5"/>
          </p:nvPr>
        </p:nvSpPr>
        <p:spPr>
          <a:noFill/>
        </p:spPr>
        <p:txBody>
          <a:bodyPr/>
          <a:lstStyle/>
          <a:p>
            <a:fld id="{CE5C0068-C007-4090-932E-93D3C3349868}" type="slidenum">
              <a:rPr lang="en-US" smtClean="0">
                <a:latin typeface="Arial" pitchFamily="34" charset="0"/>
                <a:cs typeface="Arial" pitchFamily="34" charset="0"/>
              </a:rPr>
              <a:pPr/>
              <a:t>3</a:t>
            </a:fld>
            <a:endParaRPr lang="en-US">
              <a:latin typeface="Arial" pitchFamily="34" charset="0"/>
              <a:cs typeface="Arial" pitchFamily="34" charset="0"/>
            </a:endParaRPr>
          </a:p>
        </p:txBody>
      </p:sp>
    </p:spTree>
    <p:extLst>
      <p:ext uri="{BB962C8B-B14F-4D97-AF65-F5344CB8AC3E}">
        <p14:creationId xmlns:p14="http://schemas.microsoft.com/office/powerpoint/2010/main" val="132852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381000" y="685800"/>
            <a:ext cx="6096000" cy="3429000"/>
          </a:xfrm>
          <a:ln/>
        </p:spPr>
      </p:sp>
      <p:sp>
        <p:nvSpPr>
          <p:cNvPr id="56323" name="Notes Placeholder 2"/>
          <p:cNvSpPr>
            <a:spLocks noGrp="1"/>
          </p:cNvSpPr>
          <p:nvPr>
            <p:ph type="body" idx="1"/>
          </p:nvPr>
        </p:nvSpPr>
        <p:spPr>
          <a:noFill/>
          <a:ln/>
        </p:spPr>
        <p:txBody>
          <a:bodyPr/>
          <a:lstStyle/>
          <a:p>
            <a:r>
              <a:rPr lang="en-US">
                <a:latin typeface="Arial" pitchFamily="34" charset="0"/>
                <a:cs typeface="Arial" pitchFamily="34" charset="0"/>
              </a:rPr>
              <a:t>Nailed hand = LICENSED and NOT FOR REUSE.  To reuse get a license from http://www.istockphoto.com/stock-photo-5625751-crucified.php</a:t>
            </a:r>
          </a:p>
        </p:txBody>
      </p:sp>
      <p:sp>
        <p:nvSpPr>
          <p:cNvPr id="56324" name="Slide Number Placeholder 3"/>
          <p:cNvSpPr>
            <a:spLocks noGrp="1"/>
          </p:cNvSpPr>
          <p:nvPr>
            <p:ph type="sldNum" sz="quarter" idx="5"/>
          </p:nvPr>
        </p:nvSpPr>
        <p:spPr>
          <a:noFill/>
        </p:spPr>
        <p:txBody>
          <a:bodyPr/>
          <a:lstStyle/>
          <a:p>
            <a:fld id="{3DC4568E-0A93-4CD4-8910-0C4D16D19F5E}" type="slidenum">
              <a:rPr lang="en-US" smtClean="0">
                <a:latin typeface="Arial" pitchFamily="34" charset="0"/>
                <a:cs typeface="Arial" pitchFamily="34" charset="0"/>
              </a:rPr>
              <a:pPr/>
              <a:t>4</a:t>
            </a:fld>
            <a:endParaRPr lang="en-US">
              <a:latin typeface="Arial" pitchFamily="34" charset="0"/>
              <a:cs typeface="Arial" pitchFamily="34" charset="0"/>
            </a:endParaRPr>
          </a:p>
        </p:txBody>
      </p:sp>
    </p:spTree>
    <p:extLst>
      <p:ext uri="{BB962C8B-B14F-4D97-AF65-F5344CB8AC3E}">
        <p14:creationId xmlns:p14="http://schemas.microsoft.com/office/powerpoint/2010/main" val="350175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57347" name="Notes Placeholder 2"/>
          <p:cNvSpPr>
            <a:spLocks noGrp="1"/>
          </p:cNvSpPr>
          <p:nvPr>
            <p:ph type="body" idx="1"/>
          </p:nvPr>
        </p:nvSpPr>
        <p:spPr>
          <a:noFill/>
          <a:ln/>
        </p:spPr>
        <p:txBody>
          <a:bodyPr/>
          <a:lstStyle/>
          <a:p>
            <a:r>
              <a:rPr lang="en-US">
                <a:latin typeface="Arial" pitchFamily="34" charset="0"/>
                <a:cs typeface="Arial" pitchFamily="34" charset="0"/>
              </a:rPr>
              <a:t>Scroll = LICENSED and NOT FOR REUSE.  To reuse get a license at http://www.istockphoto.com/stock-photo-9551866-sealed-scroll-document.php</a:t>
            </a:r>
          </a:p>
          <a:p>
            <a:endParaRPr lang="en-US">
              <a:latin typeface="Arial" pitchFamily="34" charset="0"/>
              <a:cs typeface="Arial" pitchFamily="34" charset="0"/>
            </a:endParaRPr>
          </a:p>
        </p:txBody>
      </p:sp>
      <p:sp>
        <p:nvSpPr>
          <p:cNvPr id="57348" name="Slide Number Placeholder 3"/>
          <p:cNvSpPr>
            <a:spLocks noGrp="1"/>
          </p:cNvSpPr>
          <p:nvPr>
            <p:ph type="sldNum" sz="quarter" idx="5"/>
          </p:nvPr>
        </p:nvSpPr>
        <p:spPr>
          <a:noFill/>
        </p:spPr>
        <p:txBody>
          <a:bodyPr/>
          <a:lstStyle/>
          <a:p>
            <a:fld id="{00A0E67D-B9DC-472E-9F23-776DB2787FDE}" type="slidenum">
              <a:rPr lang="en-US" smtClean="0">
                <a:latin typeface="Arial" pitchFamily="34" charset="0"/>
                <a:cs typeface="Arial" pitchFamily="34" charset="0"/>
              </a:rPr>
              <a:pPr/>
              <a:t>5</a:t>
            </a:fld>
            <a:endParaRPr lang="en-US">
              <a:latin typeface="Arial" pitchFamily="34" charset="0"/>
              <a:cs typeface="Arial" pitchFamily="34" charset="0"/>
            </a:endParaRPr>
          </a:p>
        </p:txBody>
      </p:sp>
    </p:spTree>
    <p:extLst>
      <p:ext uri="{BB962C8B-B14F-4D97-AF65-F5344CB8AC3E}">
        <p14:creationId xmlns:p14="http://schemas.microsoft.com/office/powerpoint/2010/main" val="306452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381000" y="685800"/>
            <a:ext cx="6096000" cy="3429000"/>
          </a:xfrm>
          <a:ln/>
        </p:spPr>
      </p:sp>
      <p:sp>
        <p:nvSpPr>
          <p:cNvPr id="58371" name="Notes Placeholder 2"/>
          <p:cNvSpPr>
            <a:spLocks noGrp="1"/>
          </p:cNvSpPr>
          <p:nvPr>
            <p:ph type="body" idx="1"/>
          </p:nvPr>
        </p:nvSpPr>
        <p:spPr>
          <a:noFill/>
          <a:ln/>
        </p:spPr>
        <p:txBody>
          <a:bodyPr/>
          <a:lstStyle/>
          <a:p>
            <a:r>
              <a:rPr lang="en-US">
                <a:latin typeface="Arial" pitchFamily="34" charset="0"/>
                <a:cs typeface="Arial" pitchFamily="34" charset="0"/>
              </a:rPr>
              <a:t>Background gold bars are licensed from http://www.bigstockphoto.com/image-2766296/stock-photo-gold-bars  to reuse go and license your own copy.  </a:t>
            </a:r>
          </a:p>
        </p:txBody>
      </p:sp>
      <p:sp>
        <p:nvSpPr>
          <p:cNvPr id="58372" name="Slide Number Placeholder 3"/>
          <p:cNvSpPr>
            <a:spLocks noGrp="1"/>
          </p:cNvSpPr>
          <p:nvPr>
            <p:ph type="sldNum" sz="quarter" idx="5"/>
          </p:nvPr>
        </p:nvSpPr>
        <p:spPr>
          <a:noFill/>
        </p:spPr>
        <p:txBody>
          <a:bodyPr/>
          <a:lstStyle/>
          <a:p>
            <a:fld id="{6EF0ACEA-502B-4D41-810E-30A646211CCC}"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Tree>
    <p:extLst>
      <p:ext uri="{BB962C8B-B14F-4D97-AF65-F5344CB8AC3E}">
        <p14:creationId xmlns:p14="http://schemas.microsoft.com/office/powerpoint/2010/main" val="117646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p:spPr>
        <p:txBody>
          <a:bodyPr/>
          <a:lstStyle/>
          <a:p>
            <a:r>
              <a:rPr lang="en-US">
                <a:latin typeface="Arial" pitchFamily="34" charset="0"/>
                <a:cs typeface="Arial" pitchFamily="34" charset="0"/>
              </a:rPr>
              <a:t>This background with the cross is FREE from BiblePoint art. </a:t>
            </a:r>
          </a:p>
          <a:p>
            <a:endParaRPr lang="en-US">
              <a:latin typeface="Arial" pitchFamily="34" charset="0"/>
              <a:cs typeface="Arial" pitchFamily="34" charset="0"/>
            </a:endParaRPr>
          </a:p>
        </p:txBody>
      </p:sp>
      <p:sp>
        <p:nvSpPr>
          <p:cNvPr id="59396" name="Slide Number Placeholder 3"/>
          <p:cNvSpPr>
            <a:spLocks noGrp="1"/>
          </p:cNvSpPr>
          <p:nvPr>
            <p:ph type="sldNum" sz="quarter" idx="5"/>
          </p:nvPr>
        </p:nvSpPr>
        <p:spPr>
          <a:noFill/>
        </p:spPr>
        <p:txBody>
          <a:bodyPr/>
          <a:lstStyle/>
          <a:p>
            <a:fld id="{FA10D165-2E20-4688-8BCE-7D447BF16D42}"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Tree>
    <p:extLst>
      <p:ext uri="{BB962C8B-B14F-4D97-AF65-F5344CB8AC3E}">
        <p14:creationId xmlns:p14="http://schemas.microsoft.com/office/powerpoint/2010/main" val="181742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81000" y="685800"/>
            <a:ext cx="6096000" cy="3429000"/>
          </a:xfrm>
          <a:ln/>
        </p:spPr>
      </p:sp>
      <p:sp>
        <p:nvSpPr>
          <p:cNvPr id="60419" name="Notes Placeholder 2"/>
          <p:cNvSpPr>
            <a:spLocks noGrp="1"/>
          </p:cNvSpPr>
          <p:nvPr>
            <p:ph type="body" idx="1"/>
          </p:nvPr>
        </p:nvSpPr>
        <p:spPr>
          <a:noFill/>
          <a:ln/>
        </p:spPr>
        <p:txBody>
          <a:bodyPr/>
          <a:lstStyle/>
          <a:p>
            <a:r>
              <a:rPr lang="en-US" dirty="0">
                <a:latin typeface="Arial" pitchFamily="34" charset="0"/>
                <a:cs typeface="Arial" pitchFamily="34" charset="0"/>
              </a:rPr>
              <a:t>Praying man = LICENSED and NOT FOR REUSE.  To reuse get a license from http://www.dreamstime.com/item.php?imageid=4611978</a:t>
            </a:r>
          </a:p>
        </p:txBody>
      </p:sp>
      <p:sp>
        <p:nvSpPr>
          <p:cNvPr id="60420" name="Slide Number Placeholder 3"/>
          <p:cNvSpPr>
            <a:spLocks noGrp="1"/>
          </p:cNvSpPr>
          <p:nvPr>
            <p:ph type="sldNum" sz="quarter" idx="5"/>
          </p:nvPr>
        </p:nvSpPr>
        <p:spPr>
          <a:noFill/>
        </p:spPr>
        <p:txBody>
          <a:bodyPr/>
          <a:lstStyle/>
          <a:p>
            <a:fld id="{92D3ED78-E4C0-487B-B501-DDF9DBEF29B7}"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Tree>
    <p:extLst>
      <p:ext uri="{BB962C8B-B14F-4D97-AF65-F5344CB8AC3E}">
        <p14:creationId xmlns:p14="http://schemas.microsoft.com/office/powerpoint/2010/main" val="255048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https://pixabay.com/photos/faith-believe-trust-clouds-sky-3476253/</a:t>
            </a:r>
            <a:endParaRPr lang="en-US" dirty="0"/>
          </a:p>
        </p:txBody>
      </p:sp>
      <p:sp>
        <p:nvSpPr>
          <p:cNvPr id="4" name="Slide Number Placeholder 3"/>
          <p:cNvSpPr>
            <a:spLocks noGrp="1"/>
          </p:cNvSpPr>
          <p:nvPr>
            <p:ph type="sldNum" sz="quarter" idx="5"/>
          </p:nvPr>
        </p:nvSpPr>
        <p:spPr/>
        <p:txBody>
          <a:bodyPr/>
          <a:lstStyle/>
          <a:p>
            <a:pPr>
              <a:defRPr/>
            </a:pPr>
            <a:fld id="{08251B69-AFBB-4C39-950F-8B3B5B895D51}" type="slidenum">
              <a:rPr lang="en-US" smtClean="0"/>
              <a:pPr>
                <a:defRPr/>
              </a:pPr>
              <a:t>13</a:t>
            </a:fld>
            <a:endParaRPr lang="en-US"/>
          </a:p>
        </p:txBody>
      </p:sp>
    </p:spTree>
    <p:extLst>
      <p:ext uri="{BB962C8B-B14F-4D97-AF65-F5344CB8AC3E}">
        <p14:creationId xmlns:p14="http://schemas.microsoft.com/office/powerpoint/2010/main" val="2035531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D5D7AC-5F83-4104-A951-B0E3CCA66100}"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0A8B52-4471-404A-9EFF-24C03783C261}"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98000" y="1"/>
            <a:ext cx="2794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1"/>
            <a:ext cx="8178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67BEA6-FC1A-4418-AA0F-2404800EE5F5}"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10668000" cy="1219200"/>
          </a:xfrm>
          <a:effectLst/>
        </p:spPr>
        <p:txBody>
          <a:bodyPr/>
          <a:lstStyle>
            <a:lvl1pPr algn="l">
              <a:defRPr>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1504950" y="1600201"/>
            <a:ext cx="10439400" cy="4525963"/>
          </a:xfrm>
          <a:effectLst/>
        </p:spPr>
        <p:txBody>
          <a:bodyPr/>
          <a:lstStyle>
            <a:lvl1pPr>
              <a:lnSpc>
                <a:spcPct val="90000"/>
              </a:lnSpc>
              <a:buNone/>
              <a:defRPr sz="3800">
                <a:effectLst>
                  <a:outerShdw blurRad="38100" dist="38100" dir="2700000" algn="tl">
                    <a:srgbClr val="000000">
                      <a:alpha val="43137"/>
                    </a:srgbClr>
                  </a:outerShdw>
                </a:effectLst>
              </a:defRPr>
            </a:lvl1pPr>
            <a:lvl2pPr>
              <a:lnSpc>
                <a:spcPct val="90000"/>
              </a:lnSpc>
              <a:buNone/>
              <a:defRPr sz="3800">
                <a:effectLst>
                  <a:outerShdw blurRad="38100" dist="38100" dir="2700000" algn="tl">
                    <a:srgbClr val="000000">
                      <a:alpha val="43137"/>
                    </a:srgbClr>
                  </a:outerShdw>
                </a:effectLst>
              </a:defRPr>
            </a:lvl2pPr>
            <a:lvl3pPr>
              <a:lnSpc>
                <a:spcPct val="90000"/>
              </a:lnSpc>
              <a:buNone/>
              <a:defRPr sz="3800">
                <a:effectLst>
                  <a:outerShdw blurRad="38100" dist="38100" dir="2700000" algn="tl">
                    <a:srgbClr val="000000">
                      <a:alpha val="43137"/>
                    </a:srgbClr>
                  </a:outerShdw>
                </a:effectLst>
              </a:defRPr>
            </a:lvl3pPr>
            <a:lvl4pPr>
              <a:lnSpc>
                <a:spcPct val="90000"/>
              </a:lnSpc>
              <a:buNone/>
              <a:defRPr sz="3800">
                <a:effectLst>
                  <a:outerShdw blurRad="38100" dist="38100" dir="2700000" algn="tl">
                    <a:srgbClr val="000000">
                      <a:alpha val="43137"/>
                    </a:srgbClr>
                  </a:outerShdw>
                </a:effectLst>
              </a:defRPr>
            </a:lvl4pPr>
            <a:lvl5pPr>
              <a:lnSpc>
                <a:spcPct val="90000"/>
              </a:lnSpc>
              <a:buNone/>
              <a:defRPr sz="3800">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B9AB8C-7F86-4AE0-87FD-B08ED8C4B23D}"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743E58-31CD-4B56-9A2D-E8AF29138474}"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20E538-0A52-412D-BD84-9AA49BD5E30B}"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FE7720-481B-4AE0-ABF9-F484DA962D54}"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FE6B3A-FE04-4342-97A9-F4082A647583}"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A03F41-B6C9-4A70-BE2B-AE46DB84BA63}"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B80AA6-8F2E-431F-B176-F0C755F6EEBE}" type="slidenum">
              <a:rPr lang="en-US"/>
              <a:pPr>
                <a:defRPr/>
              </a:pPr>
              <a:t>‹#›</a:t>
            </a:fld>
            <a:endParaRPr lang="en-US"/>
          </a:p>
        </p:txBody>
      </p:sp>
    </p:spTree>
  </p:cSld>
  <p:clrMapOvr>
    <a:masterClrMapping/>
  </p:clrMapOvr>
  <p:transition>
    <p:zoom/>
    <p:sndAc>
      <p:stSnd>
        <p:snd r:embed="rId1" name="camera.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9C7AA8-053E-4676-AA0F-E1D52370A0E5}" type="slidenum">
              <a:rPr lang="en-US"/>
              <a:pPr>
                <a:defRPr/>
              </a:pPr>
              <a:t>‹#›</a:t>
            </a:fld>
            <a:endParaRPr lang="en-US"/>
          </a:p>
        </p:txBody>
      </p:sp>
    </p:spTree>
  </p:cSld>
  <p:clrMapOvr>
    <a:masterClrMapping/>
  </p:clrMapOvr>
  <p:transition>
    <p:zoom/>
    <p:sndAc>
      <p:stSnd>
        <p:snd r:embed="rId1" name="camera.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GodHasAPlan2"/>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2" name="Rectangle 2"/>
          <p:cNvSpPr>
            <a:spLocks noGrp="1" noChangeArrowheads="1"/>
          </p:cNvSpPr>
          <p:nvPr>
            <p:ph type="title"/>
          </p:nvPr>
        </p:nvSpPr>
        <p:spPr bwMode="auto">
          <a:xfrm>
            <a:off x="1219200" y="0"/>
            <a:ext cx="10972800" cy="1219200"/>
          </a:xfrm>
          <a:prstGeom prst="rect">
            <a:avLst/>
          </a:prstGeom>
          <a:noFill/>
          <a:ln w="9525">
            <a:noFill/>
            <a:miter lim="800000"/>
            <a:headEnd/>
            <a:tailEnd/>
          </a:ln>
          <a:effectLst>
            <a:outerShdw dist="53882" dir="2700000" algn="ctr" rotWithShape="0">
              <a:schemeClr val="tx1">
                <a:alpha val="50000"/>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16000" y="1600201"/>
            <a:ext cx="10566400" cy="4525963"/>
          </a:xfrm>
          <a:prstGeom prst="rect">
            <a:avLst/>
          </a:prstGeom>
          <a:noFill/>
          <a:ln w="9525">
            <a:noFill/>
            <a:miter lim="800000"/>
            <a:headEnd/>
            <a:tailEnd/>
          </a:ln>
          <a:effectLst>
            <a:outerShdw dist="53882" dir="2700000" algn="ctr" rotWithShape="0">
              <a:schemeClr val="tx1">
                <a:alpha val="50000"/>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Arial" charset="0"/>
                <a:cs typeface="Arial" charset="0"/>
              </a:defRPr>
            </a:lvl1pPr>
          </a:lstStyle>
          <a:p>
            <a:pPr>
              <a:defRPr/>
            </a:pPr>
            <a:fld id="{A2179E79-11EE-4E16-9622-784DF6748D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sndAc>
      <p:stSnd>
        <p:snd r:embed="rId13" name="camera.wav"/>
      </p:stSnd>
    </p:sndAc>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cs typeface="Arial" charset="0"/>
        </a:defRPr>
      </a:lvl2pPr>
      <a:lvl3pPr algn="ctr" rtl="0" eaLnBrk="0" fontAlgn="base" hangingPunct="0">
        <a:spcBef>
          <a:spcPct val="0"/>
        </a:spcBef>
        <a:spcAft>
          <a:spcPct val="0"/>
        </a:spcAft>
        <a:defRPr sz="4400" b="1">
          <a:solidFill>
            <a:schemeClr val="bg1"/>
          </a:solidFill>
          <a:latin typeface="Arial" charset="0"/>
          <a:cs typeface="Arial" charset="0"/>
        </a:defRPr>
      </a:lvl3pPr>
      <a:lvl4pPr algn="ctr" rtl="0" eaLnBrk="0" fontAlgn="base" hangingPunct="0">
        <a:spcBef>
          <a:spcPct val="0"/>
        </a:spcBef>
        <a:spcAft>
          <a:spcPct val="0"/>
        </a:spcAft>
        <a:defRPr sz="4400" b="1">
          <a:solidFill>
            <a:schemeClr val="bg1"/>
          </a:solidFill>
          <a:latin typeface="Arial" charset="0"/>
          <a:cs typeface="Arial" charset="0"/>
        </a:defRPr>
      </a:lvl4pPr>
      <a:lvl5pPr algn="ctr" rtl="0" eaLnBrk="0" fontAlgn="base" hangingPunct="0">
        <a:spcBef>
          <a:spcPct val="0"/>
        </a:spcBef>
        <a:spcAft>
          <a:spcPct val="0"/>
        </a:spcAft>
        <a:defRPr sz="4400" b="1">
          <a:solidFill>
            <a:schemeClr val="bg1"/>
          </a:solidFill>
          <a:latin typeface="Arial"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accent1"/>
          </a:solidFill>
          <a:latin typeface="+mn-lt"/>
          <a:cs typeface="+mn-cs"/>
        </a:defRPr>
      </a:lvl2pPr>
      <a:lvl3pPr marL="1143000" indent="-228600" algn="l" rtl="0" eaLnBrk="0" fontAlgn="base" hangingPunct="0">
        <a:spcBef>
          <a:spcPct val="20000"/>
        </a:spcBef>
        <a:spcAft>
          <a:spcPct val="0"/>
        </a:spcAft>
        <a:buChar char="•"/>
        <a:defRPr sz="3200" b="1">
          <a:solidFill>
            <a:schemeClr val="accent1"/>
          </a:solidFill>
          <a:latin typeface="+mn-lt"/>
          <a:cs typeface="+mn-cs"/>
        </a:defRPr>
      </a:lvl3pPr>
      <a:lvl4pPr marL="1600200" indent="-228600" algn="l" rtl="0" eaLnBrk="0" fontAlgn="base" hangingPunct="0">
        <a:spcBef>
          <a:spcPct val="20000"/>
        </a:spcBef>
        <a:spcAft>
          <a:spcPct val="0"/>
        </a:spcAft>
        <a:buChar char="–"/>
        <a:defRPr sz="3200" b="1">
          <a:solidFill>
            <a:schemeClr val="accent1"/>
          </a:solidFill>
          <a:latin typeface="+mn-lt"/>
          <a:cs typeface="+mn-cs"/>
        </a:defRPr>
      </a:lvl4pPr>
      <a:lvl5pPr marL="2057400" indent="-228600" algn="l" rtl="0" eaLnBrk="0" fontAlgn="base" hangingPunct="0">
        <a:spcBef>
          <a:spcPct val="20000"/>
        </a:spcBef>
        <a:spcAft>
          <a:spcPct val="0"/>
        </a:spcAft>
        <a:buChar char="»"/>
        <a:defRPr sz="3200" b="1">
          <a:solidFill>
            <a:schemeClr val="accent1"/>
          </a:solidFill>
          <a:latin typeface="+mn-lt"/>
          <a:cs typeface="+mn-cs"/>
        </a:defRPr>
      </a:lvl5pPr>
      <a:lvl6pPr marL="2514600" indent="-228600" algn="l" rtl="0" fontAlgn="base">
        <a:spcBef>
          <a:spcPct val="20000"/>
        </a:spcBef>
        <a:spcAft>
          <a:spcPct val="0"/>
        </a:spcAft>
        <a:buChar char="»"/>
        <a:defRPr sz="3200" b="1">
          <a:solidFill>
            <a:schemeClr val="accent1"/>
          </a:solidFill>
          <a:latin typeface="+mn-lt"/>
          <a:cs typeface="+mn-cs"/>
        </a:defRPr>
      </a:lvl6pPr>
      <a:lvl7pPr marL="2971800" indent="-228600" algn="l" rtl="0" fontAlgn="base">
        <a:spcBef>
          <a:spcPct val="20000"/>
        </a:spcBef>
        <a:spcAft>
          <a:spcPct val="0"/>
        </a:spcAft>
        <a:buChar char="»"/>
        <a:defRPr sz="3200" b="1">
          <a:solidFill>
            <a:schemeClr val="accent1"/>
          </a:solidFill>
          <a:latin typeface="+mn-lt"/>
          <a:cs typeface="+mn-cs"/>
        </a:defRPr>
      </a:lvl7pPr>
      <a:lvl8pPr marL="3429000" indent="-228600" algn="l" rtl="0" fontAlgn="base">
        <a:spcBef>
          <a:spcPct val="20000"/>
        </a:spcBef>
        <a:spcAft>
          <a:spcPct val="0"/>
        </a:spcAft>
        <a:buChar char="»"/>
        <a:defRPr sz="3200" b="1">
          <a:solidFill>
            <a:schemeClr val="accent1"/>
          </a:solidFill>
          <a:latin typeface="+mn-lt"/>
          <a:cs typeface="+mn-cs"/>
        </a:defRPr>
      </a:lvl8pPr>
      <a:lvl9pPr marL="3886200" indent="-228600" algn="l" rtl="0" fontAlgn="base">
        <a:spcBef>
          <a:spcPct val="20000"/>
        </a:spcBef>
        <a:spcAft>
          <a:spcPct val="0"/>
        </a:spcAft>
        <a:buChar char="»"/>
        <a:defRPr sz="3200" b="1">
          <a:solidFill>
            <a:schemeClr val="accent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744664" y="0"/>
            <a:ext cx="8923337" cy="6858000"/>
          </a:xfrm>
        </p:spPr>
        <p:txBody>
          <a:bodyPr/>
          <a:lstStyle/>
          <a:p>
            <a:pPr>
              <a:defRPr/>
            </a:pPr>
            <a:r>
              <a:rPr lang="en-US" sz="7200" dirty="0">
                <a:solidFill>
                  <a:schemeClr val="tx1"/>
                </a:solidFill>
              </a:rPr>
              <a:t>Last week </a:t>
            </a:r>
            <a:br>
              <a:rPr lang="en-US" sz="7200" dirty="0">
                <a:solidFill>
                  <a:schemeClr val="tx1"/>
                </a:solidFill>
              </a:rPr>
            </a:br>
            <a:r>
              <a:rPr lang="en-US" sz="7200" dirty="0">
                <a:solidFill>
                  <a:schemeClr val="tx1"/>
                </a:solidFill>
              </a:rPr>
              <a:t>we discovered </a:t>
            </a:r>
            <a:br>
              <a:rPr lang="en-US" sz="7200" dirty="0">
                <a:solidFill>
                  <a:schemeClr val="tx1"/>
                </a:solidFill>
              </a:rPr>
            </a:br>
            <a:r>
              <a:rPr lang="en-US" sz="7200" dirty="0">
                <a:solidFill>
                  <a:schemeClr val="tx1"/>
                </a:solidFill>
              </a:rPr>
              <a:t>that we …</a:t>
            </a:r>
          </a:p>
        </p:txBody>
      </p:sp>
      <p:pic>
        <p:nvPicPr>
          <p:cNvPr id="4" name="Picture 6" descr="BiblePointDotLogo-WhiteText">
            <a:extLst>
              <a:ext uri="{FF2B5EF4-FFF2-40B4-BE49-F238E27FC236}">
                <a16:creationId xmlns:a16="http://schemas.microsoft.com/office/drawing/2014/main" id="{AF8362FE-5CD6-4BF0-8174-011749D31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576264" y="5228044"/>
            <a:ext cx="2336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ctrTitle"/>
          </p:nvPr>
        </p:nvSpPr>
        <p:spPr>
          <a:xfrm>
            <a:off x="1508760" y="1752600"/>
            <a:ext cx="9784080" cy="2590800"/>
          </a:xfrm>
          <a:effectLst>
            <a:outerShdw dist="107763" dir="2700000" algn="ctr" rotWithShape="0">
              <a:schemeClr val="tx1">
                <a:alpha val="50000"/>
              </a:schemeClr>
            </a:outerShdw>
          </a:effectLst>
        </p:spPr>
        <p:txBody>
          <a:bodyPr/>
          <a:lstStyle/>
          <a:p>
            <a:pPr eaLnBrk="1" hangingPunct="1">
              <a:lnSpc>
                <a:spcPct val="90000"/>
              </a:lnSpc>
              <a:defRPr/>
            </a:pPr>
            <a:r>
              <a:rPr lang="en-US" sz="6000" i="1" dirty="0">
                <a:latin typeface="Saphire MN" pitchFamily="34" charset="0"/>
              </a:rPr>
              <a:t>God’s Plan for Our Lives is ...</a:t>
            </a:r>
          </a:p>
        </p:txBody>
      </p:sp>
      <p:sp>
        <p:nvSpPr>
          <p:cNvPr id="9220" name="Rectangle 4"/>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Jesus.png">
            <a:extLst>
              <a:ext uri="{FF2B5EF4-FFF2-40B4-BE49-F238E27FC236}">
                <a16:creationId xmlns:a16="http://schemas.microsoft.com/office/drawing/2014/main" id="{F2EBADED-9C11-4107-BBB2-45A029A81AFB}"/>
              </a:ext>
            </a:extLst>
          </p:cNvPr>
          <p:cNvPicPr>
            <a:picLocks noChangeAspect="1"/>
          </p:cNvPicPr>
          <p:nvPr/>
        </p:nvPicPr>
        <p:blipFill rotWithShape="1">
          <a:blip r:embed="rId2" cstate="print"/>
          <a:srcRect l="19892" r="16271"/>
          <a:stretch/>
        </p:blipFill>
        <p:spPr bwMode="auto">
          <a:xfrm>
            <a:off x="3303024" y="1491739"/>
            <a:ext cx="5829300" cy="6010275"/>
          </a:xfrm>
          <a:prstGeom prst="rect">
            <a:avLst/>
          </a:prstGeom>
          <a:noFill/>
          <a:ln w="9525">
            <a:noFill/>
            <a:miter lim="800000"/>
            <a:headEnd/>
            <a:tailEnd/>
          </a:ln>
        </p:spPr>
      </p:pic>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1. TO KNOW </a:t>
            </a:r>
            <a:r>
              <a:rPr lang="en-US" dirty="0">
                <a:effectLst>
                  <a:glow rad="127000">
                    <a:srgbClr val="2A2B61"/>
                  </a:glow>
                  <a:outerShdw blurRad="38100" dist="38100" dir="2700000" algn="tl">
                    <a:srgbClr val="000000">
                      <a:alpha val="43137"/>
                    </a:srgbClr>
                  </a:outerShdw>
                </a:effectLst>
              </a:rPr>
              <a:t>HIM BETTER </a:t>
            </a:r>
            <a:r>
              <a:rPr lang="en-US" dirty="0"/>
              <a:t>1:17</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algn="ctr"/>
            <a:r>
              <a:rPr lang="en-US" dirty="0"/>
              <a:t>“so that you may know </a:t>
            </a:r>
            <a:r>
              <a:rPr lang="en-US" dirty="0">
                <a:solidFill>
                  <a:schemeClr val="bg1"/>
                </a:solidFill>
              </a:rPr>
              <a:t>him</a:t>
            </a:r>
            <a:r>
              <a:rPr lang="en-US" dirty="0"/>
              <a:t> better”</a:t>
            </a:r>
          </a:p>
        </p:txBody>
      </p:sp>
    </p:spTree>
    <p:extLst>
      <p:ext uri="{BB962C8B-B14F-4D97-AF65-F5344CB8AC3E}">
        <p14:creationId xmlns:p14="http://schemas.microsoft.com/office/powerpoint/2010/main" val="115375787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1. </a:t>
            </a:r>
            <a:r>
              <a:rPr lang="en-US" dirty="0">
                <a:effectLst>
                  <a:glow rad="127000">
                    <a:srgbClr val="2A2B61"/>
                  </a:glow>
                  <a:outerShdw blurRad="38100" dist="38100" dir="2700000" algn="tl">
                    <a:srgbClr val="000000">
                      <a:alpha val="43137"/>
                    </a:srgbClr>
                  </a:outerShdw>
                </a:effectLst>
              </a:rPr>
              <a:t>TO KNOW </a:t>
            </a:r>
            <a:r>
              <a:rPr lang="en-US" dirty="0"/>
              <a:t>HIM BETTER 1:17</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algn="ctr"/>
            <a:r>
              <a:rPr lang="en-US" dirty="0"/>
              <a:t>“so that you may </a:t>
            </a:r>
            <a:r>
              <a:rPr lang="en-US" dirty="0">
                <a:solidFill>
                  <a:schemeClr val="bg1"/>
                </a:solidFill>
              </a:rPr>
              <a:t>know</a:t>
            </a:r>
            <a:r>
              <a:rPr lang="en-US" dirty="0"/>
              <a:t> him better”</a:t>
            </a:r>
          </a:p>
        </p:txBody>
      </p:sp>
      <p:sp>
        <p:nvSpPr>
          <p:cNvPr id="5" name="WordArt 5">
            <a:extLst>
              <a:ext uri="{FF2B5EF4-FFF2-40B4-BE49-F238E27FC236}">
                <a16:creationId xmlns:a16="http://schemas.microsoft.com/office/drawing/2014/main" id="{F0F5DC9C-D305-4D34-939D-276DC974AB1E}"/>
              </a:ext>
            </a:extLst>
          </p:cNvPr>
          <p:cNvSpPr>
            <a:spLocks noChangeArrowheads="1" noChangeShapeType="1" noTextEdit="1"/>
          </p:cNvSpPr>
          <p:nvPr/>
        </p:nvSpPr>
        <p:spPr bwMode="auto">
          <a:xfrm>
            <a:off x="3853719" y="7481323"/>
            <a:ext cx="6395357" cy="1822800"/>
          </a:xfrm>
          <a:prstGeom prst="rect">
            <a:avLst/>
          </a:prstGeom>
        </p:spPr>
        <p:txBody>
          <a:bodyPr wrap="none" fromWordArt="1">
            <a:prstTxWarp prst="textPlain">
              <a:avLst>
                <a:gd name="adj" fmla="val 50000"/>
              </a:avLst>
            </a:prstTxWarp>
          </a:bodyPr>
          <a:lstStyle/>
          <a:p>
            <a:pPr algn="ctr"/>
            <a:r>
              <a:rPr lang="en-US" sz="3600" b="1"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Symbol"/>
              </a:rPr>
              <a:t>oida</a:t>
            </a:r>
            <a:endParaRPr lang="en-US" sz="3600" b="1"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Symbol"/>
            </a:endParaRPr>
          </a:p>
        </p:txBody>
      </p:sp>
      <p:sp>
        <p:nvSpPr>
          <p:cNvPr id="6" name="WordArt 4">
            <a:extLst>
              <a:ext uri="{FF2B5EF4-FFF2-40B4-BE49-F238E27FC236}">
                <a16:creationId xmlns:a16="http://schemas.microsoft.com/office/drawing/2014/main" id="{B3EFC0D6-9CC8-455C-8F71-2B8A620F0A8D}"/>
              </a:ext>
            </a:extLst>
          </p:cNvPr>
          <p:cNvSpPr>
            <a:spLocks noChangeArrowheads="1" noChangeShapeType="1" noTextEdit="1"/>
          </p:cNvSpPr>
          <p:nvPr/>
        </p:nvSpPr>
        <p:spPr bwMode="auto">
          <a:xfrm>
            <a:off x="2052483" y="2654709"/>
            <a:ext cx="8831826" cy="1636253"/>
          </a:xfrm>
          <a:prstGeom prst="rect">
            <a:avLst/>
          </a:prstGeom>
        </p:spPr>
        <p:txBody>
          <a:bodyPr wrap="none" fromWordArt="1">
            <a:prstTxWarp prst="textPlain">
              <a:avLst>
                <a:gd name="adj" fmla="val 50000"/>
              </a:avLst>
            </a:prstTxWarp>
          </a:bodyPr>
          <a:lstStyle/>
          <a:p>
            <a:pPr algn="ctr"/>
            <a:r>
              <a:rPr lang="en-US" sz="3600" b="1"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Symbol"/>
              </a:rPr>
              <a:t>epiginwskw</a:t>
            </a:r>
            <a:endParaRPr lang="en-US" sz="3600" b="1"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Symbol"/>
            </a:endParaRPr>
          </a:p>
        </p:txBody>
      </p:sp>
      <p:sp>
        <p:nvSpPr>
          <p:cNvPr id="7" name="TextBox 6">
            <a:extLst>
              <a:ext uri="{FF2B5EF4-FFF2-40B4-BE49-F238E27FC236}">
                <a16:creationId xmlns:a16="http://schemas.microsoft.com/office/drawing/2014/main" id="{003E87CB-7880-462F-BB99-286677D80122}"/>
              </a:ext>
            </a:extLst>
          </p:cNvPr>
          <p:cNvSpPr txBox="1"/>
          <p:nvPr/>
        </p:nvSpPr>
        <p:spPr>
          <a:xfrm>
            <a:off x="3782291" y="4542503"/>
            <a:ext cx="7927928" cy="1897955"/>
          </a:xfrm>
          <a:prstGeom prst="rect">
            <a:avLst/>
          </a:prstGeom>
          <a:noFill/>
        </p:spPr>
        <p:txBody>
          <a:bodyPr wrap="square" rtlCol="0">
            <a:spAutoFit/>
          </a:bodyPr>
          <a:lstStyle/>
          <a:p>
            <a:pPr>
              <a:defRPr/>
            </a:pPr>
            <a:r>
              <a:rPr lang="en-US" sz="4400" b="1" dirty="0">
                <a:solidFill>
                  <a:schemeClr val="bg1"/>
                </a:solidFill>
              </a:rPr>
              <a:t> 1—Know THOROUGHLY</a:t>
            </a:r>
          </a:p>
          <a:p>
            <a:pPr indent="63500">
              <a:defRPr/>
            </a:pPr>
            <a:r>
              <a:rPr lang="en-US" sz="4400" b="1" dirty="0">
                <a:solidFill>
                  <a:schemeClr val="bg1"/>
                </a:solidFill>
              </a:rPr>
              <a:t>2—So you RECOGNIZE </a:t>
            </a:r>
          </a:p>
          <a:p>
            <a:pPr indent="63500">
              <a:defRPr/>
            </a:pPr>
            <a:r>
              <a:rPr lang="en-US" sz="4400" b="1" dirty="0">
                <a:solidFill>
                  <a:schemeClr val="bg1"/>
                </a:solidFill>
              </a:rPr>
              <a:t>3—From previous EXPERIENCE</a:t>
            </a:r>
          </a:p>
          <a:p>
            <a:pPr algn="ctr"/>
            <a:endParaRPr lang="en-US" sz="4400" dirty="0">
              <a:solidFill>
                <a:schemeClr val="bg1"/>
              </a:solidFill>
            </a:endParaRPr>
          </a:p>
        </p:txBody>
      </p:sp>
    </p:spTree>
    <p:extLst>
      <p:ext uri="{BB962C8B-B14F-4D97-AF65-F5344CB8AC3E}">
        <p14:creationId xmlns:p14="http://schemas.microsoft.com/office/powerpoint/2010/main" val="316904383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40DB4C-F6EE-449B-A4A9-1C73FBF9E89E}"/>
              </a:ext>
            </a:extLst>
          </p:cNvPr>
          <p:cNvPicPr>
            <a:picLocks noChangeAspect="1"/>
          </p:cNvPicPr>
          <p:nvPr/>
        </p:nvPicPr>
        <p:blipFill>
          <a:blip r:embed="rId3"/>
          <a:stretch>
            <a:fillRect/>
          </a:stretch>
        </p:blipFill>
        <p:spPr>
          <a:xfrm>
            <a:off x="0" y="1828800"/>
            <a:ext cx="12192000" cy="6400800"/>
          </a:xfrm>
          <a:prstGeom prst="rect">
            <a:avLst/>
          </a:prstGeom>
        </p:spPr>
      </p:pic>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Through </a:t>
            </a:r>
            <a:r>
              <a:rPr lang="en-US" u="sng" dirty="0">
                <a:effectLst>
                  <a:glow rad="127000">
                    <a:srgbClr val="FF3BFF"/>
                  </a:glow>
                  <a:outerShdw blurRad="38100" dist="38100" dir="2700000" algn="tl">
                    <a:srgbClr val="000000">
                      <a:alpha val="43137"/>
                    </a:srgbClr>
                  </a:outerShdw>
                </a:effectLst>
              </a:rPr>
              <a:t>FAITH</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marL="53975" indent="-53975"/>
            <a:r>
              <a:rPr lang="en-US" dirty="0"/>
              <a:t> </a:t>
            </a:r>
            <a:r>
              <a:rPr lang="en-US" baseline="30000" dirty="0"/>
              <a:t>15</a:t>
            </a:r>
            <a:r>
              <a:rPr lang="en-US" dirty="0"/>
              <a:t> For this reason, ever since I heard about your </a:t>
            </a:r>
            <a:r>
              <a:rPr lang="en-US" sz="3600" dirty="0">
                <a:solidFill>
                  <a:schemeClr val="bg1"/>
                </a:solidFill>
              </a:rPr>
              <a:t>faith</a:t>
            </a:r>
            <a:r>
              <a:rPr lang="en-US" dirty="0"/>
              <a:t> in the Lord Jesus</a:t>
            </a:r>
          </a:p>
        </p:txBody>
      </p:sp>
    </p:spTree>
    <p:extLst>
      <p:ext uri="{BB962C8B-B14F-4D97-AF65-F5344CB8AC3E}">
        <p14:creationId xmlns:p14="http://schemas.microsoft.com/office/powerpoint/2010/main" val="875176034"/>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C5351-8168-4129-99D5-884B6A321399}"/>
              </a:ext>
            </a:extLst>
          </p:cNvPr>
          <p:cNvPicPr>
            <a:picLocks noChangeAspect="1"/>
          </p:cNvPicPr>
          <p:nvPr/>
        </p:nvPicPr>
        <p:blipFill>
          <a:blip r:embed="rId3"/>
          <a:stretch>
            <a:fillRect/>
          </a:stretch>
        </p:blipFill>
        <p:spPr>
          <a:xfrm>
            <a:off x="-19227" y="1976284"/>
            <a:ext cx="12211227" cy="5736733"/>
          </a:xfrm>
          <a:prstGeom prst="rect">
            <a:avLst/>
          </a:prstGeom>
        </p:spPr>
      </p:pic>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Through </a:t>
            </a:r>
            <a:r>
              <a:rPr lang="en-US" u="sng" dirty="0">
                <a:effectLst>
                  <a:glow rad="127000">
                    <a:srgbClr val="FF3BFF"/>
                  </a:glow>
                  <a:outerShdw blurRad="38100" dist="38100" dir="2700000" algn="tl">
                    <a:srgbClr val="000000">
                      <a:alpha val="43137"/>
                    </a:srgbClr>
                  </a:outerShdw>
                </a:effectLst>
              </a:rPr>
              <a:t>LOVE</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marL="53975" indent="-53975"/>
            <a:r>
              <a:rPr lang="en-US" dirty="0"/>
              <a:t> </a:t>
            </a:r>
            <a:r>
              <a:rPr lang="en-US" baseline="30000" dirty="0"/>
              <a:t>15</a:t>
            </a:r>
            <a:r>
              <a:rPr lang="en-US" dirty="0"/>
              <a:t> For this reason, ever since I heard about your </a:t>
            </a:r>
            <a:r>
              <a:rPr lang="en-US" sz="3600" dirty="0">
                <a:solidFill>
                  <a:srgbClr val="BBE0E3"/>
                </a:solidFill>
              </a:rPr>
              <a:t>faith</a:t>
            </a:r>
            <a:r>
              <a:rPr lang="en-US" dirty="0"/>
              <a:t> in the Lord Jesus and your </a:t>
            </a:r>
            <a:r>
              <a:rPr lang="en-US" dirty="0">
                <a:solidFill>
                  <a:schemeClr val="bg1"/>
                </a:solidFill>
              </a:rPr>
              <a:t>love</a:t>
            </a:r>
            <a:r>
              <a:rPr lang="en-US" dirty="0"/>
              <a:t> for all the saints, </a:t>
            </a:r>
          </a:p>
        </p:txBody>
      </p:sp>
    </p:spTree>
    <p:extLst>
      <p:ext uri="{BB962C8B-B14F-4D97-AF65-F5344CB8AC3E}">
        <p14:creationId xmlns:p14="http://schemas.microsoft.com/office/powerpoint/2010/main" val="855562538"/>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EC2CD-7B1A-4BBB-8570-9FBAAABEDA08}"/>
              </a:ext>
            </a:extLst>
          </p:cNvPr>
          <p:cNvPicPr>
            <a:picLocks noChangeAspect="1"/>
          </p:cNvPicPr>
          <p:nvPr/>
        </p:nvPicPr>
        <p:blipFill rotWithShape="1">
          <a:blip r:embed="rId3"/>
          <a:srcRect b="15179"/>
          <a:stretch/>
        </p:blipFill>
        <p:spPr>
          <a:xfrm>
            <a:off x="-6876" y="1501185"/>
            <a:ext cx="12198876" cy="5356816"/>
          </a:xfrm>
          <a:prstGeom prst="rect">
            <a:avLst/>
          </a:prstGeom>
        </p:spPr>
      </p:pic>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Through </a:t>
            </a:r>
            <a:r>
              <a:rPr lang="en-US" u="sng" dirty="0">
                <a:effectLst>
                  <a:glow rad="127000">
                    <a:srgbClr val="FF3BFF"/>
                  </a:glow>
                  <a:outerShdw blurRad="38100" dist="38100" dir="2700000" algn="tl">
                    <a:srgbClr val="000000">
                      <a:alpha val="43137"/>
                    </a:srgbClr>
                  </a:outerShdw>
                </a:effectLst>
              </a:rPr>
              <a:t>PRAYER</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marL="0" indent="0"/>
            <a:r>
              <a:rPr lang="en-US" dirty="0"/>
              <a:t> </a:t>
            </a:r>
            <a:r>
              <a:rPr lang="en-US" baseline="30000" dirty="0"/>
              <a:t>16</a:t>
            </a:r>
            <a:r>
              <a:rPr lang="en-US" dirty="0"/>
              <a:t> I have not stopped giving thanks for you, remembering you in my </a:t>
            </a:r>
            <a:r>
              <a:rPr lang="en-US" dirty="0">
                <a:solidFill>
                  <a:schemeClr val="bg1"/>
                </a:solidFill>
              </a:rPr>
              <a:t>prayers</a:t>
            </a:r>
            <a:r>
              <a:rPr lang="en-US" dirty="0"/>
              <a:t>.   </a:t>
            </a:r>
            <a:r>
              <a:rPr lang="en-US" baseline="30000" dirty="0"/>
              <a:t>17</a:t>
            </a:r>
            <a:r>
              <a:rPr lang="en-US" dirty="0"/>
              <a:t> I keep </a:t>
            </a:r>
            <a:r>
              <a:rPr lang="en-US" dirty="0">
                <a:solidFill>
                  <a:schemeClr val="bg1"/>
                </a:solidFill>
              </a:rPr>
              <a:t>asking</a:t>
            </a:r>
            <a:r>
              <a:rPr lang="en-US" dirty="0"/>
              <a:t> that the God of our Lord Jesus Christ, the glorious Father,  ...</a:t>
            </a:r>
          </a:p>
        </p:txBody>
      </p:sp>
    </p:spTree>
    <p:extLst>
      <p:ext uri="{BB962C8B-B14F-4D97-AF65-F5344CB8AC3E}">
        <p14:creationId xmlns:p14="http://schemas.microsoft.com/office/powerpoint/2010/main" val="4280241158"/>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4D51F-3480-4282-B001-A0C9C8867CE7}"/>
              </a:ext>
            </a:extLst>
          </p:cNvPr>
          <p:cNvPicPr>
            <a:picLocks noChangeAspect="1"/>
          </p:cNvPicPr>
          <p:nvPr/>
        </p:nvPicPr>
        <p:blipFill rotWithShape="1">
          <a:blip r:embed="rId2"/>
          <a:srcRect b="39405"/>
          <a:stretch/>
        </p:blipFill>
        <p:spPr>
          <a:xfrm>
            <a:off x="-103001" y="1891229"/>
            <a:ext cx="12295001" cy="4966771"/>
          </a:xfrm>
          <a:prstGeom prst="rect">
            <a:avLst/>
          </a:prstGeom>
        </p:spPr>
      </p:pic>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Through </a:t>
            </a:r>
            <a:r>
              <a:rPr lang="en-US" u="sng" dirty="0">
                <a:effectLst>
                  <a:glow rad="127000">
                    <a:srgbClr val="FF3BFF"/>
                  </a:glow>
                  <a:outerShdw blurRad="38100" dist="38100" dir="2700000" algn="tl">
                    <a:srgbClr val="000000">
                      <a:alpha val="43137"/>
                    </a:srgbClr>
                  </a:outerShdw>
                </a:effectLst>
              </a:rPr>
              <a:t>THE</a:t>
            </a:r>
            <a:r>
              <a:rPr lang="en-US" dirty="0">
                <a:effectLst>
                  <a:glow rad="127000">
                    <a:srgbClr val="FF3BFF"/>
                  </a:glow>
                  <a:outerShdw blurRad="38100" dist="38100" dir="2700000" algn="tl">
                    <a:srgbClr val="000000">
                      <a:alpha val="43137"/>
                    </a:srgbClr>
                  </a:outerShdw>
                </a:effectLst>
              </a:rPr>
              <a:t> </a:t>
            </a:r>
            <a:r>
              <a:rPr lang="en-US" u="sng" dirty="0">
                <a:effectLst>
                  <a:glow rad="127000">
                    <a:srgbClr val="FF3BFF"/>
                  </a:glow>
                  <a:outerShdw blurRad="38100" dist="38100" dir="2700000" algn="tl">
                    <a:srgbClr val="000000">
                      <a:alpha val="43137"/>
                    </a:srgbClr>
                  </a:outerShdw>
                </a:effectLst>
              </a:rPr>
              <a:t>SPIRIT</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marL="0" indent="0"/>
            <a:r>
              <a:rPr lang="en-US" dirty="0"/>
              <a:t>may give you the </a:t>
            </a:r>
            <a:r>
              <a:rPr lang="en-US" dirty="0">
                <a:solidFill>
                  <a:schemeClr val="bg1"/>
                </a:solidFill>
              </a:rPr>
              <a:t>Spirit</a:t>
            </a:r>
            <a:r>
              <a:rPr lang="en-US" dirty="0"/>
              <a:t> of wisdom and revelation, </a:t>
            </a:r>
          </a:p>
        </p:txBody>
      </p:sp>
    </p:spTree>
    <p:extLst>
      <p:ext uri="{BB962C8B-B14F-4D97-AF65-F5344CB8AC3E}">
        <p14:creationId xmlns:p14="http://schemas.microsoft.com/office/powerpoint/2010/main" val="112714143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2406-FDC6-458C-98DE-3A382A16728D}"/>
              </a:ext>
            </a:extLst>
          </p:cNvPr>
          <p:cNvSpPr>
            <a:spLocks noGrp="1"/>
          </p:cNvSpPr>
          <p:nvPr>
            <p:ph type="title"/>
          </p:nvPr>
        </p:nvSpPr>
        <p:spPr/>
        <p:txBody>
          <a:bodyPr/>
          <a:lstStyle/>
          <a:p>
            <a:r>
              <a:rPr lang="en-US" dirty="0"/>
              <a:t>All to know </a:t>
            </a:r>
            <a:r>
              <a:rPr lang="en-US" dirty="0">
                <a:effectLst>
                  <a:glow rad="127000">
                    <a:srgbClr val="2A2B61"/>
                  </a:glow>
                  <a:outerShdw blurRad="38100" dist="38100" dir="2700000" algn="tl">
                    <a:srgbClr val="000000">
                      <a:alpha val="43137"/>
                    </a:srgbClr>
                  </a:outerShdw>
                </a:effectLst>
              </a:rPr>
              <a:t>HIM BETTER</a:t>
            </a:r>
          </a:p>
        </p:txBody>
      </p:sp>
      <p:sp>
        <p:nvSpPr>
          <p:cNvPr id="3" name="Content Placeholder 2">
            <a:extLst>
              <a:ext uri="{FF2B5EF4-FFF2-40B4-BE49-F238E27FC236}">
                <a16:creationId xmlns:a16="http://schemas.microsoft.com/office/drawing/2014/main" id="{93383DC7-108E-47BB-B02D-D66C7CC5277E}"/>
              </a:ext>
            </a:extLst>
          </p:cNvPr>
          <p:cNvSpPr>
            <a:spLocks noGrp="1"/>
          </p:cNvSpPr>
          <p:nvPr>
            <p:ph idx="1"/>
          </p:nvPr>
        </p:nvSpPr>
        <p:spPr/>
        <p:txBody>
          <a:bodyPr/>
          <a:lstStyle/>
          <a:p>
            <a:pPr marL="0" indent="0" algn="ctr"/>
            <a:r>
              <a:rPr lang="en-US" dirty="0"/>
              <a:t>so that you may know him better. </a:t>
            </a:r>
          </a:p>
        </p:txBody>
      </p:sp>
      <p:pic>
        <p:nvPicPr>
          <p:cNvPr id="4" name="Picture 6" descr="Jesus.png">
            <a:extLst>
              <a:ext uri="{FF2B5EF4-FFF2-40B4-BE49-F238E27FC236}">
                <a16:creationId xmlns:a16="http://schemas.microsoft.com/office/drawing/2014/main" id="{54855D51-90D4-4496-B7E0-5387D24C4EA8}"/>
              </a:ext>
            </a:extLst>
          </p:cNvPr>
          <p:cNvPicPr>
            <a:picLocks noChangeAspect="1"/>
          </p:cNvPicPr>
          <p:nvPr/>
        </p:nvPicPr>
        <p:blipFill rotWithShape="1">
          <a:blip r:embed="rId2" cstate="print"/>
          <a:srcRect l="19892" r="16271"/>
          <a:stretch/>
        </p:blipFill>
        <p:spPr bwMode="auto">
          <a:xfrm>
            <a:off x="3303024" y="1491739"/>
            <a:ext cx="5829300" cy="6010275"/>
          </a:xfrm>
          <a:prstGeom prst="rect">
            <a:avLst/>
          </a:prstGeom>
          <a:noFill/>
          <a:ln w="9525">
            <a:noFill/>
            <a:miter lim="800000"/>
            <a:headEnd/>
            <a:tailEnd/>
          </a:ln>
        </p:spPr>
      </p:pic>
    </p:spTree>
    <p:extLst>
      <p:ext uri="{BB962C8B-B14F-4D97-AF65-F5344CB8AC3E}">
        <p14:creationId xmlns:p14="http://schemas.microsoft.com/office/powerpoint/2010/main" val="25362084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2. TO KNOW </a:t>
            </a:r>
            <a:r>
              <a:rPr lang="en-US" dirty="0">
                <a:effectLst>
                  <a:glow rad="127000">
                    <a:srgbClr val="2A2B61"/>
                  </a:glow>
                  <a:outerShdw blurRad="38100" dist="38100" dir="2700000" algn="tl">
                    <a:srgbClr val="000000">
                      <a:alpha val="43137"/>
                    </a:srgbClr>
                  </a:outerShdw>
                </a:effectLst>
              </a:rPr>
              <a:t>HIS</a:t>
            </a:r>
            <a:r>
              <a:rPr lang="en-US" dirty="0"/>
              <a:t> </a:t>
            </a:r>
            <a:r>
              <a:rPr lang="en-US" dirty="0">
                <a:effectLst>
                  <a:glow rad="127000">
                    <a:srgbClr val="2A2B61"/>
                  </a:glow>
                  <a:outerShdw blurRad="38100" dist="38100" dir="2700000" algn="tl">
                    <a:srgbClr val="000000">
                      <a:alpha val="43137"/>
                    </a:srgbClr>
                  </a:outerShdw>
                </a:effectLst>
              </a:rPr>
              <a:t>HOPE</a:t>
            </a:r>
            <a:r>
              <a:rPr lang="en-US" dirty="0"/>
              <a:t> 1:18</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3671484" cy="4525963"/>
          </a:xfrm>
        </p:spPr>
        <p:txBody>
          <a:bodyPr/>
          <a:lstStyle/>
          <a:p>
            <a:pPr marL="0" indent="0"/>
            <a:r>
              <a:rPr lang="en-US" dirty="0"/>
              <a:t>the </a:t>
            </a:r>
            <a:r>
              <a:rPr lang="en-US" dirty="0">
                <a:solidFill>
                  <a:schemeClr val="bg1"/>
                </a:solidFill>
              </a:rPr>
              <a:t>hope</a:t>
            </a:r>
            <a:r>
              <a:rPr lang="en-US" dirty="0"/>
              <a:t> to which he has called you</a:t>
            </a:r>
          </a:p>
        </p:txBody>
      </p:sp>
      <p:pic>
        <p:nvPicPr>
          <p:cNvPr id="5" name="Picture 4">
            <a:extLst>
              <a:ext uri="{FF2B5EF4-FFF2-40B4-BE49-F238E27FC236}">
                <a16:creationId xmlns:a16="http://schemas.microsoft.com/office/drawing/2014/main" id="{3D17A601-774C-4D0E-9992-956EC8D1F57C}"/>
              </a:ext>
            </a:extLst>
          </p:cNvPr>
          <p:cNvPicPr>
            <a:picLocks noChangeAspect="1"/>
          </p:cNvPicPr>
          <p:nvPr/>
        </p:nvPicPr>
        <p:blipFill>
          <a:blip r:embed="rId2"/>
          <a:stretch>
            <a:fillRect/>
          </a:stretch>
        </p:blipFill>
        <p:spPr>
          <a:xfrm>
            <a:off x="5132439" y="1035682"/>
            <a:ext cx="7059561" cy="5822318"/>
          </a:xfrm>
          <a:prstGeom prst="rect">
            <a:avLst/>
          </a:prstGeom>
        </p:spPr>
      </p:pic>
    </p:spTree>
    <p:extLst>
      <p:ext uri="{BB962C8B-B14F-4D97-AF65-F5344CB8AC3E}">
        <p14:creationId xmlns:p14="http://schemas.microsoft.com/office/powerpoint/2010/main" val="1339149179"/>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30EADF-DC49-47DD-9044-9A7F4C0D0EDB}"/>
              </a:ext>
            </a:extLst>
          </p:cNvPr>
          <p:cNvPicPr>
            <a:picLocks noChangeAspect="1"/>
          </p:cNvPicPr>
          <p:nvPr/>
        </p:nvPicPr>
        <p:blipFill>
          <a:blip r:embed="rId2"/>
          <a:stretch>
            <a:fillRect/>
          </a:stretch>
        </p:blipFill>
        <p:spPr>
          <a:xfrm>
            <a:off x="5132439" y="1035682"/>
            <a:ext cx="7059561" cy="5822318"/>
          </a:xfrm>
          <a:prstGeom prst="rect">
            <a:avLst/>
          </a:prstGeom>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2. </a:t>
            </a:r>
            <a:r>
              <a:rPr lang="en-US" dirty="0">
                <a:effectLst>
                  <a:glow rad="127000">
                    <a:srgbClr val="2A2B61"/>
                  </a:glow>
                  <a:outerShdw blurRad="38100" dist="38100" dir="2700000" algn="tl">
                    <a:srgbClr val="000000">
                      <a:alpha val="43137"/>
                    </a:srgbClr>
                  </a:outerShdw>
                </a:effectLst>
              </a:rPr>
              <a:t>To Know </a:t>
            </a:r>
            <a:r>
              <a:rPr lang="en-US" dirty="0"/>
              <a:t>HIS HOPE 1:18</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400783" y="3599234"/>
            <a:ext cx="4528961" cy="2526930"/>
          </a:xfrm>
        </p:spPr>
        <p:txBody>
          <a:bodyPr/>
          <a:lstStyle/>
          <a:p>
            <a:pPr marL="0" indent="0"/>
            <a:r>
              <a:rPr lang="en-US" dirty="0">
                <a:solidFill>
                  <a:srgbClr val="2A2B61"/>
                </a:solidFill>
                <a:effectLst>
                  <a:glow rad="127000">
                    <a:schemeClr val="bg1"/>
                  </a:glow>
                  <a:outerShdw blurRad="38100" dist="38100" dir="2700000" algn="tl">
                    <a:srgbClr val="000000">
                      <a:alpha val="43137"/>
                    </a:srgbClr>
                  </a:outerShdw>
                </a:effectLst>
              </a:rPr>
              <a:t>This is knowledge of how to perform a particular activity.</a:t>
            </a:r>
          </a:p>
          <a:p>
            <a:endParaRPr lang="en-US" dirty="0"/>
          </a:p>
        </p:txBody>
      </p:sp>
      <p:sp>
        <p:nvSpPr>
          <p:cNvPr id="5" name="WordArt 5">
            <a:extLst>
              <a:ext uri="{FF2B5EF4-FFF2-40B4-BE49-F238E27FC236}">
                <a16:creationId xmlns:a16="http://schemas.microsoft.com/office/drawing/2014/main" id="{9BE1DB00-8B36-48D7-B67D-51D008E59F05}"/>
              </a:ext>
            </a:extLst>
          </p:cNvPr>
          <p:cNvSpPr>
            <a:spLocks noChangeArrowheads="1" noChangeShapeType="1" noTextEdit="1"/>
          </p:cNvSpPr>
          <p:nvPr/>
        </p:nvSpPr>
        <p:spPr bwMode="auto">
          <a:xfrm>
            <a:off x="1573977" y="1577500"/>
            <a:ext cx="5339442" cy="1822800"/>
          </a:xfrm>
          <a:prstGeom prst="rect">
            <a:avLst/>
          </a:prstGeom>
          <a:effectLst>
            <a:glow rad="63500">
              <a:schemeClr val="accent1">
                <a:satMod val="175000"/>
                <a:alpha val="40000"/>
              </a:schemeClr>
            </a:glow>
          </a:effectLst>
        </p:spPr>
        <p:txBody>
          <a:bodyPr wrap="none" fromWordArt="1">
            <a:prstTxWarp prst="textPlain">
              <a:avLst>
                <a:gd name="adj" fmla="val 50000"/>
              </a:avLst>
            </a:prstTxWarp>
          </a:bodyPr>
          <a:lstStyle/>
          <a:p>
            <a:pPr algn="ctr"/>
            <a:r>
              <a:rPr lang="en-US" sz="3600" b="1" kern="10" dirty="0" err="1">
                <a:ln w="9525">
                  <a:noFill/>
                  <a:round/>
                  <a:headEnd/>
                  <a:tailEnd/>
                </a:ln>
                <a:gradFill rotWithShape="1">
                  <a:gsLst>
                    <a:gs pos="0">
                      <a:srgbClr val="FFFF00"/>
                    </a:gs>
                    <a:gs pos="100000">
                      <a:srgbClr val="FF9933"/>
                    </a:gs>
                  </a:gsLst>
                  <a:path path="rect">
                    <a:fillToRect l="50000" t="50000" r="50000" b="50000"/>
                  </a:path>
                </a:gradFill>
                <a:effectLst>
                  <a:glow rad="127000">
                    <a:srgbClr val="2A2B61"/>
                  </a:glow>
                  <a:outerShdw dist="35921" dir="2700000" algn="ctr" rotWithShape="0">
                    <a:srgbClr val="C0C0C0">
                      <a:alpha val="79999"/>
                    </a:srgbClr>
                  </a:outerShdw>
                </a:effectLst>
                <a:latin typeface="Symbol"/>
              </a:rPr>
              <a:t>oida</a:t>
            </a:r>
            <a:endParaRPr lang="en-US" sz="3600" b="1" kern="10" dirty="0">
              <a:ln w="9525">
                <a:noFill/>
                <a:round/>
                <a:headEnd/>
                <a:tailEnd/>
              </a:ln>
              <a:gradFill rotWithShape="1">
                <a:gsLst>
                  <a:gs pos="0">
                    <a:srgbClr val="FFFF00"/>
                  </a:gs>
                  <a:gs pos="100000">
                    <a:srgbClr val="FF9933"/>
                  </a:gs>
                </a:gsLst>
                <a:path path="rect">
                  <a:fillToRect l="50000" t="50000" r="50000" b="50000"/>
                </a:path>
              </a:gradFill>
              <a:effectLst>
                <a:glow rad="127000">
                  <a:srgbClr val="2A2B61"/>
                </a:glow>
                <a:outerShdw dist="35921" dir="2700000" algn="ctr" rotWithShape="0">
                  <a:srgbClr val="C0C0C0">
                    <a:alpha val="79999"/>
                  </a:srgbClr>
                </a:outerShdw>
              </a:effectLst>
              <a:latin typeface="Symbol"/>
            </a:endParaRPr>
          </a:p>
        </p:txBody>
      </p:sp>
    </p:spTree>
    <p:extLst>
      <p:ext uri="{BB962C8B-B14F-4D97-AF65-F5344CB8AC3E}">
        <p14:creationId xmlns:p14="http://schemas.microsoft.com/office/powerpoint/2010/main" val="29865729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727200" y="5164138"/>
            <a:ext cx="5113338" cy="1219200"/>
          </a:xfrm>
        </p:spPr>
        <p:txBody>
          <a:bodyPr/>
          <a:lstStyle/>
          <a:p>
            <a:pPr>
              <a:defRPr/>
            </a:pPr>
            <a:r>
              <a:rPr lang="en-US" sz="7200" dirty="0">
                <a:solidFill>
                  <a:schemeClr val="tx1"/>
                </a:solidFill>
              </a:rPr>
              <a:t>Because …</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It’s </a:t>
            </a:r>
            <a:r>
              <a:rPr lang="en-US" u="sng" dirty="0">
                <a:effectLst>
                  <a:glow rad="127000">
                    <a:srgbClr val="FF3BFF"/>
                  </a:glow>
                  <a:outerShdw blurRad="38100" dist="38100" dir="2700000" algn="tl">
                    <a:srgbClr val="000000">
                      <a:alpha val="43137"/>
                    </a:srgbClr>
                  </a:outerShdw>
                </a:effectLst>
              </a:rPr>
              <a:t>HEARTFELT</a:t>
            </a:r>
            <a:r>
              <a:rPr lang="en-US" dirty="0"/>
              <a:t> </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161321" cy="4525963"/>
          </a:xfrm>
        </p:spPr>
        <p:txBody>
          <a:bodyPr/>
          <a:lstStyle/>
          <a:p>
            <a:pPr marL="0" indent="0"/>
            <a:r>
              <a:rPr lang="en-US" baseline="30000" dirty="0"/>
              <a:t>18</a:t>
            </a:r>
            <a:r>
              <a:rPr lang="en-US" dirty="0"/>
              <a:t> I pray also that the eyes of your </a:t>
            </a:r>
            <a:r>
              <a:rPr lang="en-US" dirty="0">
                <a:solidFill>
                  <a:schemeClr val="bg1"/>
                </a:solidFill>
              </a:rPr>
              <a:t>heart</a:t>
            </a:r>
            <a:r>
              <a:rPr lang="en-US" dirty="0"/>
              <a:t> may be enlightened</a:t>
            </a:r>
          </a:p>
        </p:txBody>
      </p:sp>
      <p:pic>
        <p:nvPicPr>
          <p:cNvPr id="4" name="Picture 3">
            <a:extLst>
              <a:ext uri="{FF2B5EF4-FFF2-40B4-BE49-F238E27FC236}">
                <a16:creationId xmlns:a16="http://schemas.microsoft.com/office/drawing/2014/main" id="{62445373-920D-44FC-A83D-EC4E0DCDE4B4}"/>
              </a:ext>
            </a:extLst>
          </p:cNvPr>
          <p:cNvPicPr>
            <a:picLocks noChangeAspect="1"/>
          </p:cNvPicPr>
          <p:nvPr/>
        </p:nvPicPr>
        <p:blipFill>
          <a:blip r:embed="rId2"/>
          <a:stretch>
            <a:fillRect/>
          </a:stretch>
        </p:blipFill>
        <p:spPr>
          <a:xfrm>
            <a:off x="6444513" y="1550981"/>
            <a:ext cx="5413190" cy="5100542"/>
          </a:xfrm>
          <a:prstGeom prst="rect">
            <a:avLst/>
          </a:prstGeom>
          <a:effectLst>
            <a:outerShdw blurRad="101600" dist="76200" dir="2700000" algn="tl" rotWithShape="0">
              <a:prstClr val="black">
                <a:alpha val="84000"/>
              </a:prstClr>
            </a:outerShdw>
          </a:effectLst>
        </p:spPr>
      </p:pic>
    </p:spTree>
    <p:extLst>
      <p:ext uri="{BB962C8B-B14F-4D97-AF65-F5344CB8AC3E}">
        <p14:creationId xmlns:p14="http://schemas.microsoft.com/office/powerpoint/2010/main" val="290333013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9246B-8941-420C-A383-899AA962BECC}"/>
              </a:ext>
            </a:extLst>
          </p:cNvPr>
          <p:cNvPicPr>
            <a:picLocks noChangeAspect="1"/>
          </p:cNvPicPr>
          <p:nvPr/>
        </p:nvPicPr>
        <p:blipFill>
          <a:blip r:embed="rId2"/>
          <a:stretch>
            <a:fillRect/>
          </a:stretch>
        </p:blipFill>
        <p:spPr>
          <a:xfrm>
            <a:off x="0" y="-724109"/>
            <a:ext cx="12192000" cy="7626354"/>
          </a:xfrm>
          <a:prstGeom prst="rect">
            <a:avLst/>
          </a:prstGeom>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It’s </a:t>
            </a:r>
            <a:r>
              <a:rPr lang="en-US" u="sng" dirty="0">
                <a:effectLst>
                  <a:glow rad="127000">
                    <a:srgbClr val="FF3BFF"/>
                  </a:glow>
                  <a:outerShdw blurRad="38100" dist="38100" dir="2700000" algn="tl">
                    <a:srgbClr val="000000">
                      <a:alpha val="43137"/>
                    </a:srgbClr>
                  </a:outerShdw>
                </a:effectLst>
              </a:rPr>
              <a:t>SUMMONING</a:t>
            </a:r>
            <a:r>
              <a:rPr lang="en-US" dirty="0"/>
              <a:t>  </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190818" cy="4525963"/>
          </a:xfrm>
        </p:spPr>
        <p:txBody>
          <a:bodyPr/>
          <a:lstStyle/>
          <a:p>
            <a:pPr marL="0" indent="0"/>
            <a:r>
              <a:rPr lang="en-US" baseline="30000" dirty="0">
                <a:effectLst>
                  <a:glow rad="127000">
                    <a:srgbClr val="2A2B61"/>
                  </a:glow>
                  <a:outerShdw blurRad="38100" dist="38100" dir="2700000" algn="tl">
                    <a:srgbClr val="000000">
                      <a:alpha val="43137"/>
                    </a:srgbClr>
                  </a:outerShdw>
                </a:effectLst>
              </a:rPr>
              <a:t>18</a:t>
            </a:r>
            <a:r>
              <a:rPr lang="en-US" dirty="0">
                <a:effectLst>
                  <a:glow rad="127000">
                    <a:srgbClr val="2A2B61"/>
                  </a:glow>
                  <a:outerShdw blurRad="38100" dist="38100" dir="2700000" algn="tl">
                    <a:srgbClr val="000000">
                      <a:alpha val="43137"/>
                    </a:srgbClr>
                  </a:outerShdw>
                </a:effectLst>
              </a:rPr>
              <a:t> ... in order that you may know the </a:t>
            </a:r>
            <a:r>
              <a:rPr lang="en-US" dirty="0">
                <a:solidFill>
                  <a:srgbClr val="BBE0E3"/>
                </a:solidFill>
                <a:effectLst>
                  <a:glow rad="127000">
                    <a:srgbClr val="2A2B61"/>
                  </a:glow>
                  <a:outerShdw blurRad="38100" dist="38100" dir="2700000" algn="tl">
                    <a:srgbClr val="000000">
                      <a:alpha val="43137"/>
                    </a:srgbClr>
                  </a:outerShdw>
                </a:effectLst>
              </a:rPr>
              <a:t>hope</a:t>
            </a:r>
            <a:r>
              <a:rPr lang="en-US" dirty="0">
                <a:effectLst>
                  <a:glow rad="127000">
                    <a:srgbClr val="2A2B61"/>
                  </a:glow>
                  <a:outerShdw blurRad="38100" dist="38100" dir="2700000" algn="tl">
                    <a:srgbClr val="000000">
                      <a:alpha val="43137"/>
                    </a:srgbClr>
                  </a:outerShdw>
                </a:effectLst>
              </a:rPr>
              <a:t> to which he has </a:t>
            </a:r>
            <a:br>
              <a:rPr lang="en-US" dirty="0">
                <a:effectLst>
                  <a:glow rad="127000">
                    <a:srgbClr val="2A2B61"/>
                  </a:glow>
                  <a:outerShdw blurRad="38100" dist="38100" dir="2700000" algn="tl">
                    <a:srgbClr val="000000">
                      <a:alpha val="43137"/>
                    </a:srgbClr>
                  </a:outerShdw>
                </a:effectLst>
              </a:rPr>
            </a:br>
            <a:r>
              <a:rPr lang="en-US" dirty="0">
                <a:solidFill>
                  <a:schemeClr val="bg1"/>
                </a:solidFill>
                <a:effectLst>
                  <a:glow rad="127000">
                    <a:srgbClr val="2A2B61"/>
                  </a:glow>
                  <a:outerShdw blurRad="38100" dist="38100" dir="2700000" algn="tl">
                    <a:srgbClr val="000000">
                      <a:alpha val="43137"/>
                    </a:srgbClr>
                  </a:outerShdw>
                </a:effectLst>
              </a:rPr>
              <a:t>called</a:t>
            </a:r>
            <a:r>
              <a:rPr lang="en-US" dirty="0">
                <a:effectLst>
                  <a:glow rad="127000">
                    <a:srgbClr val="2A2B61"/>
                  </a:glow>
                  <a:outerShdw blurRad="38100" dist="38100" dir="2700000" algn="tl">
                    <a:srgbClr val="000000">
                      <a:alpha val="43137"/>
                    </a:srgbClr>
                  </a:outerShdw>
                </a:effectLst>
              </a:rPr>
              <a:t> you</a:t>
            </a:r>
          </a:p>
        </p:txBody>
      </p:sp>
    </p:spTree>
    <p:extLst>
      <p:ext uri="{BB962C8B-B14F-4D97-AF65-F5344CB8AC3E}">
        <p14:creationId xmlns:p14="http://schemas.microsoft.com/office/powerpoint/2010/main" val="2385990600"/>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It’s </a:t>
            </a:r>
            <a:r>
              <a:rPr lang="en-US" u="sng" dirty="0">
                <a:effectLst>
                  <a:glow rad="127000">
                    <a:srgbClr val="FF3BFF"/>
                  </a:glow>
                  <a:outerShdw blurRad="38100" dist="38100" dir="2700000" algn="tl">
                    <a:srgbClr val="000000">
                      <a:alpha val="43137"/>
                    </a:srgbClr>
                  </a:outerShdw>
                </a:effectLst>
              </a:rPr>
              <a:t>GLORIOUS</a:t>
            </a:r>
            <a:r>
              <a:rPr lang="en-US" dirty="0"/>
              <a:t> </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456289" cy="4525963"/>
          </a:xfrm>
        </p:spPr>
        <p:txBody>
          <a:bodyPr/>
          <a:lstStyle/>
          <a:p>
            <a:pPr marL="0" indent="0"/>
            <a:r>
              <a:rPr lang="en-US" baseline="30000" dirty="0"/>
              <a:t>18</a:t>
            </a:r>
            <a:r>
              <a:rPr lang="en-US" dirty="0"/>
              <a:t> ... the </a:t>
            </a:r>
            <a:r>
              <a:rPr lang="en-US" dirty="0">
                <a:solidFill>
                  <a:schemeClr val="bg1"/>
                </a:solidFill>
              </a:rPr>
              <a:t>hope</a:t>
            </a:r>
            <a:r>
              <a:rPr lang="en-US" dirty="0"/>
              <a:t> to which he has called you, the </a:t>
            </a:r>
            <a:br>
              <a:rPr lang="en-US" dirty="0"/>
            </a:br>
            <a:r>
              <a:rPr lang="en-US" dirty="0">
                <a:solidFill>
                  <a:schemeClr val="bg1"/>
                </a:solidFill>
              </a:rPr>
              <a:t>riches</a:t>
            </a:r>
            <a:r>
              <a:rPr lang="en-US" dirty="0"/>
              <a:t> of his </a:t>
            </a:r>
            <a:r>
              <a:rPr lang="en-US" dirty="0">
                <a:solidFill>
                  <a:schemeClr val="bg1"/>
                </a:solidFill>
              </a:rPr>
              <a:t>glorious </a:t>
            </a:r>
            <a:r>
              <a:rPr lang="en-US" dirty="0">
                <a:solidFill>
                  <a:srgbClr val="BBE0E3"/>
                </a:solidFill>
              </a:rPr>
              <a:t> </a:t>
            </a:r>
            <a:r>
              <a:rPr lang="en-US" dirty="0">
                <a:solidFill>
                  <a:schemeClr val="bg1"/>
                </a:solidFill>
              </a:rPr>
              <a:t>inheritance</a:t>
            </a:r>
            <a:r>
              <a:rPr lang="en-US" dirty="0">
                <a:solidFill>
                  <a:srgbClr val="BBE0E3"/>
                </a:solidFill>
              </a:rPr>
              <a:t> ...</a:t>
            </a:r>
            <a:endParaRPr lang="en-US" dirty="0">
              <a:solidFill>
                <a:schemeClr val="bg1"/>
              </a:solidFill>
            </a:endParaRPr>
          </a:p>
        </p:txBody>
      </p:sp>
      <p:pic>
        <p:nvPicPr>
          <p:cNvPr id="4" name="Picture 3">
            <a:extLst>
              <a:ext uri="{FF2B5EF4-FFF2-40B4-BE49-F238E27FC236}">
                <a16:creationId xmlns:a16="http://schemas.microsoft.com/office/drawing/2014/main" id="{38D00623-549E-404D-AA93-79087040817C}"/>
              </a:ext>
            </a:extLst>
          </p:cNvPr>
          <p:cNvPicPr>
            <a:picLocks noChangeAspect="1"/>
          </p:cNvPicPr>
          <p:nvPr/>
        </p:nvPicPr>
        <p:blipFill>
          <a:blip r:embed="rId2"/>
          <a:stretch>
            <a:fillRect/>
          </a:stretch>
        </p:blipFill>
        <p:spPr>
          <a:xfrm>
            <a:off x="7017440" y="3887796"/>
            <a:ext cx="4784434" cy="2454009"/>
          </a:xfrm>
          <a:prstGeom prst="rect">
            <a:avLst/>
          </a:prstGeom>
        </p:spPr>
      </p:pic>
      <p:pic>
        <p:nvPicPr>
          <p:cNvPr id="5" name="Picture 6" descr="GloryCloud1">
            <a:extLst>
              <a:ext uri="{FF2B5EF4-FFF2-40B4-BE49-F238E27FC236}">
                <a16:creationId xmlns:a16="http://schemas.microsoft.com/office/drawing/2014/main" id="{03966B80-F70E-4803-9BCA-67A25A03FEDF}"/>
              </a:ext>
            </a:extLst>
          </p:cNvPr>
          <p:cNvPicPr>
            <a:picLocks noChangeAspect="1" noChangeArrowheads="1"/>
          </p:cNvPicPr>
          <p:nvPr/>
        </p:nvPicPr>
        <p:blipFill>
          <a:blip r:embed="rId3" cstate="print"/>
          <a:srcRect/>
          <a:stretch>
            <a:fillRect/>
          </a:stretch>
        </p:blipFill>
        <p:spPr bwMode="auto">
          <a:xfrm>
            <a:off x="9247189" y="0"/>
            <a:ext cx="1527175" cy="3914775"/>
          </a:xfrm>
          <a:prstGeom prst="rect">
            <a:avLst/>
          </a:prstGeom>
          <a:noFill/>
          <a:ln w="9525">
            <a:noFill/>
            <a:miter lim="800000"/>
            <a:headEnd/>
            <a:tailEnd/>
          </a:ln>
        </p:spPr>
      </p:pic>
    </p:spTree>
    <p:extLst>
      <p:ext uri="{BB962C8B-B14F-4D97-AF65-F5344CB8AC3E}">
        <p14:creationId xmlns:p14="http://schemas.microsoft.com/office/powerpoint/2010/main" val="28988289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It’s </a:t>
            </a:r>
            <a:r>
              <a:rPr lang="en-US" u="sng" dirty="0">
                <a:effectLst>
                  <a:glow rad="127000">
                    <a:srgbClr val="FF3BFF"/>
                  </a:glow>
                  <a:outerShdw blurRad="38100" dist="38100" dir="2700000" algn="tl">
                    <a:srgbClr val="000000">
                      <a:alpha val="43137"/>
                    </a:srgbClr>
                  </a:outerShdw>
                </a:effectLst>
              </a:rPr>
              <a:t>PERSONAL</a:t>
            </a:r>
            <a:r>
              <a:rPr lang="en-US" dirty="0"/>
              <a:t> </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485785" cy="4525963"/>
          </a:xfrm>
        </p:spPr>
        <p:txBody>
          <a:bodyPr/>
          <a:lstStyle/>
          <a:p>
            <a:pPr marL="0" indent="0"/>
            <a:r>
              <a:rPr lang="en-US" baseline="30000" dirty="0"/>
              <a:t>18</a:t>
            </a:r>
            <a:r>
              <a:rPr lang="en-US" dirty="0"/>
              <a:t> ... the </a:t>
            </a:r>
            <a:r>
              <a:rPr lang="en-US" dirty="0">
                <a:solidFill>
                  <a:schemeClr val="bg1"/>
                </a:solidFill>
              </a:rPr>
              <a:t>hope</a:t>
            </a:r>
            <a:r>
              <a:rPr lang="en-US" dirty="0"/>
              <a:t> to which he has called you, the </a:t>
            </a:r>
            <a:br>
              <a:rPr lang="en-US" dirty="0"/>
            </a:br>
            <a:r>
              <a:rPr lang="en-US" dirty="0"/>
              <a:t>riches of his </a:t>
            </a:r>
            <a:r>
              <a:rPr lang="en-US" dirty="0">
                <a:solidFill>
                  <a:schemeClr val="bg1"/>
                </a:solidFill>
              </a:rPr>
              <a:t>glorious </a:t>
            </a:r>
            <a:r>
              <a:rPr lang="en-US" dirty="0">
                <a:solidFill>
                  <a:srgbClr val="BBE0E3"/>
                </a:solidFill>
              </a:rPr>
              <a:t> inheritance </a:t>
            </a:r>
            <a:r>
              <a:rPr lang="en-US" sz="4000" dirty="0">
                <a:solidFill>
                  <a:schemeClr val="bg1"/>
                </a:solidFill>
              </a:rPr>
              <a:t>in the saints</a:t>
            </a:r>
            <a:r>
              <a:rPr lang="en-US" sz="4000" dirty="0"/>
              <a:t>, </a:t>
            </a:r>
            <a:endParaRPr lang="en-US" dirty="0">
              <a:solidFill>
                <a:schemeClr val="bg1"/>
              </a:solidFill>
            </a:endParaRPr>
          </a:p>
        </p:txBody>
      </p:sp>
      <p:pic>
        <p:nvPicPr>
          <p:cNvPr id="4" name="Picture 3">
            <a:extLst>
              <a:ext uri="{FF2B5EF4-FFF2-40B4-BE49-F238E27FC236}">
                <a16:creationId xmlns:a16="http://schemas.microsoft.com/office/drawing/2014/main" id="{C3A72A41-DE38-41D7-9EF1-AE57B3C0CBAA}"/>
              </a:ext>
            </a:extLst>
          </p:cNvPr>
          <p:cNvPicPr>
            <a:picLocks noChangeAspect="1"/>
          </p:cNvPicPr>
          <p:nvPr/>
        </p:nvPicPr>
        <p:blipFill rotWithShape="1">
          <a:blip r:embed="rId2"/>
          <a:srcRect l="42598" r="21027"/>
          <a:stretch/>
        </p:blipFill>
        <p:spPr>
          <a:xfrm>
            <a:off x="9055510" y="3887796"/>
            <a:ext cx="1740309" cy="2454009"/>
          </a:xfrm>
          <a:prstGeom prst="rect">
            <a:avLst/>
          </a:prstGeom>
        </p:spPr>
      </p:pic>
      <p:pic>
        <p:nvPicPr>
          <p:cNvPr id="5" name="Picture 6" descr="GloryCloud1">
            <a:extLst>
              <a:ext uri="{FF2B5EF4-FFF2-40B4-BE49-F238E27FC236}">
                <a16:creationId xmlns:a16="http://schemas.microsoft.com/office/drawing/2014/main" id="{F030DEAE-661D-46A8-AECE-7A16C5823ACC}"/>
              </a:ext>
            </a:extLst>
          </p:cNvPr>
          <p:cNvPicPr>
            <a:picLocks noChangeAspect="1" noChangeArrowheads="1"/>
          </p:cNvPicPr>
          <p:nvPr/>
        </p:nvPicPr>
        <p:blipFill>
          <a:blip r:embed="rId3" cstate="print"/>
          <a:srcRect/>
          <a:stretch>
            <a:fillRect/>
          </a:stretch>
        </p:blipFill>
        <p:spPr bwMode="auto">
          <a:xfrm>
            <a:off x="9247189" y="0"/>
            <a:ext cx="1527175" cy="3914775"/>
          </a:xfrm>
          <a:prstGeom prst="rect">
            <a:avLst/>
          </a:prstGeom>
          <a:noFill/>
          <a:ln w="9525">
            <a:noFill/>
            <a:miter lim="800000"/>
            <a:headEnd/>
            <a:tailEnd/>
          </a:ln>
        </p:spPr>
      </p:pic>
      <p:pic>
        <p:nvPicPr>
          <p:cNvPr id="6" name="Picture 7" descr="body-temple-1">
            <a:extLst>
              <a:ext uri="{FF2B5EF4-FFF2-40B4-BE49-F238E27FC236}">
                <a16:creationId xmlns:a16="http://schemas.microsoft.com/office/drawing/2014/main" id="{83CCA403-2AE9-4E0F-B573-70F44B77CF36}"/>
              </a:ext>
            </a:extLst>
          </p:cNvPr>
          <p:cNvPicPr>
            <a:picLocks noChangeAspect="1" noChangeArrowheads="1"/>
          </p:cNvPicPr>
          <p:nvPr/>
        </p:nvPicPr>
        <p:blipFill>
          <a:blip r:embed="rId4" cstate="print"/>
          <a:srcRect r="1785" b="8484"/>
          <a:stretch>
            <a:fillRect/>
          </a:stretch>
        </p:blipFill>
        <p:spPr bwMode="auto">
          <a:xfrm>
            <a:off x="7905136" y="2165013"/>
            <a:ext cx="4115416" cy="4692987"/>
          </a:xfrm>
          <a:prstGeom prst="rect">
            <a:avLst/>
          </a:prstGeom>
          <a:noFill/>
          <a:ln w="9525">
            <a:noFill/>
            <a:miter lim="800000"/>
            <a:headEnd/>
            <a:tailEnd/>
          </a:ln>
        </p:spPr>
      </p:pic>
    </p:spTree>
    <p:extLst>
      <p:ext uri="{BB962C8B-B14F-4D97-AF65-F5344CB8AC3E}">
        <p14:creationId xmlns:p14="http://schemas.microsoft.com/office/powerpoint/2010/main" val="11799912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a:xfrm>
            <a:off x="1332854" y="0"/>
            <a:ext cx="11096786" cy="1219200"/>
          </a:xfrm>
        </p:spPr>
        <p:txBody>
          <a:bodyPr/>
          <a:lstStyle/>
          <a:p>
            <a:r>
              <a:rPr lang="en-US" dirty="0"/>
              <a:t>3. TO KNOW </a:t>
            </a:r>
            <a:r>
              <a:rPr lang="en-US" dirty="0">
                <a:effectLst>
                  <a:glow rad="127000">
                    <a:srgbClr val="2A2B61"/>
                  </a:glow>
                  <a:outerShdw blurRad="38100" dist="38100" dir="2700000" algn="tl">
                    <a:srgbClr val="000000">
                      <a:alpha val="43137"/>
                    </a:srgbClr>
                  </a:outerShdw>
                </a:effectLst>
              </a:rPr>
              <a:t>HIS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898740" cy="4525963"/>
          </a:xfrm>
        </p:spPr>
        <p:txBody>
          <a:bodyPr/>
          <a:lstStyle/>
          <a:p>
            <a:pPr marL="0" indent="0"/>
            <a:r>
              <a:rPr lang="en-US" baseline="30000" dirty="0"/>
              <a:t>19</a:t>
            </a:r>
            <a:r>
              <a:rPr lang="en-US" dirty="0"/>
              <a:t> and [that you may know] his </a:t>
            </a:r>
            <a:r>
              <a:rPr lang="en-US" dirty="0">
                <a:solidFill>
                  <a:srgbClr val="BBE0E3"/>
                </a:solidFill>
              </a:rPr>
              <a:t>incomparably great </a:t>
            </a:r>
            <a:r>
              <a:rPr lang="en-US" dirty="0">
                <a:solidFill>
                  <a:schemeClr val="bg1"/>
                </a:solidFill>
              </a:rPr>
              <a:t>power</a:t>
            </a:r>
          </a:p>
        </p:txBody>
      </p:sp>
      <p:pic>
        <p:nvPicPr>
          <p:cNvPr id="6" name="Picture 5">
            <a:extLst>
              <a:ext uri="{FF2B5EF4-FFF2-40B4-BE49-F238E27FC236}">
                <a16:creationId xmlns:a16="http://schemas.microsoft.com/office/drawing/2014/main" id="{56C6C69B-1FBA-4E99-ABBB-C024C16DF1C4}"/>
              </a:ext>
            </a:extLst>
          </p:cNvPr>
          <p:cNvPicPr>
            <a:picLocks noChangeAspect="1" noChangeArrowheads="1"/>
          </p:cNvPicPr>
          <p:nvPr/>
        </p:nvPicPr>
        <p:blipFill rotWithShape="1">
          <a:blip r:embed="rId2" cstate="print"/>
          <a:srcRect b="99250"/>
          <a:stretch/>
        </p:blipFill>
        <p:spPr bwMode="auto">
          <a:xfrm>
            <a:off x="6896077" y="1268361"/>
            <a:ext cx="5295923" cy="488171"/>
          </a:xfrm>
          <a:prstGeom prst="rect">
            <a:avLst/>
          </a:prstGeom>
          <a:noFill/>
          <a:ln w="9525">
            <a:noFill/>
            <a:miter lim="800000"/>
            <a:headEnd/>
            <a:tailEnd/>
          </a:ln>
        </p:spPr>
      </p:pic>
      <p:pic>
        <p:nvPicPr>
          <p:cNvPr id="5" name="Picture 4">
            <a:extLst>
              <a:ext uri="{FF2B5EF4-FFF2-40B4-BE49-F238E27FC236}">
                <a16:creationId xmlns:a16="http://schemas.microsoft.com/office/drawing/2014/main" id="{AC632296-7CD9-40BB-9C0A-7836F3738D37}"/>
              </a:ext>
            </a:extLst>
          </p:cNvPr>
          <p:cNvPicPr>
            <a:picLocks noChangeAspect="1"/>
          </p:cNvPicPr>
          <p:nvPr/>
        </p:nvPicPr>
        <p:blipFill>
          <a:blip r:embed="rId3"/>
          <a:stretch>
            <a:fillRect/>
          </a:stretch>
        </p:blipFill>
        <p:spPr>
          <a:xfrm>
            <a:off x="7021629" y="914400"/>
            <a:ext cx="5445707" cy="5943600"/>
          </a:xfrm>
          <a:prstGeom prst="rect">
            <a:avLst/>
          </a:prstGeom>
        </p:spPr>
      </p:pic>
    </p:spTree>
    <p:extLst>
      <p:ext uri="{BB962C8B-B14F-4D97-AF65-F5344CB8AC3E}">
        <p14:creationId xmlns:p14="http://schemas.microsoft.com/office/powerpoint/2010/main" val="3553815133"/>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INCOMPARABLE</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732758" cy="4525963"/>
          </a:xfrm>
        </p:spPr>
        <p:txBody>
          <a:bodyPr/>
          <a:lstStyle/>
          <a:p>
            <a:pPr marL="0" indent="0"/>
            <a:r>
              <a:rPr lang="en-US" baseline="30000" dirty="0"/>
              <a:t>19</a:t>
            </a:r>
            <a:r>
              <a:rPr lang="en-US" dirty="0"/>
              <a:t> and [that you may know] his </a:t>
            </a:r>
            <a:r>
              <a:rPr lang="en-US" dirty="0">
                <a:solidFill>
                  <a:schemeClr val="bg1"/>
                </a:solidFill>
              </a:rPr>
              <a:t>incomparably great power</a:t>
            </a:r>
          </a:p>
        </p:txBody>
      </p:sp>
      <p:pic>
        <p:nvPicPr>
          <p:cNvPr id="4" name="Picture 5">
            <a:extLst>
              <a:ext uri="{FF2B5EF4-FFF2-40B4-BE49-F238E27FC236}">
                <a16:creationId xmlns:a16="http://schemas.microsoft.com/office/drawing/2014/main" id="{DEDF0EEF-99C5-4D26-B965-98C1C048D5E2}"/>
              </a:ext>
            </a:extLst>
          </p:cNvPr>
          <p:cNvPicPr>
            <a:picLocks noChangeAspect="1" noChangeArrowheads="1"/>
          </p:cNvPicPr>
          <p:nvPr/>
        </p:nvPicPr>
        <p:blipFill>
          <a:blip r:embed="rId2" cstate="print"/>
          <a:srcRect/>
          <a:stretch>
            <a:fillRect/>
          </a:stretch>
        </p:blipFill>
        <p:spPr bwMode="auto">
          <a:xfrm>
            <a:off x="6896077" y="1754445"/>
            <a:ext cx="5295923" cy="6076950"/>
          </a:xfrm>
          <a:prstGeom prst="rect">
            <a:avLst/>
          </a:prstGeom>
          <a:noFill/>
          <a:ln w="9525">
            <a:noFill/>
            <a:miter lim="800000"/>
            <a:headEnd/>
            <a:tailEnd/>
          </a:ln>
        </p:spPr>
      </p:pic>
      <p:pic>
        <p:nvPicPr>
          <p:cNvPr id="6" name="Picture 5">
            <a:extLst>
              <a:ext uri="{FF2B5EF4-FFF2-40B4-BE49-F238E27FC236}">
                <a16:creationId xmlns:a16="http://schemas.microsoft.com/office/drawing/2014/main" id="{56C6C69B-1FBA-4E99-ABBB-C024C16DF1C4}"/>
              </a:ext>
            </a:extLst>
          </p:cNvPr>
          <p:cNvPicPr>
            <a:picLocks noChangeAspect="1" noChangeArrowheads="1"/>
          </p:cNvPicPr>
          <p:nvPr/>
        </p:nvPicPr>
        <p:blipFill rotWithShape="1">
          <a:blip r:embed="rId2" cstate="print"/>
          <a:srcRect b="99250"/>
          <a:stretch/>
        </p:blipFill>
        <p:spPr bwMode="auto">
          <a:xfrm>
            <a:off x="6896077" y="1268361"/>
            <a:ext cx="5295923" cy="488171"/>
          </a:xfrm>
          <a:prstGeom prst="rect">
            <a:avLst/>
          </a:prstGeom>
          <a:noFill/>
          <a:ln w="9525">
            <a:noFill/>
            <a:miter lim="800000"/>
            <a:headEnd/>
            <a:tailEnd/>
          </a:ln>
        </p:spPr>
      </p:pic>
    </p:spTree>
    <p:extLst>
      <p:ext uri="{BB962C8B-B14F-4D97-AF65-F5344CB8AC3E}">
        <p14:creationId xmlns:p14="http://schemas.microsoft.com/office/powerpoint/2010/main" val="4041230474"/>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CE6DCBE3-182A-4E21-A7F1-0E40EC2B67E3}"/>
              </a:ext>
            </a:extLst>
          </p:cNvPr>
          <p:cNvPicPr>
            <a:picLocks noChangeAspect="1" noChangeArrowheads="1"/>
          </p:cNvPicPr>
          <p:nvPr/>
        </p:nvPicPr>
        <p:blipFill rotWithShape="1">
          <a:blip r:embed="rId2" cstate="print"/>
          <a:srcRect l="27965" r="16338"/>
          <a:stretch/>
        </p:blipFill>
        <p:spPr bwMode="auto">
          <a:xfrm>
            <a:off x="8377084" y="1754445"/>
            <a:ext cx="2949677" cy="6076950"/>
          </a:xfrm>
          <a:prstGeom prst="rect">
            <a:avLst/>
          </a:prstGeom>
          <a:noFill/>
          <a:ln w="9525">
            <a:noFill/>
            <a:miter lim="800000"/>
            <a:headEnd/>
            <a:tailEnd/>
          </a:ln>
        </p:spPr>
      </p:pic>
      <p:pic>
        <p:nvPicPr>
          <p:cNvPr id="5" name="Picture 7" descr="body-temple-1">
            <a:extLst>
              <a:ext uri="{FF2B5EF4-FFF2-40B4-BE49-F238E27FC236}">
                <a16:creationId xmlns:a16="http://schemas.microsoft.com/office/drawing/2014/main" id="{3F86D901-4243-43ED-9BB9-01AFDFD00DE1}"/>
              </a:ext>
            </a:extLst>
          </p:cNvPr>
          <p:cNvPicPr>
            <a:picLocks noChangeAspect="1" noChangeArrowheads="1"/>
          </p:cNvPicPr>
          <p:nvPr/>
        </p:nvPicPr>
        <p:blipFill>
          <a:blip r:embed="rId3" cstate="print"/>
          <a:srcRect r="1785" b="8484"/>
          <a:stretch>
            <a:fillRect/>
          </a:stretch>
        </p:blipFill>
        <p:spPr bwMode="auto">
          <a:xfrm>
            <a:off x="6206836" y="-1501297"/>
            <a:ext cx="7361681" cy="8624768"/>
          </a:xfrm>
          <a:prstGeom prst="rect">
            <a:avLst/>
          </a:prstGeom>
          <a:noFill/>
          <a:ln w="9525">
            <a:noFill/>
            <a:miter lim="800000"/>
            <a:headEnd/>
            <a:tailEnd/>
          </a:ln>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INTERNAL</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5839747" cy="4525963"/>
          </a:xfrm>
        </p:spPr>
        <p:txBody>
          <a:bodyPr/>
          <a:lstStyle/>
          <a:p>
            <a:pPr marL="0" indent="0"/>
            <a:r>
              <a:rPr lang="en-US" baseline="30000" dirty="0"/>
              <a:t>19</a:t>
            </a:r>
            <a:r>
              <a:rPr lang="en-US" dirty="0"/>
              <a:t> and [that you may know] his incomparably great power </a:t>
            </a:r>
            <a:r>
              <a:rPr lang="en-US" dirty="0">
                <a:solidFill>
                  <a:schemeClr val="bg1"/>
                </a:solidFill>
                <a:effectLst>
                  <a:glow rad="127000">
                    <a:srgbClr val="2A2B61"/>
                  </a:glow>
                  <a:outerShdw blurRad="38100" dist="38100" dir="2700000" algn="tl">
                    <a:srgbClr val="000000">
                      <a:alpha val="43137"/>
                    </a:srgbClr>
                  </a:outerShdw>
                </a:effectLst>
              </a:rPr>
              <a:t>for us who believe. </a:t>
            </a:r>
          </a:p>
        </p:txBody>
      </p:sp>
    </p:spTree>
    <p:extLst>
      <p:ext uri="{BB962C8B-B14F-4D97-AF65-F5344CB8AC3E}">
        <p14:creationId xmlns:p14="http://schemas.microsoft.com/office/powerpoint/2010/main" val="374908508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C7AD65A-BADC-43FF-9563-D962C93F7E72}"/>
              </a:ext>
            </a:extLst>
          </p:cNvPr>
          <p:cNvPicPr>
            <a:picLocks noChangeAspect="1" noChangeArrowheads="1"/>
          </p:cNvPicPr>
          <p:nvPr/>
        </p:nvPicPr>
        <p:blipFill>
          <a:blip r:embed="rId2" cstate="print"/>
          <a:srcRect r="10143"/>
          <a:stretch>
            <a:fillRect/>
          </a:stretch>
        </p:blipFill>
        <p:spPr bwMode="auto">
          <a:xfrm>
            <a:off x="7658100" y="1436688"/>
            <a:ext cx="4533900" cy="5421312"/>
          </a:xfrm>
          <a:prstGeom prst="rect">
            <a:avLst/>
          </a:prstGeom>
          <a:noFill/>
          <a:ln w="9525">
            <a:noFill/>
            <a:miter lim="800000"/>
            <a:headEnd/>
            <a:tailEnd/>
          </a:ln>
        </p:spPr>
      </p:pic>
      <p:pic>
        <p:nvPicPr>
          <p:cNvPr id="5" name="Picture 6">
            <a:extLst>
              <a:ext uri="{FF2B5EF4-FFF2-40B4-BE49-F238E27FC236}">
                <a16:creationId xmlns:a16="http://schemas.microsoft.com/office/drawing/2014/main" id="{A80DA3C7-9E28-4741-BAA3-5DE58229F99C}"/>
              </a:ext>
            </a:extLst>
          </p:cNvPr>
          <p:cNvPicPr>
            <a:picLocks noChangeAspect="1" noChangeArrowheads="1"/>
          </p:cNvPicPr>
          <p:nvPr/>
        </p:nvPicPr>
        <p:blipFill rotWithShape="1">
          <a:blip r:embed="rId2" cstate="print"/>
          <a:srcRect r="49408"/>
          <a:stretch/>
        </p:blipFill>
        <p:spPr bwMode="auto">
          <a:xfrm>
            <a:off x="6153150" y="1436688"/>
            <a:ext cx="4057650" cy="5421312"/>
          </a:xfrm>
          <a:prstGeom prst="rect">
            <a:avLst/>
          </a:prstGeom>
          <a:noFill/>
          <a:ln w="9525">
            <a:noFill/>
            <a:miter lim="800000"/>
            <a:headEnd/>
            <a:tailEnd/>
          </a:ln>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RESURRECTION</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6606663" cy="4525963"/>
          </a:xfrm>
        </p:spPr>
        <p:txBody>
          <a:bodyPr/>
          <a:lstStyle/>
          <a:p>
            <a:pPr marL="0" indent="0"/>
            <a:r>
              <a:rPr lang="en-US" baseline="30000" dirty="0"/>
              <a:t>19</a:t>
            </a:r>
            <a:r>
              <a:rPr lang="en-US" dirty="0"/>
              <a:t> ...That power is like the working of his mighty strength,  </a:t>
            </a:r>
            <a:r>
              <a:rPr lang="en-US" baseline="30000" dirty="0"/>
              <a:t>20</a:t>
            </a:r>
            <a:r>
              <a:rPr lang="en-US" dirty="0"/>
              <a:t> which he exerted in Christ when he </a:t>
            </a:r>
            <a:r>
              <a:rPr lang="en-US" dirty="0">
                <a:solidFill>
                  <a:schemeClr val="bg1"/>
                </a:solidFill>
              </a:rPr>
              <a:t>raised him from the dead</a:t>
            </a:r>
          </a:p>
        </p:txBody>
      </p:sp>
    </p:spTree>
    <p:extLst>
      <p:ext uri="{BB962C8B-B14F-4D97-AF65-F5344CB8AC3E}">
        <p14:creationId xmlns:p14="http://schemas.microsoft.com/office/powerpoint/2010/main" val="191380365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EXALTATION</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6429682" cy="4525963"/>
          </a:xfrm>
        </p:spPr>
        <p:txBody>
          <a:bodyPr/>
          <a:lstStyle/>
          <a:p>
            <a:pPr marL="0" indent="0"/>
            <a:r>
              <a:rPr lang="en-US" baseline="30000" dirty="0"/>
              <a:t>20</a:t>
            </a:r>
            <a:r>
              <a:rPr lang="en-US" dirty="0"/>
              <a:t> ... and seated him at his right hand in the heavenly realms, </a:t>
            </a:r>
            <a:r>
              <a:rPr lang="en-US" baseline="30000" dirty="0"/>
              <a:t>21</a:t>
            </a:r>
            <a:r>
              <a:rPr lang="en-US" dirty="0"/>
              <a:t> far above all rule and authority, power and dominion, and every title that can be given ...</a:t>
            </a:r>
          </a:p>
        </p:txBody>
      </p:sp>
      <p:pic>
        <p:nvPicPr>
          <p:cNvPr id="4" name="Picture 12">
            <a:extLst>
              <a:ext uri="{FF2B5EF4-FFF2-40B4-BE49-F238E27FC236}">
                <a16:creationId xmlns:a16="http://schemas.microsoft.com/office/drawing/2014/main" id="{F0185D2D-29CB-4187-A87A-3A0C292DF8C9}"/>
              </a:ext>
            </a:extLst>
          </p:cNvPr>
          <p:cNvPicPr>
            <a:picLocks noChangeAspect="1" noChangeArrowheads="1"/>
          </p:cNvPicPr>
          <p:nvPr/>
        </p:nvPicPr>
        <p:blipFill>
          <a:blip r:embed="rId2" cstate="print"/>
          <a:srcRect/>
          <a:stretch>
            <a:fillRect/>
          </a:stretch>
        </p:blipFill>
        <p:spPr bwMode="auto">
          <a:xfrm>
            <a:off x="7964129" y="0"/>
            <a:ext cx="4228599" cy="8570022"/>
          </a:xfrm>
          <a:prstGeom prst="rect">
            <a:avLst/>
          </a:prstGeom>
          <a:noFill/>
          <a:ln w="9525">
            <a:noFill/>
            <a:miter lim="800000"/>
            <a:headEnd/>
            <a:tailEnd/>
          </a:ln>
        </p:spPr>
      </p:pic>
    </p:spTree>
    <p:extLst>
      <p:ext uri="{BB962C8B-B14F-4D97-AF65-F5344CB8AC3E}">
        <p14:creationId xmlns:p14="http://schemas.microsoft.com/office/powerpoint/2010/main" val="2346394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xit" presetSubtype="10" fill="hold"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6849AFB-65E4-4F97-8E62-1442103F42AE}"/>
              </a:ext>
            </a:extLst>
          </p:cNvPr>
          <p:cNvPicPr>
            <a:picLocks noChangeAspect="1" noChangeArrowheads="1"/>
          </p:cNvPicPr>
          <p:nvPr/>
        </p:nvPicPr>
        <p:blipFill>
          <a:blip r:embed="rId2" cstate="print"/>
          <a:srcRect/>
          <a:stretch>
            <a:fillRect/>
          </a:stretch>
        </p:blipFill>
        <p:spPr bwMode="auto">
          <a:xfrm>
            <a:off x="-648929" y="753601"/>
            <a:ext cx="13716000" cy="8223540"/>
          </a:xfrm>
          <a:prstGeom prst="rect">
            <a:avLst/>
          </a:prstGeom>
          <a:noFill/>
          <a:ln w="9525">
            <a:noFill/>
            <a:miter lim="800000"/>
            <a:headEnd/>
            <a:tailEnd/>
          </a:ln>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ETERNAL</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p:txBody>
          <a:bodyPr/>
          <a:lstStyle/>
          <a:p>
            <a:pPr marL="0" indent="0"/>
            <a:r>
              <a:rPr lang="en-US" baseline="30000" dirty="0"/>
              <a:t>20</a:t>
            </a:r>
            <a:r>
              <a:rPr lang="en-US" dirty="0"/>
              <a:t> ... not only in the present age but also in the one to come. </a:t>
            </a:r>
          </a:p>
        </p:txBody>
      </p:sp>
    </p:spTree>
    <p:extLst>
      <p:ext uri="{BB962C8B-B14F-4D97-AF65-F5344CB8AC3E}">
        <p14:creationId xmlns:p14="http://schemas.microsoft.com/office/powerpoint/2010/main" val="92509486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xit" presetSubtype="10" fill="hold" nodeType="withEffect">
                                  <p:stCondLst>
                                    <p:cond delay="0"/>
                                  </p:stCondLst>
                                  <p:childTnLst>
                                    <p:animEffect transition="out" filter="randombar(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Father</a:t>
            </a:r>
          </a:p>
        </p:txBody>
      </p:sp>
      <p:sp>
        <p:nvSpPr>
          <p:cNvPr id="3" name="Content Placeholder 2"/>
          <p:cNvSpPr>
            <a:spLocks noGrp="1"/>
          </p:cNvSpPr>
          <p:nvPr>
            <p:ph idx="1"/>
          </p:nvPr>
        </p:nvSpPr>
        <p:spPr/>
        <p:txBody>
          <a:bodyPr/>
          <a:lstStyle/>
          <a:p>
            <a:pPr algn="ctr">
              <a:defRPr/>
            </a:pPr>
            <a:r>
              <a:rPr lang="en-US" sz="5400" dirty="0">
                <a:solidFill>
                  <a:schemeClr val="tx1"/>
                </a:solidFill>
              </a:rPr>
              <a:t>Chose Us</a:t>
            </a:r>
          </a:p>
        </p:txBody>
      </p:sp>
      <p:pic>
        <p:nvPicPr>
          <p:cNvPr id="5" name="Picture 8"/>
          <p:cNvPicPr>
            <a:picLocks noChangeAspect="1" noChangeArrowheads="1"/>
          </p:cNvPicPr>
          <p:nvPr/>
        </p:nvPicPr>
        <p:blipFill>
          <a:blip r:embed="rId4" cstate="print"/>
          <a:srcRect/>
          <a:stretch>
            <a:fillRect/>
          </a:stretch>
        </p:blipFill>
        <p:spPr bwMode="auto">
          <a:xfrm>
            <a:off x="4443414" y="3187701"/>
            <a:ext cx="3305175" cy="3230563"/>
          </a:xfrm>
          <a:prstGeom prst="rect">
            <a:avLst/>
          </a:prstGeom>
          <a:noFill/>
          <a:ln w="9525">
            <a:noFill/>
            <a:miter lim="800000"/>
            <a:headEnd/>
            <a:tailEnd/>
          </a:ln>
        </p:spPr>
      </p:pic>
      <p:pic>
        <p:nvPicPr>
          <p:cNvPr id="6" name="Picture 9"/>
          <p:cNvPicPr>
            <a:picLocks noChangeAspect="1" noChangeArrowheads="1"/>
          </p:cNvPicPr>
          <p:nvPr/>
        </p:nvPicPr>
        <p:blipFill>
          <a:blip r:embed="rId5" cstate="print"/>
          <a:srcRect/>
          <a:stretch>
            <a:fillRect/>
          </a:stretch>
        </p:blipFill>
        <p:spPr bwMode="auto">
          <a:xfrm>
            <a:off x="4779963" y="2289175"/>
            <a:ext cx="3479800" cy="3722688"/>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RULING</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50" y="1600201"/>
            <a:ext cx="10439400" cy="4525963"/>
          </a:xfrm>
        </p:spPr>
        <p:txBody>
          <a:bodyPr/>
          <a:lstStyle/>
          <a:p>
            <a:pPr marL="0" indent="0"/>
            <a:r>
              <a:rPr lang="en-US" baseline="30000" dirty="0"/>
              <a:t>22</a:t>
            </a:r>
            <a:r>
              <a:rPr lang="en-US" dirty="0"/>
              <a:t> And God placed all things under his feet</a:t>
            </a:r>
          </a:p>
        </p:txBody>
      </p:sp>
      <p:pic>
        <p:nvPicPr>
          <p:cNvPr id="4" name="Picture 13">
            <a:extLst>
              <a:ext uri="{FF2B5EF4-FFF2-40B4-BE49-F238E27FC236}">
                <a16:creationId xmlns:a16="http://schemas.microsoft.com/office/drawing/2014/main" id="{D082D054-38A8-41F4-814F-3F1B382877DE}"/>
              </a:ext>
            </a:extLst>
          </p:cNvPr>
          <p:cNvPicPr>
            <a:picLocks noChangeAspect="1" noChangeArrowheads="1"/>
          </p:cNvPicPr>
          <p:nvPr/>
        </p:nvPicPr>
        <p:blipFill>
          <a:blip r:embed="rId2" cstate="print"/>
          <a:srcRect/>
          <a:stretch>
            <a:fillRect/>
          </a:stretch>
        </p:blipFill>
        <p:spPr bwMode="auto">
          <a:xfrm>
            <a:off x="3063158" y="2427444"/>
            <a:ext cx="6981950" cy="3973356"/>
          </a:xfrm>
          <a:prstGeom prst="rect">
            <a:avLst/>
          </a:prstGeom>
          <a:noFill/>
          <a:ln w="9525">
            <a:noFill/>
            <a:miter lim="800000"/>
            <a:headEnd/>
            <a:tailEnd/>
          </a:ln>
        </p:spPr>
      </p:pic>
    </p:spTree>
    <p:extLst>
      <p:ext uri="{BB962C8B-B14F-4D97-AF65-F5344CB8AC3E}">
        <p14:creationId xmlns:p14="http://schemas.microsoft.com/office/powerpoint/2010/main" val="28950594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33081-C8D1-4DC3-B9B4-59F9A5DC46A5}"/>
              </a:ext>
            </a:extLst>
          </p:cNvPr>
          <p:cNvPicPr>
            <a:picLocks noChangeAspect="1"/>
          </p:cNvPicPr>
          <p:nvPr/>
        </p:nvPicPr>
        <p:blipFill rotWithShape="1">
          <a:blip r:embed="rId2"/>
          <a:srcRect b="17829"/>
          <a:stretch/>
        </p:blipFill>
        <p:spPr>
          <a:xfrm>
            <a:off x="0" y="1174019"/>
            <a:ext cx="12192000" cy="5693709"/>
          </a:xfrm>
          <a:prstGeom prst="rect">
            <a:avLst/>
          </a:prstGeom>
        </p:spPr>
      </p:pic>
      <p:sp>
        <p:nvSpPr>
          <p:cNvPr id="2" name="Title 1">
            <a:extLst>
              <a:ext uri="{FF2B5EF4-FFF2-40B4-BE49-F238E27FC236}">
                <a16:creationId xmlns:a16="http://schemas.microsoft.com/office/drawing/2014/main" id="{B4833B2A-3FC8-4CFE-BFA4-3F6290043E78}"/>
              </a:ext>
            </a:extLst>
          </p:cNvPr>
          <p:cNvSpPr>
            <a:spLocks noGrp="1"/>
          </p:cNvSpPr>
          <p:nvPr>
            <p:ph type="title"/>
          </p:nvPr>
        </p:nvSpPr>
        <p:spPr/>
        <p:txBody>
          <a:bodyPr/>
          <a:lstStyle/>
          <a:p>
            <a:r>
              <a:rPr lang="en-US" dirty="0"/>
              <a:t>His </a:t>
            </a:r>
            <a:r>
              <a:rPr lang="en-US" u="sng" dirty="0">
                <a:effectLst>
                  <a:glow rad="127000">
                    <a:srgbClr val="FF3BFF"/>
                  </a:glow>
                  <a:outerShdw blurRad="38100" dist="38100" dir="2700000" algn="tl">
                    <a:srgbClr val="000000">
                      <a:alpha val="43137"/>
                    </a:srgbClr>
                  </a:outerShdw>
                </a:effectLst>
              </a:rPr>
              <a:t>CHURCH</a:t>
            </a:r>
            <a:r>
              <a:rPr lang="en-US" dirty="0"/>
              <a:t> Power</a:t>
            </a:r>
          </a:p>
        </p:txBody>
      </p:sp>
      <p:sp>
        <p:nvSpPr>
          <p:cNvPr id="3" name="Content Placeholder 2">
            <a:extLst>
              <a:ext uri="{FF2B5EF4-FFF2-40B4-BE49-F238E27FC236}">
                <a16:creationId xmlns:a16="http://schemas.microsoft.com/office/drawing/2014/main" id="{0E2698EA-531D-4953-87D2-10DE3720ABFC}"/>
              </a:ext>
            </a:extLst>
          </p:cNvPr>
          <p:cNvSpPr>
            <a:spLocks noGrp="1"/>
          </p:cNvSpPr>
          <p:nvPr>
            <p:ph idx="1"/>
          </p:nvPr>
        </p:nvSpPr>
        <p:spPr>
          <a:xfrm>
            <a:off x="1504949" y="1600201"/>
            <a:ext cx="10264263" cy="4525963"/>
          </a:xfrm>
        </p:spPr>
        <p:txBody>
          <a:bodyPr/>
          <a:lstStyle/>
          <a:p>
            <a:pPr marL="0" indent="0"/>
            <a:r>
              <a:rPr lang="en-US" baseline="30000" dirty="0"/>
              <a:t>22</a:t>
            </a:r>
            <a:r>
              <a:rPr lang="en-US" dirty="0"/>
              <a:t> ... and appointed him to be head over everything for the </a:t>
            </a:r>
            <a:r>
              <a:rPr lang="en-US" dirty="0">
                <a:solidFill>
                  <a:schemeClr val="bg1"/>
                </a:solidFill>
              </a:rPr>
              <a:t>church</a:t>
            </a:r>
            <a:r>
              <a:rPr lang="en-US" dirty="0"/>
              <a:t>, </a:t>
            </a:r>
            <a:r>
              <a:rPr lang="en-US" baseline="30000" dirty="0"/>
              <a:t>23</a:t>
            </a:r>
            <a:r>
              <a:rPr lang="en-US" dirty="0"/>
              <a:t> which is his body, the fullness of him who fills everything in every way.</a:t>
            </a:r>
          </a:p>
        </p:txBody>
      </p:sp>
    </p:spTree>
    <p:extLst>
      <p:ext uri="{BB962C8B-B14F-4D97-AF65-F5344CB8AC3E}">
        <p14:creationId xmlns:p14="http://schemas.microsoft.com/office/powerpoint/2010/main" val="2731249362"/>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t>2 Corinthians 10</a:t>
            </a:r>
          </a:p>
        </p:txBody>
      </p:sp>
      <p:sp>
        <p:nvSpPr>
          <p:cNvPr id="15363" name="Rectangle 3"/>
          <p:cNvSpPr>
            <a:spLocks noGrp="1" noChangeArrowheads="1"/>
          </p:cNvSpPr>
          <p:nvPr>
            <p:ph type="body" idx="1"/>
          </p:nvPr>
        </p:nvSpPr>
        <p:spPr/>
        <p:txBody>
          <a:bodyPr/>
          <a:lstStyle/>
          <a:p>
            <a:pPr indent="6350" eaLnBrk="1" hangingPunct="1">
              <a:defRPr/>
            </a:pPr>
            <a:r>
              <a:rPr lang="en-US" b="0" dirty="0"/>
              <a:t>3 For though we live in the world, we do not wage war as the world does.   4 The weapons we fight with are not the weapons of the world. On the contrary, they have </a:t>
            </a:r>
            <a:r>
              <a:rPr lang="en-US" dirty="0">
                <a:solidFill>
                  <a:schemeClr val="bg1"/>
                </a:solidFill>
              </a:rPr>
              <a:t>divine power</a:t>
            </a:r>
            <a:r>
              <a:rPr lang="en-US" b="0" dirty="0"/>
              <a:t> to demolish strongholds.   5 We demolish arguments and every pretension that sets itself up against the knowledge of God, and </a:t>
            </a:r>
            <a:r>
              <a:rPr lang="en-US" dirty="0"/>
              <a:t>we take captive every thought to make it obedient to Christ.</a:t>
            </a:r>
          </a:p>
          <a:p>
            <a:pPr indent="6350" eaLnBrk="1" hangingPunct="1">
              <a:defRPr/>
            </a:pPr>
            <a:endParaRPr lang="en-US" dirty="0"/>
          </a:p>
        </p:txBody>
      </p:sp>
    </p:spTree>
    <p:extLst>
      <p:ext uri="{BB962C8B-B14F-4D97-AF65-F5344CB8AC3E}">
        <p14:creationId xmlns:p14="http://schemas.microsoft.com/office/powerpoint/2010/main" val="3646606767"/>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0" y="4718051"/>
            <a:ext cx="2667000" cy="7016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4000" b="1" baseline="0" dirty="0">
                <a:solidFill>
                  <a:schemeClr val="accent1"/>
                </a:solidFill>
                <a:latin typeface="Arial" charset="0"/>
                <a:cs typeface="Arial" charset="0"/>
              </a:rPr>
              <a:t>Know</a:t>
            </a:r>
            <a:r>
              <a:rPr lang="en-US" sz="4000" b="1" baseline="0" dirty="0">
                <a:solidFill>
                  <a:schemeClr val="bg1"/>
                </a:solidFill>
                <a:latin typeface="Arial" charset="0"/>
                <a:cs typeface="Arial" charset="0"/>
              </a:rPr>
              <a:t> </a:t>
            </a:r>
            <a:r>
              <a:rPr lang="en-US" sz="4000" b="1" baseline="0" dirty="0">
                <a:solidFill>
                  <a:schemeClr val="accent1"/>
                </a:solidFill>
                <a:latin typeface="Arial" charset="0"/>
                <a:cs typeface="Arial" charset="0"/>
              </a:rPr>
              <a:t>Him</a:t>
            </a:r>
          </a:p>
        </p:txBody>
      </p:sp>
      <p:sp>
        <p:nvSpPr>
          <p:cNvPr id="24579" name="Text Box 3"/>
          <p:cNvSpPr txBox="1">
            <a:spLocks noChangeArrowheads="1"/>
          </p:cNvSpPr>
          <p:nvPr/>
        </p:nvSpPr>
        <p:spPr bwMode="auto">
          <a:xfrm>
            <a:off x="4966019" y="5546725"/>
            <a:ext cx="2497137" cy="13112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dirty="0">
                <a:solidFill>
                  <a:schemeClr val="accent1"/>
                </a:solidFill>
                <a:latin typeface="Arial" charset="0"/>
                <a:cs typeface="Arial" charset="0"/>
              </a:rPr>
              <a:t>Know His</a:t>
            </a:r>
          </a:p>
          <a:p>
            <a:pPr algn="ctr">
              <a:defRPr/>
            </a:pPr>
            <a:r>
              <a:rPr lang="en-US" sz="4000" b="1" baseline="0" dirty="0">
                <a:solidFill>
                  <a:schemeClr val="accent1"/>
                </a:solidFill>
                <a:latin typeface="Arial" charset="0"/>
                <a:cs typeface="Arial" charset="0"/>
              </a:rPr>
              <a:t>Hope</a:t>
            </a:r>
          </a:p>
        </p:txBody>
      </p:sp>
      <p:sp>
        <p:nvSpPr>
          <p:cNvPr id="24580" name="Text Box 4"/>
          <p:cNvSpPr txBox="1">
            <a:spLocks noChangeArrowheads="1"/>
          </p:cNvSpPr>
          <p:nvPr/>
        </p:nvSpPr>
        <p:spPr bwMode="auto">
          <a:xfrm>
            <a:off x="8213725" y="4219576"/>
            <a:ext cx="2497138" cy="13112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a:solidFill>
                  <a:schemeClr val="accent1"/>
                </a:solidFill>
                <a:latin typeface="Arial" charset="0"/>
                <a:cs typeface="Arial" charset="0"/>
              </a:rPr>
              <a:t>Know His</a:t>
            </a:r>
          </a:p>
          <a:p>
            <a:pPr algn="ctr">
              <a:defRPr/>
            </a:pPr>
            <a:r>
              <a:rPr lang="en-US" sz="4000" b="1" baseline="0">
                <a:solidFill>
                  <a:schemeClr val="accent1"/>
                </a:solidFill>
                <a:latin typeface="Arial" charset="0"/>
                <a:cs typeface="Arial" charset="0"/>
              </a:rPr>
              <a:t>Power</a:t>
            </a:r>
          </a:p>
        </p:txBody>
      </p:sp>
      <p:sp>
        <p:nvSpPr>
          <p:cNvPr id="24581" name="AutoShape 5"/>
          <p:cNvSpPr>
            <a:spLocks noChangeArrowheads="1"/>
          </p:cNvSpPr>
          <p:nvPr/>
        </p:nvSpPr>
        <p:spPr bwMode="auto">
          <a:xfrm rot="5400000" flipH="1">
            <a:off x="8308658" y="4770120"/>
            <a:ext cx="1114425" cy="230886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4582" name="AutoShape 6"/>
          <p:cNvSpPr>
            <a:spLocks noChangeArrowheads="1"/>
          </p:cNvSpPr>
          <p:nvPr/>
        </p:nvSpPr>
        <p:spPr bwMode="auto">
          <a:xfrm rot="10800000" flipH="1">
            <a:off x="2749551" y="5402898"/>
            <a:ext cx="2401569"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4583" name="Text Box 7"/>
          <p:cNvSpPr txBox="1">
            <a:spLocks noChangeArrowheads="1"/>
          </p:cNvSpPr>
          <p:nvPr/>
        </p:nvSpPr>
        <p:spPr bwMode="auto">
          <a:xfrm>
            <a:off x="7348538" y="1157289"/>
            <a:ext cx="3319462" cy="13112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a:solidFill>
                  <a:schemeClr val="bg1"/>
                </a:solidFill>
                <a:latin typeface="Arial" charset="0"/>
                <a:cs typeface="Arial" charset="0"/>
              </a:rPr>
              <a:t>Know His</a:t>
            </a:r>
          </a:p>
          <a:p>
            <a:pPr algn="ctr">
              <a:defRPr/>
            </a:pPr>
            <a:r>
              <a:rPr lang="en-US" sz="4000" b="1" baseline="0">
                <a:solidFill>
                  <a:schemeClr val="bg1"/>
                </a:solidFill>
                <a:latin typeface="Arial" charset="0"/>
                <a:cs typeface="Arial" charset="0"/>
              </a:rPr>
              <a:t>Power Better</a:t>
            </a:r>
          </a:p>
        </p:txBody>
      </p:sp>
      <p:sp>
        <p:nvSpPr>
          <p:cNvPr id="24585" name="AutoShape 9"/>
          <p:cNvSpPr>
            <a:spLocks noChangeArrowheads="1"/>
          </p:cNvSpPr>
          <p:nvPr/>
        </p:nvSpPr>
        <p:spPr bwMode="auto">
          <a:xfrm rot="10800000" flipH="1">
            <a:off x="2544764" y="847725"/>
            <a:ext cx="2697796"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FF"/>
          </a:solidFill>
          <a:ln w="9525">
            <a:solidFill>
              <a:schemeClr val="tx1"/>
            </a:solidFill>
            <a:miter lim="800000"/>
            <a:headEnd/>
            <a:tailEnd/>
          </a:ln>
        </p:spPr>
        <p:txBody>
          <a:bodyPr wrap="none" anchor="ctr"/>
          <a:lstStyle/>
          <a:p>
            <a:endParaRPr lang="en-US"/>
          </a:p>
        </p:txBody>
      </p:sp>
      <p:sp>
        <p:nvSpPr>
          <p:cNvPr id="24586" name="AutoShape 10"/>
          <p:cNvSpPr>
            <a:spLocks noChangeArrowheads="1"/>
          </p:cNvSpPr>
          <p:nvPr/>
        </p:nvSpPr>
        <p:spPr bwMode="auto">
          <a:xfrm rot="5400000" flipH="1">
            <a:off x="7458869" y="380206"/>
            <a:ext cx="1114425" cy="201136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CCFF"/>
          </a:solidFill>
          <a:ln w="9525">
            <a:solidFill>
              <a:schemeClr val="tx1"/>
            </a:solidFill>
            <a:miter lim="800000"/>
            <a:headEnd/>
            <a:tailEnd/>
          </a:ln>
        </p:spPr>
        <p:txBody>
          <a:bodyPr wrap="none" anchor="ctr"/>
          <a:lstStyle/>
          <a:p>
            <a:endParaRPr lang="en-US"/>
          </a:p>
        </p:txBody>
      </p:sp>
      <p:sp>
        <p:nvSpPr>
          <p:cNvPr id="24587" name="Text Box 11"/>
          <p:cNvSpPr txBox="1">
            <a:spLocks noChangeArrowheads="1"/>
          </p:cNvSpPr>
          <p:nvPr/>
        </p:nvSpPr>
        <p:spPr bwMode="auto">
          <a:xfrm>
            <a:off x="2225676" y="1"/>
            <a:ext cx="1116013" cy="7016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a:solidFill>
                  <a:srgbClr val="FFCCFF"/>
                </a:solidFill>
                <a:latin typeface="Arial" charset="0"/>
                <a:cs typeface="Arial" charset="0"/>
              </a:rPr>
              <a:t>HIM</a:t>
            </a:r>
          </a:p>
        </p:txBody>
      </p:sp>
      <p:sp>
        <p:nvSpPr>
          <p:cNvPr id="24588" name="Text Box 12"/>
          <p:cNvSpPr txBox="1">
            <a:spLocks noChangeArrowheads="1"/>
          </p:cNvSpPr>
          <p:nvPr/>
        </p:nvSpPr>
        <p:spPr bwMode="auto">
          <a:xfrm>
            <a:off x="5429467" y="1412241"/>
            <a:ext cx="1465466"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dirty="0">
                <a:solidFill>
                  <a:srgbClr val="FFCCFF"/>
                </a:solidFill>
                <a:latin typeface="Arial" charset="0"/>
                <a:cs typeface="Arial" charset="0"/>
              </a:rPr>
              <a:t>Hope</a:t>
            </a:r>
          </a:p>
        </p:txBody>
      </p:sp>
      <p:sp>
        <p:nvSpPr>
          <p:cNvPr id="24591" name="Freeform 15"/>
          <p:cNvSpPr>
            <a:spLocks/>
          </p:cNvSpPr>
          <p:nvPr/>
        </p:nvSpPr>
        <p:spPr bwMode="auto">
          <a:xfrm flipH="1">
            <a:off x="3630613" y="2908301"/>
            <a:ext cx="6031547" cy="1306513"/>
          </a:xfrm>
          <a:custGeom>
            <a:avLst/>
            <a:gdLst>
              <a:gd name="T0" fmla="*/ 0 w 3867"/>
              <a:gd name="T1" fmla="*/ 2147483647 h 823"/>
              <a:gd name="T2" fmla="*/ 0 w 3867"/>
              <a:gd name="T3" fmla="*/ 2147483647 h 823"/>
              <a:gd name="T4" fmla="*/ 2147483647 w 3867"/>
              <a:gd name="T5" fmla="*/ 2147483647 h 823"/>
              <a:gd name="T6" fmla="*/ 2147483647 w 3867"/>
              <a:gd name="T7" fmla="*/ 2147483647 h 823"/>
              <a:gd name="T8" fmla="*/ 2147483647 w 3867"/>
              <a:gd name="T9" fmla="*/ 2147483647 h 823"/>
              <a:gd name="T10" fmla="*/ 2147483647 w 3867"/>
              <a:gd name="T11" fmla="*/ 2147483647 h 823"/>
              <a:gd name="T12" fmla="*/ 2147483647 w 3867"/>
              <a:gd name="T13" fmla="*/ 2147483647 h 823"/>
              <a:gd name="T14" fmla="*/ 2147483647 w 3867"/>
              <a:gd name="T15" fmla="*/ 2147483647 h 823"/>
              <a:gd name="T16" fmla="*/ 2147483647 w 3867"/>
              <a:gd name="T17" fmla="*/ 2147483647 h 823"/>
              <a:gd name="T18" fmla="*/ 2147483647 w 3867"/>
              <a:gd name="T19" fmla="*/ 2147483647 h 823"/>
              <a:gd name="T20" fmla="*/ 2147483647 w 3867"/>
              <a:gd name="T21" fmla="*/ 2147483647 h 823"/>
              <a:gd name="T22" fmla="*/ 2147483647 w 3867"/>
              <a:gd name="T23" fmla="*/ 2147483647 h 823"/>
              <a:gd name="T24" fmla="*/ 2147483647 w 3867"/>
              <a:gd name="T25" fmla="*/ 2147483647 h 823"/>
              <a:gd name="T26" fmla="*/ 2147483647 w 3867"/>
              <a:gd name="T27" fmla="*/ 2147483647 h 823"/>
              <a:gd name="T28" fmla="*/ 2147483647 w 3867"/>
              <a:gd name="T29" fmla="*/ 2147483647 h 823"/>
              <a:gd name="T30" fmla="*/ 2147483647 w 3867"/>
              <a:gd name="T31" fmla="*/ 2147483647 h 823"/>
              <a:gd name="T32" fmla="*/ 0 w 3867"/>
              <a:gd name="T33" fmla="*/ 2147483647 h 8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67"/>
              <a:gd name="T52" fmla="*/ 0 h 823"/>
              <a:gd name="T53" fmla="*/ 3867 w 3867"/>
              <a:gd name="T54" fmla="*/ 823 h 8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67" h="823">
                <a:moveTo>
                  <a:pt x="0" y="823"/>
                </a:moveTo>
                <a:lnTo>
                  <a:pt x="0" y="467"/>
                </a:lnTo>
                <a:cubicBezTo>
                  <a:pt x="0" y="467"/>
                  <a:pt x="16" y="365"/>
                  <a:pt x="59" y="312"/>
                </a:cubicBezTo>
                <a:cubicBezTo>
                  <a:pt x="131" y="228"/>
                  <a:pt x="283" y="228"/>
                  <a:pt x="367" y="212"/>
                </a:cubicBezTo>
                <a:lnTo>
                  <a:pt x="565" y="216"/>
                </a:lnTo>
                <a:cubicBezTo>
                  <a:pt x="1088" y="217"/>
                  <a:pt x="2036" y="216"/>
                  <a:pt x="3508" y="216"/>
                </a:cubicBezTo>
                <a:cubicBezTo>
                  <a:pt x="3511" y="150"/>
                  <a:pt x="3507" y="8"/>
                  <a:pt x="3518" y="17"/>
                </a:cubicBezTo>
                <a:cubicBezTo>
                  <a:pt x="3511" y="0"/>
                  <a:pt x="3867" y="296"/>
                  <a:pt x="3855" y="272"/>
                </a:cubicBezTo>
                <a:cubicBezTo>
                  <a:pt x="3851" y="276"/>
                  <a:pt x="3586" y="551"/>
                  <a:pt x="3529" y="572"/>
                </a:cubicBezTo>
                <a:lnTo>
                  <a:pt x="3515" y="396"/>
                </a:lnTo>
                <a:lnTo>
                  <a:pt x="492" y="383"/>
                </a:lnTo>
                <a:lnTo>
                  <a:pt x="314" y="404"/>
                </a:lnTo>
                <a:lnTo>
                  <a:pt x="241" y="436"/>
                </a:lnTo>
                <a:lnTo>
                  <a:pt x="215" y="492"/>
                </a:lnTo>
                <a:lnTo>
                  <a:pt x="207" y="568"/>
                </a:lnTo>
                <a:lnTo>
                  <a:pt x="209" y="823"/>
                </a:lnTo>
                <a:lnTo>
                  <a:pt x="0" y="823"/>
                </a:lnTo>
                <a:close/>
              </a:path>
            </a:pathLst>
          </a:custGeom>
          <a:solidFill>
            <a:schemeClr val="accent1"/>
          </a:solidFill>
          <a:ln w="9525">
            <a:solidFill>
              <a:schemeClr val="tx1"/>
            </a:solidFill>
            <a:round/>
            <a:headEnd/>
            <a:tailEnd/>
          </a:ln>
        </p:spPr>
        <p:txBody>
          <a:bodyPr/>
          <a:lstStyle/>
          <a:p>
            <a:endParaRPr lang="en-US"/>
          </a:p>
        </p:txBody>
      </p:sp>
      <p:sp>
        <p:nvSpPr>
          <p:cNvPr id="24592" name="Rectangle 16"/>
          <p:cNvSpPr>
            <a:spLocks noChangeArrowheads="1"/>
          </p:cNvSpPr>
          <p:nvPr/>
        </p:nvSpPr>
        <p:spPr bwMode="auto">
          <a:xfrm>
            <a:off x="1465652" y="2419350"/>
            <a:ext cx="9144000" cy="4438650"/>
          </a:xfrm>
          <a:prstGeom prst="rect">
            <a:avLst/>
          </a:prstGeom>
          <a:solidFill>
            <a:schemeClr val="tx1">
              <a:alpha val="47842"/>
            </a:schemeClr>
          </a:solidFill>
          <a:ln w="9525">
            <a:solidFill>
              <a:schemeClr val="tx1"/>
            </a:solidFill>
            <a:miter lim="800000"/>
            <a:headEnd/>
            <a:tailEnd/>
          </a:ln>
        </p:spPr>
        <p:txBody>
          <a:bodyPr wrap="none" anchor="ctr"/>
          <a:lstStyle/>
          <a:p>
            <a:endParaRPr lang="en-US"/>
          </a:p>
        </p:txBody>
      </p:sp>
      <p:sp>
        <p:nvSpPr>
          <p:cNvPr id="24593" name="Text Box 17"/>
          <p:cNvSpPr txBox="1">
            <a:spLocks noChangeArrowheads="1"/>
          </p:cNvSpPr>
          <p:nvPr/>
        </p:nvSpPr>
        <p:spPr bwMode="auto">
          <a:xfrm>
            <a:off x="1524000" y="2309814"/>
            <a:ext cx="2667000" cy="13112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dirty="0">
                <a:solidFill>
                  <a:schemeClr val="bg1"/>
                </a:solidFill>
                <a:latin typeface="Arial" charset="0"/>
                <a:cs typeface="Arial" charset="0"/>
              </a:rPr>
              <a:t>Know Him</a:t>
            </a:r>
            <a:br>
              <a:rPr lang="en-US" sz="4000" b="1" baseline="0" dirty="0">
                <a:solidFill>
                  <a:schemeClr val="bg1"/>
                </a:solidFill>
                <a:latin typeface="Arial" charset="0"/>
                <a:cs typeface="Arial" charset="0"/>
              </a:rPr>
            </a:br>
            <a:r>
              <a:rPr lang="en-US" sz="4000" b="1" baseline="0" dirty="0">
                <a:solidFill>
                  <a:schemeClr val="bg1"/>
                </a:solidFill>
                <a:latin typeface="Arial" charset="0"/>
                <a:cs typeface="Arial" charset="0"/>
              </a:rPr>
              <a:t>Better</a:t>
            </a:r>
          </a:p>
        </p:txBody>
      </p:sp>
      <p:sp>
        <p:nvSpPr>
          <p:cNvPr id="24594" name="AutoShape 18"/>
          <p:cNvSpPr>
            <a:spLocks noChangeArrowheads="1"/>
          </p:cNvSpPr>
          <p:nvPr/>
        </p:nvSpPr>
        <p:spPr bwMode="auto">
          <a:xfrm rot="10800000" flipH="1">
            <a:off x="2538414" y="3649663"/>
            <a:ext cx="2246946"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9525">
            <a:solidFill>
              <a:schemeClr val="tx1"/>
            </a:solidFill>
            <a:miter lim="800000"/>
            <a:headEnd/>
            <a:tailEnd/>
          </a:ln>
        </p:spPr>
        <p:txBody>
          <a:bodyPr wrap="none" anchor="ctr"/>
          <a:lstStyle/>
          <a:p>
            <a:endParaRPr lang="en-US"/>
          </a:p>
        </p:txBody>
      </p:sp>
      <p:sp>
        <p:nvSpPr>
          <p:cNvPr id="24595" name="Text Box 19"/>
          <p:cNvSpPr txBox="1">
            <a:spLocks noChangeArrowheads="1"/>
          </p:cNvSpPr>
          <p:nvPr/>
        </p:nvSpPr>
        <p:spPr bwMode="auto">
          <a:xfrm>
            <a:off x="4592290" y="3812224"/>
            <a:ext cx="3092513" cy="132343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b="1" baseline="0" dirty="0">
                <a:solidFill>
                  <a:schemeClr val="bg1"/>
                </a:solidFill>
                <a:latin typeface="Arial" charset="0"/>
                <a:cs typeface="Arial" charset="0"/>
              </a:rPr>
              <a:t>Know His</a:t>
            </a:r>
          </a:p>
          <a:p>
            <a:pPr algn="ctr">
              <a:defRPr/>
            </a:pPr>
            <a:r>
              <a:rPr lang="en-US" sz="4000" b="1" baseline="0" dirty="0">
                <a:solidFill>
                  <a:schemeClr val="bg1"/>
                </a:solidFill>
                <a:latin typeface="Arial" charset="0"/>
                <a:cs typeface="Arial" charset="0"/>
              </a:rPr>
              <a:t>Hope Better</a:t>
            </a:r>
          </a:p>
        </p:txBody>
      </p:sp>
      <p:sp>
        <p:nvSpPr>
          <p:cNvPr id="24598" name="Freeform 22"/>
          <p:cNvSpPr>
            <a:spLocks/>
          </p:cNvSpPr>
          <p:nvPr/>
        </p:nvSpPr>
        <p:spPr bwMode="auto">
          <a:xfrm flipH="1">
            <a:off x="7802880" y="2540000"/>
            <a:ext cx="2631758" cy="1982788"/>
          </a:xfrm>
          <a:custGeom>
            <a:avLst/>
            <a:gdLst>
              <a:gd name="T0" fmla="*/ 2147483647 w 1000"/>
              <a:gd name="T1" fmla="*/ 2147483647 h 1249"/>
              <a:gd name="T2" fmla="*/ 2147483647 w 1000"/>
              <a:gd name="T3" fmla="*/ 2147483647 h 1249"/>
              <a:gd name="T4" fmla="*/ 2147483647 w 1000"/>
              <a:gd name="T5" fmla="*/ 2147483647 h 1249"/>
              <a:gd name="T6" fmla="*/ 2147483647 w 1000"/>
              <a:gd name="T7" fmla="*/ 2147483647 h 1249"/>
              <a:gd name="T8" fmla="*/ 2147483647 w 1000"/>
              <a:gd name="T9" fmla="*/ 2147483647 h 1249"/>
              <a:gd name="T10" fmla="*/ 2147483647 w 1000"/>
              <a:gd name="T11" fmla="*/ 2147483647 h 1249"/>
              <a:gd name="T12" fmla="*/ 2147483647 w 1000"/>
              <a:gd name="T13" fmla="*/ 2147483647 h 1249"/>
              <a:gd name="T14" fmla="*/ 2147483647 w 1000"/>
              <a:gd name="T15" fmla="*/ 2147483647 h 1249"/>
              <a:gd name="T16" fmla="*/ 2147483647 w 1000"/>
              <a:gd name="T17" fmla="*/ 2147483647 h 1249"/>
              <a:gd name="T18" fmla="*/ 2147483647 w 1000"/>
              <a:gd name="T19" fmla="*/ 2147483647 h 1249"/>
              <a:gd name="T20" fmla="*/ 2147483647 w 1000"/>
              <a:gd name="T21" fmla="*/ 2147483647 h 1249"/>
              <a:gd name="T22" fmla="*/ 2147483647 w 1000"/>
              <a:gd name="T23" fmla="*/ 2147483647 h 1249"/>
              <a:gd name="T24" fmla="*/ 2147483647 w 1000"/>
              <a:gd name="T25" fmla="*/ 2147483647 h 1249"/>
              <a:gd name="T26" fmla="*/ 2147483647 w 1000"/>
              <a:gd name="T27" fmla="*/ 2147483647 h 1249"/>
              <a:gd name="T28" fmla="*/ 2147483647 w 1000"/>
              <a:gd name="T29" fmla="*/ 2147483647 h 1249"/>
              <a:gd name="T30" fmla="*/ 2147483647 w 1000"/>
              <a:gd name="T31" fmla="*/ 2147483647 h 1249"/>
              <a:gd name="T32" fmla="*/ 2147483647 w 1000"/>
              <a:gd name="T33" fmla="*/ 2147483647 h 12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00"/>
              <a:gd name="T52" fmla="*/ 0 h 1249"/>
              <a:gd name="T53" fmla="*/ 1000 w 1000"/>
              <a:gd name="T54" fmla="*/ 1249 h 12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00" h="1249">
                <a:moveTo>
                  <a:pt x="1000" y="1249"/>
                </a:moveTo>
                <a:lnTo>
                  <a:pt x="571" y="1249"/>
                </a:lnTo>
                <a:cubicBezTo>
                  <a:pt x="571" y="1249"/>
                  <a:pt x="449" y="1244"/>
                  <a:pt x="385" y="1230"/>
                </a:cubicBezTo>
                <a:cubicBezTo>
                  <a:pt x="284" y="1207"/>
                  <a:pt x="284" y="1158"/>
                  <a:pt x="264" y="1131"/>
                </a:cubicBezTo>
                <a:cubicBezTo>
                  <a:pt x="242" y="1101"/>
                  <a:pt x="255" y="1183"/>
                  <a:pt x="252" y="1048"/>
                </a:cubicBezTo>
                <a:cubicBezTo>
                  <a:pt x="253" y="898"/>
                  <a:pt x="244" y="324"/>
                  <a:pt x="244" y="320"/>
                </a:cubicBezTo>
                <a:cubicBezTo>
                  <a:pt x="252" y="320"/>
                  <a:pt x="10" y="315"/>
                  <a:pt x="20" y="312"/>
                </a:cubicBezTo>
                <a:cubicBezTo>
                  <a:pt x="0" y="314"/>
                  <a:pt x="364" y="0"/>
                  <a:pt x="336" y="4"/>
                </a:cubicBezTo>
                <a:cubicBezTo>
                  <a:pt x="340" y="5"/>
                  <a:pt x="700" y="328"/>
                  <a:pt x="700" y="324"/>
                </a:cubicBezTo>
                <a:cubicBezTo>
                  <a:pt x="692" y="316"/>
                  <a:pt x="456" y="328"/>
                  <a:pt x="456" y="328"/>
                </a:cubicBezTo>
                <a:lnTo>
                  <a:pt x="465" y="971"/>
                </a:lnTo>
                <a:lnTo>
                  <a:pt x="461" y="1019"/>
                </a:lnTo>
                <a:lnTo>
                  <a:pt x="485" y="1055"/>
                </a:lnTo>
                <a:lnTo>
                  <a:pt x="545" y="1071"/>
                </a:lnTo>
                <a:lnTo>
                  <a:pt x="757" y="1067"/>
                </a:lnTo>
                <a:lnTo>
                  <a:pt x="997" y="1067"/>
                </a:lnTo>
                <a:lnTo>
                  <a:pt x="1000" y="1249"/>
                </a:lnTo>
                <a:close/>
              </a:path>
            </a:pathLst>
          </a:custGeom>
          <a:solidFill>
            <a:schemeClr val="bg1"/>
          </a:solidFill>
          <a:ln w="9525">
            <a:solidFill>
              <a:schemeClr val="tx1"/>
            </a:solidFill>
            <a:round/>
            <a:headEnd/>
            <a:tailEnd/>
          </a:ln>
        </p:spPr>
        <p:txBody>
          <a:bodyPr/>
          <a:lstStyle/>
          <a:p>
            <a:endParaRPr lang="en-US"/>
          </a:p>
        </p:txBody>
      </p:sp>
      <p:sp>
        <p:nvSpPr>
          <p:cNvPr id="24601" name="Freeform 25"/>
          <p:cNvSpPr>
            <a:spLocks/>
          </p:cNvSpPr>
          <p:nvPr/>
        </p:nvSpPr>
        <p:spPr bwMode="auto">
          <a:xfrm flipH="1">
            <a:off x="3684588" y="-63500"/>
            <a:ext cx="5581332" cy="1306513"/>
          </a:xfrm>
          <a:custGeom>
            <a:avLst/>
            <a:gdLst>
              <a:gd name="T0" fmla="*/ 0 w 3867"/>
              <a:gd name="T1" fmla="*/ 2147483647 h 823"/>
              <a:gd name="T2" fmla="*/ 0 w 3867"/>
              <a:gd name="T3" fmla="*/ 2147483647 h 823"/>
              <a:gd name="T4" fmla="*/ 2147483647 w 3867"/>
              <a:gd name="T5" fmla="*/ 2147483647 h 823"/>
              <a:gd name="T6" fmla="*/ 2147483647 w 3867"/>
              <a:gd name="T7" fmla="*/ 2147483647 h 823"/>
              <a:gd name="T8" fmla="*/ 2147483647 w 3867"/>
              <a:gd name="T9" fmla="*/ 2147483647 h 823"/>
              <a:gd name="T10" fmla="*/ 2147483647 w 3867"/>
              <a:gd name="T11" fmla="*/ 2147483647 h 823"/>
              <a:gd name="T12" fmla="*/ 2147483647 w 3867"/>
              <a:gd name="T13" fmla="*/ 2147483647 h 823"/>
              <a:gd name="T14" fmla="*/ 2147483647 w 3867"/>
              <a:gd name="T15" fmla="*/ 2147483647 h 823"/>
              <a:gd name="T16" fmla="*/ 2147483647 w 3867"/>
              <a:gd name="T17" fmla="*/ 2147483647 h 823"/>
              <a:gd name="T18" fmla="*/ 2147483647 w 3867"/>
              <a:gd name="T19" fmla="*/ 2147483647 h 823"/>
              <a:gd name="T20" fmla="*/ 2147483647 w 3867"/>
              <a:gd name="T21" fmla="*/ 2147483647 h 823"/>
              <a:gd name="T22" fmla="*/ 2147483647 w 3867"/>
              <a:gd name="T23" fmla="*/ 2147483647 h 823"/>
              <a:gd name="T24" fmla="*/ 2147483647 w 3867"/>
              <a:gd name="T25" fmla="*/ 2147483647 h 823"/>
              <a:gd name="T26" fmla="*/ 2147483647 w 3867"/>
              <a:gd name="T27" fmla="*/ 2147483647 h 823"/>
              <a:gd name="T28" fmla="*/ 2147483647 w 3867"/>
              <a:gd name="T29" fmla="*/ 2147483647 h 823"/>
              <a:gd name="T30" fmla="*/ 2147483647 w 3867"/>
              <a:gd name="T31" fmla="*/ 2147483647 h 823"/>
              <a:gd name="T32" fmla="*/ 0 w 3867"/>
              <a:gd name="T33" fmla="*/ 2147483647 h 8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67"/>
              <a:gd name="T52" fmla="*/ 0 h 823"/>
              <a:gd name="T53" fmla="*/ 3867 w 3867"/>
              <a:gd name="T54" fmla="*/ 823 h 8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67" h="823">
                <a:moveTo>
                  <a:pt x="0" y="823"/>
                </a:moveTo>
                <a:lnTo>
                  <a:pt x="0" y="467"/>
                </a:lnTo>
                <a:cubicBezTo>
                  <a:pt x="0" y="467"/>
                  <a:pt x="16" y="365"/>
                  <a:pt x="59" y="312"/>
                </a:cubicBezTo>
                <a:cubicBezTo>
                  <a:pt x="131" y="228"/>
                  <a:pt x="283" y="228"/>
                  <a:pt x="367" y="212"/>
                </a:cubicBezTo>
                <a:lnTo>
                  <a:pt x="565" y="216"/>
                </a:lnTo>
                <a:cubicBezTo>
                  <a:pt x="1088" y="217"/>
                  <a:pt x="2036" y="216"/>
                  <a:pt x="3508" y="216"/>
                </a:cubicBezTo>
                <a:cubicBezTo>
                  <a:pt x="3511" y="150"/>
                  <a:pt x="3507" y="8"/>
                  <a:pt x="3518" y="17"/>
                </a:cubicBezTo>
                <a:cubicBezTo>
                  <a:pt x="3511" y="0"/>
                  <a:pt x="3867" y="296"/>
                  <a:pt x="3855" y="272"/>
                </a:cubicBezTo>
                <a:cubicBezTo>
                  <a:pt x="3851" y="276"/>
                  <a:pt x="3586" y="551"/>
                  <a:pt x="3529" y="572"/>
                </a:cubicBezTo>
                <a:lnTo>
                  <a:pt x="3515" y="396"/>
                </a:lnTo>
                <a:lnTo>
                  <a:pt x="492" y="383"/>
                </a:lnTo>
                <a:lnTo>
                  <a:pt x="314" y="404"/>
                </a:lnTo>
                <a:lnTo>
                  <a:pt x="241" y="436"/>
                </a:lnTo>
                <a:lnTo>
                  <a:pt x="215" y="492"/>
                </a:lnTo>
                <a:lnTo>
                  <a:pt x="207" y="568"/>
                </a:lnTo>
                <a:lnTo>
                  <a:pt x="209" y="823"/>
                </a:lnTo>
                <a:lnTo>
                  <a:pt x="0" y="823"/>
                </a:lnTo>
                <a:close/>
              </a:path>
            </a:pathLst>
          </a:custGeom>
          <a:solidFill>
            <a:srgbClr val="FFCCFF"/>
          </a:solidFill>
          <a:ln w="9525">
            <a:solidFill>
              <a:schemeClr val="tx1"/>
            </a:solidFill>
            <a:round/>
            <a:headEnd/>
            <a:tailEnd/>
          </a:ln>
        </p:spPr>
        <p:txBody>
          <a:bodyPr/>
          <a:lstStyle/>
          <a:p>
            <a:endParaRPr lang="en-US"/>
          </a:p>
        </p:txBody>
      </p:sp>
      <p:sp>
        <p:nvSpPr>
          <p:cNvPr id="2" name="TextBox 1">
            <a:extLst>
              <a:ext uri="{FF2B5EF4-FFF2-40B4-BE49-F238E27FC236}">
                <a16:creationId xmlns:a16="http://schemas.microsoft.com/office/drawing/2014/main" id="{8CE474A1-7399-4012-8B39-AC8AED535281}"/>
              </a:ext>
            </a:extLst>
          </p:cNvPr>
          <p:cNvSpPr txBox="1"/>
          <p:nvPr/>
        </p:nvSpPr>
        <p:spPr>
          <a:xfrm>
            <a:off x="1789889" y="136187"/>
            <a:ext cx="10739336" cy="646331"/>
          </a:xfrm>
          <a:prstGeom prst="rect">
            <a:avLst/>
          </a:prstGeom>
          <a:noFill/>
        </p:spPr>
        <p:txBody>
          <a:bodyPr wrap="square" rtlCol="0">
            <a:spAutoFit/>
          </a:bodyPr>
          <a:lstStyle/>
          <a:p>
            <a:r>
              <a:rPr lang="en-US" sz="5400" b="1" dirty="0">
                <a:solidFill>
                  <a:schemeClr val="bg1"/>
                </a:solidFill>
              </a:rPr>
              <a:t>GOD’S PAN FOR YOUR LIFE IS TO ...</a:t>
            </a:r>
          </a:p>
        </p:txBody>
      </p:sp>
    </p:spTree>
    <p:extLst>
      <p:ext uri="{BB962C8B-B14F-4D97-AF65-F5344CB8AC3E}">
        <p14:creationId xmlns:p14="http://schemas.microsoft.com/office/powerpoint/2010/main" val="28212125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500"/>
                                        <p:tgtEl>
                                          <p:spTgt spid="2457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582"/>
                                        </p:tgtEl>
                                        <p:attrNameLst>
                                          <p:attrName>style.visibility</p:attrName>
                                        </p:attrNameLst>
                                      </p:cBhvr>
                                      <p:to>
                                        <p:strVal val="visible"/>
                                      </p:to>
                                    </p:set>
                                    <p:animEffect transition="in" filter="wipe(up)">
                                      <p:cBhvr>
                                        <p:cTn id="11" dur="500"/>
                                        <p:tgtEl>
                                          <p:spTgt spid="2458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wipe(left)">
                                      <p:cBhvr>
                                        <p:cTn id="16" dur="500"/>
                                        <p:tgtEl>
                                          <p:spTgt spid="2457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24581"/>
                                        </p:tgtEl>
                                        <p:attrNameLst>
                                          <p:attrName>style.visibility</p:attrName>
                                        </p:attrNameLst>
                                      </p:cBhvr>
                                      <p:to>
                                        <p:strVal val="visible"/>
                                      </p:to>
                                    </p:set>
                                    <p:animEffect transition="in" filter="wipe(down)">
                                      <p:cBhvr>
                                        <p:cTn id="20" dur="500"/>
                                        <p:tgtEl>
                                          <p:spTgt spid="2458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580"/>
                                        </p:tgtEl>
                                        <p:attrNameLst>
                                          <p:attrName>style.visibility</p:attrName>
                                        </p:attrNameLst>
                                      </p:cBhvr>
                                      <p:to>
                                        <p:strVal val="visible"/>
                                      </p:to>
                                    </p:set>
                                    <p:animEffect transition="in" filter="wipe(down)">
                                      <p:cBhvr>
                                        <p:cTn id="25" dur="500"/>
                                        <p:tgtEl>
                                          <p:spTgt spid="2458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4591"/>
                                        </p:tgtEl>
                                        <p:attrNameLst>
                                          <p:attrName>style.visibility</p:attrName>
                                        </p:attrNameLst>
                                      </p:cBhvr>
                                      <p:to>
                                        <p:strVal val="visible"/>
                                      </p:to>
                                    </p:set>
                                    <p:animEffect transition="in" filter="wipe(right)">
                                      <p:cBhvr>
                                        <p:cTn id="30" dur="500"/>
                                        <p:tgtEl>
                                          <p:spTgt spid="2459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593"/>
                                        </p:tgtEl>
                                        <p:attrNameLst>
                                          <p:attrName>style.visibility</p:attrName>
                                        </p:attrNameLst>
                                      </p:cBhvr>
                                      <p:to>
                                        <p:strVal val="visible"/>
                                      </p:to>
                                    </p:set>
                                    <p:animEffect transition="in" filter="wipe(up)">
                                      <p:cBhvr>
                                        <p:cTn id="35" dur="500"/>
                                        <p:tgtEl>
                                          <p:spTgt spid="24593"/>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24592"/>
                                        </p:tgtEl>
                                        <p:attrNameLst>
                                          <p:attrName>style.visibility</p:attrName>
                                        </p:attrNameLst>
                                      </p:cBhvr>
                                      <p:to>
                                        <p:strVal val="visible"/>
                                      </p:to>
                                    </p:set>
                                    <p:animEffect transition="in" filter="randombar(horizontal)">
                                      <p:cBhvr>
                                        <p:cTn id="39" dur="500"/>
                                        <p:tgtEl>
                                          <p:spTgt spid="24592"/>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24594"/>
                                        </p:tgtEl>
                                        <p:attrNameLst>
                                          <p:attrName>style.visibility</p:attrName>
                                        </p:attrNameLst>
                                      </p:cBhvr>
                                      <p:to>
                                        <p:strVal val="visible"/>
                                      </p:to>
                                    </p:set>
                                    <p:animEffect transition="in" filter="wipe(up)">
                                      <p:cBhvr>
                                        <p:cTn id="43" dur="500"/>
                                        <p:tgtEl>
                                          <p:spTgt spid="2459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595"/>
                                        </p:tgtEl>
                                        <p:attrNameLst>
                                          <p:attrName>style.visibility</p:attrName>
                                        </p:attrNameLst>
                                      </p:cBhvr>
                                      <p:to>
                                        <p:strVal val="visible"/>
                                      </p:to>
                                    </p:set>
                                    <p:animEffect transition="in" filter="wipe(left)">
                                      <p:cBhvr>
                                        <p:cTn id="48" dur="500"/>
                                        <p:tgtEl>
                                          <p:spTgt spid="24595"/>
                                        </p:tgtEl>
                                      </p:cBhvr>
                                    </p:animEffec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24598"/>
                                        </p:tgtEl>
                                        <p:attrNameLst>
                                          <p:attrName>style.visibility</p:attrName>
                                        </p:attrNameLst>
                                      </p:cBhvr>
                                      <p:to>
                                        <p:strVal val="visible"/>
                                      </p:to>
                                    </p:set>
                                    <p:animEffect transition="in" filter="wipe(down)">
                                      <p:cBhvr>
                                        <p:cTn id="52" dur="500"/>
                                        <p:tgtEl>
                                          <p:spTgt spid="2459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583"/>
                                        </p:tgtEl>
                                        <p:attrNameLst>
                                          <p:attrName>style.visibility</p:attrName>
                                        </p:attrNameLst>
                                      </p:cBhvr>
                                      <p:to>
                                        <p:strVal val="visible"/>
                                      </p:to>
                                    </p:set>
                                    <p:animEffect transition="in" filter="wipe(down)">
                                      <p:cBhvr>
                                        <p:cTn id="57" dur="500"/>
                                        <p:tgtEl>
                                          <p:spTgt spid="24583"/>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24601"/>
                                        </p:tgtEl>
                                        <p:attrNameLst>
                                          <p:attrName>style.visibility</p:attrName>
                                        </p:attrNameLst>
                                      </p:cBhvr>
                                      <p:to>
                                        <p:strVal val="visible"/>
                                      </p:to>
                                    </p:set>
                                    <p:animEffect transition="in" filter="wipe(right)">
                                      <p:cBhvr>
                                        <p:cTn id="61" dur="500"/>
                                        <p:tgtEl>
                                          <p:spTgt spid="24601"/>
                                        </p:tgtEl>
                                      </p:cBhvr>
                                    </p:animEffect>
                                  </p:childTnLst>
                                </p:cTn>
                              </p:par>
                              <p:par>
                                <p:cTn id="62" presetID="10" presetClass="exit" presetSubtype="0" fill="hold" grpId="0" nodeType="withEffect">
                                  <p:stCondLst>
                                    <p:cond delay="0"/>
                                  </p:stCondLst>
                                  <p:childTnLst>
                                    <p:animEffect transition="out" filter="fade">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4587"/>
                                        </p:tgtEl>
                                        <p:attrNameLst>
                                          <p:attrName>style.visibility</p:attrName>
                                        </p:attrNameLst>
                                      </p:cBhvr>
                                      <p:to>
                                        <p:strVal val="visible"/>
                                      </p:to>
                                    </p:set>
                                    <p:animEffect transition="in" filter="wipe(up)">
                                      <p:cBhvr>
                                        <p:cTn id="69" dur="500"/>
                                        <p:tgtEl>
                                          <p:spTgt spid="24587"/>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24585"/>
                                        </p:tgtEl>
                                        <p:attrNameLst>
                                          <p:attrName>style.visibility</p:attrName>
                                        </p:attrNameLst>
                                      </p:cBhvr>
                                      <p:to>
                                        <p:strVal val="visible"/>
                                      </p:to>
                                    </p:set>
                                    <p:animEffect transition="in" filter="wipe(up)">
                                      <p:cBhvr>
                                        <p:cTn id="73" dur="500"/>
                                        <p:tgtEl>
                                          <p:spTgt spid="2458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4588"/>
                                        </p:tgtEl>
                                        <p:attrNameLst>
                                          <p:attrName>style.visibility</p:attrName>
                                        </p:attrNameLst>
                                      </p:cBhvr>
                                      <p:to>
                                        <p:strVal val="visible"/>
                                      </p:to>
                                    </p:set>
                                    <p:animEffect transition="in" filter="wipe(left)">
                                      <p:cBhvr>
                                        <p:cTn id="78" dur="500"/>
                                        <p:tgtEl>
                                          <p:spTgt spid="24588"/>
                                        </p:tgtEl>
                                      </p:cBhvr>
                                    </p:animEffect>
                                  </p:childTnLst>
                                </p:cTn>
                              </p:par>
                            </p:childTnLst>
                          </p:cTn>
                        </p:par>
                        <p:par>
                          <p:cTn id="79" fill="hold">
                            <p:stCondLst>
                              <p:cond delay="500"/>
                            </p:stCondLst>
                            <p:childTnLst>
                              <p:par>
                                <p:cTn id="80" presetID="22" presetClass="entr" presetSubtype="4" fill="hold" grpId="0" nodeType="afterEffect">
                                  <p:stCondLst>
                                    <p:cond delay="0"/>
                                  </p:stCondLst>
                                  <p:childTnLst>
                                    <p:set>
                                      <p:cBhvr>
                                        <p:cTn id="81" dur="1" fill="hold">
                                          <p:stCondLst>
                                            <p:cond delay="0"/>
                                          </p:stCondLst>
                                        </p:cTn>
                                        <p:tgtEl>
                                          <p:spTgt spid="24586"/>
                                        </p:tgtEl>
                                        <p:attrNameLst>
                                          <p:attrName>style.visibility</p:attrName>
                                        </p:attrNameLst>
                                      </p:cBhvr>
                                      <p:to>
                                        <p:strVal val="visible"/>
                                      </p:to>
                                    </p:set>
                                    <p:animEffect transition="in" filter="wipe(down)">
                                      <p:cBhvr>
                                        <p:cTn id="82" dur="5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24580" grpId="0"/>
      <p:bldP spid="24581" grpId="0" animBg="1"/>
      <p:bldP spid="24582" grpId="0" animBg="1"/>
      <p:bldP spid="24583" grpId="0"/>
      <p:bldP spid="24585" grpId="0" animBg="1"/>
      <p:bldP spid="24586" grpId="0" animBg="1"/>
      <p:bldP spid="24587" grpId="0"/>
      <p:bldP spid="24588" grpId="0"/>
      <p:bldP spid="24591" grpId="0" animBg="1"/>
      <p:bldP spid="24592" grpId="0" animBg="1"/>
      <p:bldP spid="24593" grpId="0"/>
      <p:bldP spid="24594" grpId="0" animBg="1"/>
      <p:bldP spid="24595" grpId="0"/>
      <p:bldP spid="24598" grpId="0" animBg="1"/>
      <p:bldP spid="24601"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sz="5400" dirty="0"/>
              <a:t>Conclusion:</a:t>
            </a:r>
          </a:p>
        </p:txBody>
      </p:sp>
      <p:sp>
        <p:nvSpPr>
          <p:cNvPr id="7171" name="Rectangle 3"/>
          <p:cNvSpPr>
            <a:spLocks noGrp="1" noChangeArrowheads="1"/>
          </p:cNvSpPr>
          <p:nvPr>
            <p:ph idx="1"/>
          </p:nvPr>
        </p:nvSpPr>
        <p:spPr>
          <a:xfrm>
            <a:off x="1543050" y="1600201"/>
            <a:ext cx="10401300" cy="4525963"/>
          </a:xfrm>
        </p:spPr>
        <p:txBody>
          <a:bodyPr/>
          <a:lstStyle/>
          <a:p>
            <a:pPr eaLnBrk="1" hangingPunct="1">
              <a:defRPr/>
            </a:pPr>
            <a:r>
              <a:rPr lang="en-US" sz="4000" dirty="0"/>
              <a:t>God's plan for our lives is:</a:t>
            </a:r>
            <a:br>
              <a:rPr lang="en-US" sz="2800" dirty="0"/>
            </a:br>
            <a:endParaRPr lang="en-US" sz="2800" dirty="0"/>
          </a:p>
          <a:p>
            <a:pPr marL="914400" indent="-457200" eaLnBrk="1" hangingPunct="1">
              <a:buFont typeface="Arial" panose="020B0604020202020204" pitchFamily="34" charset="0"/>
              <a:buChar char="•"/>
              <a:defRPr/>
            </a:pPr>
            <a:r>
              <a:rPr lang="en-US" dirty="0"/>
              <a:t>To Know HIM BETTER</a:t>
            </a:r>
          </a:p>
          <a:p>
            <a:pPr marL="914400" indent="-457200" eaLnBrk="1" hangingPunct="1">
              <a:buFont typeface="Arial" panose="020B0604020202020204" pitchFamily="34" charset="0"/>
              <a:buChar char="•"/>
              <a:defRPr/>
            </a:pPr>
            <a:r>
              <a:rPr lang="en-US" dirty="0"/>
              <a:t>To Know HIS HOPE</a:t>
            </a:r>
          </a:p>
          <a:p>
            <a:pPr marL="914400" indent="-457200" eaLnBrk="1" hangingPunct="1">
              <a:buFont typeface="Arial" panose="020B0604020202020204" pitchFamily="34" charset="0"/>
              <a:buChar char="•"/>
              <a:defRPr/>
            </a:pPr>
            <a:r>
              <a:rPr lang="en-US" dirty="0"/>
              <a:t>To Know HIS POWER</a:t>
            </a:r>
            <a:endParaRPr lang="en-US" sz="2400" dirty="0"/>
          </a:p>
          <a:p>
            <a:pPr eaLnBrk="1" hangingPunct="1">
              <a:defRPr/>
            </a:pPr>
            <a:endParaRPr lang="en-US" sz="2400" dirty="0"/>
          </a:p>
          <a:p>
            <a:pPr eaLnBrk="1" hangingPunct="1">
              <a:defRPr/>
            </a:pPr>
            <a:r>
              <a:rPr lang="en-US" dirty="0"/>
              <a:t>So let's do just that!</a:t>
            </a:r>
          </a:p>
          <a:p>
            <a:pPr eaLnBrk="1" hangingPunct="1">
              <a:defRPr/>
            </a:pPr>
            <a:endParaRPr lang="en-US" dirty="0"/>
          </a:p>
        </p:txBody>
      </p:sp>
      <p:pic>
        <p:nvPicPr>
          <p:cNvPr id="4" name="Picture 2">
            <a:extLst>
              <a:ext uri="{FF2B5EF4-FFF2-40B4-BE49-F238E27FC236}">
                <a16:creationId xmlns:a16="http://schemas.microsoft.com/office/drawing/2014/main" id="{2F5966DA-4020-4E63-8D08-4B96D69E4CEE}"/>
              </a:ext>
            </a:extLst>
          </p:cNvPr>
          <p:cNvPicPr>
            <a:picLocks noChangeAspect="1" noChangeArrowheads="1"/>
          </p:cNvPicPr>
          <p:nvPr/>
        </p:nvPicPr>
        <p:blipFill>
          <a:blip r:embed="rId3" cstate="print"/>
          <a:srcRect/>
          <a:stretch>
            <a:fillRect/>
          </a:stretch>
        </p:blipFill>
        <p:spPr bwMode="auto">
          <a:xfrm>
            <a:off x="7806116" y="1474788"/>
            <a:ext cx="4206875" cy="5383212"/>
          </a:xfrm>
          <a:prstGeom prst="rect">
            <a:avLst/>
          </a:prstGeom>
          <a:noFill/>
          <a:ln w="9525">
            <a:noFill/>
            <a:miter lim="800000"/>
            <a:headEnd/>
            <a:tailEnd/>
          </a:ln>
        </p:spPr>
      </p:pic>
    </p:spTree>
    <p:extLst>
      <p:ext uri="{BB962C8B-B14F-4D97-AF65-F5344CB8AC3E}">
        <p14:creationId xmlns:p14="http://schemas.microsoft.com/office/powerpoint/2010/main" val="32256923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wipe(left)">
                                      <p:cBhvr>
                                        <p:cTn id="7" dur="500"/>
                                        <p:tgtEl>
                                          <p:spTgt spid="717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wipe(left)">
                                      <p:cBhvr>
                                        <p:cTn id="12" dur="500"/>
                                        <p:tgtEl>
                                          <p:spTgt spid="7171">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Effect transition="in" filter="wipe(left)">
                                      <p:cBhvr>
                                        <p:cTn id="21" dur="500"/>
                                        <p:tgtEl>
                                          <p:spTgt spid="717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Effect transition="in" filter="wipe(left)">
                                      <p:cBhvr>
                                        <p:cTn id="26" dur="500"/>
                                        <p:tgtEl>
                                          <p:spTgt spid="7171">
                                            <p:txEl>
                                              <p:pRg st="3" end="3"/>
                                            </p:txEl>
                                          </p:spTgt>
                                        </p:tgtEl>
                                      </p:cBhvr>
                                    </p:animEffect>
                                  </p:childTnLst>
                                  <p:subTnLst>
                                    <p:audio>
                                      <p:cMediaNode mute="1">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171">
                                            <p:txEl>
                                              <p:pRg st="5" end="5"/>
                                            </p:txEl>
                                          </p:spTgt>
                                        </p:tgtEl>
                                        <p:attrNameLst>
                                          <p:attrName>style.visibility</p:attrName>
                                        </p:attrNameLst>
                                      </p:cBhvr>
                                      <p:to>
                                        <p:strVal val="visible"/>
                                      </p:to>
                                    </p:set>
                                    <p:animEffect transition="in" filter="wipe(left)">
                                      <p:cBhvr>
                                        <p:cTn id="31"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odHasAPlan1"/>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5603" name="Rectangle 3"/>
          <p:cNvSpPr>
            <a:spLocks noGrp="1" noChangeArrowheads="1"/>
          </p:cNvSpPr>
          <p:nvPr>
            <p:ph type="ctrTitle"/>
          </p:nvPr>
        </p:nvSpPr>
        <p:spPr>
          <a:xfrm>
            <a:off x="2133600" y="1752600"/>
            <a:ext cx="8534400" cy="2590800"/>
          </a:xfrm>
          <a:effectLst>
            <a:outerShdw dist="107763" dir="2700000" algn="ctr" rotWithShape="0">
              <a:schemeClr val="tx1">
                <a:alpha val="50000"/>
              </a:schemeClr>
            </a:outerShdw>
          </a:effectLst>
        </p:spPr>
        <p:txBody>
          <a:bodyPr/>
          <a:lstStyle/>
          <a:p>
            <a:pPr eaLnBrk="1" hangingPunct="1">
              <a:lnSpc>
                <a:spcPct val="90000"/>
              </a:lnSpc>
              <a:defRPr/>
            </a:pPr>
            <a:r>
              <a:rPr lang="en-US" sz="5400" i="1" dirty="0">
                <a:latin typeface="Saphire MN" pitchFamily="34" charset="0"/>
              </a:rPr>
              <a:t>God Has a </a:t>
            </a:r>
            <a:br>
              <a:rPr lang="en-US" sz="5400" i="1" dirty="0">
                <a:latin typeface="Saphire MN" pitchFamily="34" charset="0"/>
              </a:rPr>
            </a:br>
            <a:r>
              <a:rPr lang="en-US" sz="5400" i="1" dirty="0">
                <a:latin typeface="Saphire MN" pitchFamily="34" charset="0"/>
              </a:rPr>
              <a:t>Wonderful Plan </a:t>
            </a:r>
            <a:br>
              <a:rPr lang="en-US" sz="5400" i="1" dirty="0">
                <a:latin typeface="Saphire MN" pitchFamily="34" charset="0"/>
              </a:rPr>
            </a:br>
            <a:r>
              <a:rPr lang="en-US" sz="5400" i="1" dirty="0">
                <a:latin typeface="Saphire MN" pitchFamily="34" charset="0"/>
              </a:rPr>
              <a:t>for Your Life</a:t>
            </a:r>
          </a:p>
        </p:txBody>
      </p:sp>
      <p:sp>
        <p:nvSpPr>
          <p:cNvPr id="25604" name="Rectangle 4"/>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extLst>
      <p:ext uri="{BB962C8B-B14F-4D97-AF65-F5344CB8AC3E}">
        <p14:creationId xmlns:p14="http://schemas.microsoft.com/office/powerpoint/2010/main" val="2956847490"/>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odHasAPlan1"/>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5603" name="Rectangle 3"/>
          <p:cNvSpPr>
            <a:spLocks noGrp="1" noChangeArrowheads="1"/>
          </p:cNvSpPr>
          <p:nvPr>
            <p:ph type="ctrTitle"/>
          </p:nvPr>
        </p:nvSpPr>
        <p:spPr>
          <a:xfrm>
            <a:off x="2133600" y="1752600"/>
            <a:ext cx="8534400" cy="2590800"/>
          </a:xfrm>
          <a:effectLst>
            <a:outerShdw dist="107763" dir="2700000" algn="ctr" rotWithShape="0">
              <a:schemeClr val="tx1">
                <a:alpha val="50000"/>
              </a:schemeClr>
            </a:outerShdw>
          </a:effectLst>
        </p:spPr>
        <p:txBody>
          <a:bodyPr/>
          <a:lstStyle/>
          <a:p>
            <a:pPr eaLnBrk="1" hangingPunct="1">
              <a:lnSpc>
                <a:spcPct val="90000"/>
              </a:lnSpc>
              <a:defRPr/>
            </a:pPr>
            <a:r>
              <a:rPr lang="en-US" sz="5400" i="1" dirty="0">
                <a:latin typeface="Saphire MN" pitchFamily="34" charset="0"/>
              </a:rPr>
              <a:t>LET’S PRAY!</a:t>
            </a:r>
          </a:p>
        </p:txBody>
      </p:sp>
      <p:sp>
        <p:nvSpPr>
          <p:cNvPr id="25604" name="Rectangle 4"/>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extLst>
      <p:ext uri="{BB962C8B-B14F-4D97-AF65-F5344CB8AC3E}">
        <p14:creationId xmlns:p14="http://schemas.microsoft.com/office/powerpoint/2010/main" val="96818068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Son</a:t>
            </a:r>
          </a:p>
        </p:txBody>
      </p:sp>
      <p:sp>
        <p:nvSpPr>
          <p:cNvPr id="3" name="Content Placeholder 2"/>
          <p:cNvSpPr>
            <a:spLocks noGrp="1"/>
          </p:cNvSpPr>
          <p:nvPr>
            <p:ph idx="1"/>
          </p:nvPr>
        </p:nvSpPr>
        <p:spPr/>
        <p:txBody>
          <a:bodyPr/>
          <a:lstStyle/>
          <a:p>
            <a:pPr algn="ctr">
              <a:defRPr/>
            </a:pPr>
            <a:r>
              <a:rPr lang="en-US" sz="5400" dirty="0">
                <a:solidFill>
                  <a:schemeClr val="tx1"/>
                </a:solidFill>
              </a:rPr>
              <a:t>Redeemed Us</a:t>
            </a:r>
          </a:p>
        </p:txBody>
      </p:sp>
      <p:pic>
        <p:nvPicPr>
          <p:cNvPr id="7173" name="Picture 26"/>
          <p:cNvPicPr>
            <a:picLocks noChangeAspect="1" noChangeArrowheads="1"/>
          </p:cNvPicPr>
          <p:nvPr/>
        </p:nvPicPr>
        <p:blipFill>
          <a:blip r:embed="rId4" cstate="print"/>
          <a:srcRect t="-2608" b="24367"/>
          <a:stretch>
            <a:fillRect/>
          </a:stretch>
        </p:blipFill>
        <p:spPr bwMode="auto">
          <a:xfrm>
            <a:off x="0" y="2095500"/>
            <a:ext cx="12192000" cy="4762500"/>
          </a:xfrm>
          <a:prstGeom prst="rect">
            <a:avLst/>
          </a:prstGeom>
          <a:noFill/>
          <a:ln w="9525">
            <a:noFill/>
            <a:miter lim="800000"/>
            <a:headEnd/>
            <a:tailEnd/>
          </a:ln>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524000" y="0"/>
            <a:ext cx="9144000" cy="1219200"/>
          </a:xfrm>
        </p:spPr>
        <p:txBody>
          <a:bodyPr/>
          <a:lstStyle/>
          <a:p>
            <a:pPr>
              <a:defRPr/>
            </a:pPr>
            <a:r>
              <a:rPr lang="en-US" sz="6000" dirty="0">
                <a:solidFill>
                  <a:schemeClr val="tx1"/>
                </a:solidFill>
              </a:rPr>
              <a:t>God the Holy Spirit </a:t>
            </a:r>
          </a:p>
        </p:txBody>
      </p:sp>
      <p:sp>
        <p:nvSpPr>
          <p:cNvPr id="3" name="Content Placeholder 2"/>
          <p:cNvSpPr>
            <a:spLocks noGrp="1"/>
          </p:cNvSpPr>
          <p:nvPr>
            <p:ph idx="1"/>
          </p:nvPr>
        </p:nvSpPr>
        <p:spPr/>
        <p:txBody>
          <a:bodyPr/>
          <a:lstStyle/>
          <a:p>
            <a:pPr algn="ctr">
              <a:defRPr/>
            </a:pPr>
            <a:r>
              <a:rPr lang="en-US" sz="5400" dirty="0">
                <a:solidFill>
                  <a:schemeClr val="tx1"/>
                </a:solidFill>
              </a:rPr>
              <a:t>Sealed Us</a:t>
            </a:r>
          </a:p>
        </p:txBody>
      </p:sp>
      <p:pic>
        <p:nvPicPr>
          <p:cNvPr id="8197" name="Picture 2"/>
          <p:cNvPicPr>
            <a:picLocks noChangeAspect="1" noChangeArrowheads="1"/>
          </p:cNvPicPr>
          <p:nvPr/>
        </p:nvPicPr>
        <p:blipFill>
          <a:blip r:embed="rId4" cstate="print"/>
          <a:srcRect b="20979"/>
          <a:stretch>
            <a:fillRect/>
          </a:stretch>
        </p:blipFill>
        <p:spPr bwMode="auto">
          <a:xfrm>
            <a:off x="0" y="2051050"/>
            <a:ext cx="12192000" cy="4806950"/>
          </a:xfrm>
          <a:prstGeom prst="rect">
            <a:avLst/>
          </a:prstGeom>
          <a:noFill/>
          <a:ln w="9525">
            <a:noFill/>
            <a:miter lim="800000"/>
            <a:headEnd/>
            <a:tailEnd/>
          </a:ln>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3" name="Content Placeholder 2"/>
          <p:cNvSpPr>
            <a:spLocks noGrp="1"/>
          </p:cNvSpPr>
          <p:nvPr>
            <p:ph idx="1"/>
          </p:nvPr>
        </p:nvSpPr>
        <p:spPr>
          <a:xfrm>
            <a:off x="277091" y="1600201"/>
            <a:ext cx="11416145" cy="4525963"/>
          </a:xfrm>
        </p:spPr>
        <p:txBody>
          <a:bodyPr/>
          <a:lstStyle/>
          <a:p>
            <a:pPr algn="ctr">
              <a:defRPr/>
            </a:pPr>
            <a:r>
              <a:rPr lang="en-US" sz="5400" dirty="0">
                <a:solidFill>
                  <a:schemeClr val="tx1"/>
                </a:solidFill>
              </a:rPr>
              <a:t>The Father, Son and Holy Spirit did all that because …</a:t>
            </a:r>
          </a:p>
        </p:txBody>
      </p:sp>
      <p:sp>
        <p:nvSpPr>
          <p:cNvPr id="7" name="Title 6"/>
          <p:cNvSpPr>
            <a:spLocks noGrp="1"/>
          </p:cNvSpPr>
          <p:nvPr>
            <p:ph type="title"/>
          </p:nvPr>
        </p:nvSpPr>
        <p:spPr/>
        <p:txBody>
          <a:bodyPr/>
          <a:lstStyle/>
          <a:p>
            <a:pPr>
              <a:defRPr/>
            </a:pPr>
            <a:endParaRPr lang="en-US" dirty="0"/>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GodHasAPlan1"/>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2"/>
          <p:cNvSpPr>
            <a:spLocks noGrp="1" noChangeArrowheads="1"/>
          </p:cNvSpPr>
          <p:nvPr>
            <p:ph type="ctrTitle"/>
          </p:nvPr>
        </p:nvSpPr>
        <p:spPr>
          <a:xfrm>
            <a:off x="2222500" y="2463800"/>
            <a:ext cx="8534400" cy="2590800"/>
          </a:xfrm>
          <a:effectLst>
            <a:outerShdw dist="107763" dir="2700000" algn="ctr" rotWithShape="0">
              <a:schemeClr val="tx1">
                <a:alpha val="50000"/>
              </a:schemeClr>
            </a:outerShdw>
          </a:effectLst>
        </p:spPr>
        <p:txBody>
          <a:bodyPr/>
          <a:lstStyle/>
          <a:p>
            <a:pPr eaLnBrk="1" hangingPunct="1">
              <a:lnSpc>
                <a:spcPct val="90000"/>
              </a:lnSpc>
              <a:defRPr/>
            </a:pPr>
            <a:r>
              <a:rPr lang="en-US" sz="11000" b="0" dirty="0">
                <a:latin typeface="Haettenschweiler" panose="020B0706040902060204" pitchFamily="34" charset="0"/>
              </a:rPr>
              <a:t>God Has a </a:t>
            </a:r>
            <a:br>
              <a:rPr lang="en-US" sz="11000" b="0" dirty="0">
                <a:latin typeface="Haettenschweiler" panose="020B0706040902060204" pitchFamily="34" charset="0"/>
              </a:rPr>
            </a:br>
            <a:r>
              <a:rPr lang="en-US" sz="11000" b="0" dirty="0">
                <a:latin typeface="Haettenschweiler" panose="020B0706040902060204" pitchFamily="34" charset="0"/>
              </a:rPr>
              <a:t>Wonderful Plan </a:t>
            </a:r>
            <a:br>
              <a:rPr lang="en-US" sz="11000" b="0" dirty="0">
                <a:latin typeface="Haettenschweiler" panose="020B0706040902060204" pitchFamily="34" charset="0"/>
              </a:rPr>
            </a:br>
            <a:r>
              <a:rPr lang="en-US" sz="11000" b="0" dirty="0">
                <a:latin typeface="Haettenschweiler" panose="020B0706040902060204" pitchFamily="34" charset="0"/>
              </a:rPr>
              <a:t>for Your Life</a:t>
            </a:r>
          </a:p>
        </p:txBody>
      </p:sp>
      <p:sp>
        <p:nvSpPr>
          <p:cNvPr id="2051" name="Rectangle 3"/>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ctrTitle"/>
          </p:nvPr>
        </p:nvSpPr>
        <p:spPr>
          <a:xfrm>
            <a:off x="2362200" y="1752600"/>
            <a:ext cx="8305800" cy="2590800"/>
          </a:xfrm>
          <a:effectLst>
            <a:outerShdw dist="107763" dir="2700000" algn="ctr" rotWithShape="0">
              <a:schemeClr val="tx1">
                <a:alpha val="50000"/>
              </a:schemeClr>
            </a:outerShdw>
          </a:effectLst>
        </p:spPr>
        <p:txBody>
          <a:bodyPr/>
          <a:lstStyle/>
          <a:p>
            <a:pPr eaLnBrk="1" hangingPunct="1">
              <a:lnSpc>
                <a:spcPct val="90000"/>
              </a:lnSpc>
              <a:defRPr/>
            </a:pPr>
            <a:r>
              <a:rPr lang="en-US" sz="5400" i="1" dirty="0">
                <a:latin typeface="Saphire MN" pitchFamily="34" charset="0"/>
              </a:rPr>
              <a:t>It's true . . .</a:t>
            </a:r>
          </a:p>
        </p:txBody>
      </p:sp>
      <p:sp>
        <p:nvSpPr>
          <p:cNvPr id="8196" name="Rectangle 4"/>
          <p:cNvSpPr>
            <a:spLocks noGrp="1" noChangeArrowheads="1"/>
          </p:cNvSpPr>
          <p:nvPr>
            <p:ph type="subTitle" idx="1"/>
          </p:nvPr>
        </p:nvSpPr>
        <p:spPr>
          <a:xfrm>
            <a:off x="1790700" y="4648200"/>
            <a:ext cx="8610600" cy="1905000"/>
          </a:xfrm>
          <a:effectLst>
            <a:outerShdw dist="35921" dir="2700000" algn="ctr" rotWithShape="0">
              <a:schemeClr val="tx1">
                <a:alpha val="50000"/>
              </a:schemeClr>
            </a:outerShdw>
          </a:effectLst>
        </p:spPr>
        <p:txBody>
          <a:bodyPr/>
          <a:lstStyle/>
          <a:p>
            <a:pPr eaLnBrk="1" hangingPunct="1">
              <a:defRPr/>
            </a:pPr>
            <a:endParaRPr lang="en-US" b="0">
              <a:solidFill>
                <a:srgbClr val="FFA1FF"/>
              </a:solidFill>
            </a:endParaRP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This plan is revealed in a </a:t>
            </a:r>
          </a:p>
        </p:txBody>
      </p:sp>
      <p:pic>
        <p:nvPicPr>
          <p:cNvPr id="10248" name="Picture 8"/>
          <p:cNvPicPr>
            <a:picLocks noChangeAspect="1" noChangeArrowheads="1"/>
          </p:cNvPicPr>
          <p:nvPr/>
        </p:nvPicPr>
        <p:blipFill rotWithShape="1">
          <a:blip r:embed="rId3" cstate="print"/>
          <a:srcRect t="21008" r="28827"/>
          <a:stretch/>
        </p:blipFill>
        <p:spPr bwMode="auto">
          <a:xfrm>
            <a:off x="7053944" y="1445617"/>
            <a:ext cx="5181600" cy="5412383"/>
          </a:xfrm>
          <a:prstGeom prst="rect">
            <a:avLst/>
          </a:prstGeom>
          <a:noFill/>
          <a:ln w="9525">
            <a:noFill/>
            <a:miter lim="800000"/>
            <a:headEnd/>
            <a:tailEnd/>
          </a:ln>
        </p:spPr>
      </p:pic>
      <p:sp>
        <p:nvSpPr>
          <p:cNvPr id="9" name="Content Placeholder 8"/>
          <p:cNvSpPr>
            <a:spLocks noGrp="1"/>
          </p:cNvSpPr>
          <p:nvPr>
            <p:ph idx="1"/>
          </p:nvPr>
        </p:nvSpPr>
        <p:spPr>
          <a:xfrm>
            <a:off x="3487738" y="3098801"/>
            <a:ext cx="6723062" cy="3027363"/>
          </a:xfrm>
        </p:spPr>
        <p:txBody>
          <a:bodyPr/>
          <a:lstStyle/>
          <a:p>
            <a:pPr>
              <a:defRPr/>
            </a:pPr>
            <a:r>
              <a:rPr lang="en-US" sz="5400" dirty="0"/>
              <a:t>A PRAYER</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48"/>
                                        </p:tgtEl>
                                        <p:attrNameLst>
                                          <p:attrName>style.visibility</p:attrName>
                                        </p:attrNameLst>
                                      </p:cBhvr>
                                      <p:to>
                                        <p:strVal val="visible"/>
                                      </p:to>
                                    </p:set>
                                    <p:animEffect transition="in" filter="randombar(horizontal)">
                                      <p:cBhvr>
                                        <p:cTn id="10"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2451</TotalTime>
  <Words>1704</Words>
  <Application>Microsoft Office PowerPoint</Application>
  <PresentationFormat>Widescreen</PresentationFormat>
  <Paragraphs>141</Paragraphs>
  <Slides>36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Haettenschweiler</vt:lpstr>
      <vt:lpstr>Saphire MN</vt:lpstr>
      <vt:lpstr>Symbol</vt:lpstr>
      <vt:lpstr>Default Design</vt:lpstr>
      <vt:lpstr>Last week  we discovered  that we …</vt:lpstr>
      <vt:lpstr>Because …</vt:lpstr>
      <vt:lpstr>God the Father</vt:lpstr>
      <vt:lpstr>God the Son</vt:lpstr>
      <vt:lpstr>God the Holy Spirit </vt:lpstr>
      <vt:lpstr>PowerPoint Presentation</vt:lpstr>
      <vt:lpstr>God Has a  Wonderful Plan  for Your Life</vt:lpstr>
      <vt:lpstr>It's true . . .</vt:lpstr>
      <vt:lpstr>This plan is revealed in a </vt:lpstr>
      <vt:lpstr>God’s Plan for Our Lives is ...</vt:lpstr>
      <vt:lpstr>1. TO KNOW HIM BETTER 1:17</vt:lpstr>
      <vt:lpstr>1. TO KNOW HIM BETTER 1:17</vt:lpstr>
      <vt:lpstr>Through FAITH</vt:lpstr>
      <vt:lpstr>Through LOVE</vt:lpstr>
      <vt:lpstr>Through PRAYER</vt:lpstr>
      <vt:lpstr>Through THE SPIRIT</vt:lpstr>
      <vt:lpstr>All to know HIM BETTER</vt:lpstr>
      <vt:lpstr>2. TO KNOW HIS HOPE 1:18</vt:lpstr>
      <vt:lpstr>2. To Know HIS HOPE 1:18</vt:lpstr>
      <vt:lpstr>It’s HEARTFELT </vt:lpstr>
      <vt:lpstr>It’s SUMMONING  </vt:lpstr>
      <vt:lpstr>It’s GLORIOUS </vt:lpstr>
      <vt:lpstr>It’s PERSONAL </vt:lpstr>
      <vt:lpstr>3. TO KNOW HIS POWER</vt:lpstr>
      <vt:lpstr>His INCOMPARABLE Power</vt:lpstr>
      <vt:lpstr>His INTERNAL Power</vt:lpstr>
      <vt:lpstr>His RESURRECTION Power</vt:lpstr>
      <vt:lpstr>His EXALTATION Power</vt:lpstr>
      <vt:lpstr>His ETERNAL Power</vt:lpstr>
      <vt:lpstr>His RULING Power</vt:lpstr>
      <vt:lpstr>His CHURCH Power</vt:lpstr>
      <vt:lpstr>2 Corinthians 10</vt:lpstr>
      <vt:lpstr>PowerPoint Presentation</vt:lpstr>
      <vt:lpstr>Conclusion:</vt:lpstr>
      <vt:lpstr>God Has a  Wonderful Plan  for Your Life</vt:lpstr>
      <vt:lpstr>LET’S PRAY!</vt:lpstr>
    </vt:vector>
  </TitlesOfParts>
  <Company>Bible Point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Has a Wonderful Plan for Your Life"</dc:title>
  <dc:creator>Dennis Henderson</dc:creator>
  <cp:lastModifiedBy>Dennis Henderson</cp:lastModifiedBy>
  <cp:revision>231</cp:revision>
  <dcterms:created xsi:type="dcterms:W3CDTF">2004-11-18T19:14:42Z</dcterms:created>
  <dcterms:modified xsi:type="dcterms:W3CDTF">2021-05-20T18:49:37Z</dcterms:modified>
</cp:coreProperties>
</file>