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308" r:id="rId6"/>
    <p:sldId id="260" r:id="rId7"/>
    <p:sldId id="295" r:id="rId8"/>
    <p:sldId id="273" r:id="rId9"/>
    <p:sldId id="279" r:id="rId10"/>
    <p:sldId id="281" r:id="rId11"/>
    <p:sldId id="276" r:id="rId12"/>
    <p:sldId id="282" r:id="rId13"/>
    <p:sldId id="262" r:id="rId14"/>
    <p:sldId id="290" r:id="rId15"/>
    <p:sldId id="283" r:id="rId16"/>
    <p:sldId id="284" r:id="rId17"/>
    <p:sldId id="292" r:id="rId18"/>
    <p:sldId id="286" r:id="rId19"/>
    <p:sldId id="361" r:id="rId20"/>
    <p:sldId id="261" r:id="rId21"/>
    <p:sldId id="303" r:id="rId22"/>
    <p:sldId id="296" r:id="rId23"/>
    <p:sldId id="305" r:id="rId24"/>
    <p:sldId id="364" r:id="rId25"/>
    <p:sldId id="365" r:id="rId26"/>
    <p:sldId id="363" r:id="rId27"/>
    <p:sldId id="263" r:id="rId28"/>
    <p:sldId id="302" r:id="rId29"/>
    <p:sldId id="264" r:id="rId30"/>
    <p:sldId id="265" r:id="rId31"/>
    <p:sldId id="266" r:id="rId32"/>
    <p:sldId id="360" r:id="rId33"/>
    <p:sldId id="356" r:id="rId3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100000"/>
    <a:srgbClr val="4D4D4D"/>
    <a:srgbClr val="CC0000"/>
    <a:srgbClr val="663300"/>
    <a:srgbClr val="FFCC66"/>
    <a:srgbClr val="8E5E08"/>
    <a:srgbClr val="CC3300"/>
    <a:srgbClr val="F2A11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0" autoAdjust="0"/>
    <p:restoredTop sz="86410" autoAdjust="0"/>
  </p:normalViewPr>
  <p:slideViewPr>
    <p:cSldViewPr snapToGrid="0" showGuides="1">
      <p:cViewPr varScale="1">
        <p:scale>
          <a:sx n="71" d="100"/>
          <a:sy n="71" d="100"/>
        </p:scale>
        <p:origin x="989" y="48"/>
      </p:cViewPr>
      <p:guideLst>
        <p:guide orient="horz" pos="2160"/>
        <p:guide pos="3840"/>
      </p:guideLst>
    </p:cSldViewPr>
  </p:slideViewPr>
  <p:outlineViewPr>
    <p:cViewPr>
      <p:scale>
        <a:sx n="33" d="100"/>
        <a:sy n="33" d="100"/>
      </p:scale>
      <p:origin x="0" y="-1284"/>
    </p:cViewPr>
  </p:outlineViewPr>
  <p:notesTextViewPr>
    <p:cViewPr>
      <p:scale>
        <a:sx n="100" d="100"/>
        <a:sy n="100" d="100"/>
      </p:scale>
      <p:origin x="0" y="-4291"/>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DD48A0CE-CF2F-4FD1-9F05-0BFA726FAB53}" type="datetimeFigureOut">
              <a:rPr lang="en-US"/>
              <a:pPr>
                <a:defRPr/>
              </a:pPr>
              <a:t>5/20/2021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07C04717-C718-4DF2-8F84-A28587564E5C}" type="slidenum">
              <a:rPr lang="en-US"/>
              <a:pPr>
                <a:defRPr/>
              </a:pPr>
              <a:t>‹#›</a:t>
            </a:fld>
            <a:endParaRPr lang="en-US"/>
          </a:p>
        </p:txBody>
      </p:sp>
    </p:spTree>
    <p:extLst>
      <p:ext uri="{BB962C8B-B14F-4D97-AF65-F5344CB8AC3E}">
        <p14:creationId xmlns:p14="http://schemas.microsoft.com/office/powerpoint/2010/main" val="14683985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Background gold bars are licensed from http://www.bigstockphoto.com/image-2766296/stock-photo-gold-bars  to reuse go and license your own copy.  </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dirty="0"/>
          </a:p>
          <a:p>
            <a:endParaRPr lang="en-US" dirty="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BC541E-22DF-472F-B6D2-2D417112ED89}" type="slidenum">
              <a:rPr lang="en-US" smtClean="0">
                <a:latin typeface="Arial" pitchFamily="34" charset="0"/>
                <a:cs typeface="Arial" pitchFamily="34" charset="0"/>
              </a:rPr>
              <a:pPr/>
              <a:t>1</a:t>
            </a:fld>
            <a:endParaRPr lang="en-US">
              <a:latin typeface="Arial" pitchFamily="34" charset="0"/>
              <a:cs typeface="Arial" pitchFamily="34" charset="0"/>
            </a:endParaRPr>
          </a:p>
        </p:txBody>
      </p:sp>
    </p:spTree>
    <p:extLst>
      <p:ext uri="{BB962C8B-B14F-4D97-AF65-F5344CB8AC3E}">
        <p14:creationId xmlns:p14="http://schemas.microsoft.com/office/powerpoint/2010/main" val="2907439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Chains broken = LICENSED and NOT FOR REUSE.  To reuse get a license from http://www.istockphoto.com/stock-photo-7292096-broken-manacles.php</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CD3D76-188B-4445-8928-C606686A6546}" type="slidenum">
              <a:rPr lang="en-US" smtClean="0">
                <a:latin typeface="Arial" pitchFamily="34" charset="0"/>
                <a:cs typeface="Arial" pitchFamily="34" charset="0"/>
              </a:rPr>
              <a:pPr/>
              <a:t>14</a:t>
            </a:fld>
            <a:endParaRPr lang="en-US">
              <a:latin typeface="Arial" pitchFamily="34" charset="0"/>
              <a:cs typeface="Arial" pitchFamily="34" charset="0"/>
            </a:endParaRPr>
          </a:p>
        </p:txBody>
      </p:sp>
    </p:spTree>
    <p:extLst>
      <p:ext uri="{BB962C8B-B14F-4D97-AF65-F5344CB8AC3E}">
        <p14:creationId xmlns:p14="http://schemas.microsoft.com/office/powerpoint/2010/main" val="347464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Gift box = Licensed = NOT FOR REUSE. To reuse get your license from http://www.dreamstime.com/gift-image9378333</a:t>
            </a:r>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641331-7000-48D8-988D-6E5F3CA8EE6E}" type="slidenum">
              <a:rPr lang="en-US" smtClean="0">
                <a:latin typeface="Arial" pitchFamily="34" charset="0"/>
                <a:cs typeface="Arial" pitchFamily="34" charset="0"/>
              </a:rPr>
              <a:pPr/>
              <a:t>15</a:t>
            </a:fld>
            <a:endParaRPr lang="en-US">
              <a:latin typeface="Arial" pitchFamily="34" charset="0"/>
              <a:cs typeface="Arial" pitchFamily="34" charset="0"/>
            </a:endParaRPr>
          </a:p>
        </p:txBody>
      </p:sp>
    </p:spTree>
    <p:extLst>
      <p:ext uri="{BB962C8B-B14F-4D97-AF65-F5344CB8AC3E}">
        <p14:creationId xmlns:p14="http://schemas.microsoft.com/office/powerpoint/2010/main" val="1537010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Jesus with Bible = LICENSED and NOT FOR REUSE.  To reuse get a license from http://www.istockphoto.com/stock-photo-7676004-jesus-is-teaching-you.php</a:t>
            </a:r>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B4ED75-1A78-4E49-90AB-CAE8DB8D50DC}" type="slidenum">
              <a:rPr lang="en-US" smtClean="0">
                <a:latin typeface="Arial" pitchFamily="34" charset="0"/>
                <a:cs typeface="Arial" pitchFamily="34" charset="0"/>
              </a:rPr>
              <a:pPr/>
              <a:t>16</a:t>
            </a:fld>
            <a:endParaRPr lang="en-US">
              <a:latin typeface="Arial" pitchFamily="34" charset="0"/>
              <a:cs typeface="Arial" pitchFamily="34" charset="0"/>
            </a:endParaRPr>
          </a:p>
        </p:txBody>
      </p:sp>
    </p:spTree>
    <p:extLst>
      <p:ext uri="{BB962C8B-B14F-4D97-AF65-F5344CB8AC3E}">
        <p14:creationId xmlns:p14="http://schemas.microsoft.com/office/powerpoint/2010/main" val="529843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Check Mark = FREE = from BiblePoint art. </a:t>
            </a:r>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3328AF-2403-4A4B-A1D2-B435F49E3B5E}" type="slidenum">
              <a:rPr lang="en-US" smtClean="0">
                <a:latin typeface="Arial" pitchFamily="34" charset="0"/>
                <a:cs typeface="Arial" pitchFamily="34" charset="0"/>
              </a:rPr>
              <a:pPr/>
              <a:t>17</a:t>
            </a:fld>
            <a:endParaRPr lang="en-US">
              <a:latin typeface="Arial" pitchFamily="34" charset="0"/>
              <a:cs typeface="Arial" pitchFamily="34" charset="0"/>
            </a:endParaRPr>
          </a:p>
        </p:txBody>
      </p:sp>
    </p:spTree>
    <p:extLst>
      <p:ext uri="{BB962C8B-B14F-4D97-AF65-F5344CB8AC3E}">
        <p14:creationId xmlns:p14="http://schemas.microsoft.com/office/powerpoint/2010/main" val="323479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Life ring = LICENSED and NOT FOR REUSE.  To reuse get a license from http://www.bigstockphoto.com/image-7198188/stock-photo-help!-ring-buoy-underwater</a:t>
            </a:r>
          </a:p>
          <a:p>
            <a:endParaRPr lang="en-US"/>
          </a:p>
          <a:p>
            <a:r>
              <a:rPr lang="en-US"/>
              <a:t>Stretched hand = FREE = from http://www.sxc.hu/browse.phtml?f=download&amp;id=377625</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8D7771-2973-41E6-8BDD-DF72D35CC101}" type="slidenum">
              <a:rPr lang="en-US" smtClean="0">
                <a:latin typeface="Arial" pitchFamily="34" charset="0"/>
                <a:cs typeface="Arial" pitchFamily="34" charset="0"/>
              </a:rPr>
              <a:pPr/>
              <a:t>21</a:t>
            </a:fld>
            <a:endParaRPr lang="en-US">
              <a:latin typeface="Arial" pitchFamily="34" charset="0"/>
              <a:cs typeface="Arial" pitchFamily="34" charset="0"/>
            </a:endParaRPr>
          </a:p>
        </p:txBody>
      </p:sp>
    </p:spTree>
    <p:extLst>
      <p:ext uri="{BB962C8B-B14F-4D97-AF65-F5344CB8AC3E}">
        <p14:creationId xmlns:p14="http://schemas.microsoft.com/office/powerpoint/2010/main" val="20371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Scroll = LICENSED and NOT FOR REUSE.  To reuse get a license at http://www.istockphoto.com/stock-photo-9551866-sealed-scroll-document.php</a:t>
            </a:r>
          </a:p>
          <a:p>
            <a:endParaRPr lang="en-US"/>
          </a:p>
          <a:p>
            <a:r>
              <a:rPr lang="en-US"/>
              <a:t>Signet Ring = FREE = from http://commons.wikimedia.org/wiki/File:Seal_ring_Ptah_Great_with_love_E3603_mp3h8732.jpg</a:t>
            </a:r>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5A88CB-CDE1-4E82-821C-EFB65FE35877}" type="slidenum">
              <a:rPr lang="en-US" smtClean="0">
                <a:latin typeface="Arial" pitchFamily="34" charset="0"/>
                <a:cs typeface="Arial" pitchFamily="34" charset="0"/>
              </a:rPr>
              <a:pPr/>
              <a:t>22</a:t>
            </a:fld>
            <a:endParaRPr lang="en-US">
              <a:latin typeface="Arial" pitchFamily="34" charset="0"/>
              <a:cs typeface="Arial" pitchFamily="34" charset="0"/>
            </a:endParaRPr>
          </a:p>
        </p:txBody>
      </p:sp>
    </p:spTree>
    <p:extLst>
      <p:ext uri="{BB962C8B-B14F-4D97-AF65-F5344CB8AC3E}">
        <p14:creationId xmlns:p14="http://schemas.microsoft.com/office/powerpoint/2010/main" val="4075993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Scroll = LICENSED and NOT FOR REUSE.  To reuse get a license at http://www.istockphoto.com/stock-photo-9551866-sealed-scroll-document.php</a:t>
            </a:r>
          </a:p>
          <a:p>
            <a:endParaRPr lang="en-US"/>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9E4039-7723-4B4E-8CB6-8F5AB708B993}" type="slidenum">
              <a:rPr lang="en-US" smtClean="0">
                <a:latin typeface="Arial" pitchFamily="34" charset="0"/>
                <a:cs typeface="Arial" pitchFamily="34" charset="0"/>
              </a:rPr>
              <a:pPr/>
              <a:t>23</a:t>
            </a:fld>
            <a:endParaRPr lang="en-US">
              <a:latin typeface="Arial" pitchFamily="34" charset="0"/>
              <a:cs typeface="Arial" pitchFamily="34" charset="0"/>
            </a:endParaRPr>
          </a:p>
        </p:txBody>
      </p:sp>
    </p:spTree>
    <p:extLst>
      <p:ext uri="{BB962C8B-B14F-4D97-AF65-F5344CB8AC3E}">
        <p14:creationId xmlns:p14="http://schemas.microsoft.com/office/powerpoint/2010/main" val="2581183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Money = LICENSED and NOT FOR REUSE elsewhere.  To reuse get a license from http://www.dreamstime.com/item.php?imageid=3006819</a:t>
            </a:r>
          </a:p>
          <a:p>
            <a:endParaRPr lang="en-US"/>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8B87FA-7ABF-47F9-947B-3488D317EF49}" type="slidenum">
              <a:rPr lang="en-US" smtClean="0">
                <a:latin typeface="Arial" pitchFamily="34" charset="0"/>
                <a:cs typeface="Arial" pitchFamily="34" charset="0"/>
              </a:rPr>
              <a:pPr/>
              <a:t>24</a:t>
            </a:fld>
            <a:endParaRPr lang="en-US">
              <a:latin typeface="Arial" pitchFamily="34" charset="0"/>
              <a:cs typeface="Arial" pitchFamily="34" charset="0"/>
            </a:endParaRPr>
          </a:p>
        </p:txBody>
      </p:sp>
    </p:spTree>
    <p:extLst>
      <p:ext uri="{BB962C8B-B14F-4D97-AF65-F5344CB8AC3E}">
        <p14:creationId xmlns:p14="http://schemas.microsoft.com/office/powerpoint/2010/main" val="450183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Money = LICENSED and NOT FOR REUSE elsewhere.  To reuse get a license from http://www.dreamstime.com/item.php?imageid=3006819</a:t>
            </a:r>
          </a:p>
          <a:p>
            <a:endParaRPr lang="en-US"/>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8B87FA-7ABF-47F9-947B-3488D317EF49}" type="slidenum">
              <a:rPr lang="en-US" smtClean="0">
                <a:latin typeface="Arial" pitchFamily="34" charset="0"/>
                <a:cs typeface="Arial" pitchFamily="34" charset="0"/>
              </a:rPr>
              <a:pPr/>
              <a:t>25</a:t>
            </a:fld>
            <a:endParaRPr lang="en-US">
              <a:latin typeface="Arial" pitchFamily="34" charset="0"/>
              <a:cs typeface="Arial" pitchFamily="34" charset="0"/>
            </a:endParaRPr>
          </a:p>
        </p:txBody>
      </p:sp>
    </p:spTree>
    <p:extLst>
      <p:ext uri="{BB962C8B-B14F-4D97-AF65-F5344CB8AC3E}">
        <p14:creationId xmlns:p14="http://schemas.microsoft.com/office/powerpoint/2010/main" val="160380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Money = LICENSED and NOT FOR REUSE elsewhere.  To reuse get a license from http://www.dreamstime.com/item.php?imageid=3006819</a:t>
            </a:r>
          </a:p>
          <a:p>
            <a:endParaRPr lang="en-US"/>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8B87FA-7ABF-47F9-947B-3488D317EF49}" type="slidenum">
              <a:rPr lang="en-US" smtClean="0">
                <a:latin typeface="Arial" pitchFamily="34" charset="0"/>
                <a:cs typeface="Arial" pitchFamily="34" charset="0"/>
              </a:rPr>
              <a:pPr/>
              <a:t>26</a:t>
            </a:fld>
            <a:endParaRPr lang="en-US">
              <a:latin typeface="Arial" pitchFamily="34" charset="0"/>
              <a:cs typeface="Arial" pitchFamily="34" charset="0"/>
            </a:endParaRPr>
          </a:p>
        </p:txBody>
      </p:sp>
    </p:spTree>
    <p:extLst>
      <p:ext uri="{BB962C8B-B14F-4D97-AF65-F5344CB8AC3E}">
        <p14:creationId xmlns:p14="http://schemas.microsoft.com/office/powerpoint/2010/main" val="3184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Clouds = FREE = from dreamstimefree_2738941</a:t>
            </a:r>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662004-DB09-4924-AE09-EC374B378485}" type="slidenum">
              <a:rPr lang="en-US" smtClean="0">
                <a:latin typeface="Arial" pitchFamily="34" charset="0"/>
                <a:cs typeface="Arial" pitchFamily="34" charset="0"/>
              </a:rPr>
              <a:pPr/>
              <a:t>6</a:t>
            </a:fld>
            <a:endParaRPr lang="en-US">
              <a:latin typeface="Arial" pitchFamily="34" charset="0"/>
              <a:cs typeface="Arial" pitchFamily="34" charset="0"/>
            </a:endParaRPr>
          </a:p>
        </p:txBody>
      </p:sp>
    </p:spTree>
    <p:extLst>
      <p:ext uri="{BB962C8B-B14F-4D97-AF65-F5344CB8AC3E}">
        <p14:creationId xmlns:p14="http://schemas.microsoft.com/office/powerpoint/2010/main" val="2392563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Cross = LICENSED and NOT FOR REUSE.   To reuse get your own license from istock_000000431801</a:t>
            </a: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94B084-7C35-4560-B797-E72501466AAB}" type="slidenum">
              <a:rPr lang="en-US" smtClean="0">
                <a:latin typeface="Arial" pitchFamily="34" charset="0"/>
                <a:cs typeface="Arial" pitchFamily="34" charset="0"/>
              </a:rPr>
              <a:pPr/>
              <a:t>27</a:t>
            </a:fld>
            <a:endParaRPr lang="en-US">
              <a:latin typeface="Arial" pitchFamily="34" charset="0"/>
              <a:cs typeface="Arial" pitchFamily="34" charset="0"/>
            </a:endParaRPr>
          </a:p>
        </p:txBody>
      </p:sp>
    </p:spTree>
    <p:extLst>
      <p:ext uri="{BB962C8B-B14F-4D97-AF65-F5344CB8AC3E}">
        <p14:creationId xmlns:p14="http://schemas.microsoft.com/office/powerpoint/2010/main" val="255226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Look in mirror is LICENSED and NOT FOR REUSE.  To reuse get a license from http://www.dreamstime.com/reflection-in-a-mirror-image2095515</a:t>
            </a:r>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33119B-C6DE-489D-B89A-1BC63E411940}" type="slidenum">
              <a:rPr lang="en-US" smtClean="0">
                <a:latin typeface="Arial" pitchFamily="34" charset="0"/>
                <a:cs typeface="Arial" pitchFamily="34" charset="0"/>
              </a:rPr>
              <a:pPr/>
              <a:t>28</a:t>
            </a:fld>
            <a:endParaRPr lang="en-US">
              <a:latin typeface="Arial" pitchFamily="34" charset="0"/>
              <a:cs typeface="Arial" pitchFamily="34" charset="0"/>
            </a:endParaRPr>
          </a:p>
        </p:txBody>
      </p:sp>
    </p:spTree>
    <p:extLst>
      <p:ext uri="{BB962C8B-B14F-4D97-AF65-F5344CB8AC3E}">
        <p14:creationId xmlns:p14="http://schemas.microsoft.com/office/powerpoint/2010/main" val="261938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Gift box = Licensed = NOT FOR REUSE. To reuse get your license from http://www.dreamstime.com/gift-image9378333</a:t>
            </a:r>
          </a:p>
          <a:p>
            <a:pPr eaLnBrk="1" hangingPunct="1">
              <a:spcBef>
                <a:spcPct val="0"/>
              </a:spcBef>
            </a:pPr>
            <a:endParaRPr lang="en-US"/>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34E703-39E8-493D-8850-DED4621FB866}" type="slidenum">
              <a:rPr lang="en-US" smtClean="0">
                <a:latin typeface="Arial" pitchFamily="34" charset="0"/>
                <a:cs typeface="Arial" pitchFamily="34" charset="0"/>
              </a:rPr>
              <a:pPr/>
              <a:t>29</a:t>
            </a:fld>
            <a:endParaRPr lang="en-US">
              <a:latin typeface="Arial" pitchFamily="34" charset="0"/>
              <a:cs typeface="Arial" pitchFamily="34" charset="0"/>
            </a:endParaRPr>
          </a:p>
        </p:txBody>
      </p:sp>
    </p:spTree>
    <p:extLst>
      <p:ext uri="{BB962C8B-B14F-4D97-AF65-F5344CB8AC3E}">
        <p14:creationId xmlns:p14="http://schemas.microsoft.com/office/powerpoint/2010/main" val="2080181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Gold bars are LICENSED and NOT FOR REUSE.  To reuse get a license from http://www.bigstockphoto.com/image-2766296/stock-photo-gold-bars</a:t>
            </a:r>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0AD2D4-5752-4657-978D-AC4936811C72}" type="slidenum">
              <a:rPr lang="en-US" smtClean="0">
                <a:latin typeface="Arial" pitchFamily="34" charset="0"/>
                <a:cs typeface="Arial" pitchFamily="34" charset="0"/>
              </a:rPr>
              <a:pPr/>
              <a:t>32</a:t>
            </a:fld>
            <a:endParaRPr lang="en-US">
              <a:latin typeface="Arial" pitchFamily="34" charset="0"/>
              <a:cs typeface="Arial" pitchFamily="34" charset="0"/>
            </a:endParaRPr>
          </a:p>
        </p:txBody>
      </p:sp>
    </p:spTree>
    <p:extLst>
      <p:ext uri="{BB962C8B-B14F-4D97-AF65-F5344CB8AC3E}">
        <p14:creationId xmlns:p14="http://schemas.microsoft.com/office/powerpoint/2010/main" val="313202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Check Mark = FREE = BiblePoint art.</a:t>
            </a:r>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17379B-A765-45FF-B22A-C36CEFE3B85B}" type="slidenum">
              <a:rPr lang="en-US" smtClean="0">
                <a:latin typeface="Arial" pitchFamily="34" charset="0"/>
                <a:cs typeface="Arial" pitchFamily="34" charset="0"/>
              </a:rPr>
              <a:pPr/>
              <a:t>7</a:t>
            </a:fld>
            <a:endParaRPr lang="en-US">
              <a:latin typeface="Arial" pitchFamily="34" charset="0"/>
              <a:cs typeface="Arial" pitchFamily="34" charset="0"/>
            </a:endParaRPr>
          </a:p>
        </p:txBody>
      </p:sp>
    </p:spTree>
    <p:extLst>
      <p:ext uri="{BB962C8B-B14F-4D97-AF65-F5344CB8AC3E}">
        <p14:creationId xmlns:p14="http://schemas.microsoft.com/office/powerpoint/2010/main" val="357572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Heart = FREE =BiblePoint art.</a:t>
            </a: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80BACC-EBDB-43E3-83D0-7B0506854A01}" type="slidenum">
              <a:rPr lang="en-US" smtClean="0">
                <a:latin typeface="Arial" pitchFamily="34" charset="0"/>
                <a:cs typeface="Arial" pitchFamily="34" charset="0"/>
              </a:rPr>
              <a:pPr/>
              <a:t>8</a:t>
            </a:fld>
            <a:endParaRPr lang="en-US">
              <a:latin typeface="Arial" pitchFamily="34" charset="0"/>
              <a:cs typeface="Arial" pitchFamily="34" charset="0"/>
            </a:endParaRPr>
          </a:p>
        </p:txBody>
      </p:sp>
    </p:spTree>
    <p:extLst>
      <p:ext uri="{BB962C8B-B14F-4D97-AF65-F5344CB8AC3E}">
        <p14:creationId xmlns:p14="http://schemas.microsoft.com/office/powerpoint/2010/main" val="62685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Jesus = LICENSED and NOT for reuse elsewhere.  To reuse get your own license from = istock_000007254772</a:t>
            </a:r>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57C596-0323-4E2A-A57D-30B82943C54A}" type="slidenum">
              <a:rPr lang="en-US" smtClean="0">
                <a:latin typeface="Arial" pitchFamily="34" charset="0"/>
                <a:cs typeface="Arial" pitchFamily="34" charset="0"/>
              </a:rPr>
              <a:pPr/>
              <a:t>9</a:t>
            </a:fld>
            <a:endParaRPr lang="en-US">
              <a:latin typeface="Arial" pitchFamily="34" charset="0"/>
              <a:cs typeface="Arial" pitchFamily="34" charset="0"/>
            </a:endParaRPr>
          </a:p>
        </p:txBody>
      </p:sp>
    </p:spTree>
    <p:extLst>
      <p:ext uri="{BB962C8B-B14F-4D97-AF65-F5344CB8AC3E}">
        <p14:creationId xmlns:p14="http://schemas.microsoft.com/office/powerpoint/2010/main" val="79821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Baby’s feet = FREE = from http://www.dreamstime.com/baby-feet-free-stock-photography-imagefree1924737</a:t>
            </a:r>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11F780-4370-43F5-9807-A2D510F64DCA}" type="slidenum">
              <a:rPr lang="en-US" smtClean="0">
                <a:latin typeface="Arial" pitchFamily="34" charset="0"/>
                <a:cs typeface="Arial" pitchFamily="34" charset="0"/>
              </a:rPr>
              <a:pPr/>
              <a:t>10</a:t>
            </a:fld>
            <a:endParaRPr lang="en-US">
              <a:latin typeface="Arial" pitchFamily="34" charset="0"/>
              <a:cs typeface="Arial" pitchFamily="34" charset="0"/>
            </a:endParaRPr>
          </a:p>
        </p:txBody>
      </p:sp>
    </p:spTree>
    <p:extLst>
      <p:ext uri="{BB962C8B-B14F-4D97-AF65-F5344CB8AC3E}">
        <p14:creationId xmlns:p14="http://schemas.microsoft.com/office/powerpoint/2010/main" val="325874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Gift box = Licensed = NOT FOR REUSE. To reuse get your license from http://www.dreamstime.com/gift-image9378333</a:t>
            </a:r>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E4ECB4-A9B9-4BA1-8A7D-CFC17FD481E8}" type="slidenum">
              <a:rPr lang="en-US" smtClean="0">
                <a:latin typeface="Arial" pitchFamily="34" charset="0"/>
                <a:cs typeface="Arial" pitchFamily="34" charset="0"/>
              </a:rPr>
              <a:pPr/>
              <a:t>11</a:t>
            </a:fld>
            <a:endParaRPr lang="en-US">
              <a:latin typeface="Arial" pitchFamily="34" charset="0"/>
              <a:cs typeface="Arial" pitchFamily="34" charset="0"/>
            </a:endParaRPr>
          </a:p>
        </p:txBody>
      </p:sp>
    </p:spTree>
    <p:extLst>
      <p:ext uri="{BB962C8B-B14F-4D97-AF65-F5344CB8AC3E}">
        <p14:creationId xmlns:p14="http://schemas.microsoft.com/office/powerpoint/2010/main" val="6610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Gift box = Licensed = NOT FOR REUSE. To reuse get your license from http://www.dreamstime.com/gift-image9378333</a:t>
            </a:r>
          </a:p>
          <a:p>
            <a:pPr eaLnBrk="1" hangingPunct="1">
              <a:spcBef>
                <a:spcPct val="0"/>
              </a:spcBef>
            </a:pPr>
            <a:endParaRPr lang="en-US"/>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A6F967-693E-4D8F-8C0F-98FD40094184}" type="slidenum">
              <a:rPr lang="en-US" smtClean="0">
                <a:latin typeface="Arial" pitchFamily="34" charset="0"/>
                <a:cs typeface="Arial" pitchFamily="34" charset="0"/>
              </a:rPr>
              <a:pPr/>
              <a:t>12</a:t>
            </a:fld>
            <a:endParaRPr lang="en-US">
              <a:latin typeface="Arial" pitchFamily="34" charset="0"/>
              <a:cs typeface="Arial" pitchFamily="34" charset="0"/>
            </a:endParaRPr>
          </a:p>
        </p:txBody>
      </p:sp>
    </p:spTree>
    <p:extLst>
      <p:ext uri="{BB962C8B-B14F-4D97-AF65-F5344CB8AC3E}">
        <p14:creationId xmlns:p14="http://schemas.microsoft.com/office/powerpoint/2010/main" val="180472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Nailed hand = LICENSED and NOT FOR REUSE.  To reuse get a license from http://www.istockphoto.com/stock-photo-5625751-crucified.php</a:t>
            </a: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66FE31-552E-4B39-AB3E-63368EB6373A}" type="slidenum">
              <a:rPr lang="en-US" smtClean="0">
                <a:latin typeface="Arial" pitchFamily="34" charset="0"/>
                <a:cs typeface="Arial" pitchFamily="34" charset="0"/>
              </a:rPr>
              <a:pPr/>
              <a:t>13</a:t>
            </a:fld>
            <a:endParaRPr lang="en-US">
              <a:latin typeface="Arial" pitchFamily="34" charset="0"/>
              <a:cs typeface="Arial" pitchFamily="34" charset="0"/>
            </a:endParaRPr>
          </a:p>
        </p:txBody>
      </p:sp>
    </p:spTree>
    <p:extLst>
      <p:ext uri="{BB962C8B-B14F-4D97-AF65-F5344CB8AC3E}">
        <p14:creationId xmlns:p14="http://schemas.microsoft.com/office/powerpoint/2010/main" val="1409684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B9A400-4760-4893-913C-A0C1BFA874FB}"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01B7F-492F-459C-A780-DEFC23CD8D08}"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
            <a:ext cx="27432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0264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3784E2-B78D-4602-9000-A4C83730585B}"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79" y="0"/>
            <a:ext cx="11923295" cy="1143000"/>
          </a:xfrm>
        </p:spPr>
        <p:txBody>
          <a:bodyPr/>
          <a:lstStyle>
            <a:lvl1pPr>
              <a:defRPr sz="7200" b="1"/>
            </a:lvl1pPr>
          </a:lstStyle>
          <a:p>
            <a:r>
              <a:rPr lang="en-US" dirty="0"/>
              <a:t>Click to edit Master title style</a:t>
            </a:r>
          </a:p>
        </p:txBody>
      </p:sp>
      <p:sp>
        <p:nvSpPr>
          <p:cNvPr id="3" name="Content Placeholder 2"/>
          <p:cNvSpPr>
            <a:spLocks noGrp="1"/>
          </p:cNvSpPr>
          <p:nvPr>
            <p:ph idx="1"/>
          </p:nvPr>
        </p:nvSpPr>
        <p:spPr>
          <a:effectLst/>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2D7A31-0D34-4FB3-A719-BFB4C54A5296}" type="slidenum">
              <a:rPr lang="en-US"/>
              <a:pPr>
                <a:defRPr/>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49E2EC-9032-4A95-90FB-2CD32F98DBE9}"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14E3DA-60DF-447B-922C-D6A811630C32}"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6F2AC3-7BF7-4FA1-85DF-69B55E91E148}"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422E04D-7362-4304-A48A-3E6896CA52E6}"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5987F9-8A8C-4755-AABA-4B117783AF7D}"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95FF75-A715-42DA-A7C8-BE3C02887E5F}"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9C5883-0417-4F8A-94C1-0EA5D9743ECF}" type="slidenum">
              <a:rPr lang="en-US"/>
              <a:pPr>
                <a:defRPr/>
              </a:pPr>
              <a:t>‹#›</a:t>
            </a:fld>
            <a:endParaRPr lang="en-US"/>
          </a:p>
        </p:txBody>
      </p:sp>
    </p:spTree>
  </p:cSld>
  <p:clrMapOvr>
    <a:masterClrMapping/>
  </p:clrMapOvr>
  <p:transition>
    <p:zoom/>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4AED95-5475-4BCF-928F-6E9696B5F8CF}"/>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Rectangle 2"/>
          <p:cNvSpPr>
            <a:spLocks noGrp="1" noChangeArrowheads="1"/>
          </p:cNvSpPr>
          <p:nvPr>
            <p:ph type="title"/>
          </p:nvPr>
        </p:nvSpPr>
        <p:spPr bwMode="auto">
          <a:xfrm>
            <a:off x="609600" y="0"/>
            <a:ext cx="10972800" cy="1143000"/>
          </a:xfrm>
          <a:prstGeom prst="rect">
            <a:avLst/>
          </a:prstGeom>
          <a:noFill/>
          <a:ln w="9525">
            <a:noFill/>
            <a:miter lim="800000"/>
            <a:headEnd/>
            <a:tailEnd/>
          </a:ln>
          <a:effectLst>
            <a:outerShdw dist="35921" dir="2700000" algn="ctr" rotWithShape="0">
              <a:srgbClr val="F4B33E"/>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a:outerShdw dist="35921" dir="2700000" algn="ctr" rotWithShape="0">
              <a:srgbClr val="F4B33E"/>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C01988CB-8D71-493B-82B5-8C83677EFC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sndAc>
      <p:stSnd>
        <p:snd r:embed="rId13" name="camera.wav"/>
      </p:stSnd>
    </p:sndAc>
  </p:transition>
  <p:txStyles>
    <p:titleStyle>
      <a:lvl1pPr algn="ctr" rtl="0" eaLnBrk="0" fontAlgn="base" hangingPunct="0">
        <a:spcBef>
          <a:spcPct val="0"/>
        </a:spcBef>
        <a:spcAft>
          <a:spcPct val="0"/>
        </a:spcAft>
        <a:defRPr sz="6600" b="0">
          <a:solidFill>
            <a:schemeClr val="tx1"/>
          </a:solidFill>
          <a:latin typeface="Colonna MT" panose="04020805060202030203" pitchFamily="82" charset="0"/>
          <a:ea typeface="+mj-ea"/>
          <a:cs typeface="+mj-cs"/>
        </a:defRPr>
      </a:lvl1pPr>
      <a:lvl2pPr algn="ctr" rtl="0" eaLnBrk="0" fontAlgn="base" hangingPunct="0">
        <a:spcBef>
          <a:spcPct val="0"/>
        </a:spcBef>
        <a:spcAft>
          <a:spcPct val="0"/>
        </a:spcAft>
        <a:defRPr sz="4800" b="1">
          <a:solidFill>
            <a:srgbClr val="663300"/>
          </a:solidFill>
          <a:latin typeface="Times New Roman" pitchFamily="18" charset="0"/>
          <a:cs typeface="Times New Roman" pitchFamily="18" charset="0"/>
        </a:defRPr>
      </a:lvl2pPr>
      <a:lvl3pPr algn="ctr" rtl="0" eaLnBrk="0" fontAlgn="base" hangingPunct="0">
        <a:spcBef>
          <a:spcPct val="0"/>
        </a:spcBef>
        <a:spcAft>
          <a:spcPct val="0"/>
        </a:spcAft>
        <a:defRPr sz="4800" b="1">
          <a:solidFill>
            <a:srgbClr val="663300"/>
          </a:solidFill>
          <a:latin typeface="Times New Roman" pitchFamily="18" charset="0"/>
          <a:cs typeface="Times New Roman" pitchFamily="18" charset="0"/>
        </a:defRPr>
      </a:lvl3pPr>
      <a:lvl4pPr algn="ctr" rtl="0" eaLnBrk="0" fontAlgn="base" hangingPunct="0">
        <a:spcBef>
          <a:spcPct val="0"/>
        </a:spcBef>
        <a:spcAft>
          <a:spcPct val="0"/>
        </a:spcAft>
        <a:defRPr sz="4800" b="1">
          <a:solidFill>
            <a:srgbClr val="663300"/>
          </a:solidFill>
          <a:latin typeface="Times New Roman" pitchFamily="18" charset="0"/>
          <a:cs typeface="Times New Roman" pitchFamily="18" charset="0"/>
        </a:defRPr>
      </a:lvl4pPr>
      <a:lvl5pPr algn="ctr" rtl="0" eaLnBrk="0" fontAlgn="base" hangingPunct="0">
        <a:spcBef>
          <a:spcPct val="0"/>
        </a:spcBef>
        <a:spcAft>
          <a:spcPct val="0"/>
        </a:spcAft>
        <a:defRPr sz="4800" b="1">
          <a:solidFill>
            <a:srgbClr val="663300"/>
          </a:solidFill>
          <a:latin typeface="Times New Roman" pitchFamily="18" charset="0"/>
          <a:cs typeface="Times New Roman" pitchFamily="18" charset="0"/>
        </a:defRPr>
      </a:lvl5pPr>
      <a:lvl6pPr marL="457200" algn="ctr" rtl="0" fontAlgn="base">
        <a:spcBef>
          <a:spcPct val="0"/>
        </a:spcBef>
        <a:spcAft>
          <a:spcPct val="0"/>
        </a:spcAft>
        <a:defRPr sz="4800" b="1">
          <a:solidFill>
            <a:srgbClr val="663300"/>
          </a:solidFill>
          <a:latin typeface="Times New Roman" pitchFamily="18" charset="0"/>
          <a:cs typeface="Times New Roman" pitchFamily="18" charset="0"/>
        </a:defRPr>
      </a:lvl6pPr>
      <a:lvl7pPr marL="914400" algn="ctr" rtl="0" fontAlgn="base">
        <a:spcBef>
          <a:spcPct val="0"/>
        </a:spcBef>
        <a:spcAft>
          <a:spcPct val="0"/>
        </a:spcAft>
        <a:defRPr sz="4800" b="1">
          <a:solidFill>
            <a:srgbClr val="663300"/>
          </a:solidFill>
          <a:latin typeface="Times New Roman" pitchFamily="18" charset="0"/>
          <a:cs typeface="Times New Roman" pitchFamily="18" charset="0"/>
        </a:defRPr>
      </a:lvl7pPr>
      <a:lvl8pPr marL="1371600" algn="ctr" rtl="0" fontAlgn="base">
        <a:spcBef>
          <a:spcPct val="0"/>
        </a:spcBef>
        <a:spcAft>
          <a:spcPct val="0"/>
        </a:spcAft>
        <a:defRPr sz="4800" b="1">
          <a:solidFill>
            <a:srgbClr val="663300"/>
          </a:solidFill>
          <a:latin typeface="Times New Roman" pitchFamily="18" charset="0"/>
          <a:cs typeface="Times New Roman" pitchFamily="18" charset="0"/>
        </a:defRPr>
      </a:lvl8pPr>
      <a:lvl9pPr marL="1828800" algn="ctr" rtl="0" fontAlgn="base">
        <a:spcBef>
          <a:spcPct val="0"/>
        </a:spcBef>
        <a:spcAft>
          <a:spcPct val="0"/>
        </a:spcAft>
        <a:defRPr sz="4800" b="1">
          <a:solidFill>
            <a:srgbClr val="663300"/>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tx1"/>
          </a:solidFill>
          <a:latin typeface="+mn-lt"/>
          <a:cs typeface="+mn-cs"/>
        </a:defRPr>
      </a:lvl2pPr>
      <a:lvl3pPr marL="1143000" indent="-228600" algn="l" rtl="0" eaLnBrk="0" fontAlgn="base" hangingPunct="0">
        <a:spcBef>
          <a:spcPct val="20000"/>
        </a:spcBef>
        <a:spcAft>
          <a:spcPct val="0"/>
        </a:spcAft>
        <a:buChar char="•"/>
        <a:defRPr sz="3200" b="1">
          <a:solidFill>
            <a:schemeClr val="tx1"/>
          </a:solidFill>
          <a:latin typeface="+mn-lt"/>
          <a:cs typeface="+mn-cs"/>
        </a:defRPr>
      </a:lvl3pPr>
      <a:lvl4pPr marL="1600200" indent="-228600" algn="l" rtl="0" eaLnBrk="0" fontAlgn="base" hangingPunct="0">
        <a:spcBef>
          <a:spcPct val="20000"/>
        </a:spcBef>
        <a:spcAft>
          <a:spcPct val="0"/>
        </a:spcAft>
        <a:buChar char="–"/>
        <a:defRPr sz="3200" b="1">
          <a:solidFill>
            <a:schemeClr val="tx1"/>
          </a:solidFill>
          <a:latin typeface="+mn-lt"/>
          <a:cs typeface="+mn-cs"/>
        </a:defRPr>
      </a:lvl4pPr>
      <a:lvl5pPr marL="2057400" indent="-228600" algn="l" rtl="0" eaLnBrk="0" fontAlgn="base" hangingPunct="0">
        <a:spcBef>
          <a:spcPct val="20000"/>
        </a:spcBef>
        <a:spcAft>
          <a:spcPct val="0"/>
        </a:spcAft>
        <a:buChar char="»"/>
        <a:defRPr sz="3200" b="1">
          <a:solidFill>
            <a:schemeClr val="tx1"/>
          </a:solidFill>
          <a:latin typeface="+mn-lt"/>
          <a:cs typeface="+mn-cs"/>
        </a:defRPr>
      </a:lvl5pPr>
      <a:lvl6pPr marL="2514600" indent="-228600" algn="l" rtl="0" fontAlgn="base">
        <a:spcBef>
          <a:spcPct val="20000"/>
        </a:spcBef>
        <a:spcAft>
          <a:spcPct val="0"/>
        </a:spcAft>
        <a:buChar char="»"/>
        <a:defRPr sz="3200" b="1">
          <a:solidFill>
            <a:schemeClr val="tx1"/>
          </a:solidFill>
          <a:latin typeface="+mn-lt"/>
          <a:cs typeface="+mn-cs"/>
        </a:defRPr>
      </a:lvl6pPr>
      <a:lvl7pPr marL="2971800" indent="-228600" algn="l" rtl="0" fontAlgn="base">
        <a:spcBef>
          <a:spcPct val="20000"/>
        </a:spcBef>
        <a:spcAft>
          <a:spcPct val="0"/>
        </a:spcAft>
        <a:buChar char="»"/>
        <a:defRPr sz="3200" b="1">
          <a:solidFill>
            <a:schemeClr val="tx1"/>
          </a:solidFill>
          <a:latin typeface="+mn-lt"/>
          <a:cs typeface="+mn-cs"/>
        </a:defRPr>
      </a:lvl7pPr>
      <a:lvl8pPr marL="3429000" indent="-228600" algn="l" rtl="0" fontAlgn="base">
        <a:spcBef>
          <a:spcPct val="20000"/>
        </a:spcBef>
        <a:spcAft>
          <a:spcPct val="0"/>
        </a:spcAft>
        <a:buChar char="»"/>
        <a:defRPr sz="3200" b="1">
          <a:solidFill>
            <a:schemeClr val="tx1"/>
          </a:solidFill>
          <a:latin typeface="+mn-lt"/>
          <a:cs typeface="+mn-cs"/>
        </a:defRPr>
      </a:lvl8pPr>
      <a:lvl9pPr marL="3886200" indent="-228600" algn="l" rtl="0" fontAlgn="base">
        <a:spcBef>
          <a:spcPct val="20000"/>
        </a:spcBef>
        <a:spcAft>
          <a:spcPct val="0"/>
        </a:spcAft>
        <a:buChar char="»"/>
        <a:defRPr sz="32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endParaRPr lang="en-US"/>
          </a:p>
        </p:txBody>
      </p:sp>
      <p:sp>
        <p:nvSpPr>
          <p:cNvPr id="2051" name="Rectangle 3"/>
          <p:cNvSpPr>
            <a:spLocks noGrp="1" noChangeArrowheads="1"/>
          </p:cNvSpPr>
          <p:nvPr>
            <p:ph type="subTitle" idx="1"/>
          </p:nvPr>
        </p:nvSpPr>
        <p:spPr/>
        <p:txBody>
          <a:bodyPr/>
          <a:lstStyle/>
          <a:p>
            <a:pPr eaLnBrk="1" hangingPunct="1">
              <a:defRPr/>
            </a:pPr>
            <a:endParaRPr lang="en-US"/>
          </a:p>
        </p:txBody>
      </p:sp>
      <p:pic>
        <p:nvPicPr>
          <p:cNvPr id="2" name="Picture 1">
            <a:extLst>
              <a:ext uri="{FF2B5EF4-FFF2-40B4-BE49-F238E27FC236}">
                <a16:creationId xmlns:a16="http://schemas.microsoft.com/office/drawing/2014/main" id="{C3E984EB-F5B6-4F0F-A452-E4DF4A4C919C}"/>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6" descr="BiblePointDotLogo-WhiteText">
            <a:extLst>
              <a:ext uri="{FF2B5EF4-FFF2-40B4-BE49-F238E27FC236}">
                <a16:creationId xmlns:a16="http://schemas.microsoft.com/office/drawing/2014/main" id="{F0B7FC31-AA79-4884-8553-351F2EC58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6096000" y="4568825"/>
            <a:ext cx="2336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sndAc>
      <p:stSnd>
        <p:snd r:embed="rId3" name="camera.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noChangeArrowheads="1"/>
          </p:cNvPicPr>
          <p:nvPr/>
        </p:nvPicPr>
        <p:blipFill rotWithShape="1">
          <a:blip r:embed="rId3" cstate="print"/>
          <a:srcRect l="-1" r="-2761"/>
          <a:stretch/>
        </p:blipFill>
        <p:spPr bwMode="auto">
          <a:xfrm>
            <a:off x="7237927" y="1255690"/>
            <a:ext cx="4954073" cy="5486400"/>
          </a:xfrm>
          <a:prstGeom prst="rect">
            <a:avLst/>
          </a:prstGeom>
          <a:noFill/>
          <a:ln w="9525">
            <a:noFill/>
            <a:miter lim="800000"/>
            <a:headEnd/>
            <a:tailEnd/>
          </a:ln>
        </p:spPr>
      </p:pic>
      <p:sp>
        <p:nvSpPr>
          <p:cNvPr id="6146" name="Rectangle 2"/>
          <p:cNvSpPr>
            <a:spLocks noGrp="1" noChangeArrowheads="1"/>
          </p:cNvSpPr>
          <p:nvPr>
            <p:ph type="title"/>
          </p:nvPr>
        </p:nvSpPr>
        <p:spPr/>
        <p:txBody>
          <a:bodyPr/>
          <a:lstStyle/>
          <a:p>
            <a:pPr eaLnBrk="1" hangingPunct="1">
              <a:defRPr/>
            </a:pPr>
            <a:r>
              <a:rPr lang="en-US" dirty="0"/>
              <a:t>The Father thinks so--so much:</a:t>
            </a:r>
          </a:p>
        </p:txBody>
      </p:sp>
      <p:sp>
        <p:nvSpPr>
          <p:cNvPr id="6147" name="Rectangle 3"/>
          <p:cNvSpPr>
            <a:spLocks noGrp="1" noChangeArrowheads="1"/>
          </p:cNvSpPr>
          <p:nvPr>
            <p:ph idx="1"/>
          </p:nvPr>
        </p:nvSpPr>
        <p:spPr/>
        <p:txBody>
          <a:bodyPr/>
          <a:lstStyle/>
          <a:p>
            <a:pPr eaLnBrk="1" hangingPunct="1">
              <a:defRPr/>
            </a:pPr>
            <a:r>
              <a:rPr lang="en-US" dirty="0"/>
              <a:t>He </a:t>
            </a:r>
            <a:r>
              <a:rPr lang="en-US" u="sng" dirty="0">
                <a:solidFill>
                  <a:srgbClr val="C00000"/>
                </a:solidFill>
                <a:effectLst>
                  <a:glow rad="127000">
                    <a:schemeClr val="bg1"/>
                  </a:glow>
                  <a:outerShdw blurRad="38100" dist="38100" dir="2700000" algn="tl">
                    <a:srgbClr val="000000">
                      <a:alpha val="43137"/>
                    </a:srgbClr>
                  </a:outerShdw>
                </a:effectLst>
              </a:rPr>
              <a:t>ADOPTED</a:t>
            </a:r>
            <a:r>
              <a:rPr lang="en-US" dirty="0"/>
              <a:t> Us 1:5</a:t>
            </a:r>
            <a:br>
              <a:rPr lang="en-US" dirty="0"/>
            </a:br>
            <a:endParaRPr lang="en-US" dirty="0"/>
          </a:p>
          <a:p>
            <a:pPr>
              <a:lnSpc>
                <a:spcPts val="3600"/>
              </a:lnSpc>
              <a:buNone/>
              <a:defRPr/>
            </a:pPr>
            <a:r>
              <a:rPr lang="en-US" dirty="0"/>
              <a:t>	in love  </a:t>
            </a:r>
            <a:r>
              <a:rPr lang="en-US" baseline="30000" dirty="0"/>
              <a:t>5</a:t>
            </a:r>
            <a:r>
              <a:rPr lang="en-US" dirty="0"/>
              <a:t> he predestined </a:t>
            </a:r>
            <a:br>
              <a:rPr lang="en-US" dirty="0"/>
            </a:br>
            <a:r>
              <a:rPr lang="en-US" dirty="0"/>
              <a:t>us </a:t>
            </a:r>
            <a:r>
              <a:rPr lang="en-US" dirty="0">
                <a:solidFill>
                  <a:schemeClr val="bg1"/>
                </a:solidFill>
                <a:effectLst>
                  <a:glow rad="127000">
                    <a:srgbClr val="A50021"/>
                  </a:glow>
                  <a:outerShdw blurRad="38100" dist="38100" dir="2700000" algn="tl">
                    <a:srgbClr val="000000">
                      <a:alpha val="43137"/>
                    </a:srgbClr>
                  </a:outerShdw>
                </a:effectLst>
              </a:rPr>
              <a:t>to be adopted </a:t>
            </a:r>
            <a:r>
              <a:rPr lang="en-US" dirty="0"/>
              <a:t>as his </a:t>
            </a:r>
            <a:br>
              <a:rPr lang="en-US" dirty="0"/>
            </a:br>
            <a:r>
              <a:rPr lang="en-US" dirty="0"/>
              <a:t>sons through Jesus Christ, </a:t>
            </a:r>
            <a:br>
              <a:rPr lang="en-US" dirty="0"/>
            </a:br>
            <a:r>
              <a:rPr lang="en-US" dirty="0"/>
              <a:t>in accordance with his </a:t>
            </a:r>
            <a:br>
              <a:rPr lang="en-US" dirty="0"/>
            </a:br>
            <a:r>
              <a:rPr lang="en-US" dirty="0"/>
              <a:t>pleasure and will--</a:t>
            </a: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7425" y="0"/>
            <a:ext cx="11887200" cy="1143000"/>
          </a:xfrm>
        </p:spPr>
        <p:txBody>
          <a:bodyPr/>
          <a:lstStyle/>
          <a:p>
            <a:pPr eaLnBrk="1" hangingPunct="1">
              <a:defRPr/>
            </a:pPr>
            <a:r>
              <a:rPr lang="en-US" dirty="0"/>
              <a:t>The Father thinks so--so much:</a:t>
            </a:r>
          </a:p>
        </p:txBody>
      </p:sp>
      <p:sp>
        <p:nvSpPr>
          <p:cNvPr id="6147" name="Rectangle 3"/>
          <p:cNvSpPr>
            <a:spLocks noGrp="1" noChangeArrowheads="1"/>
          </p:cNvSpPr>
          <p:nvPr>
            <p:ph type="body" idx="1"/>
          </p:nvPr>
        </p:nvSpPr>
        <p:spPr>
          <a:xfrm>
            <a:off x="609600" y="1600201"/>
            <a:ext cx="5816958" cy="4525963"/>
          </a:xfrm>
        </p:spPr>
        <p:txBody>
          <a:bodyPr/>
          <a:lstStyle/>
          <a:p>
            <a:pPr eaLnBrk="1" hangingPunct="1">
              <a:defRPr/>
            </a:pPr>
            <a:r>
              <a:rPr lang="en-US" dirty="0"/>
              <a:t>He </a:t>
            </a:r>
            <a:r>
              <a:rPr lang="en-US" u="sng" dirty="0">
                <a:solidFill>
                  <a:srgbClr val="C00000"/>
                </a:solidFill>
                <a:effectLst>
                  <a:glow rad="127000">
                    <a:schemeClr val="bg1"/>
                  </a:glow>
                  <a:outerShdw blurRad="38100" dist="38100" dir="2700000" algn="tl">
                    <a:srgbClr val="000000">
                      <a:alpha val="43137"/>
                    </a:srgbClr>
                  </a:outerShdw>
                </a:effectLst>
              </a:rPr>
              <a:t>GRACED</a:t>
            </a:r>
            <a:r>
              <a:rPr lang="en-US" dirty="0"/>
              <a:t> Us 1:6</a:t>
            </a:r>
          </a:p>
          <a:p>
            <a:pPr eaLnBrk="1" hangingPunct="1">
              <a:defRPr/>
            </a:pPr>
            <a:endParaRPr lang="en-US" sz="2000" dirty="0"/>
          </a:p>
          <a:p>
            <a:pPr eaLnBrk="1" hangingPunct="1">
              <a:buFontTx/>
              <a:buNone/>
              <a:defRPr/>
            </a:pPr>
            <a:r>
              <a:rPr lang="en-US" dirty="0"/>
              <a:t> </a:t>
            </a:r>
            <a:r>
              <a:rPr lang="en-US" baseline="30000" dirty="0"/>
              <a:t>6</a:t>
            </a:r>
            <a:r>
              <a:rPr lang="en-US" dirty="0"/>
              <a:t> to the praise of his </a:t>
            </a:r>
            <a:r>
              <a:rPr lang="en-US" dirty="0">
                <a:solidFill>
                  <a:schemeClr val="bg1"/>
                </a:solidFill>
                <a:effectLst>
                  <a:glow rad="127000">
                    <a:srgbClr val="C00000"/>
                  </a:glow>
                  <a:outerShdw blurRad="38100" dist="38100" dir="2700000" algn="tl">
                    <a:srgbClr val="000000">
                      <a:alpha val="43137"/>
                    </a:srgbClr>
                  </a:outerShdw>
                </a:effectLst>
              </a:rPr>
              <a:t>glorious grace</a:t>
            </a:r>
            <a:r>
              <a:rPr lang="en-US" dirty="0"/>
              <a:t>, which </a:t>
            </a:r>
            <a:br>
              <a:rPr lang="en-US" dirty="0"/>
            </a:br>
            <a:r>
              <a:rPr lang="en-US" dirty="0"/>
              <a:t>he has freely given us </a:t>
            </a:r>
            <a:br>
              <a:rPr lang="en-US" dirty="0"/>
            </a:br>
            <a:r>
              <a:rPr lang="en-US" dirty="0"/>
              <a:t>in the </a:t>
            </a:r>
            <a:r>
              <a:rPr lang="en-US" dirty="0">
                <a:solidFill>
                  <a:schemeClr val="bg1"/>
                </a:solidFill>
                <a:effectLst>
                  <a:glow rad="127000">
                    <a:srgbClr val="C00000"/>
                  </a:glow>
                  <a:outerShdw blurRad="38100" dist="38100" dir="2700000" algn="tl">
                    <a:srgbClr val="000000">
                      <a:alpha val="43137"/>
                    </a:srgbClr>
                  </a:outerShdw>
                </a:effectLst>
              </a:rPr>
              <a:t>One he loves</a:t>
            </a:r>
            <a:r>
              <a:rPr lang="en-US" dirty="0"/>
              <a:t>. </a:t>
            </a:r>
          </a:p>
        </p:txBody>
      </p:sp>
      <p:pic>
        <p:nvPicPr>
          <p:cNvPr id="13317" name="Picture 5"/>
          <p:cNvPicPr>
            <a:picLocks noChangeAspect="1" noChangeArrowheads="1"/>
          </p:cNvPicPr>
          <p:nvPr/>
        </p:nvPicPr>
        <p:blipFill>
          <a:blip r:embed="rId3" cstate="print"/>
          <a:srcRect/>
          <a:stretch>
            <a:fillRect/>
          </a:stretch>
        </p:blipFill>
        <p:spPr bwMode="auto">
          <a:xfrm>
            <a:off x="7013576" y="1506538"/>
            <a:ext cx="3406775" cy="3294062"/>
          </a:xfrm>
          <a:prstGeom prst="rect">
            <a:avLst/>
          </a:prstGeom>
          <a:noFill/>
          <a:ln w="9525">
            <a:noFill/>
            <a:miter lim="800000"/>
            <a:headEnd/>
            <a:tailEnd/>
          </a:ln>
        </p:spPr>
      </p:pic>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4545" y="0"/>
            <a:ext cx="11900079" cy="1143000"/>
          </a:xfrm>
        </p:spPr>
        <p:txBody>
          <a:bodyPr/>
          <a:lstStyle/>
          <a:p>
            <a:pPr eaLnBrk="1" hangingPunct="1">
              <a:defRPr/>
            </a:pPr>
            <a:r>
              <a:rPr lang="en-US" dirty="0"/>
              <a:t>The Father thinks so--so much:</a:t>
            </a:r>
          </a:p>
        </p:txBody>
      </p:sp>
      <p:sp>
        <p:nvSpPr>
          <p:cNvPr id="6147" name="Rectangle 3"/>
          <p:cNvSpPr>
            <a:spLocks noGrp="1" noChangeArrowheads="1"/>
          </p:cNvSpPr>
          <p:nvPr>
            <p:ph type="body" idx="1"/>
          </p:nvPr>
        </p:nvSpPr>
        <p:spPr>
          <a:xfrm>
            <a:off x="609600" y="1600201"/>
            <a:ext cx="5314682" cy="4525963"/>
          </a:xfrm>
        </p:spPr>
        <p:txBody>
          <a:bodyPr/>
          <a:lstStyle/>
          <a:p>
            <a:pPr eaLnBrk="1" hangingPunct="1">
              <a:defRPr/>
            </a:pPr>
            <a:r>
              <a:rPr lang="en-US" dirty="0"/>
              <a:t>He </a:t>
            </a:r>
            <a:r>
              <a:rPr lang="en-US" u="sng" dirty="0">
                <a:solidFill>
                  <a:srgbClr val="C00000"/>
                </a:solidFill>
                <a:effectLst>
                  <a:glow rad="127000">
                    <a:schemeClr val="bg1"/>
                  </a:glow>
                  <a:outerShdw blurRad="38100" dist="38100" dir="2700000" algn="tl">
                    <a:srgbClr val="000000">
                      <a:alpha val="43137"/>
                    </a:srgbClr>
                  </a:outerShdw>
                </a:effectLst>
              </a:rPr>
              <a:t>GRACED</a:t>
            </a:r>
            <a:r>
              <a:rPr lang="en-US" dirty="0"/>
              <a:t> Us 1:6</a:t>
            </a:r>
          </a:p>
          <a:p>
            <a:pPr eaLnBrk="1" hangingPunct="1">
              <a:defRPr/>
            </a:pPr>
            <a:endParaRPr lang="en-US" sz="2000" dirty="0"/>
          </a:p>
          <a:p>
            <a:pPr marL="0" indent="0" eaLnBrk="1" hangingPunct="1">
              <a:buFontTx/>
              <a:buNone/>
              <a:defRPr/>
            </a:pPr>
            <a:r>
              <a:rPr lang="en-US" dirty="0"/>
              <a:t> Believe me the Father thinks we are valuable—</a:t>
            </a:r>
            <a:br>
              <a:rPr lang="en-US" dirty="0"/>
            </a:br>
            <a:r>
              <a:rPr lang="en-US" dirty="0"/>
              <a:t>that makes us richer than we think!</a:t>
            </a:r>
          </a:p>
          <a:p>
            <a:pPr eaLnBrk="1" hangingPunct="1">
              <a:buFontTx/>
              <a:buNone/>
              <a:defRPr/>
            </a:pPr>
            <a:endParaRPr lang="en-US" dirty="0"/>
          </a:p>
        </p:txBody>
      </p:sp>
      <p:pic>
        <p:nvPicPr>
          <p:cNvPr id="14341" name="Picture 5"/>
          <p:cNvPicPr>
            <a:picLocks noChangeAspect="1" noChangeArrowheads="1"/>
          </p:cNvPicPr>
          <p:nvPr/>
        </p:nvPicPr>
        <p:blipFill>
          <a:blip r:embed="rId3" cstate="print"/>
          <a:srcRect/>
          <a:stretch>
            <a:fillRect/>
          </a:stretch>
        </p:blipFill>
        <p:spPr bwMode="auto">
          <a:xfrm>
            <a:off x="7013576" y="1506538"/>
            <a:ext cx="3406775" cy="3294062"/>
          </a:xfrm>
          <a:prstGeom prst="rect">
            <a:avLst/>
          </a:prstGeom>
          <a:noFill/>
          <a:ln w="9525">
            <a:noFill/>
            <a:miter lim="800000"/>
            <a:headEnd/>
            <a:tailEnd/>
          </a:ln>
        </p:spPr>
      </p:pic>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12192000" cy="1143000"/>
          </a:xfrm>
        </p:spPr>
        <p:txBody>
          <a:bodyPr/>
          <a:lstStyle/>
          <a:p>
            <a:pPr eaLnBrk="1" hangingPunct="1">
              <a:defRPr/>
            </a:pPr>
            <a:r>
              <a:rPr lang="en-US" dirty="0"/>
              <a:t>The SON thinks so--so much:</a:t>
            </a:r>
          </a:p>
        </p:txBody>
      </p:sp>
      <p:sp>
        <p:nvSpPr>
          <p:cNvPr id="8195" name="Rectangle 3"/>
          <p:cNvSpPr>
            <a:spLocks noGrp="1" noChangeArrowheads="1"/>
          </p:cNvSpPr>
          <p:nvPr>
            <p:ph type="body" idx="1"/>
          </p:nvPr>
        </p:nvSpPr>
        <p:spPr/>
        <p:txBody>
          <a:bodyPr/>
          <a:lstStyle/>
          <a:p>
            <a:pPr eaLnBrk="1" hangingPunct="1">
              <a:buFontTx/>
              <a:buNone/>
              <a:defRPr/>
            </a:pPr>
            <a:r>
              <a:rPr lang="en-US" dirty="0"/>
              <a:t>In Him… we have </a:t>
            </a:r>
            <a:r>
              <a:rPr lang="en-US" u="sng" dirty="0">
                <a:solidFill>
                  <a:srgbClr val="C00000"/>
                </a:solidFill>
                <a:effectLst>
                  <a:glow rad="127000">
                    <a:schemeClr val="bg1"/>
                  </a:glow>
                  <a:outerShdw blurRad="38100" dist="38100" dir="2700000" algn="tl">
                    <a:srgbClr val="000000">
                      <a:alpha val="43137"/>
                    </a:srgbClr>
                  </a:outerShdw>
                </a:effectLst>
              </a:rPr>
              <a:t>REDEMPTION</a:t>
            </a:r>
            <a:r>
              <a:rPr lang="en-US" dirty="0"/>
              <a:t> 1:7</a:t>
            </a:r>
          </a:p>
        </p:txBody>
      </p:sp>
      <p:pic>
        <p:nvPicPr>
          <p:cNvPr id="14340" name="Picture 26"/>
          <p:cNvPicPr>
            <a:picLocks noChangeAspect="1" noChangeArrowheads="1"/>
          </p:cNvPicPr>
          <p:nvPr/>
        </p:nvPicPr>
        <p:blipFill rotWithShape="1">
          <a:blip r:embed="rId4" cstate="print"/>
          <a:srcRect t="-2608" b="32323"/>
          <a:stretch/>
        </p:blipFill>
        <p:spPr bwMode="auto">
          <a:xfrm>
            <a:off x="128789" y="1888517"/>
            <a:ext cx="11925835" cy="4834255"/>
          </a:xfrm>
          <a:prstGeom prst="rect">
            <a:avLst/>
          </a:prstGeom>
          <a:noFill/>
          <a:ln w="9525">
            <a:noFill/>
            <a:miter lim="800000"/>
            <a:headEnd/>
            <a:tailEnd/>
          </a:ln>
        </p:spPr>
      </p:pic>
      <p:sp>
        <p:nvSpPr>
          <p:cNvPr id="27" name="TextBox 26"/>
          <p:cNvSpPr txBox="1"/>
          <p:nvPr/>
        </p:nvSpPr>
        <p:spPr>
          <a:xfrm>
            <a:off x="1790700" y="5772150"/>
            <a:ext cx="8877300" cy="584200"/>
          </a:xfrm>
          <a:prstGeom prst="rect">
            <a:avLst/>
          </a:prstGeom>
          <a:noFill/>
        </p:spPr>
        <p:txBody>
          <a:bodyPr>
            <a:spAutoFit/>
          </a:bodyPr>
          <a:lstStyle/>
          <a:p>
            <a:pPr>
              <a:defRPr/>
            </a:pPr>
            <a:r>
              <a:rPr lang="en-US" sz="3200" dirty="0">
                <a:solidFill>
                  <a:schemeClr val="bg1"/>
                </a:solidFill>
                <a:latin typeface="+mn-lt"/>
                <a:cs typeface="Arial" charset="0"/>
              </a:rPr>
              <a:t> </a:t>
            </a:r>
            <a:r>
              <a:rPr lang="en-US" sz="3200" baseline="30000" dirty="0">
                <a:solidFill>
                  <a:schemeClr val="bg1"/>
                </a:solidFill>
                <a:latin typeface="+mn-lt"/>
                <a:cs typeface="Arial" charset="0"/>
              </a:rPr>
              <a:t>7</a:t>
            </a:r>
            <a:r>
              <a:rPr lang="en-US" sz="3200" dirty="0">
                <a:solidFill>
                  <a:schemeClr val="bg1"/>
                </a:solidFill>
                <a:latin typeface="+mn-lt"/>
                <a:cs typeface="Arial" charset="0"/>
              </a:rPr>
              <a:t> In him we have redemption through his blood,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left)">
                                      <p:cBhvr>
                                        <p:cTn id="7" dur="500"/>
                                        <p:tgtEl>
                                          <p:spTgt spid="819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randombar(horizontal)">
                                      <p:cBhvr>
                                        <p:cTn id="12" dur="500"/>
                                        <p:tgtEl>
                                          <p:spTgt spid="143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12192000" cy="1143000"/>
          </a:xfrm>
        </p:spPr>
        <p:txBody>
          <a:bodyPr/>
          <a:lstStyle/>
          <a:p>
            <a:pPr eaLnBrk="1" hangingPunct="1">
              <a:defRPr/>
            </a:pPr>
            <a:r>
              <a:rPr lang="en-US" dirty="0"/>
              <a:t>The SON thinks so--so much:</a:t>
            </a:r>
          </a:p>
        </p:txBody>
      </p:sp>
      <p:sp>
        <p:nvSpPr>
          <p:cNvPr id="8195" name="Rectangle 3"/>
          <p:cNvSpPr>
            <a:spLocks noGrp="1" noChangeArrowheads="1"/>
          </p:cNvSpPr>
          <p:nvPr>
            <p:ph type="body" idx="1"/>
          </p:nvPr>
        </p:nvSpPr>
        <p:spPr/>
        <p:txBody>
          <a:bodyPr/>
          <a:lstStyle/>
          <a:p>
            <a:pPr eaLnBrk="1" hangingPunct="1">
              <a:buFontTx/>
              <a:buNone/>
              <a:defRPr/>
            </a:pPr>
            <a:r>
              <a:rPr lang="en-US" dirty="0"/>
              <a:t>In Him… we have </a:t>
            </a:r>
            <a:r>
              <a:rPr lang="en-US" u="sng" dirty="0">
                <a:solidFill>
                  <a:srgbClr val="C00000"/>
                </a:solidFill>
                <a:effectLst>
                  <a:glow rad="127000">
                    <a:schemeClr val="bg1"/>
                  </a:glow>
                  <a:outerShdw blurRad="38100" dist="38100" dir="2700000" algn="tl">
                    <a:srgbClr val="000000">
                      <a:alpha val="43137"/>
                    </a:srgbClr>
                  </a:outerShdw>
                </a:effectLst>
              </a:rPr>
              <a:t>FORGIVENESS</a:t>
            </a:r>
            <a:r>
              <a:rPr lang="en-US" dirty="0">
                <a:solidFill>
                  <a:srgbClr val="663300"/>
                </a:solidFill>
              </a:rPr>
              <a:t> </a:t>
            </a:r>
            <a:r>
              <a:rPr lang="en-US" dirty="0">
                <a:solidFill>
                  <a:srgbClr val="100000"/>
                </a:solidFill>
              </a:rPr>
              <a:t>1:7</a:t>
            </a:r>
          </a:p>
        </p:txBody>
      </p:sp>
      <p:pic>
        <p:nvPicPr>
          <p:cNvPr id="15364" name="Picture 5"/>
          <p:cNvPicPr>
            <a:picLocks noChangeAspect="1" noChangeArrowheads="1"/>
          </p:cNvPicPr>
          <p:nvPr/>
        </p:nvPicPr>
        <p:blipFill rotWithShape="1">
          <a:blip r:embed="rId3" cstate="print"/>
          <a:srcRect b="3539"/>
          <a:stretch/>
        </p:blipFill>
        <p:spPr bwMode="auto">
          <a:xfrm>
            <a:off x="193183" y="1983347"/>
            <a:ext cx="11861442" cy="4739425"/>
          </a:xfrm>
          <a:prstGeom prst="rect">
            <a:avLst/>
          </a:prstGeom>
          <a:noFill/>
          <a:ln w="9525">
            <a:noFill/>
            <a:miter lim="800000"/>
            <a:headEnd/>
            <a:tailEnd/>
          </a:ln>
        </p:spPr>
      </p:pic>
      <p:sp>
        <p:nvSpPr>
          <p:cNvPr id="15365" name="TextBox 8"/>
          <p:cNvSpPr txBox="1">
            <a:spLocks noChangeArrowheads="1"/>
          </p:cNvSpPr>
          <p:nvPr/>
        </p:nvSpPr>
        <p:spPr bwMode="auto">
          <a:xfrm>
            <a:off x="4229100" y="5391151"/>
            <a:ext cx="3829050" cy="1077913"/>
          </a:xfrm>
          <a:prstGeom prst="rect">
            <a:avLst/>
          </a:prstGeom>
          <a:noFill/>
          <a:ln w="9525">
            <a:noFill/>
            <a:miter lim="800000"/>
            <a:headEnd/>
            <a:tailEnd/>
          </a:ln>
        </p:spPr>
        <p:txBody>
          <a:bodyPr>
            <a:spAutoFit/>
          </a:bodyPr>
          <a:lstStyle/>
          <a:p>
            <a:pPr algn="ctr"/>
            <a:r>
              <a:rPr lang="en-US" b="1"/>
              <a:t> </a:t>
            </a:r>
            <a:r>
              <a:rPr lang="en-US" sz="3200" b="1" baseline="30000"/>
              <a:t>7</a:t>
            </a:r>
            <a:r>
              <a:rPr lang="en-US" sz="3200" b="1"/>
              <a:t>…the forgiveness </a:t>
            </a:r>
            <a:br>
              <a:rPr lang="en-US" sz="3200" b="1"/>
            </a:br>
            <a:r>
              <a:rPr lang="en-US" sz="3200" b="1"/>
              <a:t>of sins,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randombar(horizontal)">
                                      <p:cBhvr>
                                        <p:cTn id="7" dur="500"/>
                                        <p:tgtEl>
                                          <p:spTgt spid="1536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365"/>
                                        </p:tgtEl>
                                        <p:attrNameLst>
                                          <p:attrName>style.visibility</p:attrName>
                                        </p:attrNameLst>
                                      </p:cBhvr>
                                      <p:to>
                                        <p:strVal val="visible"/>
                                      </p:to>
                                    </p:set>
                                    <p:animEffect transition="in" filter="randombar(horizontal)">
                                      <p:cBhvr>
                                        <p:cTn id="10"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12192000" cy="1143000"/>
          </a:xfrm>
        </p:spPr>
        <p:txBody>
          <a:bodyPr/>
          <a:lstStyle/>
          <a:p>
            <a:pPr eaLnBrk="1" hangingPunct="1">
              <a:defRPr/>
            </a:pPr>
            <a:r>
              <a:rPr lang="en-US" dirty="0"/>
              <a:t>The SON thinks so--so much:</a:t>
            </a:r>
          </a:p>
        </p:txBody>
      </p:sp>
      <p:sp>
        <p:nvSpPr>
          <p:cNvPr id="8195" name="Rectangle 3"/>
          <p:cNvSpPr>
            <a:spLocks noGrp="1" noChangeArrowheads="1"/>
          </p:cNvSpPr>
          <p:nvPr>
            <p:ph type="body" idx="1"/>
          </p:nvPr>
        </p:nvSpPr>
        <p:spPr/>
        <p:txBody>
          <a:bodyPr/>
          <a:lstStyle/>
          <a:p>
            <a:pPr eaLnBrk="1" hangingPunct="1">
              <a:buFontTx/>
              <a:buNone/>
              <a:defRPr/>
            </a:pPr>
            <a:r>
              <a:rPr lang="en-US" dirty="0"/>
              <a:t>In Him… we have </a:t>
            </a:r>
            <a:r>
              <a:rPr lang="en-US" u="sng" dirty="0">
                <a:solidFill>
                  <a:srgbClr val="C00000"/>
                </a:solidFill>
                <a:effectLst>
                  <a:glow rad="127000">
                    <a:schemeClr val="bg1"/>
                  </a:glow>
                  <a:outerShdw blurRad="38100" dist="38100" dir="2700000" algn="tl">
                    <a:srgbClr val="000000">
                      <a:alpha val="43137"/>
                    </a:srgbClr>
                  </a:outerShdw>
                </a:effectLst>
              </a:rPr>
              <a:t>GRACE</a:t>
            </a:r>
            <a:r>
              <a:rPr lang="en-US" dirty="0"/>
              <a:t> 1:7,8</a:t>
            </a:r>
          </a:p>
        </p:txBody>
      </p:sp>
      <p:pic>
        <p:nvPicPr>
          <p:cNvPr id="17412" name="Picture 2"/>
          <p:cNvPicPr>
            <a:picLocks noChangeAspect="1" noChangeArrowheads="1"/>
          </p:cNvPicPr>
          <p:nvPr/>
        </p:nvPicPr>
        <p:blipFill>
          <a:blip r:embed="rId3" cstate="print"/>
          <a:srcRect/>
          <a:stretch>
            <a:fillRect/>
          </a:stretch>
        </p:blipFill>
        <p:spPr bwMode="auto">
          <a:xfrm>
            <a:off x="4932091" y="1733765"/>
            <a:ext cx="7458075" cy="4914900"/>
          </a:xfrm>
          <a:prstGeom prst="rect">
            <a:avLst/>
          </a:prstGeom>
          <a:noFill/>
          <a:ln w="9525">
            <a:noFill/>
            <a:miter lim="800000"/>
            <a:headEnd/>
            <a:tailEnd/>
          </a:ln>
        </p:spPr>
      </p:pic>
      <p:sp>
        <p:nvSpPr>
          <p:cNvPr id="17413" name="TextBox 26"/>
          <p:cNvSpPr txBox="1">
            <a:spLocks noChangeArrowheads="1"/>
          </p:cNvSpPr>
          <p:nvPr/>
        </p:nvSpPr>
        <p:spPr bwMode="auto">
          <a:xfrm>
            <a:off x="865782" y="3306880"/>
            <a:ext cx="5676900" cy="2554287"/>
          </a:xfrm>
          <a:prstGeom prst="rect">
            <a:avLst/>
          </a:prstGeom>
          <a:noFill/>
          <a:ln w="9525">
            <a:noFill/>
            <a:miter lim="800000"/>
            <a:headEnd/>
            <a:tailEnd/>
          </a:ln>
        </p:spPr>
        <p:txBody>
          <a:bodyPr>
            <a:spAutoFit/>
          </a:bodyPr>
          <a:lstStyle/>
          <a:p>
            <a:r>
              <a:rPr lang="en-US" sz="3200" b="1" baseline="30000" dirty="0"/>
              <a:t>7</a:t>
            </a:r>
            <a:r>
              <a:rPr lang="en-US" sz="3200" b="1" dirty="0"/>
              <a:t>… in accordance </a:t>
            </a:r>
            <a:br>
              <a:rPr lang="en-US" sz="3200" b="1" dirty="0"/>
            </a:br>
            <a:r>
              <a:rPr lang="en-US" sz="3200" b="1" dirty="0"/>
              <a:t>with the riches of </a:t>
            </a:r>
            <a:br>
              <a:rPr lang="en-US" sz="3200" b="1" dirty="0"/>
            </a:br>
            <a:r>
              <a:rPr lang="en-US" sz="3200" b="1" dirty="0">
                <a:solidFill>
                  <a:schemeClr val="bg1"/>
                </a:solidFill>
                <a:effectLst>
                  <a:glow rad="127000">
                    <a:srgbClr val="C00000"/>
                  </a:glow>
                </a:effectLst>
              </a:rPr>
              <a:t>God's grace </a:t>
            </a:r>
            <a:r>
              <a:rPr lang="en-US" sz="3200" b="1" baseline="30000" dirty="0"/>
              <a:t>8</a:t>
            </a:r>
            <a:r>
              <a:rPr lang="en-US" sz="3200" b="1" dirty="0"/>
              <a:t> that </a:t>
            </a:r>
            <a:br>
              <a:rPr lang="en-US" sz="3200" b="1" dirty="0"/>
            </a:br>
            <a:r>
              <a:rPr lang="en-US" sz="3200" b="1" dirty="0"/>
              <a:t>he </a:t>
            </a:r>
            <a:r>
              <a:rPr lang="en-US" sz="3200" b="1" dirty="0">
                <a:solidFill>
                  <a:schemeClr val="bg1"/>
                </a:solidFill>
                <a:effectLst>
                  <a:glow rad="127000">
                    <a:srgbClr val="C00000"/>
                  </a:glow>
                </a:effectLst>
              </a:rPr>
              <a:t>lavished on us </a:t>
            </a:r>
            <a:r>
              <a:rPr lang="en-US" sz="3200" b="1" dirty="0"/>
              <a:t>with all wisdom and understanding.</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12192000" cy="1143000"/>
          </a:xfrm>
        </p:spPr>
        <p:txBody>
          <a:bodyPr/>
          <a:lstStyle/>
          <a:p>
            <a:pPr eaLnBrk="1" hangingPunct="1">
              <a:defRPr/>
            </a:pPr>
            <a:r>
              <a:rPr lang="en-US" dirty="0"/>
              <a:t>The SON thinks so--so much:</a:t>
            </a:r>
          </a:p>
        </p:txBody>
      </p:sp>
      <p:sp>
        <p:nvSpPr>
          <p:cNvPr id="8195" name="Rectangle 3"/>
          <p:cNvSpPr>
            <a:spLocks noGrp="1" noChangeArrowheads="1"/>
          </p:cNvSpPr>
          <p:nvPr>
            <p:ph type="body" idx="1"/>
          </p:nvPr>
        </p:nvSpPr>
        <p:spPr/>
        <p:txBody>
          <a:bodyPr/>
          <a:lstStyle/>
          <a:p>
            <a:pPr eaLnBrk="1" hangingPunct="1">
              <a:buFontTx/>
              <a:buNone/>
              <a:defRPr/>
            </a:pPr>
            <a:r>
              <a:rPr lang="en-US" dirty="0"/>
              <a:t>In Him… we have GOD’S </a:t>
            </a:r>
            <a:r>
              <a:rPr lang="en-US" u="sng" dirty="0">
                <a:solidFill>
                  <a:srgbClr val="C00000"/>
                </a:solidFill>
                <a:effectLst>
                  <a:glow rad="127000">
                    <a:schemeClr val="bg1"/>
                  </a:glow>
                  <a:outerShdw blurRad="38100" dist="38100" dir="2700000" algn="tl">
                    <a:srgbClr val="000000">
                      <a:alpha val="43137"/>
                    </a:srgbClr>
                  </a:outerShdw>
                </a:effectLst>
              </a:rPr>
              <a:t>WILL</a:t>
            </a:r>
            <a:r>
              <a:rPr lang="en-US" dirty="0"/>
              <a:t> 1:9,10</a:t>
            </a:r>
          </a:p>
        </p:txBody>
      </p:sp>
      <p:sp>
        <p:nvSpPr>
          <p:cNvPr id="18436" name="TextBox 26"/>
          <p:cNvSpPr txBox="1">
            <a:spLocks noChangeArrowheads="1"/>
          </p:cNvSpPr>
          <p:nvPr/>
        </p:nvSpPr>
        <p:spPr bwMode="auto">
          <a:xfrm>
            <a:off x="619331" y="2369820"/>
            <a:ext cx="9418749" cy="4524315"/>
          </a:xfrm>
          <a:prstGeom prst="rect">
            <a:avLst/>
          </a:prstGeom>
          <a:noFill/>
          <a:ln w="9525">
            <a:noFill/>
            <a:miter lim="800000"/>
            <a:headEnd/>
            <a:tailEnd/>
          </a:ln>
        </p:spPr>
        <p:txBody>
          <a:bodyPr wrap="square">
            <a:spAutoFit/>
          </a:bodyPr>
          <a:lstStyle/>
          <a:p>
            <a:r>
              <a:rPr lang="en-US" sz="3200" b="1" baseline="30000" dirty="0"/>
              <a:t>9</a:t>
            </a:r>
            <a:r>
              <a:rPr lang="en-US" sz="3200" b="1" dirty="0"/>
              <a:t> And </a:t>
            </a:r>
            <a:r>
              <a:rPr lang="en-US" sz="3200" b="1" dirty="0">
                <a:effectLst>
                  <a:glow rad="127000">
                    <a:srgbClr val="C00000">
                      <a:alpha val="0"/>
                    </a:srgbClr>
                  </a:glow>
                </a:effectLst>
              </a:rPr>
              <a:t>he</a:t>
            </a:r>
            <a:r>
              <a:rPr lang="en-US" sz="3200" b="1" dirty="0">
                <a:effectLst>
                  <a:glow rad="127000">
                    <a:srgbClr val="C00000"/>
                  </a:glow>
                </a:effectLst>
              </a:rPr>
              <a:t> </a:t>
            </a:r>
            <a:r>
              <a:rPr lang="en-US" sz="3200" b="1" dirty="0">
                <a:effectLst>
                  <a:glow rad="127000">
                    <a:srgbClr val="C00000">
                      <a:alpha val="0"/>
                    </a:srgbClr>
                  </a:glow>
                </a:effectLst>
              </a:rPr>
              <a:t>made</a:t>
            </a:r>
            <a:r>
              <a:rPr lang="en-US" sz="3200" b="1" dirty="0">
                <a:effectLst>
                  <a:glow rad="127000">
                    <a:srgbClr val="C00000"/>
                  </a:glow>
                </a:effectLst>
              </a:rPr>
              <a:t> </a:t>
            </a:r>
            <a:r>
              <a:rPr lang="en-US" sz="3200" b="1" dirty="0">
                <a:effectLst>
                  <a:glow rad="127000">
                    <a:srgbClr val="C00000">
                      <a:alpha val="0"/>
                    </a:srgbClr>
                  </a:glow>
                </a:effectLst>
              </a:rPr>
              <a:t>known</a:t>
            </a:r>
            <a:r>
              <a:rPr lang="en-US" sz="3200" b="1" dirty="0">
                <a:solidFill>
                  <a:schemeClr val="bg1"/>
                </a:solidFill>
                <a:effectLst>
                  <a:glow rad="127000">
                    <a:srgbClr val="C00000"/>
                  </a:glow>
                </a:effectLst>
              </a:rPr>
              <a:t> </a:t>
            </a:r>
            <a:r>
              <a:rPr lang="en-US" sz="3200" b="1" dirty="0"/>
              <a:t>to us the</a:t>
            </a:r>
            <a:br>
              <a:rPr lang="en-US" sz="3200" b="1" dirty="0"/>
            </a:br>
            <a:r>
              <a:rPr lang="en-US" sz="3200" b="1" dirty="0"/>
              <a:t> mystery of </a:t>
            </a:r>
            <a:r>
              <a:rPr lang="en-US" sz="3200" b="1" dirty="0">
                <a:solidFill>
                  <a:schemeClr val="bg1"/>
                </a:solidFill>
                <a:effectLst>
                  <a:glow rad="127000">
                    <a:srgbClr val="C00000"/>
                  </a:glow>
                </a:effectLst>
              </a:rPr>
              <a:t>his will </a:t>
            </a:r>
            <a:r>
              <a:rPr lang="en-US" sz="3200" b="1" dirty="0"/>
              <a:t>according </a:t>
            </a:r>
            <a:br>
              <a:rPr lang="en-US" sz="3200" b="1" dirty="0"/>
            </a:br>
            <a:r>
              <a:rPr lang="en-US" sz="3200" b="1" dirty="0"/>
              <a:t>to his good pleasure, which </a:t>
            </a:r>
            <a:br>
              <a:rPr lang="en-US" sz="3200" b="1" dirty="0"/>
            </a:br>
            <a:r>
              <a:rPr lang="en-US" sz="3200" b="1" dirty="0"/>
              <a:t>he purposed in Christ, </a:t>
            </a:r>
            <a:br>
              <a:rPr lang="en-US" sz="3200" b="1" dirty="0"/>
            </a:br>
            <a:r>
              <a:rPr lang="en-US" sz="3200" b="1" baseline="30000" dirty="0"/>
              <a:t>10</a:t>
            </a:r>
            <a:r>
              <a:rPr lang="en-US" sz="3200" b="1" dirty="0"/>
              <a:t> to be put into effect when the </a:t>
            </a:r>
            <a:br>
              <a:rPr lang="en-US" sz="3200" b="1" dirty="0"/>
            </a:br>
            <a:r>
              <a:rPr lang="en-US" sz="3200" b="1" dirty="0"/>
              <a:t>times will have reached their fulfillment—</a:t>
            </a:r>
            <a:br>
              <a:rPr lang="en-US" sz="3200" b="1" dirty="0"/>
            </a:br>
            <a:r>
              <a:rPr lang="en-US" sz="3200" b="1" dirty="0"/>
              <a:t>to bring all things in heaven and on earth together under one head, even Christ.</a:t>
            </a:r>
          </a:p>
          <a:p>
            <a:endParaRPr lang="en-US" sz="3200" b="1" dirty="0"/>
          </a:p>
        </p:txBody>
      </p:sp>
      <p:pic>
        <p:nvPicPr>
          <p:cNvPr id="18437" name="Picture 2"/>
          <p:cNvPicPr>
            <a:picLocks noChangeAspect="1" noChangeArrowheads="1"/>
          </p:cNvPicPr>
          <p:nvPr/>
        </p:nvPicPr>
        <p:blipFill>
          <a:blip r:embed="rId3" cstate="print"/>
          <a:srcRect/>
          <a:stretch>
            <a:fillRect/>
          </a:stretch>
        </p:blipFill>
        <p:spPr bwMode="auto">
          <a:xfrm>
            <a:off x="8243469" y="1474788"/>
            <a:ext cx="4206875" cy="5383212"/>
          </a:xfrm>
          <a:prstGeom prst="rect">
            <a:avLst/>
          </a:prstGeom>
          <a:noFill/>
          <a:ln w="9525">
            <a:noFill/>
            <a:miter lim="800000"/>
            <a:headEnd/>
            <a:tailEnd/>
          </a:ln>
        </p:spPr>
      </p:pic>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12192000" cy="1143000"/>
          </a:xfrm>
        </p:spPr>
        <p:txBody>
          <a:bodyPr/>
          <a:lstStyle/>
          <a:p>
            <a:pPr eaLnBrk="1" hangingPunct="1">
              <a:defRPr/>
            </a:pPr>
            <a:r>
              <a:rPr lang="en-US" dirty="0"/>
              <a:t>The SON thinks so--so much:</a:t>
            </a:r>
          </a:p>
        </p:txBody>
      </p:sp>
      <p:sp>
        <p:nvSpPr>
          <p:cNvPr id="8195" name="Rectangle 3"/>
          <p:cNvSpPr>
            <a:spLocks noGrp="1" noChangeArrowheads="1"/>
          </p:cNvSpPr>
          <p:nvPr>
            <p:ph type="body" idx="1"/>
          </p:nvPr>
        </p:nvSpPr>
        <p:spPr/>
        <p:txBody>
          <a:bodyPr/>
          <a:lstStyle/>
          <a:p>
            <a:pPr eaLnBrk="1" hangingPunct="1">
              <a:buFontTx/>
              <a:buNone/>
              <a:defRPr/>
            </a:pPr>
            <a:r>
              <a:rPr lang="en-US" dirty="0"/>
              <a:t>In Him… we were </a:t>
            </a:r>
            <a:r>
              <a:rPr lang="en-US" u="sng" dirty="0">
                <a:solidFill>
                  <a:srgbClr val="C00000"/>
                </a:solidFill>
                <a:effectLst>
                  <a:glow rad="127000">
                    <a:schemeClr val="bg1"/>
                  </a:glow>
                  <a:outerShdw blurRad="38100" dist="38100" dir="2700000" algn="tl">
                    <a:srgbClr val="000000">
                      <a:alpha val="43137"/>
                    </a:srgbClr>
                  </a:outerShdw>
                </a:effectLst>
              </a:rPr>
              <a:t>CHOSEN</a:t>
            </a:r>
            <a:r>
              <a:rPr lang="en-US" dirty="0"/>
              <a:t> 1:11</a:t>
            </a:r>
            <a:br>
              <a:rPr lang="en-US" dirty="0"/>
            </a:br>
            <a:endParaRPr lang="en-US" dirty="0"/>
          </a:p>
          <a:p>
            <a:pPr eaLnBrk="1" hangingPunct="1">
              <a:buNone/>
              <a:defRPr/>
            </a:pPr>
            <a:r>
              <a:rPr lang="en-US" baseline="30000" dirty="0"/>
              <a:t>11</a:t>
            </a:r>
            <a:r>
              <a:rPr lang="en-US" dirty="0"/>
              <a:t> In him we were also </a:t>
            </a:r>
            <a:r>
              <a:rPr lang="en-US" dirty="0">
                <a:solidFill>
                  <a:schemeClr val="bg1"/>
                </a:solidFill>
                <a:effectLst>
                  <a:glow rad="127000">
                    <a:srgbClr val="C00000"/>
                  </a:glow>
                </a:effectLst>
              </a:rPr>
              <a:t>chosen,</a:t>
            </a:r>
            <a:r>
              <a:rPr lang="en-US" dirty="0"/>
              <a:t> </a:t>
            </a:r>
          </a:p>
          <a:p>
            <a:pPr eaLnBrk="1" hangingPunct="1">
              <a:buFontTx/>
              <a:buNone/>
              <a:defRPr/>
            </a:pPr>
            <a:endParaRPr lang="en-US" dirty="0"/>
          </a:p>
          <a:p>
            <a:pPr eaLnBrk="1" hangingPunct="1">
              <a:buFontTx/>
              <a:buNone/>
              <a:defRPr/>
            </a:pPr>
            <a:endParaRPr lang="en-US" dirty="0"/>
          </a:p>
        </p:txBody>
      </p:sp>
      <p:pic>
        <p:nvPicPr>
          <p:cNvPr id="20484" name="Picture 8"/>
          <p:cNvPicPr>
            <a:picLocks noChangeAspect="1" noChangeArrowheads="1"/>
          </p:cNvPicPr>
          <p:nvPr/>
        </p:nvPicPr>
        <p:blipFill>
          <a:blip r:embed="rId3" cstate="print"/>
          <a:srcRect/>
          <a:stretch>
            <a:fillRect/>
          </a:stretch>
        </p:blipFill>
        <p:spPr bwMode="auto">
          <a:xfrm>
            <a:off x="8507614" y="1968725"/>
            <a:ext cx="2330450" cy="2276475"/>
          </a:xfrm>
          <a:prstGeom prst="rect">
            <a:avLst/>
          </a:prstGeom>
          <a:noFill/>
          <a:ln w="9525">
            <a:noFill/>
            <a:miter lim="800000"/>
            <a:headEnd/>
            <a:tailEnd/>
          </a:ln>
        </p:spPr>
      </p:pic>
      <p:pic>
        <p:nvPicPr>
          <p:cNvPr id="27" name="Picture 9"/>
          <p:cNvPicPr>
            <a:picLocks noChangeAspect="1" noChangeArrowheads="1"/>
          </p:cNvPicPr>
          <p:nvPr/>
        </p:nvPicPr>
        <p:blipFill>
          <a:blip r:embed="rId4" cstate="print"/>
          <a:srcRect/>
          <a:stretch>
            <a:fillRect/>
          </a:stretch>
        </p:blipFill>
        <p:spPr bwMode="auto">
          <a:xfrm>
            <a:off x="8896553" y="1070199"/>
            <a:ext cx="2452687" cy="2624138"/>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12192000" cy="1143000"/>
          </a:xfrm>
        </p:spPr>
        <p:txBody>
          <a:bodyPr/>
          <a:lstStyle/>
          <a:p>
            <a:pPr eaLnBrk="1" hangingPunct="1">
              <a:defRPr/>
            </a:pPr>
            <a:r>
              <a:rPr lang="en-US" dirty="0"/>
              <a:t>The SON thinks so--so much:</a:t>
            </a:r>
          </a:p>
        </p:txBody>
      </p:sp>
      <p:sp>
        <p:nvSpPr>
          <p:cNvPr id="8195" name="Rectangle 3"/>
          <p:cNvSpPr>
            <a:spLocks noGrp="1" noChangeArrowheads="1"/>
          </p:cNvSpPr>
          <p:nvPr>
            <p:ph type="body" idx="1"/>
          </p:nvPr>
        </p:nvSpPr>
        <p:spPr>
          <a:xfrm>
            <a:off x="609600" y="1600201"/>
            <a:ext cx="10972800" cy="4525963"/>
          </a:xfrm>
        </p:spPr>
        <p:txBody>
          <a:bodyPr/>
          <a:lstStyle/>
          <a:p>
            <a:pPr eaLnBrk="1" hangingPunct="1">
              <a:buFontTx/>
              <a:buNone/>
              <a:defRPr/>
            </a:pPr>
            <a:r>
              <a:rPr lang="en-US" dirty="0"/>
              <a:t>In Him… we were </a:t>
            </a:r>
            <a:r>
              <a:rPr lang="en-US" u="sng" dirty="0">
                <a:solidFill>
                  <a:srgbClr val="C00000"/>
                </a:solidFill>
                <a:effectLst>
                  <a:glow rad="127000">
                    <a:schemeClr val="bg1"/>
                  </a:glow>
                  <a:outerShdw blurRad="38100" dist="38100" dir="2700000" algn="tl">
                    <a:srgbClr val="000000">
                      <a:alpha val="43137"/>
                    </a:srgbClr>
                  </a:outerShdw>
                </a:effectLst>
              </a:rPr>
              <a:t>PREDESTINED</a:t>
            </a:r>
            <a:r>
              <a:rPr lang="en-US" dirty="0"/>
              <a:t> 1:11</a:t>
            </a:r>
          </a:p>
          <a:p>
            <a:pPr marL="0" indent="0" eaLnBrk="1" hangingPunct="1">
              <a:buNone/>
              <a:tabLst>
                <a:tab pos="463550" algn="l"/>
              </a:tabLst>
              <a:defRPr/>
            </a:pPr>
            <a:r>
              <a:rPr lang="en-US" baseline="30000" dirty="0"/>
              <a:t>	</a:t>
            </a:r>
          </a:p>
          <a:p>
            <a:pPr marL="0" indent="0" eaLnBrk="1" hangingPunct="1">
              <a:buNone/>
              <a:tabLst>
                <a:tab pos="463550" algn="l"/>
              </a:tabLst>
              <a:defRPr/>
            </a:pPr>
            <a:r>
              <a:rPr lang="en-US" baseline="30000" dirty="0"/>
              <a:t>11</a:t>
            </a:r>
            <a:r>
              <a:rPr lang="en-US" dirty="0"/>
              <a:t> In him we were also chosen, </a:t>
            </a:r>
            <a:br>
              <a:rPr lang="en-US" dirty="0"/>
            </a:br>
            <a:r>
              <a:rPr lang="en-US" dirty="0"/>
              <a:t>having been </a:t>
            </a:r>
            <a:r>
              <a:rPr lang="en-US" dirty="0">
                <a:solidFill>
                  <a:schemeClr val="bg1"/>
                </a:solidFill>
                <a:effectLst>
                  <a:glow rad="127000">
                    <a:srgbClr val="C00000"/>
                  </a:glow>
                  <a:outerShdw blurRad="38100" dist="38100" dir="2700000" algn="tl">
                    <a:srgbClr val="000000">
                      <a:alpha val="43137"/>
                    </a:srgbClr>
                  </a:outerShdw>
                </a:effectLst>
              </a:rPr>
              <a:t>predestined</a:t>
            </a:r>
            <a:r>
              <a:rPr lang="en-US" dirty="0"/>
              <a:t> </a:t>
            </a:r>
            <a:br>
              <a:rPr lang="en-US" dirty="0"/>
            </a:br>
            <a:r>
              <a:rPr lang="en-US" dirty="0">
                <a:solidFill>
                  <a:schemeClr val="bg1"/>
                </a:solidFill>
                <a:effectLst>
                  <a:glow rad="127000">
                    <a:srgbClr val="C00000"/>
                  </a:glow>
                  <a:outerShdw blurRad="38100" dist="38100" dir="2700000" algn="tl">
                    <a:srgbClr val="000000">
                      <a:alpha val="43137"/>
                    </a:srgbClr>
                  </a:outerShdw>
                </a:effectLst>
              </a:rPr>
              <a:t>according to the plan </a:t>
            </a:r>
            <a:r>
              <a:rPr lang="en-US" dirty="0"/>
              <a:t>of </a:t>
            </a:r>
            <a:br>
              <a:rPr lang="en-US" dirty="0"/>
            </a:br>
            <a:r>
              <a:rPr lang="en-US" dirty="0"/>
              <a:t>him who works out </a:t>
            </a:r>
            <a:br>
              <a:rPr lang="en-US" dirty="0"/>
            </a:br>
            <a:r>
              <a:rPr lang="en-US" dirty="0"/>
              <a:t>everything in conformity </a:t>
            </a:r>
            <a:br>
              <a:rPr lang="en-US" dirty="0"/>
            </a:br>
            <a:r>
              <a:rPr lang="en-US" dirty="0"/>
              <a:t>with the purpose of his will,</a:t>
            </a:r>
          </a:p>
        </p:txBody>
      </p:sp>
      <p:pic>
        <p:nvPicPr>
          <p:cNvPr id="21508" name="Picture 25" descr="Jesus.png"/>
          <p:cNvPicPr>
            <a:picLocks noChangeAspect="1"/>
          </p:cNvPicPr>
          <p:nvPr/>
        </p:nvPicPr>
        <p:blipFill rotWithShape="1">
          <a:blip r:embed="rId2" cstate="print"/>
          <a:srcRect l="19891" r="21826"/>
          <a:stretch/>
        </p:blipFill>
        <p:spPr bwMode="auto">
          <a:xfrm>
            <a:off x="7046489" y="1047750"/>
            <a:ext cx="5145511" cy="5810250"/>
          </a:xfrm>
          <a:prstGeom prst="rect">
            <a:avLst/>
          </a:prstGeom>
          <a:noFill/>
          <a:ln w="9525">
            <a:noFill/>
            <a:miter lim="800000"/>
            <a:headEnd/>
            <a:tailEnd/>
          </a:ln>
        </p:spPr>
      </p:pic>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12192000" cy="1143000"/>
          </a:xfrm>
        </p:spPr>
        <p:txBody>
          <a:bodyPr/>
          <a:lstStyle/>
          <a:p>
            <a:pPr eaLnBrk="1" hangingPunct="1">
              <a:defRPr/>
            </a:pPr>
            <a:r>
              <a:rPr lang="en-US" dirty="0"/>
              <a:t>The SON thinks so--so much:</a:t>
            </a:r>
          </a:p>
        </p:txBody>
      </p:sp>
      <p:sp>
        <p:nvSpPr>
          <p:cNvPr id="8195" name="Rectangle 3"/>
          <p:cNvSpPr>
            <a:spLocks noGrp="1" noChangeArrowheads="1"/>
          </p:cNvSpPr>
          <p:nvPr>
            <p:ph type="body" idx="1"/>
          </p:nvPr>
        </p:nvSpPr>
        <p:spPr>
          <a:xfrm>
            <a:off x="609600" y="1600201"/>
            <a:ext cx="6339840" cy="4525963"/>
          </a:xfrm>
        </p:spPr>
        <p:txBody>
          <a:bodyPr/>
          <a:lstStyle/>
          <a:p>
            <a:pPr eaLnBrk="1" hangingPunct="1">
              <a:buFontTx/>
              <a:buNone/>
              <a:defRPr/>
            </a:pPr>
            <a:r>
              <a:rPr lang="en-US" dirty="0"/>
              <a:t>In Him… we have </a:t>
            </a:r>
            <a:r>
              <a:rPr lang="en-US" u="sng" dirty="0">
                <a:solidFill>
                  <a:srgbClr val="C00000"/>
                </a:solidFill>
                <a:effectLst>
                  <a:glow rad="127000">
                    <a:schemeClr val="bg1"/>
                  </a:glow>
                  <a:outerShdw blurRad="38100" dist="38100" dir="2700000" algn="tl">
                    <a:srgbClr val="000000">
                      <a:alpha val="43137"/>
                    </a:srgbClr>
                  </a:outerShdw>
                </a:effectLst>
              </a:rPr>
              <a:t>HOPE</a:t>
            </a:r>
            <a:r>
              <a:rPr lang="en-US" dirty="0"/>
              <a:t> 1:12</a:t>
            </a:r>
          </a:p>
          <a:p>
            <a:pPr marL="0" indent="0" eaLnBrk="1" hangingPunct="1">
              <a:buNone/>
              <a:tabLst>
                <a:tab pos="463550" algn="l"/>
              </a:tabLst>
              <a:defRPr/>
            </a:pPr>
            <a:r>
              <a:rPr lang="en-US" baseline="30000" dirty="0"/>
              <a:t>	</a:t>
            </a:r>
          </a:p>
          <a:p>
            <a:pPr marL="0" indent="0" eaLnBrk="1" hangingPunct="1">
              <a:buNone/>
              <a:tabLst>
                <a:tab pos="463550" algn="l"/>
              </a:tabLst>
              <a:defRPr/>
            </a:pPr>
            <a:r>
              <a:rPr lang="en-US" baseline="30000" dirty="0"/>
              <a:t>12</a:t>
            </a:r>
            <a:r>
              <a:rPr lang="en-US" dirty="0"/>
              <a:t> in order that we, who were the first to </a:t>
            </a:r>
            <a:r>
              <a:rPr lang="en-US" dirty="0">
                <a:solidFill>
                  <a:srgbClr val="C00000"/>
                </a:solidFill>
                <a:effectLst>
                  <a:glow rad="127000">
                    <a:schemeClr val="bg1"/>
                  </a:glow>
                  <a:outerShdw blurRad="38100" dist="38100" dir="2700000" algn="tl">
                    <a:srgbClr val="000000">
                      <a:alpha val="43137"/>
                    </a:srgbClr>
                  </a:outerShdw>
                </a:effectLst>
              </a:rPr>
              <a:t>hope in Christ</a:t>
            </a:r>
            <a:r>
              <a:rPr lang="en-US" dirty="0"/>
              <a:t>, </a:t>
            </a:r>
            <a:br>
              <a:rPr lang="en-US" dirty="0"/>
            </a:br>
            <a:r>
              <a:rPr lang="en-US" dirty="0"/>
              <a:t>might be for the praise of </a:t>
            </a:r>
            <a:br>
              <a:rPr lang="en-US" dirty="0"/>
            </a:br>
            <a:r>
              <a:rPr lang="en-US" dirty="0"/>
              <a:t>his glory.</a:t>
            </a:r>
            <a:br>
              <a:rPr lang="en-US" sz="1200" dirty="0"/>
            </a:br>
            <a:endParaRPr lang="en-US" sz="1200" dirty="0"/>
          </a:p>
          <a:p>
            <a:pPr marL="0" indent="0" eaLnBrk="1" hangingPunct="1">
              <a:buNone/>
              <a:tabLst>
                <a:tab pos="463550" algn="l"/>
              </a:tabLst>
              <a:defRPr/>
            </a:pPr>
            <a:r>
              <a:rPr lang="en-US" dirty="0"/>
              <a:t>Believe me the Son thinks we are valuable—that makes us richer than we think!</a:t>
            </a:r>
          </a:p>
          <a:p>
            <a:pPr marL="0" indent="0" eaLnBrk="1" hangingPunct="1">
              <a:buNone/>
              <a:tabLst>
                <a:tab pos="463550" algn="l"/>
              </a:tabLst>
              <a:defRPr/>
            </a:pPr>
            <a:endParaRPr lang="en-US" dirty="0"/>
          </a:p>
        </p:txBody>
      </p:sp>
    </p:spTree>
    <p:extLst>
      <p:ext uri="{BB962C8B-B14F-4D97-AF65-F5344CB8AC3E}">
        <p14:creationId xmlns:p14="http://schemas.microsoft.com/office/powerpoint/2010/main" val="90953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5">
                                            <p:txEl>
                                              <p:pRg st="3" end="3"/>
                                            </p:txEl>
                                          </p:spTgt>
                                        </p:tgtEl>
                                        <p:attrNameLst>
                                          <p:attrName>style.visibility</p:attrName>
                                        </p:attrNameLst>
                                      </p:cBhvr>
                                      <p:to>
                                        <p:strVal val="visible"/>
                                      </p:to>
                                    </p:set>
                                    <p:animEffect transition="in" filter="randombar(horizontal)">
                                      <p:cBhvr>
                                        <p:cTn id="7"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sz="6000" dirty="0"/>
              <a:t>Two parts to this study:</a:t>
            </a:r>
          </a:p>
        </p:txBody>
      </p:sp>
      <p:sp>
        <p:nvSpPr>
          <p:cNvPr id="3075" name="Rectangle 3"/>
          <p:cNvSpPr>
            <a:spLocks noGrp="1" noChangeArrowheads="1"/>
          </p:cNvSpPr>
          <p:nvPr>
            <p:ph type="body" idx="1"/>
          </p:nvPr>
        </p:nvSpPr>
        <p:spPr>
          <a:xfrm>
            <a:off x="596721" y="2012325"/>
            <a:ext cx="10972800" cy="4525963"/>
          </a:xfrm>
        </p:spPr>
        <p:txBody>
          <a:bodyPr/>
          <a:lstStyle/>
          <a:p>
            <a:pPr eaLnBrk="1" hangingPunct="1">
              <a:defRPr/>
            </a:pPr>
            <a:r>
              <a:rPr lang="en-US" sz="4400" dirty="0"/>
              <a:t>Discovering Our Riches</a:t>
            </a:r>
            <a:br>
              <a:rPr lang="en-US" sz="4400" dirty="0"/>
            </a:br>
            <a:r>
              <a:rPr lang="en-US" sz="4400" dirty="0"/>
              <a:t>(Chapters 1-3)</a:t>
            </a:r>
            <a:br>
              <a:rPr lang="en-US" sz="4400" dirty="0"/>
            </a:br>
            <a:endParaRPr lang="en-US" sz="4400" dirty="0"/>
          </a:p>
          <a:p>
            <a:pPr eaLnBrk="1" hangingPunct="1">
              <a:defRPr/>
            </a:pPr>
            <a:r>
              <a:rPr lang="en-US" sz="4400" dirty="0"/>
              <a:t>Spending Our Riches </a:t>
            </a:r>
            <a:br>
              <a:rPr lang="en-US" sz="4400" dirty="0"/>
            </a:br>
            <a:r>
              <a:rPr lang="en-US" sz="4400" dirty="0"/>
              <a:t>(Chapters 4-6)</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up)">
                                      <p:cBhvr>
                                        <p:cTn id="7" dur="500"/>
                                        <p:tgtEl>
                                          <p:spTgt spid="307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wipe(up)">
                                      <p:cBhvr>
                                        <p:cTn id="12" dur="500"/>
                                        <p:tgtEl>
                                          <p:spTgt spid="307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12192000" cy="1143000"/>
          </a:xfrm>
        </p:spPr>
        <p:txBody>
          <a:bodyPr/>
          <a:lstStyle/>
          <a:p>
            <a:pPr eaLnBrk="1" hangingPunct="1">
              <a:defRPr/>
            </a:pPr>
            <a:r>
              <a:rPr lang="en-US" dirty="0"/>
              <a:t>The SPIRIT thinks so-so much:</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11"/>
          <p:cNvPicPr>
            <a:picLocks noChangeAspect="1" noChangeArrowheads="1"/>
          </p:cNvPicPr>
          <p:nvPr/>
        </p:nvPicPr>
        <p:blipFill rotWithShape="1">
          <a:blip r:embed="rId3" cstate="print"/>
          <a:srcRect b="15428"/>
          <a:stretch/>
        </p:blipFill>
        <p:spPr bwMode="auto">
          <a:xfrm>
            <a:off x="6254839" y="1271029"/>
            <a:ext cx="5786907" cy="5451743"/>
          </a:xfrm>
          <a:prstGeom prst="rect">
            <a:avLst/>
          </a:prstGeom>
          <a:noFill/>
          <a:ln w="9525">
            <a:noFill/>
            <a:miter lim="800000"/>
            <a:headEnd/>
            <a:tailEnd/>
          </a:ln>
        </p:spPr>
      </p:pic>
      <p:sp>
        <p:nvSpPr>
          <p:cNvPr id="7170" name="Rectangle 2"/>
          <p:cNvSpPr>
            <a:spLocks noGrp="1" noChangeArrowheads="1"/>
          </p:cNvSpPr>
          <p:nvPr>
            <p:ph type="title"/>
          </p:nvPr>
        </p:nvSpPr>
        <p:spPr>
          <a:xfrm>
            <a:off x="0" y="0"/>
            <a:ext cx="12192000" cy="1143000"/>
          </a:xfrm>
        </p:spPr>
        <p:txBody>
          <a:bodyPr/>
          <a:lstStyle/>
          <a:p>
            <a:pPr eaLnBrk="1" hangingPunct="1">
              <a:defRPr/>
            </a:pPr>
            <a:r>
              <a:rPr lang="en-US" dirty="0"/>
              <a:t>The SPIRIT thinks so-so much:</a:t>
            </a:r>
          </a:p>
        </p:txBody>
      </p:sp>
      <p:sp>
        <p:nvSpPr>
          <p:cNvPr id="7171" name="Rectangle 3"/>
          <p:cNvSpPr>
            <a:spLocks noGrp="1" noChangeArrowheads="1"/>
          </p:cNvSpPr>
          <p:nvPr>
            <p:ph type="body" idx="1"/>
          </p:nvPr>
        </p:nvSpPr>
        <p:spPr/>
        <p:txBody>
          <a:bodyPr/>
          <a:lstStyle/>
          <a:p>
            <a:pPr eaLnBrk="1" hangingPunct="1">
              <a:defRPr/>
            </a:pPr>
            <a:r>
              <a:rPr lang="en-US" dirty="0"/>
              <a:t>He </a:t>
            </a:r>
            <a:r>
              <a:rPr lang="en-US" u="sng" dirty="0">
                <a:solidFill>
                  <a:srgbClr val="C00000"/>
                </a:solidFill>
                <a:effectLst>
                  <a:glow rad="127000">
                    <a:schemeClr val="bg1"/>
                  </a:glow>
                  <a:outerShdw blurRad="38100" dist="38100" dir="2700000" algn="tl">
                    <a:srgbClr val="000000">
                      <a:alpha val="43137"/>
                    </a:srgbClr>
                  </a:outerShdw>
                </a:effectLst>
              </a:rPr>
              <a:t>SAVED</a:t>
            </a:r>
            <a:r>
              <a:rPr lang="en-US" dirty="0"/>
              <a:t> us 1:13</a:t>
            </a:r>
          </a:p>
        </p:txBody>
      </p:sp>
      <p:sp>
        <p:nvSpPr>
          <p:cNvPr id="23557" name="TextBox 12"/>
          <p:cNvSpPr txBox="1">
            <a:spLocks noChangeArrowheads="1"/>
          </p:cNvSpPr>
          <p:nvPr/>
        </p:nvSpPr>
        <p:spPr bwMode="auto">
          <a:xfrm>
            <a:off x="1010186" y="2539955"/>
            <a:ext cx="4762500" cy="2554288"/>
          </a:xfrm>
          <a:prstGeom prst="rect">
            <a:avLst/>
          </a:prstGeom>
          <a:noFill/>
          <a:ln w="9525">
            <a:noFill/>
            <a:miter lim="800000"/>
            <a:headEnd/>
            <a:tailEnd/>
          </a:ln>
        </p:spPr>
        <p:txBody>
          <a:bodyPr>
            <a:spAutoFit/>
          </a:bodyPr>
          <a:lstStyle/>
          <a:p>
            <a:r>
              <a:rPr lang="en-US" sz="3200" b="1" baseline="30000" dirty="0"/>
              <a:t>13</a:t>
            </a:r>
            <a:r>
              <a:rPr lang="en-US" sz="3200" b="1" dirty="0"/>
              <a:t> And you also were included in Christ when you heard the word of truth, the gospel of </a:t>
            </a:r>
            <a:r>
              <a:rPr lang="en-US" sz="3200" b="1" dirty="0">
                <a:solidFill>
                  <a:schemeClr val="bg1"/>
                </a:solidFill>
                <a:effectLst>
                  <a:glow rad="127000">
                    <a:srgbClr val="C00000"/>
                  </a:glow>
                </a:effectLst>
              </a:rPr>
              <a:t>your salvation</a:t>
            </a:r>
            <a:r>
              <a:rPr lang="en-US" sz="3200" b="1" dirty="0"/>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randombar(horizontal)">
                                      <p:cBhvr>
                                        <p:cTn id="7"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12192000" cy="1143000"/>
          </a:xfrm>
        </p:spPr>
        <p:txBody>
          <a:bodyPr/>
          <a:lstStyle/>
          <a:p>
            <a:pPr eaLnBrk="1" hangingPunct="1">
              <a:defRPr/>
            </a:pPr>
            <a:r>
              <a:rPr lang="en-US" dirty="0"/>
              <a:t>The SPIRIT thinks so-so much:</a:t>
            </a:r>
          </a:p>
        </p:txBody>
      </p:sp>
      <p:pic>
        <p:nvPicPr>
          <p:cNvPr id="26627" name="Picture 2"/>
          <p:cNvPicPr>
            <a:picLocks noChangeAspect="1" noChangeArrowheads="1"/>
          </p:cNvPicPr>
          <p:nvPr/>
        </p:nvPicPr>
        <p:blipFill rotWithShape="1">
          <a:blip r:embed="rId3" cstate="print"/>
          <a:srcRect t="1" b="26741"/>
          <a:stretch/>
        </p:blipFill>
        <p:spPr bwMode="auto">
          <a:xfrm>
            <a:off x="141667" y="1790164"/>
            <a:ext cx="11912957" cy="4945488"/>
          </a:xfrm>
          <a:prstGeom prst="rect">
            <a:avLst/>
          </a:prstGeom>
          <a:noFill/>
          <a:ln w="9525">
            <a:noFill/>
            <a:miter lim="800000"/>
            <a:headEnd/>
            <a:tailEnd/>
          </a:ln>
        </p:spPr>
      </p:pic>
      <p:sp>
        <p:nvSpPr>
          <p:cNvPr id="7171" name="Rectangle 3"/>
          <p:cNvSpPr>
            <a:spLocks noGrp="1" noChangeArrowheads="1"/>
          </p:cNvSpPr>
          <p:nvPr>
            <p:ph type="body" idx="1"/>
          </p:nvPr>
        </p:nvSpPr>
        <p:spPr/>
        <p:txBody>
          <a:bodyPr/>
          <a:lstStyle/>
          <a:p>
            <a:pPr eaLnBrk="1" hangingPunct="1">
              <a:defRPr/>
            </a:pPr>
            <a:r>
              <a:rPr lang="en-US" dirty="0"/>
              <a:t>He </a:t>
            </a:r>
            <a:r>
              <a:rPr lang="en-US" u="sng" dirty="0">
                <a:solidFill>
                  <a:srgbClr val="C00000"/>
                </a:solidFill>
                <a:effectLst>
                  <a:glow rad="127000">
                    <a:schemeClr val="bg1"/>
                  </a:glow>
                  <a:outerShdw blurRad="38100" dist="38100" dir="2700000" algn="tl">
                    <a:srgbClr val="000000">
                      <a:alpha val="43137"/>
                    </a:srgbClr>
                  </a:outerShdw>
                </a:effectLst>
              </a:rPr>
              <a:t>MARKS</a:t>
            </a:r>
            <a:r>
              <a:rPr lang="en-US" dirty="0"/>
              <a:t> us as His Possession 1:13</a:t>
            </a:r>
            <a:endParaRPr lang="en-US" dirty="0">
              <a:solidFill>
                <a:srgbClr val="663300"/>
              </a:solidFill>
            </a:endParaRPr>
          </a:p>
        </p:txBody>
      </p:sp>
      <p:sp>
        <p:nvSpPr>
          <p:cNvPr id="26629" name="TextBox 11"/>
          <p:cNvSpPr txBox="1">
            <a:spLocks noChangeArrowheads="1"/>
          </p:cNvSpPr>
          <p:nvPr/>
        </p:nvSpPr>
        <p:spPr bwMode="auto">
          <a:xfrm>
            <a:off x="2126355" y="2661769"/>
            <a:ext cx="8477250" cy="1077913"/>
          </a:xfrm>
          <a:prstGeom prst="rect">
            <a:avLst/>
          </a:prstGeom>
          <a:noFill/>
          <a:ln w="9525">
            <a:noFill/>
            <a:miter lim="800000"/>
            <a:headEnd/>
            <a:tailEnd/>
          </a:ln>
        </p:spPr>
        <p:txBody>
          <a:bodyPr>
            <a:spAutoFit/>
          </a:bodyPr>
          <a:lstStyle/>
          <a:p>
            <a:r>
              <a:rPr lang="en-US" sz="3200" b="1" dirty="0"/>
              <a:t>Having believed, you were marked in him with a seal, the promised </a:t>
            </a:r>
            <a:r>
              <a:rPr lang="en-US" sz="3200" b="1" dirty="0">
                <a:solidFill>
                  <a:schemeClr val="bg1"/>
                </a:solidFill>
                <a:effectLst>
                  <a:glow rad="127000">
                    <a:srgbClr val="A50021"/>
                  </a:glow>
                </a:effectLst>
              </a:rPr>
              <a:t>Holy Spirit</a:t>
            </a:r>
            <a:r>
              <a:rPr lang="en-US" sz="3200" b="1" dirty="0"/>
              <a:t>, </a:t>
            </a:r>
          </a:p>
        </p:txBody>
      </p:sp>
      <p:pic>
        <p:nvPicPr>
          <p:cNvPr id="26632" name="Picture 8"/>
          <p:cNvPicPr>
            <a:picLocks noChangeAspect="1" noChangeArrowheads="1"/>
          </p:cNvPicPr>
          <p:nvPr/>
        </p:nvPicPr>
        <p:blipFill>
          <a:blip r:embed="rId4" cstate="print"/>
          <a:srcRect/>
          <a:stretch>
            <a:fillRect/>
          </a:stretch>
        </p:blipFill>
        <p:spPr bwMode="auto">
          <a:xfrm>
            <a:off x="4453989" y="1094167"/>
            <a:ext cx="3206750" cy="187325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632"/>
                                        </p:tgtEl>
                                        <p:attrNameLst>
                                          <p:attrName>style.visibility</p:attrName>
                                        </p:attrNameLst>
                                      </p:cBhvr>
                                      <p:to>
                                        <p:strVal val="visible"/>
                                      </p:to>
                                    </p:set>
                                    <p:animEffect transition="in" filter="randombar(horizontal)">
                                      <p:cBhvr>
                                        <p:cTn id="7"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315CB71-A3C8-430D-9E35-2100CEC794C7}"/>
              </a:ext>
            </a:extLst>
          </p:cNvPr>
          <p:cNvPicPr>
            <a:picLocks noChangeAspect="1" noChangeArrowheads="1"/>
          </p:cNvPicPr>
          <p:nvPr/>
        </p:nvPicPr>
        <p:blipFill rotWithShape="1">
          <a:blip r:embed="rId3" cstate="print"/>
          <a:srcRect t="1" b="26741"/>
          <a:stretch/>
        </p:blipFill>
        <p:spPr bwMode="auto">
          <a:xfrm>
            <a:off x="141667" y="1790164"/>
            <a:ext cx="11912957" cy="4945488"/>
          </a:xfrm>
          <a:prstGeom prst="rect">
            <a:avLst/>
          </a:prstGeom>
          <a:noFill/>
          <a:ln w="9525">
            <a:noFill/>
            <a:miter lim="800000"/>
            <a:headEnd/>
            <a:tailEnd/>
          </a:ln>
        </p:spPr>
      </p:pic>
      <p:sp>
        <p:nvSpPr>
          <p:cNvPr id="7170" name="Rectangle 2"/>
          <p:cNvSpPr>
            <a:spLocks noGrp="1" noChangeArrowheads="1"/>
          </p:cNvSpPr>
          <p:nvPr>
            <p:ph type="title"/>
          </p:nvPr>
        </p:nvSpPr>
        <p:spPr>
          <a:xfrm>
            <a:off x="0" y="0"/>
            <a:ext cx="12192000" cy="1143000"/>
          </a:xfrm>
        </p:spPr>
        <p:txBody>
          <a:bodyPr/>
          <a:lstStyle/>
          <a:p>
            <a:pPr eaLnBrk="1" hangingPunct="1">
              <a:defRPr/>
            </a:pPr>
            <a:r>
              <a:rPr lang="en-US" dirty="0"/>
              <a:t>The SPIRIT thinks so-so much:</a:t>
            </a:r>
          </a:p>
        </p:txBody>
      </p:sp>
      <p:sp>
        <p:nvSpPr>
          <p:cNvPr id="7171" name="Rectangle 3"/>
          <p:cNvSpPr>
            <a:spLocks noGrp="1" noChangeArrowheads="1"/>
          </p:cNvSpPr>
          <p:nvPr>
            <p:ph type="body" idx="1"/>
          </p:nvPr>
        </p:nvSpPr>
        <p:spPr/>
        <p:txBody>
          <a:bodyPr/>
          <a:lstStyle/>
          <a:p>
            <a:pPr eaLnBrk="1" hangingPunct="1">
              <a:defRPr/>
            </a:pPr>
            <a:r>
              <a:rPr lang="en-US" dirty="0"/>
              <a:t>He </a:t>
            </a:r>
            <a:r>
              <a:rPr lang="en-US" u="sng" dirty="0">
                <a:solidFill>
                  <a:srgbClr val="C00000"/>
                </a:solidFill>
                <a:effectLst>
                  <a:glow rad="127000">
                    <a:schemeClr val="bg1"/>
                  </a:glow>
                  <a:outerShdw blurRad="38100" dist="38100" dir="2700000" algn="tl">
                    <a:srgbClr val="000000">
                      <a:alpha val="43137"/>
                    </a:srgbClr>
                  </a:outerShdw>
                </a:effectLst>
              </a:rPr>
              <a:t>SEALED</a:t>
            </a:r>
            <a:r>
              <a:rPr lang="en-US" dirty="0"/>
              <a:t> us 1:13</a:t>
            </a:r>
          </a:p>
        </p:txBody>
      </p:sp>
      <p:sp>
        <p:nvSpPr>
          <p:cNvPr id="6" name="TextBox 11">
            <a:extLst>
              <a:ext uri="{FF2B5EF4-FFF2-40B4-BE49-F238E27FC236}">
                <a16:creationId xmlns:a16="http://schemas.microsoft.com/office/drawing/2014/main" id="{5D09D126-893A-446B-803D-6E2829C5A81F}"/>
              </a:ext>
            </a:extLst>
          </p:cNvPr>
          <p:cNvSpPr txBox="1">
            <a:spLocks noChangeArrowheads="1"/>
          </p:cNvSpPr>
          <p:nvPr/>
        </p:nvSpPr>
        <p:spPr bwMode="auto">
          <a:xfrm>
            <a:off x="2126355" y="2661769"/>
            <a:ext cx="8477250" cy="1077913"/>
          </a:xfrm>
          <a:prstGeom prst="rect">
            <a:avLst/>
          </a:prstGeom>
          <a:noFill/>
          <a:ln w="9525">
            <a:noFill/>
            <a:miter lim="800000"/>
            <a:headEnd/>
            <a:tailEnd/>
          </a:ln>
        </p:spPr>
        <p:txBody>
          <a:bodyPr>
            <a:spAutoFit/>
          </a:bodyPr>
          <a:lstStyle/>
          <a:p>
            <a:r>
              <a:rPr lang="en-US" sz="3200" b="1" dirty="0"/>
              <a:t>Having believed, you were marked in him with a </a:t>
            </a:r>
            <a:r>
              <a:rPr lang="en-US" sz="3200" b="1" dirty="0">
                <a:solidFill>
                  <a:schemeClr val="bg1"/>
                </a:solidFill>
                <a:effectLst>
                  <a:glow rad="127000">
                    <a:srgbClr val="C00000"/>
                  </a:glow>
                </a:effectLst>
              </a:rPr>
              <a:t>seal</a:t>
            </a:r>
            <a:r>
              <a:rPr lang="en-US" sz="3200" b="1" dirty="0"/>
              <a:t>, the promised </a:t>
            </a:r>
            <a:r>
              <a:rPr lang="en-US" sz="3200" b="1" dirty="0">
                <a:solidFill>
                  <a:schemeClr val="bg1"/>
                </a:solidFill>
                <a:effectLst>
                  <a:glow rad="127000">
                    <a:srgbClr val="A50021"/>
                  </a:glow>
                </a:effectLst>
              </a:rPr>
              <a:t>Holy Spirit</a:t>
            </a:r>
            <a:r>
              <a:rPr lang="en-US" sz="3200" b="1" dirty="0"/>
              <a:t>, </a:t>
            </a:r>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12192000" cy="1143000"/>
          </a:xfrm>
        </p:spPr>
        <p:txBody>
          <a:bodyPr/>
          <a:lstStyle/>
          <a:p>
            <a:pPr eaLnBrk="1" hangingPunct="1">
              <a:defRPr/>
            </a:pPr>
            <a:r>
              <a:rPr lang="en-US" dirty="0"/>
              <a:t>The SPIRIT thinks so-so much:</a:t>
            </a:r>
          </a:p>
        </p:txBody>
      </p:sp>
      <p:sp>
        <p:nvSpPr>
          <p:cNvPr id="7171" name="Rectangle 3"/>
          <p:cNvSpPr>
            <a:spLocks noGrp="1" noChangeArrowheads="1"/>
          </p:cNvSpPr>
          <p:nvPr>
            <p:ph type="body" idx="1"/>
          </p:nvPr>
        </p:nvSpPr>
        <p:spPr/>
        <p:txBody>
          <a:bodyPr/>
          <a:lstStyle/>
          <a:p>
            <a:pPr eaLnBrk="1" hangingPunct="1">
              <a:defRPr/>
            </a:pPr>
            <a:r>
              <a:rPr lang="en-US" dirty="0"/>
              <a:t>He is the </a:t>
            </a:r>
            <a:r>
              <a:rPr lang="en-US" u="sng" dirty="0">
                <a:solidFill>
                  <a:srgbClr val="C00000"/>
                </a:solidFill>
                <a:effectLst>
                  <a:glow rad="127000">
                    <a:schemeClr val="bg1"/>
                  </a:glow>
                  <a:outerShdw blurRad="38100" dist="38100" dir="2700000" algn="tl">
                    <a:srgbClr val="000000">
                      <a:alpha val="43137"/>
                    </a:srgbClr>
                  </a:outerShdw>
                </a:effectLst>
              </a:rPr>
              <a:t>DOWN</a:t>
            </a:r>
            <a:r>
              <a:rPr lang="en-US" dirty="0">
                <a:solidFill>
                  <a:srgbClr val="C00000"/>
                </a:solidFill>
                <a:effectLst>
                  <a:glow rad="127000">
                    <a:schemeClr val="bg1"/>
                  </a:glow>
                  <a:outerShdw blurRad="38100" dist="38100" dir="2700000" algn="tl">
                    <a:srgbClr val="000000">
                      <a:alpha val="43137"/>
                    </a:srgbClr>
                  </a:outerShdw>
                </a:effectLst>
              </a:rPr>
              <a:t> </a:t>
            </a:r>
            <a:r>
              <a:rPr lang="en-US" u="sng" dirty="0">
                <a:solidFill>
                  <a:srgbClr val="C00000"/>
                </a:solidFill>
                <a:effectLst>
                  <a:glow rad="127000">
                    <a:schemeClr val="bg1"/>
                  </a:glow>
                  <a:outerShdw blurRad="38100" dist="38100" dir="2700000" algn="tl">
                    <a:srgbClr val="000000">
                      <a:alpha val="43137"/>
                    </a:srgbClr>
                  </a:outerShdw>
                </a:effectLst>
              </a:rPr>
              <a:t>PAYMENT</a:t>
            </a:r>
            <a:r>
              <a:rPr lang="en-US" dirty="0"/>
              <a:t> 1:14</a:t>
            </a:r>
          </a:p>
          <a:p>
            <a:pPr eaLnBrk="1" hangingPunct="1">
              <a:defRPr/>
            </a:pPr>
            <a:endParaRPr lang="en-US" dirty="0"/>
          </a:p>
        </p:txBody>
      </p:sp>
      <p:sp>
        <p:nvSpPr>
          <p:cNvPr id="28677" name="TextBox 11"/>
          <p:cNvSpPr txBox="1">
            <a:spLocks noChangeArrowheads="1"/>
          </p:cNvSpPr>
          <p:nvPr/>
        </p:nvSpPr>
        <p:spPr bwMode="auto">
          <a:xfrm>
            <a:off x="759853" y="2545456"/>
            <a:ext cx="10895527" cy="3046988"/>
          </a:xfrm>
          <a:prstGeom prst="rect">
            <a:avLst/>
          </a:prstGeom>
          <a:noFill/>
          <a:ln w="9525">
            <a:noFill/>
            <a:miter lim="800000"/>
            <a:headEnd/>
            <a:tailEnd/>
          </a:ln>
        </p:spPr>
        <p:txBody>
          <a:bodyPr wrap="square">
            <a:spAutoFit/>
          </a:bodyPr>
          <a:lstStyle/>
          <a:p>
            <a:r>
              <a:rPr lang="en-US" sz="3200" b="1" baseline="30000" dirty="0"/>
              <a:t>14</a:t>
            </a:r>
            <a:r>
              <a:rPr lang="en-US" sz="3200" b="1" dirty="0"/>
              <a:t> who is a </a:t>
            </a:r>
            <a:r>
              <a:rPr lang="en-US" sz="3200" b="1" dirty="0">
                <a:solidFill>
                  <a:schemeClr val="bg1"/>
                </a:solidFill>
                <a:effectLst>
                  <a:glow rad="127000">
                    <a:srgbClr val="A50021"/>
                  </a:glow>
                </a:effectLst>
              </a:rPr>
              <a:t>deposit</a:t>
            </a:r>
            <a:r>
              <a:rPr lang="en-US" sz="3200" b="1" dirty="0"/>
              <a:t> </a:t>
            </a:r>
            <a:r>
              <a:rPr lang="en-US" sz="3200" b="1" dirty="0">
                <a:solidFill>
                  <a:schemeClr val="bg1"/>
                </a:solidFill>
                <a:effectLst>
                  <a:glow rad="127000">
                    <a:srgbClr val="A50021"/>
                  </a:glow>
                </a:effectLst>
              </a:rPr>
              <a:t>guaranteeing</a:t>
            </a:r>
            <a:r>
              <a:rPr lang="en-US" sz="3200" b="1" dirty="0"/>
              <a:t> </a:t>
            </a:r>
            <a:br>
              <a:rPr lang="en-US" sz="3200" b="1" dirty="0"/>
            </a:br>
            <a:r>
              <a:rPr lang="en-US" sz="3200" b="1" dirty="0"/>
              <a:t>our inheritance until the </a:t>
            </a:r>
            <a:br>
              <a:rPr lang="en-US" sz="3200" b="1" dirty="0"/>
            </a:br>
            <a:r>
              <a:rPr lang="en-US" sz="3200" b="1" dirty="0"/>
              <a:t>redemption of those who </a:t>
            </a:r>
            <a:br>
              <a:rPr lang="en-US" sz="3200" b="1" dirty="0"/>
            </a:br>
            <a:r>
              <a:rPr lang="en-US" sz="3200" b="1" dirty="0"/>
              <a:t>are God's possession--to </a:t>
            </a:r>
            <a:br>
              <a:rPr lang="en-US" sz="3200" b="1" dirty="0"/>
            </a:br>
            <a:r>
              <a:rPr lang="en-US" sz="3200" b="1" dirty="0"/>
              <a:t>the praise of his glory.</a:t>
            </a:r>
            <a:endParaRPr lang="en-US" b="1" dirty="0"/>
          </a:p>
          <a:p>
            <a:r>
              <a:rPr lang="en-US" sz="3200" b="1" dirty="0"/>
              <a:t> </a:t>
            </a:r>
          </a:p>
        </p:txBody>
      </p:sp>
      <p:pic>
        <p:nvPicPr>
          <p:cNvPr id="7" name="Picture 9">
            <a:extLst>
              <a:ext uri="{FF2B5EF4-FFF2-40B4-BE49-F238E27FC236}">
                <a16:creationId xmlns:a16="http://schemas.microsoft.com/office/drawing/2014/main" id="{8D526523-76DF-44D2-BFED-1BEA09D8FAA2}"/>
              </a:ext>
            </a:extLst>
          </p:cNvPr>
          <p:cNvPicPr>
            <a:picLocks noChangeAspect="1" noChangeArrowheads="1"/>
          </p:cNvPicPr>
          <p:nvPr/>
        </p:nvPicPr>
        <p:blipFill>
          <a:blip r:embed="rId3" cstate="print"/>
          <a:srcRect/>
          <a:stretch>
            <a:fillRect/>
          </a:stretch>
        </p:blipFill>
        <p:spPr bwMode="auto">
          <a:xfrm>
            <a:off x="7024061" y="2663804"/>
            <a:ext cx="3941762" cy="3127375"/>
          </a:xfrm>
          <a:prstGeom prst="rect">
            <a:avLst/>
          </a:prstGeom>
          <a:noFill/>
          <a:ln w="9525">
            <a:noFill/>
            <a:miter lim="800000"/>
            <a:headEnd/>
            <a:tailEnd/>
          </a:ln>
        </p:spPr>
      </p:pic>
    </p:spTree>
    <p:extLst>
      <p:ext uri="{BB962C8B-B14F-4D97-AF65-F5344CB8AC3E}">
        <p14:creationId xmlns:p14="http://schemas.microsoft.com/office/powerpoint/2010/main" val="1172277749"/>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12192000" cy="1143000"/>
          </a:xfrm>
        </p:spPr>
        <p:txBody>
          <a:bodyPr/>
          <a:lstStyle/>
          <a:p>
            <a:pPr eaLnBrk="1" hangingPunct="1">
              <a:defRPr/>
            </a:pPr>
            <a:r>
              <a:rPr lang="en-US" dirty="0"/>
              <a:t>The SPIRIT thinks so-so much:</a:t>
            </a:r>
          </a:p>
        </p:txBody>
      </p:sp>
      <p:sp>
        <p:nvSpPr>
          <p:cNvPr id="7171" name="Rectangle 3"/>
          <p:cNvSpPr>
            <a:spLocks noGrp="1" noChangeArrowheads="1"/>
          </p:cNvSpPr>
          <p:nvPr>
            <p:ph type="body" idx="1"/>
          </p:nvPr>
        </p:nvSpPr>
        <p:spPr/>
        <p:txBody>
          <a:bodyPr/>
          <a:lstStyle/>
          <a:p>
            <a:pPr eaLnBrk="1" hangingPunct="1">
              <a:defRPr/>
            </a:pPr>
            <a:r>
              <a:rPr lang="en-US" dirty="0"/>
              <a:t>He is the </a:t>
            </a:r>
            <a:r>
              <a:rPr lang="en-US" u="sng" dirty="0">
                <a:solidFill>
                  <a:srgbClr val="C00000"/>
                </a:solidFill>
                <a:effectLst>
                  <a:glow rad="127000">
                    <a:schemeClr val="bg1"/>
                  </a:glow>
                  <a:outerShdw blurRad="38100" dist="38100" dir="2700000" algn="tl">
                    <a:srgbClr val="000000">
                      <a:alpha val="43137"/>
                    </a:srgbClr>
                  </a:outerShdw>
                </a:effectLst>
              </a:rPr>
              <a:t>DOWN</a:t>
            </a:r>
            <a:r>
              <a:rPr lang="en-US" dirty="0">
                <a:solidFill>
                  <a:srgbClr val="C00000"/>
                </a:solidFill>
                <a:effectLst>
                  <a:glow rad="127000">
                    <a:schemeClr val="bg1"/>
                  </a:glow>
                  <a:outerShdw blurRad="38100" dist="38100" dir="2700000" algn="tl">
                    <a:srgbClr val="000000">
                      <a:alpha val="43137"/>
                    </a:srgbClr>
                  </a:outerShdw>
                </a:effectLst>
              </a:rPr>
              <a:t> </a:t>
            </a:r>
            <a:r>
              <a:rPr lang="en-US" u="sng" dirty="0">
                <a:solidFill>
                  <a:srgbClr val="C00000"/>
                </a:solidFill>
                <a:effectLst>
                  <a:glow rad="127000">
                    <a:schemeClr val="bg1"/>
                  </a:glow>
                  <a:outerShdw blurRad="38100" dist="38100" dir="2700000" algn="tl">
                    <a:srgbClr val="000000">
                      <a:alpha val="43137"/>
                    </a:srgbClr>
                  </a:outerShdw>
                </a:effectLst>
              </a:rPr>
              <a:t>PAYMENT</a:t>
            </a:r>
            <a:r>
              <a:rPr lang="en-US" dirty="0"/>
              <a:t> 1:14</a:t>
            </a:r>
          </a:p>
          <a:p>
            <a:pPr eaLnBrk="1" hangingPunct="1">
              <a:defRPr/>
            </a:pPr>
            <a:endParaRPr lang="en-US" dirty="0"/>
          </a:p>
        </p:txBody>
      </p:sp>
      <p:sp>
        <p:nvSpPr>
          <p:cNvPr id="28677" name="TextBox 11"/>
          <p:cNvSpPr txBox="1">
            <a:spLocks noChangeArrowheads="1"/>
          </p:cNvSpPr>
          <p:nvPr/>
        </p:nvSpPr>
        <p:spPr bwMode="auto">
          <a:xfrm>
            <a:off x="759853" y="2545456"/>
            <a:ext cx="10895527" cy="3323987"/>
          </a:xfrm>
          <a:prstGeom prst="rect">
            <a:avLst/>
          </a:prstGeom>
          <a:noFill/>
          <a:ln w="9525">
            <a:noFill/>
            <a:miter lim="800000"/>
            <a:headEnd/>
            <a:tailEnd/>
          </a:ln>
        </p:spPr>
        <p:txBody>
          <a:bodyPr wrap="square">
            <a:spAutoFit/>
          </a:bodyPr>
          <a:lstStyle/>
          <a:p>
            <a:r>
              <a:rPr lang="en-US" sz="3200" b="1" baseline="30000" dirty="0"/>
              <a:t>14</a:t>
            </a:r>
            <a:r>
              <a:rPr lang="en-US" sz="3200" b="1" dirty="0"/>
              <a:t> who is a </a:t>
            </a:r>
            <a:r>
              <a:rPr lang="en-US" sz="3200" b="1" dirty="0">
                <a:solidFill>
                  <a:schemeClr val="bg1"/>
                </a:solidFill>
                <a:effectLst>
                  <a:glow rad="127000">
                    <a:srgbClr val="A50021"/>
                  </a:glow>
                </a:effectLst>
              </a:rPr>
              <a:t>deposit</a:t>
            </a:r>
            <a:r>
              <a:rPr lang="en-US" sz="3200" b="1" dirty="0"/>
              <a:t> </a:t>
            </a:r>
            <a:r>
              <a:rPr lang="en-US" sz="3200" b="1" dirty="0">
                <a:solidFill>
                  <a:schemeClr val="bg1"/>
                </a:solidFill>
                <a:effectLst>
                  <a:glow rad="127000">
                    <a:srgbClr val="A50021"/>
                  </a:glow>
                </a:effectLst>
              </a:rPr>
              <a:t>guaranteeing</a:t>
            </a:r>
            <a:r>
              <a:rPr lang="en-US" sz="3200" b="1" dirty="0"/>
              <a:t> </a:t>
            </a:r>
            <a:br>
              <a:rPr lang="en-US" sz="3200" b="1" dirty="0"/>
            </a:br>
            <a:r>
              <a:rPr lang="en-US" sz="3200" b="1" dirty="0"/>
              <a:t>our inheritance until the </a:t>
            </a:r>
            <a:br>
              <a:rPr lang="en-US" sz="3200" b="1" dirty="0"/>
            </a:br>
            <a:r>
              <a:rPr lang="en-US" sz="3200" b="1" dirty="0"/>
              <a:t>redemption of those who </a:t>
            </a:r>
            <a:br>
              <a:rPr lang="en-US" sz="3200" b="1" dirty="0"/>
            </a:br>
            <a:r>
              <a:rPr lang="en-US" sz="3200" b="1" dirty="0"/>
              <a:t>are God's possession--to </a:t>
            </a:r>
            <a:br>
              <a:rPr lang="en-US" sz="3200" b="1" dirty="0"/>
            </a:br>
            <a:r>
              <a:rPr lang="en-US" sz="3200" b="1" dirty="0"/>
              <a:t>the praise of his glory.</a:t>
            </a:r>
            <a:endParaRPr lang="en-US" b="1" dirty="0"/>
          </a:p>
          <a:p>
            <a:endParaRPr lang="en-US" b="1" dirty="0"/>
          </a:p>
          <a:p>
            <a:r>
              <a:rPr lang="en-US" sz="3200" b="1" dirty="0"/>
              <a:t> </a:t>
            </a:r>
          </a:p>
        </p:txBody>
      </p:sp>
      <p:pic>
        <p:nvPicPr>
          <p:cNvPr id="6" name="Picture 10">
            <a:extLst>
              <a:ext uri="{FF2B5EF4-FFF2-40B4-BE49-F238E27FC236}">
                <a16:creationId xmlns:a16="http://schemas.microsoft.com/office/drawing/2014/main" id="{7A383431-6EB4-446C-9490-070903D05320}"/>
              </a:ext>
            </a:extLst>
          </p:cNvPr>
          <p:cNvPicPr>
            <a:picLocks noChangeAspect="1" noChangeArrowheads="1"/>
          </p:cNvPicPr>
          <p:nvPr/>
        </p:nvPicPr>
        <p:blipFill>
          <a:blip r:embed="rId3" cstate="print"/>
          <a:srcRect/>
          <a:stretch>
            <a:fillRect/>
          </a:stretch>
        </p:blipFill>
        <p:spPr bwMode="auto">
          <a:xfrm>
            <a:off x="7624607" y="2142568"/>
            <a:ext cx="3813175" cy="2846387"/>
          </a:xfrm>
          <a:prstGeom prst="rect">
            <a:avLst/>
          </a:prstGeom>
          <a:noFill/>
          <a:ln w="9525">
            <a:noFill/>
            <a:miter lim="800000"/>
            <a:headEnd/>
            <a:tailEnd/>
          </a:ln>
        </p:spPr>
      </p:pic>
    </p:spTree>
    <p:extLst>
      <p:ext uri="{BB962C8B-B14F-4D97-AF65-F5344CB8AC3E}">
        <p14:creationId xmlns:p14="http://schemas.microsoft.com/office/powerpoint/2010/main" val="4204753759"/>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12192000" cy="1143000"/>
          </a:xfrm>
        </p:spPr>
        <p:txBody>
          <a:bodyPr/>
          <a:lstStyle/>
          <a:p>
            <a:pPr eaLnBrk="1" hangingPunct="1">
              <a:defRPr/>
            </a:pPr>
            <a:r>
              <a:rPr lang="en-US" dirty="0"/>
              <a:t>The SPIRIT thinks so-so much:</a:t>
            </a:r>
          </a:p>
        </p:txBody>
      </p:sp>
      <p:sp>
        <p:nvSpPr>
          <p:cNvPr id="7171" name="Rectangle 3"/>
          <p:cNvSpPr>
            <a:spLocks noGrp="1" noChangeArrowheads="1"/>
          </p:cNvSpPr>
          <p:nvPr>
            <p:ph type="body" idx="1"/>
          </p:nvPr>
        </p:nvSpPr>
        <p:spPr/>
        <p:txBody>
          <a:bodyPr/>
          <a:lstStyle/>
          <a:p>
            <a:pPr eaLnBrk="1" hangingPunct="1">
              <a:defRPr/>
            </a:pPr>
            <a:r>
              <a:rPr lang="en-US" dirty="0"/>
              <a:t>He is the </a:t>
            </a:r>
            <a:r>
              <a:rPr lang="en-US" u="sng" dirty="0">
                <a:solidFill>
                  <a:srgbClr val="C00000"/>
                </a:solidFill>
                <a:effectLst>
                  <a:glow rad="127000">
                    <a:schemeClr val="bg1"/>
                  </a:glow>
                  <a:outerShdw blurRad="38100" dist="38100" dir="2700000" algn="tl">
                    <a:srgbClr val="000000">
                      <a:alpha val="43137"/>
                    </a:srgbClr>
                  </a:outerShdw>
                </a:effectLst>
              </a:rPr>
              <a:t>DOWN</a:t>
            </a:r>
            <a:r>
              <a:rPr lang="en-US" dirty="0">
                <a:solidFill>
                  <a:srgbClr val="C00000"/>
                </a:solidFill>
                <a:effectLst>
                  <a:glow rad="127000">
                    <a:schemeClr val="bg1"/>
                  </a:glow>
                  <a:outerShdw blurRad="38100" dist="38100" dir="2700000" algn="tl">
                    <a:srgbClr val="000000">
                      <a:alpha val="43137"/>
                    </a:srgbClr>
                  </a:outerShdw>
                </a:effectLst>
              </a:rPr>
              <a:t> </a:t>
            </a:r>
            <a:r>
              <a:rPr lang="en-US" u="sng" dirty="0">
                <a:solidFill>
                  <a:srgbClr val="C00000"/>
                </a:solidFill>
                <a:effectLst>
                  <a:glow rad="127000">
                    <a:schemeClr val="bg1"/>
                  </a:glow>
                  <a:outerShdw blurRad="38100" dist="38100" dir="2700000" algn="tl">
                    <a:srgbClr val="000000">
                      <a:alpha val="43137"/>
                    </a:srgbClr>
                  </a:outerShdw>
                </a:effectLst>
              </a:rPr>
              <a:t>PAYMENT</a:t>
            </a:r>
            <a:r>
              <a:rPr lang="en-US" dirty="0"/>
              <a:t> 1:14</a:t>
            </a:r>
          </a:p>
          <a:p>
            <a:pPr eaLnBrk="1" hangingPunct="1">
              <a:defRPr/>
            </a:pPr>
            <a:endParaRPr lang="en-US" dirty="0"/>
          </a:p>
        </p:txBody>
      </p:sp>
      <p:sp>
        <p:nvSpPr>
          <p:cNvPr id="28677" name="TextBox 11"/>
          <p:cNvSpPr txBox="1">
            <a:spLocks noChangeArrowheads="1"/>
          </p:cNvSpPr>
          <p:nvPr/>
        </p:nvSpPr>
        <p:spPr bwMode="auto">
          <a:xfrm>
            <a:off x="759853" y="2545456"/>
            <a:ext cx="10895527" cy="4801314"/>
          </a:xfrm>
          <a:prstGeom prst="rect">
            <a:avLst/>
          </a:prstGeom>
          <a:noFill/>
          <a:ln w="9525">
            <a:noFill/>
            <a:miter lim="800000"/>
            <a:headEnd/>
            <a:tailEnd/>
          </a:ln>
        </p:spPr>
        <p:txBody>
          <a:bodyPr wrap="square">
            <a:spAutoFit/>
          </a:bodyPr>
          <a:lstStyle/>
          <a:p>
            <a:r>
              <a:rPr lang="en-US" sz="3200" b="1" baseline="30000" dirty="0"/>
              <a:t>14</a:t>
            </a:r>
            <a:r>
              <a:rPr lang="en-US" sz="3200" b="1" dirty="0"/>
              <a:t> who is a </a:t>
            </a:r>
            <a:r>
              <a:rPr lang="en-US" sz="3200" b="1" dirty="0">
                <a:solidFill>
                  <a:schemeClr val="bg1"/>
                </a:solidFill>
                <a:effectLst>
                  <a:glow rad="127000">
                    <a:srgbClr val="A50021"/>
                  </a:glow>
                </a:effectLst>
              </a:rPr>
              <a:t>deposit</a:t>
            </a:r>
            <a:r>
              <a:rPr lang="en-US" sz="3200" b="1" dirty="0"/>
              <a:t> </a:t>
            </a:r>
            <a:r>
              <a:rPr lang="en-US" sz="3200" b="1" dirty="0">
                <a:solidFill>
                  <a:schemeClr val="bg1"/>
                </a:solidFill>
                <a:effectLst>
                  <a:glow rad="127000">
                    <a:srgbClr val="A50021"/>
                  </a:glow>
                </a:effectLst>
              </a:rPr>
              <a:t>guaranteeing</a:t>
            </a:r>
            <a:r>
              <a:rPr lang="en-US" sz="3200" b="1" dirty="0"/>
              <a:t> </a:t>
            </a:r>
            <a:br>
              <a:rPr lang="en-US" sz="3200" b="1" dirty="0"/>
            </a:br>
            <a:r>
              <a:rPr lang="en-US" sz="3200" b="1" dirty="0"/>
              <a:t>our inheritance until the </a:t>
            </a:r>
            <a:br>
              <a:rPr lang="en-US" sz="3200" b="1" dirty="0"/>
            </a:br>
            <a:r>
              <a:rPr lang="en-US" sz="3200" b="1" dirty="0"/>
              <a:t>redemption of those who </a:t>
            </a:r>
            <a:br>
              <a:rPr lang="en-US" sz="3200" b="1" dirty="0"/>
            </a:br>
            <a:r>
              <a:rPr lang="en-US" sz="3200" b="1" dirty="0"/>
              <a:t>are God's possession--to </a:t>
            </a:r>
            <a:br>
              <a:rPr lang="en-US" sz="3200" b="1" dirty="0"/>
            </a:br>
            <a:r>
              <a:rPr lang="en-US" sz="3200" b="1" dirty="0"/>
              <a:t>the praise of his glory.</a:t>
            </a:r>
            <a:endParaRPr lang="en-US" b="1" dirty="0"/>
          </a:p>
          <a:p>
            <a:endParaRPr lang="en-US" b="1" dirty="0"/>
          </a:p>
          <a:p>
            <a:pPr eaLnBrk="1" hangingPunct="1">
              <a:buFontTx/>
              <a:buNone/>
              <a:defRPr/>
            </a:pPr>
            <a:r>
              <a:rPr lang="en-US" sz="3200" b="1" dirty="0"/>
              <a:t>Believe me we are valuable—</a:t>
            </a:r>
            <a:br>
              <a:rPr lang="en-US" sz="3200" b="1" dirty="0"/>
            </a:br>
            <a:r>
              <a:rPr lang="en-US" sz="3200" b="1" dirty="0"/>
              <a:t>that makes us richer than we think!</a:t>
            </a:r>
          </a:p>
          <a:p>
            <a:pPr eaLnBrk="1" hangingPunct="1">
              <a:defRPr/>
            </a:pPr>
            <a:endParaRPr lang="en-US" sz="3200" dirty="0"/>
          </a:p>
          <a:p>
            <a:r>
              <a:rPr lang="en-US" sz="3200" b="1" dirty="0"/>
              <a:t> </a:t>
            </a:r>
          </a:p>
        </p:txBody>
      </p:sp>
      <p:pic>
        <p:nvPicPr>
          <p:cNvPr id="6" name="Picture 10">
            <a:extLst>
              <a:ext uri="{FF2B5EF4-FFF2-40B4-BE49-F238E27FC236}">
                <a16:creationId xmlns:a16="http://schemas.microsoft.com/office/drawing/2014/main" id="{7A383431-6EB4-446C-9490-070903D05320}"/>
              </a:ext>
            </a:extLst>
          </p:cNvPr>
          <p:cNvPicPr>
            <a:picLocks noChangeAspect="1" noChangeArrowheads="1"/>
          </p:cNvPicPr>
          <p:nvPr/>
        </p:nvPicPr>
        <p:blipFill>
          <a:blip r:embed="rId3" cstate="print"/>
          <a:srcRect/>
          <a:stretch>
            <a:fillRect/>
          </a:stretch>
        </p:blipFill>
        <p:spPr bwMode="auto">
          <a:xfrm>
            <a:off x="7624607" y="2142568"/>
            <a:ext cx="3813175" cy="2846387"/>
          </a:xfrm>
          <a:prstGeom prst="rect">
            <a:avLst/>
          </a:prstGeom>
          <a:noFill/>
          <a:ln w="9525">
            <a:noFill/>
            <a:miter lim="800000"/>
            <a:headEnd/>
            <a:tailEnd/>
          </a:ln>
        </p:spPr>
      </p:pic>
    </p:spTree>
    <p:extLst>
      <p:ext uri="{BB962C8B-B14F-4D97-AF65-F5344CB8AC3E}">
        <p14:creationId xmlns:p14="http://schemas.microsoft.com/office/powerpoint/2010/main" val="3390863509"/>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9"/>
          <p:cNvPicPr>
            <a:picLocks noChangeAspect="1" noChangeArrowheads="1"/>
          </p:cNvPicPr>
          <p:nvPr/>
        </p:nvPicPr>
        <p:blipFill rotWithShape="1">
          <a:blip r:embed="rId3" cstate="print"/>
          <a:srcRect b="11462"/>
          <a:stretch/>
        </p:blipFill>
        <p:spPr bwMode="auto">
          <a:xfrm>
            <a:off x="141667" y="1271253"/>
            <a:ext cx="11912957" cy="5451519"/>
          </a:xfrm>
          <a:prstGeom prst="rect">
            <a:avLst/>
          </a:prstGeom>
          <a:noFill/>
          <a:ln w="9525">
            <a:noFill/>
            <a:miter lim="800000"/>
            <a:headEnd/>
            <a:tailEnd/>
          </a:ln>
        </p:spPr>
      </p:pic>
      <p:sp>
        <p:nvSpPr>
          <p:cNvPr id="9218" name="Rectangle 2"/>
          <p:cNvSpPr>
            <a:spLocks noGrp="1" noChangeArrowheads="1"/>
          </p:cNvSpPr>
          <p:nvPr>
            <p:ph type="title"/>
          </p:nvPr>
        </p:nvSpPr>
        <p:spPr/>
        <p:txBody>
          <a:bodyPr/>
          <a:lstStyle/>
          <a:p>
            <a:pPr eaLnBrk="1" hangingPunct="1">
              <a:defRPr/>
            </a:pPr>
            <a:r>
              <a:rPr lang="en-US" dirty="0"/>
              <a:t>But WHY?  Why?</a:t>
            </a:r>
          </a:p>
        </p:txBody>
      </p:sp>
      <p:sp>
        <p:nvSpPr>
          <p:cNvPr id="9219" name="Rectangle 3"/>
          <p:cNvSpPr>
            <a:spLocks noGrp="1" noChangeArrowheads="1"/>
          </p:cNvSpPr>
          <p:nvPr>
            <p:ph idx="1"/>
          </p:nvPr>
        </p:nvSpPr>
        <p:spPr/>
        <p:txBody>
          <a:bodyPr/>
          <a:lstStyle/>
          <a:p>
            <a:pPr marL="280988" indent="-280988" eaLnBrk="1" hangingPunct="1">
              <a:buNone/>
              <a:defRPr/>
            </a:pPr>
            <a:r>
              <a:rPr lang="en-US" sz="4000" dirty="0">
                <a:solidFill>
                  <a:schemeClr val="bg1"/>
                </a:solidFill>
              </a:rPr>
              <a:t>He told us why 4 times…</a:t>
            </a:r>
            <a:br>
              <a:rPr lang="en-US" dirty="0">
                <a:solidFill>
                  <a:schemeClr val="bg1"/>
                </a:solidFill>
              </a:rPr>
            </a:br>
            <a:endParaRPr lang="en-US" dirty="0">
              <a:solidFill>
                <a:schemeClr val="bg1"/>
              </a:solidFill>
            </a:endParaRPr>
          </a:p>
          <a:p>
            <a:pPr marL="457200" indent="-457200" eaLnBrk="1" hangingPunct="1">
              <a:lnSpc>
                <a:spcPct val="150000"/>
              </a:lnSpc>
              <a:buFontTx/>
              <a:buAutoNum type="arabicPeriod"/>
              <a:defRPr/>
            </a:pPr>
            <a:r>
              <a:rPr lang="en-US" dirty="0">
                <a:solidFill>
                  <a:schemeClr val="bg1"/>
                </a:solidFill>
                <a:effectLst>
                  <a:glow rad="127000">
                    <a:srgbClr val="100000"/>
                  </a:glow>
                  <a:outerShdw blurRad="38100" dist="38100" dir="2700000" algn="tl">
                    <a:srgbClr val="000000">
                      <a:alpha val="43137"/>
                    </a:srgbClr>
                  </a:outerShdw>
                </a:effectLst>
              </a:rPr>
              <a:t>“Praise be to the God” 1:3</a:t>
            </a:r>
          </a:p>
          <a:p>
            <a:pPr marL="457200" indent="-457200" eaLnBrk="1" hangingPunct="1">
              <a:lnSpc>
                <a:spcPct val="150000"/>
              </a:lnSpc>
              <a:buFontTx/>
              <a:buAutoNum type="arabicPeriod"/>
              <a:defRPr/>
            </a:pPr>
            <a:r>
              <a:rPr lang="en-US" dirty="0">
                <a:solidFill>
                  <a:schemeClr val="bg1"/>
                </a:solidFill>
                <a:effectLst>
                  <a:glow rad="127000">
                    <a:srgbClr val="100000"/>
                  </a:glow>
                  <a:outerShdw blurRad="38100" dist="38100" dir="2700000" algn="tl">
                    <a:srgbClr val="000000">
                      <a:alpha val="43137"/>
                    </a:srgbClr>
                  </a:outerShdw>
                </a:effectLst>
              </a:rPr>
              <a:t>“To the praise of his glorious grace” 1:6</a:t>
            </a:r>
          </a:p>
          <a:p>
            <a:pPr marL="457200" indent="-457200" eaLnBrk="1" hangingPunct="1">
              <a:lnSpc>
                <a:spcPct val="150000"/>
              </a:lnSpc>
              <a:buFontTx/>
              <a:buAutoNum type="arabicPeriod"/>
              <a:defRPr/>
            </a:pPr>
            <a:r>
              <a:rPr lang="en-US" dirty="0">
                <a:solidFill>
                  <a:schemeClr val="bg1"/>
                </a:solidFill>
                <a:effectLst>
                  <a:glow rad="127000">
                    <a:srgbClr val="100000"/>
                  </a:glow>
                  <a:outerShdw blurRad="38100" dist="38100" dir="2700000" algn="tl">
                    <a:srgbClr val="000000">
                      <a:alpha val="43137"/>
                    </a:srgbClr>
                  </a:outerShdw>
                </a:effectLst>
              </a:rPr>
              <a:t>“For the praise of his glory. 1:12</a:t>
            </a:r>
          </a:p>
          <a:p>
            <a:pPr marL="457200" indent="-457200" eaLnBrk="1" hangingPunct="1">
              <a:lnSpc>
                <a:spcPct val="150000"/>
              </a:lnSpc>
              <a:buFontTx/>
              <a:buAutoNum type="arabicPeriod"/>
              <a:defRPr/>
            </a:pPr>
            <a:r>
              <a:rPr lang="en-US" dirty="0">
                <a:solidFill>
                  <a:schemeClr val="bg1"/>
                </a:solidFill>
                <a:effectLst>
                  <a:glow rad="127000">
                    <a:srgbClr val="100000"/>
                  </a:glow>
                  <a:outerShdw blurRad="38100" dist="38100" dir="2700000" algn="tl">
                    <a:srgbClr val="000000">
                      <a:alpha val="43137"/>
                    </a:srgbClr>
                  </a:outerShdw>
                </a:effectLst>
              </a:rPr>
              <a:t>“To the praise of His glory” 1:14</a:t>
            </a:r>
          </a:p>
          <a:p>
            <a:pPr marL="280988" indent="-280988" eaLnBrk="1" hangingPunct="1">
              <a:buFontTx/>
              <a:buAutoNum type="arabicPeriod"/>
              <a:defRPr/>
            </a:pPr>
            <a:endParaRPr lang="en-US"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randombar(horizontal)">
                                      <p:cBhvr>
                                        <p:cTn id="7" dur="500"/>
                                        <p:tgtEl>
                                          <p:spTgt spid="2969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219">
                                            <p:txEl>
                                              <p:pRg st="0" end="0"/>
                                            </p:txEl>
                                          </p:spTgt>
                                        </p:tgtEl>
                                        <p:attrNameLst>
                                          <p:attrName>style.visibility</p:attrName>
                                        </p:attrNameLst>
                                      </p:cBhvr>
                                      <p:to>
                                        <p:strVal val="visible"/>
                                      </p:to>
                                    </p:set>
                                    <p:animEffect transition="in" filter="wipe(left)">
                                      <p:cBhvr>
                                        <p:cTn id="10" dur="500"/>
                                        <p:tgtEl>
                                          <p:spTgt spid="92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219">
                                            <p:txEl>
                                              <p:pRg st="1" end="1"/>
                                            </p:txEl>
                                          </p:spTgt>
                                        </p:tgtEl>
                                        <p:attrNameLst>
                                          <p:attrName>style.visibility</p:attrName>
                                        </p:attrNameLst>
                                      </p:cBhvr>
                                      <p:to>
                                        <p:strVal val="visible"/>
                                      </p:to>
                                    </p:set>
                                    <p:animEffect transition="in" filter="wipe(left)">
                                      <p:cBhvr>
                                        <p:cTn id="15" dur="500"/>
                                        <p:tgtEl>
                                          <p:spTgt spid="92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219">
                                            <p:txEl>
                                              <p:pRg st="2" end="2"/>
                                            </p:txEl>
                                          </p:spTgt>
                                        </p:tgtEl>
                                        <p:attrNameLst>
                                          <p:attrName>style.visibility</p:attrName>
                                        </p:attrNameLst>
                                      </p:cBhvr>
                                      <p:to>
                                        <p:strVal val="visible"/>
                                      </p:to>
                                    </p:set>
                                    <p:animEffect transition="in" filter="wipe(left)">
                                      <p:cBhvr>
                                        <p:cTn id="20" dur="500"/>
                                        <p:tgtEl>
                                          <p:spTgt spid="92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Effect transition="in" filter="wipe(left)">
                                      <p:cBhvr>
                                        <p:cTn id="25" dur="500"/>
                                        <p:tgtEl>
                                          <p:spTgt spid="921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219">
                                            <p:txEl>
                                              <p:pRg st="4" end="4"/>
                                            </p:txEl>
                                          </p:spTgt>
                                        </p:tgtEl>
                                        <p:attrNameLst>
                                          <p:attrName>style.visibility</p:attrName>
                                        </p:attrNameLst>
                                      </p:cBhvr>
                                      <p:to>
                                        <p:strVal val="visible"/>
                                      </p:to>
                                    </p:set>
                                    <p:animEffect transition="in" filter="wipe(left)">
                                      <p:cBhvr>
                                        <p:cTn id="30"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
          <p:cNvPicPr>
            <a:picLocks noChangeAspect="1" noChangeArrowheads="1"/>
          </p:cNvPicPr>
          <p:nvPr/>
        </p:nvPicPr>
        <p:blipFill rotWithShape="1">
          <a:blip r:embed="rId3" cstate="print"/>
          <a:srcRect l="-1" r="-2621"/>
          <a:stretch/>
        </p:blipFill>
        <p:spPr bwMode="auto">
          <a:xfrm>
            <a:off x="4966840" y="1604224"/>
            <a:ext cx="7225159" cy="5086350"/>
          </a:xfrm>
          <a:prstGeom prst="rect">
            <a:avLst/>
          </a:prstGeom>
          <a:noFill/>
          <a:ln w="9525">
            <a:noFill/>
            <a:miter lim="800000"/>
            <a:headEnd/>
            <a:tailEnd/>
          </a:ln>
        </p:spPr>
      </p:pic>
      <p:sp>
        <p:nvSpPr>
          <p:cNvPr id="10242" name="Rectangle 2"/>
          <p:cNvSpPr>
            <a:spLocks noGrp="1" noChangeArrowheads="1"/>
          </p:cNvSpPr>
          <p:nvPr>
            <p:ph type="title"/>
          </p:nvPr>
        </p:nvSpPr>
        <p:spPr/>
        <p:txBody>
          <a:bodyPr/>
          <a:lstStyle/>
          <a:p>
            <a:pPr eaLnBrk="1" hangingPunct="1">
              <a:defRPr/>
            </a:pPr>
            <a:r>
              <a:rPr lang="en-US" dirty="0"/>
              <a:t>Here's the point …</a:t>
            </a:r>
          </a:p>
        </p:txBody>
      </p:sp>
      <p:sp>
        <p:nvSpPr>
          <p:cNvPr id="10243" name="Rectangle 3"/>
          <p:cNvSpPr>
            <a:spLocks noGrp="1" noChangeArrowheads="1"/>
          </p:cNvSpPr>
          <p:nvPr>
            <p:ph type="body" idx="1"/>
          </p:nvPr>
        </p:nvSpPr>
        <p:spPr/>
        <p:txBody>
          <a:bodyPr/>
          <a:lstStyle/>
          <a:p>
            <a:pPr marL="280988" indent="-280988" eaLnBrk="1" hangingPunct="1">
              <a:defRPr/>
            </a:pPr>
            <a:r>
              <a:rPr lang="en-US" dirty="0"/>
              <a:t>We are valuable to God </a:t>
            </a:r>
          </a:p>
          <a:p>
            <a:pPr marL="280988" indent="-280988" eaLnBrk="1" hangingPunct="1">
              <a:buNone/>
              <a:defRPr/>
            </a:pPr>
            <a:r>
              <a:rPr lang="en-US" dirty="0"/>
              <a:t>   –not because of our </a:t>
            </a:r>
            <a:br>
              <a:rPr lang="en-US" dirty="0"/>
            </a:br>
            <a:r>
              <a:rPr lang="en-US" dirty="0"/>
              <a:t>  own intrinsic value</a:t>
            </a:r>
          </a:p>
        </p:txBody>
      </p:sp>
      <p:sp>
        <p:nvSpPr>
          <p:cNvPr id="5" name="&quot;No&quot; Symbol 4"/>
          <p:cNvSpPr/>
          <p:nvPr/>
        </p:nvSpPr>
        <p:spPr>
          <a:xfrm>
            <a:off x="7199289" y="2598849"/>
            <a:ext cx="3566375" cy="3390900"/>
          </a:xfrm>
          <a:prstGeom prst="noSmoking">
            <a:avLst>
              <a:gd name="adj" fmla="val 10897"/>
            </a:avLst>
          </a:prstGeom>
          <a:solidFill>
            <a:srgbClr val="CC0000">
              <a:alpha val="54000"/>
            </a:srgbClr>
          </a:solidFill>
          <a:ln>
            <a:solidFill>
              <a:schemeClr val="tx1"/>
            </a:solidFill>
          </a:ln>
          <a:effectLst>
            <a:outerShdw blurRad="127000" dist="228600" dir="27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left)">
                                      <p:cBhvr>
                                        <p:cTn id="7" dur="500"/>
                                        <p:tgtEl>
                                          <p:spTgt spid="1024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animEffect transition="in" filter="wipe(left)">
                                      <p:cBhvr>
                                        <p:cTn id="11" dur="500"/>
                                        <p:tgtEl>
                                          <p:spTgt spid="10243">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0722"/>
                                        </p:tgtEl>
                                        <p:attrNameLst>
                                          <p:attrName>style.visibility</p:attrName>
                                        </p:attrNameLst>
                                      </p:cBhvr>
                                      <p:to>
                                        <p:strVal val="visible"/>
                                      </p:to>
                                    </p:set>
                                    <p:animEffect transition="in" filter="randombar(horizontal)">
                                      <p:cBhvr>
                                        <p:cTn id="14" dur="500"/>
                                        <p:tgtEl>
                                          <p:spTgt spid="3072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dirty="0"/>
              <a:t>Here's the point …</a:t>
            </a:r>
          </a:p>
        </p:txBody>
      </p:sp>
      <p:sp>
        <p:nvSpPr>
          <p:cNvPr id="10243" name="Rectangle 3"/>
          <p:cNvSpPr>
            <a:spLocks noGrp="1" noChangeArrowheads="1"/>
          </p:cNvSpPr>
          <p:nvPr>
            <p:ph type="body" idx="1"/>
          </p:nvPr>
        </p:nvSpPr>
        <p:spPr/>
        <p:txBody>
          <a:bodyPr/>
          <a:lstStyle/>
          <a:p>
            <a:pPr marL="280988" indent="-280988" eaLnBrk="1" hangingPunct="1">
              <a:defRPr/>
            </a:pPr>
            <a:r>
              <a:rPr lang="en-US" dirty="0">
                <a:solidFill>
                  <a:srgbClr val="663300"/>
                </a:solidFill>
              </a:rPr>
              <a:t>We are valuable to God </a:t>
            </a:r>
          </a:p>
          <a:p>
            <a:pPr marL="280988" indent="-280988" eaLnBrk="1" hangingPunct="1">
              <a:buNone/>
              <a:defRPr/>
            </a:pPr>
            <a:r>
              <a:rPr lang="en-US" dirty="0">
                <a:solidFill>
                  <a:srgbClr val="663300"/>
                </a:solidFill>
              </a:rPr>
              <a:t>   –not because of our </a:t>
            </a:r>
            <a:br>
              <a:rPr lang="en-US" dirty="0">
                <a:solidFill>
                  <a:srgbClr val="663300"/>
                </a:solidFill>
              </a:rPr>
            </a:br>
            <a:r>
              <a:rPr lang="en-US" dirty="0">
                <a:solidFill>
                  <a:srgbClr val="663300"/>
                </a:solidFill>
              </a:rPr>
              <a:t>  own intrinsic value</a:t>
            </a:r>
            <a:br>
              <a:rPr lang="en-US" dirty="0">
                <a:solidFill>
                  <a:srgbClr val="663300"/>
                </a:solidFill>
              </a:rPr>
            </a:br>
            <a:endParaRPr lang="en-US" dirty="0">
              <a:solidFill>
                <a:srgbClr val="663300"/>
              </a:solidFill>
            </a:endParaRPr>
          </a:p>
          <a:p>
            <a:pPr marL="280988" indent="-280988" eaLnBrk="1" hangingPunct="1">
              <a:buNone/>
              <a:defRPr/>
            </a:pPr>
            <a:r>
              <a:rPr lang="en-US" dirty="0"/>
              <a:t>INSTEAD …</a:t>
            </a:r>
          </a:p>
          <a:p>
            <a:pPr marL="280988" indent="-280988" eaLnBrk="1" hangingPunct="1">
              <a:defRPr/>
            </a:pPr>
            <a:r>
              <a:rPr lang="en-US" dirty="0"/>
              <a:t>We are valuable to God</a:t>
            </a:r>
            <a:br>
              <a:rPr lang="en-US" dirty="0"/>
            </a:br>
            <a:r>
              <a:rPr lang="en-US" dirty="0"/>
              <a:t>–because He sovereignly </a:t>
            </a:r>
            <a:br>
              <a:rPr lang="en-US" dirty="0"/>
            </a:br>
            <a:r>
              <a:rPr lang="en-US" dirty="0"/>
              <a:t>graced us.</a:t>
            </a:r>
          </a:p>
        </p:txBody>
      </p:sp>
      <p:pic>
        <p:nvPicPr>
          <p:cNvPr id="33796" name="Picture 5"/>
          <p:cNvPicPr>
            <a:picLocks noChangeAspect="1" noChangeArrowheads="1"/>
          </p:cNvPicPr>
          <p:nvPr/>
        </p:nvPicPr>
        <p:blipFill>
          <a:blip r:embed="rId3" cstate="print"/>
          <a:srcRect/>
          <a:stretch>
            <a:fillRect/>
          </a:stretch>
        </p:blipFill>
        <p:spPr bwMode="auto">
          <a:xfrm>
            <a:off x="6525319" y="1714768"/>
            <a:ext cx="4549775" cy="440055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wipe(left)">
                                      <p:cBhvr>
                                        <p:cTn id="7" dur="500"/>
                                        <p:tgtEl>
                                          <p:spTgt spid="10243">
                                            <p:txEl>
                                              <p:pRg st="2" end="2"/>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43">
                                            <p:txEl>
                                              <p:pRg st="3" end="3"/>
                                            </p:txEl>
                                          </p:spTgt>
                                        </p:tgtEl>
                                        <p:attrNameLst>
                                          <p:attrName>style.visibility</p:attrName>
                                        </p:attrNameLst>
                                      </p:cBhvr>
                                      <p:to>
                                        <p:strVal val="visible"/>
                                      </p:to>
                                    </p:set>
                                    <p:animEffect transition="in" filter="wipe(left)">
                                      <p:cBhvr>
                                        <p:cTn id="11"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4546" y="115910"/>
            <a:ext cx="11900079" cy="2369713"/>
          </a:xfrm>
        </p:spPr>
        <p:txBody>
          <a:bodyPr/>
          <a:lstStyle/>
          <a:p>
            <a:pPr eaLnBrk="1" hangingPunct="1">
              <a:lnSpc>
                <a:spcPct val="70000"/>
              </a:lnSpc>
              <a:defRPr/>
            </a:pPr>
            <a:r>
              <a:rPr lang="en-US" sz="6600" dirty="0"/>
              <a:t>Today we will begin to discover</a:t>
            </a:r>
            <a:br>
              <a:rPr lang="en-US" sz="3200" dirty="0"/>
            </a:br>
            <a:r>
              <a:rPr lang="en-US" sz="3200" dirty="0"/>
              <a:t> </a:t>
            </a:r>
            <a:br>
              <a:rPr lang="en-US" sz="6600" dirty="0"/>
            </a:br>
            <a:r>
              <a:rPr lang="en-US" dirty="0"/>
              <a:t>our riches from the fact that:</a:t>
            </a:r>
          </a:p>
        </p:txBody>
      </p:sp>
      <p:sp>
        <p:nvSpPr>
          <p:cNvPr id="4099" name="Rectangle 3"/>
          <p:cNvSpPr>
            <a:spLocks noGrp="1" noChangeArrowheads="1"/>
          </p:cNvSpPr>
          <p:nvPr>
            <p:ph type="body" idx="1"/>
          </p:nvPr>
        </p:nvSpPr>
        <p:spPr>
          <a:xfrm>
            <a:off x="1365161" y="2334297"/>
            <a:ext cx="9644130" cy="3611563"/>
          </a:xfrm>
        </p:spPr>
        <p:txBody>
          <a:bodyPr/>
          <a:lstStyle/>
          <a:p>
            <a:pPr marL="0" indent="0" eaLnBrk="1" hangingPunct="1">
              <a:buNone/>
              <a:defRPr/>
            </a:pPr>
            <a:r>
              <a:rPr lang="en-US" sz="6600" dirty="0"/>
              <a:t>God Thinks </a:t>
            </a:r>
            <a:br>
              <a:rPr lang="en-US" sz="6600" dirty="0"/>
            </a:br>
            <a:r>
              <a:rPr lang="en-US" sz="6600" dirty="0"/>
              <a:t>We Are </a:t>
            </a:r>
            <a:br>
              <a:rPr lang="en-US" sz="6600" dirty="0"/>
            </a:br>
            <a:r>
              <a:rPr lang="en-US" sz="6600" dirty="0"/>
              <a:t>VALUABLE!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randombar(horizontal)">
                                      <p:cBhvr>
                                        <p:cTn id="7" dur="500"/>
                                        <p:tgtEl>
                                          <p:spTgt spid="409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dirty="0"/>
              <a:t>Repeat with me …</a:t>
            </a:r>
          </a:p>
        </p:txBody>
      </p:sp>
      <p:sp>
        <p:nvSpPr>
          <p:cNvPr id="11267" name="Rectangle 3"/>
          <p:cNvSpPr>
            <a:spLocks noGrp="1" noChangeArrowheads="1"/>
          </p:cNvSpPr>
          <p:nvPr>
            <p:ph type="body" idx="1"/>
          </p:nvPr>
        </p:nvSpPr>
        <p:spPr/>
        <p:txBody>
          <a:bodyPr/>
          <a:lstStyle/>
          <a:p>
            <a:pPr marL="280988" indent="-280988" eaLnBrk="1" hangingPunct="1">
              <a:lnSpc>
                <a:spcPct val="125000"/>
              </a:lnSpc>
              <a:defRPr/>
            </a:pPr>
            <a:r>
              <a:rPr lang="en-US" sz="3600" dirty="0"/>
              <a:t>I am a valuable worthwhile human being … </a:t>
            </a:r>
          </a:p>
          <a:p>
            <a:pPr marL="280988" indent="-280988" eaLnBrk="1" hangingPunct="1">
              <a:lnSpc>
                <a:spcPct val="125000"/>
              </a:lnSpc>
              <a:defRPr/>
            </a:pPr>
            <a:r>
              <a:rPr lang="en-US" sz="3600" dirty="0"/>
              <a:t>Because God graced me!</a:t>
            </a:r>
          </a:p>
          <a:p>
            <a:pPr marL="280988" indent="-280988" eaLnBrk="1" hangingPunct="1">
              <a:lnSpc>
                <a:spcPct val="125000"/>
              </a:lnSpc>
              <a:defRPr/>
            </a:pPr>
            <a:r>
              <a:rPr lang="en-US" sz="3600" dirty="0"/>
              <a:t>Because God chose me!</a:t>
            </a:r>
          </a:p>
          <a:p>
            <a:pPr marL="280988" indent="-280988" eaLnBrk="1" hangingPunct="1">
              <a:lnSpc>
                <a:spcPct val="125000"/>
              </a:lnSpc>
              <a:defRPr/>
            </a:pPr>
            <a:r>
              <a:rPr lang="en-US" sz="3600" dirty="0"/>
              <a:t>Because God loved me!</a:t>
            </a:r>
          </a:p>
          <a:p>
            <a:pPr marL="280988" indent="-280988" eaLnBrk="1" hangingPunct="1">
              <a:lnSpc>
                <a:spcPct val="125000"/>
              </a:lnSpc>
              <a:defRPr/>
            </a:pPr>
            <a:r>
              <a:rPr lang="en-US" sz="3600" dirty="0"/>
              <a:t>Because God predestined me!</a:t>
            </a:r>
          </a:p>
          <a:p>
            <a:pPr marL="280988" indent="-280988" eaLnBrk="1" hangingPunct="1">
              <a:lnSpc>
                <a:spcPct val="125000"/>
              </a:lnSpc>
              <a:defRPr/>
            </a:pPr>
            <a:r>
              <a:rPr lang="en-US" sz="3600" dirty="0"/>
              <a:t>Because God adopted me!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wipe(left)">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wipe(left)">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wipe(left)">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wipe(left)">
                                      <p:cBhvr>
                                        <p:cTn id="22" dur="500"/>
                                        <p:tgtEl>
                                          <p:spTgt spid="11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wipe(left)">
                                      <p:cBhvr>
                                        <p:cTn id="27" dur="500"/>
                                        <p:tgtEl>
                                          <p:spTgt spid="112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wipe(left)">
                                      <p:cBhvr>
                                        <p:cTn id="32" dur="5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dirty="0"/>
              <a:t>Repeat with me …</a:t>
            </a:r>
          </a:p>
        </p:txBody>
      </p:sp>
      <p:sp>
        <p:nvSpPr>
          <p:cNvPr id="12291" name="Rectangle 3"/>
          <p:cNvSpPr>
            <a:spLocks noGrp="1" noChangeArrowheads="1"/>
          </p:cNvSpPr>
          <p:nvPr>
            <p:ph idx="1"/>
          </p:nvPr>
        </p:nvSpPr>
        <p:spPr/>
        <p:txBody>
          <a:bodyPr/>
          <a:lstStyle/>
          <a:p>
            <a:pPr marL="280988" indent="-280988" eaLnBrk="1" hangingPunct="1">
              <a:lnSpc>
                <a:spcPct val="125000"/>
              </a:lnSpc>
              <a:defRPr/>
            </a:pPr>
            <a:r>
              <a:rPr lang="en-US" sz="3600" dirty="0"/>
              <a:t>Because God forgave me</a:t>
            </a:r>
          </a:p>
          <a:p>
            <a:pPr marL="280988" indent="-280988" eaLnBrk="1" hangingPunct="1">
              <a:lnSpc>
                <a:spcPct val="125000"/>
              </a:lnSpc>
              <a:defRPr/>
            </a:pPr>
            <a:r>
              <a:rPr lang="en-US" sz="3600" dirty="0"/>
              <a:t>Because God revealed His will to me</a:t>
            </a:r>
          </a:p>
          <a:p>
            <a:pPr marL="280988" indent="-280988" eaLnBrk="1" hangingPunct="1">
              <a:lnSpc>
                <a:spcPct val="125000"/>
              </a:lnSpc>
              <a:defRPr/>
            </a:pPr>
            <a:r>
              <a:rPr lang="en-US" sz="3600" dirty="0"/>
              <a:t>Because God saved me</a:t>
            </a:r>
          </a:p>
          <a:p>
            <a:pPr marL="280988" indent="-280988" eaLnBrk="1" hangingPunct="1">
              <a:lnSpc>
                <a:spcPct val="125000"/>
              </a:lnSpc>
              <a:defRPr/>
            </a:pPr>
            <a:r>
              <a:rPr lang="en-US" sz="3600" dirty="0"/>
              <a:t>Because God sealed me</a:t>
            </a:r>
          </a:p>
          <a:p>
            <a:pPr marL="280988" indent="-280988" eaLnBrk="1" hangingPunct="1">
              <a:lnSpc>
                <a:spcPct val="125000"/>
              </a:lnSpc>
              <a:defRPr/>
            </a:pPr>
            <a:r>
              <a:rPr lang="en-US" sz="3600" dirty="0"/>
              <a:t>Because God guarantees me</a:t>
            </a:r>
          </a:p>
          <a:p>
            <a:pPr marL="280988" indent="-280988" eaLnBrk="1" hangingPunct="1">
              <a:lnSpc>
                <a:spcPct val="125000"/>
              </a:lnSpc>
              <a:defRPr/>
            </a:pPr>
            <a:r>
              <a:rPr lang="en-US" sz="3600" dirty="0"/>
              <a:t>Because God marked me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Effect transition="in" filter="wipe(left)">
                                      <p:cBhvr>
                                        <p:cTn id="7" dur="500"/>
                                        <p:tgtEl>
                                          <p:spTgt spid="12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1">
                                            <p:txEl>
                                              <p:pRg st="2" end="2"/>
                                            </p:txEl>
                                          </p:spTgt>
                                        </p:tgtEl>
                                        <p:attrNameLst>
                                          <p:attrName>style.visibility</p:attrName>
                                        </p:attrNameLst>
                                      </p:cBhvr>
                                      <p:to>
                                        <p:strVal val="visible"/>
                                      </p:to>
                                    </p:set>
                                    <p:animEffect transition="in" filter="wipe(left)">
                                      <p:cBhvr>
                                        <p:cTn id="12" dur="500"/>
                                        <p:tgtEl>
                                          <p:spTgt spid="12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291">
                                            <p:txEl>
                                              <p:pRg st="3" end="3"/>
                                            </p:txEl>
                                          </p:spTgt>
                                        </p:tgtEl>
                                        <p:attrNameLst>
                                          <p:attrName>style.visibility</p:attrName>
                                        </p:attrNameLst>
                                      </p:cBhvr>
                                      <p:to>
                                        <p:strVal val="visible"/>
                                      </p:to>
                                    </p:set>
                                    <p:animEffect transition="in" filter="wipe(left)">
                                      <p:cBhvr>
                                        <p:cTn id="17" dur="500"/>
                                        <p:tgtEl>
                                          <p:spTgt spid="122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291">
                                            <p:txEl>
                                              <p:pRg st="4" end="4"/>
                                            </p:txEl>
                                          </p:spTgt>
                                        </p:tgtEl>
                                        <p:attrNameLst>
                                          <p:attrName>style.visibility</p:attrName>
                                        </p:attrNameLst>
                                      </p:cBhvr>
                                      <p:to>
                                        <p:strVal val="visible"/>
                                      </p:to>
                                    </p:set>
                                    <p:animEffect transition="in" filter="wipe(left)">
                                      <p:cBhvr>
                                        <p:cTn id="22" dur="500"/>
                                        <p:tgtEl>
                                          <p:spTgt spid="122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animEffect transition="in" filter="wipe(left)">
                                      <p:cBhvr>
                                        <p:cTn id="27" dur="5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sz="5400" dirty="0"/>
              <a:t>I guess you might say that</a:t>
            </a:r>
          </a:p>
        </p:txBody>
      </p:sp>
      <p:pic>
        <p:nvPicPr>
          <p:cNvPr id="6" name="Picture 5">
            <a:extLst>
              <a:ext uri="{FF2B5EF4-FFF2-40B4-BE49-F238E27FC236}">
                <a16:creationId xmlns:a16="http://schemas.microsoft.com/office/drawing/2014/main" id="{CAFED415-423F-4DA6-B5A1-14018006025E}"/>
              </a:ext>
            </a:extLst>
          </p:cNvPr>
          <p:cNvPicPr>
            <a:picLocks noChangeAspect="1"/>
          </p:cNvPicPr>
          <p:nvPr/>
        </p:nvPicPr>
        <p:blipFill>
          <a:blip r:embed="rId3"/>
          <a:stretch>
            <a:fillRect/>
          </a:stretch>
        </p:blipFill>
        <p:spPr>
          <a:xfrm>
            <a:off x="5789170" y="2060620"/>
            <a:ext cx="5788937" cy="3567448"/>
          </a:xfrm>
          <a:prstGeom prst="rect">
            <a:avLst/>
          </a:prstGeom>
        </p:spPr>
      </p:pic>
      <p:sp>
        <p:nvSpPr>
          <p:cNvPr id="14339" name="Rectangle 3"/>
          <p:cNvSpPr>
            <a:spLocks noGrp="1" noChangeArrowheads="1"/>
          </p:cNvSpPr>
          <p:nvPr>
            <p:ph idx="1"/>
          </p:nvPr>
        </p:nvSpPr>
        <p:spPr/>
        <p:txBody>
          <a:bodyPr/>
          <a:lstStyle/>
          <a:p>
            <a:pPr eaLnBrk="1" hangingPunct="1">
              <a:buFontTx/>
              <a:buNone/>
              <a:defRPr/>
            </a:pPr>
            <a:r>
              <a:rPr lang="en-US" sz="4800" dirty="0"/>
              <a:t>we </a:t>
            </a:r>
            <a:r>
              <a:rPr lang="en-US" sz="6600" dirty="0"/>
              <a:t>Christians,</a:t>
            </a:r>
            <a:r>
              <a:rPr lang="en-US" sz="4800" dirty="0"/>
              <a:t> …</a:t>
            </a:r>
          </a:p>
        </p:txBody>
      </p:sp>
      <p:sp>
        <p:nvSpPr>
          <p:cNvPr id="4" name="Rectangle 3"/>
          <p:cNvSpPr txBox="1">
            <a:spLocks noChangeArrowheads="1"/>
          </p:cNvSpPr>
          <p:nvPr/>
        </p:nvSpPr>
        <p:spPr bwMode="auto">
          <a:xfrm>
            <a:off x="489396" y="2604843"/>
            <a:ext cx="5512158" cy="3160713"/>
          </a:xfrm>
          <a:prstGeom prst="rect">
            <a:avLst/>
          </a:prstGeom>
          <a:noFill/>
          <a:ln w="9525">
            <a:noFill/>
            <a:miter lim="800000"/>
            <a:headEnd/>
            <a:tailEnd/>
          </a:ln>
          <a:effectLst/>
        </p:spPr>
        <p:txBody>
          <a:bodyPr/>
          <a:lstStyle/>
          <a:p>
            <a:pPr algn="ctr">
              <a:spcBef>
                <a:spcPct val="20000"/>
              </a:spcBef>
              <a:defRPr/>
            </a:pPr>
            <a:r>
              <a:rPr lang="en-US" sz="4400" b="1" kern="0">
                <a:effectLst>
                  <a:outerShdw blurRad="38100" dist="38100" dir="2700000" algn="tl">
                    <a:srgbClr val="000000">
                      <a:alpha val="43137"/>
                    </a:srgbClr>
                  </a:outerShdw>
                </a:effectLst>
                <a:latin typeface="+mn-lt"/>
                <a:cs typeface="+mn-cs"/>
              </a:rPr>
              <a:t>in </a:t>
            </a:r>
            <a:r>
              <a:rPr lang="en-US" sz="4400" b="1" kern="0" dirty="0">
                <a:effectLst>
                  <a:outerShdw blurRad="38100" dist="38100" dir="2700000" algn="tl">
                    <a:srgbClr val="000000">
                      <a:alpha val="43137"/>
                    </a:srgbClr>
                  </a:outerShdw>
                </a:effectLst>
                <a:latin typeface="+mn-lt"/>
                <a:cs typeface="+mn-cs"/>
              </a:rPr>
              <a:t>Christ, have </a:t>
            </a:r>
            <a:br>
              <a:rPr lang="en-US" sz="4400" b="1" kern="0" dirty="0">
                <a:effectLst>
                  <a:outerShdw blurRad="38100" dist="38100" dir="2700000" algn="tl">
                    <a:srgbClr val="000000">
                      <a:alpha val="43137"/>
                    </a:srgbClr>
                  </a:outerShdw>
                </a:effectLst>
                <a:latin typeface="+mn-lt"/>
                <a:cs typeface="+mn-cs"/>
              </a:rPr>
            </a:br>
            <a:r>
              <a:rPr lang="en-US" sz="6000" b="1" kern="0" dirty="0">
                <a:effectLst>
                  <a:outerShdw blurRad="38100" dist="38100" dir="2700000" algn="tl">
                    <a:srgbClr val="000000">
                      <a:alpha val="43137"/>
                    </a:srgbClr>
                  </a:outerShdw>
                </a:effectLst>
                <a:latin typeface="+mn-lt"/>
                <a:cs typeface="+mn-cs"/>
              </a:rPr>
              <a:t>everything</a:t>
            </a:r>
            <a:r>
              <a:rPr lang="en-US" sz="4400" b="1" kern="0" dirty="0">
                <a:effectLst>
                  <a:outerShdw blurRad="38100" dist="38100" dir="2700000" algn="tl">
                    <a:srgbClr val="000000">
                      <a:alpha val="43137"/>
                    </a:srgbClr>
                  </a:outerShdw>
                </a:effectLst>
                <a:latin typeface="+mn-lt"/>
                <a:cs typeface="+mn-cs"/>
              </a:rPr>
              <a:t> </a:t>
            </a:r>
            <a:br>
              <a:rPr lang="en-US" sz="4400" b="1" kern="0" dirty="0">
                <a:effectLst>
                  <a:outerShdw blurRad="38100" dist="38100" dir="2700000" algn="tl">
                    <a:srgbClr val="000000">
                      <a:alpha val="43137"/>
                    </a:srgbClr>
                  </a:outerShdw>
                </a:effectLst>
                <a:latin typeface="+mn-lt"/>
                <a:cs typeface="+mn-cs"/>
              </a:rPr>
            </a:br>
            <a:r>
              <a:rPr lang="en-US" sz="6000" b="1" kern="0" dirty="0">
                <a:effectLst>
                  <a:outerShdw blurRad="38100" dist="38100" dir="2700000" algn="tl">
                    <a:srgbClr val="000000">
                      <a:alpha val="43137"/>
                    </a:srgbClr>
                  </a:outerShdw>
                </a:effectLst>
                <a:latin typeface="+mn-lt"/>
                <a:cs typeface="+mn-cs"/>
              </a:rPr>
              <a:t>money</a:t>
            </a:r>
            <a:r>
              <a:rPr lang="en-US" sz="4400" b="1" kern="0" dirty="0">
                <a:effectLst>
                  <a:outerShdw blurRad="38100" dist="38100" dir="2700000" algn="tl">
                    <a:srgbClr val="000000">
                      <a:alpha val="43137"/>
                    </a:srgbClr>
                  </a:outerShdw>
                </a:effectLst>
                <a:latin typeface="+mn-lt"/>
                <a:cs typeface="+mn-cs"/>
              </a:rPr>
              <a:t> </a:t>
            </a:r>
            <a:br>
              <a:rPr lang="en-US" sz="4400" b="1" kern="0" dirty="0">
                <a:effectLst>
                  <a:outerShdw blurRad="38100" dist="38100" dir="2700000" algn="tl">
                    <a:srgbClr val="000000">
                      <a:alpha val="43137"/>
                    </a:srgbClr>
                  </a:outerShdw>
                </a:effectLst>
                <a:latin typeface="+mn-lt"/>
                <a:cs typeface="+mn-cs"/>
              </a:rPr>
            </a:br>
            <a:r>
              <a:rPr lang="en-US" sz="4400" b="1" kern="0" dirty="0">
                <a:effectLst>
                  <a:outerShdw blurRad="38100" dist="38100" dir="2700000" algn="tl">
                    <a:srgbClr val="000000">
                      <a:alpha val="43137"/>
                    </a:srgbClr>
                  </a:outerShdw>
                </a:effectLst>
                <a:latin typeface="+mn-lt"/>
                <a:cs typeface="+mn-cs"/>
              </a:rPr>
              <a:t>can't buy!</a:t>
            </a:r>
          </a:p>
        </p:txBody>
      </p:sp>
    </p:spTree>
    <p:extLst>
      <p:ext uri="{BB962C8B-B14F-4D97-AF65-F5344CB8AC3E}">
        <p14:creationId xmlns:p14="http://schemas.microsoft.com/office/powerpoint/2010/main" val="37614706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3968248"/>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dirty="0"/>
              <a:t>The entire Godhead thinks so:</a:t>
            </a:r>
          </a:p>
        </p:txBody>
      </p:sp>
      <p:sp>
        <p:nvSpPr>
          <p:cNvPr id="5123" name="Rectangle 3"/>
          <p:cNvSpPr>
            <a:spLocks noGrp="1" noChangeArrowheads="1"/>
          </p:cNvSpPr>
          <p:nvPr>
            <p:ph idx="1"/>
          </p:nvPr>
        </p:nvSpPr>
        <p:spPr/>
        <p:txBody>
          <a:bodyPr/>
          <a:lstStyle/>
          <a:p>
            <a:pPr marL="457200" indent="-457200" eaLnBrk="1" hangingPunct="1">
              <a:defRPr/>
            </a:pPr>
            <a:r>
              <a:rPr lang="en-US" sz="4000" dirty="0"/>
              <a:t>The </a:t>
            </a:r>
            <a:r>
              <a:rPr lang="en-US" sz="4000" dirty="0">
                <a:solidFill>
                  <a:srgbClr val="A50021"/>
                </a:solidFill>
              </a:rPr>
              <a:t>Father</a:t>
            </a:r>
            <a:r>
              <a:rPr lang="en-US" sz="4000" dirty="0"/>
              <a:t> thinks we </a:t>
            </a:r>
            <a:br>
              <a:rPr lang="en-US" sz="4000" dirty="0"/>
            </a:br>
            <a:r>
              <a:rPr lang="en-US" sz="4000" dirty="0"/>
              <a:t>are VALUABLE 1:3-6</a:t>
            </a:r>
          </a:p>
          <a:p>
            <a:pPr marL="457200" indent="-457200" eaLnBrk="1" hangingPunct="1">
              <a:defRPr/>
            </a:pPr>
            <a:r>
              <a:rPr lang="en-US" sz="4000" dirty="0"/>
              <a:t>The </a:t>
            </a:r>
            <a:r>
              <a:rPr lang="en-US" sz="4000" dirty="0">
                <a:solidFill>
                  <a:srgbClr val="C00000"/>
                </a:solidFill>
              </a:rPr>
              <a:t>Son</a:t>
            </a:r>
            <a:r>
              <a:rPr lang="en-US" sz="4000" dirty="0"/>
              <a:t> thinks we </a:t>
            </a:r>
            <a:br>
              <a:rPr lang="en-US" sz="4000" dirty="0"/>
            </a:br>
            <a:r>
              <a:rPr lang="en-US" sz="4000" dirty="0"/>
              <a:t>are VALUABLE 1:4-12</a:t>
            </a:r>
          </a:p>
          <a:p>
            <a:pPr marL="457200" indent="-457200" eaLnBrk="1" hangingPunct="1">
              <a:defRPr/>
            </a:pPr>
            <a:r>
              <a:rPr lang="en-US" sz="4000" dirty="0"/>
              <a:t>The </a:t>
            </a:r>
            <a:r>
              <a:rPr lang="en-US" sz="4000" dirty="0">
                <a:solidFill>
                  <a:srgbClr val="C00000"/>
                </a:solidFill>
              </a:rPr>
              <a:t>Spirit</a:t>
            </a:r>
            <a:r>
              <a:rPr lang="en-US" sz="4000" dirty="0"/>
              <a:t> thinks we </a:t>
            </a:r>
            <a:br>
              <a:rPr lang="en-US" sz="4000" dirty="0"/>
            </a:br>
            <a:r>
              <a:rPr lang="en-US" sz="4000" dirty="0"/>
              <a:t>are VALUABLE 1:13-14</a:t>
            </a:r>
          </a:p>
          <a:p>
            <a:pPr marL="457200" indent="-457200" eaLnBrk="1" hangingPunct="1">
              <a:defRPr/>
            </a:pPr>
            <a:endParaRPr lang="en-US" sz="4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up)">
                                      <p:cBhvr>
                                        <p:cTn id="7" dur="500"/>
                                        <p:tgtEl>
                                          <p:spTgt spid="512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wipe(up)">
                                      <p:cBhvr>
                                        <p:cTn id="12" dur="500"/>
                                        <p:tgtEl>
                                          <p:spTgt spid="512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wipe(up)">
                                      <p:cBhvr>
                                        <p:cTn id="17" dur="500"/>
                                        <p:tgtEl>
                                          <p:spTgt spid="512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After the introduction …</a:t>
            </a:r>
          </a:p>
        </p:txBody>
      </p:sp>
      <p:sp>
        <p:nvSpPr>
          <p:cNvPr id="3" name="Content Placeholder 2"/>
          <p:cNvSpPr>
            <a:spLocks noGrp="1"/>
          </p:cNvSpPr>
          <p:nvPr>
            <p:ph idx="1"/>
          </p:nvPr>
        </p:nvSpPr>
        <p:spPr>
          <a:xfrm>
            <a:off x="609600" y="1600201"/>
            <a:ext cx="5958625" cy="4525963"/>
          </a:xfrm>
        </p:spPr>
        <p:txBody>
          <a:bodyPr/>
          <a:lstStyle/>
          <a:p>
            <a:pPr marL="0" indent="0" algn="ctr">
              <a:buNone/>
              <a:defRPr/>
            </a:pPr>
            <a:r>
              <a:rPr lang="en-US" dirty="0"/>
              <a:t> Ephesians 1:1 </a:t>
            </a:r>
          </a:p>
          <a:p>
            <a:pPr marL="0" indent="0">
              <a:buNone/>
              <a:defRPr/>
            </a:pPr>
            <a:r>
              <a:rPr lang="en-US" dirty="0"/>
              <a:t>Paul, an apostle of Christ Jesus by the will of God, </a:t>
            </a:r>
            <a:br>
              <a:rPr lang="en-US" dirty="0"/>
            </a:br>
            <a:r>
              <a:rPr lang="en-US" dirty="0">
                <a:solidFill>
                  <a:schemeClr val="bg1"/>
                </a:solidFill>
                <a:effectLst>
                  <a:glow rad="127000">
                    <a:srgbClr val="C00000"/>
                  </a:glow>
                  <a:outerShdw blurRad="38100" dist="38100" dir="2700000" algn="tl">
                    <a:srgbClr val="000000">
                      <a:alpha val="43137"/>
                    </a:srgbClr>
                  </a:outerShdw>
                </a:effectLst>
              </a:rPr>
              <a:t>To the saints in Ephesus</a:t>
            </a:r>
            <a:r>
              <a:rPr lang="en-US" dirty="0"/>
              <a:t>, </a:t>
            </a:r>
            <a:br>
              <a:rPr lang="en-US" dirty="0"/>
            </a:br>
            <a:r>
              <a:rPr lang="en-US" dirty="0"/>
              <a:t>the faithful in Christ Jesus:</a:t>
            </a:r>
          </a:p>
          <a:p>
            <a:pPr marL="0" indent="0">
              <a:buNone/>
              <a:defRPr/>
            </a:pPr>
            <a:r>
              <a:rPr lang="en-US" dirty="0"/>
              <a:t> </a:t>
            </a:r>
            <a:r>
              <a:rPr lang="en-US" baseline="30000" dirty="0"/>
              <a:t>2</a:t>
            </a:r>
            <a:r>
              <a:rPr lang="en-US" dirty="0"/>
              <a:t> Grace and peace to you from God our Father and the Lord Jesus Christ.</a:t>
            </a: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8"/>
          <p:cNvPicPr>
            <a:picLocks noChangeAspect="1" noChangeArrowheads="1"/>
          </p:cNvPicPr>
          <p:nvPr/>
        </p:nvPicPr>
        <p:blipFill>
          <a:blip r:embed="rId4" cstate="print"/>
          <a:srcRect/>
          <a:stretch>
            <a:fillRect/>
          </a:stretch>
        </p:blipFill>
        <p:spPr bwMode="auto">
          <a:xfrm>
            <a:off x="5994400" y="1314450"/>
            <a:ext cx="6197600" cy="5543550"/>
          </a:xfrm>
          <a:prstGeom prst="rect">
            <a:avLst/>
          </a:prstGeom>
          <a:noFill/>
          <a:ln w="9525">
            <a:noFill/>
            <a:miter lim="800000"/>
            <a:headEnd/>
            <a:tailEnd/>
          </a:ln>
        </p:spPr>
      </p:pic>
      <p:sp>
        <p:nvSpPr>
          <p:cNvPr id="6146" name="Rectangle 2"/>
          <p:cNvSpPr>
            <a:spLocks noGrp="1" noChangeArrowheads="1"/>
          </p:cNvSpPr>
          <p:nvPr>
            <p:ph type="title"/>
          </p:nvPr>
        </p:nvSpPr>
        <p:spPr>
          <a:xfrm>
            <a:off x="144379" y="0"/>
            <a:ext cx="11923295" cy="1143000"/>
          </a:xfrm>
        </p:spPr>
        <p:txBody>
          <a:bodyPr/>
          <a:lstStyle/>
          <a:p>
            <a:pPr eaLnBrk="1" hangingPunct="1">
              <a:defRPr/>
            </a:pPr>
            <a:r>
              <a:rPr lang="en-US" dirty="0"/>
              <a:t>The Father thinks so--so much:</a:t>
            </a:r>
          </a:p>
        </p:txBody>
      </p:sp>
      <p:sp>
        <p:nvSpPr>
          <p:cNvPr id="6147" name="Rectangle 3"/>
          <p:cNvSpPr>
            <a:spLocks noGrp="1" noChangeArrowheads="1"/>
          </p:cNvSpPr>
          <p:nvPr>
            <p:ph idx="1"/>
          </p:nvPr>
        </p:nvSpPr>
        <p:spPr>
          <a:xfrm>
            <a:off x="609600" y="1600201"/>
            <a:ext cx="5778321" cy="4525963"/>
          </a:xfrm>
        </p:spPr>
        <p:txBody>
          <a:bodyPr/>
          <a:lstStyle/>
          <a:p>
            <a:pPr marL="0" indent="0" eaLnBrk="1" hangingPunct="1">
              <a:defRPr/>
            </a:pPr>
            <a:r>
              <a:rPr lang="en-US" dirty="0"/>
              <a:t>He </a:t>
            </a:r>
            <a:r>
              <a:rPr lang="en-US" u="sng" dirty="0">
                <a:solidFill>
                  <a:srgbClr val="A50021"/>
                </a:solidFill>
                <a:effectLst>
                  <a:glow rad="127000">
                    <a:schemeClr val="bg1"/>
                  </a:glow>
                  <a:outerShdw blurRad="38100" dist="38100" dir="2700000" algn="tl">
                    <a:srgbClr val="000000">
                      <a:alpha val="43137"/>
                    </a:srgbClr>
                  </a:outerShdw>
                </a:effectLst>
              </a:rPr>
              <a:t>BLESSED</a:t>
            </a:r>
            <a:r>
              <a:rPr lang="en-US" dirty="0"/>
              <a:t> Us 1:3</a:t>
            </a:r>
          </a:p>
          <a:p>
            <a:pPr marL="0" indent="0" eaLnBrk="1" hangingPunct="1">
              <a:defRPr/>
            </a:pPr>
            <a:endParaRPr lang="en-US" dirty="0"/>
          </a:p>
          <a:p>
            <a:pPr marL="0" indent="0" eaLnBrk="1" hangingPunct="1">
              <a:buFontTx/>
              <a:buNone/>
              <a:defRPr/>
            </a:pPr>
            <a:r>
              <a:rPr lang="en-US" baseline="30000" dirty="0"/>
              <a:t>3</a:t>
            </a:r>
            <a:r>
              <a:rPr lang="en-US" dirty="0"/>
              <a:t> Praise be to the God and Father of our Lord Jesus Christ, who has </a:t>
            </a:r>
            <a:r>
              <a:rPr lang="en-US" dirty="0">
                <a:solidFill>
                  <a:schemeClr val="bg1"/>
                </a:solidFill>
                <a:effectLst>
                  <a:glow rad="127000">
                    <a:srgbClr val="C00000"/>
                  </a:glow>
                  <a:outerShdw blurRad="38100" dist="38100" dir="2700000" algn="tl">
                    <a:srgbClr val="000000">
                      <a:alpha val="43137"/>
                    </a:srgbClr>
                  </a:outerShdw>
                </a:effectLst>
              </a:rPr>
              <a:t>blessed us</a:t>
            </a:r>
            <a:r>
              <a:rPr lang="en-US" dirty="0"/>
              <a:t> in the heavenly realms with every spiritual </a:t>
            </a:r>
            <a:r>
              <a:rPr lang="en-US" dirty="0">
                <a:solidFill>
                  <a:schemeClr val="bg1"/>
                </a:solidFill>
                <a:effectLst>
                  <a:glow rad="127000">
                    <a:srgbClr val="C00000"/>
                  </a:glow>
                  <a:outerShdw blurRad="38100" dist="38100" dir="2700000" algn="tl">
                    <a:srgbClr val="000000">
                      <a:alpha val="43137"/>
                    </a:srgbClr>
                  </a:outerShdw>
                </a:effectLst>
              </a:rPr>
              <a:t>blessing</a:t>
            </a:r>
            <a:r>
              <a:rPr lang="en-US" dirty="0"/>
              <a:t> in Christ.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5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Effect transition="in" filter="wipe(left)">
                                      <p:cBhvr>
                                        <p:cTn id="12" dur="500"/>
                                        <p:tgtEl>
                                          <p:spTgt spid="6147">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dirty="0"/>
              <a:t>The Father thinks so--so much:</a:t>
            </a:r>
          </a:p>
        </p:txBody>
      </p:sp>
      <p:sp>
        <p:nvSpPr>
          <p:cNvPr id="6147" name="Rectangle 3"/>
          <p:cNvSpPr>
            <a:spLocks noGrp="1" noChangeArrowheads="1"/>
          </p:cNvSpPr>
          <p:nvPr>
            <p:ph idx="1"/>
          </p:nvPr>
        </p:nvSpPr>
        <p:spPr>
          <a:xfrm>
            <a:off x="609600" y="1600201"/>
            <a:ext cx="5314682" cy="4525963"/>
          </a:xfrm>
        </p:spPr>
        <p:txBody>
          <a:bodyPr/>
          <a:lstStyle/>
          <a:p>
            <a:pPr eaLnBrk="1" hangingPunct="1">
              <a:defRPr/>
            </a:pPr>
            <a:r>
              <a:rPr lang="en-US" dirty="0"/>
              <a:t>He </a:t>
            </a:r>
            <a:r>
              <a:rPr lang="en-US" u="sng" dirty="0">
                <a:solidFill>
                  <a:srgbClr val="A50021"/>
                </a:solidFill>
                <a:effectLst>
                  <a:glow rad="127000">
                    <a:schemeClr val="bg1"/>
                  </a:glow>
                  <a:outerShdw blurRad="38100" dist="38100" dir="2700000" algn="tl">
                    <a:srgbClr val="000000">
                      <a:alpha val="43137"/>
                    </a:srgbClr>
                  </a:outerShdw>
                </a:effectLst>
              </a:rPr>
              <a:t>CHOSE</a:t>
            </a:r>
            <a:r>
              <a:rPr lang="en-US" dirty="0"/>
              <a:t> Us 1:4</a:t>
            </a:r>
          </a:p>
          <a:p>
            <a:pPr eaLnBrk="1" hangingPunct="1">
              <a:defRPr/>
            </a:pPr>
            <a:endParaRPr lang="en-US" dirty="0"/>
          </a:p>
          <a:p>
            <a:pPr eaLnBrk="1" hangingPunct="1">
              <a:buFontTx/>
              <a:buNone/>
              <a:defRPr/>
            </a:pPr>
            <a:r>
              <a:rPr lang="en-US" baseline="30000" dirty="0"/>
              <a:t>	4</a:t>
            </a:r>
            <a:r>
              <a:rPr lang="en-US" dirty="0"/>
              <a:t> For he chose us in him before the creation of the world to be holy and blameless in his sight. In love …</a:t>
            </a:r>
          </a:p>
        </p:txBody>
      </p:sp>
      <p:cxnSp>
        <p:nvCxnSpPr>
          <p:cNvPr id="13" name="Straight Connector 12"/>
          <p:cNvCxnSpPr/>
          <p:nvPr/>
        </p:nvCxnSpPr>
        <p:spPr>
          <a:xfrm flipV="1">
            <a:off x="1949205" y="3343813"/>
            <a:ext cx="2743200" cy="15875"/>
          </a:xfrm>
          <a:prstGeom prst="line">
            <a:avLst/>
          </a:prstGeom>
          <a:ln w="762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2174094" y="3299005"/>
            <a:ext cx="941387" cy="4763"/>
          </a:xfrm>
          <a:prstGeom prst="line">
            <a:avLst/>
          </a:prstGeom>
          <a:ln w="762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3692538" y="3098008"/>
            <a:ext cx="458788" cy="3175"/>
          </a:xfrm>
          <a:prstGeom prst="line">
            <a:avLst/>
          </a:prstGeom>
          <a:ln w="76200">
            <a:solidFill>
              <a:srgbClr val="CC0000"/>
            </a:solidFill>
          </a:ln>
        </p:spPr>
        <p:style>
          <a:lnRef idx="1">
            <a:schemeClr val="accent1"/>
          </a:lnRef>
          <a:fillRef idx="0">
            <a:schemeClr val="accent1"/>
          </a:fillRef>
          <a:effectRef idx="0">
            <a:schemeClr val="accent1"/>
          </a:effectRef>
          <a:fontRef idx="minor">
            <a:schemeClr val="tx1"/>
          </a:fontRef>
        </p:style>
      </p:cxnSp>
      <p:pic>
        <p:nvPicPr>
          <p:cNvPr id="8199" name="Picture 8"/>
          <p:cNvPicPr>
            <a:picLocks noChangeAspect="1" noChangeArrowheads="1"/>
          </p:cNvPicPr>
          <p:nvPr/>
        </p:nvPicPr>
        <p:blipFill>
          <a:blip r:embed="rId4" cstate="print"/>
          <a:srcRect/>
          <a:stretch>
            <a:fillRect/>
          </a:stretch>
        </p:blipFill>
        <p:spPr bwMode="auto">
          <a:xfrm>
            <a:off x="7559675" y="2443164"/>
            <a:ext cx="2330450" cy="2276475"/>
          </a:xfrm>
          <a:prstGeom prst="rect">
            <a:avLst/>
          </a:prstGeom>
          <a:noFill/>
          <a:ln w="9525">
            <a:noFill/>
            <a:miter lim="800000"/>
            <a:headEnd/>
            <a:tailEnd/>
          </a:ln>
        </p:spPr>
      </p:pic>
      <p:pic>
        <p:nvPicPr>
          <p:cNvPr id="7177" name="Picture 9"/>
          <p:cNvPicPr>
            <a:picLocks noChangeAspect="1" noChangeArrowheads="1"/>
          </p:cNvPicPr>
          <p:nvPr/>
        </p:nvPicPr>
        <p:blipFill>
          <a:blip r:embed="rId5" cstate="print"/>
          <a:srcRect/>
          <a:stretch>
            <a:fillRect/>
          </a:stretch>
        </p:blipFill>
        <p:spPr bwMode="auto">
          <a:xfrm>
            <a:off x="7948614" y="1544639"/>
            <a:ext cx="2452687" cy="2624137"/>
          </a:xfrm>
          <a:prstGeom prst="rect">
            <a:avLst/>
          </a:prstGeom>
          <a:noFill/>
          <a:ln w="9525">
            <a:noFill/>
            <a:miter lim="800000"/>
            <a:headEnd/>
            <a:tailEnd/>
          </a:ln>
        </p:spPr>
      </p:pic>
      <p:sp>
        <p:nvSpPr>
          <p:cNvPr id="9" name="TextBox 8"/>
          <p:cNvSpPr txBox="1">
            <a:spLocks noChangeArrowheads="1"/>
          </p:cNvSpPr>
          <p:nvPr/>
        </p:nvSpPr>
        <p:spPr bwMode="auto">
          <a:xfrm>
            <a:off x="2129576" y="2283316"/>
            <a:ext cx="8210550" cy="4031873"/>
          </a:xfrm>
          <a:prstGeom prst="rect">
            <a:avLst/>
          </a:prstGeom>
          <a:solidFill>
            <a:srgbClr val="663300"/>
          </a:solidFill>
          <a:ln w="9525">
            <a:noFill/>
            <a:miter lim="800000"/>
            <a:headEnd/>
            <a:tailEnd/>
          </a:ln>
        </p:spPr>
        <p:txBody>
          <a:bodyPr>
            <a:spAutoFit/>
          </a:bodyPr>
          <a:lstStyle/>
          <a:p>
            <a:r>
              <a:rPr lang="en-US" sz="3200" b="1" dirty="0"/>
              <a:t> </a:t>
            </a:r>
            <a:r>
              <a:rPr lang="en-US" sz="3200" b="1" baseline="30000" dirty="0">
                <a:solidFill>
                  <a:schemeClr val="bg1"/>
                </a:solidFill>
              </a:rPr>
              <a:t>27</a:t>
            </a:r>
            <a:r>
              <a:rPr lang="en-US" sz="3200" b="1" dirty="0">
                <a:solidFill>
                  <a:schemeClr val="bg1"/>
                </a:solidFill>
              </a:rPr>
              <a:t> But God chose the foolish things of the world to shame the wise; God chose the weak things of the world to shame the strong.  </a:t>
            </a:r>
            <a:r>
              <a:rPr lang="en-US" sz="3200" b="1" baseline="30000" dirty="0">
                <a:solidFill>
                  <a:schemeClr val="bg1"/>
                </a:solidFill>
              </a:rPr>
              <a:t>28</a:t>
            </a:r>
            <a:r>
              <a:rPr lang="en-US" sz="3200" b="1" dirty="0">
                <a:solidFill>
                  <a:schemeClr val="bg1"/>
                </a:solidFill>
              </a:rPr>
              <a:t> He chose the lowly things of this world and the despised things--and the things that are not--to nullify the things that are,  </a:t>
            </a:r>
            <a:r>
              <a:rPr lang="en-US" sz="3200" b="1" baseline="30000" dirty="0">
                <a:solidFill>
                  <a:schemeClr val="bg1"/>
                </a:solidFill>
              </a:rPr>
              <a:t>29</a:t>
            </a:r>
            <a:r>
              <a:rPr lang="en-US" sz="3200" b="1" dirty="0">
                <a:solidFill>
                  <a:schemeClr val="bg1"/>
                </a:solidFill>
              </a:rPr>
              <a:t> so that no one may boast before him.   (1Corinthians 1:27-29)</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randombar(horizontal)">
                                      <p:cBhvr>
                                        <p:cTn id="7" dur="500"/>
                                        <p:tgtEl>
                                          <p:spTgt spid="819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177"/>
                                        </p:tgtEl>
                                        <p:attrNameLst>
                                          <p:attrName>style.visibility</p:attrName>
                                        </p:attrNameLst>
                                      </p:cBhvr>
                                      <p:to>
                                        <p:strVal val="visible"/>
                                      </p:to>
                                    </p:set>
                                    <p:animEffect transition="in" filter="wipe(left)">
                                      <p:cBhvr>
                                        <p:cTn id="11" dur="500"/>
                                        <p:tgtEl>
                                          <p:spTgt spid="7177"/>
                                        </p:tgtEl>
                                      </p:cBhvr>
                                    </p:animEffect>
                                  </p:childTnLst>
                                </p:cTn>
                              </p:par>
                            </p:childTnLst>
                          </p:cTn>
                        </p:par>
                        <p:par>
                          <p:cTn id="12" fill="hold">
                            <p:stCondLst>
                              <p:cond delay="1000"/>
                            </p:stCondLst>
                            <p:childTnLst>
                              <p:par>
                                <p:cTn id="13" presetID="22" presetClass="entr" presetSubtype="8" fill="hold" grpId="0" nodeType="afterEffect">
                                  <p:stCondLst>
                                    <p:cond delay="50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wipe(left)">
                                      <p:cBhvr>
                                        <p:cTn id="15" dur="500"/>
                                        <p:tgtEl>
                                          <p:spTgt spid="6147">
                                            <p:txEl>
                                              <p:pRg st="2" end="2"/>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1" nodeType="clickEffect">
                                  <p:stCondLst>
                                    <p:cond delay="0"/>
                                  </p:stCondLst>
                                  <p:childTnLst>
                                    <p:animEffect transition="out" filter="randombar(horizontal)">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dirty="0"/>
              <a:t>The Father thinks so--so much:</a:t>
            </a:r>
          </a:p>
        </p:txBody>
      </p:sp>
      <p:sp>
        <p:nvSpPr>
          <p:cNvPr id="6147" name="Rectangle 3"/>
          <p:cNvSpPr>
            <a:spLocks noGrp="1" noChangeArrowheads="1"/>
          </p:cNvSpPr>
          <p:nvPr>
            <p:ph idx="1"/>
          </p:nvPr>
        </p:nvSpPr>
        <p:spPr>
          <a:xfrm>
            <a:off x="609600" y="1600201"/>
            <a:ext cx="6023020" cy="4525963"/>
          </a:xfrm>
        </p:spPr>
        <p:txBody>
          <a:bodyPr/>
          <a:lstStyle/>
          <a:p>
            <a:pPr eaLnBrk="1" hangingPunct="1">
              <a:defRPr/>
            </a:pPr>
            <a:r>
              <a:rPr lang="en-US" dirty="0"/>
              <a:t>He </a:t>
            </a:r>
            <a:r>
              <a:rPr lang="en-US" u="sng" dirty="0">
                <a:solidFill>
                  <a:srgbClr val="A50021"/>
                </a:solidFill>
                <a:effectLst>
                  <a:glow rad="127000">
                    <a:schemeClr val="bg1"/>
                  </a:glow>
                  <a:outerShdw blurRad="38100" dist="38100" dir="2700000" algn="tl">
                    <a:srgbClr val="000000">
                      <a:alpha val="43137"/>
                    </a:srgbClr>
                  </a:outerShdw>
                </a:effectLst>
              </a:rPr>
              <a:t>LOVED</a:t>
            </a:r>
            <a:r>
              <a:rPr lang="en-US" dirty="0"/>
              <a:t> Us 1:4</a:t>
            </a:r>
          </a:p>
          <a:p>
            <a:pPr eaLnBrk="1" hangingPunct="1">
              <a:defRPr/>
            </a:pPr>
            <a:endParaRPr lang="en-US" dirty="0"/>
          </a:p>
          <a:p>
            <a:pPr>
              <a:buFontTx/>
              <a:buNone/>
              <a:defRPr/>
            </a:pPr>
            <a:r>
              <a:rPr lang="en-US" dirty="0"/>
              <a:t>	</a:t>
            </a:r>
            <a:r>
              <a:rPr lang="en-US" dirty="0">
                <a:solidFill>
                  <a:schemeClr val="bg1"/>
                </a:solidFill>
                <a:effectLst>
                  <a:glow rad="127000">
                    <a:srgbClr val="C00000"/>
                  </a:glow>
                  <a:outerShdw blurRad="38100" dist="38100" dir="2700000" algn="tl">
                    <a:srgbClr val="000000">
                      <a:alpha val="43137"/>
                    </a:srgbClr>
                  </a:outerShdw>
                </a:effectLst>
              </a:rPr>
              <a:t>in love</a:t>
            </a:r>
            <a:r>
              <a:rPr lang="en-US" dirty="0"/>
              <a:t>  </a:t>
            </a:r>
            <a:r>
              <a:rPr lang="en-US" baseline="30000" dirty="0"/>
              <a:t>5</a:t>
            </a:r>
            <a:r>
              <a:rPr lang="en-US" dirty="0"/>
              <a:t> he predestined </a:t>
            </a:r>
            <a:br>
              <a:rPr lang="en-US" dirty="0"/>
            </a:br>
            <a:r>
              <a:rPr lang="en-US" dirty="0"/>
              <a:t>us to be adopted as his </a:t>
            </a:r>
            <a:br>
              <a:rPr lang="en-US" dirty="0"/>
            </a:br>
            <a:r>
              <a:rPr lang="en-US" dirty="0"/>
              <a:t>sons through Jesus Christ, in accordance with his pleasure and will--</a:t>
            </a:r>
          </a:p>
        </p:txBody>
      </p:sp>
      <p:pic>
        <p:nvPicPr>
          <p:cNvPr id="10244" name="Picture 7"/>
          <p:cNvPicPr>
            <a:picLocks noChangeAspect="1" noChangeArrowheads="1"/>
          </p:cNvPicPr>
          <p:nvPr/>
        </p:nvPicPr>
        <p:blipFill>
          <a:blip r:embed="rId3" cstate="print"/>
          <a:srcRect/>
          <a:stretch>
            <a:fillRect/>
          </a:stretch>
        </p:blipFill>
        <p:spPr bwMode="auto">
          <a:xfrm>
            <a:off x="7013576" y="1498600"/>
            <a:ext cx="3406775" cy="3492500"/>
          </a:xfrm>
          <a:prstGeom prst="rect">
            <a:avLst/>
          </a:prstGeom>
          <a:noFill/>
          <a:ln w="9525">
            <a:noFill/>
            <a:miter lim="800000"/>
            <a:headEnd/>
            <a:tailEnd/>
          </a:ln>
        </p:spPr>
      </p:pic>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dirty="0"/>
              <a:t>The Father thinks so--so much:</a:t>
            </a:r>
          </a:p>
        </p:txBody>
      </p:sp>
      <p:sp>
        <p:nvSpPr>
          <p:cNvPr id="6147" name="Rectangle 3"/>
          <p:cNvSpPr>
            <a:spLocks noGrp="1" noChangeArrowheads="1"/>
          </p:cNvSpPr>
          <p:nvPr>
            <p:ph idx="1"/>
          </p:nvPr>
        </p:nvSpPr>
        <p:spPr/>
        <p:txBody>
          <a:bodyPr/>
          <a:lstStyle/>
          <a:p>
            <a:pPr eaLnBrk="1" hangingPunct="1">
              <a:defRPr/>
            </a:pPr>
            <a:r>
              <a:rPr lang="en-US" dirty="0"/>
              <a:t>He </a:t>
            </a:r>
            <a:r>
              <a:rPr lang="en-US" u="sng" dirty="0">
                <a:solidFill>
                  <a:srgbClr val="A50021"/>
                </a:solidFill>
                <a:effectLst>
                  <a:glow rad="127000">
                    <a:schemeClr val="bg1"/>
                  </a:glow>
                  <a:outerShdw blurRad="38100" dist="38100" dir="2700000" algn="tl">
                    <a:srgbClr val="000000">
                      <a:alpha val="43137"/>
                    </a:srgbClr>
                  </a:outerShdw>
                </a:effectLst>
              </a:rPr>
              <a:t>PREDESTINED</a:t>
            </a:r>
            <a:r>
              <a:rPr lang="en-US" dirty="0"/>
              <a:t> Us 1:5</a:t>
            </a:r>
          </a:p>
          <a:p>
            <a:pPr marL="0" indent="0" eaLnBrk="1" hangingPunct="1">
              <a:buNone/>
              <a:defRPr/>
            </a:pPr>
            <a:endParaRPr lang="en-US" dirty="0"/>
          </a:p>
          <a:p>
            <a:pPr>
              <a:buFontTx/>
              <a:buNone/>
              <a:defRPr/>
            </a:pPr>
            <a:r>
              <a:rPr lang="en-US" dirty="0"/>
              <a:t>	in love  </a:t>
            </a:r>
            <a:r>
              <a:rPr lang="en-US" baseline="30000" dirty="0"/>
              <a:t>5</a:t>
            </a:r>
            <a:r>
              <a:rPr lang="en-US" dirty="0"/>
              <a:t> </a:t>
            </a:r>
            <a:r>
              <a:rPr lang="en-US" dirty="0">
                <a:solidFill>
                  <a:schemeClr val="bg1"/>
                </a:solidFill>
                <a:effectLst>
                  <a:glow rad="127000">
                    <a:srgbClr val="C00000"/>
                  </a:glow>
                  <a:outerShdw blurRad="38100" dist="38100" dir="2700000" algn="tl">
                    <a:srgbClr val="000000">
                      <a:alpha val="43137"/>
                    </a:srgbClr>
                  </a:outerShdw>
                </a:effectLst>
              </a:rPr>
              <a:t>he predestined </a:t>
            </a:r>
            <a:br>
              <a:rPr lang="en-US" dirty="0"/>
            </a:br>
            <a:r>
              <a:rPr lang="en-US" dirty="0"/>
              <a:t>us to be adopted as his </a:t>
            </a:r>
            <a:br>
              <a:rPr lang="en-US" dirty="0"/>
            </a:br>
            <a:r>
              <a:rPr lang="en-US" dirty="0">
                <a:solidFill>
                  <a:schemeClr val="bg1"/>
                </a:solidFill>
                <a:effectLst>
                  <a:glow rad="127000">
                    <a:srgbClr val="C00000"/>
                  </a:glow>
                  <a:outerShdw blurRad="38100" dist="38100" dir="2700000" algn="tl">
                    <a:srgbClr val="000000">
                      <a:alpha val="43137"/>
                    </a:srgbClr>
                  </a:outerShdw>
                </a:effectLst>
              </a:rPr>
              <a:t>sons</a:t>
            </a:r>
            <a:r>
              <a:rPr lang="en-US" dirty="0"/>
              <a:t> through Jesus </a:t>
            </a:r>
            <a:br>
              <a:rPr lang="en-US" dirty="0"/>
            </a:br>
            <a:r>
              <a:rPr lang="en-US" dirty="0"/>
              <a:t>Christ, in accordance </a:t>
            </a:r>
            <a:br>
              <a:rPr lang="en-US" dirty="0"/>
            </a:br>
            <a:r>
              <a:rPr lang="en-US" dirty="0"/>
              <a:t>with his pleasure </a:t>
            </a:r>
            <a:br>
              <a:rPr lang="en-US" dirty="0"/>
            </a:br>
            <a:r>
              <a:rPr lang="en-US" dirty="0"/>
              <a:t>and will--</a:t>
            </a:r>
          </a:p>
        </p:txBody>
      </p:sp>
      <p:pic>
        <p:nvPicPr>
          <p:cNvPr id="11268" name="Picture 6" descr="Jesus.png"/>
          <p:cNvPicPr>
            <a:picLocks noChangeAspect="1"/>
          </p:cNvPicPr>
          <p:nvPr/>
        </p:nvPicPr>
        <p:blipFill rotWithShape="1">
          <a:blip r:embed="rId3" cstate="print"/>
          <a:srcRect l="19892" r="16271"/>
          <a:stretch/>
        </p:blipFill>
        <p:spPr bwMode="auto">
          <a:xfrm>
            <a:off x="6362700" y="847726"/>
            <a:ext cx="5829300" cy="6010275"/>
          </a:xfrm>
          <a:prstGeom prst="rect">
            <a:avLst/>
          </a:prstGeom>
          <a:noFill/>
          <a:ln w="9525">
            <a:noFill/>
            <a:miter lim="800000"/>
            <a:headEnd/>
            <a:tailEnd/>
          </a:ln>
        </p:spPr>
      </p:pic>
      <p:sp>
        <p:nvSpPr>
          <p:cNvPr id="7" name="TextBox 6"/>
          <p:cNvSpPr txBox="1">
            <a:spLocks noChangeArrowheads="1"/>
          </p:cNvSpPr>
          <p:nvPr/>
        </p:nvSpPr>
        <p:spPr bwMode="auto">
          <a:xfrm>
            <a:off x="610871" y="4352337"/>
            <a:ext cx="5448300" cy="2062163"/>
          </a:xfrm>
          <a:prstGeom prst="rect">
            <a:avLst/>
          </a:prstGeom>
          <a:solidFill>
            <a:srgbClr val="663300"/>
          </a:solidFill>
          <a:ln w="9525">
            <a:noFill/>
            <a:miter lim="800000"/>
            <a:headEnd/>
            <a:tailEnd/>
          </a:ln>
        </p:spPr>
        <p:txBody>
          <a:bodyPr>
            <a:spAutoFit/>
          </a:bodyPr>
          <a:lstStyle/>
          <a:p>
            <a:r>
              <a:rPr lang="en-US" sz="3200" b="1" baseline="30000" dirty="0">
                <a:solidFill>
                  <a:schemeClr val="bg1"/>
                </a:solidFill>
              </a:rPr>
              <a:t>29</a:t>
            </a:r>
            <a:r>
              <a:rPr lang="en-US" sz="3200" b="1" dirty="0">
                <a:solidFill>
                  <a:schemeClr val="bg1"/>
                </a:solidFill>
              </a:rPr>
              <a:t> For those God foreknew he also predestined to be conformed to the likeness of his Son,  (Rom 8:29 NIV)</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1771</TotalTime>
  <Words>2604</Words>
  <Application>Microsoft Office PowerPoint</Application>
  <PresentationFormat>Widescreen</PresentationFormat>
  <Paragraphs>204</Paragraphs>
  <Slides>33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Colonna MT</vt:lpstr>
      <vt:lpstr>Symbol</vt:lpstr>
      <vt:lpstr>Times New Roman</vt:lpstr>
      <vt:lpstr>Default Design</vt:lpstr>
      <vt:lpstr>PowerPoint Presentation</vt:lpstr>
      <vt:lpstr>Two parts to this study:</vt:lpstr>
      <vt:lpstr>Today we will begin to discover   our riches from the fact that:</vt:lpstr>
      <vt:lpstr>The entire Godhead thinks so:</vt:lpstr>
      <vt:lpstr>After the introduction …</vt:lpstr>
      <vt:lpstr>The Father thinks so--so much:</vt:lpstr>
      <vt:lpstr>The Father thinks so--so much:</vt:lpstr>
      <vt:lpstr>The Father thinks so--so much:</vt:lpstr>
      <vt:lpstr>The Father thinks so--so much:</vt:lpstr>
      <vt:lpstr>The Father thinks so--so much:</vt:lpstr>
      <vt:lpstr>The Father thinks so--so much:</vt:lpstr>
      <vt:lpstr>The Father thinks so--so much:</vt:lpstr>
      <vt:lpstr>The SON thinks so--so much:</vt:lpstr>
      <vt:lpstr>The SON thinks so--so much:</vt:lpstr>
      <vt:lpstr>The SON thinks so--so much:</vt:lpstr>
      <vt:lpstr>The SON thinks so--so much:</vt:lpstr>
      <vt:lpstr>The SON thinks so--so much:</vt:lpstr>
      <vt:lpstr>The SON thinks so--so much:</vt:lpstr>
      <vt:lpstr>The SON thinks so--so much:</vt:lpstr>
      <vt:lpstr>The SPIRIT thinks so-so much:</vt:lpstr>
      <vt:lpstr>The SPIRIT thinks so-so much:</vt:lpstr>
      <vt:lpstr>The SPIRIT thinks so-so much:</vt:lpstr>
      <vt:lpstr>The SPIRIT thinks so-so much:</vt:lpstr>
      <vt:lpstr>The SPIRIT thinks so-so much:</vt:lpstr>
      <vt:lpstr>The SPIRIT thinks so-so much:</vt:lpstr>
      <vt:lpstr>The SPIRIT thinks so-so much:</vt:lpstr>
      <vt:lpstr>But WHY?  Why?</vt:lpstr>
      <vt:lpstr>Here's the point …</vt:lpstr>
      <vt:lpstr>Here's the point …</vt:lpstr>
      <vt:lpstr>Repeat with me …</vt:lpstr>
      <vt:lpstr>Repeat with me …</vt:lpstr>
      <vt:lpstr>I guess you might say that</vt:lpstr>
      <vt:lpstr>Let’s Pray!</vt:lpstr>
    </vt:vector>
  </TitlesOfParts>
  <Company>Bible Point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197</cp:revision>
  <dcterms:created xsi:type="dcterms:W3CDTF">2004-11-09T04:10:25Z</dcterms:created>
  <dcterms:modified xsi:type="dcterms:W3CDTF">2021-05-20T18:48:59Z</dcterms:modified>
</cp:coreProperties>
</file>