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44" r:id="rId2"/>
    <p:sldId id="342" r:id="rId3"/>
    <p:sldId id="257" r:id="rId4"/>
    <p:sldId id="260" r:id="rId5"/>
    <p:sldId id="330" r:id="rId6"/>
    <p:sldId id="354" r:id="rId7"/>
    <p:sldId id="355" r:id="rId8"/>
    <p:sldId id="262" r:id="rId9"/>
    <p:sldId id="263" r:id="rId10"/>
    <p:sldId id="352" r:id="rId11"/>
    <p:sldId id="264" r:id="rId12"/>
    <p:sldId id="353" r:id="rId13"/>
    <p:sldId id="351" r:id="rId14"/>
    <p:sldId id="379" r:id="rId15"/>
    <p:sldId id="258" r:id="rId16"/>
    <p:sldId id="265" r:id="rId17"/>
    <p:sldId id="266" r:id="rId18"/>
    <p:sldId id="380" r:id="rId19"/>
    <p:sldId id="259" r:id="rId20"/>
    <p:sldId id="267" r:id="rId21"/>
    <p:sldId id="381" r:id="rId22"/>
    <p:sldId id="268" r:id="rId23"/>
    <p:sldId id="269" r:id="rId24"/>
    <p:sldId id="335" r:id="rId25"/>
    <p:sldId id="339" r:id="rId26"/>
    <p:sldId id="306" r:id="rId27"/>
    <p:sldId id="358" r:id="rId28"/>
    <p:sldId id="261" r:id="rId29"/>
    <p:sldId id="359" r:id="rId30"/>
    <p:sldId id="360" r:id="rId31"/>
    <p:sldId id="361" r:id="rId32"/>
    <p:sldId id="322" r:id="rId33"/>
    <p:sldId id="323" r:id="rId34"/>
    <p:sldId id="324" r:id="rId35"/>
    <p:sldId id="325" r:id="rId36"/>
    <p:sldId id="369" r:id="rId37"/>
    <p:sldId id="371" r:id="rId38"/>
    <p:sldId id="372" r:id="rId39"/>
    <p:sldId id="373" r:id="rId40"/>
    <p:sldId id="364" r:id="rId41"/>
    <p:sldId id="374" r:id="rId42"/>
    <p:sldId id="382" r:id="rId43"/>
    <p:sldId id="375" r:id="rId44"/>
    <p:sldId id="383" r:id="rId45"/>
    <p:sldId id="384" r:id="rId46"/>
    <p:sldId id="274" r:id="rId47"/>
    <p:sldId id="270" r:id="rId48"/>
    <p:sldId id="34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D5F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98" autoAdjust="0"/>
    <p:restoredTop sz="75377" autoAdjust="0"/>
  </p:normalViewPr>
  <p:slideViewPr>
    <p:cSldViewPr snapToGrid="0">
      <p:cViewPr varScale="1">
        <p:scale>
          <a:sx n="61" d="100"/>
          <a:sy n="61" d="100"/>
        </p:scale>
        <p:origin x="778" y="62"/>
      </p:cViewPr>
      <p:guideLst/>
    </p:cSldViewPr>
  </p:slideViewPr>
  <p:notesTextViewPr>
    <p:cViewPr>
      <p:scale>
        <a:sx n="1" d="1"/>
        <a:sy n="1" d="1"/>
      </p:scale>
      <p:origin x="0" y="-394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FC01F5-6E2C-4914-9949-E238DD030732}"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26CE0-990C-46E7-85EA-49227E1A8615}" type="slidenum">
              <a:rPr lang="en-US" smtClean="0"/>
              <a:t>‹#›</a:t>
            </a:fld>
            <a:endParaRPr lang="en-US"/>
          </a:p>
        </p:txBody>
      </p:sp>
    </p:spTree>
    <p:extLst>
      <p:ext uri="{BB962C8B-B14F-4D97-AF65-F5344CB8AC3E}">
        <p14:creationId xmlns:p14="http://schemas.microsoft.com/office/powerpoint/2010/main" val="2233799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1.pxfuel.com/preview/310/297/182/hand-smartphone-mockup-bokeh-colorful-color.jp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illustrations/background-balloon-colorful-color-1500060/"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google.com/search?safe=active&amp;espv=2&amp;biw=1600&amp;bih=770&amp;q=Bobby+McFerrin&amp;stick=H4sIAAAAAAAAAONgVuLUz9U3MCxOSjMCAKjwzX4NAAAA&amp;sa=X&amp;ved=0ahUKEwiHycmAl7zTAhUI5IMKHQbID94QMQgmMAA"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google.com/search?safe=active&amp;espv=2&amp;biw=1600&amp;bih=770&amp;q=Bobby+McFerrin&amp;stick=H4sIAAAAAAAAAONgVuLUz9U3MCxOSjMCAKjwzX4NAAAA&amp;sa=X&amp;ved=0ahUKEwiHycmAl7zTAhUI5IMKHQbID94QMQgmMAA"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google.com/search?safe=active&amp;espv=2&amp;biw=1600&amp;bih=770&amp;q=Bobby+McFerrin&amp;stick=H4sIAAAAAAAAAONgVuLUz9U3MCxOSjMCAKjwzX4NAAAA&amp;sa=X&amp;ved=0ahUKEwiHycmAl7zTAhUI5IMKHQbID94QMQgmMAA"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oogle.com/search?safe=active&amp;espv=2&amp;biw=1600&amp;bih=770&amp;q=Bobby+McFerrin&amp;stick=H4sIAAAAAAAAAONgVuLUz9U3MCxOSjMCAKjwzX4NAAAA&amp;sa=X&amp;ved=0ahUKEwiHycmAl7zTAhUI5IMKHQbID94QMQgmMAA"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google.com/search?safe=active&amp;espv=2&amp;biw=1600&amp;bih=770&amp;q=Bobby+McFerrin&amp;stick=H4sIAAAAAAAAAONgVuLUz9U3MCxOSjMCAKjwzX4NAAAA&amp;sa=X&amp;ved=0ahUKEwiHycmAl7zTAhUI5IMKHQbID94QMQgmMAA"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Camera Phone = </a:t>
            </a:r>
            <a:r>
              <a:rPr lang="en-US" dirty="0">
                <a:hlinkClick r:id="rId3"/>
              </a:rPr>
              <a:t>https://p1.pxfuel.com/preview/310/297/182/hand-smartphone-mockup-bokeh-colorful-color.jpg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World = edited from </a:t>
            </a:r>
            <a:r>
              <a:rPr lang="en-US" dirty="0">
                <a:hlinkClick r:id="rId4"/>
              </a:rPr>
              <a:t>https://pixabay.com/photos/planet-earth-earth-planet-global-4427436/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a:t>
            </a:fld>
            <a:endParaRPr lang="en-US"/>
          </a:p>
        </p:txBody>
      </p:sp>
    </p:spTree>
    <p:extLst>
      <p:ext uri="{BB962C8B-B14F-4D97-AF65-F5344CB8AC3E}">
        <p14:creationId xmlns:p14="http://schemas.microsoft.com/office/powerpoint/2010/main" val="306708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Tornado = FREE = from http://commons.wikimedia.org/wiki/File:F5_tornado_Elie_Manitoba_2007.jpg</a:t>
            </a:r>
          </a:p>
          <a:p>
            <a:endParaRPr lang="en-US" dirty="0"/>
          </a:p>
          <a:p>
            <a:r>
              <a:rPr lang="en-US" dirty="0"/>
              <a:t>Ultrasound baby = FREE = from http://upload.wikimedia.org/wikipedia/commons/1/16/Baby_in_ultrasound.jpg</a:t>
            </a:r>
          </a:p>
          <a:p>
            <a:endParaRPr lang="en-US" dirty="0"/>
          </a:p>
          <a:p>
            <a:r>
              <a:rPr lang="en-US" dirty="0"/>
              <a:t>As you don’t know the tornado’s </a:t>
            </a:r>
            <a:r>
              <a:rPr lang="en-US" baseline="0" dirty="0"/>
              <a:t>path – you know with confidence that destruction is in it</a:t>
            </a:r>
          </a:p>
          <a:p>
            <a:r>
              <a:rPr lang="en-US" baseline="0" dirty="0"/>
              <a:t>As you don’t know how the fetus is formed --  you know with confidence a pregnant woman has a baby inside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97C1974-E96C-4CAF-ABB0-01B026DC4364}" type="slidenum">
              <a:rPr lang="en-US" smtClean="0"/>
              <a:pPr/>
              <a:t>10</a:t>
            </a:fld>
            <a:endParaRPr lang="en-US" dirty="0"/>
          </a:p>
        </p:txBody>
      </p:sp>
    </p:spTree>
    <p:extLst>
      <p:ext uri="{BB962C8B-B14F-4D97-AF65-F5344CB8AC3E}">
        <p14:creationId xmlns:p14="http://schemas.microsoft.com/office/powerpoint/2010/main" val="1176453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Tornado = FREE = from http://commons.wikimedia.org/wiki/File:F5_tornado_Elie_Manitoba_2007.jpg</a:t>
            </a:r>
          </a:p>
          <a:p>
            <a:endParaRPr lang="en-US" dirty="0"/>
          </a:p>
          <a:p>
            <a:r>
              <a:rPr lang="en-US" dirty="0"/>
              <a:t>Ultrasound baby = FREE = from http://upload.wikimedia.org/wikipedia/commons/1/16/Baby_in_ultrasound.jpg</a:t>
            </a:r>
          </a:p>
          <a:p>
            <a:endParaRPr lang="en-US" dirty="0"/>
          </a:p>
          <a:p>
            <a:r>
              <a:rPr lang="en-US" dirty="0"/>
              <a:t>As you don’t know the tornado’s </a:t>
            </a:r>
            <a:r>
              <a:rPr lang="en-US" baseline="0" dirty="0"/>
              <a:t>path – you know with confidence that destruction is in it</a:t>
            </a:r>
          </a:p>
          <a:p>
            <a:r>
              <a:rPr lang="en-US" baseline="0" dirty="0"/>
              <a:t>As you don’t know how the fetus is formed --  you know with confidence a pregnant woman has a baby inside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97C1974-E96C-4CAF-ABB0-01B026DC4364}"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Tornado = FREE = from http://commons.wikimedia.org/wiki/File:F5_tornado_Elie_Manitoba_2007.jpg</a:t>
            </a:r>
          </a:p>
          <a:p>
            <a:endParaRPr lang="en-US" dirty="0"/>
          </a:p>
          <a:p>
            <a:r>
              <a:rPr lang="en-US" dirty="0"/>
              <a:t>Ultrasound baby = FREE = from http://upload.wikimedia.org/wikipedia/commons/1/16/Baby_in_ultrasound.jpg</a:t>
            </a:r>
          </a:p>
          <a:p>
            <a:endParaRPr lang="en-US" dirty="0"/>
          </a:p>
          <a:p>
            <a:r>
              <a:rPr lang="en-US" dirty="0"/>
              <a:t>As you don’t know the tornado’s </a:t>
            </a:r>
            <a:r>
              <a:rPr lang="en-US" baseline="0" dirty="0"/>
              <a:t>path – where it will carry the seed and where it will land to produce or not. </a:t>
            </a:r>
          </a:p>
          <a:p>
            <a:r>
              <a:rPr lang="en-US" baseline="0" dirty="0"/>
              <a:t>As you don’t know how the fetus is formed --  you know with confidence a pregnant woman has a baby inside.</a:t>
            </a:r>
          </a:p>
          <a:p>
            <a:endParaRPr lang="en-US" baseline="0" dirty="0"/>
          </a:p>
          <a:p>
            <a:r>
              <a:rPr lang="en-US" baseline="0" dirty="0"/>
              <a:t>You do not know understand what God is doing (working) (How His providence will turn out) - You only see the results later. Therefore, …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97C1974-E96C-4CAF-ABB0-01B026DC4364}" type="slidenum">
              <a:rPr lang="en-US" smtClean="0"/>
              <a:pPr/>
              <a:t>12</a:t>
            </a:fld>
            <a:endParaRPr lang="en-US" dirty="0"/>
          </a:p>
        </p:txBody>
      </p:sp>
    </p:spTree>
    <p:extLst>
      <p:ext uri="{BB962C8B-B14F-4D97-AF65-F5344CB8AC3E}">
        <p14:creationId xmlns:p14="http://schemas.microsoft.com/office/powerpoint/2010/main" val="869283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Sow seed --  work hard – something will succeed! </a:t>
            </a:r>
          </a:p>
          <a:p>
            <a:endParaRPr lang="en-US" dirty="0"/>
          </a:p>
          <a:p>
            <a:r>
              <a:rPr lang="en-US" dirty="0"/>
              <a:t>Keep putting our resumes, keep</a:t>
            </a:r>
            <a:r>
              <a:rPr lang="en-US" baseline="0" dirty="0"/>
              <a:t> making application,  keep seeking treatment,  Keep getting tests, etc. </a:t>
            </a:r>
          </a:p>
          <a:p>
            <a:endParaRPr lang="en-US" baseline="0" dirty="0"/>
          </a:p>
          <a:p>
            <a:r>
              <a:rPr lang="en-US" baseline="0" dirty="0"/>
              <a:t>Do it with confidence that in God’s providence something good will come to some of your labors.  </a:t>
            </a:r>
            <a:endParaRPr lang="en-US" dirty="0"/>
          </a:p>
        </p:txBody>
      </p:sp>
      <p:sp>
        <p:nvSpPr>
          <p:cNvPr id="4" name="Slide Number Placeholder 3"/>
          <p:cNvSpPr>
            <a:spLocks noGrp="1"/>
          </p:cNvSpPr>
          <p:nvPr>
            <p:ph type="sldNum" sz="quarter" idx="10"/>
          </p:nvPr>
        </p:nvSpPr>
        <p:spPr/>
        <p:txBody>
          <a:bodyPr/>
          <a:lstStyle/>
          <a:p>
            <a:fld id="{D97C1974-E96C-4CAF-ABB0-01B026DC4364}"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would say, “Be Positive!” </a:t>
            </a:r>
          </a:p>
        </p:txBody>
      </p:sp>
      <p:sp>
        <p:nvSpPr>
          <p:cNvPr id="4" name="Slide Number Placeholder 3"/>
          <p:cNvSpPr>
            <a:spLocks noGrp="1"/>
          </p:cNvSpPr>
          <p:nvPr>
            <p:ph type="sldNum" sz="quarter" idx="5"/>
          </p:nvPr>
        </p:nvSpPr>
        <p:spPr/>
        <p:txBody>
          <a:bodyPr/>
          <a:lstStyle/>
          <a:p>
            <a:fld id="{84226CE0-990C-46E7-85EA-49227E1A8615}" type="slidenum">
              <a:rPr lang="en-US" smtClean="0"/>
              <a:t>16</a:t>
            </a:fld>
            <a:endParaRPr lang="en-US"/>
          </a:p>
        </p:txBody>
      </p:sp>
    </p:spTree>
    <p:extLst>
      <p:ext uri="{BB962C8B-B14F-4D97-AF65-F5344CB8AC3E}">
        <p14:creationId xmlns:p14="http://schemas.microsoft.com/office/powerpoint/2010/main" val="2760566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from your mistakes.  </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17</a:t>
            </a:fld>
            <a:endParaRPr lang="en-US"/>
          </a:p>
        </p:txBody>
      </p:sp>
    </p:spTree>
    <p:extLst>
      <p:ext uri="{BB962C8B-B14F-4D97-AF65-F5344CB8AC3E}">
        <p14:creationId xmlns:p14="http://schemas.microsoft.com/office/powerpoint/2010/main" val="2043403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definitely younger today than I will be tomorrow … tomorrow is my birthday!</a:t>
            </a:r>
          </a:p>
          <a:p>
            <a:endParaRPr lang="en-US" dirty="0"/>
          </a:p>
          <a:p>
            <a:r>
              <a:rPr lang="en-US" dirty="0"/>
              <a:t>Truth is, I don’t have time to not be happy.  My time is running out.  </a:t>
            </a:r>
          </a:p>
          <a:p>
            <a:endParaRPr lang="en-US" dirty="0"/>
          </a:p>
          <a:p>
            <a:r>
              <a:rPr lang="en-US" dirty="0"/>
              <a:t>I love my wife, I love my kids, grandkids, I love my church, I love my job.  How could I not be happy.  </a:t>
            </a:r>
          </a:p>
          <a:p>
            <a:endParaRPr lang="en-US" dirty="0"/>
          </a:p>
          <a:p>
            <a:r>
              <a:rPr lang="en-US" dirty="0"/>
              <a:t>The key is contentment … Phil 4: </a:t>
            </a:r>
          </a:p>
        </p:txBody>
      </p:sp>
      <p:sp>
        <p:nvSpPr>
          <p:cNvPr id="4" name="Slide Number Placeholder 3"/>
          <p:cNvSpPr>
            <a:spLocks noGrp="1"/>
          </p:cNvSpPr>
          <p:nvPr>
            <p:ph type="sldNum" sz="quarter" idx="5"/>
          </p:nvPr>
        </p:nvSpPr>
        <p:spPr/>
        <p:txBody>
          <a:bodyPr/>
          <a:lstStyle/>
          <a:p>
            <a:fld id="{84226CE0-990C-46E7-85EA-49227E1A8615}" type="slidenum">
              <a:rPr lang="en-US" smtClean="0"/>
              <a:t>20</a:t>
            </a:fld>
            <a:endParaRPr lang="en-US"/>
          </a:p>
        </p:txBody>
      </p:sp>
    </p:spTree>
    <p:extLst>
      <p:ext uri="{BB962C8B-B14F-4D97-AF65-F5344CB8AC3E}">
        <p14:creationId xmlns:p14="http://schemas.microsoft.com/office/powerpoint/2010/main" val="514759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definitely younger today than I will be tomorrow … tomorrow is my birthday!</a:t>
            </a:r>
          </a:p>
          <a:p>
            <a:endParaRPr lang="en-US" dirty="0"/>
          </a:p>
          <a:p>
            <a:r>
              <a:rPr lang="en-US" dirty="0"/>
              <a:t>Truth is, I don’t have time to not be happy.  My time is running out.  </a:t>
            </a:r>
          </a:p>
          <a:p>
            <a:endParaRPr lang="en-US" dirty="0"/>
          </a:p>
          <a:p>
            <a:r>
              <a:rPr lang="en-US" dirty="0"/>
              <a:t>I love my wife, I love my kids, grandkids, I love my church, I love my job.  How could I not be happy.  </a:t>
            </a:r>
          </a:p>
          <a:p>
            <a:endParaRPr lang="en-US" dirty="0"/>
          </a:p>
          <a:p>
            <a:r>
              <a:rPr lang="en-US" dirty="0"/>
              <a:t>The key is contentment … Phil 4: </a:t>
            </a:r>
          </a:p>
        </p:txBody>
      </p:sp>
      <p:sp>
        <p:nvSpPr>
          <p:cNvPr id="4" name="Slide Number Placeholder 3"/>
          <p:cNvSpPr>
            <a:spLocks noGrp="1"/>
          </p:cNvSpPr>
          <p:nvPr>
            <p:ph type="sldNum" sz="quarter" idx="5"/>
          </p:nvPr>
        </p:nvSpPr>
        <p:spPr/>
        <p:txBody>
          <a:bodyPr/>
          <a:lstStyle/>
          <a:p>
            <a:fld id="{84226CE0-990C-46E7-85EA-49227E1A8615}" type="slidenum">
              <a:rPr lang="en-US" smtClean="0"/>
              <a:t>21</a:t>
            </a:fld>
            <a:endParaRPr lang="en-US"/>
          </a:p>
        </p:txBody>
      </p:sp>
    </p:spTree>
    <p:extLst>
      <p:ext uri="{BB962C8B-B14F-4D97-AF65-F5344CB8AC3E}">
        <p14:creationId xmlns:p14="http://schemas.microsoft.com/office/powerpoint/2010/main" val="2194330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Gavel = FREE = wiki photo.</a:t>
            </a:r>
          </a:p>
          <a:p>
            <a:endParaRPr lang="en-US" dirty="0"/>
          </a:p>
          <a:p>
            <a:r>
              <a:rPr lang="en-US" dirty="0"/>
              <a:t>To really enjoy your contented life you must posture it against eternal life.  </a:t>
            </a:r>
          </a:p>
          <a:p>
            <a:endParaRPr lang="en-US" dirty="0"/>
          </a:p>
          <a:p>
            <a:r>
              <a:rPr lang="en-US" dirty="0"/>
              <a:t>My life here and now is just a foretaste of eternity to come.  Since I love him whom I have not seen—how much more Him I will see. </a:t>
            </a:r>
          </a:p>
          <a:p>
            <a:endParaRPr lang="en-US" dirty="0"/>
          </a:p>
          <a:p>
            <a:r>
              <a:rPr lang="en-US" dirty="0"/>
              <a:t>Listen, we will all give an account of our lives at the Judgment Seat of Christ.  </a:t>
            </a:r>
          </a:p>
          <a:p>
            <a:endParaRPr lang="en-US" dirty="0"/>
          </a:p>
        </p:txBody>
      </p:sp>
      <p:sp>
        <p:nvSpPr>
          <p:cNvPr id="4" name="Slide Number Placeholder 3"/>
          <p:cNvSpPr>
            <a:spLocks noGrp="1"/>
          </p:cNvSpPr>
          <p:nvPr>
            <p:ph type="sldNum" sz="quarter" idx="10"/>
          </p:nvPr>
        </p:nvSpPr>
        <p:spPr/>
        <p:txBody>
          <a:bodyPr/>
          <a:lstStyle/>
          <a:p>
            <a:fld id="{D97C1974-E96C-4CAF-ABB0-01B026DC4364}" type="slidenum">
              <a:rPr lang="en-US" smtClean="0"/>
              <a:pPr/>
              <a:t>23</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Worried = LICENSED</a:t>
            </a:r>
            <a:r>
              <a:rPr lang="en-US" baseline="0" dirty="0"/>
              <a:t> and NOT FOR REUSE ELSEWHERE. To reuse get a license from </a:t>
            </a:r>
            <a:r>
              <a:rPr lang="en-US" baseline="0" dirty="0" err="1"/>
              <a:t>istock</a:t>
            </a:r>
            <a:r>
              <a:rPr lang="en-US" baseline="0" dirty="0"/>
              <a:t>.</a:t>
            </a:r>
            <a:endParaRPr lang="en-US" dirty="0"/>
          </a:p>
        </p:txBody>
      </p:sp>
      <p:sp>
        <p:nvSpPr>
          <p:cNvPr id="4" name="Slide Number Placeholder 3"/>
          <p:cNvSpPr>
            <a:spLocks noGrp="1"/>
          </p:cNvSpPr>
          <p:nvPr>
            <p:ph type="sldNum" sz="quarter" idx="10"/>
          </p:nvPr>
        </p:nvSpPr>
        <p:spPr/>
        <p:txBody>
          <a:bodyPr/>
          <a:lstStyle/>
          <a:p>
            <a:fld id="{D97C1974-E96C-4CAF-ABB0-01B026DC4364}" type="slidenum">
              <a:rPr lang="en-US" smtClean="0"/>
              <a:pPr/>
              <a:t>24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Balloon background = </a:t>
            </a:r>
            <a:r>
              <a:rPr lang="en-US" dirty="0">
                <a:hlinkClick r:id="rId3"/>
              </a:rPr>
              <a:t>https://pixabay.com/illustrations/background-balloon-colorful-color-1500060/</a:t>
            </a:r>
            <a:endParaRPr lang="en-US" dirty="0"/>
          </a:p>
          <a:p>
            <a:endParaRPr lang="en-US" dirty="0"/>
          </a:p>
          <a:p>
            <a:r>
              <a:rPr lang="en-US" dirty="0"/>
              <a:t>World = edited from </a:t>
            </a:r>
            <a:r>
              <a:rPr lang="en-US" dirty="0">
                <a:hlinkClick r:id="rId4"/>
              </a:rPr>
              <a:t>https://pixabay.com/photos/planet-earth-earth-planet-global-4427436/</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a:t>
            </a:fld>
            <a:endParaRPr lang="en-US"/>
          </a:p>
        </p:txBody>
      </p:sp>
    </p:spTree>
    <p:extLst>
      <p:ext uri="{BB962C8B-B14F-4D97-AF65-F5344CB8AC3E}">
        <p14:creationId xmlns:p14="http://schemas.microsoft.com/office/powerpoint/2010/main" val="884541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a:rPr>
              <a:t>The </a:t>
            </a:r>
            <a:r>
              <a:rPr lang="en-US" b="1" i="0" dirty="0">
                <a:solidFill>
                  <a:srgbClr val="202124"/>
                </a:solidFill>
                <a:effectLst/>
                <a:latin typeface="Roboto"/>
              </a:rPr>
              <a:t>Scout</a:t>
            </a:r>
            <a:r>
              <a:rPr lang="en-US" b="0" i="0" dirty="0">
                <a:solidFill>
                  <a:srgbClr val="202124"/>
                </a:solidFill>
                <a:effectLst/>
                <a:latin typeface="Roboto"/>
              </a:rPr>
              <a:t> slogan is </a:t>
            </a:r>
            <a:r>
              <a:rPr lang="en-US" b="1" i="0" dirty="0">
                <a:solidFill>
                  <a:srgbClr val="202124"/>
                </a:solidFill>
                <a:effectLst/>
                <a:latin typeface="Roboto"/>
              </a:rPr>
              <a:t>Do</a:t>
            </a:r>
            <a:r>
              <a:rPr lang="en-US" b="0" i="0" dirty="0">
                <a:solidFill>
                  <a:srgbClr val="202124"/>
                </a:solidFill>
                <a:effectLst/>
                <a:latin typeface="Roboto"/>
              </a:rPr>
              <a:t> a </a:t>
            </a:r>
            <a:r>
              <a:rPr lang="en-US" b="1" i="0" dirty="0">
                <a:solidFill>
                  <a:srgbClr val="202124"/>
                </a:solidFill>
                <a:effectLst/>
                <a:latin typeface="Roboto"/>
              </a:rPr>
              <a:t>Good</a:t>
            </a:r>
            <a:r>
              <a:rPr lang="en-US" b="0" i="0" dirty="0">
                <a:solidFill>
                  <a:srgbClr val="202124"/>
                </a:solidFill>
                <a:effectLst/>
                <a:latin typeface="Roboto"/>
              </a:rPr>
              <a:t> Turn Daily. </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28</a:t>
            </a:fld>
            <a:endParaRPr lang="en-US"/>
          </a:p>
        </p:txBody>
      </p:sp>
    </p:spTree>
    <p:extLst>
      <p:ext uri="{BB962C8B-B14F-4D97-AF65-F5344CB8AC3E}">
        <p14:creationId xmlns:p14="http://schemas.microsoft.com/office/powerpoint/2010/main" val="2688139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people do not consider the</a:t>
            </a:r>
            <a:r>
              <a:rPr lang="en-US" sz="1200" b="0" i="0" kern="1200" baseline="0" dirty="0">
                <a:solidFill>
                  <a:schemeClr val="tx1"/>
                </a:solidFill>
                <a:effectLst/>
                <a:latin typeface="+mn-lt"/>
                <a:ea typeface="+mn-ea"/>
                <a:cs typeface="+mn-cs"/>
              </a:rPr>
              <a:t> following a hymn or a praise song...but it is theologically accurate: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Don't Worry Be Happy</a:t>
            </a:r>
          </a:p>
          <a:p>
            <a:r>
              <a:rPr lang="en-US" sz="1200" b="0" i="0" u="none" strike="noStrike" kern="1200" dirty="0">
                <a:solidFill>
                  <a:schemeClr val="tx1"/>
                </a:solidFill>
                <a:effectLst/>
                <a:latin typeface="+mn-lt"/>
                <a:ea typeface="+mn-ea"/>
                <a:cs typeface="+mn-cs"/>
                <a:hlinkClick r:id="rId3"/>
              </a:rPr>
              <a:t>Bobby McFerrin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Here's a little song I wrote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You might want to sing it note for note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 every life we have some trouble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But when you worry you make it double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 now</a:t>
            </a:r>
          </a:p>
          <a:p>
            <a:r>
              <a:rPr lang="en-US" sz="1200" b="0" i="0" kern="1200" dirty="0">
                <a:solidFill>
                  <a:schemeClr val="tx1"/>
                </a:solidFill>
                <a:effectLst/>
                <a:latin typeface="+mn-lt"/>
                <a:ea typeface="+mn-ea"/>
                <a:cs typeface="+mn-cs"/>
              </a:rPr>
              <a:t>don't worry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p>
          <a:p>
            <a:r>
              <a:rPr lang="en-US" sz="1200" b="0" i="0" kern="1200" dirty="0" err="1">
                <a:solidFill>
                  <a:schemeClr val="tx1"/>
                </a:solidFill>
                <a:effectLst/>
                <a:latin typeface="+mn-lt"/>
                <a:ea typeface="+mn-ea"/>
                <a:cs typeface="+mn-cs"/>
              </a:rPr>
              <a:t>Ain't</a:t>
            </a:r>
            <a:r>
              <a:rPr lang="en-US" sz="1200" b="0" i="0" kern="1200" dirty="0">
                <a:solidFill>
                  <a:schemeClr val="tx1"/>
                </a:solidFill>
                <a:effectLst/>
                <a:latin typeface="+mn-lt"/>
                <a:ea typeface="+mn-ea"/>
                <a:cs typeface="+mn-cs"/>
              </a:rPr>
              <a:t> got no place to lay your head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Somebody came and took your bed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landlord say your rent is late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He may have to litigate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p>
          <a:p>
            <a:r>
              <a:rPr lang="en-US" sz="1200" b="0" i="0" kern="1200" dirty="0">
                <a:solidFill>
                  <a:schemeClr val="tx1"/>
                </a:solidFill>
                <a:effectLst/>
                <a:latin typeface="+mn-lt"/>
                <a:ea typeface="+mn-ea"/>
                <a:cs typeface="+mn-cs"/>
              </a:rPr>
              <a:t>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p>
          <a:p>
            <a:endParaRPr lang="en-US" dirty="0"/>
          </a:p>
        </p:txBody>
      </p:sp>
      <p:sp>
        <p:nvSpPr>
          <p:cNvPr id="4" name="Slide Number Placeholder 3"/>
          <p:cNvSpPr>
            <a:spLocks noGrp="1"/>
          </p:cNvSpPr>
          <p:nvPr>
            <p:ph type="sldNum" sz="quarter" idx="10"/>
          </p:nvPr>
        </p:nvSpPr>
        <p:spPr/>
        <p:txBody>
          <a:bodyPr/>
          <a:lstStyle/>
          <a:p>
            <a:fld id="{F611ADB7-84C4-482E-9ABF-D77C57ECF0AA}" type="slidenum">
              <a:rPr lang="en-US" smtClean="0"/>
              <a:t>31</a:t>
            </a:fld>
            <a:endParaRPr lang="en-US"/>
          </a:p>
        </p:txBody>
      </p:sp>
    </p:spTree>
    <p:extLst>
      <p:ext uri="{BB962C8B-B14F-4D97-AF65-F5344CB8AC3E}">
        <p14:creationId xmlns:p14="http://schemas.microsoft.com/office/powerpoint/2010/main" val="2425048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people do not consider the</a:t>
            </a:r>
            <a:r>
              <a:rPr lang="en-US" sz="1200" b="0" i="0" kern="1200" baseline="0" dirty="0">
                <a:solidFill>
                  <a:schemeClr val="tx1"/>
                </a:solidFill>
                <a:effectLst/>
                <a:latin typeface="+mn-lt"/>
                <a:ea typeface="+mn-ea"/>
                <a:cs typeface="+mn-cs"/>
              </a:rPr>
              <a:t> following a hymn or a praise song...but it is theologically accurate: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Don't Worry Be Happy</a:t>
            </a:r>
          </a:p>
          <a:p>
            <a:r>
              <a:rPr lang="en-US" sz="1200" b="0" i="0" u="none" strike="noStrike" kern="1200" dirty="0">
                <a:solidFill>
                  <a:schemeClr val="tx1"/>
                </a:solidFill>
                <a:effectLst/>
                <a:latin typeface="+mn-lt"/>
                <a:ea typeface="+mn-ea"/>
                <a:cs typeface="+mn-cs"/>
                <a:hlinkClick r:id="rId3"/>
              </a:rPr>
              <a:t>Bobby McFerrin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Here's a little song I wrote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You might want to sing it note for note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 every life we have some trouble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But when you worry you make it double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 now</a:t>
            </a:r>
          </a:p>
          <a:p>
            <a:r>
              <a:rPr lang="en-US" sz="1200" b="0" i="0" kern="1200" dirty="0">
                <a:solidFill>
                  <a:schemeClr val="tx1"/>
                </a:solidFill>
                <a:effectLst/>
                <a:latin typeface="+mn-lt"/>
                <a:ea typeface="+mn-ea"/>
                <a:cs typeface="+mn-cs"/>
              </a:rPr>
              <a:t>don't worry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p>
          <a:p>
            <a:r>
              <a:rPr lang="en-US" sz="1200" b="0" i="0" kern="1200" dirty="0" err="1">
                <a:solidFill>
                  <a:schemeClr val="tx1"/>
                </a:solidFill>
                <a:effectLst/>
                <a:latin typeface="+mn-lt"/>
                <a:ea typeface="+mn-ea"/>
                <a:cs typeface="+mn-cs"/>
              </a:rPr>
              <a:t>Ain't</a:t>
            </a:r>
            <a:r>
              <a:rPr lang="en-US" sz="1200" b="0" i="0" kern="1200" dirty="0">
                <a:solidFill>
                  <a:schemeClr val="tx1"/>
                </a:solidFill>
                <a:effectLst/>
                <a:latin typeface="+mn-lt"/>
                <a:ea typeface="+mn-ea"/>
                <a:cs typeface="+mn-cs"/>
              </a:rPr>
              <a:t> got no place to lay your head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Somebody came and took your bed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landlord say your rent is late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He may have to litigate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p>
          <a:p>
            <a:r>
              <a:rPr lang="en-US" sz="1200" b="0" i="0" kern="1200" dirty="0">
                <a:solidFill>
                  <a:schemeClr val="tx1"/>
                </a:solidFill>
                <a:effectLst/>
                <a:latin typeface="+mn-lt"/>
                <a:ea typeface="+mn-ea"/>
                <a:cs typeface="+mn-cs"/>
              </a:rPr>
              <a:t>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p>
          <a:p>
            <a:endParaRPr lang="en-US" dirty="0"/>
          </a:p>
        </p:txBody>
      </p:sp>
      <p:sp>
        <p:nvSpPr>
          <p:cNvPr id="4" name="Slide Number Placeholder 3"/>
          <p:cNvSpPr>
            <a:spLocks noGrp="1"/>
          </p:cNvSpPr>
          <p:nvPr>
            <p:ph type="sldNum" sz="quarter" idx="10"/>
          </p:nvPr>
        </p:nvSpPr>
        <p:spPr/>
        <p:txBody>
          <a:bodyPr/>
          <a:lstStyle/>
          <a:p>
            <a:fld id="{F611ADB7-84C4-482E-9ABF-D77C57ECF0AA}" type="slidenum">
              <a:rPr lang="en-US" smtClean="0"/>
              <a:t>32</a:t>
            </a:fld>
            <a:endParaRPr lang="en-US"/>
          </a:p>
        </p:txBody>
      </p:sp>
    </p:spTree>
    <p:extLst>
      <p:ext uri="{BB962C8B-B14F-4D97-AF65-F5344CB8AC3E}">
        <p14:creationId xmlns:p14="http://schemas.microsoft.com/office/powerpoint/2010/main" val="2417592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people do not consider the</a:t>
            </a:r>
            <a:r>
              <a:rPr lang="en-US" sz="1200" b="0" i="0" kern="1200" baseline="0" dirty="0">
                <a:solidFill>
                  <a:schemeClr val="tx1"/>
                </a:solidFill>
                <a:effectLst/>
                <a:latin typeface="+mn-lt"/>
                <a:ea typeface="+mn-ea"/>
                <a:cs typeface="+mn-cs"/>
              </a:rPr>
              <a:t> following a hymn or a praise song...but it is theologically accurate: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Don't Worry Be Happy</a:t>
            </a:r>
          </a:p>
          <a:p>
            <a:r>
              <a:rPr lang="en-US" sz="1200" b="0" i="0" u="none" strike="noStrike" kern="1200" dirty="0">
                <a:solidFill>
                  <a:schemeClr val="tx1"/>
                </a:solidFill>
                <a:effectLst/>
                <a:latin typeface="+mn-lt"/>
                <a:ea typeface="+mn-ea"/>
                <a:cs typeface="+mn-cs"/>
                <a:hlinkClick r:id="rId3"/>
              </a:rPr>
              <a:t>Bobby McFerrin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Here's a little song I wrote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You might want to sing it note for note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 every life we have some trouble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But when you worry you make it double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 now</a:t>
            </a:r>
          </a:p>
          <a:p>
            <a:r>
              <a:rPr lang="en-US" sz="1200" b="0" i="0" kern="1200" dirty="0">
                <a:solidFill>
                  <a:schemeClr val="tx1"/>
                </a:solidFill>
                <a:effectLst/>
                <a:latin typeface="+mn-lt"/>
                <a:ea typeface="+mn-ea"/>
                <a:cs typeface="+mn-cs"/>
              </a:rPr>
              <a:t>don't worry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p>
          <a:p>
            <a:r>
              <a:rPr lang="en-US" sz="1200" b="0" i="0" kern="1200" dirty="0" err="1">
                <a:solidFill>
                  <a:schemeClr val="tx1"/>
                </a:solidFill>
                <a:effectLst/>
                <a:latin typeface="+mn-lt"/>
                <a:ea typeface="+mn-ea"/>
                <a:cs typeface="+mn-cs"/>
              </a:rPr>
              <a:t>Ain't</a:t>
            </a:r>
            <a:r>
              <a:rPr lang="en-US" sz="1200" b="0" i="0" kern="1200" dirty="0">
                <a:solidFill>
                  <a:schemeClr val="tx1"/>
                </a:solidFill>
                <a:effectLst/>
                <a:latin typeface="+mn-lt"/>
                <a:ea typeface="+mn-ea"/>
                <a:cs typeface="+mn-cs"/>
              </a:rPr>
              <a:t> got no place to lay your head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Somebody came and took your bed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landlord say your rent is late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He may have to litigate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p>
          <a:p>
            <a:r>
              <a:rPr lang="en-US" sz="1200" b="0" i="0" kern="1200" dirty="0">
                <a:solidFill>
                  <a:schemeClr val="tx1"/>
                </a:solidFill>
                <a:effectLst/>
                <a:latin typeface="+mn-lt"/>
                <a:ea typeface="+mn-ea"/>
                <a:cs typeface="+mn-cs"/>
              </a:rPr>
              <a:t>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p>
          <a:p>
            <a:endParaRPr lang="en-US" dirty="0"/>
          </a:p>
        </p:txBody>
      </p:sp>
      <p:sp>
        <p:nvSpPr>
          <p:cNvPr id="4" name="Slide Number Placeholder 3"/>
          <p:cNvSpPr>
            <a:spLocks noGrp="1"/>
          </p:cNvSpPr>
          <p:nvPr>
            <p:ph type="sldNum" sz="quarter" idx="10"/>
          </p:nvPr>
        </p:nvSpPr>
        <p:spPr/>
        <p:txBody>
          <a:bodyPr/>
          <a:lstStyle/>
          <a:p>
            <a:fld id="{F611ADB7-84C4-482E-9ABF-D77C57ECF0AA}" type="slidenum">
              <a:rPr lang="en-US" smtClean="0"/>
              <a:t>33</a:t>
            </a:fld>
            <a:endParaRPr lang="en-US"/>
          </a:p>
        </p:txBody>
      </p:sp>
    </p:spTree>
    <p:extLst>
      <p:ext uri="{BB962C8B-B14F-4D97-AF65-F5344CB8AC3E}">
        <p14:creationId xmlns:p14="http://schemas.microsoft.com/office/powerpoint/2010/main" val="2322988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people do not consider the</a:t>
            </a:r>
            <a:r>
              <a:rPr lang="en-US" sz="1200" b="0" i="0" kern="1200" baseline="0" dirty="0">
                <a:solidFill>
                  <a:schemeClr val="tx1"/>
                </a:solidFill>
                <a:effectLst/>
                <a:latin typeface="+mn-lt"/>
                <a:ea typeface="+mn-ea"/>
                <a:cs typeface="+mn-cs"/>
              </a:rPr>
              <a:t> following a hymn or a praise song...but it is theologically accurate: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Don't Worry Be Happy</a:t>
            </a:r>
          </a:p>
          <a:p>
            <a:r>
              <a:rPr lang="en-US" sz="1200" b="0" i="0" u="none" strike="noStrike" kern="1200" dirty="0">
                <a:solidFill>
                  <a:schemeClr val="tx1"/>
                </a:solidFill>
                <a:effectLst/>
                <a:latin typeface="+mn-lt"/>
                <a:ea typeface="+mn-ea"/>
                <a:cs typeface="+mn-cs"/>
                <a:hlinkClick r:id="rId3"/>
              </a:rPr>
              <a:t>Bobby McFerrin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Here's a little song I wrote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You might want to sing it note for note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 every life we have some trouble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But when you worry you make it double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 now</a:t>
            </a:r>
          </a:p>
          <a:p>
            <a:r>
              <a:rPr lang="en-US" sz="1200" b="0" i="0" kern="1200" dirty="0">
                <a:solidFill>
                  <a:schemeClr val="tx1"/>
                </a:solidFill>
                <a:effectLst/>
                <a:latin typeface="+mn-lt"/>
                <a:ea typeface="+mn-ea"/>
                <a:cs typeface="+mn-cs"/>
              </a:rPr>
              <a:t>don't worry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p>
          <a:p>
            <a:r>
              <a:rPr lang="en-US" sz="1200" b="0" i="0" kern="1200" dirty="0" err="1">
                <a:solidFill>
                  <a:schemeClr val="tx1"/>
                </a:solidFill>
                <a:effectLst/>
                <a:latin typeface="+mn-lt"/>
                <a:ea typeface="+mn-ea"/>
                <a:cs typeface="+mn-cs"/>
              </a:rPr>
              <a:t>Ain't</a:t>
            </a:r>
            <a:r>
              <a:rPr lang="en-US" sz="1200" b="0" i="0" kern="1200" dirty="0">
                <a:solidFill>
                  <a:schemeClr val="tx1"/>
                </a:solidFill>
                <a:effectLst/>
                <a:latin typeface="+mn-lt"/>
                <a:ea typeface="+mn-ea"/>
                <a:cs typeface="+mn-cs"/>
              </a:rPr>
              <a:t> got no place to lay your head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Somebody came and took your bed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landlord say your rent is late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He may have to litigate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p>
          <a:p>
            <a:r>
              <a:rPr lang="en-US" sz="1200" b="0" i="0" kern="1200" dirty="0">
                <a:solidFill>
                  <a:schemeClr val="tx1"/>
                </a:solidFill>
                <a:effectLst/>
                <a:latin typeface="+mn-lt"/>
                <a:ea typeface="+mn-ea"/>
                <a:cs typeface="+mn-cs"/>
              </a:rPr>
              <a:t>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p>
          <a:p>
            <a:endParaRPr lang="en-US" dirty="0"/>
          </a:p>
        </p:txBody>
      </p:sp>
      <p:sp>
        <p:nvSpPr>
          <p:cNvPr id="4" name="Slide Number Placeholder 3"/>
          <p:cNvSpPr>
            <a:spLocks noGrp="1"/>
          </p:cNvSpPr>
          <p:nvPr>
            <p:ph type="sldNum" sz="quarter" idx="10"/>
          </p:nvPr>
        </p:nvSpPr>
        <p:spPr/>
        <p:txBody>
          <a:bodyPr/>
          <a:lstStyle/>
          <a:p>
            <a:fld id="{F611ADB7-84C4-482E-9ABF-D77C57ECF0AA}" type="slidenum">
              <a:rPr lang="en-US" smtClean="0"/>
              <a:t>34</a:t>
            </a:fld>
            <a:endParaRPr lang="en-US"/>
          </a:p>
        </p:txBody>
      </p:sp>
    </p:spTree>
    <p:extLst>
      <p:ext uri="{BB962C8B-B14F-4D97-AF65-F5344CB8AC3E}">
        <p14:creationId xmlns:p14="http://schemas.microsoft.com/office/powerpoint/2010/main" val="2623974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people do not consider the</a:t>
            </a:r>
            <a:r>
              <a:rPr lang="en-US" sz="1200" b="0" i="0" kern="1200" baseline="0" dirty="0">
                <a:solidFill>
                  <a:schemeClr val="tx1"/>
                </a:solidFill>
                <a:effectLst/>
                <a:latin typeface="+mn-lt"/>
                <a:ea typeface="+mn-ea"/>
                <a:cs typeface="+mn-cs"/>
              </a:rPr>
              <a:t> following a hymn or a praise song...but it is theologically accurate: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Don't Worry Be Happy</a:t>
            </a:r>
          </a:p>
          <a:p>
            <a:r>
              <a:rPr lang="en-US" sz="1200" b="0" i="0" u="none" strike="noStrike" kern="1200" dirty="0">
                <a:solidFill>
                  <a:schemeClr val="tx1"/>
                </a:solidFill>
                <a:effectLst/>
                <a:latin typeface="+mn-lt"/>
                <a:ea typeface="+mn-ea"/>
                <a:cs typeface="+mn-cs"/>
                <a:hlinkClick r:id="rId3"/>
              </a:rPr>
              <a:t>Bobby McFerrin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Here's a little song I wrote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You might want to sing it note for note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 every life we have some trouble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But when you worry you make it double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 now</a:t>
            </a:r>
          </a:p>
          <a:p>
            <a:r>
              <a:rPr lang="en-US" sz="1200" b="0" i="0" kern="1200" dirty="0">
                <a:solidFill>
                  <a:schemeClr val="tx1"/>
                </a:solidFill>
                <a:effectLst/>
                <a:latin typeface="+mn-lt"/>
                <a:ea typeface="+mn-ea"/>
                <a:cs typeface="+mn-cs"/>
              </a:rPr>
              <a:t>don't worry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p>
          <a:p>
            <a:r>
              <a:rPr lang="en-US" sz="1200" b="0" i="0" kern="1200" dirty="0" err="1">
                <a:solidFill>
                  <a:schemeClr val="tx1"/>
                </a:solidFill>
                <a:effectLst/>
                <a:latin typeface="+mn-lt"/>
                <a:ea typeface="+mn-ea"/>
                <a:cs typeface="+mn-cs"/>
              </a:rPr>
              <a:t>Ain't</a:t>
            </a:r>
            <a:r>
              <a:rPr lang="en-US" sz="1200" b="0" i="0" kern="1200" dirty="0">
                <a:solidFill>
                  <a:schemeClr val="tx1"/>
                </a:solidFill>
                <a:effectLst/>
                <a:latin typeface="+mn-lt"/>
                <a:ea typeface="+mn-ea"/>
                <a:cs typeface="+mn-cs"/>
              </a:rPr>
              <a:t> got no place to lay your head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Somebody came and took your bed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landlord say your rent is late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He may have to litigate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p>
          <a:p>
            <a:r>
              <a:rPr lang="en-US" sz="1200" b="0" i="0" kern="1200" dirty="0">
                <a:solidFill>
                  <a:schemeClr val="tx1"/>
                </a:solidFill>
                <a:effectLst/>
                <a:latin typeface="+mn-lt"/>
                <a:ea typeface="+mn-ea"/>
                <a:cs typeface="+mn-cs"/>
              </a:rPr>
              <a:t>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p>
          <a:p>
            <a:endParaRPr lang="en-US" dirty="0"/>
          </a:p>
        </p:txBody>
      </p:sp>
      <p:sp>
        <p:nvSpPr>
          <p:cNvPr id="4" name="Slide Number Placeholder 3"/>
          <p:cNvSpPr>
            <a:spLocks noGrp="1"/>
          </p:cNvSpPr>
          <p:nvPr>
            <p:ph type="sldNum" sz="quarter" idx="10"/>
          </p:nvPr>
        </p:nvSpPr>
        <p:spPr/>
        <p:txBody>
          <a:bodyPr/>
          <a:lstStyle/>
          <a:p>
            <a:fld id="{F611ADB7-84C4-482E-9ABF-D77C57ECF0AA}" type="slidenum">
              <a:rPr lang="en-US" smtClean="0"/>
              <a:t>35</a:t>
            </a:fld>
            <a:endParaRPr lang="en-US"/>
          </a:p>
        </p:txBody>
      </p:sp>
    </p:spTree>
    <p:extLst>
      <p:ext uri="{BB962C8B-B14F-4D97-AF65-F5344CB8AC3E}">
        <p14:creationId xmlns:p14="http://schemas.microsoft.com/office/powerpoint/2010/main" val="405614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Risk = FREE = from http://upload.wikimedia.org/wikipedia/commons/b/b7/Risk-icon.jpg</a:t>
            </a:r>
          </a:p>
        </p:txBody>
      </p:sp>
      <p:sp>
        <p:nvSpPr>
          <p:cNvPr id="4" name="Slide Number Placeholder 3"/>
          <p:cNvSpPr>
            <a:spLocks noGrp="1"/>
          </p:cNvSpPr>
          <p:nvPr>
            <p:ph type="sldNum" sz="quarter" idx="10"/>
          </p:nvPr>
        </p:nvSpPr>
        <p:spPr/>
        <p:txBody>
          <a:bodyPr/>
          <a:lstStyle/>
          <a:p>
            <a:fld id="{D97C1974-E96C-4CAF-ABB0-01B026DC436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Bread = FREE = From  http://www.sxc.hu/browse.phtml?f=download&amp;id=210375= From</a:t>
            </a:r>
            <a:r>
              <a:rPr lang="en-US" baseline="0" dirty="0"/>
              <a:t> </a:t>
            </a:r>
          </a:p>
          <a:p>
            <a:endParaRPr lang="en-US" baseline="0" dirty="0"/>
          </a:p>
          <a:p>
            <a:r>
              <a:rPr lang="en-US" baseline="0" dirty="0"/>
              <a:t>Water = FREE = from http://www.sxc.hu/browse.phtml?f=download&amp;id=1378348</a:t>
            </a:r>
            <a:endParaRPr lang="en-US" dirty="0"/>
          </a:p>
        </p:txBody>
      </p:sp>
      <p:sp>
        <p:nvSpPr>
          <p:cNvPr id="4" name="Slide Number Placeholder 3"/>
          <p:cNvSpPr>
            <a:spLocks noGrp="1"/>
          </p:cNvSpPr>
          <p:nvPr>
            <p:ph type="sldNum" sz="quarter" idx="10"/>
          </p:nvPr>
        </p:nvSpPr>
        <p:spPr/>
        <p:txBody>
          <a:bodyPr/>
          <a:lstStyle/>
          <a:p>
            <a:fld id="{D97C1974-E96C-4CAF-ABB0-01B026DC4364}"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Offering plate = LICENSED and NOT FOR REUSE.  To reuse get a license from http://www.istockphoto.com/stock-photo-3781555-wooden-offering-plate.php</a:t>
            </a:r>
          </a:p>
        </p:txBody>
      </p:sp>
      <p:sp>
        <p:nvSpPr>
          <p:cNvPr id="4" name="Slide Number Placeholder 3"/>
          <p:cNvSpPr>
            <a:spLocks noGrp="1"/>
          </p:cNvSpPr>
          <p:nvPr>
            <p:ph type="sldNum" sz="quarter" idx="10"/>
          </p:nvPr>
        </p:nvSpPr>
        <p:spPr/>
        <p:txBody>
          <a:bodyPr/>
          <a:lstStyle/>
          <a:p>
            <a:fld id="{D97C1974-E96C-4CAF-ABB0-01B026DC4364}"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https://upload.wikimedia.org/wikipedia/commons/b/b1/Traditional_sailboat_lateen_sail.jpg</a:t>
            </a:r>
            <a:endParaRPr lang="en-US" dirty="0"/>
          </a:p>
        </p:txBody>
      </p:sp>
      <p:sp>
        <p:nvSpPr>
          <p:cNvPr id="4" name="Slide Number Placeholder 3"/>
          <p:cNvSpPr>
            <a:spLocks noGrp="1"/>
          </p:cNvSpPr>
          <p:nvPr>
            <p:ph type="sldNum" sz="quarter" idx="10"/>
          </p:nvPr>
        </p:nvSpPr>
        <p:spPr/>
        <p:txBody>
          <a:bodyPr/>
          <a:lstStyle/>
          <a:p>
            <a:fld id="{D97C1974-E96C-4CAF-ABB0-01B026DC4364}" type="slidenum">
              <a:rPr lang="en-US" smtClean="0"/>
              <a:pPr/>
              <a:t>6</a:t>
            </a:fld>
            <a:endParaRPr lang="en-US" dirty="0"/>
          </a:p>
        </p:txBody>
      </p:sp>
    </p:spTree>
    <p:extLst>
      <p:ext uri="{BB962C8B-B14F-4D97-AF65-F5344CB8AC3E}">
        <p14:creationId xmlns:p14="http://schemas.microsoft.com/office/powerpoint/2010/main" val="3128503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Check = FREE = from http://www.sxc.hu/browse.phtml?f=download&amp;id=531970</a:t>
            </a:r>
          </a:p>
        </p:txBody>
      </p:sp>
      <p:sp>
        <p:nvSpPr>
          <p:cNvPr id="4" name="Slide Number Placeholder 3"/>
          <p:cNvSpPr>
            <a:spLocks noGrp="1"/>
          </p:cNvSpPr>
          <p:nvPr>
            <p:ph type="sldNum" sz="quarter" idx="10"/>
          </p:nvPr>
        </p:nvSpPr>
        <p:spPr/>
        <p:txBody>
          <a:bodyPr/>
          <a:lstStyle/>
          <a:p>
            <a:fld id="{D97C1974-E96C-4CAF-ABB0-01B026DC4364}" type="slidenum">
              <a:rPr lang="en-US" smtClean="0"/>
              <a:pPr/>
              <a:t>7</a:t>
            </a:fld>
            <a:endParaRPr lang="en-US" dirty="0"/>
          </a:p>
        </p:txBody>
      </p:sp>
    </p:spTree>
    <p:extLst>
      <p:ext uri="{BB962C8B-B14F-4D97-AF65-F5344CB8AC3E}">
        <p14:creationId xmlns:p14="http://schemas.microsoft.com/office/powerpoint/2010/main" val="3501813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Eggs in basket = FREE = from http://www.rgbstock.com/download/Zela/mxlHN0k.jpg</a:t>
            </a:r>
          </a:p>
          <a:p>
            <a:endParaRPr lang="en-US" dirty="0"/>
          </a:p>
          <a:p>
            <a:endParaRPr lang="en-US" dirty="0"/>
          </a:p>
          <a:p>
            <a:r>
              <a:rPr lang="en-US" dirty="0"/>
              <a:t>Hebrew Idiomatic expression:  a number +1 = many </a:t>
            </a:r>
          </a:p>
          <a:p>
            <a:endParaRPr lang="en-US" dirty="0"/>
          </a:p>
          <a:p>
            <a:r>
              <a:rPr lang="en-US" dirty="0"/>
              <a:t>You don’t know your future holdings—disaster may strike and the diversified investment will protect you. </a:t>
            </a:r>
          </a:p>
        </p:txBody>
      </p:sp>
      <p:sp>
        <p:nvSpPr>
          <p:cNvPr id="4" name="Slide Number Placeholder 3"/>
          <p:cNvSpPr>
            <a:spLocks noGrp="1"/>
          </p:cNvSpPr>
          <p:nvPr>
            <p:ph type="sldNum" sz="quarter" idx="10"/>
          </p:nvPr>
        </p:nvSpPr>
        <p:spPr/>
        <p:txBody>
          <a:bodyPr/>
          <a:lstStyle/>
          <a:p>
            <a:fld id="{D97C1974-E96C-4CAF-ABB0-01B026DC4364}"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Alarm clock = FREE = from http://www.rgbstock.com/download/hisks/mhYf47M.jpg</a:t>
            </a:r>
          </a:p>
        </p:txBody>
      </p:sp>
      <p:sp>
        <p:nvSpPr>
          <p:cNvPr id="4" name="Slide Number Placeholder 3"/>
          <p:cNvSpPr>
            <a:spLocks noGrp="1"/>
          </p:cNvSpPr>
          <p:nvPr>
            <p:ph type="sldNum" sz="quarter" idx="10"/>
          </p:nvPr>
        </p:nvSpPr>
        <p:spPr/>
        <p:txBody>
          <a:bodyPr/>
          <a:lstStyle/>
          <a:p>
            <a:fld id="{D97C1974-E96C-4CAF-ABB0-01B026DC4364}"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259B-228E-4593-AA8D-3487BD2D79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DCED23-A684-449E-8D9B-2E12482C32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B4C48F-E1DE-41B8-937A-7A9F74F3A983}"/>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3CB1D7A9-E385-4163-8245-E86BC425F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9BCB8-BD38-4541-A163-8A9238C7EC1E}"/>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1808312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C2338-43B2-4555-A412-0F7D908728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B9BADF-52D5-4E52-A640-A2F77C5D74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F8314-4A72-4008-8C44-667FE113C728}"/>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77EE1F2B-31C9-4106-8580-EAD13B652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58BC1-C91C-4E57-9524-E7125F0E7C00}"/>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3948093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1F09B-0BEC-43A2-B2DA-10F4BBBF67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CDF0F0-EC9B-4B02-98B1-1DA2E9C49A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5535E-969B-45C8-86E4-634065F9749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BF659F34-9719-42D5-885A-6A2989DFA4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9DB84-7B70-4EFA-B1F0-70ABF5FA1F29}"/>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95561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C6CF-4A46-42EE-8F82-BE78401963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11FEE3-4FA3-4366-B2C4-B83FE25D16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19102-5B02-4B01-A4B2-931AEC896853}"/>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124267F8-B2BF-4067-9C5C-5C9E22D9F6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742E2-2403-457E-8439-48FCC2C21CB9}"/>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394437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AA33C-3912-469F-8BD9-0752E340AD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C8A04C-24EF-42A7-A083-3A98184886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9E5C23-F64D-4809-895C-5A3D8AF7C695}"/>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40861CA9-B627-47C1-8149-A6E538E9E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42E6F5-F4BE-4FCD-BD92-D8279467DC8A}"/>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916251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AE46E-CE32-48FF-8B01-D7A2B1BF6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E804D-9FAA-4B28-A665-161D2B99F1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5DA75-EBD1-47F3-8A52-697CBC600D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5CB578-26A8-4A33-A32B-68AC3188FF0F}"/>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98BC1133-9309-4775-8D20-6EB27EA41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ABA246-B284-4530-B782-F6BC472EF47D}"/>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969881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308-889D-47A7-96EC-9A5E5E337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26E148-6BAC-420B-A795-76262E9D71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D55549-A2EE-4231-888D-55B3DE1D40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19CAA7-6722-48C2-A5CC-2DA2E97ABD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E12262-AE87-449E-987C-961C2C58A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B2278C-8766-4720-A0EB-661E65216FD5}"/>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8" name="Footer Placeholder 7">
            <a:extLst>
              <a:ext uri="{FF2B5EF4-FFF2-40B4-BE49-F238E27FC236}">
                <a16:creationId xmlns:a16="http://schemas.microsoft.com/office/drawing/2014/main" id="{67BE07E3-EDCB-40FD-96F8-64B41141DD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098067-B159-491A-95EA-BF4AE21FB7FD}"/>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4047617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DA5C7-7987-4F5A-A648-27E4F4DF8E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03C89D-CEC6-4409-BFDA-8718B2FD37A9}"/>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4" name="Footer Placeholder 3">
            <a:extLst>
              <a:ext uri="{FF2B5EF4-FFF2-40B4-BE49-F238E27FC236}">
                <a16:creationId xmlns:a16="http://schemas.microsoft.com/office/drawing/2014/main" id="{E82F7A51-B91D-4D9F-B707-61CA88E18A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F861C3-BD1B-4F88-BE3F-366F533BC663}"/>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65936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31F4B0-7876-410B-B2AA-E6856F6CA9E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3" name="Footer Placeholder 2">
            <a:extLst>
              <a:ext uri="{FF2B5EF4-FFF2-40B4-BE49-F238E27FC236}">
                <a16:creationId xmlns:a16="http://schemas.microsoft.com/office/drawing/2014/main" id="{88254F5C-ACDA-449D-8D1C-BEEB597C1A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698A1-662C-40C3-9BDC-65552A1C26C7}"/>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1595358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958C-4D98-419A-B75A-FE03ABED9D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DE5E41-FD29-4E81-8772-E516FE4479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1B164F-F275-4559-90F1-707579DD6D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5208F5-6D56-4614-B368-2FC15180839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E0EB7FBC-C2EB-402D-8E69-233787DDC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A158B-A846-4F1D-8405-4F2C477D6EB1}"/>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462603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E384-6D80-43B6-A0E1-E2F808A1A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5C01FE-6B16-4DB3-89F9-D2049B48B3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8C10D1-C4F3-4828-9853-A3C96F7CC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4C5FF9-5F42-4CC1-8FCB-24FE6691B37C}"/>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1D6E09A6-44EE-4F65-A6F0-C14DA149D8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91C77E-FE8B-4AC3-BD70-20164D488EF1}"/>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43459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descr="A close up of a sign&#10;&#10;Description automatically generated">
            <a:extLst>
              <a:ext uri="{FF2B5EF4-FFF2-40B4-BE49-F238E27FC236}">
                <a16:creationId xmlns:a16="http://schemas.microsoft.com/office/drawing/2014/main" id="{28BDBBE7-14F2-417B-8C41-D6B0557B147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737631E-1ACA-4C40-A080-04CB34E8AFDC}"/>
              </a:ext>
            </a:extLst>
          </p:cNvPr>
          <p:cNvSpPr>
            <a:spLocks noGrp="1"/>
          </p:cNvSpPr>
          <p:nvPr>
            <p:ph type="title"/>
          </p:nvPr>
        </p:nvSpPr>
        <p:spPr>
          <a:xfrm>
            <a:off x="365234" y="0"/>
            <a:ext cx="1146153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90256C-7B0F-4C3A-A200-EAA4C0736B60}"/>
              </a:ext>
            </a:extLst>
          </p:cNvPr>
          <p:cNvSpPr>
            <a:spLocks noGrp="1"/>
          </p:cNvSpPr>
          <p:nvPr>
            <p:ph type="body" idx="1"/>
          </p:nvPr>
        </p:nvSpPr>
        <p:spPr>
          <a:xfrm>
            <a:off x="365235" y="1372862"/>
            <a:ext cx="11461530" cy="485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12BD2B-1961-4EE0-B8AC-B16A2D0989D5}"/>
              </a:ext>
            </a:extLst>
          </p:cNvPr>
          <p:cNvSpPr>
            <a:spLocks noGrp="1"/>
          </p:cNvSpPr>
          <p:nvPr>
            <p:ph type="dt" sz="half" idx="2"/>
          </p:nvPr>
        </p:nvSpPr>
        <p:spPr>
          <a:xfrm>
            <a:off x="838200" y="6356350"/>
            <a:ext cx="2743200" cy="365125"/>
          </a:xfrm>
          <a:prstGeom prst="rect">
            <a:avLst/>
          </a:prstGeom>
          <a:effectLst>
            <a:outerShdw blurRad="50800" dist="50800" dir="5400000" algn="ctr" rotWithShape="0">
              <a:srgbClr val="000000">
                <a:alpha val="51000"/>
              </a:srgbClr>
            </a:outerShdw>
          </a:effectLst>
        </p:spPr>
        <p:txBody>
          <a:bodyPr vert="horz" lIns="91440" tIns="45720" rIns="91440" bIns="45720" rtlCol="0" anchor="ctr"/>
          <a:lstStyle>
            <a:lvl1pPr algn="l">
              <a:defRPr sz="1200">
                <a:solidFill>
                  <a:schemeClr val="tx1">
                    <a:tint val="75000"/>
                  </a:schemeClr>
                </a:solidFill>
              </a:defRPr>
            </a:lvl1p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D932EF33-D96A-4B7F-9721-03EF16AD884F}"/>
              </a:ext>
            </a:extLst>
          </p:cNvPr>
          <p:cNvSpPr>
            <a:spLocks noGrp="1"/>
          </p:cNvSpPr>
          <p:nvPr>
            <p:ph type="ftr" sz="quarter" idx="3"/>
          </p:nvPr>
        </p:nvSpPr>
        <p:spPr>
          <a:xfrm>
            <a:off x="4038600" y="6356350"/>
            <a:ext cx="4114800" cy="365125"/>
          </a:xfrm>
          <a:prstGeom prst="rect">
            <a:avLst/>
          </a:prstGeom>
          <a:effectLst>
            <a:outerShdw blurRad="50800" dist="50800" dir="5400000" algn="ctr" rotWithShape="0">
              <a:srgbClr val="000000">
                <a:alpha val="51000"/>
              </a:srgbClr>
            </a:outerShdw>
          </a:effectLst>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EC8B78-048D-4A35-80A9-35FC7918EF0E}"/>
              </a:ext>
            </a:extLst>
          </p:cNvPr>
          <p:cNvSpPr>
            <a:spLocks noGrp="1"/>
          </p:cNvSpPr>
          <p:nvPr>
            <p:ph type="sldNum" sz="quarter" idx="4"/>
          </p:nvPr>
        </p:nvSpPr>
        <p:spPr>
          <a:xfrm>
            <a:off x="8610600" y="6356350"/>
            <a:ext cx="2743200" cy="365125"/>
          </a:xfrm>
          <a:prstGeom prst="rect">
            <a:avLst/>
          </a:prstGeom>
          <a:effectLst>
            <a:outerShdw blurRad="50800" dist="50800" dir="5400000" algn="ctr" rotWithShape="0">
              <a:srgbClr val="000000">
                <a:alpha val="51000"/>
              </a:srgbClr>
            </a:outerShdw>
          </a:effectLst>
        </p:spPr>
        <p:txBody>
          <a:bodyPr vert="horz" lIns="91440" tIns="45720" rIns="91440" bIns="45720" rtlCol="0" anchor="ctr"/>
          <a:lstStyle>
            <a:lvl1pPr algn="r">
              <a:defRPr sz="1200">
                <a:solidFill>
                  <a:schemeClr val="tx1">
                    <a:tint val="75000"/>
                  </a:schemeClr>
                </a:solidFill>
              </a:defRPr>
            </a:lvl1pPr>
          </a:lstStyle>
          <a:p>
            <a:fld id="{84A0AE5E-9D5E-45FA-B25A-6A05A9F3D5C5}" type="slidenum">
              <a:rPr lang="en-US" smtClean="0"/>
              <a:t>‹#›</a:t>
            </a:fld>
            <a:endParaRPr lang="en-US"/>
          </a:p>
        </p:txBody>
      </p:sp>
    </p:spTree>
    <p:extLst>
      <p:ext uri="{BB962C8B-B14F-4D97-AF65-F5344CB8AC3E}">
        <p14:creationId xmlns:p14="http://schemas.microsoft.com/office/powerpoint/2010/main" val="1477928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600" b="1" kern="1200">
          <a:solidFill>
            <a:schemeClr val="tx1"/>
          </a:solidFill>
          <a:effectLst>
            <a:glow rad="127000">
              <a:schemeClr val="bg1"/>
            </a:glo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effectLst>
            <a:glow rad="1270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F585CCE-A0DE-49DA-9D3A-534600C1CC5B}"/>
              </a:ext>
            </a:extLst>
          </p:cNvPr>
          <p:cNvGrpSpPr/>
          <p:nvPr/>
        </p:nvGrpSpPr>
        <p:grpSpPr>
          <a:xfrm>
            <a:off x="0" y="-6443"/>
            <a:ext cx="12557235" cy="6887465"/>
            <a:chOff x="0" y="-6443"/>
            <a:chExt cx="12557235" cy="6887465"/>
          </a:xfrm>
        </p:grpSpPr>
        <p:pic>
          <p:nvPicPr>
            <p:cNvPr id="8" name="Picture 7" descr="A picture containing table&#10;&#10;Description automatically generated">
              <a:extLst>
                <a:ext uri="{FF2B5EF4-FFF2-40B4-BE49-F238E27FC236}">
                  <a16:creationId xmlns:a16="http://schemas.microsoft.com/office/drawing/2014/main" id="{D71576D6-B7AC-4BB5-8E5E-C7150813C490}"/>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10064" y="5068"/>
              <a:ext cx="12192000" cy="6870886"/>
            </a:xfrm>
            <a:prstGeom prst="rect">
              <a:avLst/>
            </a:prstGeom>
          </p:spPr>
        </p:pic>
        <p:sp>
          <p:nvSpPr>
            <p:cNvPr id="11" name="Rectangle 10">
              <a:extLst>
                <a:ext uri="{FF2B5EF4-FFF2-40B4-BE49-F238E27FC236}">
                  <a16:creationId xmlns:a16="http://schemas.microsoft.com/office/drawing/2014/main" id="{5C936FAB-DAB8-4C5F-9539-151644DF416B}"/>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able&#10;&#10;Description automatically generated">
              <a:extLst>
                <a:ext uri="{FF2B5EF4-FFF2-40B4-BE49-F238E27FC236}">
                  <a16:creationId xmlns:a16="http://schemas.microsoft.com/office/drawing/2014/main" id="{3F567C08-87E3-4E4E-A125-5C928BE0B330}"/>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0" y="10136"/>
              <a:ext cx="12192000" cy="6870886"/>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106B83C9-0001-4253-816B-2CD0121A417F}"/>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0" y="0"/>
              <a:ext cx="12192000" cy="6870886"/>
            </a:xfrm>
            <a:prstGeom prst="rect">
              <a:avLst/>
            </a:prstGeom>
          </p:spPr>
        </p:pic>
        <p:pic>
          <p:nvPicPr>
            <p:cNvPr id="18" name="Picture 17" descr="A picture containing table&#10;&#10;Description automatically generated">
              <a:extLst>
                <a:ext uri="{FF2B5EF4-FFF2-40B4-BE49-F238E27FC236}">
                  <a16:creationId xmlns:a16="http://schemas.microsoft.com/office/drawing/2014/main" id="{BA0FB5D4-AA98-4A54-A296-4C9D0050C5DF}"/>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10064" y="-6443"/>
              <a:ext cx="12192000" cy="6870886"/>
            </a:xfrm>
            <a:prstGeom prst="rect">
              <a:avLst/>
            </a:prstGeom>
          </p:spPr>
        </p:pic>
        <p:pic>
          <p:nvPicPr>
            <p:cNvPr id="9" name="Picture 8" descr="A drawing of a face&#10;&#10;Description automatically generated">
              <a:extLst>
                <a:ext uri="{FF2B5EF4-FFF2-40B4-BE49-F238E27FC236}">
                  <a16:creationId xmlns:a16="http://schemas.microsoft.com/office/drawing/2014/main" id="{F1A82D6C-A657-4171-94F9-58B3057B7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0338" y="858677"/>
              <a:ext cx="5962249" cy="2450242"/>
            </a:xfrm>
            <a:prstGeom prst="rect">
              <a:avLst/>
            </a:prstGeom>
          </p:spPr>
        </p:pic>
        <p:pic>
          <p:nvPicPr>
            <p:cNvPr id="16" name="Picture 15" descr="A picture containing tableware, table, sitting, photo&#10;&#10;Description automatically generated">
              <a:extLst>
                <a:ext uri="{FF2B5EF4-FFF2-40B4-BE49-F238E27FC236}">
                  <a16:creationId xmlns:a16="http://schemas.microsoft.com/office/drawing/2014/main" id="{3812FB43-E300-43D9-88BF-6BB5A9C4A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0513" y="2662639"/>
              <a:ext cx="7396722" cy="4195361"/>
            </a:xfrm>
            <a:prstGeom prst="rect">
              <a:avLst/>
            </a:prstGeom>
          </p:spPr>
        </p:pic>
      </p:grpSp>
      <p:sp>
        <p:nvSpPr>
          <p:cNvPr id="2" name="Title 1">
            <a:extLst>
              <a:ext uri="{FF2B5EF4-FFF2-40B4-BE49-F238E27FC236}">
                <a16:creationId xmlns:a16="http://schemas.microsoft.com/office/drawing/2014/main" id="{64D552FB-1DC6-444D-A1C5-44A1136C3BE8}"/>
              </a:ext>
            </a:extLst>
          </p:cNvPr>
          <p:cNvSpPr>
            <a:spLocks noGrp="1"/>
          </p:cNvSpPr>
          <p:nvPr>
            <p:ph type="title"/>
          </p:nvPr>
        </p:nvSpPr>
        <p:spPr/>
        <p:txBody>
          <a:bodyPr/>
          <a:lstStyle/>
          <a:p>
            <a:r>
              <a:rPr lang="en-US" dirty="0"/>
              <a:t>Be happy in an …</a:t>
            </a:r>
          </a:p>
        </p:txBody>
      </p:sp>
      <p:grpSp>
        <p:nvGrpSpPr>
          <p:cNvPr id="12" name="Group 11">
            <a:extLst>
              <a:ext uri="{FF2B5EF4-FFF2-40B4-BE49-F238E27FC236}">
                <a16:creationId xmlns:a16="http://schemas.microsoft.com/office/drawing/2014/main" id="{F87E202F-BB07-4D88-95C0-8BF470DB5CE8}"/>
              </a:ext>
            </a:extLst>
          </p:cNvPr>
          <p:cNvGrpSpPr/>
          <p:nvPr/>
        </p:nvGrpSpPr>
        <p:grpSpPr>
          <a:xfrm>
            <a:off x="639883" y="4662022"/>
            <a:ext cx="2336800" cy="1086830"/>
            <a:chOff x="1109440" y="4807343"/>
            <a:chExt cx="2336800" cy="1086830"/>
          </a:xfrm>
          <a:effectLst>
            <a:glow rad="127000">
              <a:srgbClr val="7030A0"/>
            </a:glow>
          </a:effectLst>
        </p:grpSpPr>
        <p:sp>
          <p:nvSpPr>
            <p:cNvPr id="13" name="Oval 12">
              <a:extLst>
                <a:ext uri="{FF2B5EF4-FFF2-40B4-BE49-F238E27FC236}">
                  <a16:creationId xmlns:a16="http://schemas.microsoft.com/office/drawing/2014/main" id="{321D4A6F-C4E3-498C-A34D-9EBD5E882B36}"/>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5">
              <a:extLst>
                <a:ext uri="{FF2B5EF4-FFF2-40B4-BE49-F238E27FC236}">
                  <a16:creationId xmlns:a16="http://schemas.microsoft.com/office/drawing/2014/main" id="{9EDC0D60-ADF8-41D3-8AC4-4B2D1BC36A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617069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cstate="print"/>
          <a:srcRect r="5140"/>
          <a:stretch>
            <a:fillRect/>
          </a:stretch>
        </p:blipFill>
        <p:spPr bwMode="auto">
          <a:xfrm>
            <a:off x="6450227" y="762129"/>
            <a:ext cx="5741773" cy="609587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With </a:t>
            </a:r>
            <a:r>
              <a:rPr lang="en-US" u="sng" dirty="0"/>
              <a:t>Confidence</a:t>
            </a:r>
            <a:r>
              <a:rPr lang="en-US" dirty="0"/>
              <a:t> 11:5-6</a:t>
            </a:r>
          </a:p>
        </p:txBody>
      </p:sp>
      <p:sp>
        <p:nvSpPr>
          <p:cNvPr id="3" name="Content Placeholder 2"/>
          <p:cNvSpPr>
            <a:spLocks noGrp="1"/>
          </p:cNvSpPr>
          <p:nvPr>
            <p:ph idx="1"/>
          </p:nvPr>
        </p:nvSpPr>
        <p:spPr>
          <a:xfrm>
            <a:off x="365235" y="1372862"/>
            <a:ext cx="6455695" cy="4851400"/>
          </a:xfrm>
        </p:spPr>
        <p:txBody>
          <a:bodyPr/>
          <a:lstStyle/>
          <a:p>
            <a:r>
              <a:rPr lang="en-US" dirty="0"/>
              <a:t> </a:t>
            </a:r>
            <a:r>
              <a:rPr lang="en-US" baseline="30000" dirty="0"/>
              <a:t>5</a:t>
            </a:r>
            <a:r>
              <a:rPr lang="en-US" dirty="0"/>
              <a:t> As you do not know the </a:t>
            </a:r>
            <a:r>
              <a:rPr lang="en-US" dirty="0">
                <a:solidFill>
                  <a:srgbClr val="C00000"/>
                </a:solidFill>
              </a:rPr>
              <a:t>path of the wind</a:t>
            </a:r>
            <a:r>
              <a:rPr lang="en-US" dirty="0"/>
              <a:t>, or how the body is formed in a mother's womb, so you cannot understand the work of God, the Maker </a:t>
            </a:r>
            <a:br>
              <a:rPr lang="en-US" dirty="0"/>
            </a:br>
            <a:r>
              <a:rPr lang="en-US" dirty="0"/>
              <a:t>of all things.</a:t>
            </a:r>
          </a:p>
        </p:txBody>
      </p:sp>
    </p:spTree>
    <p:extLst>
      <p:ext uri="{BB962C8B-B14F-4D97-AF65-F5344CB8AC3E}">
        <p14:creationId xmlns:p14="http://schemas.microsoft.com/office/powerpoint/2010/main" val="4215059946"/>
      </p:ext>
    </p:extLst>
  </p:cSld>
  <p:clrMapOvr>
    <a:masterClrMapping/>
  </p:clrMapOvr>
  <p:transition>
    <p:randomBa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With </a:t>
            </a:r>
            <a:r>
              <a:rPr lang="en-US" u="sng" dirty="0"/>
              <a:t>Confidence</a:t>
            </a:r>
            <a:r>
              <a:rPr lang="en-US" dirty="0"/>
              <a:t> 11:5-6</a:t>
            </a:r>
          </a:p>
        </p:txBody>
      </p:sp>
      <p:sp>
        <p:nvSpPr>
          <p:cNvPr id="3" name="Content Placeholder 2"/>
          <p:cNvSpPr>
            <a:spLocks noGrp="1"/>
          </p:cNvSpPr>
          <p:nvPr>
            <p:ph idx="1"/>
          </p:nvPr>
        </p:nvSpPr>
        <p:spPr>
          <a:xfrm>
            <a:off x="365235" y="1372862"/>
            <a:ext cx="6455695" cy="4851400"/>
          </a:xfrm>
        </p:spPr>
        <p:txBody>
          <a:bodyPr/>
          <a:lstStyle/>
          <a:p>
            <a:r>
              <a:rPr lang="en-US" dirty="0"/>
              <a:t> </a:t>
            </a:r>
            <a:r>
              <a:rPr lang="en-US" baseline="30000" dirty="0"/>
              <a:t>5</a:t>
            </a:r>
            <a:r>
              <a:rPr lang="en-US" dirty="0"/>
              <a:t> As you do not know the path of the wind, or how the body is </a:t>
            </a:r>
            <a:r>
              <a:rPr lang="en-US" dirty="0">
                <a:solidFill>
                  <a:srgbClr val="C00000"/>
                </a:solidFill>
              </a:rPr>
              <a:t>formed in a mother's womb</a:t>
            </a:r>
            <a:r>
              <a:rPr lang="en-US" dirty="0"/>
              <a:t>, so you cannot understand the work of God, the Maker </a:t>
            </a:r>
            <a:br>
              <a:rPr lang="en-US" dirty="0"/>
            </a:br>
            <a:r>
              <a:rPr lang="en-US" dirty="0"/>
              <a:t>of all things.</a:t>
            </a:r>
          </a:p>
        </p:txBody>
      </p:sp>
      <p:pic>
        <p:nvPicPr>
          <p:cNvPr id="6" name="Picture 2">
            <a:extLst>
              <a:ext uri="{FF2B5EF4-FFF2-40B4-BE49-F238E27FC236}">
                <a16:creationId xmlns:a16="http://schemas.microsoft.com/office/drawing/2014/main" id="{AC1583F5-732A-4721-AC6E-DE397924D82F}"/>
              </a:ext>
            </a:extLst>
          </p:cNvPr>
          <p:cNvPicPr>
            <a:picLocks noChangeAspect="1" noChangeArrowheads="1"/>
          </p:cNvPicPr>
          <p:nvPr/>
        </p:nvPicPr>
        <p:blipFill>
          <a:blip r:embed="rId3" cstate="print"/>
          <a:srcRect/>
          <a:stretch>
            <a:fillRect/>
          </a:stretch>
        </p:blipFill>
        <p:spPr bwMode="auto">
          <a:xfrm>
            <a:off x="6339016" y="833317"/>
            <a:ext cx="5878491" cy="6024683"/>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 person, board&#10;&#10;Description automatically generated">
            <a:extLst>
              <a:ext uri="{FF2B5EF4-FFF2-40B4-BE49-F238E27FC236}">
                <a16:creationId xmlns:a16="http://schemas.microsoft.com/office/drawing/2014/main" id="{27EDD875-2F25-44D5-8153-3A22766B5100}"/>
              </a:ext>
            </a:extLst>
          </p:cNvPr>
          <p:cNvPicPr>
            <a:picLocks noChangeAspect="1"/>
          </p:cNvPicPr>
          <p:nvPr/>
        </p:nvPicPr>
        <p:blipFill rotWithShape="1">
          <a:blip r:embed="rId3">
            <a:extLst>
              <a:ext uri="{28A0092B-C50C-407E-A947-70E740481C1C}">
                <a14:useLocalDpi xmlns:a14="http://schemas.microsoft.com/office/drawing/2010/main" val="0"/>
              </a:ext>
            </a:extLst>
          </a:blip>
          <a:srcRect r="20539"/>
          <a:stretch/>
        </p:blipFill>
        <p:spPr>
          <a:xfrm>
            <a:off x="5784318" y="-783868"/>
            <a:ext cx="6407682" cy="8425736"/>
          </a:xfrm>
          <a:prstGeom prst="rect">
            <a:avLst/>
          </a:prstGeom>
        </p:spPr>
      </p:pic>
      <p:sp>
        <p:nvSpPr>
          <p:cNvPr id="2" name="Title 1"/>
          <p:cNvSpPr>
            <a:spLocks noGrp="1"/>
          </p:cNvSpPr>
          <p:nvPr>
            <p:ph type="title"/>
          </p:nvPr>
        </p:nvSpPr>
        <p:spPr/>
        <p:txBody>
          <a:bodyPr/>
          <a:lstStyle/>
          <a:p>
            <a:r>
              <a:rPr lang="en-US" dirty="0"/>
              <a:t>With </a:t>
            </a:r>
            <a:r>
              <a:rPr lang="en-US" u="sng" dirty="0"/>
              <a:t>Confidence</a:t>
            </a:r>
            <a:r>
              <a:rPr lang="en-US" dirty="0"/>
              <a:t> 11:5-6</a:t>
            </a:r>
          </a:p>
        </p:txBody>
      </p:sp>
      <p:sp>
        <p:nvSpPr>
          <p:cNvPr id="3" name="Content Placeholder 2"/>
          <p:cNvSpPr>
            <a:spLocks noGrp="1"/>
          </p:cNvSpPr>
          <p:nvPr>
            <p:ph idx="1"/>
          </p:nvPr>
        </p:nvSpPr>
        <p:spPr>
          <a:xfrm>
            <a:off x="365235" y="1372862"/>
            <a:ext cx="6455695" cy="4851400"/>
          </a:xfrm>
        </p:spPr>
        <p:txBody>
          <a:bodyPr/>
          <a:lstStyle/>
          <a:p>
            <a:r>
              <a:rPr lang="en-US" dirty="0"/>
              <a:t> </a:t>
            </a:r>
            <a:r>
              <a:rPr lang="en-US" baseline="30000" dirty="0"/>
              <a:t>5</a:t>
            </a:r>
            <a:r>
              <a:rPr lang="en-US" dirty="0"/>
              <a:t> As you do not know the path of the wind, or how the body is formed in a mother's womb, so you cannot understand </a:t>
            </a:r>
            <a:r>
              <a:rPr lang="en-US" dirty="0">
                <a:solidFill>
                  <a:srgbClr val="C00000"/>
                </a:solidFill>
              </a:rPr>
              <a:t>the</a:t>
            </a:r>
            <a:r>
              <a:rPr lang="en-US" dirty="0"/>
              <a:t> </a:t>
            </a:r>
            <a:r>
              <a:rPr lang="en-US" dirty="0">
                <a:solidFill>
                  <a:srgbClr val="C00000"/>
                </a:solidFill>
              </a:rPr>
              <a:t>work of God, the Maker </a:t>
            </a:r>
            <a:br>
              <a:rPr lang="en-US" dirty="0">
                <a:solidFill>
                  <a:srgbClr val="C00000"/>
                </a:solidFill>
              </a:rPr>
            </a:br>
            <a:r>
              <a:rPr lang="en-US" dirty="0">
                <a:solidFill>
                  <a:srgbClr val="C00000"/>
                </a:solidFill>
              </a:rPr>
              <a:t>of all things</a:t>
            </a:r>
            <a:r>
              <a:rPr lang="en-US" dirty="0"/>
              <a:t>.</a:t>
            </a:r>
          </a:p>
        </p:txBody>
      </p:sp>
    </p:spTree>
    <p:extLst>
      <p:ext uri="{BB962C8B-B14F-4D97-AF65-F5344CB8AC3E}">
        <p14:creationId xmlns:p14="http://schemas.microsoft.com/office/powerpoint/2010/main" val="3769429356"/>
      </p:ext>
    </p:extLst>
  </p:cSld>
  <p:clrMapOvr>
    <a:masterClrMapping/>
  </p:clrMapOvr>
  <p:transition>
    <p:randomBa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With </a:t>
            </a:r>
            <a:r>
              <a:rPr lang="en-US" u="sng" dirty="0"/>
              <a:t>Confidence</a:t>
            </a:r>
            <a:r>
              <a:rPr lang="en-US" dirty="0"/>
              <a:t> 11:5-6</a:t>
            </a:r>
          </a:p>
        </p:txBody>
      </p:sp>
      <p:sp>
        <p:nvSpPr>
          <p:cNvPr id="3" name="Content Placeholder 2"/>
          <p:cNvSpPr>
            <a:spLocks noGrp="1"/>
          </p:cNvSpPr>
          <p:nvPr>
            <p:ph idx="1"/>
          </p:nvPr>
        </p:nvSpPr>
        <p:spPr>
          <a:xfrm>
            <a:off x="365235" y="1372862"/>
            <a:ext cx="7679014" cy="4851400"/>
          </a:xfrm>
        </p:spPr>
        <p:txBody>
          <a:bodyPr/>
          <a:lstStyle/>
          <a:p>
            <a:r>
              <a:rPr lang="en-US" baseline="30000" dirty="0"/>
              <a:t>6</a:t>
            </a:r>
            <a:r>
              <a:rPr lang="en-US" dirty="0"/>
              <a:t> Sow your seed in the morning, and at evening let not your hands be idle, for you do not know which will succeed, whether this or that, or whether both will do equally well.</a:t>
            </a:r>
          </a:p>
          <a:p>
            <a:endParaRPr lang="en-US" dirty="0"/>
          </a:p>
        </p:txBody>
      </p:sp>
      <p:pic>
        <p:nvPicPr>
          <p:cNvPr id="11266" name="Picture 2"/>
          <p:cNvPicPr>
            <a:picLocks noChangeAspect="1" noChangeArrowheads="1"/>
          </p:cNvPicPr>
          <p:nvPr/>
        </p:nvPicPr>
        <p:blipFill>
          <a:blip r:embed="rId3" cstate="print"/>
          <a:srcRect/>
          <a:stretch>
            <a:fillRect/>
          </a:stretch>
        </p:blipFill>
        <p:spPr bwMode="auto">
          <a:xfrm>
            <a:off x="7846541" y="788697"/>
            <a:ext cx="4345459" cy="6090268"/>
          </a:xfrm>
          <a:prstGeom prst="rect">
            <a:avLst/>
          </a:prstGeom>
          <a:noFill/>
          <a:ln w="9525">
            <a:noFill/>
            <a:miter lim="800000"/>
            <a:headEnd/>
            <a:tailEnd/>
          </a:ln>
          <a:effectLst/>
        </p:spPr>
      </p:pic>
    </p:spTree>
  </p:cSld>
  <p:clrMapOvr>
    <a:masterClrMapping/>
  </p:clrMapOvr>
  <p:transition>
    <p:randomBa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8337-9BA8-42D2-83AC-BB6CD4B57D0F}"/>
              </a:ext>
            </a:extLst>
          </p:cNvPr>
          <p:cNvSpPr>
            <a:spLocks noGrp="1"/>
          </p:cNvSpPr>
          <p:nvPr>
            <p:ph type="title"/>
          </p:nvPr>
        </p:nvSpPr>
        <p:spPr/>
        <p:txBody>
          <a:bodyPr/>
          <a:lstStyle/>
          <a:p>
            <a:r>
              <a:rPr lang="en-US" dirty="0"/>
              <a:t>So, in an …</a:t>
            </a:r>
          </a:p>
        </p:txBody>
      </p:sp>
      <p:sp>
        <p:nvSpPr>
          <p:cNvPr id="3" name="Content Placeholder 2">
            <a:extLst>
              <a:ext uri="{FF2B5EF4-FFF2-40B4-BE49-F238E27FC236}">
                <a16:creationId xmlns:a16="http://schemas.microsoft.com/office/drawing/2014/main" id="{F2DDA0A4-42DF-4E14-B509-2C0C11E18D35}"/>
              </a:ext>
            </a:extLst>
          </p:cNvPr>
          <p:cNvSpPr>
            <a:spLocks noGrp="1"/>
          </p:cNvSpPr>
          <p:nvPr>
            <p:ph idx="1"/>
          </p:nvPr>
        </p:nvSpPr>
        <p:spPr/>
        <p:txBody>
          <a:bodyPr/>
          <a:lstStyle/>
          <a:p>
            <a:endParaRPr lang="en-US"/>
          </a:p>
        </p:txBody>
      </p:sp>
      <p:pic>
        <p:nvPicPr>
          <p:cNvPr id="5" name="Picture 4" descr="A picture containing drawing&#10;&#10;Description automatically generated">
            <a:extLst>
              <a:ext uri="{FF2B5EF4-FFF2-40B4-BE49-F238E27FC236}">
                <a16:creationId xmlns:a16="http://schemas.microsoft.com/office/drawing/2014/main" id="{1753486B-160A-4E07-97D6-73FE2B401E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369" y="1690450"/>
            <a:ext cx="11196968" cy="2999360"/>
          </a:xfrm>
          <a:prstGeom prst="rect">
            <a:avLst/>
          </a:prstGeom>
        </p:spPr>
      </p:pic>
    </p:spTree>
    <p:extLst>
      <p:ext uri="{BB962C8B-B14F-4D97-AF65-F5344CB8AC3E}">
        <p14:creationId xmlns:p14="http://schemas.microsoft.com/office/powerpoint/2010/main" val="1602960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 </a:t>
            </a:r>
          </a:p>
        </p:txBody>
      </p:sp>
      <p:pic>
        <p:nvPicPr>
          <p:cNvPr id="59393" name="Picture 1"/>
          <p:cNvPicPr>
            <a:picLocks noChangeAspect="1" noChangeArrowheads="1"/>
          </p:cNvPicPr>
          <p:nvPr/>
        </p:nvPicPr>
        <p:blipFill>
          <a:blip r:embed="rId2" cstate="print"/>
          <a:srcRect/>
          <a:stretch>
            <a:fillRect/>
          </a:stretch>
        </p:blipFill>
        <p:spPr bwMode="auto">
          <a:xfrm>
            <a:off x="1850159" y="1293150"/>
            <a:ext cx="8491682" cy="5265822"/>
          </a:xfrm>
          <a:prstGeom prst="rect">
            <a:avLst/>
          </a:prstGeom>
          <a:noFill/>
          <a:ln w="9525">
            <a:noFill/>
            <a:miter lim="800000"/>
            <a:headEnd/>
            <a:tailEnd/>
          </a:ln>
          <a:effectLst/>
        </p:spPr>
      </p:pic>
      <p:pic>
        <p:nvPicPr>
          <p:cNvPr id="5122" name="Picture 2"/>
          <p:cNvPicPr>
            <a:picLocks noChangeAspect="1" noChangeArrowheads="1"/>
          </p:cNvPicPr>
          <p:nvPr/>
        </p:nvPicPr>
        <p:blipFill>
          <a:blip r:embed="rId3" cstate="print"/>
          <a:srcRect/>
          <a:stretch>
            <a:fillRect/>
          </a:stretch>
        </p:blipFill>
        <p:spPr bwMode="auto">
          <a:xfrm>
            <a:off x="3554717" y="2352993"/>
            <a:ext cx="4596778" cy="2691447"/>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id="{0EC8E2E1-F3DA-456E-8E8A-B2EF50EAC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301750"/>
          </a:xfrm>
          <a:prstGeom prst="rect">
            <a:avLst/>
          </a:prstGeom>
        </p:spPr>
      </p:pic>
    </p:spTree>
  </p:cSld>
  <p:clrMapOvr>
    <a:masterClrMapping/>
  </p:clrMapOvr>
  <p:transition>
    <p:randomBa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3135421" y="1330037"/>
            <a:ext cx="7197586" cy="521623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Learn from the GOOD!</a:t>
            </a:r>
          </a:p>
        </p:txBody>
      </p:sp>
      <p:sp>
        <p:nvSpPr>
          <p:cNvPr id="3" name="Content Placeholder 2"/>
          <p:cNvSpPr>
            <a:spLocks noGrp="1"/>
          </p:cNvSpPr>
          <p:nvPr>
            <p:ph idx="1"/>
          </p:nvPr>
        </p:nvSpPr>
        <p:spPr>
          <a:xfrm>
            <a:off x="365235" y="1372862"/>
            <a:ext cx="4256192" cy="4851400"/>
          </a:xfrm>
        </p:spPr>
        <p:txBody>
          <a:bodyPr/>
          <a:lstStyle/>
          <a:p>
            <a:r>
              <a:rPr lang="en-US" baseline="30000" dirty="0"/>
              <a:t>7</a:t>
            </a:r>
            <a:r>
              <a:rPr lang="en-US" dirty="0"/>
              <a:t> Light is sweet, and it pleases the eyes to see the sun.  </a:t>
            </a:r>
            <a:r>
              <a:rPr lang="en-US" baseline="30000" dirty="0"/>
              <a:t>8</a:t>
            </a:r>
            <a:r>
              <a:rPr lang="en-US" dirty="0"/>
              <a:t> How-ever many years a man may live, let him enjoy them all. </a:t>
            </a:r>
          </a:p>
        </p:txBody>
      </p:sp>
      <p:pic>
        <p:nvPicPr>
          <p:cNvPr id="6147" name="Picture 3"/>
          <p:cNvPicPr>
            <a:picLocks noChangeAspect="1" noChangeArrowheads="1"/>
          </p:cNvPicPr>
          <p:nvPr/>
        </p:nvPicPr>
        <p:blipFill>
          <a:blip r:embed="rId4" cstate="print"/>
          <a:srcRect/>
          <a:stretch>
            <a:fillRect/>
          </a:stretch>
        </p:blipFill>
        <p:spPr bwMode="auto">
          <a:xfrm>
            <a:off x="5735321" y="2490470"/>
            <a:ext cx="2783231" cy="2553970"/>
          </a:xfrm>
          <a:prstGeom prst="rect">
            <a:avLst/>
          </a:prstGeom>
          <a:noFill/>
          <a:ln w="9525">
            <a:noFill/>
            <a:miter lim="800000"/>
            <a:headEnd/>
            <a:tailEnd/>
          </a:ln>
          <a:effectLst/>
        </p:spPr>
      </p:pic>
    </p:spTree>
  </p:cSld>
  <p:clrMapOvr>
    <a:masterClrMapping/>
  </p:clrMapOvr>
  <p:transition>
    <p:randomBa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3135421" y="1330037"/>
            <a:ext cx="7197586" cy="521623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Learn from the BAD!</a:t>
            </a:r>
          </a:p>
        </p:txBody>
      </p:sp>
      <p:sp>
        <p:nvSpPr>
          <p:cNvPr id="3" name="Content Placeholder 2"/>
          <p:cNvSpPr>
            <a:spLocks noGrp="1"/>
          </p:cNvSpPr>
          <p:nvPr>
            <p:ph idx="1"/>
          </p:nvPr>
        </p:nvSpPr>
        <p:spPr>
          <a:xfrm>
            <a:off x="365235" y="1372862"/>
            <a:ext cx="4404473" cy="4851400"/>
          </a:xfrm>
        </p:spPr>
        <p:txBody>
          <a:bodyPr/>
          <a:lstStyle/>
          <a:p>
            <a:r>
              <a:rPr lang="en-US" dirty="0"/>
              <a:t> </a:t>
            </a:r>
            <a:r>
              <a:rPr lang="en-US" baseline="30000" dirty="0"/>
              <a:t>8</a:t>
            </a:r>
            <a:r>
              <a:rPr lang="en-US" dirty="0"/>
              <a:t> ... But let him remember the days of darkness, for they will be many. Everything to come is meaningless.</a:t>
            </a:r>
          </a:p>
          <a:p>
            <a:endParaRPr lang="en-US" dirty="0"/>
          </a:p>
        </p:txBody>
      </p:sp>
      <p:pic>
        <p:nvPicPr>
          <p:cNvPr id="9" name="Picture 3"/>
          <p:cNvPicPr>
            <a:picLocks noChangeAspect="1" noChangeArrowheads="1"/>
          </p:cNvPicPr>
          <p:nvPr/>
        </p:nvPicPr>
        <p:blipFill>
          <a:blip r:embed="rId4" cstate="print"/>
          <a:srcRect/>
          <a:stretch>
            <a:fillRect/>
          </a:stretch>
        </p:blipFill>
        <p:spPr bwMode="auto">
          <a:xfrm>
            <a:off x="5898199" y="2452053"/>
            <a:ext cx="2443630" cy="2226628"/>
          </a:xfrm>
          <a:prstGeom prst="rect">
            <a:avLst/>
          </a:prstGeom>
          <a:noFill/>
          <a:ln w="9525">
            <a:noFill/>
            <a:miter lim="800000"/>
            <a:headEnd/>
            <a:tailEnd/>
          </a:ln>
          <a:effectLst/>
        </p:spPr>
      </p:pic>
    </p:spTree>
  </p:cSld>
  <p:clrMapOvr>
    <a:masterClrMapping/>
  </p:clrMapOvr>
  <p:transition>
    <p:randomBa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8337-9BA8-42D2-83AC-BB6CD4B57D0F}"/>
              </a:ext>
            </a:extLst>
          </p:cNvPr>
          <p:cNvSpPr>
            <a:spLocks noGrp="1"/>
          </p:cNvSpPr>
          <p:nvPr>
            <p:ph type="title"/>
          </p:nvPr>
        </p:nvSpPr>
        <p:spPr/>
        <p:txBody>
          <a:bodyPr/>
          <a:lstStyle/>
          <a:p>
            <a:r>
              <a:rPr lang="en-US" dirty="0"/>
              <a:t>Furthermore, in an …</a:t>
            </a:r>
          </a:p>
        </p:txBody>
      </p:sp>
      <p:sp>
        <p:nvSpPr>
          <p:cNvPr id="3" name="Content Placeholder 2">
            <a:extLst>
              <a:ext uri="{FF2B5EF4-FFF2-40B4-BE49-F238E27FC236}">
                <a16:creationId xmlns:a16="http://schemas.microsoft.com/office/drawing/2014/main" id="{F2DDA0A4-42DF-4E14-B509-2C0C11E18D35}"/>
              </a:ext>
            </a:extLst>
          </p:cNvPr>
          <p:cNvSpPr>
            <a:spLocks noGrp="1"/>
          </p:cNvSpPr>
          <p:nvPr>
            <p:ph idx="1"/>
          </p:nvPr>
        </p:nvSpPr>
        <p:spPr/>
        <p:txBody>
          <a:bodyPr/>
          <a:lstStyle/>
          <a:p>
            <a:endParaRPr lang="en-US"/>
          </a:p>
        </p:txBody>
      </p:sp>
      <p:pic>
        <p:nvPicPr>
          <p:cNvPr id="5" name="Picture 4" descr="A picture containing drawing&#10;&#10;Description automatically generated">
            <a:extLst>
              <a:ext uri="{FF2B5EF4-FFF2-40B4-BE49-F238E27FC236}">
                <a16:creationId xmlns:a16="http://schemas.microsoft.com/office/drawing/2014/main" id="{1753486B-160A-4E07-97D6-73FE2B401E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369" y="1690450"/>
            <a:ext cx="11196968" cy="2999360"/>
          </a:xfrm>
          <a:prstGeom prst="rect">
            <a:avLst/>
          </a:prstGeom>
        </p:spPr>
      </p:pic>
    </p:spTree>
    <p:extLst>
      <p:ext uri="{BB962C8B-B14F-4D97-AF65-F5344CB8AC3E}">
        <p14:creationId xmlns:p14="http://schemas.microsoft.com/office/powerpoint/2010/main" val="189817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A3B44FA-1311-413E-A89B-A0F7A19CB876}"/>
              </a:ext>
            </a:extLst>
          </p:cNvPr>
          <p:cNvPicPr>
            <a:picLocks noChangeAspect="1" noChangeArrowheads="1"/>
          </p:cNvPicPr>
          <p:nvPr/>
        </p:nvPicPr>
        <p:blipFill>
          <a:blip r:embed="rId2" cstate="print">
            <a:alphaModFix/>
          </a:blip>
          <a:srcRect b="5714"/>
          <a:stretch>
            <a:fillRect/>
          </a:stretch>
        </p:blipFill>
        <p:spPr bwMode="auto">
          <a:xfrm>
            <a:off x="-271849" y="0"/>
            <a:ext cx="12764529" cy="6858000"/>
          </a:xfrm>
          <a:prstGeom prst="rect">
            <a:avLst/>
          </a:prstGeom>
          <a:noFill/>
          <a:ln w="9525">
            <a:noFill/>
            <a:miter lim="800000"/>
            <a:headEnd/>
            <a:tailEnd/>
          </a:ln>
          <a:effectLst/>
        </p:spPr>
      </p:pic>
      <p:pic>
        <p:nvPicPr>
          <p:cNvPr id="5" name="Content Placeholder 4">
            <a:extLst>
              <a:ext uri="{FF2B5EF4-FFF2-40B4-BE49-F238E27FC236}">
                <a16:creationId xmlns:a16="http://schemas.microsoft.com/office/drawing/2014/main" id="{CBA04251-BA4F-48F2-AE19-593B992456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1301749"/>
          </a:xfrm>
        </p:spPr>
      </p:pic>
    </p:spTree>
  </p:cSld>
  <p:clrMapOvr>
    <a:masterClrMapping/>
  </p:clrMapOvr>
  <p:transition>
    <p:randomBa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D8B852-8AC5-40BD-991A-563631AFB6B5}"/>
              </a:ext>
            </a:extLst>
          </p:cNvPr>
          <p:cNvSpPr/>
          <p:nvPr/>
        </p:nvSpPr>
        <p:spPr>
          <a:xfrm>
            <a:off x="0" y="0"/>
            <a:ext cx="12212552" cy="6858000"/>
          </a:xfrm>
          <a:prstGeom prst="rect">
            <a:avLst/>
          </a:prstGeom>
          <a:gradFill>
            <a:gsLst>
              <a:gs pos="53000">
                <a:schemeClr val="accent1">
                  <a:lumMod val="5000"/>
                  <a:lumOff val="95000"/>
                </a:schemeClr>
              </a:gs>
              <a:gs pos="96000">
                <a:srgbClr val="54C0BF"/>
              </a:gs>
              <a:gs pos="6000">
                <a:srgbClr val="FF7A00"/>
              </a:gs>
              <a:gs pos="27000">
                <a:srgbClr val="FFFF00"/>
              </a:gs>
              <a:gs pos="0">
                <a:srgbClr val="FF0000"/>
              </a:gs>
              <a:gs pos="70000">
                <a:schemeClr val="accent6">
                  <a:lumMod val="60000"/>
                  <a:lumOff val="40000"/>
                </a:schemeClr>
              </a:gs>
              <a:gs pos="100000">
                <a:srgbClr val="00B0F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sign&#10;&#10;Description automatically generated">
            <a:extLst>
              <a:ext uri="{FF2B5EF4-FFF2-40B4-BE49-F238E27FC236}">
                <a16:creationId xmlns:a16="http://schemas.microsoft.com/office/drawing/2014/main" id="{24D2F4AB-4D91-4200-8BA1-C05EA570C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74668" cy="6858000"/>
          </a:xfrm>
          <a:prstGeom prst="rect">
            <a:avLst/>
          </a:prstGeom>
          <a:effectLst>
            <a:outerShdw blurRad="50800" dist="152400" dir="2700000" algn="tl" rotWithShape="0">
              <a:prstClr val="black">
                <a:alpha val="14000"/>
              </a:prstClr>
            </a:outerShdw>
          </a:effectLst>
        </p:spPr>
      </p:pic>
      <p:sp>
        <p:nvSpPr>
          <p:cNvPr id="2" name="Title 1">
            <a:extLst>
              <a:ext uri="{FF2B5EF4-FFF2-40B4-BE49-F238E27FC236}">
                <a16:creationId xmlns:a16="http://schemas.microsoft.com/office/drawing/2014/main" id="{15372888-CD2E-4D48-B560-D06CDB59ED4E}"/>
              </a:ext>
            </a:extLst>
          </p:cNvPr>
          <p:cNvSpPr>
            <a:spLocks noGrp="1"/>
          </p:cNvSpPr>
          <p:nvPr>
            <p:ph type="ctrTitle"/>
          </p:nvPr>
        </p:nvSpPr>
        <p:spPr>
          <a:xfrm>
            <a:off x="471947" y="508355"/>
            <a:ext cx="8858865" cy="855727"/>
          </a:xfrm>
        </p:spPr>
        <p:txBody>
          <a:bodyPr>
            <a:noAutofit/>
          </a:bodyPr>
          <a:lstStyle/>
          <a:p>
            <a:pPr algn="l"/>
            <a:r>
              <a:rPr lang="en-US" sz="6600" b="1" dirty="0">
                <a:effectLst>
                  <a:glow rad="127000">
                    <a:schemeClr val="bg1"/>
                  </a:glow>
                </a:effectLst>
                <a:latin typeface="Gill Sans MT" panose="020B0502020104020203" pitchFamily="34" charset="0"/>
              </a:rPr>
              <a:t>Be happy in an…</a:t>
            </a:r>
          </a:p>
        </p:txBody>
      </p:sp>
      <p:sp>
        <p:nvSpPr>
          <p:cNvPr id="14" name="Oval 13">
            <a:extLst>
              <a:ext uri="{FF2B5EF4-FFF2-40B4-BE49-F238E27FC236}">
                <a16:creationId xmlns:a16="http://schemas.microsoft.com/office/drawing/2014/main" id="{ABC9F5EC-EBA0-47F6-B57B-52BDD8357555}"/>
              </a:ext>
            </a:extLst>
          </p:cNvPr>
          <p:cNvSpPr/>
          <p:nvPr/>
        </p:nvSpPr>
        <p:spPr>
          <a:xfrm>
            <a:off x="6549292" y="2618154"/>
            <a:ext cx="234462" cy="1563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drawing&#10;&#10;Description automatically generated">
            <a:extLst>
              <a:ext uri="{FF2B5EF4-FFF2-40B4-BE49-F238E27FC236}">
                <a16:creationId xmlns:a16="http://schemas.microsoft.com/office/drawing/2014/main" id="{72494B1D-A6F9-48EE-9877-38A44652C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369" y="1690450"/>
            <a:ext cx="11196968" cy="2999360"/>
          </a:xfrm>
          <a:prstGeom prst="rect">
            <a:avLst/>
          </a:prstGeom>
        </p:spPr>
      </p:pic>
    </p:spTree>
    <p:extLst>
      <p:ext uri="{BB962C8B-B14F-4D97-AF65-F5344CB8AC3E}">
        <p14:creationId xmlns:p14="http://schemas.microsoft.com/office/powerpoint/2010/main" val="1142994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34665F05-32BA-46C8-AAD4-5E1481AFCB3F}"/>
              </a:ext>
            </a:extLst>
          </p:cNvPr>
          <p:cNvPicPr>
            <a:picLocks noChangeAspect="1" noChangeArrowheads="1"/>
          </p:cNvPicPr>
          <p:nvPr/>
        </p:nvPicPr>
        <p:blipFill>
          <a:blip r:embed="rId3" cstate="print">
            <a:alphaModFix amt="40000"/>
          </a:blip>
          <a:srcRect b="5714"/>
          <a:stretch>
            <a:fillRect/>
          </a:stretch>
        </p:blipFill>
        <p:spPr bwMode="auto">
          <a:xfrm>
            <a:off x="-271849" y="0"/>
            <a:ext cx="1276452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Enthused NOW! 11:9</a:t>
            </a:r>
          </a:p>
        </p:txBody>
      </p:sp>
      <p:sp>
        <p:nvSpPr>
          <p:cNvPr id="3" name="Content Placeholder 2"/>
          <p:cNvSpPr>
            <a:spLocks noGrp="1"/>
          </p:cNvSpPr>
          <p:nvPr>
            <p:ph idx="1"/>
          </p:nvPr>
        </p:nvSpPr>
        <p:spPr>
          <a:xfrm>
            <a:off x="365236" y="1372862"/>
            <a:ext cx="6192727" cy="4851400"/>
          </a:xfrm>
        </p:spPr>
        <p:txBody>
          <a:bodyPr/>
          <a:lstStyle/>
          <a:p>
            <a:r>
              <a:rPr lang="en-US" baseline="30000" dirty="0"/>
              <a:t>9</a:t>
            </a:r>
            <a:r>
              <a:rPr lang="en-US" dirty="0"/>
              <a:t> </a:t>
            </a:r>
            <a:r>
              <a:rPr lang="en-US" dirty="0">
                <a:solidFill>
                  <a:srgbClr val="C00000"/>
                </a:solidFill>
                <a:effectLst>
                  <a:glow rad="254000">
                    <a:schemeClr val="bg1"/>
                  </a:glow>
                </a:effectLst>
              </a:rPr>
              <a:t>Be happy</a:t>
            </a:r>
            <a:r>
              <a:rPr lang="en-US" dirty="0"/>
              <a:t>, young man, while you are young, and let your heart give you joy in the days of your youth. ...</a:t>
            </a:r>
          </a:p>
        </p:txBody>
      </p:sp>
      <p:pic>
        <p:nvPicPr>
          <p:cNvPr id="4" name="Picture 13">
            <a:extLst>
              <a:ext uri="{FF2B5EF4-FFF2-40B4-BE49-F238E27FC236}">
                <a16:creationId xmlns:a16="http://schemas.microsoft.com/office/drawing/2014/main" id="{3DE34B36-6648-4F49-8D24-CF8206F0D4F4}"/>
              </a:ext>
            </a:extLst>
          </p:cNvPr>
          <p:cNvPicPr>
            <a:picLocks noChangeAspect="1" noChangeArrowheads="1"/>
          </p:cNvPicPr>
          <p:nvPr/>
        </p:nvPicPr>
        <p:blipFill>
          <a:blip r:embed="rId4" cstate="print"/>
          <a:srcRect/>
          <a:stretch>
            <a:fillRect/>
          </a:stretch>
        </p:blipFill>
        <p:spPr bwMode="auto">
          <a:xfrm>
            <a:off x="7696200" y="381000"/>
            <a:ext cx="3919537" cy="5187950"/>
          </a:xfrm>
          <a:prstGeom prst="rect">
            <a:avLst/>
          </a:prstGeom>
          <a:noFill/>
          <a:ln w="9525">
            <a:noFill/>
            <a:miter lim="800000"/>
            <a:headEnd/>
            <a:tailEnd/>
          </a:ln>
        </p:spPr>
      </p:pic>
    </p:spTree>
  </p:cSld>
  <p:clrMapOvr>
    <a:masterClrMapping/>
  </p:clrMapOvr>
  <p:transition>
    <p:randomBa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34665F05-32BA-46C8-AAD4-5E1481AFCB3F}"/>
              </a:ext>
            </a:extLst>
          </p:cNvPr>
          <p:cNvPicPr>
            <a:picLocks noChangeAspect="1" noChangeArrowheads="1"/>
          </p:cNvPicPr>
          <p:nvPr/>
        </p:nvPicPr>
        <p:blipFill>
          <a:blip r:embed="rId3" cstate="print">
            <a:alphaModFix amt="40000"/>
          </a:blip>
          <a:srcRect b="5714"/>
          <a:stretch>
            <a:fillRect/>
          </a:stretch>
        </p:blipFill>
        <p:spPr bwMode="auto">
          <a:xfrm>
            <a:off x="-271849" y="0"/>
            <a:ext cx="1276452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Enthused NOW! 11:9</a:t>
            </a:r>
          </a:p>
        </p:txBody>
      </p:sp>
      <p:sp>
        <p:nvSpPr>
          <p:cNvPr id="8" name="TextBox 7"/>
          <p:cNvSpPr txBox="1"/>
          <p:nvPr/>
        </p:nvSpPr>
        <p:spPr>
          <a:xfrm>
            <a:off x="2704945" y="4059170"/>
            <a:ext cx="6827520" cy="2481961"/>
          </a:xfrm>
          <a:prstGeom prst="rect">
            <a:avLst/>
          </a:prstGeom>
          <a:noFill/>
        </p:spPr>
        <p:txBody>
          <a:bodyPr wrap="square" rtlCol="0">
            <a:spAutoFit/>
          </a:bodyPr>
          <a:lstStyle/>
          <a:p>
            <a:pPr algn="ctr">
              <a:lnSpc>
                <a:spcPts val="6200"/>
              </a:lnSpc>
            </a:pPr>
            <a:r>
              <a:rPr lang="en-US" sz="6000" b="1" dirty="0">
                <a:solidFill>
                  <a:schemeClr val="bg1"/>
                </a:solidFill>
                <a:effectLst>
                  <a:glow rad="127000">
                    <a:schemeClr val="tx1"/>
                  </a:glow>
                </a:effectLst>
              </a:rPr>
              <a:t>TODAY</a:t>
            </a:r>
            <a:br>
              <a:rPr lang="en-US" sz="6000" b="1" dirty="0">
                <a:solidFill>
                  <a:schemeClr val="bg1"/>
                </a:solidFill>
                <a:effectLst>
                  <a:glow rad="127000">
                    <a:schemeClr val="tx1"/>
                  </a:glow>
                </a:effectLst>
              </a:rPr>
            </a:br>
            <a:r>
              <a:rPr lang="en-US" sz="6000" b="1" dirty="0">
                <a:solidFill>
                  <a:schemeClr val="bg1"/>
                </a:solidFill>
                <a:effectLst>
                  <a:glow rad="127000">
                    <a:schemeClr val="tx1"/>
                  </a:glow>
                </a:effectLst>
              </a:rPr>
              <a:t>Sunday </a:t>
            </a:r>
          </a:p>
          <a:p>
            <a:pPr algn="ctr">
              <a:lnSpc>
                <a:spcPts val="6200"/>
              </a:lnSpc>
            </a:pPr>
            <a:r>
              <a:rPr lang="en-US" sz="6000" b="1" dirty="0">
                <a:solidFill>
                  <a:schemeClr val="bg1"/>
                </a:solidFill>
                <a:effectLst>
                  <a:glow rad="127000">
                    <a:schemeClr val="tx1"/>
                  </a:glow>
                </a:effectLst>
              </a:rPr>
              <a:t>November 15, 2020</a:t>
            </a:r>
          </a:p>
        </p:txBody>
      </p:sp>
      <p:sp>
        <p:nvSpPr>
          <p:cNvPr id="4" name="Rectangle 3">
            <a:extLst>
              <a:ext uri="{FF2B5EF4-FFF2-40B4-BE49-F238E27FC236}">
                <a16:creationId xmlns:a16="http://schemas.microsoft.com/office/drawing/2014/main" id="{270D51E4-C9F4-4A52-91A4-A3F80FFB4098}"/>
              </a:ext>
            </a:extLst>
          </p:cNvPr>
          <p:cNvSpPr/>
          <p:nvPr/>
        </p:nvSpPr>
        <p:spPr>
          <a:xfrm>
            <a:off x="365234" y="1912741"/>
            <a:ext cx="4943475" cy="803275"/>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3">
            <a:extLst>
              <a:ext uri="{FF2B5EF4-FFF2-40B4-BE49-F238E27FC236}">
                <a16:creationId xmlns:a16="http://schemas.microsoft.com/office/drawing/2014/main" id="{A24A75D3-A8D4-4A1E-B9BA-3F20A6C656E6}"/>
              </a:ext>
            </a:extLst>
          </p:cNvPr>
          <p:cNvPicPr>
            <a:picLocks noChangeAspect="1" noChangeArrowheads="1"/>
          </p:cNvPicPr>
          <p:nvPr/>
        </p:nvPicPr>
        <p:blipFill>
          <a:blip r:embed="rId4" cstate="print"/>
          <a:srcRect/>
          <a:stretch>
            <a:fillRect/>
          </a:stretch>
        </p:blipFill>
        <p:spPr bwMode="auto">
          <a:xfrm>
            <a:off x="7696200" y="381000"/>
            <a:ext cx="3919537" cy="5187950"/>
          </a:xfrm>
          <a:prstGeom prst="rect">
            <a:avLst/>
          </a:prstGeom>
          <a:noFill/>
          <a:ln w="9525">
            <a:noFill/>
            <a:miter lim="800000"/>
            <a:headEnd/>
            <a:tailEnd/>
          </a:ln>
        </p:spPr>
      </p:pic>
      <p:sp>
        <p:nvSpPr>
          <p:cNvPr id="10" name="Rectangle 9">
            <a:extLst>
              <a:ext uri="{FF2B5EF4-FFF2-40B4-BE49-F238E27FC236}">
                <a16:creationId xmlns:a16="http://schemas.microsoft.com/office/drawing/2014/main" id="{3F034B41-3EEC-4A2F-9208-159F0C6B039C}"/>
              </a:ext>
            </a:extLst>
          </p:cNvPr>
          <p:cNvSpPr/>
          <p:nvPr/>
        </p:nvSpPr>
        <p:spPr>
          <a:xfrm>
            <a:off x="1166940" y="3117059"/>
            <a:ext cx="4690935" cy="803275"/>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5BD6369-F5A8-4A16-87E5-47A807552665}"/>
              </a:ext>
            </a:extLst>
          </p:cNvPr>
          <p:cNvSpPr/>
          <p:nvPr/>
        </p:nvSpPr>
        <p:spPr>
          <a:xfrm>
            <a:off x="289997" y="3742301"/>
            <a:ext cx="1700573" cy="803275"/>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65235" y="1372862"/>
            <a:ext cx="6207015" cy="4851400"/>
          </a:xfrm>
        </p:spPr>
        <p:txBody>
          <a:bodyPr/>
          <a:lstStyle/>
          <a:p>
            <a:r>
              <a:rPr lang="en-US" baseline="30000" dirty="0"/>
              <a:t>9</a:t>
            </a:r>
            <a:r>
              <a:rPr lang="en-US" dirty="0"/>
              <a:t> </a:t>
            </a:r>
            <a:r>
              <a:rPr lang="en-US" dirty="0">
                <a:solidFill>
                  <a:srgbClr val="C00000"/>
                </a:solidFill>
                <a:effectLst>
                  <a:glow rad="254000">
                    <a:schemeClr val="bg1"/>
                  </a:glow>
                </a:effectLst>
              </a:rPr>
              <a:t>Be happy</a:t>
            </a:r>
            <a:r>
              <a:rPr lang="en-US" dirty="0"/>
              <a:t>, young man, </a:t>
            </a:r>
            <a:r>
              <a:rPr lang="en-US" dirty="0">
                <a:solidFill>
                  <a:schemeClr val="bg1"/>
                </a:solidFill>
                <a:effectLst>
                  <a:glow rad="127000">
                    <a:srgbClr val="C00000"/>
                  </a:glow>
                </a:effectLst>
              </a:rPr>
              <a:t>while you are young</a:t>
            </a:r>
            <a:r>
              <a:rPr lang="en-US" dirty="0"/>
              <a:t>, and let your heart give you joy </a:t>
            </a:r>
            <a:r>
              <a:rPr lang="en-US" dirty="0">
                <a:solidFill>
                  <a:schemeClr val="bg1"/>
                </a:solidFill>
                <a:effectLst>
                  <a:glow rad="127000">
                    <a:srgbClr val="C00000"/>
                  </a:glow>
                </a:effectLst>
              </a:rPr>
              <a:t>in</a:t>
            </a:r>
            <a:r>
              <a:rPr lang="en-US" dirty="0"/>
              <a:t> </a:t>
            </a:r>
            <a:r>
              <a:rPr lang="en-US" dirty="0">
                <a:solidFill>
                  <a:schemeClr val="bg1"/>
                </a:solidFill>
                <a:effectLst>
                  <a:glow rad="127000">
                    <a:srgbClr val="C00000"/>
                  </a:glow>
                </a:effectLst>
              </a:rPr>
              <a:t>the days of your youth.</a:t>
            </a:r>
            <a:r>
              <a:rPr lang="en-US" dirty="0"/>
              <a:t> ...</a:t>
            </a:r>
          </a:p>
        </p:txBody>
      </p:sp>
    </p:spTree>
    <p:extLst>
      <p:ext uri="{BB962C8B-B14F-4D97-AF65-F5344CB8AC3E}">
        <p14:creationId xmlns:p14="http://schemas.microsoft.com/office/powerpoint/2010/main" val="880439974"/>
      </p:ext>
    </p:extLst>
  </p:cSld>
  <p:clrMapOvr>
    <a:masterClrMapping/>
  </p:clrMapOvr>
  <p:transition>
    <p:randomBa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E34DCFF-86B8-4FBA-ADC9-07A31AD582F3}"/>
              </a:ext>
            </a:extLst>
          </p:cNvPr>
          <p:cNvPicPr>
            <a:picLocks noChangeAspect="1" noChangeArrowheads="1"/>
          </p:cNvPicPr>
          <p:nvPr/>
        </p:nvPicPr>
        <p:blipFill>
          <a:blip r:embed="rId2" cstate="print">
            <a:alphaModFix amt="40000"/>
          </a:blip>
          <a:srcRect b="5714"/>
          <a:stretch>
            <a:fillRect/>
          </a:stretch>
        </p:blipFill>
        <p:spPr bwMode="auto">
          <a:xfrm>
            <a:off x="-271849" y="0"/>
            <a:ext cx="1276452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Enthused IN YOUR HEART! 11:9</a:t>
            </a:r>
          </a:p>
        </p:txBody>
      </p:sp>
      <p:sp>
        <p:nvSpPr>
          <p:cNvPr id="3" name="Content Placeholder 2"/>
          <p:cNvSpPr>
            <a:spLocks noGrp="1"/>
          </p:cNvSpPr>
          <p:nvPr>
            <p:ph idx="1"/>
          </p:nvPr>
        </p:nvSpPr>
        <p:spPr>
          <a:xfrm>
            <a:off x="365234" y="1372862"/>
            <a:ext cx="10103213" cy="4851400"/>
          </a:xfrm>
        </p:spPr>
        <p:txBody>
          <a:bodyPr/>
          <a:lstStyle/>
          <a:p>
            <a:r>
              <a:rPr lang="en-US" dirty="0"/>
              <a:t> ... Follow the ways of your heart ...</a:t>
            </a:r>
          </a:p>
        </p:txBody>
      </p:sp>
      <p:pic>
        <p:nvPicPr>
          <p:cNvPr id="11" name="Picture 3"/>
          <p:cNvPicPr>
            <a:picLocks noChangeAspect="1" noChangeArrowheads="1"/>
          </p:cNvPicPr>
          <p:nvPr/>
        </p:nvPicPr>
        <p:blipFill>
          <a:blip r:embed="rId3" cstate="print"/>
          <a:srcRect l="18992" t="8632" r="16825" b="10258"/>
          <a:stretch>
            <a:fillRect/>
          </a:stretch>
        </p:blipFill>
        <p:spPr bwMode="auto">
          <a:xfrm>
            <a:off x="5514315" y="2020834"/>
            <a:ext cx="5434642" cy="4580626"/>
          </a:xfrm>
          <a:prstGeom prst="rect">
            <a:avLst/>
          </a:prstGeom>
          <a:noFill/>
          <a:ln w="9525">
            <a:noFill/>
            <a:miter lim="800000"/>
            <a:headEnd/>
            <a:tailEnd/>
          </a:ln>
          <a:effectLst/>
        </p:spPr>
      </p:pic>
      <p:pic>
        <p:nvPicPr>
          <p:cNvPr id="12" name="Picture 2"/>
          <p:cNvPicPr>
            <a:picLocks noChangeAspect="1" noChangeArrowheads="1"/>
          </p:cNvPicPr>
          <p:nvPr/>
        </p:nvPicPr>
        <p:blipFill>
          <a:blip r:embed="rId4" cstate="print"/>
          <a:srcRect/>
          <a:stretch>
            <a:fillRect/>
          </a:stretch>
        </p:blipFill>
        <p:spPr bwMode="auto">
          <a:xfrm>
            <a:off x="5727092" y="2234598"/>
            <a:ext cx="4775200" cy="4233862"/>
          </a:xfrm>
          <a:prstGeom prst="rect">
            <a:avLst/>
          </a:prstGeom>
          <a:noFill/>
          <a:ln w="9525">
            <a:noFill/>
            <a:miter lim="800000"/>
            <a:headEnd/>
            <a:tailEnd/>
          </a:ln>
          <a:effectLst/>
        </p:spPr>
      </p:pic>
      <p:grpSp>
        <p:nvGrpSpPr>
          <p:cNvPr id="16" name="Group 15"/>
          <p:cNvGrpSpPr/>
          <p:nvPr/>
        </p:nvGrpSpPr>
        <p:grpSpPr>
          <a:xfrm>
            <a:off x="5497039" y="2036074"/>
            <a:ext cx="5434642" cy="4580626"/>
            <a:chOff x="6426679" y="1637294"/>
            <a:chExt cx="5434642" cy="4580626"/>
          </a:xfrm>
        </p:grpSpPr>
        <p:sp>
          <p:nvSpPr>
            <p:cNvPr id="13" name="Oval 12"/>
            <p:cNvSpPr/>
            <p:nvPr/>
          </p:nvSpPr>
          <p:spPr>
            <a:xfrm>
              <a:off x="7573783" y="2675755"/>
              <a:ext cx="2062264" cy="249028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p:cNvPicPr>
              <a:picLocks noChangeAspect="1" noChangeArrowheads="1"/>
            </p:cNvPicPr>
            <p:nvPr/>
          </p:nvPicPr>
          <p:blipFill>
            <a:blip r:embed="rId3" cstate="print"/>
            <a:srcRect l="18992" t="8632" r="16825" b="10258"/>
            <a:stretch>
              <a:fillRect/>
            </a:stretch>
          </p:blipFill>
          <p:spPr bwMode="auto">
            <a:xfrm>
              <a:off x="6426679" y="1637294"/>
              <a:ext cx="5434642" cy="4580626"/>
            </a:xfrm>
            <a:prstGeom prst="rect">
              <a:avLst/>
            </a:prstGeom>
            <a:noFill/>
            <a:ln w="9525">
              <a:noFill/>
              <a:miter lim="800000"/>
              <a:headEnd/>
              <a:tailEnd/>
            </a:ln>
            <a:effectLst/>
          </p:spPr>
        </p:pic>
      </p:grpSp>
      <p:pic>
        <p:nvPicPr>
          <p:cNvPr id="15" name="Picture 4"/>
          <p:cNvPicPr>
            <a:picLocks noChangeAspect="1" noChangeArrowheads="1"/>
          </p:cNvPicPr>
          <p:nvPr/>
        </p:nvPicPr>
        <p:blipFill>
          <a:blip r:embed="rId5" cstate="print"/>
          <a:srcRect/>
          <a:stretch>
            <a:fillRect/>
          </a:stretch>
        </p:blipFill>
        <p:spPr bwMode="auto">
          <a:xfrm>
            <a:off x="5721351" y="2272727"/>
            <a:ext cx="4747097" cy="4207386"/>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4954908-C18D-46B0-816A-F20D5A6BB7D8}"/>
              </a:ext>
            </a:extLst>
          </p:cNvPr>
          <p:cNvPicPr>
            <a:picLocks noChangeAspect="1" noChangeArrowheads="1"/>
          </p:cNvPicPr>
          <p:nvPr/>
        </p:nvPicPr>
        <p:blipFill>
          <a:blip r:embed="rId3" cstate="print">
            <a:alphaModFix amt="40000"/>
          </a:blip>
          <a:srcRect b="5714"/>
          <a:stretch>
            <a:fillRect/>
          </a:stretch>
        </p:blipFill>
        <p:spPr bwMode="auto">
          <a:xfrm>
            <a:off x="-271849" y="0"/>
            <a:ext cx="12764529" cy="6858000"/>
          </a:xfrm>
          <a:prstGeom prst="rect">
            <a:avLst/>
          </a:prstGeom>
          <a:noFill/>
          <a:ln w="9525">
            <a:noFill/>
            <a:miter lim="800000"/>
            <a:headEnd/>
            <a:tailEnd/>
          </a:ln>
          <a:effectLst/>
        </p:spPr>
      </p:pic>
      <p:sp>
        <p:nvSpPr>
          <p:cNvPr id="2" name="Title 1"/>
          <p:cNvSpPr>
            <a:spLocks noGrp="1"/>
          </p:cNvSpPr>
          <p:nvPr>
            <p:ph type="title"/>
          </p:nvPr>
        </p:nvSpPr>
        <p:spPr>
          <a:xfrm>
            <a:off x="0" y="0"/>
            <a:ext cx="12192000" cy="1325563"/>
          </a:xfrm>
        </p:spPr>
        <p:txBody>
          <a:bodyPr>
            <a:noAutofit/>
          </a:bodyPr>
          <a:lstStyle/>
          <a:p>
            <a:r>
              <a:rPr lang="en-US" sz="6000" dirty="0"/>
              <a:t>Enthused WITH ETERNITY IN VIEW! </a:t>
            </a:r>
            <a:r>
              <a:rPr lang="en-US" sz="3200" dirty="0"/>
              <a:t>11:9</a:t>
            </a:r>
            <a:endParaRPr lang="en-US" sz="6000" dirty="0"/>
          </a:p>
        </p:txBody>
      </p:sp>
      <p:sp>
        <p:nvSpPr>
          <p:cNvPr id="3" name="Content Placeholder 2"/>
          <p:cNvSpPr>
            <a:spLocks noGrp="1"/>
          </p:cNvSpPr>
          <p:nvPr>
            <p:ph idx="1"/>
          </p:nvPr>
        </p:nvSpPr>
        <p:spPr/>
        <p:txBody>
          <a:bodyPr/>
          <a:lstStyle/>
          <a:p>
            <a:r>
              <a:rPr lang="en-US" dirty="0"/>
              <a:t> ... Follow the ways of your heart and whatever your eyes see, but know that for all these things God will bring you to judgment.  </a:t>
            </a:r>
          </a:p>
        </p:txBody>
      </p:sp>
      <p:pic>
        <p:nvPicPr>
          <p:cNvPr id="1026" name="Picture 2"/>
          <p:cNvPicPr>
            <a:picLocks noChangeAspect="1" noChangeArrowheads="1"/>
          </p:cNvPicPr>
          <p:nvPr/>
        </p:nvPicPr>
        <p:blipFill>
          <a:blip r:embed="rId4" cstate="print"/>
          <a:srcRect/>
          <a:stretch>
            <a:fillRect/>
          </a:stretch>
        </p:blipFill>
        <p:spPr bwMode="auto">
          <a:xfrm>
            <a:off x="3675064" y="2753396"/>
            <a:ext cx="5849937" cy="4390355"/>
          </a:xfrm>
          <a:prstGeom prst="rect">
            <a:avLst/>
          </a:prstGeom>
          <a:noFill/>
          <a:ln w="9525">
            <a:noFill/>
            <a:miter lim="800000"/>
            <a:headEnd/>
            <a:tailEnd/>
          </a:ln>
          <a:effectLst/>
        </p:spPr>
      </p:pic>
    </p:spTree>
  </p:cSld>
  <p:clrMapOvr>
    <a:masterClrMapping/>
  </p:clrMapOvr>
  <p:transition>
    <p:randomBa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133A3F1-1355-45D2-BEED-7B107F87E52D}"/>
              </a:ext>
            </a:extLst>
          </p:cNvPr>
          <p:cNvPicPr>
            <a:picLocks noChangeAspect="1" noChangeArrowheads="1"/>
          </p:cNvPicPr>
          <p:nvPr/>
        </p:nvPicPr>
        <p:blipFill>
          <a:blip r:embed="rId3" cstate="print">
            <a:alphaModFix amt="40000"/>
          </a:blip>
          <a:srcRect b="5714"/>
          <a:stretch>
            <a:fillRect/>
          </a:stretch>
        </p:blipFill>
        <p:spPr bwMode="auto">
          <a:xfrm>
            <a:off x="-271849" y="0"/>
            <a:ext cx="12764529" cy="6858000"/>
          </a:xfrm>
          <a:prstGeom prst="rect">
            <a:avLst/>
          </a:prstGeom>
          <a:noFill/>
          <a:ln w="9525">
            <a:noFill/>
            <a:miter lim="800000"/>
            <a:headEnd/>
            <a:tailEnd/>
          </a:ln>
          <a:effectLst/>
        </p:spPr>
      </p:pic>
      <p:pic>
        <p:nvPicPr>
          <p:cNvPr id="2050" name="Picture 2"/>
          <p:cNvPicPr>
            <a:picLocks noChangeAspect="1" noChangeArrowheads="1"/>
          </p:cNvPicPr>
          <p:nvPr/>
        </p:nvPicPr>
        <p:blipFill rotWithShape="1">
          <a:blip r:embed="rId4" cstate="print"/>
          <a:srcRect l="-3742" t="-3375" r="17" b="-4421"/>
          <a:stretch/>
        </p:blipFill>
        <p:spPr bwMode="auto">
          <a:xfrm>
            <a:off x="7606748" y="-200135"/>
            <a:ext cx="4585252" cy="733114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A Final Thoughts 11:10</a:t>
            </a:r>
          </a:p>
        </p:txBody>
      </p:sp>
      <p:sp>
        <p:nvSpPr>
          <p:cNvPr id="3" name="Content Placeholder 2"/>
          <p:cNvSpPr>
            <a:spLocks noGrp="1"/>
          </p:cNvSpPr>
          <p:nvPr>
            <p:ph idx="1"/>
          </p:nvPr>
        </p:nvSpPr>
        <p:spPr>
          <a:xfrm>
            <a:off x="365235" y="1372862"/>
            <a:ext cx="6472887" cy="4851400"/>
          </a:xfrm>
        </p:spPr>
        <p:txBody>
          <a:bodyPr/>
          <a:lstStyle/>
          <a:p>
            <a:r>
              <a:rPr lang="en-US" baseline="30000" dirty="0"/>
              <a:t>10</a:t>
            </a:r>
            <a:r>
              <a:rPr lang="en-US" dirty="0"/>
              <a:t> So then, </a:t>
            </a:r>
            <a:r>
              <a:rPr lang="en-US" dirty="0">
                <a:solidFill>
                  <a:srgbClr val="C00000"/>
                </a:solidFill>
                <a:effectLst>
                  <a:glow rad="254000">
                    <a:schemeClr val="bg1"/>
                  </a:glow>
                </a:effectLst>
              </a:rPr>
              <a:t>banish anxiety </a:t>
            </a:r>
            <a:r>
              <a:rPr lang="en-US" dirty="0">
                <a:solidFill>
                  <a:srgbClr val="C00000"/>
                </a:solidFill>
              </a:rPr>
              <a:t>from your heart </a:t>
            </a:r>
            <a:r>
              <a:rPr lang="en-US" dirty="0"/>
              <a:t>and cast off the troubles of your body, for youth and vigor are meaningless. </a:t>
            </a:r>
          </a:p>
        </p:txBody>
      </p:sp>
      <p:sp>
        <p:nvSpPr>
          <p:cNvPr id="5" name="TextBox 4"/>
          <p:cNvSpPr txBox="1"/>
          <p:nvPr/>
        </p:nvSpPr>
        <p:spPr>
          <a:xfrm>
            <a:off x="1524000" y="5010150"/>
            <a:ext cx="5541964" cy="1682512"/>
          </a:xfrm>
          <a:prstGeom prst="rect">
            <a:avLst/>
          </a:prstGeom>
          <a:noFill/>
        </p:spPr>
        <p:txBody>
          <a:bodyPr wrap="square" rtlCol="0">
            <a:spAutoFit/>
          </a:bodyPr>
          <a:lstStyle/>
          <a:p>
            <a:pPr algn="ctr">
              <a:lnSpc>
                <a:spcPts val="6200"/>
              </a:lnSpc>
            </a:pPr>
            <a:r>
              <a:rPr lang="en-US" sz="6000" b="1" dirty="0">
                <a:solidFill>
                  <a:schemeClr val="bg1"/>
                </a:solidFill>
                <a:effectLst>
                  <a:glow rad="127000">
                    <a:schemeClr val="tx1"/>
                  </a:glow>
                </a:effectLst>
              </a:rPr>
              <a:t>DON’T WORRY</a:t>
            </a:r>
            <a:br>
              <a:rPr lang="en-US" sz="6000" b="1" dirty="0">
                <a:solidFill>
                  <a:srgbClr val="FFFF00"/>
                </a:solidFill>
              </a:rPr>
            </a:br>
            <a:endParaRPr lang="en-US" sz="6000" b="1" dirty="0">
              <a:solidFill>
                <a:srgbClr val="FFFF00"/>
              </a:solidFill>
            </a:endParaRPr>
          </a:p>
        </p:txBody>
      </p:sp>
    </p:spTree>
  </p:cSld>
  <p:clrMapOvr>
    <a:masterClrMapping/>
  </p:clrMapOvr>
  <p:transition>
    <p:randomBa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DDC480C-3B4A-494B-ACC9-E5CD56ECFEE1}"/>
              </a:ext>
            </a:extLst>
          </p:cNvPr>
          <p:cNvPicPr>
            <a:picLocks noChangeAspect="1" noChangeArrowheads="1"/>
          </p:cNvPicPr>
          <p:nvPr/>
        </p:nvPicPr>
        <p:blipFill>
          <a:blip r:embed="rId2" cstate="print">
            <a:alphaModFix amt="40000"/>
          </a:blip>
          <a:srcRect b="5714"/>
          <a:stretch>
            <a:fillRect/>
          </a:stretch>
        </p:blipFill>
        <p:spPr bwMode="auto">
          <a:xfrm>
            <a:off x="-271849" y="0"/>
            <a:ext cx="12764529" cy="6858000"/>
          </a:xfrm>
          <a:prstGeom prst="rect">
            <a:avLst/>
          </a:prstGeom>
          <a:noFill/>
          <a:ln w="9525">
            <a:noFill/>
            <a:miter lim="800000"/>
            <a:headEnd/>
            <a:tailEnd/>
          </a:ln>
          <a:effectLst/>
        </p:spPr>
      </p:pic>
      <p:sp>
        <p:nvSpPr>
          <p:cNvPr id="3" name="Content Placeholder 2"/>
          <p:cNvSpPr>
            <a:spLocks noGrp="1"/>
          </p:cNvSpPr>
          <p:nvPr>
            <p:ph idx="1"/>
          </p:nvPr>
        </p:nvSpPr>
        <p:spPr/>
        <p:txBody>
          <a:bodyPr/>
          <a:lstStyle/>
          <a:p>
            <a:endParaRPr lang="en-US" dirty="0"/>
          </a:p>
          <a:p>
            <a:pPr algn="ctr"/>
            <a:r>
              <a:rPr lang="en-US" sz="13800" dirty="0">
                <a:solidFill>
                  <a:schemeClr val="bg1"/>
                </a:solidFill>
                <a:effectLst>
                  <a:glow rad="127000">
                    <a:schemeClr val="tx1"/>
                  </a:glow>
                </a:effectLst>
              </a:rPr>
              <a:t>HOW?</a:t>
            </a:r>
          </a:p>
        </p:txBody>
      </p:sp>
    </p:spTree>
  </p:cSld>
  <p:clrMapOvr>
    <a:masterClrMapping/>
  </p:clrMapOvr>
  <p:transition>
    <p:randomBa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body" idx="1"/>
          </p:nvPr>
        </p:nvSpPr>
        <p:spPr>
          <a:xfrm>
            <a:off x="1514474" y="2438401"/>
            <a:ext cx="6582603" cy="4525963"/>
          </a:xfrm>
        </p:spPr>
        <p:txBody>
          <a:bodyPr/>
          <a:lstStyle/>
          <a:p>
            <a:pPr marL="511175" indent="-349250">
              <a:lnSpc>
                <a:spcPts val="3700"/>
              </a:lnSpc>
              <a:defRPr/>
            </a:pPr>
            <a:r>
              <a:rPr lang="en-US" b="1" dirty="0"/>
              <a:t>      Psalm 37 Of David.</a:t>
            </a:r>
          </a:p>
          <a:p>
            <a:pPr marL="511175" indent="-349250">
              <a:lnSpc>
                <a:spcPts val="3700"/>
              </a:lnSpc>
              <a:defRPr/>
            </a:pPr>
            <a:r>
              <a:rPr lang="en-US" b="1" dirty="0"/>
              <a:t> </a:t>
            </a:r>
            <a:r>
              <a:rPr lang="en-US" b="1" baseline="30000" dirty="0"/>
              <a:t>1</a:t>
            </a:r>
            <a:r>
              <a:rPr lang="en-US" b="1" dirty="0"/>
              <a:t> Do not </a:t>
            </a:r>
            <a:r>
              <a:rPr lang="en-US" b="1" dirty="0">
                <a:solidFill>
                  <a:srgbClr val="C00000"/>
                </a:solidFill>
                <a:effectLst>
                  <a:glow rad="254000">
                    <a:schemeClr val="bg1"/>
                  </a:glow>
                </a:effectLst>
              </a:rPr>
              <a:t>fret</a:t>
            </a:r>
            <a:r>
              <a:rPr lang="en-US" b="1" dirty="0"/>
              <a:t> because of evil men …</a:t>
            </a:r>
            <a:endParaRPr lang="en-US" sz="4400" b="1" dirty="0"/>
          </a:p>
          <a:p>
            <a:pPr marL="511175" indent="-349250">
              <a:lnSpc>
                <a:spcPts val="3700"/>
              </a:lnSpc>
              <a:defRPr/>
            </a:pPr>
            <a:endParaRPr lang="en-US" b="1" dirty="0"/>
          </a:p>
        </p:txBody>
      </p:sp>
      <p:pic>
        <p:nvPicPr>
          <p:cNvPr id="4100" name="Picture 16"/>
          <p:cNvPicPr>
            <a:picLocks noChangeAspect="1" noChangeArrowheads="1"/>
          </p:cNvPicPr>
          <p:nvPr/>
        </p:nvPicPr>
        <p:blipFill>
          <a:blip r:embed="rId2" cstate="print"/>
          <a:srcRect r="12839" b="597"/>
          <a:stretch>
            <a:fillRect/>
          </a:stretch>
        </p:blipFill>
        <p:spPr bwMode="auto">
          <a:xfrm>
            <a:off x="7848600" y="-39647"/>
            <a:ext cx="4343400" cy="6881813"/>
          </a:xfrm>
          <a:prstGeom prst="rect">
            <a:avLst/>
          </a:prstGeom>
          <a:noFill/>
          <a:ln w="9525">
            <a:noFill/>
            <a:miter lim="800000"/>
            <a:headEnd/>
            <a:tailEnd/>
          </a:ln>
        </p:spPr>
      </p:pic>
      <p:sp>
        <p:nvSpPr>
          <p:cNvPr id="2065" name="Text Box 17"/>
          <p:cNvSpPr txBox="1">
            <a:spLocks noChangeArrowheads="1"/>
          </p:cNvSpPr>
          <p:nvPr/>
        </p:nvSpPr>
        <p:spPr bwMode="auto">
          <a:xfrm>
            <a:off x="331304" y="277813"/>
            <a:ext cx="8971721" cy="923330"/>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ctr">
              <a:tabLst>
                <a:tab pos="4745038" algn="l"/>
              </a:tabLst>
              <a:defRPr/>
            </a:pPr>
            <a:r>
              <a:rPr lang="en-US" sz="5400" b="1" dirty="0">
                <a:latin typeface="Arial" pitchFamily="34" charset="0"/>
              </a:rPr>
              <a:t>10 ACTIONS TO TAKE </a:t>
            </a:r>
          </a:p>
        </p:txBody>
      </p:sp>
      <p:sp>
        <p:nvSpPr>
          <p:cNvPr id="2066" name="AutoShape 18"/>
          <p:cNvSpPr>
            <a:spLocks noChangeArrowheads="1"/>
          </p:cNvSpPr>
          <p:nvPr/>
        </p:nvSpPr>
        <p:spPr bwMode="auto">
          <a:xfrm>
            <a:off x="1292224" y="2971800"/>
            <a:ext cx="444500" cy="457200"/>
          </a:xfrm>
          <a:prstGeom prst="homePlate">
            <a:avLst>
              <a:gd name="adj" fmla="val 25000"/>
            </a:avLst>
          </a:prstGeom>
          <a:solidFill>
            <a:srgbClr val="FF0000"/>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344295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1600200" y="381001"/>
            <a:ext cx="6203950" cy="4525963"/>
          </a:xfrm>
        </p:spPr>
        <p:txBody>
          <a:bodyPr/>
          <a:lstStyle/>
          <a:p>
            <a:pPr marL="511175" indent="-349250">
              <a:lnSpc>
                <a:spcPts val="3800"/>
              </a:lnSpc>
              <a:defRPr/>
            </a:pPr>
            <a:r>
              <a:rPr lang="en-US" b="1" baseline="30000" dirty="0"/>
              <a:t>3</a:t>
            </a:r>
            <a:r>
              <a:rPr lang="en-US" b="1" dirty="0"/>
              <a:t> </a:t>
            </a:r>
            <a:r>
              <a:rPr lang="en-US" b="1" dirty="0">
                <a:solidFill>
                  <a:srgbClr val="C00000"/>
                </a:solidFill>
              </a:rPr>
              <a:t>Trust</a:t>
            </a:r>
            <a:r>
              <a:rPr lang="en-US" b="1" dirty="0"/>
              <a:t> in the LORD</a:t>
            </a:r>
          </a:p>
        </p:txBody>
      </p:sp>
      <p:sp>
        <p:nvSpPr>
          <p:cNvPr id="5123" name="Text Box 3"/>
          <p:cNvSpPr txBox="1">
            <a:spLocks noChangeArrowheads="1"/>
          </p:cNvSpPr>
          <p:nvPr/>
        </p:nvSpPr>
        <p:spPr bwMode="auto">
          <a:xfrm>
            <a:off x="1371600" y="3810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dirty="0">
                <a:solidFill>
                  <a:schemeClr val="bg1"/>
                </a:solidFill>
              </a:rPr>
              <a:t>1</a:t>
            </a:r>
          </a:p>
        </p:txBody>
      </p:sp>
      <p:pic>
        <p:nvPicPr>
          <p:cNvPr id="6148" name="Picture 13"/>
          <p:cNvPicPr>
            <a:picLocks noChangeAspect="1" noChangeArrowheads="1"/>
          </p:cNvPicPr>
          <p:nvPr/>
        </p:nvPicPr>
        <p:blipFill>
          <a:blip r:embed="rId2" cstate="print"/>
          <a:srcRect r="14529"/>
          <a:stretch>
            <a:fillRect/>
          </a:stretch>
        </p:blipFill>
        <p:spPr bwMode="auto">
          <a:xfrm>
            <a:off x="6367504" y="22761"/>
            <a:ext cx="5808662" cy="6877050"/>
          </a:xfrm>
          <a:prstGeom prst="rect">
            <a:avLst/>
          </a:prstGeom>
          <a:noFill/>
          <a:ln w="9525">
            <a:noFill/>
            <a:miter lim="800000"/>
            <a:headEnd/>
            <a:tailEnd/>
          </a:ln>
        </p:spPr>
      </p:pic>
      <p:sp>
        <p:nvSpPr>
          <p:cNvPr id="5134" name="Text Box 14"/>
          <p:cNvSpPr txBox="1">
            <a:spLocks noChangeArrowheads="1"/>
          </p:cNvSpPr>
          <p:nvPr/>
        </p:nvSpPr>
        <p:spPr bwMode="auto">
          <a:xfrm>
            <a:off x="1952604" y="2017714"/>
            <a:ext cx="2762295" cy="2585323"/>
          </a:xfrm>
          <a:prstGeom prst="rect">
            <a:avLst/>
          </a:prstGeom>
          <a:noFill/>
          <a:ln w="9525">
            <a:noFill/>
            <a:miter lim="800000"/>
            <a:headEnd/>
            <a:tailEnd/>
          </a:ln>
          <a:effectLst/>
        </p:spPr>
        <p:txBody>
          <a:bodyPr wrap="none">
            <a:spAutoFit/>
          </a:bodyPr>
          <a:lstStyle/>
          <a:p>
            <a:pPr algn="ctr">
              <a:defRPr/>
            </a:pPr>
            <a:r>
              <a:rPr lang="en-US" sz="5400" b="1" dirty="0">
                <a:effectLst>
                  <a:glow rad="127000">
                    <a:schemeClr val="bg1"/>
                  </a:glow>
                  <a:outerShdw blurRad="38100" dist="38100" dir="2700000" algn="tl">
                    <a:srgbClr val="000000">
                      <a:alpha val="43137"/>
                    </a:srgbClr>
                  </a:outerShdw>
                </a:effectLst>
                <a:latin typeface="Arial" pitchFamily="34" charset="0"/>
              </a:rPr>
              <a:t>Commit</a:t>
            </a:r>
            <a:br>
              <a:rPr lang="en-US" sz="5400" b="1" dirty="0">
                <a:effectLst>
                  <a:glow rad="127000">
                    <a:schemeClr val="bg1"/>
                  </a:glow>
                  <a:outerShdw blurRad="38100" dist="38100" dir="2700000" algn="tl">
                    <a:srgbClr val="000000">
                      <a:alpha val="43137"/>
                    </a:srgbClr>
                  </a:outerShdw>
                </a:effectLst>
                <a:latin typeface="Arial" pitchFamily="34" charset="0"/>
              </a:rPr>
            </a:br>
            <a:r>
              <a:rPr lang="en-US" sz="5400" b="1" dirty="0">
                <a:effectLst>
                  <a:glow rad="127000">
                    <a:schemeClr val="bg1"/>
                  </a:glow>
                  <a:outerShdw blurRad="38100" dist="38100" dir="2700000" algn="tl">
                    <a:srgbClr val="000000">
                      <a:alpha val="43137"/>
                    </a:srgbClr>
                  </a:outerShdw>
                </a:effectLst>
                <a:latin typeface="Arial" pitchFamily="34" charset="0"/>
              </a:rPr>
              <a:t>it to</a:t>
            </a:r>
            <a:br>
              <a:rPr lang="en-US" sz="5400" b="1" dirty="0">
                <a:effectLst>
                  <a:glow rad="127000">
                    <a:schemeClr val="bg1"/>
                  </a:glow>
                  <a:outerShdw blurRad="38100" dist="38100" dir="2700000" algn="tl">
                    <a:srgbClr val="000000">
                      <a:alpha val="43137"/>
                    </a:srgbClr>
                  </a:outerShdw>
                </a:effectLst>
                <a:latin typeface="Arial" pitchFamily="34" charset="0"/>
              </a:rPr>
            </a:br>
            <a:r>
              <a:rPr lang="en-US" sz="5400" b="1" dirty="0">
                <a:effectLst>
                  <a:glow rad="127000">
                    <a:schemeClr val="bg1"/>
                  </a:glow>
                  <a:outerShdw blurRad="38100" dist="38100" dir="2700000" algn="tl">
                    <a:srgbClr val="000000">
                      <a:alpha val="43137"/>
                    </a:srgbClr>
                  </a:outerShdw>
                </a:effectLst>
                <a:latin typeface="Arial" pitchFamily="34" charset="0"/>
              </a:rPr>
              <a:t>God!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1600200" y="381001"/>
            <a:ext cx="6203950" cy="4525963"/>
          </a:xfrm>
        </p:spPr>
        <p:txBody>
          <a:bodyPr/>
          <a:lstStyle/>
          <a:p>
            <a:pPr marL="511175" indent="-349250">
              <a:lnSpc>
                <a:spcPts val="3800"/>
              </a:lnSpc>
              <a:defRPr/>
            </a:pPr>
            <a:r>
              <a:rPr lang="en-US" b="1" baseline="30000" dirty="0"/>
              <a:t>3</a:t>
            </a:r>
            <a:r>
              <a:rPr lang="en-US" b="1" dirty="0"/>
              <a:t> Trust in the LORD and </a:t>
            </a:r>
            <a:br>
              <a:rPr lang="en-US" b="1" dirty="0"/>
            </a:br>
            <a:r>
              <a:rPr lang="en-US" b="1" dirty="0">
                <a:solidFill>
                  <a:srgbClr val="C00000"/>
                </a:solidFill>
              </a:rPr>
              <a:t>do good</a:t>
            </a:r>
            <a:r>
              <a:rPr lang="en-US" b="1" dirty="0"/>
              <a:t>; </a:t>
            </a:r>
            <a:br>
              <a:rPr lang="en-US" b="1" dirty="0"/>
            </a:br>
            <a:endParaRPr lang="en-US" b="1" dirty="0"/>
          </a:p>
        </p:txBody>
      </p:sp>
      <p:sp>
        <p:nvSpPr>
          <p:cNvPr id="7171" name="Text Box 3"/>
          <p:cNvSpPr txBox="1">
            <a:spLocks noChangeArrowheads="1"/>
          </p:cNvSpPr>
          <p:nvPr/>
        </p:nvSpPr>
        <p:spPr bwMode="auto">
          <a:xfrm>
            <a:off x="1371600" y="3810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1</a:t>
            </a:r>
          </a:p>
        </p:txBody>
      </p:sp>
      <p:sp>
        <p:nvSpPr>
          <p:cNvPr id="8196" name="Text Box 4"/>
          <p:cNvSpPr txBox="1">
            <a:spLocks noChangeArrowheads="1"/>
          </p:cNvSpPr>
          <p:nvPr/>
        </p:nvSpPr>
        <p:spPr bwMode="auto">
          <a:xfrm>
            <a:off x="1371600" y="7874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2</a:t>
            </a:r>
          </a:p>
        </p:txBody>
      </p:sp>
      <p:pic>
        <p:nvPicPr>
          <p:cNvPr id="7173" name="Picture 15"/>
          <p:cNvPicPr>
            <a:picLocks noChangeAspect="1" noChangeArrowheads="1"/>
          </p:cNvPicPr>
          <p:nvPr/>
        </p:nvPicPr>
        <p:blipFill>
          <a:blip r:embed="rId3" cstate="print"/>
          <a:srcRect r="18378"/>
          <a:stretch>
            <a:fillRect/>
          </a:stretch>
        </p:blipFill>
        <p:spPr bwMode="auto">
          <a:xfrm>
            <a:off x="7010401" y="-175594"/>
            <a:ext cx="5181600" cy="7024688"/>
          </a:xfrm>
          <a:prstGeom prst="rect">
            <a:avLst/>
          </a:prstGeom>
          <a:noFill/>
          <a:ln w="9525">
            <a:noFill/>
            <a:miter lim="800000"/>
            <a:headEnd/>
            <a:tailEnd/>
          </a:ln>
        </p:spPr>
      </p:pic>
      <p:sp>
        <p:nvSpPr>
          <p:cNvPr id="8208" name="Text Box 16"/>
          <p:cNvSpPr txBox="1">
            <a:spLocks noChangeArrowheads="1"/>
          </p:cNvSpPr>
          <p:nvPr/>
        </p:nvSpPr>
        <p:spPr bwMode="auto">
          <a:xfrm>
            <a:off x="534946" y="2071689"/>
            <a:ext cx="6378669" cy="923330"/>
          </a:xfrm>
          <a:prstGeom prst="rect">
            <a:avLst/>
          </a:prstGeom>
          <a:noFill/>
          <a:ln w="9525">
            <a:noFill/>
            <a:miter lim="800000"/>
            <a:headEnd/>
            <a:tailEnd/>
          </a:ln>
          <a:effectLst/>
        </p:spPr>
        <p:txBody>
          <a:bodyPr wrap="none">
            <a:spAutoFit/>
          </a:bodyPr>
          <a:lstStyle/>
          <a:p>
            <a:pPr algn="ctr">
              <a:defRPr/>
            </a:pPr>
            <a:r>
              <a:rPr lang="en-US" sz="5400" b="1" dirty="0">
                <a:effectLst>
                  <a:glow rad="127000">
                    <a:schemeClr val="bg1"/>
                  </a:glow>
                  <a:outerShdw blurRad="38100" dist="38100" dir="2700000" algn="tl">
                    <a:srgbClr val="000000">
                      <a:alpha val="43137"/>
                    </a:srgbClr>
                  </a:outerShdw>
                </a:effectLst>
                <a:latin typeface="Arial" pitchFamily="34" charset="0"/>
              </a:rPr>
              <a:t>Do the Right Thing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1600200" y="381001"/>
            <a:ext cx="6203950" cy="4525963"/>
          </a:xfrm>
        </p:spPr>
        <p:txBody>
          <a:bodyPr/>
          <a:lstStyle/>
          <a:p>
            <a:pPr marL="511175" indent="-349250">
              <a:lnSpc>
                <a:spcPts val="3800"/>
              </a:lnSpc>
              <a:defRPr/>
            </a:pPr>
            <a:r>
              <a:rPr lang="en-US" b="1" baseline="30000" dirty="0"/>
              <a:t>3</a:t>
            </a:r>
            <a:r>
              <a:rPr lang="en-US" b="1" dirty="0"/>
              <a:t> Trust in the LORD and </a:t>
            </a:r>
            <a:br>
              <a:rPr lang="en-US" b="1" dirty="0"/>
            </a:br>
            <a:r>
              <a:rPr lang="en-US" b="1" dirty="0"/>
              <a:t>do good; </a:t>
            </a:r>
            <a:br>
              <a:rPr lang="en-US" b="1" dirty="0"/>
            </a:br>
            <a:r>
              <a:rPr lang="en-US" b="1" dirty="0">
                <a:solidFill>
                  <a:srgbClr val="C00000"/>
                </a:solidFill>
              </a:rPr>
              <a:t>dwell in the land</a:t>
            </a:r>
          </a:p>
        </p:txBody>
      </p:sp>
      <p:sp>
        <p:nvSpPr>
          <p:cNvPr id="8196" name="Text Box 3"/>
          <p:cNvSpPr txBox="1">
            <a:spLocks noChangeArrowheads="1"/>
          </p:cNvSpPr>
          <p:nvPr/>
        </p:nvSpPr>
        <p:spPr bwMode="auto">
          <a:xfrm>
            <a:off x="1371600" y="3810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1</a:t>
            </a:r>
          </a:p>
        </p:txBody>
      </p:sp>
      <p:sp>
        <p:nvSpPr>
          <p:cNvPr id="8197" name="Text Box 4"/>
          <p:cNvSpPr txBox="1">
            <a:spLocks noChangeArrowheads="1"/>
          </p:cNvSpPr>
          <p:nvPr/>
        </p:nvSpPr>
        <p:spPr bwMode="auto">
          <a:xfrm>
            <a:off x="1371600" y="7874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2</a:t>
            </a:r>
          </a:p>
        </p:txBody>
      </p:sp>
      <p:sp>
        <p:nvSpPr>
          <p:cNvPr id="9221" name="Text Box 5"/>
          <p:cNvSpPr txBox="1">
            <a:spLocks noChangeArrowheads="1"/>
          </p:cNvSpPr>
          <p:nvPr/>
        </p:nvSpPr>
        <p:spPr bwMode="auto">
          <a:xfrm>
            <a:off x="1371600" y="12446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3</a:t>
            </a:r>
          </a:p>
        </p:txBody>
      </p:sp>
      <p:pic>
        <p:nvPicPr>
          <p:cNvPr id="8199" name="Picture 13"/>
          <p:cNvPicPr>
            <a:picLocks noChangeAspect="1" noChangeArrowheads="1"/>
          </p:cNvPicPr>
          <p:nvPr/>
        </p:nvPicPr>
        <p:blipFill>
          <a:blip r:embed="rId2" cstate="print"/>
          <a:srcRect/>
          <a:stretch>
            <a:fillRect/>
          </a:stretch>
        </p:blipFill>
        <p:spPr bwMode="auto">
          <a:xfrm>
            <a:off x="7015163" y="-42863"/>
            <a:ext cx="5156200" cy="6870701"/>
          </a:xfrm>
          <a:prstGeom prst="rect">
            <a:avLst/>
          </a:prstGeom>
          <a:noFill/>
          <a:ln w="9525">
            <a:noFill/>
            <a:miter lim="800000"/>
            <a:headEnd/>
            <a:tailEnd/>
          </a:ln>
        </p:spPr>
      </p:pic>
      <p:sp>
        <p:nvSpPr>
          <p:cNvPr id="9230" name="Text Box 14"/>
          <p:cNvSpPr txBox="1">
            <a:spLocks noChangeArrowheads="1"/>
          </p:cNvSpPr>
          <p:nvPr/>
        </p:nvSpPr>
        <p:spPr bwMode="auto">
          <a:xfrm>
            <a:off x="2268190" y="2284730"/>
            <a:ext cx="3223959" cy="3416320"/>
          </a:xfrm>
          <a:prstGeom prst="rect">
            <a:avLst/>
          </a:prstGeom>
          <a:noFill/>
          <a:ln w="9525">
            <a:noFill/>
            <a:miter lim="800000"/>
            <a:headEnd/>
            <a:tailEnd/>
          </a:ln>
          <a:effectLst/>
        </p:spPr>
        <p:txBody>
          <a:bodyPr wrap="none">
            <a:spAutoFit/>
          </a:bodyPr>
          <a:lstStyle/>
          <a:p>
            <a:pPr algn="ctr">
              <a:defRPr/>
            </a:pPr>
            <a:r>
              <a:rPr lang="en-US" sz="5400" b="1" dirty="0">
                <a:effectLst>
                  <a:glow rad="127000">
                    <a:schemeClr val="bg1"/>
                  </a:glow>
                  <a:outerShdw blurRad="38100" dist="38100" dir="2700000" algn="tl">
                    <a:srgbClr val="000000">
                      <a:alpha val="43137"/>
                    </a:srgbClr>
                  </a:outerShdw>
                </a:effectLst>
                <a:latin typeface="Arial" pitchFamily="34" charset="0"/>
              </a:rPr>
              <a:t>Live in </a:t>
            </a:r>
            <a:br>
              <a:rPr lang="en-US" sz="5400" b="1" dirty="0">
                <a:effectLst>
                  <a:glow rad="127000">
                    <a:schemeClr val="bg1"/>
                  </a:glow>
                  <a:outerShdw blurRad="38100" dist="38100" dir="2700000" algn="tl">
                    <a:srgbClr val="000000">
                      <a:alpha val="43137"/>
                    </a:srgbClr>
                  </a:outerShdw>
                </a:effectLst>
                <a:latin typeface="Arial" pitchFamily="34" charset="0"/>
              </a:rPr>
            </a:br>
            <a:r>
              <a:rPr lang="en-US" sz="5400" b="1" dirty="0">
                <a:effectLst>
                  <a:glow rad="127000">
                    <a:schemeClr val="bg1"/>
                  </a:glow>
                  <a:outerShdw blurRad="38100" dist="38100" dir="2700000" algn="tl">
                    <a:srgbClr val="000000">
                      <a:alpha val="43137"/>
                    </a:srgbClr>
                  </a:outerShdw>
                </a:effectLst>
                <a:latin typeface="Arial" pitchFamily="34" charset="0"/>
              </a:rPr>
              <a:t>God’s </a:t>
            </a:r>
          </a:p>
          <a:p>
            <a:pPr algn="ctr">
              <a:defRPr/>
            </a:pPr>
            <a:r>
              <a:rPr lang="en-US" sz="5400" b="1" dirty="0">
                <a:effectLst>
                  <a:glow rad="127000">
                    <a:schemeClr val="bg1"/>
                  </a:glow>
                  <a:outerShdw blurRad="38100" dist="38100" dir="2700000" algn="tl">
                    <a:srgbClr val="000000">
                      <a:alpha val="43137"/>
                    </a:srgbClr>
                  </a:outerShdw>
                </a:effectLst>
                <a:latin typeface="Arial" pitchFamily="34" charset="0"/>
              </a:rPr>
              <a:t>Revealed</a:t>
            </a:r>
            <a:br>
              <a:rPr lang="en-US" sz="5400" b="1" dirty="0">
                <a:effectLst>
                  <a:glow rad="127000">
                    <a:schemeClr val="bg1"/>
                  </a:glow>
                  <a:outerShdw blurRad="38100" dist="38100" dir="2700000" algn="tl">
                    <a:srgbClr val="000000">
                      <a:alpha val="43137"/>
                    </a:srgbClr>
                  </a:outerShdw>
                </a:effectLst>
                <a:latin typeface="Arial" pitchFamily="34" charset="0"/>
              </a:rPr>
            </a:br>
            <a:r>
              <a:rPr lang="en-US" sz="5400" b="1" dirty="0">
                <a:effectLst>
                  <a:glow rad="127000">
                    <a:schemeClr val="bg1"/>
                  </a:glow>
                  <a:outerShdw blurRad="38100" dist="38100" dir="2700000" algn="tl">
                    <a:srgbClr val="000000">
                      <a:alpha val="43137"/>
                    </a:srgbClr>
                  </a:outerShdw>
                </a:effectLst>
                <a:latin typeface="Arial" pitchFamily="34" charset="0"/>
              </a:rPr>
              <a:t>Will!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Logo&#10;&#10;Description automatically generated">
            <a:extLst>
              <a:ext uri="{FF2B5EF4-FFF2-40B4-BE49-F238E27FC236}">
                <a16:creationId xmlns:a16="http://schemas.microsoft.com/office/drawing/2014/main" id="{34091170-B30F-4347-8A00-00E91E2AFE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0141" y="811277"/>
            <a:ext cx="6760830" cy="6046723"/>
          </a:xfrm>
        </p:spPr>
      </p:pic>
      <p:sp>
        <p:nvSpPr>
          <p:cNvPr id="6" name="Title 5">
            <a:extLst>
              <a:ext uri="{FF2B5EF4-FFF2-40B4-BE49-F238E27FC236}">
                <a16:creationId xmlns:a16="http://schemas.microsoft.com/office/drawing/2014/main" id="{07F4C18E-4297-4691-9EC2-4414AD67FABF}"/>
              </a:ext>
            </a:extLst>
          </p:cNvPr>
          <p:cNvSpPr>
            <a:spLocks noGrp="1"/>
          </p:cNvSpPr>
          <p:nvPr>
            <p:ph type="title"/>
          </p:nvPr>
        </p:nvSpPr>
        <p:spPr/>
        <p:txBody>
          <a:bodyPr/>
          <a:lstStyle/>
          <a:p>
            <a:endParaRPr lang="en-US"/>
          </a:p>
        </p:txBody>
      </p:sp>
      <p:pic>
        <p:nvPicPr>
          <p:cNvPr id="9" name="Picture 8">
            <a:extLst>
              <a:ext uri="{FF2B5EF4-FFF2-40B4-BE49-F238E27FC236}">
                <a16:creationId xmlns:a16="http://schemas.microsoft.com/office/drawing/2014/main" id="{11FBF907-4D05-447D-8FCF-8B813AE18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1301750"/>
          </a:xfrm>
          <a:prstGeom prst="rect">
            <a:avLst/>
          </a:prstGeom>
        </p:spPr>
      </p:pic>
    </p:spTree>
  </p:cSld>
  <p:clrMapOvr>
    <a:masterClrMapping/>
  </p:clrMapOvr>
  <p:transition>
    <p:randomBa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1600200" y="381001"/>
            <a:ext cx="6203950" cy="4525963"/>
          </a:xfrm>
        </p:spPr>
        <p:txBody>
          <a:bodyPr/>
          <a:lstStyle/>
          <a:p>
            <a:pPr marL="511175" indent="-349250">
              <a:lnSpc>
                <a:spcPts val="3800"/>
              </a:lnSpc>
              <a:defRPr/>
            </a:pPr>
            <a:r>
              <a:rPr lang="en-US" b="1" baseline="30000" dirty="0"/>
              <a:t>3</a:t>
            </a:r>
            <a:r>
              <a:rPr lang="en-US" b="1" dirty="0"/>
              <a:t> Trust in the LORD and </a:t>
            </a:r>
            <a:br>
              <a:rPr lang="en-US" b="1" dirty="0"/>
            </a:br>
            <a:r>
              <a:rPr lang="en-US" b="1" dirty="0"/>
              <a:t>do good; </a:t>
            </a:r>
            <a:br>
              <a:rPr lang="en-US" b="1" dirty="0"/>
            </a:br>
            <a:r>
              <a:rPr lang="en-US" b="1" dirty="0"/>
              <a:t>dwell in the land and </a:t>
            </a:r>
            <a:br>
              <a:rPr lang="en-US" b="1" dirty="0"/>
            </a:br>
            <a:r>
              <a:rPr lang="en-US" b="1" dirty="0">
                <a:solidFill>
                  <a:srgbClr val="C00000"/>
                </a:solidFill>
              </a:rPr>
              <a:t>enjoy safe pasture</a:t>
            </a:r>
            <a:r>
              <a:rPr lang="en-US" b="1" dirty="0"/>
              <a:t>.</a:t>
            </a:r>
          </a:p>
          <a:p>
            <a:pPr marL="511175" indent="-349250">
              <a:lnSpc>
                <a:spcPct val="90000"/>
              </a:lnSpc>
              <a:defRPr/>
            </a:pPr>
            <a:r>
              <a:rPr lang="en-US" b="1" dirty="0"/>
              <a:t> </a:t>
            </a:r>
          </a:p>
        </p:txBody>
      </p:sp>
      <p:sp>
        <p:nvSpPr>
          <p:cNvPr id="9219" name="Text Box 3"/>
          <p:cNvSpPr txBox="1">
            <a:spLocks noChangeArrowheads="1"/>
          </p:cNvSpPr>
          <p:nvPr/>
        </p:nvSpPr>
        <p:spPr bwMode="auto">
          <a:xfrm>
            <a:off x="1371600" y="3810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1</a:t>
            </a:r>
          </a:p>
        </p:txBody>
      </p:sp>
      <p:sp>
        <p:nvSpPr>
          <p:cNvPr id="9220" name="Text Box 4"/>
          <p:cNvSpPr txBox="1">
            <a:spLocks noChangeArrowheads="1"/>
          </p:cNvSpPr>
          <p:nvPr/>
        </p:nvSpPr>
        <p:spPr bwMode="auto">
          <a:xfrm>
            <a:off x="1371600" y="7874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2</a:t>
            </a:r>
          </a:p>
        </p:txBody>
      </p:sp>
      <p:sp>
        <p:nvSpPr>
          <p:cNvPr id="9221" name="Text Box 5"/>
          <p:cNvSpPr txBox="1">
            <a:spLocks noChangeArrowheads="1"/>
          </p:cNvSpPr>
          <p:nvPr/>
        </p:nvSpPr>
        <p:spPr bwMode="auto">
          <a:xfrm>
            <a:off x="1371600" y="12446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3</a:t>
            </a:r>
          </a:p>
        </p:txBody>
      </p:sp>
      <p:sp>
        <p:nvSpPr>
          <p:cNvPr id="10246" name="Text Box 6"/>
          <p:cNvSpPr txBox="1">
            <a:spLocks noChangeArrowheads="1"/>
          </p:cNvSpPr>
          <p:nvPr/>
        </p:nvSpPr>
        <p:spPr bwMode="auto">
          <a:xfrm>
            <a:off x="1371600" y="1692276"/>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4</a:t>
            </a:r>
          </a:p>
        </p:txBody>
      </p:sp>
      <p:pic>
        <p:nvPicPr>
          <p:cNvPr id="9223" name="Picture 13"/>
          <p:cNvPicPr>
            <a:picLocks noChangeAspect="1" noChangeArrowheads="1"/>
          </p:cNvPicPr>
          <p:nvPr/>
        </p:nvPicPr>
        <p:blipFill>
          <a:blip r:embed="rId2" cstate="print"/>
          <a:srcRect/>
          <a:stretch>
            <a:fillRect/>
          </a:stretch>
        </p:blipFill>
        <p:spPr bwMode="auto">
          <a:xfrm>
            <a:off x="3879851" y="-25400"/>
            <a:ext cx="8312149" cy="6880225"/>
          </a:xfrm>
          <a:prstGeom prst="rect">
            <a:avLst/>
          </a:prstGeom>
          <a:noFill/>
          <a:ln w="9525">
            <a:noFill/>
            <a:miter lim="800000"/>
            <a:headEnd/>
            <a:tailEnd/>
          </a:ln>
        </p:spPr>
      </p:pic>
      <p:sp>
        <p:nvSpPr>
          <p:cNvPr id="10254" name="Text Box 14"/>
          <p:cNvSpPr txBox="1">
            <a:spLocks noChangeArrowheads="1"/>
          </p:cNvSpPr>
          <p:nvPr/>
        </p:nvSpPr>
        <p:spPr bwMode="auto">
          <a:xfrm>
            <a:off x="2531470" y="2674939"/>
            <a:ext cx="2223686" cy="2585323"/>
          </a:xfrm>
          <a:prstGeom prst="rect">
            <a:avLst/>
          </a:prstGeom>
          <a:noFill/>
          <a:ln w="9525">
            <a:noFill/>
            <a:miter lim="800000"/>
            <a:headEnd/>
            <a:tailEnd/>
          </a:ln>
          <a:effectLst/>
        </p:spPr>
        <p:txBody>
          <a:bodyPr wrap="none">
            <a:spAutoFit/>
          </a:bodyPr>
          <a:lstStyle/>
          <a:p>
            <a:pPr algn="ctr">
              <a:defRPr/>
            </a:pPr>
            <a:r>
              <a:rPr lang="en-US" sz="5400" b="1" dirty="0">
                <a:effectLst>
                  <a:glow rad="127000">
                    <a:schemeClr val="bg1"/>
                  </a:glow>
                  <a:outerShdw blurRad="38100" dist="38100" dir="2700000" algn="tl">
                    <a:srgbClr val="000000">
                      <a:alpha val="43137"/>
                    </a:srgbClr>
                  </a:outerShdw>
                </a:effectLst>
                <a:latin typeface="Arial" pitchFamily="34" charset="0"/>
              </a:rPr>
              <a:t>Find a</a:t>
            </a:r>
          </a:p>
          <a:p>
            <a:pPr algn="ctr">
              <a:defRPr/>
            </a:pPr>
            <a:r>
              <a:rPr lang="en-US" sz="5400" b="1" dirty="0">
                <a:effectLst>
                  <a:glow rad="127000">
                    <a:schemeClr val="bg1"/>
                  </a:glow>
                  <a:outerShdw blurRad="38100" dist="38100" dir="2700000" algn="tl">
                    <a:srgbClr val="000000">
                      <a:alpha val="43137"/>
                    </a:srgbClr>
                  </a:outerShdw>
                </a:effectLst>
                <a:latin typeface="Arial" pitchFamily="34" charset="0"/>
              </a:rPr>
              <a:t>Safe </a:t>
            </a:r>
            <a:br>
              <a:rPr lang="en-US" sz="5400" b="1" dirty="0">
                <a:effectLst>
                  <a:glow rad="127000">
                    <a:schemeClr val="bg1"/>
                  </a:glow>
                  <a:outerShdw blurRad="38100" dist="38100" dir="2700000" algn="tl">
                    <a:srgbClr val="000000">
                      <a:alpha val="43137"/>
                    </a:srgbClr>
                  </a:outerShdw>
                </a:effectLst>
                <a:latin typeface="Arial" pitchFamily="34" charset="0"/>
              </a:rPr>
            </a:br>
            <a:r>
              <a:rPr lang="en-US" sz="5400" b="1" dirty="0">
                <a:effectLst>
                  <a:glow rad="127000">
                    <a:schemeClr val="bg1"/>
                  </a:glow>
                  <a:outerShdw blurRad="38100" dist="38100" dir="2700000" algn="tl">
                    <a:srgbClr val="000000">
                      <a:alpha val="43137"/>
                    </a:srgbClr>
                  </a:outerShdw>
                </a:effectLst>
                <a:latin typeface="Arial" pitchFamily="34" charset="0"/>
              </a:rPr>
              <a:t>Place!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1600200" y="381001"/>
            <a:ext cx="6203950" cy="4525963"/>
          </a:xfrm>
        </p:spPr>
        <p:txBody>
          <a:bodyPr/>
          <a:lstStyle/>
          <a:p>
            <a:pPr marL="511175" indent="-349250">
              <a:lnSpc>
                <a:spcPts val="3800"/>
              </a:lnSpc>
              <a:defRPr/>
            </a:pPr>
            <a:r>
              <a:rPr lang="en-US" b="1" baseline="30000" dirty="0"/>
              <a:t>3</a:t>
            </a:r>
            <a:r>
              <a:rPr lang="en-US" b="1" dirty="0"/>
              <a:t> Trust in the LORD and </a:t>
            </a:r>
            <a:br>
              <a:rPr lang="en-US" b="1" dirty="0"/>
            </a:br>
            <a:r>
              <a:rPr lang="en-US" b="1" dirty="0"/>
              <a:t>do good; </a:t>
            </a:r>
            <a:br>
              <a:rPr lang="en-US" b="1" dirty="0"/>
            </a:br>
            <a:r>
              <a:rPr lang="en-US" b="1" dirty="0"/>
              <a:t>dwell in the land and </a:t>
            </a:r>
            <a:br>
              <a:rPr lang="en-US" b="1" dirty="0"/>
            </a:br>
            <a:r>
              <a:rPr lang="en-US" b="1" dirty="0"/>
              <a:t>enjoy safe pasture.</a:t>
            </a:r>
          </a:p>
          <a:p>
            <a:pPr marL="511175" indent="-349250">
              <a:lnSpc>
                <a:spcPct val="90000"/>
              </a:lnSpc>
              <a:defRPr/>
            </a:pPr>
            <a:r>
              <a:rPr lang="en-US" b="1" dirty="0"/>
              <a:t> </a:t>
            </a:r>
            <a:r>
              <a:rPr lang="en-US" b="1" baseline="30000" dirty="0"/>
              <a:t>4</a:t>
            </a:r>
            <a:r>
              <a:rPr lang="en-US" b="1" dirty="0"/>
              <a:t> </a:t>
            </a:r>
            <a:r>
              <a:rPr lang="en-US" b="1" dirty="0">
                <a:solidFill>
                  <a:srgbClr val="C00000"/>
                </a:solidFill>
                <a:effectLst>
                  <a:glow rad="254000">
                    <a:schemeClr val="bg1"/>
                  </a:glow>
                </a:effectLst>
              </a:rPr>
              <a:t>Delight yourself in the </a:t>
            </a:r>
            <a:br>
              <a:rPr lang="en-US" dirty="0">
                <a:solidFill>
                  <a:srgbClr val="C00000"/>
                </a:solidFill>
                <a:effectLst>
                  <a:glow rad="254000">
                    <a:schemeClr val="bg1"/>
                  </a:glow>
                </a:effectLst>
              </a:rPr>
            </a:br>
            <a:r>
              <a:rPr lang="en-US" b="1" dirty="0">
                <a:solidFill>
                  <a:srgbClr val="C00000"/>
                </a:solidFill>
                <a:effectLst>
                  <a:glow rad="254000">
                    <a:schemeClr val="bg1"/>
                  </a:glow>
                </a:effectLst>
              </a:rPr>
              <a:t>LORD </a:t>
            </a:r>
            <a:r>
              <a:rPr lang="en-US" b="1" dirty="0"/>
              <a:t>… </a:t>
            </a:r>
          </a:p>
          <a:p>
            <a:pPr marL="511175" indent="-349250">
              <a:lnSpc>
                <a:spcPct val="90000"/>
              </a:lnSpc>
              <a:defRPr/>
            </a:pPr>
            <a:r>
              <a:rPr lang="en-US" b="1" dirty="0"/>
              <a:t> </a:t>
            </a:r>
          </a:p>
        </p:txBody>
      </p:sp>
      <p:sp>
        <p:nvSpPr>
          <p:cNvPr id="10244" name="Text Box 3"/>
          <p:cNvSpPr txBox="1">
            <a:spLocks noChangeArrowheads="1"/>
          </p:cNvSpPr>
          <p:nvPr/>
        </p:nvSpPr>
        <p:spPr bwMode="auto">
          <a:xfrm>
            <a:off x="1371600" y="3810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1</a:t>
            </a:r>
          </a:p>
        </p:txBody>
      </p:sp>
      <p:sp>
        <p:nvSpPr>
          <p:cNvPr id="10245" name="Text Box 4"/>
          <p:cNvSpPr txBox="1">
            <a:spLocks noChangeArrowheads="1"/>
          </p:cNvSpPr>
          <p:nvPr/>
        </p:nvSpPr>
        <p:spPr bwMode="auto">
          <a:xfrm>
            <a:off x="1371600" y="7874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2</a:t>
            </a:r>
          </a:p>
        </p:txBody>
      </p:sp>
      <p:sp>
        <p:nvSpPr>
          <p:cNvPr id="10246" name="Text Box 5"/>
          <p:cNvSpPr txBox="1">
            <a:spLocks noChangeArrowheads="1"/>
          </p:cNvSpPr>
          <p:nvPr/>
        </p:nvSpPr>
        <p:spPr bwMode="auto">
          <a:xfrm>
            <a:off x="1371600" y="12446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3</a:t>
            </a:r>
          </a:p>
        </p:txBody>
      </p:sp>
      <p:sp>
        <p:nvSpPr>
          <p:cNvPr id="10247" name="Text Box 6"/>
          <p:cNvSpPr txBox="1">
            <a:spLocks noChangeArrowheads="1"/>
          </p:cNvSpPr>
          <p:nvPr/>
        </p:nvSpPr>
        <p:spPr bwMode="auto">
          <a:xfrm>
            <a:off x="1371600" y="1692276"/>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4</a:t>
            </a:r>
          </a:p>
        </p:txBody>
      </p:sp>
      <p:sp>
        <p:nvSpPr>
          <p:cNvPr id="11271" name="Text Box 7"/>
          <p:cNvSpPr txBox="1">
            <a:spLocks noChangeArrowheads="1"/>
          </p:cNvSpPr>
          <p:nvPr/>
        </p:nvSpPr>
        <p:spPr bwMode="auto">
          <a:xfrm>
            <a:off x="1374775" y="21336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5</a:t>
            </a:r>
          </a:p>
        </p:txBody>
      </p:sp>
      <p:pic>
        <p:nvPicPr>
          <p:cNvPr id="10249" name="Picture 13"/>
          <p:cNvPicPr>
            <a:picLocks noChangeAspect="1" noChangeArrowheads="1"/>
          </p:cNvPicPr>
          <p:nvPr/>
        </p:nvPicPr>
        <p:blipFill>
          <a:blip r:embed="rId3" cstate="print"/>
          <a:srcRect/>
          <a:stretch>
            <a:fillRect/>
          </a:stretch>
        </p:blipFill>
        <p:spPr bwMode="auto">
          <a:xfrm>
            <a:off x="7696200" y="381000"/>
            <a:ext cx="3919537" cy="5187950"/>
          </a:xfrm>
          <a:prstGeom prst="rect">
            <a:avLst/>
          </a:prstGeom>
          <a:noFill/>
          <a:ln w="9525">
            <a:noFill/>
            <a:miter lim="800000"/>
            <a:headEnd/>
            <a:tailEnd/>
          </a:ln>
        </p:spPr>
      </p:pic>
      <p:sp>
        <p:nvSpPr>
          <p:cNvPr id="11283" name="Text Box 19"/>
          <p:cNvSpPr txBox="1">
            <a:spLocks noChangeArrowheads="1"/>
          </p:cNvSpPr>
          <p:nvPr/>
        </p:nvSpPr>
        <p:spPr bwMode="auto">
          <a:xfrm>
            <a:off x="1964084" y="4145617"/>
            <a:ext cx="7197031" cy="1754326"/>
          </a:xfrm>
          <a:prstGeom prst="rect">
            <a:avLst/>
          </a:prstGeom>
          <a:noFill/>
          <a:ln w="9525">
            <a:noFill/>
            <a:miter lim="800000"/>
            <a:headEnd/>
            <a:tailEnd/>
          </a:ln>
          <a:effectLst/>
        </p:spPr>
        <p:txBody>
          <a:bodyPr wrap="square">
            <a:spAutoFit/>
          </a:bodyPr>
          <a:lstStyle/>
          <a:p>
            <a:pPr algn="ctr">
              <a:defRPr/>
            </a:pPr>
            <a:r>
              <a:rPr lang="en-US" sz="5400" b="1" dirty="0">
                <a:effectLst>
                  <a:glow rad="127000">
                    <a:schemeClr val="bg1"/>
                  </a:glow>
                  <a:outerShdw blurRad="38100" dist="38100" dir="2700000" algn="tl">
                    <a:srgbClr val="000000">
                      <a:alpha val="43137"/>
                    </a:srgbClr>
                  </a:outerShdw>
                </a:effectLst>
                <a:latin typeface="Arial" pitchFamily="34" charset="0"/>
              </a:rPr>
              <a:t>Make Yourself </a:t>
            </a:r>
          </a:p>
          <a:p>
            <a:pPr algn="ctr">
              <a:defRPr/>
            </a:pPr>
            <a:r>
              <a:rPr lang="en-US" sz="5400" b="1" dirty="0">
                <a:effectLst>
                  <a:glow rad="127000">
                    <a:schemeClr val="bg1"/>
                  </a:glow>
                  <a:outerShdw blurRad="38100" dist="38100" dir="2700000" algn="tl">
                    <a:srgbClr val="000000">
                      <a:alpha val="43137"/>
                    </a:srgbClr>
                  </a:outerShdw>
                </a:effectLst>
                <a:latin typeface="Arial" pitchFamily="34" charset="0"/>
              </a:rPr>
              <a:t>Happy!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1600200" y="381001"/>
            <a:ext cx="6203950" cy="4525963"/>
          </a:xfrm>
        </p:spPr>
        <p:txBody>
          <a:bodyPr/>
          <a:lstStyle/>
          <a:p>
            <a:pPr marL="511175" indent="-349250">
              <a:lnSpc>
                <a:spcPts val="3800"/>
              </a:lnSpc>
              <a:defRPr/>
            </a:pPr>
            <a:r>
              <a:rPr lang="en-US" b="1" baseline="30000" dirty="0"/>
              <a:t>3</a:t>
            </a:r>
            <a:r>
              <a:rPr lang="en-US" b="1" dirty="0"/>
              <a:t> Trust in the LORD and </a:t>
            </a:r>
            <a:br>
              <a:rPr lang="en-US" b="1" dirty="0"/>
            </a:br>
            <a:r>
              <a:rPr lang="en-US" b="1" dirty="0"/>
              <a:t>do good; </a:t>
            </a:r>
            <a:br>
              <a:rPr lang="en-US" b="1" dirty="0"/>
            </a:br>
            <a:r>
              <a:rPr lang="en-US" b="1" dirty="0"/>
              <a:t>dwell in the land and </a:t>
            </a:r>
            <a:br>
              <a:rPr lang="en-US" b="1" dirty="0"/>
            </a:br>
            <a:r>
              <a:rPr lang="en-US" b="1" dirty="0"/>
              <a:t>enjoy safe pasture.</a:t>
            </a:r>
          </a:p>
          <a:p>
            <a:pPr marL="511175" indent="-349250">
              <a:lnSpc>
                <a:spcPct val="90000"/>
              </a:lnSpc>
              <a:defRPr/>
            </a:pPr>
            <a:r>
              <a:rPr lang="en-US" b="1" dirty="0"/>
              <a:t> </a:t>
            </a:r>
            <a:r>
              <a:rPr lang="en-US" b="1" baseline="30000" dirty="0"/>
              <a:t>4</a:t>
            </a:r>
            <a:r>
              <a:rPr lang="en-US" b="1" dirty="0"/>
              <a:t> </a:t>
            </a:r>
            <a:r>
              <a:rPr lang="en-US" b="1" dirty="0">
                <a:solidFill>
                  <a:srgbClr val="C00000"/>
                </a:solidFill>
              </a:rPr>
              <a:t>Delight yourself in the </a:t>
            </a:r>
            <a:br>
              <a:rPr lang="en-US" dirty="0">
                <a:solidFill>
                  <a:srgbClr val="C00000"/>
                </a:solidFill>
              </a:rPr>
            </a:br>
            <a:r>
              <a:rPr lang="en-US" b="1" dirty="0">
                <a:solidFill>
                  <a:srgbClr val="C00000"/>
                </a:solidFill>
              </a:rPr>
              <a:t>LORD </a:t>
            </a:r>
            <a:r>
              <a:rPr lang="en-US" b="1" dirty="0"/>
              <a:t>…</a:t>
            </a:r>
          </a:p>
          <a:p>
            <a:pPr marL="511175" indent="-349250">
              <a:lnSpc>
                <a:spcPct val="90000"/>
              </a:lnSpc>
              <a:defRPr/>
            </a:pPr>
            <a:r>
              <a:rPr lang="en-US" b="1" dirty="0"/>
              <a:t> </a:t>
            </a:r>
          </a:p>
        </p:txBody>
      </p:sp>
      <p:sp>
        <p:nvSpPr>
          <p:cNvPr id="10244" name="Text Box 3"/>
          <p:cNvSpPr txBox="1">
            <a:spLocks noChangeArrowheads="1"/>
          </p:cNvSpPr>
          <p:nvPr/>
        </p:nvSpPr>
        <p:spPr bwMode="auto">
          <a:xfrm>
            <a:off x="1371600" y="3810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1</a:t>
            </a:r>
          </a:p>
        </p:txBody>
      </p:sp>
      <p:sp>
        <p:nvSpPr>
          <p:cNvPr id="10245" name="Text Box 4"/>
          <p:cNvSpPr txBox="1">
            <a:spLocks noChangeArrowheads="1"/>
          </p:cNvSpPr>
          <p:nvPr/>
        </p:nvSpPr>
        <p:spPr bwMode="auto">
          <a:xfrm>
            <a:off x="1371600" y="7874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2</a:t>
            </a:r>
          </a:p>
        </p:txBody>
      </p:sp>
      <p:sp>
        <p:nvSpPr>
          <p:cNvPr id="10246" name="Text Box 5"/>
          <p:cNvSpPr txBox="1">
            <a:spLocks noChangeArrowheads="1"/>
          </p:cNvSpPr>
          <p:nvPr/>
        </p:nvSpPr>
        <p:spPr bwMode="auto">
          <a:xfrm>
            <a:off x="1371600" y="12446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3</a:t>
            </a:r>
          </a:p>
        </p:txBody>
      </p:sp>
      <p:sp>
        <p:nvSpPr>
          <p:cNvPr id="10247" name="Text Box 6"/>
          <p:cNvSpPr txBox="1">
            <a:spLocks noChangeArrowheads="1"/>
          </p:cNvSpPr>
          <p:nvPr/>
        </p:nvSpPr>
        <p:spPr bwMode="auto">
          <a:xfrm>
            <a:off x="1371600" y="1692276"/>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4</a:t>
            </a:r>
          </a:p>
        </p:txBody>
      </p:sp>
      <p:sp>
        <p:nvSpPr>
          <p:cNvPr id="11271" name="Text Box 7"/>
          <p:cNvSpPr txBox="1">
            <a:spLocks noChangeArrowheads="1"/>
          </p:cNvSpPr>
          <p:nvPr/>
        </p:nvSpPr>
        <p:spPr bwMode="auto">
          <a:xfrm>
            <a:off x="1374775" y="21336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5</a:t>
            </a:r>
          </a:p>
        </p:txBody>
      </p:sp>
      <p:pic>
        <p:nvPicPr>
          <p:cNvPr id="10249" name="Picture 13"/>
          <p:cNvPicPr>
            <a:picLocks noChangeAspect="1" noChangeArrowheads="1"/>
          </p:cNvPicPr>
          <p:nvPr/>
        </p:nvPicPr>
        <p:blipFill>
          <a:blip r:embed="rId3" cstate="print"/>
          <a:srcRect/>
          <a:stretch>
            <a:fillRect/>
          </a:stretch>
        </p:blipFill>
        <p:spPr bwMode="auto">
          <a:xfrm>
            <a:off x="7696200" y="381000"/>
            <a:ext cx="3919537" cy="5187950"/>
          </a:xfrm>
          <a:prstGeom prst="rect">
            <a:avLst/>
          </a:prstGeom>
          <a:noFill/>
          <a:ln w="9525">
            <a:noFill/>
            <a:miter lim="800000"/>
            <a:headEnd/>
            <a:tailEnd/>
          </a:ln>
        </p:spPr>
      </p:pic>
      <p:sp>
        <p:nvSpPr>
          <p:cNvPr id="2" name="TextBox 1"/>
          <p:cNvSpPr txBox="1"/>
          <p:nvPr/>
        </p:nvSpPr>
        <p:spPr>
          <a:xfrm>
            <a:off x="3364230" y="3845135"/>
            <a:ext cx="5463540" cy="2123658"/>
          </a:xfrm>
          <a:prstGeom prst="rect">
            <a:avLst/>
          </a:prstGeom>
          <a:noFill/>
        </p:spPr>
        <p:txBody>
          <a:bodyPr wrap="square" rtlCol="0">
            <a:spAutoFit/>
          </a:bodyPr>
          <a:lstStyle/>
          <a:p>
            <a:r>
              <a:rPr lang="en-US" sz="6600" dirty="0">
                <a:effectLst>
                  <a:glow rad="317500">
                    <a:srgbClr val="FFFF00"/>
                  </a:glow>
                </a:effectLst>
                <a:latin typeface="Arial Rounded MT Bold" panose="020F0704030504030204" pitchFamily="34" charset="0"/>
              </a:rPr>
              <a:t>Don’t Worry ... Be Happy!</a:t>
            </a:r>
          </a:p>
        </p:txBody>
      </p:sp>
    </p:spTree>
    <p:extLst>
      <p:ext uri="{BB962C8B-B14F-4D97-AF65-F5344CB8AC3E}">
        <p14:creationId xmlns:p14="http://schemas.microsoft.com/office/powerpoint/2010/main" val="246058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9" name="Picture 13"/>
          <p:cNvPicPr>
            <a:picLocks noChangeAspect="1" noChangeArrowheads="1"/>
          </p:cNvPicPr>
          <p:nvPr/>
        </p:nvPicPr>
        <p:blipFill>
          <a:blip r:embed="rId3" cstate="print"/>
          <a:srcRect/>
          <a:stretch>
            <a:fillRect/>
          </a:stretch>
        </p:blipFill>
        <p:spPr bwMode="auto">
          <a:xfrm>
            <a:off x="7696200" y="381000"/>
            <a:ext cx="3919537" cy="5187950"/>
          </a:xfrm>
          <a:prstGeom prst="rect">
            <a:avLst/>
          </a:prstGeom>
          <a:noFill/>
          <a:ln w="9525">
            <a:noFill/>
            <a:miter lim="800000"/>
            <a:headEnd/>
            <a:tailEnd/>
          </a:ln>
        </p:spPr>
      </p:pic>
      <p:sp>
        <p:nvSpPr>
          <p:cNvPr id="11266" name="Rectangle 2"/>
          <p:cNvSpPr>
            <a:spLocks noGrp="1" noChangeArrowheads="1"/>
          </p:cNvSpPr>
          <p:nvPr>
            <p:ph type="body" idx="1"/>
          </p:nvPr>
        </p:nvSpPr>
        <p:spPr>
          <a:xfrm>
            <a:off x="411479" y="381000"/>
            <a:ext cx="11204257" cy="4525964"/>
          </a:xfrm>
        </p:spPr>
        <p:txBody>
          <a:bodyPr>
            <a:noAutofit/>
          </a:bodyPr>
          <a:lstStyle/>
          <a:p>
            <a:pPr>
              <a:lnSpc>
                <a:spcPct val="100000"/>
              </a:lnSpc>
            </a:pPr>
            <a:r>
              <a:rPr lang="en-US" sz="4800" dirty="0">
                <a:effectLst>
                  <a:glow rad="254000">
                    <a:schemeClr val="bg1"/>
                  </a:glow>
                </a:effectLst>
              </a:rPr>
              <a:t>Here's a little song I wrote</a:t>
            </a:r>
            <a:br>
              <a:rPr lang="en-US" sz="4800" dirty="0">
                <a:effectLst>
                  <a:glow rad="254000">
                    <a:schemeClr val="bg1"/>
                  </a:glow>
                </a:effectLst>
              </a:rPr>
            </a:br>
            <a:r>
              <a:rPr lang="en-US" sz="4800" dirty="0">
                <a:effectLst>
                  <a:glow rad="254000">
                    <a:schemeClr val="bg1"/>
                  </a:glow>
                </a:effectLst>
              </a:rPr>
              <a:t>You might want to sing it note for note ... Don't worry, be happy</a:t>
            </a:r>
            <a:br>
              <a:rPr lang="en-US" sz="4800" dirty="0">
                <a:effectLst>
                  <a:glow rad="254000">
                    <a:schemeClr val="bg1"/>
                  </a:glow>
                </a:effectLst>
              </a:rPr>
            </a:br>
            <a:r>
              <a:rPr lang="en-US" sz="4800" dirty="0">
                <a:effectLst>
                  <a:glow rad="254000">
                    <a:schemeClr val="bg1"/>
                  </a:glow>
                </a:effectLst>
              </a:rPr>
              <a:t>In every life we have some trouble</a:t>
            </a:r>
            <a:br>
              <a:rPr lang="en-US" sz="4800" dirty="0">
                <a:effectLst>
                  <a:glow rad="254000">
                    <a:schemeClr val="bg1"/>
                  </a:glow>
                </a:effectLst>
              </a:rPr>
            </a:br>
            <a:r>
              <a:rPr lang="en-US" sz="4800" dirty="0">
                <a:effectLst>
                  <a:glow rad="254000">
                    <a:schemeClr val="bg1"/>
                  </a:glow>
                </a:effectLst>
              </a:rPr>
              <a:t>But when you worry you make it double ... Don't worry, be happy</a:t>
            </a:r>
            <a:br>
              <a:rPr lang="en-US" sz="4800" dirty="0">
                <a:effectLst>
                  <a:glow rad="254000">
                    <a:schemeClr val="bg1"/>
                  </a:glow>
                </a:effectLst>
              </a:rPr>
            </a:br>
            <a:r>
              <a:rPr lang="en-US" sz="4800" dirty="0">
                <a:effectLst>
                  <a:glow rad="254000">
                    <a:schemeClr val="bg1"/>
                  </a:glow>
                </a:effectLst>
              </a:rPr>
              <a:t>Don't worry, be happy </a:t>
            </a:r>
            <a:br>
              <a:rPr lang="en-US" sz="4800" dirty="0">
                <a:effectLst>
                  <a:glow rad="254000">
                    <a:schemeClr val="bg1"/>
                  </a:glow>
                </a:effectLst>
              </a:rPr>
            </a:br>
            <a:r>
              <a:rPr lang="en-US" sz="4800" dirty="0" err="1">
                <a:effectLst>
                  <a:glow rad="254000">
                    <a:schemeClr val="bg1"/>
                  </a:glow>
                </a:effectLst>
              </a:rPr>
              <a:t>nowdon't</a:t>
            </a:r>
            <a:r>
              <a:rPr lang="en-US" sz="4800" dirty="0">
                <a:effectLst>
                  <a:glow rad="254000">
                    <a:schemeClr val="bg1"/>
                  </a:glow>
                </a:effectLst>
              </a:rPr>
              <a:t> worry </a:t>
            </a:r>
          </a:p>
        </p:txBody>
      </p:sp>
    </p:spTree>
    <p:extLst>
      <p:ext uri="{BB962C8B-B14F-4D97-AF65-F5344CB8AC3E}">
        <p14:creationId xmlns:p14="http://schemas.microsoft.com/office/powerpoint/2010/main" val="2203227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9" name="Picture 13"/>
          <p:cNvPicPr>
            <a:picLocks noChangeAspect="1" noChangeArrowheads="1"/>
          </p:cNvPicPr>
          <p:nvPr/>
        </p:nvPicPr>
        <p:blipFill>
          <a:blip r:embed="rId3" cstate="print"/>
          <a:srcRect/>
          <a:stretch>
            <a:fillRect/>
          </a:stretch>
        </p:blipFill>
        <p:spPr bwMode="auto">
          <a:xfrm>
            <a:off x="7696200" y="381000"/>
            <a:ext cx="3919537" cy="5187950"/>
          </a:xfrm>
          <a:prstGeom prst="rect">
            <a:avLst/>
          </a:prstGeom>
          <a:noFill/>
          <a:ln w="9525">
            <a:noFill/>
            <a:miter lim="800000"/>
            <a:headEnd/>
            <a:tailEnd/>
          </a:ln>
        </p:spPr>
      </p:pic>
      <p:sp>
        <p:nvSpPr>
          <p:cNvPr id="11266" name="Rectangle 2"/>
          <p:cNvSpPr>
            <a:spLocks noGrp="1" noChangeArrowheads="1"/>
          </p:cNvSpPr>
          <p:nvPr>
            <p:ph type="body" idx="1"/>
          </p:nvPr>
        </p:nvSpPr>
        <p:spPr>
          <a:xfrm>
            <a:off x="411480" y="381001"/>
            <a:ext cx="9779442" cy="4525963"/>
          </a:xfrm>
        </p:spPr>
        <p:txBody>
          <a:bodyPr>
            <a:noAutofit/>
          </a:bodyPr>
          <a:lstStyle/>
          <a:p>
            <a:r>
              <a:rPr lang="en-US" dirty="0">
                <a:effectLst>
                  <a:glow rad="190500">
                    <a:schemeClr val="bg1"/>
                  </a:glow>
                </a:effectLst>
              </a:rPr>
              <a:t>(Ooh, ooh </a:t>
            </a:r>
            <a:r>
              <a:rPr lang="en-US" dirty="0" err="1">
                <a:effectLst>
                  <a:glow rad="190500">
                    <a:schemeClr val="bg1"/>
                  </a:glow>
                </a:effectLst>
              </a:rPr>
              <a:t>ooh</a:t>
            </a:r>
            <a:r>
              <a:rPr lang="en-US" dirty="0">
                <a:effectLst>
                  <a:glow rad="190500">
                    <a:schemeClr val="bg1"/>
                  </a:glow>
                </a:effectLst>
              </a:rPr>
              <a:t> </a:t>
            </a:r>
            <a:r>
              <a:rPr lang="en-US" dirty="0" err="1">
                <a:effectLst>
                  <a:glow rad="190500">
                    <a:schemeClr val="bg1"/>
                  </a:glow>
                </a:effectLst>
              </a:rPr>
              <a:t>ooh</a:t>
            </a:r>
            <a:r>
              <a:rPr lang="en-US" dirty="0">
                <a:effectLst>
                  <a:glow rad="190500">
                    <a:schemeClr val="bg1"/>
                  </a:glow>
                </a:effectLst>
              </a:rPr>
              <a:t> </a:t>
            </a:r>
            <a:r>
              <a:rPr lang="en-US" dirty="0" err="1">
                <a:effectLst>
                  <a:glow rad="190500">
                    <a:schemeClr val="bg1"/>
                  </a:glow>
                </a:effectLst>
              </a:rPr>
              <a:t>oo</a:t>
            </a:r>
            <a:r>
              <a:rPr lang="en-US" dirty="0">
                <a:effectLst>
                  <a:glow rad="190500">
                    <a:schemeClr val="bg1"/>
                  </a:glow>
                </a:effectLst>
              </a:rPr>
              <a:t>-ooh </a:t>
            </a:r>
            <a:r>
              <a:rPr lang="en-US" dirty="0" err="1">
                <a:effectLst>
                  <a:glow rad="190500">
                    <a:schemeClr val="bg1"/>
                  </a:glow>
                </a:effectLst>
              </a:rPr>
              <a:t>ooh</a:t>
            </a:r>
            <a:r>
              <a:rPr lang="en-US" dirty="0">
                <a:effectLst>
                  <a:glow rad="190500">
                    <a:schemeClr val="bg1"/>
                  </a:glow>
                </a:effectLst>
              </a:rPr>
              <a:t> </a:t>
            </a:r>
            <a:r>
              <a:rPr lang="en-US" dirty="0" err="1">
                <a:effectLst>
                  <a:glow rad="190500">
                    <a:schemeClr val="bg1"/>
                  </a:glow>
                </a:effectLst>
              </a:rPr>
              <a:t>oo</a:t>
            </a:r>
            <a:r>
              <a:rPr lang="en-US" dirty="0">
                <a:effectLst>
                  <a:glow rad="190500">
                    <a:schemeClr val="bg1"/>
                  </a:glow>
                </a:effectLst>
              </a:rPr>
              <a:t>-ooh) be happy</a:t>
            </a:r>
            <a:br>
              <a:rPr lang="en-US" dirty="0">
                <a:effectLst>
                  <a:glow rad="190500">
                    <a:schemeClr val="bg1"/>
                  </a:glow>
                </a:effectLst>
              </a:rPr>
            </a:br>
            <a:r>
              <a:rPr lang="en-US" dirty="0">
                <a:effectLst>
                  <a:glow rad="190500">
                    <a:schemeClr val="bg1"/>
                  </a:glow>
                </a:effectLst>
              </a:rPr>
              <a:t>(Ooh, ooh </a:t>
            </a:r>
            <a:r>
              <a:rPr lang="en-US" dirty="0" err="1">
                <a:effectLst>
                  <a:glow rad="190500">
                    <a:schemeClr val="bg1"/>
                  </a:glow>
                </a:effectLst>
              </a:rPr>
              <a:t>ooh</a:t>
            </a:r>
            <a:r>
              <a:rPr lang="en-US" dirty="0">
                <a:effectLst>
                  <a:glow rad="190500">
                    <a:schemeClr val="bg1"/>
                  </a:glow>
                </a:effectLst>
              </a:rPr>
              <a:t> </a:t>
            </a:r>
            <a:r>
              <a:rPr lang="en-US" dirty="0" err="1">
                <a:effectLst>
                  <a:glow rad="190500">
                    <a:schemeClr val="bg1"/>
                  </a:glow>
                </a:effectLst>
              </a:rPr>
              <a:t>ooh</a:t>
            </a:r>
            <a:r>
              <a:rPr lang="en-US" dirty="0">
                <a:effectLst>
                  <a:glow rad="190500">
                    <a:schemeClr val="bg1"/>
                  </a:glow>
                </a:effectLst>
              </a:rPr>
              <a:t> </a:t>
            </a:r>
            <a:r>
              <a:rPr lang="en-US" dirty="0" err="1">
                <a:effectLst>
                  <a:glow rad="190500">
                    <a:schemeClr val="bg1"/>
                  </a:glow>
                </a:effectLst>
              </a:rPr>
              <a:t>oo</a:t>
            </a:r>
            <a:r>
              <a:rPr lang="en-US" dirty="0">
                <a:effectLst>
                  <a:glow rad="190500">
                    <a:schemeClr val="bg1"/>
                  </a:glow>
                </a:effectLst>
              </a:rPr>
              <a:t>-ooh </a:t>
            </a:r>
            <a:r>
              <a:rPr lang="en-US" dirty="0" err="1">
                <a:effectLst>
                  <a:glow rad="190500">
                    <a:schemeClr val="bg1"/>
                  </a:glow>
                </a:effectLst>
              </a:rPr>
              <a:t>ooh</a:t>
            </a:r>
            <a:r>
              <a:rPr lang="en-US" dirty="0">
                <a:effectLst>
                  <a:glow rad="190500">
                    <a:schemeClr val="bg1"/>
                  </a:glow>
                </a:effectLst>
              </a:rPr>
              <a:t> </a:t>
            </a:r>
            <a:r>
              <a:rPr lang="en-US" dirty="0" err="1">
                <a:effectLst>
                  <a:glow rad="190500">
                    <a:schemeClr val="bg1"/>
                  </a:glow>
                </a:effectLst>
              </a:rPr>
              <a:t>oo</a:t>
            </a:r>
            <a:r>
              <a:rPr lang="en-US" dirty="0">
                <a:effectLst>
                  <a:glow rad="190500">
                    <a:schemeClr val="bg1"/>
                  </a:glow>
                </a:effectLst>
              </a:rPr>
              <a:t>-ooh) don't worry, be happy</a:t>
            </a:r>
            <a:br>
              <a:rPr lang="en-US" dirty="0">
                <a:effectLst>
                  <a:glow rad="190500">
                    <a:schemeClr val="bg1"/>
                  </a:glow>
                </a:effectLst>
              </a:rPr>
            </a:br>
            <a:r>
              <a:rPr lang="en-US" dirty="0">
                <a:effectLst>
                  <a:glow rad="190500">
                    <a:schemeClr val="bg1"/>
                  </a:glow>
                </a:effectLst>
              </a:rPr>
              <a:t>(Ooh, ooh </a:t>
            </a:r>
            <a:r>
              <a:rPr lang="en-US" dirty="0" err="1">
                <a:effectLst>
                  <a:glow rad="190500">
                    <a:schemeClr val="bg1"/>
                  </a:glow>
                </a:effectLst>
              </a:rPr>
              <a:t>ooh</a:t>
            </a:r>
            <a:r>
              <a:rPr lang="en-US" dirty="0">
                <a:effectLst>
                  <a:glow rad="190500">
                    <a:schemeClr val="bg1"/>
                  </a:glow>
                </a:effectLst>
              </a:rPr>
              <a:t> </a:t>
            </a:r>
            <a:r>
              <a:rPr lang="en-US" dirty="0" err="1">
                <a:effectLst>
                  <a:glow rad="190500">
                    <a:schemeClr val="bg1"/>
                  </a:glow>
                </a:effectLst>
              </a:rPr>
              <a:t>ooh</a:t>
            </a:r>
            <a:r>
              <a:rPr lang="en-US" dirty="0">
                <a:effectLst>
                  <a:glow rad="190500">
                    <a:schemeClr val="bg1"/>
                  </a:glow>
                </a:effectLst>
              </a:rPr>
              <a:t> </a:t>
            </a:r>
            <a:r>
              <a:rPr lang="en-US" dirty="0" err="1">
                <a:effectLst>
                  <a:glow rad="190500">
                    <a:schemeClr val="bg1"/>
                  </a:glow>
                </a:effectLst>
              </a:rPr>
              <a:t>oo</a:t>
            </a:r>
            <a:r>
              <a:rPr lang="en-US" dirty="0">
                <a:effectLst>
                  <a:glow rad="190500">
                    <a:schemeClr val="bg1"/>
                  </a:glow>
                </a:effectLst>
              </a:rPr>
              <a:t>-ooh </a:t>
            </a:r>
            <a:r>
              <a:rPr lang="en-US" dirty="0" err="1">
                <a:effectLst>
                  <a:glow rad="190500">
                    <a:schemeClr val="bg1"/>
                  </a:glow>
                </a:effectLst>
              </a:rPr>
              <a:t>ooh</a:t>
            </a:r>
            <a:r>
              <a:rPr lang="en-US" dirty="0">
                <a:effectLst>
                  <a:glow rad="190500">
                    <a:schemeClr val="bg1"/>
                  </a:glow>
                </a:effectLst>
              </a:rPr>
              <a:t> </a:t>
            </a:r>
            <a:r>
              <a:rPr lang="en-US" dirty="0" err="1">
                <a:effectLst>
                  <a:glow rad="190500">
                    <a:schemeClr val="bg1"/>
                  </a:glow>
                </a:effectLst>
              </a:rPr>
              <a:t>oo</a:t>
            </a:r>
            <a:r>
              <a:rPr lang="en-US" dirty="0">
                <a:effectLst>
                  <a:glow rad="190500">
                    <a:schemeClr val="bg1"/>
                  </a:glow>
                </a:effectLst>
              </a:rPr>
              <a:t>-ooh) don't worry</a:t>
            </a:r>
            <a:br>
              <a:rPr lang="en-US" dirty="0">
                <a:effectLst>
                  <a:glow rad="190500">
                    <a:schemeClr val="bg1"/>
                  </a:glow>
                </a:effectLst>
              </a:rPr>
            </a:br>
            <a:r>
              <a:rPr lang="en-US" dirty="0">
                <a:effectLst>
                  <a:glow rad="190500">
                    <a:schemeClr val="bg1"/>
                  </a:glow>
                </a:effectLst>
              </a:rPr>
              <a:t>(Ooh, ooh </a:t>
            </a:r>
            <a:r>
              <a:rPr lang="en-US" dirty="0" err="1">
                <a:effectLst>
                  <a:glow rad="190500">
                    <a:schemeClr val="bg1"/>
                  </a:glow>
                </a:effectLst>
              </a:rPr>
              <a:t>ooh</a:t>
            </a:r>
            <a:r>
              <a:rPr lang="en-US" dirty="0">
                <a:effectLst>
                  <a:glow rad="190500">
                    <a:schemeClr val="bg1"/>
                  </a:glow>
                </a:effectLst>
              </a:rPr>
              <a:t> </a:t>
            </a:r>
            <a:r>
              <a:rPr lang="en-US" dirty="0" err="1">
                <a:effectLst>
                  <a:glow rad="190500">
                    <a:schemeClr val="bg1"/>
                  </a:glow>
                </a:effectLst>
              </a:rPr>
              <a:t>ooh</a:t>
            </a:r>
            <a:r>
              <a:rPr lang="en-US" dirty="0">
                <a:effectLst>
                  <a:glow rad="190500">
                    <a:schemeClr val="bg1"/>
                  </a:glow>
                </a:effectLst>
              </a:rPr>
              <a:t> </a:t>
            </a:r>
            <a:r>
              <a:rPr lang="en-US" dirty="0" err="1">
                <a:effectLst>
                  <a:glow rad="190500">
                    <a:schemeClr val="bg1"/>
                  </a:glow>
                </a:effectLst>
              </a:rPr>
              <a:t>oo</a:t>
            </a:r>
            <a:r>
              <a:rPr lang="en-US" dirty="0">
                <a:effectLst>
                  <a:glow rad="190500">
                    <a:schemeClr val="bg1"/>
                  </a:glow>
                </a:effectLst>
              </a:rPr>
              <a:t>-ooh </a:t>
            </a:r>
            <a:r>
              <a:rPr lang="en-US" dirty="0" err="1">
                <a:effectLst>
                  <a:glow rad="190500">
                    <a:schemeClr val="bg1"/>
                  </a:glow>
                </a:effectLst>
              </a:rPr>
              <a:t>ooh</a:t>
            </a:r>
            <a:r>
              <a:rPr lang="en-US" dirty="0">
                <a:effectLst>
                  <a:glow rad="190500">
                    <a:schemeClr val="bg1"/>
                  </a:glow>
                </a:effectLst>
              </a:rPr>
              <a:t> </a:t>
            </a:r>
            <a:r>
              <a:rPr lang="en-US" dirty="0" err="1">
                <a:effectLst>
                  <a:glow rad="190500">
                    <a:schemeClr val="bg1"/>
                  </a:glow>
                </a:effectLst>
              </a:rPr>
              <a:t>oo</a:t>
            </a:r>
            <a:r>
              <a:rPr lang="en-US" dirty="0">
                <a:effectLst>
                  <a:glow rad="190500">
                    <a:schemeClr val="bg1"/>
                  </a:glow>
                </a:effectLst>
              </a:rPr>
              <a:t>-ooh) be happy</a:t>
            </a:r>
            <a:br>
              <a:rPr lang="en-US" dirty="0">
                <a:effectLst>
                  <a:glow rad="190500">
                    <a:schemeClr val="bg1"/>
                  </a:glow>
                </a:effectLst>
              </a:rPr>
            </a:br>
            <a:r>
              <a:rPr lang="en-US" dirty="0">
                <a:effectLst>
                  <a:glow rad="190500">
                    <a:schemeClr val="bg1"/>
                  </a:glow>
                </a:effectLst>
              </a:rPr>
              <a:t>(Ooh, ooh </a:t>
            </a:r>
            <a:r>
              <a:rPr lang="en-US" dirty="0" err="1">
                <a:effectLst>
                  <a:glow rad="190500">
                    <a:schemeClr val="bg1"/>
                  </a:glow>
                </a:effectLst>
              </a:rPr>
              <a:t>ooh</a:t>
            </a:r>
            <a:r>
              <a:rPr lang="en-US" dirty="0">
                <a:effectLst>
                  <a:glow rad="190500">
                    <a:schemeClr val="bg1"/>
                  </a:glow>
                </a:effectLst>
              </a:rPr>
              <a:t> </a:t>
            </a:r>
            <a:r>
              <a:rPr lang="en-US" dirty="0" err="1">
                <a:effectLst>
                  <a:glow rad="190500">
                    <a:schemeClr val="bg1"/>
                  </a:glow>
                </a:effectLst>
              </a:rPr>
              <a:t>ooh</a:t>
            </a:r>
            <a:r>
              <a:rPr lang="en-US" dirty="0">
                <a:effectLst>
                  <a:glow rad="190500">
                    <a:schemeClr val="bg1"/>
                  </a:glow>
                </a:effectLst>
              </a:rPr>
              <a:t> </a:t>
            </a:r>
            <a:r>
              <a:rPr lang="en-US" dirty="0" err="1">
                <a:effectLst>
                  <a:glow rad="190500">
                    <a:schemeClr val="bg1"/>
                  </a:glow>
                </a:effectLst>
              </a:rPr>
              <a:t>oo</a:t>
            </a:r>
            <a:r>
              <a:rPr lang="en-US" dirty="0">
                <a:effectLst>
                  <a:glow rad="190500">
                    <a:schemeClr val="bg1"/>
                  </a:glow>
                </a:effectLst>
              </a:rPr>
              <a:t>-ooh </a:t>
            </a:r>
            <a:r>
              <a:rPr lang="en-US" dirty="0" err="1">
                <a:effectLst>
                  <a:glow rad="190500">
                    <a:schemeClr val="bg1"/>
                  </a:glow>
                </a:effectLst>
              </a:rPr>
              <a:t>ooh</a:t>
            </a:r>
            <a:r>
              <a:rPr lang="en-US" dirty="0">
                <a:effectLst>
                  <a:glow rad="190500">
                    <a:schemeClr val="bg1"/>
                  </a:glow>
                </a:effectLst>
              </a:rPr>
              <a:t> </a:t>
            </a:r>
            <a:r>
              <a:rPr lang="en-US" dirty="0" err="1">
                <a:effectLst>
                  <a:glow rad="190500">
                    <a:schemeClr val="bg1"/>
                  </a:glow>
                </a:effectLst>
              </a:rPr>
              <a:t>oo</a:t>
            </a:r>
            <a:r>
              <a:rPr lang="en-US" dirty="0">
                <a:effectLst>
                  <a:glow rad="190500">
                    <a:schemeClr val="bg1"/>
                  </a:glow>
                </a:effectLst>
              </a:rPr>
              <a:t>-ooh) don't worry, be happy</a:t>
            </a:r>
          </a:p>
        </p:txBody>
      </p:sp>
    </p:spTree>
    <p:extLst>
      <p:ext uri="{BB962C8B-B14F-4D97-AF65-F5344CB8AC3E}">
        <p14:creationId xmlns:p14="http://schemas.microsoft.com/office/powerpoint/2010/main" val="840195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9" name="Picture 13"/>
          <p:cNvPicPr>
            <a:picLocks noChangeAspect="1" noChangeArrowheads="1"/>
          </p:cNvPicPr>
          <p:nvPr/>
        </p:nvPicPr>
        <p:blipFill>
          <a:blip r:embed="rId3" cstate="print"/>
          <a:srcRect/>
          <a:stretch>
            <a:fillRect/>
          </a:stretch>
        </p:blipFill>
        <p:spPr bwMode="auto">
          <a:xfrm>
            <a:off x="7696200" y="381000"/>
            <a:ext cx="3919537" cy="5187950"/>
          </a:xfrm>
          <a:prstGeom prst="rect">
            <a:avLst/>
          </a:prstGeom>
          <a:noFill/>
          <a:ln w="9525">
            <a:noFill/>
            <a:miter lim="800000"/>
            <a:headEnd/>
            <a:tailEnd/>
          </a:ln>
        </p:spPr>
      </p:pic>
      <p:sp>
        <p:nvSpPr>
          <p:cNvPr id="11266" name="Rectangle 2"/>
          <p:cNvSpPr>
            <a:spLocks noGrp="1" noChangeArrowheads="1"/>
          </p:cNvSpPr>
          <p:nvPr>
            <p:ph type="body" idx="1"/>
          </p:nvPr>
        </p:nvSpPr>
        <p:spPr>
          <a:xfrm>
            <a:off x="576263" y="381000"/>
            <a:ext cx="11039474" cy="5069303"/>
          </a:xfrm>
        </p:spPr>
        <p:txBody>
          <a:bodyPr>
            <a:noAutofit/>
          </a:bodyPr>
          <a:lstStyle/>
          <a:p>
            <a:pPr>
              <a:lnSpc>
                <a:spcPct val="100000"/>
              </a:lnSpc>
            </a:pPr>
            <a:r>
              <a:rPr lang="en-US" sz="4800" dirty="0" err="1">
                <a:effectLst>
                  <a:glow rad="254000">
                    <a:schemeClr val="bg1"/>
                  </a:glow>
                </a:effectLst>
              </a:rPr>
              <a:t>Ain't</a:t>
            </a:r>
            <a:r>
              <a:rPr lang="en-US" sz="4800" dirty="0">
                <a:effectLst>
                  <a:glow rad="254000">
                    <a:schemeClr val="bg1"/>
                  </a:glow>
                </a:effectLst>
              </a:rPr>
              <a:t> got no place to lay your head</a:t>
            </a:r>
            <a:br>
              <a:rPr lang="en-US" sz="4800" dirty="0">
                <a:effectLst>
                  <a:glow rad="254000">
                    <a:schemeClr val="bg1"/>
                  </a:glow>
                </a:effectLst>
              </a:rPr>
            </a:br>
            <a:r>
              <a:rPr lang="en-US" sz="4800" dirty="0">
                <a:effectLst>
                  <a:glow rad="254000">
                    <a:schemeClr val="bg1"/>
                  </a:glow>
                </a:effectLst>
              </a:rPr>
              <a:t>Somebody came and took your bed</a:t>
            </a:r>
            <a:br>
              <a:rPr lang="en-US" sz="4800" dirty="0">
                <a:effectLst>
                  <a:glow rad="254000">
                    <a:schemeClr val="bg1"/>
                  </a:glow>
                </a:effectLst>
              </a:rPr>
            </a:br>
            <a:r>
              <a:rPr lang="en-US" sz="4800" dirty="0">
                <a:effectLst>
                  <a:glow rad="254000">
                    <a:schemeClr val="bg1"/>
                  </a:glow>
                </a:effectLst>
              </a:rPr>
              <a:t>Don't worry, be happy</a:t>
            </a:r>
            <a:br>
              <a:rPr lang="en-US" sz="4800" dirty="0">
                <a:effectLst>
                  <a:glow rad="254000">
                    <a:schemeClr val="bg1"/>
                  </a:glow>
                </a:effectLst>
              </a:rPr>
            </a:br>
            <a:r>
              <a:rPr lang="en-US" sz="4800" dirty="0">
                <a:effectLst>
                  <a:glow rad="254000">
                    <a:schemeClr val="bg1"/>
                  </a:glow>
                </a:effectLst>
              </a:rPr>
              <a:t>The landlord say your rent is late</a:t>
            </a:r>
            <a:br>
              <a:rPr lang="en-US" sz="4800" dirty="0">
                <a:effectLst>
                  <a:glow rad="254000">
                    <a:schemeClr val="bg1"/>
                  </a:glow>
                </a:effectLst>
              </a:rPr>
            </a:br>
            <a:r>
              <a:rPr lang="en-US" sz="4800" dirty="0">
                <a:effectLst>
                  <a:glow rad="254000">
                    <a:schemeClr val="bg1"/>
                  </a:glow>
                </a:effectLst>
              </a:rPr>
              <a:t>He may have to litigate</a:t>
            </a:r>
            <a:br>
              <a:rPr lang="en-US" sz="4800" dirty="0">
                <a:effectLst>
                  <a:glow rad="254000">
                    <a:schemeClr val="bg1"/>
                  </a:glow>
                </a:effectLst>
              </a:rPr>
            </a:br>
            <a:r>
              <a:rPr lang="en-US" sz="4800" dirty="0">
                <a:effectLst>
                  <a:glow rad="254000">
                    <a:schemeClr val="bg1"/>
                  </a:glow>
                </a:effectLst>
              </a:rPr>
              <a:t>Don't worry, be happy</a:t>
            </a:r>
          </a:p>
          <a:p>
            <a:pPr>
              <a:lnSpc>
                <a:spcPct val="100000"/>
              </a:lnSpc>
            </a:pPr>
            <a:r>
              <a:rPr lang="en-US" sz="4800" dirty="0">
                <a:effectLst>
                  <a:glow rad="254000">
                    <a:schemeClr val="bg1"/>
                  </a:glow>
                </a:effectLst>
              </a:rPr>
              <a:t>Oh, ooh </a:t>
            </a:r>
            <a:r>
              <a:rPr lang="en-US" sz="4800" dirty="0" err="1">
                <a:effectLst>
                  <a:glow rad="254000">
                    <a:schemeClr val="bg1"/>
                  </a:glow>
                </a:effectLst>
              </a:rPr>
              <a:t>ooh</a:t>
            </a:r>
            <a:r>
              <a:rPr lang="en-US" sz="4800" dirty="0">
                <a:effectLst>
                  <a:glow rad="254000">
                    <a:schemeClr val="bg1"/>
                  </a:glow>
                </a:effectLst>
              </a:rPr>
              <a:t> </a:t>
            </a:r>
            <a:r>
              <a:rPr lang="en-US" sz="4800" dirty="0" err="1">
                <a:effectLst>
                  <a:glow rad="254000">
                    <a:schemeClr val="bg1"/>
                  </a:glow>
                </a:effectLst>
              </a:rPr>
              <a:t>ooh</a:t>
            </a:r>
            <a:r>
              <a:rPr lang="en-US" sz="4800" dirty="0">
                <a:effectLst>
                  <a:glow rad="254000">
                    <a:schemeClr val="bg1"/>
                  </a:glow>
                </a:effectLst>
              </a:rPr>
              <a:t> </a:t>
            </a:r>
            <a:r>
              <a:rPr lang="en-US" sz="4800" dirty="0" err="1">
                <a:effectLst>
                  <a:glow rad="254000">
                    <a:schemeClr val="bg1"/>
                  </a:glow>
                </a:effectLst>
              </a:rPr>
              <a:t>oo</a:t>
            </a:r>
            <a:r>
              <a:rPr lang="en-US" sz="4800" dirty="0">
                <a:effectLst>
                  <a:glow rad="254000">
                    <a:schemeClr val="bg1"/>
                  </a:glow>
                </a:effectLst>
              </a:rPr>
              <a:t>-ooh </a:t>
            </a:r>
            <a:r>
              <a:rPr lang="en-US" sz="4800" dirty="0" err="1">
                <a:effectLst>
                  <a:glow rad="254000">
                    <a:schemeClr val="bg1"/>
                  </a:glow>
                </a:effectLst>
              </a:rPr>
              <a:t>ooh</a:t>
            </a:r>
            <a:r>
              <a:rPr lang="en-US" sz="4800" dirty="0">
                <a:effectLst>
                  <a:glow rad="254000">
                    <a:schemeClr val="bg1"/>
                  </a:glow>
                </a:effectLst>
              </a:rPr>
              <a:t> </a:t>
            </a:r>
            <a:r>
              <a:rPr lang="en-US" sz="4800" dirty="0" err="1">
                <a:effectLst>
                  <a:glow rad="254000">
                    <a:schemeClr val="bg1"/>
                  </a:glow>
                </a:effectLst>
              </a:rPr>
              <a:t>oo</a:t>
            </a:r>
            <a:r>
              <a:rPr lang="en-US" sz="4800" dirty="0">
                <a:effectLst>
                  <a:glow rad="254000">
                    <a:schemeClr val="bg1"/>
                  </a:glow>
                </a:effectLst>
              </a:rPr>
              <a:t>-ooh </a:t>
            </a:r>
            <a:br>
              <a:rPr lang="en-US" sz="4800" dirty="0">
                <a:effectLst>
                  <a:glow rad="254000">
                    <a:schemeClr val="bg1"/>
                  </a:glow>
                </a:effectLst>
              </a:rPr>
            </a:br>
            <a:r>
              <a:rPr lang="en-US" sz="4800" dirty="0">
                <a:effectLst>
                  <a:glow rad="254000">
                    <a:schemeClr val="bg1"/>
                  </a:glow>
                </a:effectLst>
              </a:rPr>
              <a:t>Don't worry, be happy</a:t>
            </a:r>
          </a:p>
        </p:txBody>
      </p:sp>
    </p:spTree>
    <p:extLst>
      <p:ext uri="{BB962C8B-B14F-4D97-AF65-F5344CB8AC3E}">
        <p14:creationId xmlns:p14="http://schemas.microsoft.com/office/powerpoint/2010/main" val="2200015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E5C8C64C-3B52-4323-A4B7-9BEB3DCB1F40}"/>
              </a:ext>
            </a:extLst>
          </p:cNvPr>
          <p:cNvPicPr>
            <a:picLocks noChangeAspect="1" noChangeArrowheads="1"/>
          </p:cNvPicPr>
          <p:nvPr/>
        </p:nvPicPr>
        <p:blipFill>
          <a:blip r:embed="rId2" cstate="print"/>
          <a:srcRect/>
          <a:stretch>
            <a:fillRect/>
          </a:stretch>
        </p:blipFill>
        <p:spPr bwMode="auto">
          <a:xfrm>
            <a:off x="7696200" y="381000"/>
            <a:ext cx="3919537" cy="5187950"/>
          </a:xfrm>
          <a:prstGeom prst="rect">
            <a:avLst/>
          </a:prstGeom>
          <a:noFill/>
          <a:ln w="9525">
            <a:noFill/>
            <a:miter lim="800000"/>
            <a:headEnd/>
            <a:tailEnd/>
          </a:ln>
        </p:spPr>
      </p:pic>
      <p:sp>
        <p:nvSpPr>
          <p:cNvPr id="13314" name="Rectangle 2"/>
          <p:cNvSpPr>
            <a:spLocks noGrp="1" noChangeArrowheads="1"/>
          </p:cNvSpPr>
          <p:nvPr>
            <p:ph type="body" idx="1"/>
          </p:nvPr>
        </p:nvSpPr>
        <p:spPr>
          <a:xfrm>
            <a:off x="185529" y="381001"/>
            <a:ext cx="11744741" cy="4525963"/>
          </a:xfrm>
        </p:spPr>
        <p:txBody>
          <a:bodyPr/>
          <a:lstStyle/>
          <a:p>
            <a:pPr marL="511175" indent="-349250">
              <a:lnSpc>
                <a:spcPct val="80000"/>
              </a:lnSpc>
              <a:defRPr/>
            </a:pPr>
            <a:r>
              <a:rPr lang="en-US" b="1" baseline="30000" dirty="0"/>
              <a:t>3</a:t>
            </a:r>
            <a:r>
              <a:rPr lang="en-US" b="1" dirty="0"/>
              <a:t> Trust in the LORD and </a:t>
            </a:r>
            <a:br>
              <a:rPr lang="en-US" b="1" dirty="0"/>
            </a:br>
            <a:r>
              <a:rPr lang="en-US" b="1" dirty="0"/>
              <a:t>do good; </a:t>
            </a:r>
            <a:br>
              <a:rPr lang="en-US" b="1" dirty="0"/>
            </a:br>
            <a:r>
              <a:rPr lang="en-US" b="1" dirty="0"/>
              <a:t>dwell in the land and </a:t>
            </a:r>
            <a:br>
              <a:rPr lang="en-US" b="1" dirty="0"/>
            </a:br>
            <a:r>
              <a:rPr lang="en-US" b="1" dirty="0"/>
              <a:t>enjoy safe pasture.</a:t>
            </a:r>
          </a:p>
          <a:p>
            <a:pPr marL="511175" indent="-349250">
              <a:lnSpc>
                <a:spcPct val="80000"/>
              </a:lnSpc>
              <a:defRPr/>
            </a:pPr>
            <a:r>
              <a:rPr lang="en-US" b="1" dirty="0"/>
              <a:t> </a:t>
            </a:r>
            <a:r>
              <a:rPr lang="en-US" b="1" baseline="30000" dirty="0"/>
              <a:t>4</a:t>
            </a:r>
            <a:r>
              <a:rPr lang="en-US" b="1" dirty="0"/>
              <a:t> Delight yourself in the LORD </a:t>
            </a:r>
            <a:br>
              <a:rPr lang="en-US" b="1" dirty="0"/>
            </a:br>
            <a:r>
              <a:rPr lang="en-US" b="1" dirty="0"/>
              <a:t>and </a:t>
            </a:r>
            <a:r>
              <a:rPr lang="en-US" b="1" dirty="0">
                <a:solidFill>
                  <a:schemeClr val="bg1"/>
                </a:solidFill>
                <a:effectLst>
                  <a:glow rad="127000">
                    <a:srgbClr val="C00000"/>
                  </a:glow>
                </a:effectLst>
              </a:rPr>
              <a:t>he will give you the </a:t>
            </a:r>
            <a:br>
              <a:rPr lang="en-US" b="1" dirty="0">
                <a:solidFill>
                  <a:schemeClr val="bg1"/>
                </a:solidFill>
                <a:effectLst>
                  <a:glow rad="127000">
                    <a:srgbClr val="C00000"/>
                  </a:glow>
                </a:effectLst>
              </a:rPr>
            </a:br>
            <a:r>
              <a:rPr lang="en-US" b="1" dirty="0">
                <a:solidFill>
                  <a:schemeClr val="bg1"/>
                </a:solidFill>
                <a:effectLst>
                  <a:glow rad="127000">
                    <a:srgbClr val="C00000"/>
                  </a:glow>
                </a:effectLst>
              </a:rPr>
              <a:t>desires of your heart.</a:t>
            </a:r>
          </a:p>
          <a:p>
            <a:pPr marL="511175" indent="-349250">
              <a:lnSpc>
                <a:spcPct val="80000"/>
              </a:lnSpc>
              <a:defRPr/>
            </a:pPr>
            <a:endParaRPr lang="en-US" b="1" dirty="0"/>
          </a:p>
        </p:txBody>
      </p:sp>
      <p:sp>
        <p:nvSpPr>
          <p:cNvPr id="13322" name="Text Box 10"/>
          <p:cNvSpPr txBox="1">
            <a:spLocks noChangeArrowheads="1"/>
          </p:cNvSpPr>
          <p:nvPr/>
        </p:nvSpPr>
        <p:spPr bwMode="auto">
          <a:xfrm>
            <a:off x="1364974" y="2595266"/>
            <a:ext cx="444352" cy="707886"/>
          </a:xfrm>
          <a:prstGeom prst="rect">
            <a:avLst/>
          </a:prstGeom>
          <a:solidFill>
            <a:schemeClr val="bg1"/>
          </a:solidFill>
          <a:ln w="76200">
            <a:solidFill>
              <a:srgbClr val="C00000"/>
            </a:solidFill>
            <a:miter lim="800000"/>
            <a:headEnd/>
            <a:tailEnd/>
          </a:ln>
        </p:spPr>
        <p:txBody>
          <a:bodyPr wrap="none">
            <a:spAutoFit/>
          </a:bodyPr>
          <a:lstStyle/>
          <a:p>
            <a:r>
              <a:rPr lang="en-US" sz="4000" b="1" dirty="0"/>
              <a:t>1</a:t>
            </a:r>
          </a:p>
        </p:txBody>
      </p:sp>
      <p:sp>
        <p:nvSpPr>
          <p:cNvPr id="21" name="Text Box 3"/>
          <p:cNvSpPr txBox="1">
            <a:spLocks noChangeArrowheads="1"/>
          </p:cNvSpPr>
          <p:nvPr/>
        </p:nvSpPr>
        <p:spPr bwMode="auto">
          <a:xfrm>
            <a:off x="337930" y="3810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1</a:t>
            </a:r>
          </a:p>
        </p:txBody>
      </p:sp>
      <p:sp>
        <p:nvSpPr>
          <p:cNvPr id="22" name="Text Box 4"/>
          <p:cNvSpPr txBox="1">
            <a:spLocks noChangeArrowheads="1"/>
          </p:cNvSpPr>
          <p:nvPr/>
        </p:nvSpPr>
        <p:spPr bwMode="auto">
          <a:xfrm>
            <a:off x="337930" y="7874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2</a:t>
            </a:r>
          </a:p>
        </p:txBody>
      </p:sp>
      <p:sp>
        <p:nvSpPr>
          <p:cNvPr id="23" name="Text Box 5"/>
          <p:cNvSpPr txBox="1">
            <a:spLocks noChangeArrowheads="1"/>
          </p:cNvSpPr>
          <p:nvPr/>
        </p:nvSpPr>
        <p:spPr bwMode="auto">
          <a:xfrm>
            <a:off x="337930" y="12446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3</a:t>
            </a:r>
          </a:p>
        </p:txBody>
      </p:sp>
      <p:sp>
        <p:nvSpPr>
          <p:cNvPr id="24" name="Text Box 6"/>
          <p:cNvSpPr txBox="1">
            <a:spLocks noChangeArrowheads="1"/>
          </p:cNvSpPr>
          <p:nvPr/>
        </p:nvSpPr>
        <p:spPr bwMode="auto">
          <a:xfrm>
            <a:off x="337930" y="1692276"/>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4</a:t>
            </a:r>
          </a:p>
        </p:txBody>
      </p:sp>
      <p:sp>
        <p:nvSpPr>
          <p:cNvPr id="25" name="Text Box 7"/>
          <p:cNvSpPr txBox="1">
            <a:spLocks noChangeArrowheads="1"/>
          </p:cNvSpPr>
          <p:nvPr/>
        </p:nvSpPr>
        <p:spPr bwMode="auto">
          <a:xfrm>
            <a:off x="341105" y="21336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5</a:t>
            </a:r>
          </a:p>
        </p:txBody>
      </p:sp>
    </p:spTree>
    <p:extLst>
      <p:ext uri="{BB962C8B-B14F-4D97-AF65-F5344CB8AC3E}">
        <p14:creationId xmlns:p14="http://schemas.microsoft.com/office/powerpoint/2010/main" val="932520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185529" y="381001"/>
            <a:ext cx="11744741" cy="4525963"/>
          </a:xfrm>
        </p:spPr>
        <p:txBody>
          <a:bodyPr/>
          <a:lstStyle/>
          <a:p>
            <a:pPr marL="511175" indent="-349250">
              <a:lnSpc>
                <a:spcPct val="80000"/>
              </a:lnSpc>
              <a:defRPr/>
            </a:pPr>
            <a:r>
              <a:rPr lang="en-US" b="1" baseline="30000" dirty="0"/>
              <a:t>3</a:t>
            </a:r>
            <a:r>
              <a:rPr lang="en-US" b="1" dirty="0"/>
              <a:t> Trust in the LORD and </a:t>
            </a:r>
            <a:br>
              <a:rPr lang="en-US" b="1" dirty="0"/>
            </a:br>
            <a:r>
              <a:rPr lang="en-US" b="1" dirty="0"/>
              <a:t>do good; </a:t>
            </a:r>
            <a:br>
              <a:rPr lang="en-US" b="1" dirty="0"/>
            </a:br>
            <a:r>
              <a:rPr lang="en-US" b="1" dirty="0"/>
              <a:t>dwell in the land and </a:t>
            </a:r>
            <a:br>
              <a:rPr lang="en-US" b="1" dirty="0"/>
            </a:br>
            <a:r>
              <a:rPr lang="en-US" b="1" dirty="0"/>
              <a:t>enjoy safe pasture.</a:t>
            </a:r>
          </a:p>
          <a:p>
            <a:pPr marL="511175" indent="-349250">
              <a:lnSpc>
                <a:spcPct val="80000"/>
              </a:lnSpc>
              <a:defRPr/>
            </a:pPr>
            <a:r>
              <a:rPr lang="en-US" b="1" dirty="0"/>
              <a:t> </a:t>
            </a:r>
            <a:r>
              <a:rPr lang="en-US" b="1" baseline="30000" dirty="0"/>
              <a:t>4</a:t>
            </a:r>
            <a:r>
              <a:rPr lang="en-US" b="1" dirty="0"/>
              <a:t> Delight yourself in the LORD </a:t>
            </a:r>
            <a:br>
              <a:rPr lang="en-US" b="1" dirty="0"/>
            </a:br>
            <a:r>
              <a:rPr lang="en-US" b="1" dirty="0"/>
              <a:t>and he will give you the </a:t>
            </a:r>
            <a:br>
              <a:rPr lang="en-US" b="1" dirty="0"/>
            </a:br>
            <a:r>
              <a:rPr lang="en-US" b="1" dirty="0"/>
              <a:t>desires of your heart.</a:t>
            </a:r>
          </a:p>
          <a:p>
            <a:pPr marL="511175" indent="-349250">
              <a:lnSpc>
                <a:spcPct val="80000"/>
              </a:lnSpc>
              <a:defRPr/>
            </a:pPr>
            <a:r>
              <a:rPr lang="en-US" b="1" baseline="30000" dirty="0"/>
              <a:t> 5</a:t>
            </a:r>
            <a:r>
              <a:rPr lang="en-US" b="1" dirty="0"/>
              <a:t> </a:t>
            </a:r>
            <a:r>
              <a:rPr lang="en-US" b="1" dirty="0">
                <a:solidFill>
                  <a:srgbClr val="C00000"/>
                </a:solidFill>
              </a:rPr>
              <a:t>Commit your way </a:t>
            </a:r>
            <a:r>
              <a:rPr lang="en-US" b="1" dirty="0"/>
              <a:t>to the LORD;</a:t>
            </a:r>
          </a:p>
          <a:p>
            <a:pPr marL="511175" indent="-349250">
              <a:lnSpc>
                <a:spcPct val="80000"/>
              </a:lnSpc>
              <a:defRPr/>
            </a:pPr>
            <a:endParaRPr lang="en-US" b="1" dirty="0"/>
          </a:p>
        </p:txBody>
      </p:sp>
      <p:sp>
        <p:nvSpPr>
          <p:cNvPr id="13322" name="Text Box 10"/>
          <p:cNvSpPr txBox="1">
            <a:spLocks noChangeArrowheads="1"/>
          </p:cNvSpPr>
          <p:nvPr/>
        </p:nvSpPr>
        <p:spPr bwMode="auto">
          <a:xfrm>
            <a:off x="1364974" y="2595266"/>
            <a:ext cx="444352" cy="707886"/>
          </a:xfrm>
          <a:prstGeom prst="rect">
            <a:avLst/>
          </a:prstGeom>
          <a:solidFill>
            <a:schemeClr val="bg1"/>
          </a:solidFill>
          <a:ln w="76200">
            <a:solidFill>
              <a:srgbClr val="C00000"/>
            </a:solidFill>
            <a:miter lim="800000"/>
            <a:headEnd/>
            <a:tailEnd/>
          </a:ln>
        </p:spPr>
        <p:txBody>
          <a:bodyPr wrap="none">
            <a:spAutoFit/>
          </a:bodyPr>
          <a:lstStyle/>
          <a:p>
            <a:r>
              <a:rPr lang="en-US" sz="4000" b="1" dirty="0"/>
              <a:t>1</a:t>
            </a:r>
          </a:p>
        </p:txBody>
      </p:sp>
      <p:sp>
        <p:nvSpPr>
          <p:cNvPr id="21" name="Text Box 3"/>
          <p:cNvSpPr txBox="1">
            <a:spLocks noChangeArrowheads="1"/>
          </p:cNvSpPr>
          <p:nvPr/>
        </p:nvSpPr>
        <p:spPr bwMode="auto">
          <a:xfrm>
            <a:off x="337930" y="3810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1</a:t>
            </a:r>
          </a:p>
        </p:txBody>
      </p:sp>
      <p:sp>
        <p:nvSpPr>
          <p:cNvPr id="22" name="Text Box 4"/>
          <p:cNvSpPr txBox="1">
            <a:spLocks noChangeArrowheads="1"/>
          </p:cNvSpPr>
          <p:nvPr/>
        </p:nvSpPr>
        <p:spPr bwMode="auto">
          <a:xfrm>
            <a:off x="337930" y="7874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2</a:t>
            </a:r>
          </a:p>
        </p:txBody>
      </p:sp>
      <p:sp>
        <p:nvSpPr>
          <p:cNvPr id="23" name="Text Box 5"/>
          <p:cNvSpPr txBox="1">
            <a:spLocks noChangeArrowheads="1"/>
          </p:cNvSpPr>
          <p:nvPr/>
        </p:nvSpPr>
        <p:spPr bwMode="auto">
          <a:xfrm>
            <a:off x="337930" y="12446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3</a:t>
            </a:r>
          </a:p>
        </p:txBody>
      </p:sp>
      <p:sp>
        <p:nvSpPr>
          <p:cNvPr id="24" name="Text Box 6"/>
          <p:cNvSpPr txBox="1">
            <a:spLocks noChangeArrowheads="1"/>
          </p:cNvSpPr>
          <p:nvPr/>
        </p:nvSpPr>
        <p:spPr bwMode="auto">
          <a:xfrm>
            <a:off x="337930" y="1692276"/>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4</a:t>
            </a:r>
          </a:p>
        </p:txBody>
      </p:sp>
      <p:sp>
        <p:nvSpPr>
          <p:cNvPr id="25" name="Text Box 7"/>
          <p:cNvSpPr txBox="1">
            <a:spLocks noChangeArrowheads="1"/>
          </p:cNvSpPr>
          <p:nvPr/>
        </p:nvSpPr>
        <p:spPr bwMode="auto">
          <a:xfrm>
            <a:off x="341105" y="21336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5</a:t>
            </a:r>
          </a:p>
        </p:txBody>
      </p:sp>
      <p:sp>
        <p:nvSpPr>
          <p:cNvPr id="2" name="Text Box 8">
            <a:extLst>
              <a:ext uri="{FF2B5EF4-FFF2-40B4-BE49-F238E27FC236}">
                <a16:creationId xmlns:a16="http://schemas.microsoft.com/office/drawing/2014/main" id="{F90F667D-581D-4C51-82D0-1DC690429C9A}"/>
              </a:ext>
            </a:extLst>
          </p:cNvPr>
          <p:cNvSpPr txBox="1">
            <a:spLocks noChangeArrowheads="1"/>
          </p:cNvSpPr>
          <p:nvPr/>
        </p:nvSpPr>
        <p:spPr bwMode="auto">
          <a:xfrm>
            <a:off x="406184" y="4281143"/>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dirty="0">
                <a:solidFill>
                  <a:schemeClr val="bg1"/>
                </a:solidFill>
              </a:rPr>
              <a:t>6</a:t>
            </a:r>
          </a:p>
        </p:txBody>
      </p:sp>
      <p:pic>
        <p:nvPicPr>
          <p:cNvPr id="4" name="Picture 14">
            <a:extLst>
              <a:ext uri="{FF2B5EF4-FFF2-40B4-BE49-F238E27FC236}">
                <a16:creationId xmlns:a16="http://schemas.microsoft.com/office/drawing/2014/main" id="{A4E2A821-F873-4D14-AC3C-77CBB53A153E}"/>
              </a:ext>
            </a:extLst>
          </p:cNvPr>
          <p:cNvPicPr>
            <a:picLocks noChangeAspect="1" noChangeArrowheads="1"/>
          </p:cNvPicPr>
          <p:nvPr/>
        </p:nvPicPr>
        <p:blipFill>
          <a:blip r:embed="rId2" cstate="print"/>
          <a:srcRect/>
          <a:stretch>
            <a:fillRect/>
          </a:stretch>
        </p:blipFill>
        <p:spPr bwMode="auto">
          <a:xfrm>
            <a:off x="7845425" y="-1588"/>
            <a:ext cx="4346575" cy="6859588"/>
          </a:xfrm>
          <a:prstGeom prst="rect">
            <a:avLst/>
          </a:prstGeom>
          <a:noFill/>
          <a:ln w="9525">
            <a:noFill/>
            <a:miter lim="800000"/>
            <a:headEnd/>
            <a:tailEnd/>
          </a:ln>
        </p:spPr>
      </p:pic>
      <p:sp>
        <p:nvSpPr>
          <p:cNvPr id="5" name="Text Box 16">
            <a:extLst>
              <a:ext uri="{FF2B5EF4-FFF2-40B4-BE49-F238E27FC236}">
                <a16:creationId xmlns:a16="http://schemas.microsoft.com/office/drawing/2014/main" id="{05459068-7EE0-4CA7-90B8-810D61C3E927}"/>
              </a:ext>
            </a:extLst>
          </p:cNvPr>
          <p:cNvSpPr txBox="1">
            <a:spLocks noChangeArrowheads="1"/>
          </p:cNvSpPr>
          <p:nvPr/>
        </p:nvSpPr>
        <p:spPr bwMode="auto">
          <a:xfrm>
            <a:off x="2819514" y="4906964"/>
            <a:ext cx="5917004" cy="1754326"/>
          </a:xfrm>
          <a:prstGeom prst="rect">
            <a:avLst/>
          </a:prstGeom>
          <a:noFill/>
          <a:ln w="9525">
            <a:noFill/>
            <a:miter lim="800000"/>
            <a:headEnd/>
            <a:tailEnd/>
          </a:ln>
          <a:effectLst/>
        </p:spPr>
        <p:txBody>
          <a:bodyPr wrap="none">
            <a:spAutoFit/>
          </a:bodyPr>
          <a:lstStyle/>
          <a:p>
            <a:pPr algn="ctr">
              <a:defRPr/>
            </a:pPr>
            <a:r>
              <a:rPr lang="en-US" sz="5400" b="1" dirty="0">
                <a:effectLst>
                  <a:glow rad="254000">
                    <a:schemeClr val="bg1"/>
                  </a:glow>
                  <a:outerShdw blurRad="38100" dist="38100" dir="2700000" algn="tl">
                    <a:srgbClr val="000000">
                      <a:alpha val="43137"/>
                    </a:srgbClr>
                  </a:outerShdw>
                </a:effectLst>
                <a:latin typeface="Arial" pitchFamily="34" charset="0"/>
              </a:rPr>
              <a:t>Roll your burden </a:t>
            </a:r>
          </a:p>
          <a:p>
            <a:pPr algn="ctr">
              <a:defRPr/>
            </a:pPr>
            <a:r>
              <a:rPr lang="en-US" sz="5400" b="1" dirty="0">
                <a:effectLst>
                  <a:glow rad="254000">
                    <a:schemeClr val="bg1"/>
                  </a:glow>
                  <a:outerShdw blurRad="38100" dist="38100" dir="2700000" algn="tl">
                    <a:srgbClr val="000000">
                      <a:alpha val="43137"/>
                    </a:srgbClr>
                  </a:outerShdw>
                </a:effectLst>
                <a:latin typeface="Arial" pitchFamily="34" charset="0"/>
              </a:rPr>
              <a:t>on Him</a:t>
            </a:r>
          </a:p>
        </p:txBody>
      </p:sp>
    </p:spTree>
    <p:extLst>
      <p:ext uri="{BB962C8B-B14F-4D97-AF65-F5344CB8AC3E}">
        <p14:creationId xmlns:p14="http://schemas.microsoft.com/office/powerpoint/2010/main" val="1606387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780B3D29-4FDC-4E1B-9F3A-0CD8E1BD50DC}"/>
              </a:ext>
            </a:extLst>
          </p:cNvPr>
          <p:cNvPicPr>
            <a:picLocks noChangeAspect="1" noChangeArrowheads="1"/>
          </p:cNvPicPr>
          <p:nvPr/>
        </p:nvPicPr>
        <p:blipFill>
          <a:blip r:embed="rId2" cstate="print"/>
          <a:srcRect r="53865"/>
          <a:stretch>
            <a:fillRect/>
          </a:stretch>
        </p:blipFill>
        <p:spPr bwMode="auto">
          <a:xfrm>
            <a:off x="9056688" y="-152400"/>
            <a:ext cx="3135312" cy="6877050"/>
          </a:xfrm>
          <a:prstGeom prst="rect">
            <a:avLst/>
          </a:prstGeom>
          <a:noFill/>
          <a:ln w="9525">
            <a:noFill/>
            <a:miter lim="800000"/>
            <a:headEnd/>
            <a:tailEnd/>
          </a:ln>
        </p:spPr>
      </p:pic>
      <p:sp>
        <p:nvSpPr>
          <p:cNvPr id="13314" name="Rectangle 2"/>
          <p:cNvSpPr>
            <a:spLocks noGrp="1" noChangeArrowheads="1"/>
          </p:cNvSpPr>
          <p:nvPr>
            <p:ph type="body" idx="1"/>
          </p:nvPr>
        </p:nvSpPr>
        <p:spPr>
          <a:xfrm>
            <a:off x="185529" y="381001"/>
            <a:ext cx="11744741" cy="4525963"/>
          </a:xfrm>
        </p:spPr>
        <p:txBody>
          <a:bodyPr/>
          <a:lstStyle/>
          <a:p>
            <a:pPr marL="511175" indent="-349250">
              <a:lnSpc>
                <a:spcPct val="80000"/>
              </a:lnSpc>
              <a:defRPr/>
            </a:pPr>
            <a:r>
              <a:rPr lang="en-US" b="1" baseline="30000" dirty="0"/>
              <a:t>3</a:t>
            </a:r>
            <a:r>
              <a:rPr lang="en-US" b="1" dirty="0"/>
              <a:t> Trust in the LORD and </a:t>
            </a:r>
            <a:br>
              <a:rPr lang="en-US" b="1" dirty="0"/>
            </a:br>
            <a:r>
              <a:rPr lang="en-US" b="1" dirty="0"/>
              <a:t>do good; </a:t>
            </a:r>
            <a:br>
              <a:rPr lang="en-US" b="1" dirty="0"/>
            </a:br>
            <a:r>
              <a:rPr lang="en-US" b="1" dirty="0"/>
              <a:t>dwell in the land and </a:t>
            </a:r>
            <a:br>
              <a:rPr lang="en-US" b="1" dirty="0"/>
            </a:br>
            <a:r>
              <a:rPr lang="en-US" b="1" dirty="0"/>
              <a:t>enjoy safe pasture.</a:t>
            </a:r>
          </a:p>
          <a:p>
            <a:pPr marL="511175" indent="-349250">
              <a:lnSpc>
                <a:spcPct val="80000"/>
              </a:lnSpc>
              <a:defRPr/>
            </a:pPr>
            <a:r>
              <a:rPr lang="en-US" b="1" dirty="0"/>
              <a:t> </a:t>
            </a:r>
            <a:r>
              <a:rPr lang="en-US" b="1" baseline="30000" dirty="0"/>
              <a:t>4</a:t>
            </a:r>
            <a:r>
              <a:rPr lang="en-US" b="1" dirty="0"/>
              <a:t> Delight yourself in the LORD </a:t>
            </a:r>
            <a:br>
              <a:rPr lang="en-US" b="1" dirty="0"/>
            </a:br>
            <a:r>
              <a:rPr lang="en-US" b="1" dirty="0"/>
              <a:t>and he will give you the </a:t>
            </a:r>
            <a:br>
              <a:rPr lang="en-US" b="1" dirty="0"/>
            </a:br>
            <a:r>
              <a:rPr lang="en-US" b="1" dirty="0"/>
              <a:t>desires of your heart.</a:t>
            </a:r>
          </a:p>
          <a:p>
            <a:pPr marL="511175" indent="-349250">
              <a:lnSpc>
                <a:spcPct val="80000"/>
              </a:lnSpc>
              <a:defRPr/>
            </a:pPr>
            <a:r>
              <a:rPr lang="en-US" b="1" baseline="30000" dirty="0"/>
              <a:t> 5</a:t>
            </a:r>
            <a:r>
              <a:rPr lang="en-US" b="1" dirty="0"/>
              <a:t> Commit your way to the LORD;</a:t>
            </a:r>
          </a:p>
          <a:p>
            <a:pPr marL="511175" indent="-349250">
              <a:lnSpc>
                <a:spcPct val="80000"/>
              </a:lnSpc>
              <a:defRPr/>
            </a:pPr>
            <a:r>
              <a:rPr lang="en-US" b="1" dirty="0">
                <a:solidFill>
                  <a:srgbClr val="C00000"/>
                </a:solidFill>
                <a:effectLst>
                  <a:glow rad="254000">
                    <a:schemeClr val="bg1"/>
                  </a:glow>
                </a:effectLst>
              </a:rPr>
              <a:t>	trust in </a:t>
            </a:r>
            <a:r>
              <a:rPr lang="en-US" b="1" dirty="0"/>
              <a:t>him</a:t>
            </a:r>
          </a:p>
        </p:txBody>
      </p:sp>
      <p:sp>
        <p:nvSpPr>
          <p:cNvPr id="21" name="Text Box 3"/>
          <p:cNvSpPr txBox="1">
            <a:spLocks noChangeArrowheads="1"/>
          </p:cNvSpPr>
          <p:nvPr/>
        </p:nvSpPr>
        <p:spPr bwMode="auto">
          <a:xfrm>
            <a:off x="337930" y="3810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1</a:t>
            </a:r>
          </a:p>
        </p:txBody>
      </p:sp>
      <p:sp>
        <p:nvSpPr>
          <p:cNvPr id="22" name="Text Box 4"/>
          <p:cNvSpPr txBox="1">
            <a:spLocks noChangeArrowheads="1"/>
          </p:cNvSpPr>
          <p:nvPr/>
        </p:nvSpPr>
        <p:spPr bwMode="auto">
          <a:xfrm>
            <a:off x="337930" y="7874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2</a:t>
            </a:r>
          </a:p>
        </p:txBody>
      </p:sp>
      <p:sp>
        <p:nvSpPr>
          <p:cNvPr id="23" name="Text Box 5"/>
          <p:cNvSpPr txBox="1">
            <a:spLocks noChangeArrowheads="1"/>
          </p:cNvSpPr>
          <p:nvPr/>
        </p:nvSpPr>
        <p:spPr bwMode="auto">
          <a:xfrm>
            <a:off x="337930" y="12446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3</a:t>
            </a:r>
          </a:p>
        </p:txBody>
      </p:sp>
      <p:sp>
        <p:nvSpPr>
          <p:cNvPr id="24" name="Text Box 6"/>
          <p:cNvSpPr txBox="1">
            <a:spLocks noChangeArrowheads="1"/>
          </p:cNvSpPr>
          <p:nvPr/>
        </p:nvSpPr>
        <p:spPr bwMode="auto">
          <a:xfrm>
            <a:off x="337930" y="1692276"/>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4</a:t>
            </a:r>
          </a:p>
        </p:txBody>
      </p:sp>
      <p:sp>
        <p:nvSpPr>
          <p:cNvPr id="25" name="Text Box 7"/>
          <p:cNvSpPr txBox="1">
            <a:spLocks noChangeArrowheads="1"/>
          </p:cNvSpPr>
          <p:nvPr/>
        </p:nvSpPr>
        <p:spPr bwMode="auto">
          <a:xfrm>
            <a:off x="341105" y="21336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5</a:t>
            </a:r>
          </a:p>
        </p:txBody>
      </p:sp>
      <p:sp>
        <p:nvSpPr>
          <p:cNvPr id="2" name="Text Box 8">
            <a:extLst>
              <a:ext uri="{FF2B5EF4-FFF2-40B4-BE49-F238E27FC236}">
                <a16:creationId xmlns:a16="http://schemas.microsoft.com/office/drawing/2014/main" id="{F90F667D-581D-4C51-82D0-1DC690429C9A}"/>
              </a:ext>
            </a:extLst>
          </p:cNvPr>
          <p:cNvSpPr txBox="1">
            <a:spLocks noChangeArrowheads="1"/>
          </p:cNvSpPr>
          <p:nvPr/>
        </p:nvSpPr>
        <p:spPr bwMode="auto">
          <a:xfrm>
            <a:off x="406184" y="4281143"/>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dirty="0">
                <a:solidFill>
                  <a:schemeClr val="bg1"/>
                </a:solidFill>
              </a:rPr>
              <a:t>6</a:t>
            </a:r>
          </a:p>
        </p:txBody>
      </p:sp>
      <p:sp>
        <p:nvSpPr>
          <p:cNvPr id="6" name="Text Box 9">
            <a:extLst>
              <a:ext uri="{FF2B5EF4-FFF2-40B4-BE49-F238E27FC236}">
                <a16:creationId xmlns:a16="http://schemas.microsoft.com/office/drawing/2014/main" id="{3FA3A517-F916-4902-B08D-218160C58049}"/>
              </a:ext>
            </a:extLst>
          </p:cNvPr>
          <p:cNvSpPr txBox="1">
            <a:spLocks noChangeArrowheads="1"/>
          </p:cNvSpPr>
          <p:nvPr/>
        </p:nvSpPr>
        <p:spPr bwMode="auto">
          <a:xfrm>
            <a:off x="406184" y="5057405"/>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dirty="0">
                <a:solidFill>
                  <a:schemeClr val="bg1"/>
                </a:solidFill>
              </a:rPr>
              <a:t>1</a:t>
            </a:r>
          </a:p>
        </p:txBody>
      </p:sp>
      <p:sp>
        <p:nvSpPr>
          <p:cNvPr id="8" name="Text Box 10">
            <a:extLst>
              <a:ext uri="{FF2B5EF4-FFF2-40B4-BE49-F238E27FC236}">
                <a16:creationId xmlns:a16="http://schemas.microsoft.com/office/drawing/2014/main" id="{49D4A387-C0ED-4C98-BFF5-AFF8A0F828B6}"/>
              </a:ext>
            </a:extLst>
          </p:cNvPr>
          <p:cNvSpPr txBox="1">
            <a:spLocks noChangeArrowheads="1"/>
          </p:cNvSpPr>
          <p:nvPr/>
        </p:nvSpPr>
        <p:spPr bwMode="auto">
          <a:xfrm>
            <a:off x="1364974" y="2595266"/>
            <a:ext cx="444352" cy="707886"/>
          </a:xfrm>
          <a:prstGeom prst="rect">
            <a:avLst/>
          </a:prstGeom>
          <a:solidFill>
            <a:schemeClr val="bg1"/>
          </a:solidFill>
          <a:ln w="9525">
            <a:solidFill>
              <a:schemeClr val="accent2"/>
            </a:solidFill>
            <a:miter lim="800000"/>
            <a:headEnd/>
            <a:tailEnd/>
          </a:ln>
        </p:spPr>
        <p:txBody>
          <a:bodyPr wrap="none">
            <a:spAutoFit/>
          </a:bodyPr>
          <a:lstStyle/>
          <a:p>
            <a:r>
              <a:rPr lang="en-US" sz="4000" b="1" dirty="0"/>
              <a:t>1</a:t>
            </a:r>
          </a:p>
        </p:txBody>
      </p:sp>
      <p:grpSp>
        <p:nvGrpSpPr>
          <p:cNvPr id="16" name="Group 18">
            <a:extLst>
              <a:ext uri="{FF2B5EF4-FFF2-40B4-BE49-F238E27FC236}">
                <a16:creationId xmlns:a16="http://schemas.microsoft.com/office/drawing/2014/main" id="{3EDB14D0-D269-4B4C-9226-459024D77EAE}"/>
              </a:ext>
            </a:extLst>
          </p:cNvPr>
          <p:cNvGrpSpPr>
            <a:grpSpLocks/>
          </p:cNvGrpSpPr>
          <p:nvPr/>
        </p:nvGrpSpPr>
        <p:grpSpPr bwMode="auto">
          <a:xfrm>
            <a:off x="406184" y="169819"/>
            <a:ext cx="2005712" cy="5621381"/>
            <a:chOff x="307" y="172"/>
            <a:chExt cx="837" cy="3081"/>
          </a:xfrm>
        </p:grpSpPr>
        <p:sp>
          <p:nvSpPr>
            <p:cNvPr id="17" name="Oval 15">
              <a:extLst>
                <a:ext uri="{FF2B5EF4-FFF2-40B4-BE49-F238E27FC236}">
                  <a16:creationId xmlns:a16="http://schemas.microsoft.com/office/drawing/2014/main" id="{B725D996-C48D-414A-B990-3F656E13CF58}"/>
                </a:ext>
              </a:extLst>
            </p:cNvPr>
            <p:cNvSpPr>
              <a:spLocks noChangeArrowheads="1"/>
            </p:cNvSpPr>
            <p:nvPr/>
          </p:nvSpPr>
          <p:spPr bwMode="auto">
            <a:xfrm>
              <a:off x="330" y="2812"/>
              <a:ext cx="814" cy="441"/>
            </a:xfrm>
            <a:prstGeom prst="ellipse">
              <a:avLst/>
            </a:prstGeom>
            <a:noFill/>
            <a:ln w="101600">
              <a:solidFill>
                <a:srgbClr val="FF0000"/>
              </a:solidFill>
              <a:round/>
              <a:headEnd/>
              <a:tailEnd/>
            </a:ln>
            <a:effectLst>
              <a:outerShdw dist="35921" dir="2700000" algn="ctr" rotWithShape="0">
                <a:schemeClr val="bg1"/>
              </a:outerShdw>
            </a:effectLst>
          </p:spPr>
          <p:txBody>
            <a:bodyPr wrap="none" anchor="ctr"/>
            <a:lstStyle/>
            <a:p>
              <a:pPr>
                <a:defRPr/>
              </a:pPr>
              <a:endParaRPr lang="en-US">
                <a:latin typeface="Arial" pitchFamily="34" charset="0"/>
              </a:endParaRPr>
            </a:p>
          </p:txBody>
        </p:sp>
        <p:sp>
          <p:nvSpPr>
            <p:cNvPr id="18" name="Oval 16">
              <a:extLst>
                <a:ext uri="{FF2B5EF4-FFF2-40B4-BE49-F238E27FC236}">
                  <a16:creationId xmlns:a16="http://schemas.microsoft.com/office/drawing/2014/main" id="{637E536F-0864-4750-BA6E-858D62E570B6}"/>
                </a:ext>
              </a:extLst>
            </p:cNvPr>
            <p:cNvSpPr>
              <a:spLocks noChangeArrowheads="1"/>
            </p:cNvSpPr>
            <p:nvPr/>
          </p:nvSpPr>
          <p:spPr bwMode="auto">
            <a:xfrm>
              <a:off x="307" y="172"/>
              <a:ext cx="814" cy="441"/>
            </a:xfrm>
            <a:prstGeom prst="ellipse">
              <a:avLst/>
            </a:prstGeom>
            <a:noFill/>
            <a:ln w="101600">
              <a:solidFill>
                <a:srgbClr val="FF0000"/>
              </a:solidFill>
              <a:round/>
              <a:headEnd/>
              <a:tailEnd/>
            </a:ln>
            <a:effectLst>
              <a:outerShdw dist="35921" dir="2700000" algn="ctr" rotWithShape="0">
                <a:schemeClr val="bg1"/>
              </a:outerShdw>
            </a:effectLst>
          </p:spPr>
          <p:txBody>
            <a:bodyPr wrap="none" anchor="ctr"/>
            <a:lstStyle/>
            <a:p>
              <a:pPr>
                <a:defRPr/>
              </a:pPr>
              <a:endParaRPr lang="en-US">
                <a:latin typeface="Arial" pitchFamily="34" charset="0"/>
              </a:endParaRPr>
            </a:p>
          </p:txBody>
        </p:sp>
        <p:sp>
          <p:nvSpPr>
            <p:cNvPr id="19" name="Line 17">
              <a:extLst>
                <a:ext uri="{FF2B5EF4-FFF2-40B4-BE49-F238E27FC236}">
                  <a16:creationId xmlns:a16="http://schemas.microsoft.com/office/drawing/2014/main" id="{A7BCB9E9-6D4B-435E-AB60-13500D565EF8}"/>
                </a:ext>
              </a:extLst>
            </p:cNvPr>
            <p:cNvSpPr>
              <a:spLocks noChangeShapeType="1"/>
            </p:cNvSpPr>
            <p:nvPr/>
          </p:nvSpPr>
          <p:spPr bwMode="auto">
            <a:xfrm flipV="1">
              <a:off x="737" y="644"/>
              <a:ext cx="17" cy="2168"/>
            </a:xfrm>
            <a:prstGeom prst="line">
              <a:avLst/>
            </a:prstGeom>
            <a:noFill/>
            <a:ln w="101600">
              <a:solidFill>
                <a:srgbClr val="FF0000"/>
              </a:solidFill>
              <a:round/>
              <a:headEnd/>
              <a:tailEnd type="triangle" w="med" len="med"/>
            </a:ln>
            <a:effectLst>
              <a:outerShdw dist="35921" dir="2700000" algn="ctr" rotWithShape="0">
                <a:schemeClr val="bg1"/>
              </a:outerShdw>
            </a:effectLst>
          </p:spPr>
          <p:txBody>
            <a:bodyPr/>
            <a:lstStyle/>
            <a:p>
              <a:pPr>
                <a:defRPr/>
              </a:pPr>
              <a:endParaRPr lang="en-US">
                <a:latin typeface="Arial" pitchFamily="34" charset="0"/>
              </a:endParaRPr>
            </a:p>
          </p:txBody>
        </p:sp>
      </p:grpSp>
    </p:spTree>
    <p:extLst>
      <p:ext uri="{BB962C8B-B14F-4D97-AF65-F5344CB8AC3E}">
        <p14:creationId xmlns:p14="http://schemas.microsoft.com/office/powerpoint/2010/main" val="2673938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780B3D29-4FDC-4E1B-9F3A-0CD8E1BD50DC}"/>
              </a:ext>
            </a:extLst>
          </p:cNvPr>
          <p:cNvPicPr>
            <a:picLocks noChangeAspect="1" noChangeArrowheads="1"/>
          </p:cNvPicPr>
          <p:nvPr/>
        </p:nvPicPr>
        <p:blipFill>
          <a:blip r:embed="rId2" cstate="print"/>
          <a:srcRect r="53865"/>
          <a:stretch>
            <a:fillRect/>
          </a:stretch>
        </p:blipFill>
        <p:spPr bwMode="auto">
          <a:xfrm>
            <a:off x="9056688" y="-152400"/>
            <a:ext cx="3135312" cy="6877050"/>
          </a:xfrm>
          <a:prstGeom prst="rect">
            <a:avLst/>
          </a:prstGeom>
          <a:noFill/>
          <a:ln w="9525">
            <a:noFill/>
            <a:miter lim="800000"/>
            <a:headEnd/>
            <a:tailEnd/>
          </a:ln>
        </p:spPr>
      </p:pic>
      <p:sp>
        <p:nvSpPr>
          <p:cNvPr id="13314" name="Rectangle 2"/>
          <p:cNvSpPr>
            <a:spLocks noGrp="1" noChangeArrowheads="1"/>
          </p:cNvSpPr>
          <p:nvPr>
            <p:ph type="body" idx="1"/>
          </p:nvPr>
        </p:nvSpPr>
        <p:spPr>
          <a:xfrm>
            <a:off x="185529" y="381001"/>
            <a:ext cx="11744741" cy="4525963"/>
          </a:xfrm>
        </p:spPr>
        <p:txBody>
          <a:bodyPr/>
          <a:lstStyle/>
          <a:p>
            <a:pPr marL="511175" indent="-349250">
              <a:lnSpc>
                <a:spcPct val="80000"/>
              </a:lnSpc>
              <a:defRPr/>
            </a:pPr>
            <a:r>
              <a:rPr lang="en-US" b="1" baseline="30000" dirty="0"/>
              <a:t>3</a:t>
            </a:r>
            <a:r>
              <a:rPr lang="en-US" b="1" dirty="0"/>
              <a:t> Trust in the LORD and </a:t>
            </a:r>
            <a:br>
              <a:rPr lang="en-US" b="1" dirty="0"/>
            </a:br>
            <a:r>
              <a:rPr lang="en-US" b="1" dirty="0"/>
              <a:t>do good; </a:t>
            </a:r>
            <a:br>
              <a:rPr lang="en-US" b="1" dirty="0"/>
            </a:br>
            <a:r>
              <a:rPr lang="en-US" b="1" dirty="0"/>
              <a:t>dwell in the land and </a:t>
            </a:r>
            <a:br>
              <a:rPr lang="en-US" b="1" dirty="0"/>
            </a:br>
            <a:r>
              <a:rPr lang="en-US" b="1" dirty="0"/>
              <a:t>enjoy safe pasture.</a:t>
            </a:r>
          </a:p>
          <a:p>
            <a:pPr marL="511175" indent="-349250">
              <a:lnSpc>
                <a:spcPct val="80000"/>
              </a:lnSpc>
              <a:defRPr/>
            </a:pPr>
            <a:r>
              <a:rPr lang="en-US" b="1" dirty="0"/>
              <a:t> </a:t>
            </a:r>
            <a:r>
              <a:rPr lang="en-US" b="1" baseline="30000" dirty="0"/>
              <a:t>4</a:t>
            </a:r>
            <a:r>
              <a:rPr lang="en-US" b="1" dirty="0"/>
              <a:t> Delight yourself in the LORD </a:t>
            </a:r>
            <a:br>
              <a:rPr lang="en-US" b="1" dirty="0"/>
            </a:br>
            <a:r>
              <a:rPr lang="en-US" b="1" dirty="0"/>
              <a:t>and he will give you the </a:t>
            </a:r>
            <a:br>
              <a:rPr lang="en-US" b="1" dirty="0"/>
            </a:br>
            <a:r>
              <a:rPr lang="en-US" b="1" dirty="0"/>
              <a:t>desires of your heart.</a:t>
            </a:r>
          </a:p>
          <a:p>
            <a:pPr marL="511175" indent="-349250">
              <a:lnSpc>
                <a:spcPct val="80000"/>
              </a:lnSpc>
              <a:defRPr/>
            </a:pPr>
            <a:r>
              <a:rPr lang="en-US" b="1" baseline="30000" dirty="0"/>
              <a:t> 5</a:t>
            </a:r>
            <a:r>
              <a:rPr lang="en-US" b="1" dirty="0"/>
              <a:t> Commit your way to the LORD;</a:t>
            </a:r>
          </a:p>
          <a:p>
            <a:pPr marL="511175" indent="-349250">
              <a:lnSpc>
                <a:spcPct val="80000"/>
              </a:lnSpc>
              <a:defRPr/>
            </a:pPr>
            <a:r>
              <a:rPr lang="en-US" b="1" dirty="0">
                <a:solidFill>
                  <a:srgbClr val="C00000"/>
                </a:solidFill>
                <a:effectLst>
                  <a:glow rad="254000">
                    <a:schemeClr val="bg1"/>
                  </a:glow>
                </a:effectLst>
              </a:rPr>
              <a:t>	</a:t>
            </a:r>
            <a:r>
              <a:rPr lang="en-US" b="1" dirty="0"/>
              <a:t>trust in him and </a:t>
            </a:r>
            <a:r>
              <a:rPr lang="en-US" b="1" dirty="0">
                <a:solidFill>
                  <a:srgbClr val="C00000"/>
                </a:solidFill>
                <a:effectLst>
                  <a:glow rad="254000">
                    <a:schemeClr val="bg1"/>
                  </a:glow>
                </a:effectLst>
              </a:rPr>
              <a:t>he will do this</a:t>
            </a:r>
            <a:r>
              <a:rPr lang="en-US" b="1" dirty="0"/>
              <a:t>: </a:t>
            </a:r>
            <a:r>
              <a:rPr lang="en-US" b="1" baseline="30000" dirty="0"/>
              <a:t>6</a:t>
            </a:r>
            <a:r>
              <a:rPr lang="en-US" b="1" dirty="0"/>
              <a:t> He will make your righteousness shine like the dawn, the justice of your cause like the noonday sun.</a:t>
            </a:r>
          </a:p>
        </p:txBody>
      </p:sp>
      <p:sp>
        <p:nvSpPr>
          <p:cNvPr id="13322" name="Text Box 10"/>
          <p:cNvSpPr txBox="1">
            <a:spLocks noChangeArrowheads="1"/>
          </p:cNvSpPr>
          <p:nvPr/>
        </p:nvSpPr>
        <p:spPr bwMode="auto">
          <a:xfrm>
            <a:off x="4200860" y="4410260"/>
            <a:ext cx="444352" cy="707886"/>
          </a:xfrm>
          <a:prstGeom prst="rect">
            <a:avLst/>
          </a:prstGeom>
          <a:solidFill>
            <a:schemeClr val="bg1"/>
          </a:solidFill>
          <a:ln w="76200">
            <a:solidFill>
              <a:srgbClr val="C00000"/>
            </a:solidFill>
            <a:miter lim="800000"/>
            <a:headEnd/>
            <a:tailEnd/>
          </a:ln>
        </p:spPr>
        <p:txBody>
          <a:bodyPr wrap="none">
            <a:spAutoFit/>
          </a:bodyPr>
          <a:lstStyle/>
          <a:p>
            <a:r>
              <a:rPr lang="en-US" sz="4000" b="1" dirty="0"/>
              <a:t>2</a:t>
            </a:r>
          </a:p>
        </p:txBody>
      </p:sp>
      <p:sp>
        <p:nvSpPr>
          <p:cNvPr id="21" name="Text Box 3"/>
          <p:cNvSpPr txBox="1">
            <a:spLocks noChangeArrowheads="1"/>
          </p:cNvSpPr>
          <p:nvPr/>
        </p:nvSpPr>
        <p:spPr bwMode="auto">
          <a:xfrm>
            <a:off x="337930" y="3810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1</a:t>
            </a:r>
          </a:p>
        </p:txBody>
      </p:sp>
      <p:sp>
        <p:nvSpPr>
          <p:cNvPr id="22" name="Text Box 4"/>
          <p:cNvSpPr txBox="1">
            <a:spLocks noChangeArrowheads="1"/>
          </p:cNvSpPr>
          <p:nvPr/>
        </p:nvSpPr>
        <p:spPr bwMode="auto">
          <a:xfrm>
            <a:off x="337930" y="7874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2</a:t>
            </a:r>
          </a:p>
        </p:txBody>
      </p:sp>
      <p:sp>
        <p:nvSpPr>
          <p:cNvPr id="23" name="Text Box 5"/>
          <p:cNvSpPr txBox="1">
            <a:spLocks noChangeArrowheads="1"/>
          </p:cNvSpPr>
          <p:nvPr/>
        </p:nvSpPr>
        <p:spPr bwMode="auto">
          <a:xfrm>
            <a:off x="337930" y="12446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3</a:t>
            </a:r>
          </a:p>
        </p:txBody>
      </p:sp>
      <p:sp>
        <p:nvSpPr>
          <p:cNvPr id="24" name="Text Box 6"/>
          <p:cNvSpPr txBox="1">
            <a:spLocks noChangeArrowheads="1"/>
          </p:cNvSpPr>
          <p:nvPr/>
        </p:nvSpPr>
        <p:spPr bwMode="auto">
          <a:xfrm>
            <a:off x="337930" y="1692276"/>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4</a:t>
            </a:r>
          </a:p>
        </p:txBody>
      </p:sp>
      <p:sp>
        <p:nvSpPr>
          <p:cNvPr id="25" name="Text Box 7"/>
          <p:cNvSpPr txBox="1">
            <a:spLocks noChangeArrowheads="1"/>
          </p:cNvSpPr>
          <p:nvPr/>
        </p:nvSpPr>
        <p:spPr bwMode="auto">
          <a:xfrm>
            <a:off x="341105" y="2133601"/>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5</a:t>
            </a:r>
          </a:p>
        </p:txBody>
      </p:sp>
      <p:sp>
        <p:nvSpPr>
          <p:cNvPr id="2" name="Text Box 8">
            <a:extLst>
              <a:ext uri="{FF2B5EF4-FFF2-40B4-BE49-F238E27FC236}">
                <a16:creationId xmlns:a16="http://schemas.microsoft.com/office/drawing/2014/main" id="{F90F667D-581D-4C51-82D0-1DC690429C9A}"/>
              </a:ext>
            </a:extLst>
          </p:cNvPr>
          <p:cNvSpPr txBox="1">
            <a:spLocks noChangeArrowheads="1"/>
          </p:cNvSpPr>
          <p:nvPr/>
        </p:nvSpPr>
        <p:spPr bwMode="auto">
          <a:xfrm>
            <a:off x="406184" y="4281143"/>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dirty="0">
                <a:solidFill>
                  <a:schemeClr val="bg1"/>
                </a:solidFill>
              </a:rPr>
              <a:t>6</a:t>
            </a:r>
          </a:p>
        </p:txBody>
      </p:sp>
      <p:sp>
        <p:nvSpPr>
          <p:cNvPr id="6" name="Text Box 9">
            <a:extLst>
              <a:ext uri="{FF2B5EF4-FFF2-40B4-BE49-F238E27FC236}">
                <a16:creationId xmlns:a16="http://schemas.microsoft.com/office/drawing/2014/main" id="{3FA3A517-F916-4902-B08D-218160C58049}"/>
              </a:ext>
            </a:extLst>
          </p:cNvPr>
          <p:cNvSpPr txBox="1">
            <a:spLocks noChangeArrowheads="1"/>
          </p:cNvSpPr>
          <p:nvPr/>
        </p:nvSpPr>
        <p:spPr bwMode="auto">
          <a:xfrm>
            <a:off x="406184" y="5057405"/>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dirty="0">
                <a:solidFill>
                  <a:schemeClr val="bg1"/>
                </a:solidFill>
              </a:rPr>
              <a:t>1</a:t>
            </a:r>
          </a:p>
        </p:txBody>
      </p:sp>
      <p:sp>
        <p:nvSpPr>
          <p:cNvPr id="8" name="Text Box 10">
            <a:extLst>
              <a:ext uri="{FF2B5EF4-FFF2-40B4-BE49-F238E27FC236}">
                <a16:creationId xmlns:a16="http://schemas.microsoft.com/office/drawing/2014/main" id="{49D4A387-C0ED-4C98-BFF5-AFF8A0F828B6}"/>
              </a:ext>
            </a:extLst>
          </p:cNvPr>
          <p:cNvSpPr txBox="1">
            <a:spLocks noChangeArrowheads="1"/>
          </p:cNvSpPr>
          <p:nvPr/>
        </p:nvSpPr>
        <p:spPr bwMode="auto">
          <a:xfrm>
            <a:off x="1364974" y="2595266"/>
            <a:ext cx="444352" cy="707886"/>
          </a:xfrm>
          <a:prstGeom prst="rect">
            <a:avLst/>
          </a:prstGeom>
          <a:solidFill>
            <a:schemeClr val="bg1"/>
          </a:solidFill>
          <a:ln w="76200">
            <a:solidFill>
              <a:srgbClr val="C00000"/>
            </a:solidFill>
            <a:miter lim="800000"/>
            <a:headEnd/>
            <a:tailEnd/>
          </a:ln>
        </p:spPr>
        <p:txBody>
          <a:bodyPr wrap="none">
            <a:spAutoFit/>
          </a:bodyPr>
          <a:lstStyle/>
          <a:p>
            <a:r>
              <a:rPr lang="en-US" sz="4000" b="1" dirty="0"/>
              <a:t>1</a:t>
            </a:r>
          </a:p>
        </p:txBody>
      </p:sp>
    </p:spTree>
    <p:extLst>
      <p:ext uri="{BB962C8B-B14F-4D97-AF65-F5344CB8AC3E}">
        <p14:creationId xmlns:p14="http://schemas.microsoft.com/office/powerpoint/2010/main" val="730982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A2303C1-BE90-48C2-BF8E-E760191DC52B}"/>
              </a:ext>
            </a:extLst>
          </p:cNvPr>
          <p:cNvPicPr>
            <a:picLocks noChangeAspect="1" noChangeArrowheads="1"/>
          </p:cNvPicPr>
          <p:nvPr/>
        </p:nvPicPr>
        <p:blipFill>
          <a:blip r:embed="rId3" cstate="print"/>
          <a:srcRect b="4565"/>
          <a:stretch>
            <a:fillRect/>
          </a:stretch>
        </p:blipFill>
        <p:spPr bwMode="auto">
          <a:xfrm>
            <a:off x="9897" y="2965622"/>
            <a:ext cx="12182103" cy="3892378"/>
          </a:xfrm>
          <a:prstGeom prst="rect">
            <a:avLst/>
          </a:prstGeom>
          <a:noFill/>
          <a:ln w="9525">
            <a:noFill/>
            <a:miter lim="800000"/>
            <a:headEnd/>
            <a:tailEnd/>
          </a:ln>
          <a:effectLst/>
        </p:spPr>
      </p:pic>
      <p:sp>
        <p:nvSpPr>
          <p:cNvPr id="3" name="Content Placeholder 2"/>
          <p:cNvSpPr>
            <a:spLocks noGrp="1"/>
          </p:cNvSpPr>
          <p:nvPr>
            <p:ph idx="1"/>
          </p:nvPr>
        </p:nvSpPr>
        <p:spPr/>
        <p:txBody>
          <a:bodyPr/>
          <a:lstStyle/>
          <a:p>
            <a:r>
              <a:rPr lang="en-US" dirty="0"/>
              <a:t> </a:t>
            </a:r>
            <a:r>
              <a:rPr lang="en-US" baseline="30000" dirty="0"/>
              <a:t>1</a:t>
            </a:r>
            <a:r>
              <a:rPr lang="en-US" dirty="0"/>
              <a:t> Cast your bread upon the waters, for after many days you will find it again.</a:t>
            </a:r>
          </a:p>
        </p:txBody>
      </p:sp>
      <p:sp>
        <p:nvSpPr>
          <p:cNvPr id="4" name="Title 3"/>
          <p:cNvSpPr>
            <a:spLocks noGrp="1"/>
          </p:cNvSpPr>
          <p:nvPr>
            <p:ph type="title"/>
          </p:nvPr>
        </p:nvSpPr>
        <p:spPr/>
        <p:txBody>
          <a:bodyPr/>
          <a:lstStyle/>
          <a:p>
            <a:r>
              <a:rPr lang="en-US" dirty="0"/>
              <a:t>Take good risks like …</a:t>
            </a:r>
          </a:p>
        </p:txBody>
      </p:sp>
      <p:pic>
        <p:nvPicPr>
          <p:cNvPr id="64514" name="Picture 2"/>
          <p:cNvPicPr>
            <a:picLocks noChangeAspect="1" noChangeArrowheads="1"/>
          </p:cNvPicPr>
          <p:nvPr/>
        </p:nvPicPr>
        <p:blipFill>
          <a:blip r:embed="rId4" cstate="print"/>
          <a:srcRect/>
          <a:stretch>
            <a:fillRect/>
          </a:stretch>
        </p:blipFill>
        <p:spPr bwMode="auto">
          <a:xfrm>
            <a:off x="3076105" y="3204160"/>
            <a:ext cx="6039791" cy="3237996"/>
          </a:xfrm>
          <a:prstGeom prst="rect">
            <a:avLst/>
          </a:prstGeom>
          <a:noFill/>
          <a:ln w="9525">
            <a:noFill/>
            <a:miter lim="800000"/>
            <a:headEnd/>
            <a:tailEnd/>
          </a:ln>
          <a:effectLst/>
        </p:spPr>
      </p:pic>
    </p:spTree>
  </p:cSld>
  <p:clrMapOvr>
    <a:masterClrMapping/>
  </p:clrMapOvr>
  <p:transition>
    <p:randomBa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5"/>
          <p:cNvPicPr>
            <a:picLocks noChangeAspect="1" noChangeArrowheads="1"/>
          </p:cNvPicPr>
          <p:nvPr/>
        </p:nvPicPr>
        <p:blipFill>
          <a:blip r:embed="rId2" cstate="print"/>
          <a:srcRect/>
          <a:stretch>
            <a:fillRect/>
          </a:stretch>
        </p:blipFill>
        <p:spPr bwMode="auto">
          <a:xfrm>
            <a:off x="5831268" y="-18288"/>
            <a:ext cx="6351588" cy="6858000"/>
          </a:xfrm>
          <a:prstGeom prst="rect">
            <a:avLst/>
          </a:prstGeom>
          <a:noFill/>
          <a:ln w="9525">
            <a:noFill/>
            <a:miter lim="800000"/>
            <a:headEnd/>
            <a:tailEnd/>
          </a:ln>
        </p:spPr>
      </p:pic>
      <p:sp>
        <p:nvSpPr>
          <p:cNvPr id="6146" name="Rectangle 2"/>
          <p:cNvSpPr>
            <a:spLocks noGrp="1" noChangeArrowheads="1"/>
          </p:cNvSpPr>
          <p:nvPr>
            <p:ph type="body" idx="1"/>
          </p:nvPr>
        </p:nvSpPr>
        <p:spPr>
          <a:xfrm>
            <a:off x="278296" y="215901"/>
            <a:ext cx="7525854" cy="4525963"/>
          </a:xfrm>
        </p:spPr>
        <p:txBody>
          <a:bodyPr/>
          <a:lstStyle/>
          <a:p>
            <a:pPr marL="511175" indent="-349250">
              <a:lnSpc>
                <a:spcPts val="3800"/>
              </a:lnSpc>
              <a:defRPr/>
            </a:pPr>
            <a:r>
              <a:rPr lang="en-US" b="1" baseline="30000" dirty="0"/>
              <a:t> 7</a:t>
            </a:r>
            <a:r>
              <a:rPr lang="en-US" b="1" dirty="0"/>
              <a:t> </a:t>
            </a:r>
            <a:r>
              <a:rPr lang="en-US" b="1" dirty="0">
                <a:solidFill>
                  <a:srgbClr val="C00000"/>
                </a:solidFill>
              </a:rPr>
              <a:t>Be still </a:t>
            </a:r>
            <a:r>
              <a:rPr lang="en-US" b="1" dirty="0"/>
              <a:t>before the LORD </a:t>
            </a:r>
            <a:br>
              <a:rPr lang="en-US" b="1" dirty="0"/>
            </a:br>
            <a:endParaRPr lang="en-US" b="1" dirty="0"/>
          </a:p>
        </p:txBody>
      </p:sp>
      <p:sp>
        <p:nvSpPr>
          <p:cNvPr id="6147" name="Text Box 3"/>
          <p:cNvSpPr txBox="1">
            <a:spLocks noChangeArrowheads="1"/>
          </p:cNvSpPr>
          <p:nvPr/>
        </p:nvSpPr>
        <p:spPr bwMode="auto">
          <a:xfrm>
            <a:off x="496956" y="127002"/>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7</a:t>
            </a:r>
          </a:p>
        </p:txBody>
      </p:sp>
      <p:sp>
        <p:nvSpPr>
          <p:cNvPr id="6160" name="Text Box 16"/>
          <p:cNvSpPr txBox="1">
            <a:spLocks noChangeArrowheads="1"/>
          </p:cNvSpPr>
          <p:nvPr/>
        </p:nvSpPr>
        <p:spPr bwMode="auto">
          <a:xfrm>
            <a:off x="1850142" y="2390730"/>
            <a:ext cx="3801041" cy="2585323"/>
          </a:xfrm>
          <a:prstGeom prst="rect">
            <a:avLst/>
          </a:prstGeom>
          <a:noFill/>
          <a:ln w="9525">
            <a:noFill/>
            <a:miter lim="800000"/>
            <a:headEnd/>
            <a:tailEnd/>
          </a:ln>
          <a:effectLst/>
        </p:spPr>
        <p:txBody>
          <a:bodyPr wrap="none">
            <a:spAutoFit/>
          </a:bodyPr>
          <a:lstStyle/>
          <a:p>
            <a:pPr algn="ctr">
              <a:defRPr/>
            </a:pPr>
            <a:r>
              <a:rPr lang="en-US" sz="5400" b="1" dirty="0">
                <a:effectLst>
                  <a:glow rad="127000">
                    <a:schemeClr val="bg1"/>
                  </a:glow>
                  <a:outerShdw blurRad="38100" dist="38100" dir="2700000" algn="tl">
                    <a:srgbClr val="000000">
                      <a:alpha val="43137"/>
                    </a:srgbClr>
                  </a:outerShdw>
                </a:effectLst>
                <a:latin typeface="Arial" pitchFamily="34" charset="0"/>
              </a:rPr>
              <a:t>Take a</a:t>
            </a:r>
          </a:p>
          <a:p>
            <a:pPr algn="ctr">
              <a:defRPr/>
            </a:pPr>
            <a:r>
              <a:rPr lang="en-US" sz="5400" b="1" dirty="0">
                <a:effectLst>
                  <a:glow rad="127000">
                    <a:schemeClr val="bg1"/>
                  </a:glow>
                  <a:outerShdw blurRad="38100" dist="38100" dir="2700000" algn="tl">
                    <a:srgbClr val="000000">
                      <a:alpha val="43137"/>
                    </a:srgbClr>
                  </a:outerShdw>
                </a:effectLst>
                <a:latin typeface="Arial" pitchFamily="34" charset="0"/>
              </a:rPr>
              <a:t>“time-out” </a:t>
            </a:r>
            <a:br>
              <a:rPr lang="en-US" sz="5400" b="1" dirty="0">
                <a:effectLst>
                  <a:glow rad="127000">
                    <a:schemeClr val="bg1"/>
                  </a:glow>
                  <a:outerShdw blurRad="38100" dist="38100" dir="2700000" algn="tl">
                    <a:srgbClr val="000000">
                      <a:alpha val="43137"/>
                    </a:srgbClr>
                  </a:outerShdw>
                </a:effectLst>
                <a:latin typeface="Arial" pitchFamily="34" charset="0"/>
              </a:rPr>
            </a:br>
            <a:r>
              <a:rPr lang="en-US" sz="5400" b="1" dirty="0">
                <a:effectLst>
                  <a:glow rad="127000">
                    <a:schemeClr val="bg1"/>
                  </a:glow>
                  <a:outerShdw blurRad="38100" dist="38100" dir="2700000" algn="tl">
                    <a:srgbClr val="000000">
                      <a:alpha val="43137"/>
                    </a:srgbClr>
                  </a:outerShdw>
                </a:effectLst>
                <a:latin typeface="Arial" pitchFamily="34" charset="0"/>
              </a:rPr>
              <a:t>for God!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278296" y="215901"/>
            <a:ext cx="7525854" cy="4525963"/>
          </a:xfrm>
        </p:spPr>
        <p:txBody>
          <a:bodyPr/>
          <a:lstStyle/>
          <a:p>
            <a:pPr marL="511175" indent="-349250">
              <a:lnSpc>
                <a:spcPts val="3800"/>
              </a:lnSpc>
              <a:defRPr/>
            </a:pPr>
            <a:r>
              <a:rPr lang="en-US" b="1" baseline="30000" dirty="0"/>
              <a:t> 7</a:t>
            </a:r>
            <a:r>
              <a:rPr lang="en-US" b="1" dirty="0"/>
              <a:t> Be still before the LORD and </a:t>
            </a:r>
            <a:br>
              <a:rPr lang="en-US" b="1" dirty="0"/>
            </a:br>
            <a:r>
              <a:rPr lang="en-US" b="1" dirty="0">
                <a:solidFill>
                  <a:srgbClr val="C00000"/>
                </a:solidFill>
              </a:rPr>
              <a:t>wait patiently</a:t>
            </a:r>
            <a:r>
              <a:rPr lang="en-US" b="1" dirty="0">
                <a:solidFill>
                  <a:srgbClr val="FFFF00"/>
                </a:solidFill>
              </a:rPr>
              <a:t> </a:t>
            </a:r>
            <a:r>
              <a:rPr lang="en-US" b="1" dirty="0"/>
              <a:t>for him;</a:t>
            </a:r>
            <a:br>
              <a:rPr lang="en-US" b="1" dirty="0"/>
            </a:br>
            <a:endParaRPr lang="en-US" b="1" dirty="0"/>
          </a:p>
        </p:txBody>
      </p:sp>
      <p:sp>
        <p:nvSpPr>
          <p:cNvPr id="6147" name="Text Box 3"/>
          <p:cNvSpPr txBox="1">
            <a:spLocks noChangeArrowheads="1"/>
          </p:cNvSpPr>
          <p:nvPr/>
        </p:nvSpPr>
        <p:spPr bwMode="auto">
          <a:xfrm>
            <a:off x="496956" y="127002"/>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7</a:t>
            </a:r>
          </a:p>
        </p:txBody>
      </p:sp>
      <p:pic>
        <p:nvPicPr>
          <p:cNvPr id="2" name="Picture 12">
            <a:extLst>
              <a:ext uri="{FF2B5EF4-FFF2-40B4-BE49-F238E27FC236}">
                <a16:creationId xmlns:a16="http://schemas.microsoft.com/office/drawing/2014/main" id="{47AB2611-C61A-4D78-9BFB-00D9A59E2A7B}"/>
              </a:ext>
            </a:extLst>
          </p:cNvPr>
          <p:cNvPicPr>
            <a:picLocks noChangeAspect="1" noChangeArrowheads="1"/>
          </p:cNvPicPr>
          <p:nvPr/>
        </p:nvPicPr>
        <p:blipFill>
          <a:blip r:embed="rId2" cstate="print"/>
          <a:srcRect b="4070"/>
          <a:stretch>
            <a:fillRect/>
          </a:stretch>
        </p:blipFill>
        <p:spPr bwMode="auto">
          <a:xfrm>
            <a:off x="7620000" y="585216"/>
            <a:ext cx="3706813" cy="6248400"/>
          </a:xfrm>
          <a:prstGeom prst="rect">
            <a:avLst/>
          </a:prstGeom>
          <a:noFill/>
          <a:ln w="9525">
            <a:noFill/>
            <a:miter lim="800000"/>
            <a:headEnd/>
            <a:tailEnd/>
          </a:ln>
        </p:spPr>
      </p:pic>
      <p:sp>
        <p:nvSpPr>
          <p:cNvPr id="3" name="Text Box 13">
            <a:extLst>
              <a:ext uri="{FF2B5EF4-FFF2-40B4-BE49-F238E27FC236}">
                <a16:creationId xmlns:a16="http://schemas.microsoft.com/office/drawing/2014/main" id="{C06A1524-64FC-4E94-839C-E24D8F332A91}"/>
              </a:ext>
            </a:extLst>
          </p:cNvPr>
          <p:cNvSpPr txBox="1">
            <a:spLocks noChangeArrowheads="1"/>
          </p:cNvSpPr>
          <p:nvPr/>
        </p:nvSpPr>
        <p:spPr bwMode="auto">
          <a:xfrm>
            <a:off x="1480297" y="2394782"/>
            <a:ext cx="5121851" cy="4247317"/>
          </a:xfrm>
          <a:prstGeom prst="rect">
            <a:avLst/>
          </a:prstGeom>
          <a:noFill/>
          <a:ln w="9525">
            <a:noFill/>
            <a:miter lim="800000"/>
            <a:headEnd/>
            <a:tailEnd/>
          </a:ln>
          <a:effectLst/>
        </p:spPr>
        <p:txBody>
          <a:bodyPr wrap="none">
            <a:spAutoFit/>
          </a:bodyPr>
          <a:lstStyle/>
          <a:p>
            <a:pPr algn="ctr">
              <a:defRPr/>
            </a:pPr>
            <a:r>
              <a:rPr lang="en-US" sz="5400" b="1" dirty="0">
                <a:effectLst>
                  <a:glow rad="127000">
                    <a:schemeClr val="bg1"/>
                  </a:glow>
                  <a:outerShdw blurRad="38100" dist="38100" dir="2700000" algn="tl">
                    <a:srgbClr val="000000">
                      <a:alpha val="43137"/>
                    </a:srgbClr>
                  </a:outerShdw>
                </a:effectLst>
                <a:latin typeface="Arial" pitchFamily="34" charset="0"/>
              </a:rPr>
              <a:t>Endure under </a:t>
            </a:r>
            <a:br>
              <a:rPr lang="en-US" sz="5400" b="1" dirty="0">
                <a:effectLst>
                  <a:glow rad="127000">
                    <a:schemeClr val="bg1"/>
                  </a:glow>
                  <a:outerShdw blurRad="38100" dist="38100" dir="2700000" algn="tl">
                    <a:srgbClr val="000000">
                      <a:alpha val="43137"/>
                    </a:srgbClr>
                  </a:outerShdw>
                </a:effectLst>
                <a:latin typeface="Arial" pitchFamily="34" charset="0"/>
              </a:rPr>
            </a:br>
            <a:r>
              <a:rPr lang="en-US" sz="5400" b="1" dirty="0">
                <a:effectLst>
                  <a:glow rad="127000">
                    <a:schemeClr val="bg1"/>
                  </a:glow>
                  <a:outerShdw blurRad="38100" dist="38100" dir="2700000" algn="tl">
                    <a:srgbClr val="000000">
                      <a:alpha val="43137"/>
                    </a:srgbClr>
                  </a:outerShdw>
                </a:effectLst>
                <a:latin typeface="Arial" pitchFamily="34" charset="0"/>
              </a:rPr>
              <a:t>extended</a:t>
            </a:r>
          </a:p>
          <a:p>
            <a:pPr algn="ctr">
              <a:defRPr/>
            </a:pPr>
            <a:r>
              <a:rPr lang="en-US" sz="5400" b="1" dirty="0">
                <a:effectLst>
                  <a:glow rad="127000">
                    <a:schemeClr val="bg1"/>
                  </a:glow>
                  <a:outerShdw blurRad="38100" dist="38100" dir="2700000" algn="tl">
                    <a:srgbClr val="000000">
                      <a:alpha val="43137"/>
                    </a:srgbClr>
                  </a:outerShdw>
                </a:effectLst>
                <a:latin typeface="Arial" pitchFamily="34" charset="0"/>
              </a:rPr>
              <a:t>pressure!</a:t>
            </a:r>
            <a:br>
              <a:rPr lang="en-US" sz="5400" b="1" dirty="0">
                <a:effectLst>
                  <a:glow rad="127000">
                    <a:schemeClr val="bg1"/>
                  </a:glow>
                  <a:outerShdw blurRad="38100" dist="38100" dir="2700000" algn="tl">
                    <a:srgbClr val="000000">
                      <a:alpha val="43137"/>
                    </a:srgbClr>
                  </a:outerShdw>
                </a:effectLst>
                <a:latin typeface="Arial" pitchFamily="34" charset="0"/>
              </a:rPr>
            </a:br>
            <a:endParaRPr lang="en-US" sz="5400" b="1" dirty="0">
              <a:effectLst>
                <a:glow rad="127000">
                  <a:schemeClr val="bg1"/>
                </a:glow>
                <a:outerShdw blurRad="38100" dist="38100" dir="2700000" algn="tl">
                  <a:srgbClr val="000000">
                    <a:alpha val="43137"/>
                  </a:srgbClr>
                </a:outerShdw>
              </a:effectLst>
              <a:latin typeface="Arial" pitchFamily="34" charset="0"/>
            </a:endParaRPr>
          </a:p>
          <a:p>
            <a:pPr algn="ctr">
              <a:defRPr/>
            </a:pPr>
            <a:r>
              <a:rPr lang="en-US" sz="5400" b="1" dirty="0">
                <a:effectLst>
                  <a:glow rad="127000">
                    <a:schemeClr val="bg1"/>
                  </a:glow>
                  <a:outerShdw blurRad="38100" dist="38100" dir="2700000" algn="tl">
                    <a:srgbClr val="000000">
                      <a:alpha val="43137"/>
                    </a:srgbClr>
                  </a:outerShdw>
                </a:effectLst>
                <a:latin typeface="Arial" pitchFamily="34" charset="0"/>
              </a:rPr>
              <a:t>Wait longingly!</a:t>
            </a:r>
          </a:p>
        </p:txBody>
      </p:sp>
      <p:sp>
        <p:nvSpPr>
          <p:cNvPr id="4" name="Text Box 4">
            <a:extLst>
              <a:ext uri="{FF2B5EF4-FFF2-40B4-BE49-F238E27FC236}">
                <a16:creationId xmlns:a16="http://schemas.microsoft.com/office/drawing/2014/main" id="{4EFF6E2D-A496-4D4F-AE58-5BABF0BA966C}"/>
              </a:ext>
            </a:extLst>
          </p:cNvPr>
          <p:cNvSpPr txBox="1">
            <a:spLocks noChangeArrowheads="1"/>
          </p:cNvSpPr>
          <p:nvPr/>
        </p:nvSpPr>
        <p:spPr bwMode="auto">
          <a:xfrm>
            <a:off x="496956" y="690277"/>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dirty="0">
                <a:solidFill>
                  <a:schemeClr val="bg1"/>
                </a:solidFill>
              </a:rPr>
              <a:t>8</a:t>
            </a:r>
          </a:p>
        </p:txBody>
      </p:sp>
    </p:spTree>
    <p:extLst>
      <p:ext uri="{BB962C8B-B14F-4D97-AF65-F5344CB8AC3E}">
        <p14:creationId xmlns:p14="http://schemas.microsoft.com/office/powerpoint/2010/main" val="2615836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278296" y="215901"/>
            <a:ext cx="7525854" cy="4525963"/>
          </a:xfrm>
        </p:spPr>
        <p:txBody>
          <a:bodyPr/>
          <a:lstStyle/>
          <a:p>
            <a:pPr marL="511175" indent="-349250">
              <a:lnSpc>
                <a:spcPts val="3800"/>
              </a:lnSpc>
              <a:defRPr/>
            </a:pPr>
            <a:r>
              <a:rPr lang="en-US" b="1" baseline="30000" dirty="0"/>
              <a:t> 7</a:t>
            </a:r>
            <a:r>
              <a:rPr lang="en-US" b="1" dirty="0"/>
              <a:t> Be still before the LORD and </a:t>
            </a:r>
            <a:br>
              <a:rPr lang="en-US" b="1" dirty="0"/>
            </a:br>
            <a:r>
              <a:rPr lang="en-US" b="1" dirty="0">
                <a:solidFill>
                  <a:srgbClr val="C00000"/>
                </a:solidFill>
              </a:rPr>
              <a:t>wait patiently</a:t>
            </a:r>
            <a:r>
              <a:rPr lang="en-US" b="1" dirty="0">
                <a:solidFill>
                  <a:srgbClr val="FFFF00"/>
                </a:solidFill>
              </a:rPr>
              <a:t> </a:t>
            </a:r>
            <a:r>
              <a:rPr lang="en-US" b="1" dirty="0"/>
              <a:t>for him;</a:t>
            </a:r>
          </a:p>
          <a:p>
            <a:pPr marL="1146175" indent="-984250">
              <a:lnSpc>
                <a:spcPts val="3800"/>
              </a:lnSpc>
              <a:tabLst>
                <a:tab pos="1146175" algn="l"/>
              </a:tabLst>
              <a:defRPr/>
            </a:pPr>
            <a:r>
              <a:rPr lang="en-US" b="1" dirty="0">
                <a:solidFill>
                  <a:srgbClr val="C00000"/>
                </a:solidFill>
              </a:rPr>
              <a:t>	do not fret </a:t>
            </a:r>
            <a:r>
              <a:rPr lang="en-US" b="1" dirty="0"/>
              <a:t>when men succeed in their ways, </a:t>
            </a:r>
            <a:br>
              <a:rPr lang="en-US" b="1" dirty="0"/>
            </a:br>
            <a:r>
              <a:rPr lang="en-US" b="1" dirty="0"/>
              <a:t>when they carry out </a:t>
            </a:r>
            <a:br>
              <a:rPr lang="en-US" b="1" dirty="0"/>
            </a:br>
            <a:r>
              <a:rPr lang="en-US" b="1" dirty="0"/>
              <a:t>their wicked schemes.</a:t>
            </a:r>
          </a:p>
          <a:p>
            <a:pPr marL="511175" indent="-349250">
              <a:lnSpc>
                <a:spcPts val="3800"/>
              </a:lnSpc>
              <a:defRPr/>
            </a:pPr>
            <a:br>
              <a:rPr lang="en-US" b="1" dirty="0"/>
            </a:br>
            <a:endParaRPr lang="en-US" b="1" dirty="0"/>
          </a:p>
        </p:txBody>
      </p:sp>
      <p:sp>
        <p:nvSpPr>
          <p:cNvPr id="6147" name="Text Box 3"/>
          <p:cNvSpPr txBox="1">
            <a:spLocks noChangeArrowheads="1"/>
          </p:cNvSpPr>
          <p:nvPr/>
        </p:nvSpPr>
        <p:spPr bwMode="auto">
          <a:xfrm>
            <a:off x="496956" y="127002"/>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7</a:t>
            </a:r>
          </a:p>
        </p:txBody>
      </p:sp>
      <p:pic>
        <p:nvPicPr>
          <p:cNvPr id="5" name="Picture 12">
            <a:extLst>
              <a:ext uri="{FF2B5EF4-FFF2-40B4-BE49-F238E27FC236}">
                <a16:creationId xmlns:a16="http://schemas.microsoft.com/office/drawing/2014/main" id="{4A8DAC2F-E0F2-4B83-937E-BE50AC70708B}"/>
              </a:ext>
            </a:extLst>
          </p:cNvPr>
          <p:cNvPicPr>
            <a:picLocks noChangeAspect="1" noChangeArrowheads="1"/>
          </p:cNvPicPr>
          <p:nvPr/>
        </p:nvPicPr>
        <p:blipFill>
          <a:blip r:embed="rId2" cstate="print"/>
          <a:srcRect r="12839" b="597"/>
          <a:stretch>
            <a:fillRect/>
          </a:stretch>
        </p:blipFill>
        <p:spPr bwMode="auto">
          <a:xfrm>
            <a:off x="7696201" y="-23813"/>
            <a:ext cx="4495800" cy="6881813"/>
          </a:xfrm>
          <a:prstGeom prst="rect">
            <a:avLst/>
          </a:prstGeom>
          <a:noFill/>
          <a:ln w="9525">
            <a:noFill/>
            <a:miter lim="800000"/>
            <a:headEnd/>
            <a:tailEnd/>
          </a:ln>
        </p:spPr>
      </p:pic>
      <p:sp>
        <p:nvSpPr>
          <p:cNvPr id="6" name="AutoShape 13">
            <a:extLst>
              <a:ext uri="{FF2B5EF4-FFF2-40B4-BE49-F238E27FC236}">
                <a16:creationId xmlns:a16="http://schemas.microsoft.com/office/drawing/2014/main" id="{BAA00CD6-4C8B-4F41-8468-EA119DD72E1D}"/>
              </a:ext>
            </a:extLst>
          </p:cNvPr>
          <p:cNvSpPr>
            <a:spLocks noChangeArrowheads="1"/>
          </p:cNvSpPr>
          <p:nvPr/>
        </p:nvSpPr>
        <p:spPr bwMode="auto">
          <a:xfrm>
            <a:off x="837114" y="1418135"/>
            <a:ext cx="444500" cy="457200"/>
          </a:xfrm>
          <a:prstGeom prst="homePlate">
            <a:avLst>
              <a:gd name="adj" fmla="val 25000"/>
            </a:avLst>
          </a:prstGeom>
          <a:solidFill>
            <a:srgbClr val="FF0000"/>
          </a:solidFill>
          <a:ln w="9525">
            <a:solidFill>
              <a:schemeClr val="tx1"/>
            </a:solidFill>
            <a:miter lim="800000"/>
            <a:headEnd/>
            <a:tailEnd/>
          </a:ln>
        </p:spPr>
        <p:txBody>
          <a:bodyPr wrap="none" anchor="ctr"/>
          <a:lstStyle/>
          <a:p>
            <a:endParaRPr lang="en-US"/>
          </a:p>
        </p:txBody>
      </p:sp>
      <p:sp>
        <p:nvSpPr>
          <p:cNvPr id="2" name="Text Box 4">
            <a:extLst>
              <a:ext uri="{FF2B5EF4-FFF2-40B4-BE49-F238E27FC236}">
                <a16:creationId xmlns:a16="http://schemas.microsoft.com/office/drawing/2014/main" id="{226014BA-95A6-4390-81E1-01DBF51D91BA}"/>
              </a:ext>
            </a:extLst>
          </p:cNvPr>
          <p:cNvSpPr txBox="1">
            <a:spLocks noChangeArrowheads="1"/>
          </p:cNvSpPr>
          <p:nvPr/>
        </p:nvSpPr>
        <p:spPr bwMode="auto">
          <a:xfrm>
            <a:off x="496956" y="690277"/>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dirty="0">
                <a:solidFill>
                  <a:schemeClr val="bg1"/>
                </a:solidFill>
              </a:rPr>
              <a:t>8</a:t>
            </a:r>
          </a:p>
        </p:txBody>
      </p:sp>
    </p:spTree>
    <p:extLst>
      <p:ext uri="{BB962C8B-B14F-4D97-AF65-F5344CB8AC3E}">
        <p14:creationId xmlns:p14="http://schemas.microsoft.com/office/powerpoint/2010/main" val="507190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278296" y="215901"/>
            <a:ext cx="7525854" cy="4525963"/>
          </a:xfrm>
        </p:spPr>
        <p:txBody>
          <a:bodyPr/>
          <a:lstStyle/>
          <a:p>
            <a:pPr marL="511175" indent="-349250">
              <a:lnSpc>
                <a:spcPts val="3800"/>
              </a:lnSpc>
              <a:defRPr/>
            </a:pPr>
            <a:r>
              <a:rPr lang="en-US" b="1" baseline="30000" dirty="0"/>
              <a:t> 7</a:t>
            </a:r>
            <a:r>
              <a:rPr lang="en-US" b="1" dirty="0"/>
              <a:t> Be still before the LORD and </a:t>
            </a:r>
            <a:br>
              <a:rPr lang="en-US" b="1" dirty="0"/>
            </a:br>
            <a:r>
              <a:rPr lang="en-US" b="1" dirty="0"/>
              <a:t>wait patiently for him;</a:t>
            </a:r>
          </a:p>
          <a:p>
            <a:pPr marL="1146175" indent="-984250">
              <a:lnSpc>
                <a:spcPts val="3800"/>
              </a:lnSpc>
              <a:tabLst>
                <a:tab pos="1146175" algn="l"/>
              </a:tabLst>
              <a:defRPr/>
            </a:pPr>
            <a:r>
              <a:rPr lang="en-US" b="1" dirty="0"/>
              <a:t>	do not fret when men succeed in their ways, </a:t>
            </a:r>
            <a:br>
              <a:rPr lang="en-US" b="1" dirty="0"/>
            </a:br>
            <a:r>
              <a:rPr lang="en-US" b="1" dirty="0"/>
              <a:t>when they carry out </a:t>
            </a:r>
            <a:br>
              <a:rPr lang="en-US" b="1" dirty="0"/>
            </a:br>
            <a:r>
              <a:rPr lang="en-US" b="1" dirty="0"/>
              <a:t>their wicked schemes.</a:t>
            </a:r>
          </a:p>
          <a:p>
            <a:pPr marL="1146175" indent="-984250">
              <a:lnSpc>
                <a:spcPts val="3800"/>
              </a:lnSpc>
              <a:tabLst>
                <a:tab pos="1146175" algn="l"/>
              </a:tabLst>
              <a:defRPr/>
            </a:pPr>
            <a:r>
              <a:rPr lang="en-US" b="1" baseline="30000" dirty="0"/>
              <a:t>8</a:t>
            </a:r>
            <a:r>
              <a:rPr lang="en-US" b="1" dirty="0"/>
              <a:t> </a:t>
            </a:r>
            <a:r>
              <a:rPr lang="en-US" b="1" dirty="0">
                <a:solidFill>
                  <a:srgbClr val="C00000"/>
                </a:solidFill>
              </a:rPr>
              <a:t>Refrain from anger</a:t>
            </a:r>
          </a:p>
          <a:p>
            <a:pPr marL="1146175" indent="-984250">
              <a:lnSpc>
                <a:spcPts val="3800"/>
              </a:lnSpc>
              <a:tabLst>
                <a:tab pos="1146175" algn="l"/>
              </a:tabLst>
              <a:defRPr/>
            </a:pPr>
            <a:endParaRPr lang="en-US" b="1" dirty="0"/>
          </a:p>
          <a:p>
            <a:pPr marL="511175" indent="-349250">
              <a:lnSpc>
                <a:spcPts val="3800"/>
              </a:lnSpc>
              <a:defRPr/>
            </a:pPr>
            <a:br>
              <a:rPr lang="en-US" b="1" dirty="0"/>
            </a:br>
            <a:endParaRPr lang="en-US" b="1" dirty="0"/>
          </a:p>
        </p:txBody>
      </p:sp>
      <p:sp>
        <p:nvSpPr>
          <p:cNvPr id="6147" name="Text Box 3"/>
          <p:cNvSpPr txBox="1">
            <a:spLocks noChangeArrowheads="1"/>
          </p:cNvSpPr>
          <p:nvPr/>
        </p:nvSpPr>
        <p:spPr bwMode="auto">
          <a:xfrm>
            <a:off x="496956" y="127002"/>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7</a:t>
            </a:r>
          </a:p>
        </p:txBody>
      </p:sp>
      <p:sp>
        <p:nvSpPr>
          <p:cNvPr id="6" name="AutoShape 13">
            <a:extLst>
              <a:ext uri="{FF2B5EF4-FFF2-40B4-BE49-F238E27FC236}">
                <a16:creationId xmlns:a16="http://schemas.microsoft.com/office/drawing/2014/main" id="{BAA00CD6-4C8B-4F41-8468-EA119DD72E1D}"/>
              </a:ext>
            </a:extLst>
          </p:cNvPr>
          <p:cNvSpPr>
            <a:spLocks noChangeArrowheads="1"/>
          </p:cNvSpPr>
          <p:nvPr/>
        </p:nvSpPr>
        <p:spPr bwMode="auto">
          <a:xfrm>
            <a:off x="837114" y="1418135"/>
            <a:ext cx="444500" cy="457200"/>
          </a:xfrm>
          <a:prstGeom prst="homePlate">
            <a:avLst>
              <a:gd name="adj" fmla="val 25000"/>
            </a:avLst>
          </a:prstGeom>
          <a:solidFill>
            <a:srgbClr val="FF0000"/>
          </a:solidFill>
          <a:ln w="9525">
            <a:solidFill>
              <a:schemeClr val="tx1"/>
            </a:solidFill>
            <a:miter lim="800000"/>
            <a:headEnd/>
            <a:tailEnd/>
          </a:ln>
        </p:spPr>
        <p:txBody>
          <a:bodyPr wrap="none" anchor="ctr"/>
          <a:lstStyle/>
          <a:p>
            <a:endParaRPr lang="en-US"/>
          </a:p>
        </p:txBody>
      </p:sp>
      <p:sp>
        <p:nvSpPr>
          <p:cNvPr id="2" name="Text Box 4">
            <a:extLst>
              <a:ext uri="{FF2B5EF4-FFF2-40B4-BE49-F238E27FC236}">
                <a16:creationId xmlns:a16="http://schemas.microsoft.com/office/drawing/2014/main" id="{226014BA-95A6-4390-81E1-01DBF51D91BA}"/>
              </a:ext>
            </a:extLst>
          </p:cNvPr>
          <p:cNvSpPr txBox="1">
            <a:spLocks noChangeArrowheads="1"/>
          </p:cNvSpPr>
          <p:nvPr/>
        </p:nvSpPr>
        <p:spPr bwMode="auto">
          <a:xfrm>
            <a:off x="496956" y="690277"/>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dirty="0">
                <a:solidFill>
                  <a:schemeClr val="bg1"/>
                </a:solidFill>
              </a:rPr>
              <a:t>8</a:t>
            </a:r>
          </a:p>
        </p:txBody>
      </p:sp>
      <p:pic>
        <p:nvPicPr>
          <p:cNvPr id="3" name="Picture 13">
            <a:extLst>
              <a:ext uri="{FF2B5EF4-FFF2-40B4-BE49-F238E27FC236}">
                <a16:creationId xmlns:a16="http://schemas.microsoft.com/office/drawing/2014/main" id="{27C11465-EF79-48C3-AC7F-5BD98C946232}"/>
              </a:ext>
            </a:extLst>
          </p:cNvPr>
          <p:cNvPicPr>
            <a:picLocks noChangeAspect="1" noChangeArrowheads="1"/>
          </p:cNvPicPr>
          <p:nvPr/>
        </p:nvPicPr>
        <p:blipFill>
          <a:blip r:embed="rId2" cstate="print"/>
          <a:srcRect r="13216"/>
          <a:stretch>
            <a:fillRect/>
          </a:stretch>
        </p:blipFill>
        <p:spPr bwMode="auto">
          <a:xfrm>
            <a:off x="7010400" y="-9526"/>
            <a:ext cx="5181600" cy="6867526"/>
          </a:xfrm>
          <a:prstGeom prst="rect">
            <a:avLst/>
          </a:prstGeom>
          <a:noFill/>
          <a:ln w="9525">
            <a:noFill/>
            <a:miter lim="800000"/>
            <a:headEnd/>
            <a:tailEnd/>
          </a:ln>
        </p:spPr>
      </p:pic>
      <p:sp>
        <p:nvSpPr>
          <p:cNvPr id="8" name="Text Box 6">
            <a:extLst>
              <a:ext uri="{FF2B5EF4-FFF2-40B4-BE49-F238E27FC236}">
                <a16:creationId xmlns:a16="http://schemas.microsoft.com/office/drawing/2014/main" id="{4BD5C7F7-B8C6-427B-AB47-1EC265A9EFBF}"/>
              </a:ext>
            </a:extLst>
          </p:cNvPr>
          <p:cNvSpPr txBox="1">
            <a:spLocks noChangeArrowheads="1"/>
          </p:cNvSpPr>
          <p:nvPr/>
        </p:nvSpPr>
        <p:spPr bwMode="auto">
          <a:xfrm>
            <a:off x="422412" y="3360737"/>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dirty="0">
                <a:solidFill>
                  <a:schemeClr val="bg1"/>
                </a:solidFill>
              </a:rPr>
              <a:t>9</a:t>
            </a:r>
          </a:p>
        </p:txBody>
      </p:sp>
      <p:sp>
        <p:nvSpPr>
          <p:cNvPr id="10" name="Text Box 15">
            <a:extLst>
              <a:ext uri="{FF2B5EF4-FFF2-40B4-BE49-F238E27FC236}">
                <a16:creationId xmlns:a16="http://schemas.microsoft.com/office/drawing/2014/main" id="{750BCEDF-4D9A-43D1-8704-B4D432FC9C5C}"/>
              </a:ext>
            </a:extLst>
          </p:cNvPr>
          <p:cNvSpPr txBox="1">
            <a:spLocks noChangeArrowheads="1"/>
          </p:cNvSpPr>
          <p:nvPr/>
        </p:nvSpPr>
        <p:spPr bwMode="auto">
          <a:xfrm>
            <a:off x="0" y="4512339"/>
            <a:ext cx="7882759" cy="1015663"/>
          </a:xfrm>
          <a:prstGeom prst="rect">
            <a:avLst/>
          </a:prstGeom>
          <a:noFill/>
          <a:ln w="9525">
            <a:noFill/>
            <a:miter lim="800000"/>
            <a:headEnd/>
            <a:tailEnd/>
          </a:ln>
          <a:effectLst/>
        </p:spPr>
        <p:txBody>
          <a:bodyPr wrap="square">
            <a:spAutoFit/>
          </a:bodyPr>
          <a:lstStyle/>
          <a:p>
            <a:pPr algn="ctr">
              <a:defRPr/>
            </a:pPr>
            <a:r>
              <a:rPr lang="en-US" sz="6000" b="1" dirty="0">
                <a:effectLst>
                  <a:glow rad="127000">
                    <a:schemeClr val="bg1"/>
                  </a:glow>
                  <a:outerShdw blurRad="38100" dist="38100" dir="2700000" algn="tl">
                    <a:srgbClr val="000000">
                      <a:alpha val="43137"/>
                    </a:srgbClr>
                  </a:outerShdw>
                </a:effectLst>
                <a:latin typeface="Arial" pitchFamily="34" charset="0"/>
              </a:rPr>
              <a:t>Let go of anger</a:t>
            </a:r>
          </a:p>
        </p:txBody>
      </p:sp>
    </p:spTree>
    <p:extLst>
      <p:ext uri="{BB962C8B-B14F-4D97-AF65-F5344CB8AC3E}">
        <p14:creationId xmlns:p14="http://schemas.microsoft.com/office/powerpoint/2010/main" val="15938982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278296" y="215901"/>
            <a:ext cx="7525854" cy="4525963"/>
          </a:xfrm>
        </p:spPr>
        <p:txBody>
          <a:bodyPr/>
          <a:lstStyle/>
          <a:p>
            <a:pPr marL="511175" indent="-349250">
              <a:lnSpc>
                <a:spcPts val="3800"/>
              </a:lnSpc>
              <a:defRPr/>
            </a:pPr>
            <a:r>
              <a:rPr lang="en-US" b="1" baseline="30000" dirty="0"/>
              <a:t> 7</a:t>
            </a:r>
            <a:r>
              <a:rPr lang="en-US" b="1" dirty="0"/>
              <a:t> Be still before the LORD and </a:t>
            </a:r>
            <a:br>
              <a:rPr lang="en-US" b="1" dirty="0"/>
            </a:br>
            <a:r>
              <a:rPr lang="en-US" b="1" dirty="0"/>
              <a:t>wait patiently for him;</a:t>
            </a:r>
          </a:p>
          <a:p>
            <a:pPr marL="1146175" indent="-984250">
              <a:lnSpc>
                <a:spcPts val="3800"/>
              </a:lnSpc>
              <a:tabLst>
                <a:tab pos="1146175" algn="l"/>
              </a:tabLst>
              <a:defRPr/>
            </a:pPr>
            <a:r>
              <a:rPr lang="en-US" b="1" dirty="0"/>
              <a:t>	do not fret when men succeed in their ways, </a:t>
            </a:r>
            <a:br>
              <a:rPr lang="en-US" b="1" dirty="0"/>
            </a:br>
            <a:r>
              <a:rPr lang="en-US" b="1" dirty="0"/>
              <a:t>when they carry out </a:t>
            </a:r>
            <a:br>
              <a:rPr lang="en-US" b="1" dirty="0"/>
            </a:br>
            <a:r>
              <a:rPr lang="en-US" b="1" dirty="0"/>
              <a:t>their wicked schemes.</a:t>
            </a:r>
          </a:p>
          <a:p>
            <a:pPr marL="1146175" indent="-984250">
              <a:lnSpc>
                <a:spcPts val="3800"/>
              </a:lnSpc>
              <a:tabLst>
                <a:tab pos="1146175" algn="l"/>
              </a:tabLst>
              <a:defRPr/>
            </a:pPr>
            <a:r>
              <a:rPr lang="en-US" b="1" baseline="30000" dirty="0"/>
              <a:t>8</a:t>
            </a:r>
            <a:r>
              <a:rPr lang="en-US" b="1" dirty="0"/>
              <a:t> Refrain from anger</a:t>
            </a:r>
          </a:p>
          <a:p>
            <a:pPr marL="1146175" indent="-984250">
              <a:lnSpc>
                <a:spcPts val="3800"/>
              </a:lnSpc>
              <a:tabLst>
                <a:tab pos="1146175" algn="l"/>
              </a:tabLst>
              <a:defRPr/>
            </a:pPr>
            <a:r>
              <a:rPr lang="en-US" b="1" dirty="0">
                <a:solidFill>
                  <a:srgbClr val="C00000"/>
                </a:solidFill>
              </a:rPr>
              <a:t>   turn from wrath</a:t>
            </a:r>
            <a:r>
              <a:rPr lang="en-US" b="1" dirty="0"/>
              <a:t>; it leads only to evil.</a:t>
            </a:r>
            <a:endParaRPr lang="en-US" b="1" dirty="0">
              <a:solidFill>
                <a:srgbClr val="C00000"/>
              </a:solidFill>
            </a:endParaRPr>
          </a:p>
          <a:p>
            <a:pPr marL="1146175" indent="-984250">
              <a:lnSpc>
                <a:spcPts val="3800"/>
              </a:lnSpc>
              <a:tabLst>
                <a:tab pos="1146175" algn="l"/>
              </a:tabLst>
              <a:defRPr/>
            </a:pPr>
            <a:endParaRPr lang="en-US" b="1" dirty="0"/>
          </a:p>
          <a:p>
            <a:pPr marL="511175" indent="-349250">
              <a:lnSpc>
                <a:spcPts val="3800"/>
              </a:lnSpc>
              <a:defRPr/>
            </a:pPr>
            <a:br>
              <a:rPr lang="en-US" b="1" dirty="0"/>
            </a:br>
            <a:endParaRPr lang="en-US" b="1" dirty="0"/>
          </a:p>
        </p:txBody>
      </p:sp>
      <p:sp>
        <p:nvSpPr>
          <p:cNvPr id="6147" name="Text Box 3"/>
          <p:cNvSpPr txBox="1">
            <a:spLocks noChangeArrowheads="1"/>
          </p:cNvSpPr>
          <p:nvPr/>
        </p:nvSpPr>
        <p:spPr bwMode="auto">
          <a:xfrm>
            <a:off x="496956" y="127002"/>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7</a:t>
            </a:r>
          </a:p>
        </p:txBody>
      </p:sp>
      <p:sp>
        <p:nvSpPr>
          <p:cNvPr id="6" name="AutoShape 13">
            <a:extLst>
              <a:ext uri="{FF2B5EF4-FFF2-40B4-BE49-F238E27FC236}">
                <a16:creationId xmlns:a16="http://schemas.microsoft.com/office/drawing/2014/main" id="{BAA00CD6-4C8B-4F41-8468-EA119DD72E1D}"/>
              </a:ext>
            </a:extLst>
          </p:cNvPr>
          <p:cNvSpPr>
            <a:spLocks noChangeArrowheads="1"/>
          </p:cNvSpPr>
          <p:nvPr/>
        </p:nvSpPr>
        <p:spPr bwMode="auto">
          <a:xfrm>
            <a:off x="837114" y="1418135"/>
            <a:ext cx="444500" cy="457200"/>
          </a:xfrm>
          <a:prstGeom prst="homePlate">
            <a:avLst>
              <a:gd name="adj" fmla="val 25000"/>
            </a:avLst>
          </a:prstGeom>
          <a:solidFill>
            <a:srgbClr val="FF0000"/>
          </a:solidFill>
          <a:ln w="9525">
            <a:solidFill>
              <a:schemeClr val="tx1"/>
            </a:solidFill>
            <a:miter lim="800000"/>
            <a:headEnd/>
            <a:tailEnd/>
          </a:ln>
        </p:spPr>
        <p:txBody>
          <a:bodyPr wrap="none" anchor="ctr"/>
          <a:lstStyle/>
          <a:p>
            <a:endParaRPr lang="en-US"/>
          </a:p>
        </p:txBody>
      </p:sp>
      <p:sp>
        <p:nvSpPr>
          <p:cNvPr id="2" name="Text Box 4">
            <a:extLst>
              <a:ext uri="{FF2B5EF4-FFF2-40B4-BE49-F238E27FC236}">
                <a16:creationId xmlns:a16="http://schemas.microsoft.com/office/drawing/2014/main" id="{226014BA-95A6-4390-81E1-01DBF51D91BA}"/>
              </a:ext>
            </a:extLst>
          </p:cNvPr>
          <p:cNvSpPr txBox="1">
            <a:spLocks noChangeArrowheads="1"/>
          </p:cNvSpPr>
          <p:nvPr/>
        </p:nvSpPr>
        <p:spPr bwMode="auto">
          <a:xfrm>
            <a:off x="496956" y="690277"/>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dirty="0">
                <a:solidFill>
                  <a:schemeClr val="bg1"/>
                </a:solidFill>
              </a:rPr>
              <a:t>8</a:t>
            </a:r>
          </a:p>
        </p:txBody>
      </p:sp>
      <p:sp>
        <p:nvSpPr>
          <p:cNvPr id="10" name="Text Box 15">
            <a:extLst>
              <a:ext uri="{FF2B5EF4-FFF2-40B4-BE49-F238E27FC236}">
                <a16:creationId xmlns:a16="http://schemas.microsoft.com/office/drawing/2014/main" id="{750BCEDF-4D9A-43D1-8704-B4D432FC9C5C}"/>
              </a:ext>
            </a:extLst>
          </p:cNvPr>
          <p:cNvSpPr txBox="1">
            <a:spLocks noChangeArrowheads="1"/>
          </p:cNvSpPr>
          <p:nvPr/>
        </p:nvSpPr>
        <p:spPr bwMode="auto">
          <a:xfrm>
            <a:off x="-17622" y="4971478"/>
            <a:ext cx="7882759" cy="1015663"/>
          </a:xfrm>
          <a:prstGeom prst="rect">
            <a:avLst/>
          </a:prstGeom>
          <a:noFill/>
          <a:ln w="9525">
            <a:noFill/>
            <a:miter lim="800000"/>
            <a:headEnd/>
            <a:tailEnd/>
          </a:ln>
          <a:effectLst/>
        </p:spPr>
        <p:txBody>
          <a:bodyPr wrap="square">
            <a:spAutoFit/>
          </a:bodyPr>
          <a:lstStyle/>
          <a:p>
            <a:pPr algn="ctr">
              <a:defRPr/>
            </a:pPr>
            <a:r>
              <a:rPr lang="en-US" sz="6000" b="1" dirty="0">
                <a:effectLst>
                  <a:glow rad="127000">
                    <a:schemeClr val="bg1"/>
                  </a:glow>
                  <a:outerShdw blurRad="38100" dist="38100" dir="2700000" algn="tl">
                    <a:srgbClr val="000000">
                      <a:alpha val="43137"/>
                    </a:srgbClr>
                  </a:outerShdw>
                </a:effectLst>
                <a:latin typeface="Arial" pitchFamily="34" charset="0"/>
              </a:rPr>
              <a:t>Don’t get even</a:t>
            </a:r>
          </a:p>
        </p:txBody>
      </p:sp>
      <p:pic>
        <p:nvPicPr>
          <p:cNvPr id="4" name="Picture 10">
            <a:extLst>
              <a:ext uri="{FF2B5EF4-FFF2-40B4-BE49-F238E27FC236}">
                <a16:creationId xmlns:a16="http://schemas.microsoft.com/office/drawing/2014/main" id="{90A2D069-79A4-45E3-82A2-6E2AAB58F5BF}"/>
              </a:ext>
            </a:extLst>
          </p:cNvPr>
          <p:cNvPicPr>
            <a:picLocks noChangeAspect="1" noChangeArrowheads="1"/>
          </p:cNvPicPr>
          <p:nvPr/>
        </p:nvPicPr>
        <p:blipFill>
          <a:blip r:embed="rId2" cstate="print"/>
          <a:srcRect r="16312"/>
          <a:stretch>
            <a:fillRect/>
          </a:stretch>
        </p:blipFill>
        <p:spPr bwMode="auto">
          <a:xfrm>
            <a:off x="6781800" y="0"/>
            <a:ext cx="5410200" cy="6864350"/>
          </a:xfrm>
          <a:prstGeom prst="rect">
            <a:avLst/>
          </a:prstGeom>
          <a:noFill/>
          <a:ln w="9525">
            <a:noFill/>
            <a:miter lim="800000"/>
            <a:headEnd/>
            <a:tailEnd/>
          </a:ln>
        </p:spPr>
      </p:pic>
      <p:sp>
        <p:nvSpPr>
          <p:cNvPr id="7" name="Text Box 6">
            <a:extLst>
              <a:ext uri="{FF2B5EF4-FFF2-40B4-BE49-F238E27FC236}">
                <a16:creationId xmlns:a16="http://schemas.microsoft.com/office/drawing/2014/main" id="{EE016420-6265-424A-BA5F-B060958C4839}"/>
              </a:ext>
            </a:extLst>
          </p:cNvPr>
          <p:cNvSpPr txBox="1">
            <a:spLocks noChangeArrowheads="1"/>
          </p:cNvSpPr>
          <p:nvPr/>
        </p:nvSpPr>
        <p:spPr bwMode="auto">
          <a:xfrm>
            <a:off x="422412" y="3360737"/>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dirty="0">
                <a:solidFill>
                  <a:schemeClr val="bg1"/>
                </a:solidFill>
              </a:rPr>
              <a:t>9</a:t>
            </a:r>
          </a:p>
        </p:txBody>
      </p:sp>
      <p:sp>
        <p:nvSpPr>
          <p:cNvPr id="12" name="Text Box 8">
            <a:extLst>
              <a:ext uri="{FF2B5EF4-FFF2-40B4-BE49-F238E27FC236}">
                <a16:creationId xmlns:a16="http://schemas.microsoft.com/office/drawing/2014/main" id="{C6BD39EE-F67B-479C-8678-951E9136D1D4}"/>
              </a:ext>
            </a:extLst>
          </p:cNvPr>
          <p:cNvSpPr txBox="1">
            <a:spLocks noChangeArrowheads="1"/>
          </p:cNvSpPr>
          <p:nvPr/>
        </p:nvSpPr>
        <p:spPr bwMode="auto">
          <a:xfrm>
            <a:off x="279621" y="4033622"/>
            <a:ext cx="495649" cy="461665"/>
          </a:xfrm>
          <a:prstGeom prst="rect">
            <a:avLst/>
          </a:prstGeom>
          <a:solidFill>
            <a:srgbClr val="C00000"/>
          </a:solidFill>
          <a:ln w="9525">
            <a:solidFill>
              <a:srgbClr val="FF0000"/>
            </a:solidFill>
            <a:miter lim="800000"/>
            <a:headEnd/>
            <a:tailEnd/>
          </a:ln>
        </p:spPr>
        <p:txBody>
          <a:bodyPr wrap="none">
            <a:spAutoFit/>
          </a:bodyPr>
          <a:lstStyle/>
          <a:p>
            <a:r>
              <a:rPr lang="en-US" sz="2400" b="1" dirty="0">
                <a:solidFill>
                  <a:schemeClr val="bg1"/>
                </a:solidFill>
              </a:rPr>
              <a:t>10</a:t>
            </a:r>
          </a:p>
        </p:txBody>
      </p:sp>
    </p:spTree>
    <p:extLst>
      <p:ext uri="{BB962C8B-B14F-4D97-AF65-F5344CB8AC3E}">
        <p14:creationId xmlns:p14="http://schemas.microsoft.com/office/powerpoint/2010/main" val="1313193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278296" y="215901"/>
            <a:ext cx="7525854" cy="4525963"/>
          </a:xfrm>
        </p:spPr>
        <p:txBody>
          <a:bodyPr/>
          <a:lstStyle/>
          <a:p>
            <a:pPr marL="511175" indent="-349250">
              <a:lnSpc>
                <a:spcPts val="3800"/>
              </a:lnSpc>
              <a:defRPr/>
            </a:pPr>
            <a:r>
              <a:rPr lang="en-US" b="1" baseline="30000" dirty="0"/>
              <a:t> 7</a:t>
            </a:r>
            <a:r>
              <a:rPr lang="en-US" b="1" dirty="0"/>
              <a:t> Be still before the LORD and </a:t>
            </a:r>
            <a:br>
              <a:rPr lang="en-US" b="1" dirty="0"/>
            </a:br>
            <a:r>
              <a:rPr lang="en-US" b="1" dirty="0"/>
              <a:t>wait patiently for him;</a:t>
            </a:r>
          </a:p>
          <a:p>
            <a:pPr marL="1146175" indent="-984250">
              <a:lnSpc>
                <a:spcPts val="3800"/>
              </a:lnSpc>
              <a:tabLst>
                <a:tab pos="1146175" algn="l"/>
              </a:tabLst>
              <a:defRPr/>
            </a:pPr>
            <a:r>
              <a:rPr lang="en-US" b="1" dirty="0"/>
              <a:t>	do not fret when men succeed in their ways, </a:t>
            </a:r>
            <a:br>
              <a:rPr lang="en-US" b="1" dirty="0"/>
            </a:br>
            <a:r>
              <a:rPr lang="en-US" b="1" dirty="0"/>
              <a:t>when they carry out </a:t>
            </a:r>
            <a:br>
              <a:rPr lang="en-US" b="1" dirty="0"/>
            </a:br>
            <a:r>
              <a:rPr lang="en-US" b="1" dirty="0"/>
              <a:t>their wicked schemes.</a:t>
            </a:r>
          </a:p>
          <a:p>
            <a:pPr marL="1146175" indent="-984250">
              <a:lnSpc>
                <a:spcPts val="3800"/>
              </a:lnSpc>
              <a:tabLst>
                <a:tab pos="1146175" algn="l"/>
              </a:tabLst>
              <a:defRPr/>
            </a:pPr>
            <a:r>
              <a:rPr lang="en-US" b="1" baseline="30000" dirty="0"/>
              <a:t>8</a:t>
            </a:r>
            <a:r>
              <a:rPr lang="en-US" b="1" dirty="0"/>
              <a:t> Refrain from anger</a:t>
            </a:r>
          </a:p>
          <a:p>
            <a:pPr marL="1146175" indent="-984250">
              <a:lnSpc>
                <a:spcPts val="3800"/>
              </a:lnSpc>
              <a:tabLst>
                <a:tab pos="1146175" algn="l"/>
              </a:tabLst>
              <a:defRPr/>
            </a:pPr>
            <a:r>
              <a:rPr lang="en-US" b="1" dirty="0">
                <a:solidFill>
                  <a:srgbClr val="C00000"/>
                </a:solidFill>
              </a:rPr>
              <a:t>   </a:t>
            </a:r>
            <a:r>
              <a:rPr lang="en-US" b="1" dirty="0"/>
              <a:t>turn from wrath; it leads only to evil. </a:t>
            </a:r>
            <a:r>
              <a:rPr lang="en-US" b="1" baseline="30000" dirty="0"/>
              <a:t>9</a:t>
            </a:r>
            <a:r>
              <a:rPr lang="en-US" b="1" dirty="0"/>
              <a:t> For evil men will be cut off, but those who hope in the LORD will inherit </a:t>
            </a:r>
            <a:r>
              <a:rPr lang="en-US" b="1" dirty="0">
                <a:solidFill>
                  <a:srgbClr val="C00000"/>
                </a:solidFill>
              </a:rPr>
              <a:t>the land</a:t>
            </a:r>
            <a:r>
              <a:rPr lang="en-US" b="1" dirty="0"/>
              <a:t>.</a:t>
            </a:r>
          </a:p>
          <a:p>
            <a:pPr marL="1146175" indent="-984250">
              <a:lnSpc>
                <a:spcPts val="3800"/>
              </a:lnSpc>
              <a:tabLst>
                <a:tab pos="1146175" algn="l"/>
              </a:tabLst>
              <a:defRPr/>
            </a:pPr>
            <a:endParaRPr lang="en-US" b="1" dirty="0">
              <a:solidFill>
                <a:srgbClr val="C00000"/>
              </a:solidFill>
            </a:endParaRPr>
          </a:p>
          <a:p>
            <a:pPr marL="1146175" indent="-984250">
              <a:lnSpc>
                <a:spcPts val="3800"/>
              </a:lnSpc>
              <a:tabLst>
                <a:tab pos="1146175" algn="l"/>
              </a:tabLst>
              <a:defRPr/>
            </a:pPr>
            <a:endParaRPr lang="en-US" b="1" dirty="0"/>
          </a:p>
          <a:p>
            <a:pPr marL="511175" indent="-349250">
              <a:lnSpc>
                <a:spcPts val="3800"/>
              </a:lnSpc>
              <a:defRPr/>
            </a:pPr>
            <a:br>
              <a:rPr lang="en-US" b="1" dirty="0"/>
            </a:br>
            <a:endParaRPr lang="en-US" b="1" dirty="0"/>
          </a:p>
        </p:txBody>
      </p:sp>
      <p:sp>
        <p:nvSpPr>
          <p:cNvPr id="6147" name="Text Box 3"/>
          <p:cNvSpPr txBox="1">
            <a:spLocks noChangeArrowheads="1"/>
          </p:cNvSpPr>
          <p:nvPr/>
        </p:nvSpPr>
        <p:spPr bwMode="auto">
          <a:xfrm>
            <a:off x="496956" y="127002"/>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a:solidFill>
                  <a:schemeClr val="bg1"/>
                </a:solidFill>
              </a:rPr>
              <a:t>7</a:t>
            </a:r>
          </a:p>
        </p:txBody>
      </p:sp>
      <p:sp>
        <p:nvSpPr>
          <p:cNvPr id="6" name="AutoShape 13">
            <a:extLst>
              <a:ext uri="{FF2B5EF4-FFF2-40B4-BE49-F238E27FC236}">
                <a16:creationId xmlns:a16="http://schemas.microsoft.com/office/drawing/2014/main" id="{BAA00CD6-4C8B-4F41-8468-EA119DD72E1D}"/>
              </a:ext>
            </a:extLst>
          </p:cNvPr>
          <p:cNvSpPr>
            <a:spLocks noChangeArrowheads="1"/>
          </p:cNvSpPr>
          <p:nvPr/>
        </p:nvSpPr>
        <p:spPr bwMode="auto">
          <a:xfrm>
            <a:off x="837114" y="1418135"/>
            <a:ext cx="444500" cy="457200"/>
          </a:xfrm>
          <a:prstGeom prst="homePlate">
            <a:avLst>
              <a:gd name="adj" fmla="val 25000"/>
            </a:avLst>
          </a:prstGeom>
          <a:solidFill>
            <a:srgbClr val="FF0000"/>
          </a:solidFill>
          <a:ln w="9525">
            <a:solidFill>
              <a:schemeClr val="tx1"/>
            </a:solidFill>
            <a:miter lim="800000"/>
            <a:headEnd/>
            <a:tailEnd/>
          </a:ln>
        </p:spPr>
        <p:txBody>
          <a:bodyPr wrap="none" anchor="ctr"/>
          <a:lstStyle/>
          <a:p>
            <a:endParaRPr lang="en-US"/>
          </a:p>
        </p:txBody>
      </p:sp>
      <p:sp>
        <p:nvSpPr>
          <p:cNvPr id="2" name="Text Box 4">
            <a:extLst>
              <a:ext uri="{FF2B5EF4-FFF2-40B4-BE49-F238E27FC236}">
                <a16:creationId xmlns:a16="http://schemas.microsoft.com/office/drawing/2014/main" id="{226014BA-95A6-4390-81E1-01DBF51D91BA}"/>
              </a:ext>
            </a:extLst>
          </p:cNvPr>
          <p:cNvSpPr txBox="1">
            <a:spLocks noChangeArrowheads="1"/>
          </p:cNvSpPr>
          <p:nvPr/>
        </p:nvSpPr>
        <p:spPr bwMode="auto">
          <a:xfrm>
            <a:off x="496956" y="690277"/>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dirty="0">
                <a:solidFill>
                  <a:schemeClr val="bg1"/>
                </a:solidFill>
              </a:rPr>
              <a:t>8</a:t>
            </a:r>
          </a:p>
        </p:txBody>
      </p:sp>
      <p:sp>
        <p:nvSpPr>
          <p:cNvPr id="5" name="Text Box 8">
            <a:extLst>
              <a:ext uri="{FF2B5EF4-FFF2-40B4-BE49-F238E27FC236}">
                <a16:creationId xmlns:a16="http://schemas.microsoft.com/office/drawing/2014/main" id="{45CD54AA-BE1E-4B4F-B075-7763511DA0A8}"/>
              </a:ext>
            </a:extLst>
          </p:cNvPr>
          <p:cNvSpPr txBox="1">
            <a:spLocks noChangeArrowheads="1"/>
          </p:cNvSpPr>
          <p:nvPr/>
        </p:nvSpPr>
        <p:spPr bwMode="auto">
          <a:xfrm>
            <a:off x="279621" y="4033622"/>
            <a:ext cx="495649" cy="461665"/>
          </a:xfrm>
          <a:prstGeom prst="rect">
            <a:avLst/>
          </a:prstGeom>
          <a:solidFill>
            <a:srgbClr val="C00000"/>
          </a:solidFill>
          <a:ln w="9525">
            <a:solidFill>
              <a:srgbClr val="FF0000"/>
            </a:solidFill>
            <a:miter lim="800000"/>
            <a:headEnd/>
            <a:tailEnd/>
          </a:ln>
        </p:spPr>
        <p:txBody>
          <a:bodyPr wrap="none">
            <a:spAutoFit/>
          </a:bodyPr>
          <a:lstStyle/>
          <a:p>
            <a:r>
              <a:rPr lang="en-US" sz="2400" b="1" dirty="0">
                <a:solidFill>
                  <a:schemeClr val="bg1"/>
                </a:solidFill>
              </a:rPr>
              <a:t>10</a:t>
            </a:r>
          </a:p>
        </p:txBody>
      </p:sp>
      <p:sp>
        <p:nvSpPr>
          <p:cNvPr id="7" name="Text Box 6">
            <a:extLst>
              <a:ext uri="{FF2B5EF4-FFF2-40B4-BE49-F238E27FC236}">
                <a16:creationId xmlns:a16="http://schemas.microsoft.com/office/drawing/2014/main" id="{EE016420-6265-424A-BA5F-B060958C4839}"/>
              </a:ext>
            </a:extLst>
          </p:cNvPr>
          <p:cNvSpPr txBox="1">
            <a:spLocks noChangeArrowheads="1"/>
          </p:cNvSpPr>
          <p:nvPr/>
        </p:nvSpPr>
        <p:spPr bwMode="auto">
          <a:xfrm>
            <a:off x="422412" y="3360737"/>
            <a:ext cx="340158" cy="461665"/>
          </a:xfrm>
          <a:prstGeom prst="rect">
            <a:avLst/>
          </a:prstGeom>
          <a:solidFill>
            <a:srgbClr val="C00000"/>
          </a:solidFill>
          <a:ln w="9525">
            <a:solidFill>
              <a:srgbClr val="FF0000"/>
            </a:solidFill>
            <a:miter lim="800000"/>
            <a:headEnd/>
            <a:tailEnd/>
          </a:ln>
        </p:spPr>
        <p:txBody>
          <a:bodyPr wrap="none">
            <a:spAutoFit/>
          </a:bodyPr>
          <a:lstStyle/>
          <a:p>
            <a:r>
              <a:rPr lang="en-US" sz="2400" b="1" dirty="0">
                <a:solidFill>
                  <a:schemeClr val="bg1"/>
                </a:solidFill>
              </a:rPr>
              <a:t>9</a:t>
            </a:r>
          </a:p>
        </p:txBody>
      </p:sp>
      <p:pic>
        <p:nvPicPr>
          <p:cNvPr id="3" name="Picture 5">
            <a:extLst>
              <a:ext uri="{FF2B5EF4-FFF2-40B4-BE49-F238E27FC236}">
                <a16:creationId xmlns:a16="http://schemas.microsoft.com/office/drawing/2014/main" id="{DA93C152-E9F5-43AA-AB4E-4960CEC6A5AE}"/>
              </a:ext>
            </a:extLst>
          </p:cNvPr>
          <p:cNvPicPr>
            <a:picLocks noChangeAspect="1" noChangeArrowheads="1"/>
          </p:cNvPicPr>
          <p:nvPr/>
        </p:nvPicPr>
        <p:blipFill>
          <a:blip r:embed="rId2" cstate="print"/>
          <a:srcRect/>
          <a:stretch>
            <a:fillRect/>
          </a:stretch>
        </p:blipFill>
        <p:spPr bwMode="auto">
          <a:xfrm>
            <a:off x="7514221" y="-27941"/>
            <a:ext cx="4672013" cy="6870701"/>
          </a:xfrm>
          <a:prstGeom prst="rect">
            <a:avLst/>
          </a:prstGeom>
          <a:noFill/>
          <a:ln w="9525">
            <a:noFill/>
            <a:miter lim="800000"/>
            <a:headEnd/>
            <a:tailEnd/>
          </a:ln>
        </p:spPr>
      </p:pic>
    </p:spTree>
    <p:extLst>
      <p:ext uri="{BB962C8B-B14F-4D97-AF65-F5344CB8AC3E}">
        <p14:creationId xmlns:p14="http://schemas.microsoft.com/office/powerpoint/2010/main" val="4499343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1F2DCAF2-5AF1-4875-9DB7-F804D8399F52}"/>
              </a:ext>
            </a:extLst>
          </p:cNvPr>
          <p:cNvPicPr>
            <a:picLocks noChangeAspect="1" noChangeArrowheads="1"/>
          </p:cNvPicPr>
          <p:nvPr/>
        </p:nvPicPr>
        <p:blipFill>
          <a:blip r:embed="rId2" cstate="print"/>
          <a:srcRect/>
          <a:stretch>
            <a:fillRect/>
          </a:stretch>
        </p:blipFill>
        <p:spPr bwMode="auto">
          <a:xfrm>
            <a:off x="7514221" y="-27941"/>
            <a:ext cx="4672013" cy="6870701"/>
          </a:xfrm>
          <a:prstGeom prst="rect">
            <a:avLst/>
          </a:prstGeom>
          <a:noFill/>
          <a:ln w="9525">
            <a:noFill/>
            <a:miter lim="800000"/>
            <a:headEnd/>
            <a:tailEnd/>
          </a:ln>
        </p:spPr>
      </p:pic>
      <p:pic>
        <p:nvPicPr>
          <p:cNvPr id="5" name="Picture 4" descr="A picture containing text&#10;&#10;Description automatically generated">
            <a:extLst>
              <a:ext uri="{FF2B5EF4-FFF2-40B4-BE49-F238E27FC236}">
                <a16:creationId xmlns:a16="http://schemas.microsoft.com/office/drawing/2014/main" id="{94B68BE5-4C6E-4DA6-8B07-1C116B9134DC}"/>
              </a:ext>
            </a:extLst>
          </p:cNvPr>
          <p:cNvPicPr>
            <a:picLocks noChangeAspect="1"/>
          </p:cNvPicPr>
          <p:nvPr/>
        </p:nvPicPr>
        <p:blipFill rotWithShape="1">
          <a:blip r:embed="rId3">
            <a:extLst>
              <a:ext uri="{28A0092B-C50C-407E-A947-70E740481C1C}">
                <a14:useLocalDpi xmlns:a14="http://schemas.microsoft.com/office/drawing/2010/main" val="0"/>
              </a:ext>
            </a:extLst>
          </a:blip>
          <a:srcRect l="4438"/>
          <a:stretch/>
        </p:blipFill>
        <p:spPr>
          <a:xfrm>
            <a:off x="8796160" y="194652"/>
            <a:ext cx="2108133" cy="6425514"/>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B367FA6F-402B-40FC-8925-B029B8033F04}"/>
              </a:ext>
            </a:extLst>
          </p:cNvPr>
          <p:cNvSpPr/>
          <p:nvPr/>
        </p:nvSpPr>
        <p:spPr>
          <a:xfrm>
            <a:off x="1767016" y="3188042"/>
            <a:ext cx="2051222" cy="1062681"/>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2" name="Rectangle 2"/>
          <p:cNvSpPr>
            <a:spLocks noGrp="1" noChangeArrowheads="1"/>
          </p:cNvSpPr>
          <p:nvPr>
            <p:ph type="body" idx="1"/>
          </p:nvPr>
        </p:nvSpPr>
        <p:spPr>
          <a:xfrm>
            <a:off x="180181" y="328450"/>
            <a:ext cx="7702577" cy="4525963"/>
          </a:xfrm>
        </p:spPr>
        <p:txBody>
          <a:bodyPr/>
          <a:lstStyle/>
          <a:p>
            <a:pPr marL="511175" indent="-349250">
              <a:lnSpc>
                <a:spcPct val="90000"/>
              </a:lnSpc>
              <a:defRPr/>
            </a:pPr>
            <a:r>
              <a:rPr lang="en-US" b="1" baseline="30000" dirty="0"/>
              <a:t>10</a:t>
            </a:r>
            <a:r>
              <a:rPr lang="en-US" b="1" dirty="0"/>
              <a:t> A little while, and the wicked will be no more; though you look for them, they will not be found.  </a:t>
            </a:r>
            <a:r>
              <a:rPr lang="en-US" b="1" baseline="30000" dirty="0"/>
              <a:t>11</a:t>
            </a:r>
            <a:r>
              <a:rPr lang="en-US" b="1" dirty="0"/>
              <a:t> But the meek will inherit the land and enjoy great </a:t>
            </a:r>
            <a:r>
              <a:rPr lang="en-US" b="1" dirty="0">
                <a:solidFill>
                  <a:srgbClr val="C00000"/>
                </a:solidFill>
              </a:rPr>
              <a:t>peace</a:t>
            </a:r>
            <a:r>
              <a:rPr lang="en-US" b="1" dirty="0"/>
              <a:t>.</a:t>
            </a:r>
          </a:p>
          <a:p>
            <a:pPr marL="511175" indent="-349250">
              <a:lnSpc>
                <a:spcPct val="90000"/>
              </a:lnSpc>
              <a:defRPr/>
            </a:pP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Up:</a:t>
            </a:r>
          </a:p>
        </p:txBody>
      </p:sp>
      <p:sp>
        <p:nvSpPr>
          <p:cNvPr id="3" name="Content Placeholder 2"/>
          <p:cNvSpPr>
            <a:spLocks noGrp="1"/>
          </p:cNvSpPr>
          <p:nvPr>
            <p:ph idx="1"/>
          </p:nvPr>
        </p:nvSpPr>
        <p:spPr>
          <a:xfrm>
            <a:off x="0" y="1311752"/>
            <a:ext cx="12191999" cy="4022893"/>
          </a:xfrm>
        </p:spPr>
        <p:txBody>
          <a:bodyPr>
            <a:normAutofit/>
          </a:bodyPr>
          <a:lstStyle/>
          <a:p>
            <a:pPr algn="ctr"/>
            <a:r>
              <a:rPr lang="en-US" sz="4800" dirty="0"/>
              <a:t>To be happy in an unpredictable world:</a:t>
            </a:r>
          </a:p>
          <a:p>
            <a:pPr algn="ctr">
              <a:lnSpc>
                <a:spcPct val="80000"/>
              </a:lnSpc>
            </a:pPr>
            <a:r>
              <a:rPr lang="en-US" sz="4800" dirty="0"/>
              <a:t>Be AGGESSIVE</a:t>
            </a:r>
          </a:p>
          <a:p>
            <a:pPr algn="ctr">
              <a:lnSpc>
                <a:spcPct val="80000"/>
              </a:lnSpc>
            </a:pPr>
            <a:r>
              <a:rPr lang="en-US" sz="4800" dirty="0"/>
              <a:t>Be TEACHABLE</a:t>
            </a:r>
          </a:p>
          <a:p>
            <a:pPr algn="ctr">
              <a:lnSpc>
                <a:spcPct val="80000"/>
              </a:lnSpc>
            </a:pPr>
            <a:r>
              <a:rPr lang="en-US" sz="4800" dirty="0"/>
              <a:t>   Be WORRY FREE </a:t>
            </a:r>
          </a:p>
          <a:p>
            <a:endParaRPr lang="en-US" sz="4800" dirty="0"/>
          </a:p>
        </p:txBody>
      </p:sp>
      <p:pic>
        <p:nvPicPr>
          <p:cNvPr id="4098" name="Picture 2"/>
          <p:cNvPicPr>
            <a:picLocks noChangeAspect="1" noChangeArrowheads="1"/>
          </p:cNvPicPr>
          <p:nvPr/>
        </p:nvPicPr>
        <p:blipFill>
          <a:blip r:embed="rId2" cstate="print"/>
          <a:srcRect/>
          <a:stretch>
            <a:fillRect/>
          </a:stretch>
        </p:blipFill>
        <p:spPr bwMode="auto">
          <a:xfrm>
            <a:off x="594237" y="2245687"/>
            <a:ext cx="3347526" cy="3088958"/>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4422007" y="4569946"/>
            <a:ext cx="3515519" cy="2176105"/>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cstate="print"/>
          <a:srcRect/>
          <a:stretch>
            <a:fillRect/>
          </a:stretch>
        </p:blipFill>
        <p:spPr bwMode="auto">
          <a:xfrm>
            <a:off x="8363770" y="2076450"/>
            <a:ext cx="2447925" cy="4781550"/>
          </a:xfrm>
          <a:prstGeom prst="rect">
            <a:avLst/>
          </a:prstGeom>
          <a:noFill/>
          <a:ln w="9525">
            <a:noFill/>
            <a:miter lim="800000"/>
            <a:headEnd/>
            <a:tailEnd/>
          </a:ln>
          <a:effectLst/>
        </p:spPr>
      </p:pic>
      <p:pic>
        <p:nvPicPr>
          <p:cNvPr id="4101" name="Picture 5"/>
          <p:cNvPicPr>
            <a:picLocks noChangeAspect="1" noChangeArrowheads="1"/>
          </p:cNvPicPr>
          <p:nvPr/>
        </p:nvPicPr>
        <p:blipFill>
          <a:blip r:embed="rId5" cstate="print"/>
          <a:srcRect/>
          <a:stretch>
            <a:fillRect/>
          </a:stretch>
        </p:blipFill>
        <p:spPr bwMode="auto">
          <a:xfrm>
            <a:off x="5084391" y="4947454"/>
            <a:ext cx="2190750" cy="1282700"/>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randombar(horizontal)">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4099"/>
                                        </p:tgtEl>
                                        <p:attrNameLst>
                                          <p:attrName>style.visibility</p:attrName>
                                        </p:attrNameLst>
                                      </p:cBhvr>
                                      <p:to>
                                        <p:strVal val="visible"/>
                                      </p:to>
                                    </p:set>
                                    <p:animEffect transition="in" filter="randombar(horizontal)">
                                      <p:cBhvr>
                                        <p:cTn id="18" dur="500"/>
                                        <p:tgtEl>
                                          <p:spTgt spid="4099"/>
                                        </p:tgtEl>
                                      </p:cBhvr>
                                    </p:animEffect>
                                  </p:childTnLst>
                                </p:cTn>
                              </p:par>
                              <p:par>
                                <p:cTn id="19" presetID="14" presetClass="entr" presetSubtype="10" fill="hold" nodeType="withEffect">
                                  <p:stCondLst>
                                    <p:cond delay="0"/>
                                  </p:stCondLst>
                                  <p:childTnLst>
                                    <p:set>
                                      <p:cBhvr>
                                        <p:cTn id="20" dur="1" fill="hold">
                                          <p:stCondLst>
                                            <p:cond delay="0"/>
                                          </p:stCondLst>
                                        </p:cTn>
                                        <p:tgtEl>
                                          <p:spTgt spid="4101"/>
                                        </p:tgtEl>
                                        <p:attrNameLst>
                                          <p:attrName>style.visibility</p:attrName>
                                        </p:attrNameLst>
                                      </p:cBhvr>
                                      <p:to>
                                        <p:strVal val="visible"/>
                                      </p:to>
                                    </p:set>
                                    <p:animEffect transition="in" filter="randombar(horizontal)">
                                      <p:cBhvr>
                                        <p:cTn id="21" dur="500"/>
                                        <p:tgtEl>
                                          <p:spTgt spid="410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6" dur="500"/>
                                        <p:tgtEl>
                                          <p:spTgt spid="3">
                                            <p:txEl>
                                              <p:pRg st="3" end="3"/>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4100"/>
                                        </p:tgtEl>
                                        <p:attrNameLst>
                                          <p:attrName>style.visibility</p:attrName>
                                        </p:attrNameLst>
                                      </p:cBhvr>
                                      <p:to>
                                        <p:strVal val="visible"/>
                                      </p:to>
                                    </p:set>
                                    <p:animEffect transition="in" filter="randombar(horizontal)">
                                      <p:cBhvr>
                                        <p:cTn id="29"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234" y="0"/>
            <a:ext cx="11461531" cy="6579476"/>
          </a:xfrm>
        </p:spPr>
        <p:txBody>
          <a:bodyPr>
            <a:normAutofit/>
          </a:bodyPr>
          <a:lstStyle/>
          <a:p>
            <a:pPr algn="ctr"/>
            <a:r>
              <a:rPr lang="en-US" sz="8800" dirty="0"/>
              <a:t>Let’s Pray</a:t>
            </a:r>
          </a:p>
        </p:txBody>
      </p:sp>
    </p:spTree>
  </p:cSld>
  <p:clrMapOvr>
    <a:masterClrMapping/>
  </p:clrMapOvr>
  <p:transition>
    <p:randomBa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68170CD-1BC5-4312-86B0-DC4FB2D72B66}"/>
              </a:ext>
            </a:extLst>
          </p:cNvPr>
          <p:cNvPicPr>
            <a:picLocks noChangeAspect="1" noChangeArrowheads="1"/>
          </p:cNvPicPr>
          <p:nvPr/>
        </p:nvPicPr>
        <p:blipFill>
          <a:blip r:embed="rId3" cstate="print"/>
          <a:srcRect b="4565"/>
          <a:stretch>
            <a:fillRect/>
          </a:stretch>
        </p:blipFill>
        <p:spPr bwMode="auto">
          <a:xfrm>
            <a:off x="9897" y="2965622"/>
            <a:ext cx="12182103" cy="389237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With </a:t>
            </a:r>
            <a:r>
              <a:rPr lang="en-US" u="sng" dirty="0"/>
              <a:t>Charit</a:t>
            </a:r>
            <a:r>
              <a:rPr lang="en-US" dirty="0"/>
              <a:t>y  11:1</a:t>
            </a:r>
          </a:p>
        </p:txBody>
      </p:sp>
      <p:sp>
        <p:nvSpPr>
          <p:cNvPr id="3" name="Content Placeholder 2"/>
          <p:cNvSpPr>
            <a:spLocks noGrp="1"/>
          </p:cNvSpPr>
          <p:nvPr>
            <p:ph idx="1"/>
          </p:nvPr>
        </p:nvSpPr>
        <p:spPr/>
        <p:txBody>
          <a:bodyPr/>
          <a:lstStyle/>
          <a:p>
            <a:r>
              <a:rPr lang="en-US" dirty="0"/>
              <a:t> </a:t>
            </a:r>
            <a:r>
              <a:rPr lang="en-US" baseline="30000" dirty="0"/>
              <a:t>1</a:t>
            </a:r>
            <a:r>
              <a:rPr lang="en-US" dirty="0"/>
              <a:t> Cast your bread upon the waters, for after many days you will find it again.</a:t>
            </a:r>
          </a:p>
        </p:txBody>
      </p:sp>
      <p:pic>
        <p:nvPicPr>
          <p:cNvPr id="81922" name="Picture 2"/>
          <p:cNvPicPr>
            <a:picLocks noChangeAspect="1" noChangeArrowheads="1"/>
          </p:cNvPicPr>
          <p:nvPr/>
        </p:nvPicPr>
        <p:blipFill>
          <a:blip r:embed="rId4" cstate="print"/>
          <a:srcRect l="2788" t="6709" r="4814" b="7015"/>
          <a:stretch>
            <a:fillRect/>
          </a:stretch>
        </p:blipFill>
        <p:spPr bwMode="auto">
          <a:xfrm>
            <a:off x="3308005" y="2873199"/>
            <a:ext cx="5575987" cy="3632380"/>
          </a:xfrm>
          <a:prstGeom prst="rect">
            <a:avLst/>
          </a:prstGeom>
          <a:noFill/>
          <a:ln w="9525">
            <a:noFill/>
            <a:miter lim="800000"/>
            <a:headEnd/>
            <a:tailEnd/>
          </a:ln>
          <a:effectLst/>
        </p:spPr>
      </p:pic>
    </p:spTree>
  </p:cSld>
  <p:clrMapOvr>
    <a:masterClrMapping/>
  </p:clrMapOvr>
  <p:transition>
    <p:randomBa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0116CCE-4A70-4408-A92C-72EF075D79B6}"/>
              </a:ext>
            </a:extLst>
          </p:cNvPr>
          <p:cNvPicPr>
            <a:picLocks noChangeAspect="1" noChangeArrowheads="1"/>
          </p:cNvPicPr>
          <p:nvPr/>
        </p:nvPicPr>
        <p:blipFill>
          <a:blip r:embed="rId3" cstate="print"/>
          <a:srcRect b="4565"/>
          <a:stretch>
            <a:fillRect/>
          </a:stretch>
        </p:blipFill>
        <p:spPr bwMode="auto">
          <a:xfrm>
            <a:off x="9897" y="2965622"/>
            <a:ext cx="12182103" cy="3892378"/>
          </a:xfrm>
          <a:prstGeom prst="rect">
            <a:avLst/>
          </a:prstGeom>
          <a:noFill/>
          <a:ln w="9525">
            <a:noFill/>
            <a:miter lim="800000"/>
            <a:headEnd/>
            <a:tailEnd/>
          </a:ln>
          <a:effectLst/>
        </p:spPr>
      </p:pic>
      <p:pic>
        <p:nvPicPr>
          <p:cNvPr id="9" name="Picture 8" descr="A small boat in a body of water&#10;&#10;Description automatically generated">
            <a:extLst>
              <a:ext uri="{FF2B5EF4-FFF2-40B4-BE49-F238E27FC236}">
                <a16:creationId xmlns:a16="http://schemas.microsoft.com/office/drawing/2014/main" id="{4B33ED16-05DC-4BA3-B4E4-0B025F81B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377" y="-693782"/>
            <a:ext cx="12044623" cy="8046053"/>
          </a:xfrm>
          <a:prstGeom prst="rect">
            <a:avLst/>
          </a:prstGeom>
        </p:spPr>
      </p:pic>
      <p:sp>
        <p:nvSpPr>
          <p:cNvPr id="3" name="Content Placeholder 2"/>
          <p:cNvSpPr>
            <a:spLocks noGrp="1"/>
          </p:cNvSpPr>
          <p:nvPr>
            <p:ph idx="1"/>
          </p:nvPr>
        </p:nvSpPr>
        <p:spPr/>
        <p:txBody>
          <a:bodyPr/>
          <a:lstStyle/>
          <a:p>
            <a:r>
              <a:rPr lang="en-US" dirty="0"/>
              <a:t> </a:t>
            </a:r>
            <a:r>
              <a:rPr lang="en-US" baseline="30000" dirty="0"/>
              <a:t>1</a:t>
            </a:r>
            <a:r>
              <a:rPr lang="en-US" dirty="0"/>
              <a:t> </a:t>
            </a:r>
            <a:r>
              <a:rPr lang="en-US" i="0" u="none" strike="noStrike" baseline="0" dirty="0">
                <a:latin typeface="Arial" panose="020B0604020202020204" pitchFamily="34" charset="0"/>
              </a:rPr>
              <a:t>Send your grain across the seas, and in time, profits will flow back to you. (NLT)</a:t>
            </a:r>
            <a:endParaRPr lang="en-US" dirty="0"/>
          </a:p>
        </p:txBody>
      </p:sp>
      <p:sp>
        <p:nvSpPr>
          <p:cNvPr id="2" name="Title 1"/>
          <p:cNvSpPr>
            <a:spLocks noGrp="1"/>
          </p:cNvSpPr>
          <p:nvPr>
            <p:ph type="title"/>
          </p:nvPr>
        </p:nvSpPr>
        <p:spPr/>
        <p:txBody>
          <a:bodyPr/>
          <a:lstStyle/>
          <a:p>
            <a:r>
              <a:rPr lang="en-US" dirty="0"/>
              <a:t>With </a:t>
            </a:r>
            <a:r>
              <a:rPr lang="en-US" u="sng" dirty="0"/>
              <a:t>Investments</a:t>
            </a:r>
            <a:r>
              <a:rPr lang="en-US" dirty="0"/>
              <a:t> 11:1</a:t>
            </a:r>
          </a:p>
        </p:txBody>
      </p:sp>
    </p:spTree>
    <p:extLst>
      <p:ext uri="{BB962C8B-B14F-4D97-AF65-F5344CB8AC3E}">
        <p14:creationId xmlns:p14="http://schemas.microsoft.com/office/powerpoint/2010/main" val="2952855860"/>
      </p:ext>
    </p:extLst>
  </p:cSld>
  <p:clrMapOvr>
    <a:masterClrMapping/>
  </p:clrMapOvr>
  <p:transition>
    <p:randomBa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0116CCE-4A70-4408-A92C-72EF075D79B6}"/>
              </a:ext>
            </a:extLst>
          </p:cNvPr>
          <p:cNvPicPr>
            <a:picLocks noChangeAspect="1" noChangeArrowheads="1"/>
          </p:cNvPicPr>
          <p:nvPr/>
        </p:nvPicPr>
        <p:blipFill>
          <a:blip r:embed="rId3" cstate="print"/>
          <a:srcRect b="4565"/>
          <a:stretch>
            <a:fillRect/>
          </a:stretch>
        </p:blipFill>
        <p:spPr bwMode="auto">
          <a:xfrm>
            <a:off x="9897" y="2965622"/>
            <a:ext cx="12182103" cy="3892378"/>
          </a:xfrm>
          <a:prstGeom prst="rect">
            <a:avLst/>
          </a:prstGeom>
          <a:noFill/>
          <a:ln w="9525">
            <a:noFill/>
            <a:miter lim="800000"/>
            <a:headEnd/>
            <a:tailEnd/>
          </a:ln>
          <a:effectLst/>
        </p:spPr>
      </p:pic>
      <p:sp>
        <p:nvSpPr>
          <p:cNvPr id="3" name="Content Placeholder 2"/>
          <p:cNvSpPr>
            <a:spLocks noGrp="1"/>
          </p:cNvSpPr>
          <p:nvPr>
            <p:ph idx="1"/>
          </p:nvPr>
        </p:nvSpPr>
        <p:spPr/>
        <p:txBody>
          <a:bodyPr/>
          <a:lstStyle/>
          <a:p>
            <a:r>
              <a:rPr lang="en-US" dirty="0"/>
              <a:t> </a:t>
            </a:r>
            <a:r>
              <a:rPr lang="en-US" baseline="30000" dirty="0">
                <a:solidFill>
                  <a:schemeClr val="tx1">
                    <a:alpha val="45000"/>
                  </a:schemeClr>
                </a:solidFill>
              </a:rPr>
              <a:t>1</a:t>
            </a:r>
            <a:r>
              <a:rPr lang="en-US" dirty="0">
                <a:solidFill>
                  <a:schemeClr val="tx1">
                    <a:alpha val="45000"/>
                  </a:schemeClr>
                </a:solidFill>
              </a:rPr>
              <a:t> </a:t>
            </a:r>
            <a:r>
              <a:rPr lang="en-US" i="0" u="none" strike="noStrike" baseline="0" dirty="0">
                <a:solidFill>
                  <a:schemeClr val="tx1">
                    <a:alpha val="45000"/>
                  </a:schemeClr>
                </a:solidFill>
                <a:latin typeface="Arial" panose="020B0604020202020204" pitchFamily="34" charset="0"/>
              </a:rPr>
              <a:t>Send your grain across the seas, and in time, profits will flow back to you. (NLT)</a:t>
            </a:r>
            <a:endParaRPr lang="en-US" dirty="0">
              <a:solidFill>
                <a:schemeClr val="tx1">
                  <a:alpha val="45000"/>
                </a:schemeClr>
              </a:solidFill>
            </a:endParaRPr>
          </a:p>
        </p:txBody>
      </p:sp>
      <p:sp>
        <p:nvSpPr>
          <p:cNvPr id="2" name="Title 1"/>
          <p:cNvSpPr>
            <a:spLocks noGrp="1"/>
          </p:cNvSpPr>
          <p:nvPr>
            <p:ph type="title"/>
          </p:nvPr>
        </p:nvSpPr>
        <p:spPr/>
        <p:txBody>
          <a:bodyPr/>
          <a:lstStyle/>
          <a:p>
            <a:r>
              <a:rPr lang="en-US" dirty="0"/>
              <a:t>The Point: TAKE …</a:t>
            </a:r>
          </a:p>
        </p:txBody>
      </p:sp>
      <p:pic>
        <p:nvPicPr>
          <p:cNvPr id="10" name="Picture 9" descr="A close up of a sign&#10;&#10;Description automatically generated">
            <a:extLst>
              <a:ext uri="{FF2B5EF4-FFF2-40B4-BE49-F238E27FC236}">
                <a16:creationId xmlns:a16="http://schemas.microsoft.com/office/drawing/2014/main" id="{A1FCE878-FD5A-4778-A673-42457BB3A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3773" y="961723"/>
            <a:ext cx="6587836" cy="5901404"/>
          </a:xfrm>
          <a:prstGeom prst="rect">
            <a:avLst/>
          </a:prstGeom>
        </p:spPr>
      </p:pic>
    </p:spTree>
    <p:extLst>
      <p:ext uri="{BB962C8B-B14F-4D97-AF65-F5344CB8AC3E}">
        <p14:creationId xmlns:p14="http://schemas.microsoft.com/office/powerpoint/2010/main" val="412299393"/>
      </p:ext>
    </p:extLst>
  </p:cSld>
  <p:clrMapOvr>
    <a:masterClrMapping/>
  </p:clrMapOvr>
  <p:transition>
    <p:randomBa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With </a:t>
            </a:r>
            <a:r>
              <a:rPr lang="en-US" u="sng" dirty="0"/>
              <a:t>Diversit</a:t>
            </a:r>
            <a:r>
              <a:rPr lang="en-US" dirty="0"/>
              <a:t>y  11:2</a:t>
            </a:r>
          </a:p>
        </p:txBody>
      </p:sp>
      <p:sp>
        <p:nvSpPr>
          <p:cNvPr id="3" name="Content Placeholder 2"/>
          <p:cNvSpPr>
            <a:spLocks noGrp="1"/>
          </p:cNvSpPr>
          <p:nvPr>
            <p:ph idx="1"/>
          </p:nvPr>
        </p:nvSpPr>
        <p:spPr>
          <a:xfrm>
            <a:off x="365235" y="1372862"/>
            <a:ext cx="8086787" cy="4851400"/>
          </a:xfrm>
        </p:spPr>
        <p:txBody>
          <a:bodyPr/>
          <a:lstStyle/>
          <a:p>
            <a:r>
              <a:rPr lang="en-US" dirty="0"/>
              <a:t> </a:t>
            </a:r>
            <a:r>
              <a:rPr lang="en-US" baseline="30000" dirty="0"/>
              <a:t>2</a:t>
            </a:r>
            <a:r>
              <a:rPr lang="en-US" dirty="0"/>
              <a:t> Give portions to seven, yes to eight, for you do not know what disaster may come upon the </a:t>
            </a:r>
            <a:br>
              <a:rPr lang="en-US" dirty="0"/>
            </a:br>
            <a:r>
              <a:rPr lang="en-US" dirty="0"/>
              <a:t>land.</a:t>
            </a:r>
          </a:p>
        </p:txBody>
      </p:sp>
      <p:pic>
        <p:nvPicPr>
          <p:cNvPr id="62466" name="Picture 2"/>
          <p:cNvPicPr>
            <a:picLocks noChangeAspect="1" noChangeArrowheads="1"/>
          </p:cNvPicPr>
          <p:nvPr/>
        </p:nvPicPr>
        <p:blipFill>
          <a:blip r:embed="rId3" cstate="print"/>
          <a:srcRect/>
          <a:stretch>
            <a:fillRect/>
          </a:stretch>
        </p:blipFill>
        <p:spPr bwMode="auto">
          <a:xfrm>
            <a:off x="5961690" y="1600201"/>
            <a:ext cx="5957887" cy="5132387"/>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randombar(horizontal)">
                                      <p:cBhvr>
                                        <p:cTn id="7" dur="500"/>
                                        <p:tgtEl>
                                          <p:spTgt spid="6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With </a:t>
            </a:r>
            <a:r>
              <a:rPr lang="en-US" u="sng" dirty="0"/>
              <a:t>Decisiveness</a:t>
            </a:r>
            <a:r>
              <a:rPr lang="en-US" dirty="0"/>
              <a:t> 11:3-4</a:t>
            </a:r>
          </a:p>
        </p:txBody>
      </p:sp>
      <p:sp>
        <p:nvSpPr>
          <p:cNvPr id="3" name="Content Placeholder 2"/>
          <p:cNvSpPr>
            <a:spLocks noGrp="1"/>
          </p:cNvSpPr>
          <p:nvPr>
            <p:ph idx="1"/>
          </p:nvPr>
        </p:nvSpPr>
        <p:spPr>
          <a:xfrm>
            <a:off x="365235" y="1372862"/>
            <a:ext cx="7753154" cy="4851400"/>
          </a:xfrm>
        </p:spPr>
        <p:txBody>
          <a:bodyPr/>
          <a:lstStyle/>
          <a:p>
            <a:r>
              <a:rPr lang="en-US" dirty="0"/>
              <a:t> </a:t>
            </a:r>
            <a:r>
              <a:rPr lang="en-US" baseline="30000" dirty="0"/>
              <a:t>3</a:t>
            </a:r>
            <a:r>
              <a:rPr lang="en-US" dirty="0"/>
              <a:t> If clouds are full of water, they pour rain upon the earth. Whether a tree falls to the south or to the north, in the place where it falls, there will it lie.  </a:t>
            </a:r>
            <a:r>
              <a:rPr lang="en-US" baseline="30000" dirty="0"/>
              <a:t>4</a:t>
            </a:r>
            <a:r>
              <a:rPr lang="en-US" dirty="0"/>
              <a:t> Whoever watches the wind will not plant; whoever looks at the clouds will not reap.</a:t>
            </a:r>
          </a:p>
          <a:p>
            <a:endParaRPr lang="en-US" dirty="0"/>
          </a:p>
          <a:p>
            <a:endParaRPr lang="en-US" dirty="0"/>
          </a:p>
        </p:txBody>
      </p:sp>
      <p:pic>
        <p:nvPicPr>
          <p:cNvPr id="6" name="Picture 2"/>
          <p:cNvPicPr>
            <a:picLocks noChangeAspect="1" noChangeArrowheads="1"/>
          </p:cNvPicPr>
          <p:nvPr/>
        </p:nvPicPr>
        <p:blipFill>
          <a:blip r:embed="rId3" cstate="print"/>
          <a:srcRect r="5547"/>
          <a:stretch>
            <a:fillRect/>
          </a:stretch>
        </p:blipFill>
        <p:spPr bwMode="auto">
          <a:xfrm>
            <a:off x="8118389" y="851129"/>
            <a:ext cx="4073612" cy="6006871"/>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951</TotalTime>
  <Words>4285</Words>
  <Application>Microsoft Office PowerPoint</Application>
  <PresentationFormat>Widescreen</PresentationFormat>
  <Paragraphs>350</Paragraphs>
  <Slides>48</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Arial Rounded MT Bold</vt:lpstr>
      <vt:lpstr>Calibri</vt:lpstr>
      <vt:lpstr>Gill Sans MT</vt:lpstr>
      <vt:lpstr>Roboto</vt:lpstr>
      <vt:lpstr>Symbol</vt:lpstr>
      <vt:lpstr>Office Theme</vt:lpstr>
      <vt:lpstr>Be happy in an …</vt:lpstr>
      <vt:lpstr>Be happy in an…</vt:lpstr>
      <vt:lpstr>PowerPoint Presentation</vt:lpstr>
      <vt:lpstr>Take good risks like …</vt:lpstr>
      <vt:lpstr>With Charity  11:1</vt:lpstr>
      <vt:lpstr>With Investments 11:1</vt:lpstr>
      <vt:lpstr>The Point: TAKE …</vt:lpstr>
      <vt:lpstr>With Diversity  11:2</vt:lpstr>
      <vt:lpstr>With Decisiveness 11:3-4</vt:lpstr>
      <vt:lpstr>With Confidence 11:5-6</vt:lpstr>
      <vt:lpstr>With Confidence 11:5-6</vt:lpstr>
      <vt:lpstr>With Confidence 11:5-6</vt:lpstr>
      <vt:lpstr>With Confidence 11:5-6</vt:lpstr>
      <vt:lpstr>So, in an …</vt:lpstr>
      <vt:lpstr>PowerPoint Presentation</vt:lpstr>
      <vt:lpstr>Learn from the GOOD!</vt:lpstr>
      <vt:lpstr>Learn from the BAD!</vt:lpstr>
      <vt:lpstr>Furthermore, in an …</vt:lpstr>
      <vt:lpstr>PowerPoint Presentation</vt:lpstr>
      <vt:lpstr>Enthused NOW! 11:9</vt:lpstr>
      <vt:lpstr>Enthused NOW! 11:9</vt:lpstr>
      <vt:lpstr>Enthused IN YOUR HEART! 11:9</vt:lpstr>
      <vt:lpstr>Enthused WITH ETERNITY IN VIEW! 11:9</vt:lpstr>
      <vt:lpstr>A Final Thoughts 11:10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Sum Up:</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90</cp:revision>
  <dcterms:created xsi:type="dcterms:W3CDTF">2020-07-13T15:12:28Z</dcterms:created>
  <dcterms:modified xsi:type="dcterms:W3CDTF">2021-05-21T02:01:59Z</dcterms:modified>
</cp:coreProperties>
</file>