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412" r:id="rId2"/>
    <p:sldId id="409" r:id="rId3"/>
    <p:sldId id="410" r:id="rId4"/>
    <p:sldId id="272" r:id="rId5"/>
    <p:sldId id="334" r:id="rId6"/>
    <p:sldId id="258" r:id="rId7"/>
    <p:sldId id="264" r:id="rId8"/>
    <p:sldId id="335" r:id="rId9"/>
    <p:sldId id="266" r:id="rId10"/>
    <p:sldId id="268" r:id="rId11"/>
    <p:sldId id="269" r:id="rId12"/>
    <p:sldId id="270" r:id="rId13"/>
    <p:sldId id="271" r:id="rId14"/>
    <p:sldId id="262" r:id="rId15"/>
    <p:sldId id="337" r:id="rId16"/>
    <p:sldId id="336"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D5ED"/>
    <a:srgbClr val="D6E0F2"/>
    <a:srgbClr val="8553EF"/>
    <a:srgbClr val="8C42DD"/>
    <a:srgbClr val="5DD5FF"/>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498" autoAdjust="0"/>
    <p:restoredTop sz="76256" autoAdjust="0"/>
  </p:normalViewPr>
  <p:slideViewPr>
    <p:cSldViewPr snapToGrid="0">
      <p:cViewPr varScale="1">
        <p:scale>
          <a:sx n="62" d="100"/>
          <a:sy n="62" d="100"/>
        </p:scale>
        <p:origin x="744" y="53"/>
      </p:cViewPr>
      <p:guideLst/>
    </p:cSldViewPr>
  </p:slideViewPr>
  <p:notesTextViewPr>
    <p:cViewPr>
      <p:scale>
        <a:sx n="1" d="1"/>
        <a:sy n="1" d="1"/>
      </p:scale>
      <p:origin x="0" y="-4219"/>
    </p:cViewPr>
  </p:notesTextViewPr>
  <p:sorterViewPr>
    <p:cViewPr>
      <p:scale>
        <a:sx n="100" d="100"/>
        <a:sy n="100" d="100"/>
      </p:scale>
      <p:origin x="0" y="-1838"/>
    </p:cViewPr>
  </p:sorterViewPr>
  <p:notesViewPr>
    <p:cSldViewPr snapToGrid="0">
      <p:cViewPr varScale="1">
        <p:scale>
          <a:sx n="62" d="100"/>
          <a:sy n="62" d="100"/>
        </p:scale>
        <p:origin x="2299"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9174BD-63A9-4939-8FB9-5690145638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1A5B277-17F6-4BF0-BC9F-346B9BA05E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E9709E-7FC3-4B7A-8EDB-B62CA75D99BC}" type="datetimeFigureOut">
              <a:rPr lang="en-US" smtClean="0"/>
              <a:t>5/20/2021</a:t>
            </a:fld>
            <a:endParaRPr lang="en-US"/>
          </a:p>
        </p:txBody>
      </p:sp>
      <p:sp>
        <p:nvSpPr>
          <p:cNvPr id="4" name="Footer Placeholder 3">
            <a:extLst>
              <a:ext uri="{FF2B5EF4-FFF2-40B4-BE49-F238E27FC236}">
                <a16:creationId xmlns:a16="http://schemas.microsoft.com/office/drawing/2014/main" id="{58F93E18-F1BD-4F79-BA7C-80B111878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EAF5C6C-6B3C-4169-AB05-4E04BDA2EA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4AA653-7E43-47CC-91C4-656DB9D2E11B}" type="slidenum">
              <a:rPr lang="en-US" smtClean="0"/>
              <a:t>‹#›</a:t>
            </a:fld>
            <a:endParaRPr lang="en-US"/>
          </a:p>
        </p:txBody>
      </p:sp>
    </p:spTree>
    <p:extLst>
      <p:ext uri="{BB962C8B-B14F-4D97-AF65-F5344CB8AC3E}">
        <p14:creationId xmlns:p14="http://schemas.microsoft.com/office/powerpoint/2010/main" val="3202308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FC01F5-6E2C-4914-9949-E238DD030732}" type="datetimeFigureOut">
              <a:rPr lang="en-US" smtClean="0"/>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226CE0-990C-46E7-85EA-49227E1A8615}" type="slidenum">
              <a:rPr lang="en-US" smtClean="0"/>
              <a:t>‹#›</a:t>
            </a:fld>
            <a:endParaRPr lang="en-US"/>
          </a:p>
        </p:txBody>
      </p:sp>
    </p:spTree>
    <p:extLst>
      <p:ext uri="{BB962C8B-B14F-4D97-AF65-F5344CB8AC3E}">
        <p14:creationId xmlns:p14="http://schemas.microsoft.com/office/powerpoint/2010/main" val="2233799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1.pxfuel.com/preview/310/297/182/hand-smartphone-mockup-bokeh-colorful-color.jpg"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pixabay.com/photos/planet-earth-earth-planet-global-4427436/"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ublicdomainpictures.net/pictures/90000/velka/stained-glass-1403020555IjB.jpg"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pixabay.com/photos/planet-earth-earth-planet-global-4427436/"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ublicdomainpictures.net/pictures/90000/velka/stained-glass-1403020555IjB.jpg"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pixabay.com/photos/planet-earth-earth-planet-global-4427436/"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Camera Phone = </a:t>
            </a:r>
            <a:r>
              <a:rPr lang="en-US" dirty="0">
                <a:hlinkClick r:id="rId3"/>
              </a:rPr>
              <a:t>https://p1.pxfuel.com/preview/310/297/182/hand-smartphone-mockup-bokeh-colorful-color.jpg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World = edited from </a:t>
            </a:r>
            <a:r>
              <a:rPr lang="en-US" dirty="0">
                <a:hlinkClick r:id="rId4"/>
              </a:rPr>
              <a:t>https://pixabay.com/photos/planet-earth-earth-planet-global-4427436/</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World = edited from </a:t>
            </a:r>
            <a:r>
              <a:rPr lang="en-US" dirty="0">
                <a:hlinkClick r:id="rId4"/>
              </a:rPr>
              <a:t>https://pixabay.com/photos/planet-earth-earth-planet-global-4427436/</a:t>
            </a:r>
            <a:endParaRPr lang="en-US" dirty="0"/>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a:t>
            </a:fld>
            <a:endParaRPr lang="en-US"/>
          </a:p>
        </p:txBody>
      </p:sp>
    </p:spTree>
    <p:extLst>
      <p:ext uri="{BB962C8B-B14F-4D97-AF65-F5344CB8AC3E}">
        <p14:creationId xmlns:p14="http://schemas.microsoft.com/office/powerpoint/2010/main" val="3067083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Owl = FREE =from http://commons.wikimedia.org/wiki/File:European_Eagle_Owl_-_geograph.org.uk_-_260203.jpg</a:t>
            </a:r>
          </a:p>
        </p:txBody>
      </p:sp>
      <p:sp>
        <p:nvSpPr>
          <p:cNvPr id="4" name="Slide Number Placeholder 3"/>
          <p:cNvSpPr>
            <a:spLocks noGrp="1"/>
          </p:cNvSpPr>
          <p:nvPr>
            <p:ph type="sldNum" sz="quarter" idx="10"/>
          </p:nvPr>
        </p:nvSpPr>
        <p:spPr/>
        <p:txBody>
          <a:bodyPr/>
          <a:lstStyle/>
          <a:p>
            <a:fld id="{44853938-D548-4E05-9ABB-D6FF6233DD12}"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Hand</a:t>
            </a:r>
            <a:r>
              <a:rPr lang="en-US" baseline="0" dirty="0"/>
              <a:t> full of money = FREE = from http://www.sxc.hu/photo/452697</a:t>
            </a:r>
            <a:endParaRPr lang="en-US" dirty="0"/>
          </a:p>
        </p:txBody>
      </p:sp>
      <p:sp>
        <p:nvSpPr>
          <p:cNvPr id="4" name="Slide Number Placeholder 3"/>
          <p:cNvSpPr>
            <a:spLocks noGrp="1"/>
          </p:cNvSpPr>
          <p:nvPr>
            <p:ph type="sldNum" sz="quarter" idx="10"/>
          </p:nvPr>
        </p:nvSpPr>
        <p:spPr/>
        <p:txBody>
          <a:bodyPr/>
          <a:lstStyle/>
          <a:p>
            <a:fld id="{44853938-D548-4E05-9ABB-D6FF6233DD12}"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Wall = FREE = from http://www.sxc.hu/photo/1359223</a:t>
            </a:r>
          </a:p>
        </p:txBody>
      </p:sp>
      <p:sp>
        <p:nvSpPr>
          <p:cNvPr id="4" name="Slide Number Placeholder 3"/>
          <p:cNvSpPr>
            <a:spLocks noGrp="1"/>
          </p:cNvSpPr>
          <p:nvPr>
            <p:ph type="sldNum" sz="quarter" idx="10"/>
          </p:nvPr>
        </p:nvSpPr>
        <p:spPr/>
        <p:txBody>
          <a:bodyPr/>
          <a:lstStyle/>
          <a:p>
            <a:fld id="{44853938-D548-4E05-9ABB-D6FF6233DD12}" type="slidenum">
              <a:rPr lang="en-US" smtClean="0"/>
              <a:pPr/>
              <a:t>12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Stained Glass = </a:t>
            </a:r>
            <a:r>
              <a:rPr lang="en-US" dirty="0">
                <a:hlinkClick r:id="rId3"/>
              </a:rPr>
              <a:t>https://www.publicdomainpictures.net/pictures/90000/velka/stained-glass-1403020555IjB.jpg</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World = edited from </a:t>
            </a:r>
            <a:r>
              <a:rPr lang="en-US" dirty="0">
                <a:hlinkClick r:id="rId4"/>
              </a:rPr>
              <a:t>https://pixabay.com/photos/planet-earth-earth-planet-global-4427436/</a:t>
            </a:r>
            <a:endParaRPr lang="en-US" dirty="0"/>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a:t>
            </a:fld>
            <a:endParaRPr lang="en-US"/>
          </a:p>
        </p:txBody>
      </p:sp>
    </p:spTree>
    <p:extLst>
      <p:ext uri="{BB962C8B-B14F-4D97-AF65-F5344CB8AC3E}">
        <p14:creationId xmlns:p14="http://schemas.microsoft.com/office/powerpoint/2010/main" val="386857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Stained Glass </a:t>
            </a:r>
            <a:r>
              <a:rPr lang="en-US"/>
              <a:t>= </a:t>
            </a:r>
            <a:r>
              <a:rPr lang="en-US">
                <a:hlinkClick r:id="rId3"/>
              </a:rPr>
              <a:t>https://www.publicdomainpictures.net/pictures/90000/velka/stained-glass-1403020555IjB.jpg</a:t>
            </a:r>
            <a:endParaRPr lang="en-US"/>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World = edited from </a:t>
            </a:r>
            <a:r>
              <a:rPr lang="en-US" dirty="0">
                <a:hlinkClick r:id="rId4"/>
              </a:rPr>
              <a:t>https://pixabay.com/photos/planet-earth-earth-planet-global-4427436/</a:t>
            </a:r>
            <a:endParaRPr lang="en-US" dirty="0"/>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3</a:t>
            </a:fld>
            <a:endParaRPr lang="en-US"/>
          </a:p>
        </p:txBody>
      </p:sp>
    </p:spTree>
    <p:extLst>
      <p:ext uri="{BB962C8B-B14F-4D97-AF65-F5344CB8AC3E}">
        <p14:creationId xmlns:p14="http://schemas.microsoft.com/office/powerpoint/2010/main" val="2735203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Abraham &amp; Isaac = FREE = from http://commons.wikimedia.org/wiki/File:Abraham.jpg</a:t>
            </a:r>
          </a:p>
        </p:txBody>
      </p:sp>
      <p:sp>
        <p:nvSpPr>
          <p:cNvPr id="4" name="Slide Number Placeholder 3"/>
          <p:cNvSpPr>
            <a:spLocks noGrp="1"/>
          </p:cNvSpPr>
          <p:nvPr>
            <p:ph type="sldNum" sz="quarter" idx="10"/>
          </p:nvPr>
        </p:nvSpPr>
        <p:spPr/>
        <p:txBody>
          <a:bodyPr/>
          <a:lstStyle/>
          <a:p>
            <a:fld id="{44853938-D548-4E05-9ABB-D6FF6233DD12}"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Step = FREE = from</a:t>
            </a:r>
            <a:r>
              <a:rPr lang="en-US" baseline="0" dirty="0"/>
              <a:t> http://www.sxc.hu/photo/1181506</a:t>
            </a:r>
            <a:endParaRPr lang="en-US" dirty="0"/>
          </a:p>
        </p:txBody>
      </p:sp>
      <p:sp>
        <p:nvSpPr>
          <p:cNvPr id="4" name="Slide Number Placeholder 3"/>
          <p:cNvSpPr>
            <a:spLocks noGrp="1"/>
          </p:cNvSpPr>
          <p:nvPr>
            <p:ph type="sldNum" sz="quarter" idx="10"/>
          </p:nvPr>
        </p:nvSpPr>
        <p:spPr/>
        <p:txBody>
          <a:bodyPr/>
          <a:lstStyle/>
          <a:p>
            <a:fld id="{44853938-D548-4E05-9ABB-D6FF6233DD12}"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Step = FREE = from</a:t>
            </a:r>
            <a:r>
              <a:rPr lang="en-US" baseline="0" dirty="0"/>
              <a:t> http://www.sxc.hu/photo/1181506</a:t>
            </a:r>
            <a:endParaRPr lang="en-US" dirty="0"/>
          </a:p>
        </p:txBody>
      </p:sp>
      <p:sp>
        <p:nvSpPr>
          <p:cNvPr id="4" name="Slide Number Placeholder 3"/>
          <p:cNvSpPr>
            <a:spLocks noGrp="1"/>
          </p:cNvSpPr>
          <p:nvPr>
            <p:ph type="sldNum" sz="quarter" idx="10"/>
          </p:nvPr>
        </p:nvSpPr>
        <p:spPr/>
        <p:txBody>
          <a:bodyPr/>
          <a:lstStyle/>
          <a:p>
            <a:fld id="{44853938-D548-4E05-9ABB-D6FF6233DD12}"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Ear = FREE = from http://commons.wikimedia.org/wiki/File:Earrr.JPG</a:t>
            </a:r>
          </a:p>
        </p:txBody>
      </p:sp>
      <p:sp>
        <p:nvSpPr>
          <p:cNvPr id="4" name="Slide Number Placeholder 3"/>
          <p:cNvSpPr>
            <a:spLocks noGrp="1"/>
          </p:cNvSpPr>
          <p:nvPr>
            <p:ph type="sldNum" sz="quarter" idx="10"/>
          </p:nvPr>
        </p:nvSpPr>
        <p:spPr/>
        <p:txBody>
          <a:bodyPr/>
          <a:lstStyle/>
          <a:p>
            <a:fld id="{44853938-D548-4E05-9ABB-D6FF6233DD12}"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Hush</a:t>
            </a:r>
            <a:r>
              <a:rPr lang="en-US" baseline="0" dirty="0"/>
              <a:t> up = LICENSED and NOT FOR REUSE ELSEWHERE.  To reuse elsewhere, get a license from http://www.istockphoto.com/stock-photo-860026-young-man-with-tape-over-mouth.php</a:t>
            </a:r>
            <a:endParaRPr lang="en-US" dirty="0"/>
          </a:p>
        </p:txBody>
      </p:sp>
      <p:sp>
        <p:nvSpPr>
          <p:cNvPr id="4" name="Slide Number Placeholder 3"/>
          <p:cNvSpPr>
            <a:spLocks noGrp="1"/>
          </p:cNvSpPr>
          <p:nvPr>
            <p:ph type="sldNum" sz="quarter" idx="10"/>
          </p:nvPr>
        </p:nvSpPr>
        <p:spPr/>
        <p:txBody>
          <a:bodyPr/>
          <a:lstStyle/>
          <a:p>
            <a:fld id="{44853938-D548-4E05-9ABB-D6FF6233DD12}"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Alarm</a:t>
            </a:r>
            <a:r>
              <a:rPr lang="en-US" baseline="0" dirty="0"/>
              <a:t> Clock = FREE = from http://commons.wikimedia.org/wiki/File:Alarm_Clocks_20101105.jpg</a:t>
            </a:r>
            <a:endParaRPr lang="en-US" dirty="0"/>
          </a:p>
        </p:txBody>
      </p:sp>
      <p:sp>
        <p:nvSpPr>
          <p:cNvPr id="4" name="Slide Number Placeholder 3"/>
          <p:cNvSpPr>
            <a:spLocks noGrp="1"/>
          </p:cNvSpPr>
          <p:nvPr>
            <p:ph type="sldNum" sz="quarter" idx="10"/>
          </p:nvPr>
        </p:nvSpPr>
        <p:spPr/>
        <p:txBody>
          <a:bodyPr/>
          <a:lstStyle/>
          <a:p>
            <a:fld id="{44853938-D548-4E05-9ABB-D6FF6233DD12}"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259B-228E-4593-AA8D-3487BD2D79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DCED23-A684-449E-8D9B-2E12482C32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B4C48F-E1DE-41B8-937A-7A9F74F3A983}"/>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3CB1D7A9-E385-4163-8245-E86BC425FF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A9BCB8-BD38-4541-A163-8A9238C7EC1E}"/>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1808312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C2338-43B2-4555-A412-0F7D908728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B9BADF-52D5-4E52-A640-A2F77C5D74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AF8314-4A72-4008-8C44-667FE113C728}"/>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77EE1F2B-31C9-4106-8580-EAD13B652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58BC1-C91C-4E57-9524-E7125F0E7C00}"/>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3948093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1F09B-0BEC-43A2-B2DA-10F4BBBF67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CDF0F0-EC9B-4B02-98B1-1DA2E9C49A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E5535E-969B-45C8-86E4-634065F9749A}"/>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BF659F34-9719-42D5-885A-6A2989DFA4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9DB84-7B70-4EFA-B1F0-70ABF5FA1F29}"/>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955614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1C6CF-4A46-42EE-8F82-BE78401963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11FEE3-4FA3-4366-B2C4-B83FE25D16F2}"/>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8219102-5B02-4B01-A4B2-931AEC896853}"/>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124267F8-B2BF-4067-9C5C-5C9E22D9F6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742E2-2403-457E-8439-48FCC2C21CB9}"/>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3944373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AA33C-3912-469F-8BD9-0752E340AD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C8A04C-24EF-42A7-A083-3A98184886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9E5C23-F64D-4809-895C-5A3D8AF7C695}"/>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40861CA9-B627-47C1-8149-A6E538E9EB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42E6F5-F4BE-4FCD-BD92-D8279467DC8A}"/>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916251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AE46E-CE32-48FF-8B01-D7A2B1BF6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8E804D-9FAA-4B28-A665-161D2B99F1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45DA75-EBD1-47F3-8A52-697CBC600D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5CB578-26A8-4A33-A32B-68AC3188FF0F}"/>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6" name="Footer Placeholder 5">
            <a:extLst>
              <a:ext uri="{FF2B5EF4-FFF2-40B4-BE49-F238E27FC236}">
                <a16:creationId xmlns:a16="http://schemas.microsoft.com/office/drawing/2014/main" id="{98BC1133-9309-4775-8D20-6EB27EA41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ABA246-B284-4530-B782-F6BC472EF47D}"/>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2969881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03308-889D-47A7-96EC-9A5E5E3373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26E148-6BAC-420B-A795-76262E9D71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D55549-A2EE-4231-888D-55B3DE1D40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19CAA7-6722-48C2-A5CC-2DA2E97ABD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E12262-AE87-449E-987C-961C2C58A0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B2278C-8766-4720-A0EB-661E65216FD5}"/>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8" name="Footer Placeholder 7">
            <a:extLst>
              <a:ext uri="{FF2B5EF4-FFF2-40B4-BE49-F238E27FC236}">
                <a16:creationId xmlns:a16="http://schemas.microsoft.com/office/drawing/2014/main" id="{67BE07E3-EDCB-40FD-96F8-64B41141DD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098067-B159-491A-95EA-BF4AE21FB7FD}"/>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4047617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DA5C7-7987-4F5A-A648-27E4F4DF8E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03C89D-CEC6-4409-BFDA-8718B2FD37A9}"/>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4" name="Footer Placeholder 3">
            <a:extLst>
              <a:ext uri="{FF2B5EF4-FFF2-40B4-BE49-F238E27FC236}">
                <a16:creationId xmlns:a16="http://schemas.microsoft.com/office/drawing/2014/main" id="{E82F7A51-B91D-4D9F-B707-61CA88E18A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F861C3-BD1B-4F88-BE3F-366F533BC663}"/>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65936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31F4B0-7876-410B-B2AA-E6856F6CA9EA}"/>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3" name="Footer Placeholder 2">
            <a:extLst>
              <a:ext uri="{FF2B5EF4-FFF2-40B4-BE49-F238E27FC236}">
                <a16:creationId xmlns:a16="http://schemas.microsoft.com/office/drawing/2014/main" id="{88254F5C-ACDA-449D-8D1C-BEEB597C1A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5698A1-662C-40C3-9BDC-65552A1C26C7}"/>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1595358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1958C-4D98-419A-B75A-FE03ABED9D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DE5E41-FD29-4E81-8772-E516FE4479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1B164F-F275-4559-90F1-707579DD6D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5208F5-6D56-4614-B368-2FC15180839A}"/>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6" name="Footer Placeholder 5">
            <a:extLst>
              <a:ext uri="{FF2B5EF4-FFF2-40B4-BE49-F238E27FC236}">
                <a16:creationId xmlns:a16="http://schemas.microsoft.com/office/drawing/2014/main" id="{E0EB7FBC-C2EB-402D-8E69-233787DDC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A158B-A846-4F1D-8405-4F2C477D6EB1}"/>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2462603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BE384-6D80-43B6-A0E1-E2F808A1A4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5C01FE-6B16-4DB3-89F9-D2049B48B3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8C10D1-C4F3-4828-9853-A3C96F7CCE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4C5FF9-5F42-4CC1-8FCB-24FE6691B37C}"/>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6" name="Footer Placeholder 5">
            <a:extLst>
              <a:ext uri="{FF2B5EF4-FFF2-40B4-BE49-F238E27FC236}">
                <a16:creationId xmlns:a16="http://schemas.microsoft.com/office/drawing/2014/main" id="{1D6E09A6-44EE-4F65-A6F0-C14DA149D8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91C77E-FE8B-4AC3-BD70-20164D488EF1}"/>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2434594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FD03B91-FB8F-42DB-B310-4A38F41FCE60}"/>
              </a:ext>
            </a:extLst>
          </p:cNvPr>
          <p:cNvPicPr>
            <a:picLocks noChangeAspect="1" noChangeArrowheads="1"/>
          </p:cNvPicPr>
          <p:nvPr userDrawn="1"/>
        </p:nvPicPr>
        <p:blipFill>
          <a:blip r:embed="rId13">
            <a:alphaModFix amt="45000"/>
            <a:extLst>
              <a:ext uri="{28A0092B-C50C-407E-A947-70E740481C1C}">
                <a14:useLocalDpi xmlns:a14="http://schemas.microsoft.com/office/drawing/2010/main" val="0"/>
              </a:ext>
            </a:extLst>
          </a:blip>
          <a:srcRect/>
          <a:stretch>
            <a:fillRect/>
          </a:stretch>
        </p:blipFill>
        <p:spPr bwMode="auto">
          <a:xfrm>
            <a:off x="-1" y="-14159"/>
            <a:ext cx="12192002" cy="69140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3737631E-1ACA-4C40-A080-04CB34E8AFDC}"/>
              </a:ext>
            </a:extLst>
          </p:cNvPr>
          <p:cNvSpPr>
            <a:spLocks noGrp="1"/>
          </p:cNvSpPr>
          <p:nvPr>
            <p:ph type="title"/>
          </p:nvPr>
        </p:nvSpPr>
        <p:spPr>
          <a:xfrm>
            <a:off x="365234" y="0"/>
            <a:ext cx="1146153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190256C-7B0F-4C3A-A200-EAA4C0736B60}"/>
              </a:ext>
            </a:extLst>
          </p:cNvPr>
          <p:cNvSpPr>
            <a:spLocks noGrp="1"/>
          </p:cNvSpPr>
          <p:nvPr>
            <p:ph type="body" idx="1"/>
          </p:nvPr>
        </p:nvSpPr>
        <p:spPr>
          <a:xfrm>
            <a:off x="365235" y="1372862"/>
            <a:ext cx="11461530" cy="4851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412BD2B-1961-4EE0-B8AC-B16A2D0989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D932EF33-D96A-4B7F-9721-03EF16AD8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EC8B78-048D-4A35-80A9-35FC7918EF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A0AE5E-9D5E-45FA-B25A-6A05A9F3D5C5}" type="slidenum">
              <a:rPr lang="en-US" smtClean="0"/>
              <a:t>‹#›</a:t>
            </a:fld>
            <a:endParaRPr lang="en-US"/>
          </a:p>
        </p:txBody>
      </p:sp>
    </p:spTree>
    <p:extLst>
      <p:ext uri="{BB962C8B-B14F-4D97-AF65-F5344CB8AC3E}">
        <p14:creationId xmlns:p14="http://schemas.microsoft.com/office/powerpoint/2010/main" val="1477928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6600" b="1" kern="1200">
          <a:solidFill>
            <a:schemeClr val="tx1"/>
          </a:solidFill>
          <a:effectLst>
            <a:glow rad="127000">
              <a:schemeClr val="bg1"/>
            </a:glow>
          </a:effectLst>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905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F585CCE-A0DE-49DA-9D3A-534600C1CC5B}"/>
              </a:ext>
            </a:extLst>
          </p:cNvPr>
          <p:cNvGrpSpPr/>
          <p:nvPr/>
        </p:nvGrpSpPr>
        <p:grpSpPr>
          <a:xfrm>
            <a:off x="0" y="-29465"/>
            <a:ext cx="12202064" cy="6887465"/>
            <a:chOff x="0" y="-6443"/>
            <a:chExt cx="12202064" cy="6887465"/>
          </a:xfrm>
        </p:grpSpPr>
        <p:pic>
          <p:nvPicPr>
            <p:cNvPr id="8" name="Picture 7" descr="A picture containing table&#10;&#10;Description automatically generated">
              <a:extLst>
                <a:ext uri="{FF2B5EF4-FFF2-40B4-BE49-F238E27FC236}">
                  <a16:creationId xmlns:a16="http://schemas.microsoft.com/office/drawing/2014/main" id="{D71576D6-B7AC-4BB5-8E5E-C7150813C490}"/>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10064" y="5068"/>
              <a:ext cx="12192000" cy="6870886"/>
            </a:xfrm>
            <a:prstGeom prst="rect">
              <a:avLst/>
            </a:prstGeom>
          </p:spPr>
        </p:pic>
        <p:sp>
          <p:nvSpPr>
            <p:cNvPr id="11" name="Rectangle 10">
              <a:extLst>
                <a:ext uri="{FF2B5EF4-FFF2-40B4-BE49-F238E27FC236}">
                  <a16:creationId xmlns:a16="http://schemas.microsoft.com/office/drawing/2014/main" id="{5C936FAB-DAB8-4C5F-9539-151644DF416B}"/>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able&#10;&#10;Description automatically generated">
              <a:extLst>
                <a:ext uri="{FF2B5EF4-FFF2-40B4-BE49-F238E27FC236}">
                  <a16:creationId xmlns:a16="http://schemas.microsoft.com/office/drawing/2014/main" id="{3F567C08-87E3-4E4E-A125-5C928BE0B330}"/>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0" y="10136"/>
              <a:ext cx="12192000" cy="6870886"/>
            </a:xfrm>
            <a:prstGeom prst="rect">
              <a:avLst/>
            </a:prstGeom>
          </p:spPr>
        </p:pic>
        <p:pic>
          <p:nvPicPr>
            <p:cNvPr id="10" name="Picture 9" descr="A picture containing table&#10;&#10;Description automatically generated">
              <a:extLst>
                <a:ext uri="{FF2B5EF4-FFF2-40B4-BE49-F238E27FC236}">
                  <a16:creationId xmlns:a16="http://schemas.microsoft.com/office/drawing/2014/main" id="{106B83C9-0001-4253-816B-2CD0121A417F}"/>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0" y="0"/>
              <a:ext cx="12192000" cy="6870886"/>
            </a:xfrm>
            <a:prstGeom prst="rect">
              <a:avLst/>
            </a:prstGeom>
          </p:spPr>
        </p:pic>
        <p:pic>
          <p:nvPicPr>
            <p:cNvPr id="18" name="Picture 17" descr="A picture containing table&#10;&#10;Description automatically generated">
              <a:extLst>
                <a:ext uri="{FF2B5EF4-FFF2-40B4-BE49-F238E27FC236}">
                  <a16:creationId xmlns:a16="http://schemas.microsoft.com/office/drawing/2014/main" id="{BA0FB5D4-AA98-4A54-A296-4C9D0050C5DF}"/>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10064" y="-6443"/>
              <a:ext cx="12192000" cy="6870886"/>
            </a:xfrm>
            <a:prstGeom prst="rect">
              <a:avLst/>
            </a:prstGeom>
          </p:spPr>
        </p:pic>
      </p:grpSp>
      <p:sp>
        <p:nvSpPr>
          <p:cNvPr id="2" name="Title 1">
            <a:extLst>
              <a:ext uri="{FF2B5EF4-FFF2-40B4-BE49-F238E27FC236}">
                <a16:creationId xmlns:a16="http://schemas.microsoft.com/office/drawing/2014/main" id="{64D552FB-1DC6-444D-A1C5-44A1136C3BE8}"/>
              </a:ext>
            </a:extLst>
          </p:cNvPr>
          <p:cNvSpPr>
            <a:spLocks noGrp="1"/>
          </p:cNvSpPr>
          <p:nvPr>
            <p:ph type="title"/>
          </p:nvPr>
        </p:nvSpPr>
        <p:spPr/>
        <p:txBody>
          <a:bodyPr/>
          <a:lstStyle/>
          <a:p>
            <a:r>
              <a:rPr lang="en-US" dirty="0"/>
              <a:t>Be happy in an …</a:t>
            </a:r>
          </a:p>
        </p:txBody>
      </p:sp>
      <p:pic>
        <p:nvPicPr>
          <p:cNvPr id="4" name="Picture 3" descr="A picture containing tableware, table, sitting, photo&#10;&#10;Description automatically generated">
            <a:extLst>
              <a:ext uri="{FF2B5EF4-FFF2-40B4-BE49-F238E27FC236}">
                <a16:creationId xmlns:a16="http://schemas.microsoft.com/office/drawing/2014/main" id="{82754F8B-E5F2-4B35-B657-C54F13659E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73" y="2720147"/>
            <a:ext cx="7910722" cy="4486898"/>
          </a:xfrm>
          <a:prstGeom prst="rect">
            <a:avLst/>
          </a:prstGeom>
        </p:spPr>
      </p:pic>
      <p:pic>
        <p:nvPicPr>
          <p:cNvPr id="5" name="Picture 4" descr="A drawing of a face&#10;&#10;Description automatically generated">
            <a:extLst>
              <a:ext uri="{FF2B5EF4-FFF2-40B4-BE49-F238E27FC236}">
                <a16:creationId xmlns:a16="http://schemas.microsoft.com/office/drawing/2014/main" id="{D27A8CA7-7C77-4A93-8859-89DE7118D9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6270" y="1234242"/>
            <a:ext cx="7126530" cy="2928714"/>
          </a:xfrm>
          <a:prstGeom prst="rect">
            <a:avLst/>
          </a:prstGeom>
        </p:spPr>
      </p:pic>
      <p:grpSp>
        <p:nvGrpSpPr>
          <p:cNvPr id="12" name="Group 11">
            <a:extLst>
              <a:ext uri="{FF2B5EF4-FFF2-40B4-BE49-F238E27FC236}">
                <a16:creationId xmlns:a16="http://schemas.microsoft.com/office/drawing/2014/main" id="{90CA22D7-D06C-4E4C-B058-E8451DF329F1}"/>
              </a:ext>
            </a:extLst>
          </p:cNvPr>
          <p:cNvGrpSpPr/>
          <p:nvPr/>
        </p:nvGrpSpPr>
        <p:grpSpPr>
          <a:xfrm>
            <a:off x="639883" y="4662022"/>
            <a:ext cx="2336800" cy="1086830"/>
            <a:chOff x="1109440" y="4807343"/>
            <a:chExt cx="2336800" cy="1086830"/>
          </a:xfrm>
          <a:effectLst>
            <a:glow rad="127000">
              <a:srgbClr val="7030A0"/>
            </a:glow>
          </a:effectLst>
        </p:grpSpPr>
        <p:sp>
          <p:nvSpPr>
            <p:cNvPr id="13" name="Oval 12">
              <a:extLst>
                <a:ext uri="{FF2B5EF4-FFF2-40B4-BE49-F238E27FC236}">
                  <a16:creationId xmlns:a16="http://schemas.microsoft.com/office/drawing/2014/main" id="{5F365132-5422-4DD1-A44F-E83A464ED783}"/>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5">
              <a:extLst>
                <a:ext uri="{FF2B5EF4-FFF2-40B4-BE49-F238E27FC236}">
                  <a16:creationId xmlns:a16="http://schemas.microsoft.com/office/drawing/2014/main" id="{948C8E8A-D7ED-4F8A-97DA-22D208087B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617069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r="18160" b="10920"/>
          <a:stretch>
            <a:fillRect/>
          </a:stretch>
        </p:blipFill>
        <p:spPr bwMode="auto">
          <a:xfrm>
            <a:off x="6756400" y="-294952"/>
            <a:ext cx="5435600" cy="7241852"/>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u="sng" dirty="0"/>
              <a:t>WISE</a:t>
            </a:r>
            <a:r>
              <a:rPr lang="en-US" dirty="0"/>
              <a:t> UP </a:t>
            </a:r>
            <a:r>
              <a:rPr lang="en-US" sz="3200" dirty="0"/>
              <a:t>5:4</a:t>
            </a:r>
          </a:p>
        </p:txBody>
      </p:sp>
      <p:sp>
        <p:nvSpPr>
          <p:cNvPr id="4" name="Content Placeholder 3"/>
          <p:cNvSpPr>
            <a:spLocks noGrp="1"/>
          </p:cNvSpPr>
          <p:nvPr>
            <p:ph idx="1"/>
          </p:nvPr>
        </p:nvSpPr>
        <p:spPr/>
        <p:txBody>
          <a:bodyPr/>
          <a:lstStyle/>
          <a:p>
            <a:r>
              <a:rPr lang="en-US" baseline="30000" dirty="0"/>
              <a:t>4</a:t>
            </a:r>
            <a:r>
              <a:rPr lang="en-US" dirty="0"/>
              <a:t> When you make a vow to </a:t>
            </a:r>
            <a:br>
              <a:rPr lang="en-US" dirty="0"/>
            </a:br>
            <a:r>
              <a:rPr lang="en-US" dirty="0"/>
              <a:t>God, do not delay in </a:t>
            </a:r>
            <a:br>
              <a:rPr lang="en-US" dirty="0"/>
            </a:br>
            <a:r>
              <a:rPr lang="en-US" dirty="0"/>
              <a:t>fulfilling it. He has </a:t>
            </a:r>
            <a:br>
              <a:rPr lang="en-US" dirty="0"/>
            </a:br>
            <a:r>
              <a:rPr lang="en-US" dirty="0">
                <a:solidFill>
                  <a:srgbClr val="C00000"/>
                </a:solidFill>
              </a:rPr>
              <a:t>no pleasure in fools</a:t>
            </a:r>
            <a:r>
              <a:rPr lang="en-US" dirty="0"/>
              <a:t>; </a:t>
            </a:r>
            <a:br>
              <a:rPr lang="en-US" dirty="0"/>
            </a:br>
            <a:r>
              <a:rPr lang="en-US" dirty="0"/>
              <a:t>fulfill your vow.</a:t>
            </a:r>
          </a:p>
          <a:p>
            <a:endParaRPr lang="en-US" dirty="0"/>
          </a:p>
          <a:p>
            <a:r>
              <a:rPr lang="en-US" dirty="0"/>
              <a:t>Jacob vowed with an oath (Gen 28)</a:t>
            </a:r>
          </a:p>
          <a:p>
            <a:r>
              <a:rPr lang="en-US" dirty="0"/>
              <a:t>Hannah vowed in a prayer (1 Sam 1)</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t="9069" r="19178"/>
          <a:stretch>
            <a:fillRect/>
          </a:stretch>
        </p:blipFill>
        <p:spPr bwMode="auto">
          <a:xfrm>
            <a:off x="7620000" y="0"/>
            <a:ext cx="457200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u="sng" dirty="0"/>
              <a:t>PAY</a:t>
            </a:r>
            <a:r>
              <a:rPr lang="en-US" dirty="0"/>
              <a:t> UP </a:t>
            </a:r>
            <a:r>
              <a:rPr lang="en-US" sz="3200" dirty="0"/>
              <a:t>5:5</a:t>
            </a:r>
          </a:p>
        </p:txBody>
      </p:sp>
      <p:sp>
        <p:nvSpPr>
          <p:cNvPr id="4" name="Content Placeholder 3"/>
          <p:cNvSpPr>
            <a:spLocks noGrp="1"/>
          </p:cNvSpPr>
          <p:nvPr>
            <p:ph idx="1"/>
          </p:nvPr>
        </p:nvSpPr>
        <p:spPr>
          <a:xfrm>
            <a:off x="365235" y="1372862"/>
            <a:ext cx="7343665" cy="4851400"/>
          </a:xfrm>
        </p:spPr>
        <p:txBody>
          <a:bodyPr/>
          <a:lstStyle/>
          <a:p>
            <a:r>
              <a:rPr lang="en-US" baseline="30000" dirty="0"/>
              <a:t>5</a:t>
            </a:r>
            <a:r>
              <a:rPr lang="en-US" dirty="0"/>
              <a:t> It is better not to vow than to make a vow and not </a:t>
            </a:r>
            <a:r>
              <a:rPr lang="en-US" dirty="0">
                <a:solidFill>
                  <a:srgbClr val="C00000"/>
                </a:solidFill>
              </a:rPr>
              <a:t>fulfill it</a:t>
            </a:r>
            <a:r>
              <a:rPr lang="en-US" dirty="0"/>
              <a:t>.</a:t>
            </a:r>
          </a:p>
          <a:p>
            <a:endParaRPr lang="en-US" dirty="0"/>
          </a:p>
          <a:p>
            <a:r>
              <a:rPr lang="en-US" dirty="0"/>
              <a:t>Hannah paid up (1 Sam 2)</a:t>
            </a:r>
          </a:p>
          <a:p>
            <a:r>
              <a:rPr lang="en-US" dirty="0"/>
              <a:t>Wilbur </a:t>
            </a:r>
            <a:r>
              <a:rPr lang="en-US" dirty="0" err="1"/>
              <a:t>Breault</a:t>
            </a:r>
            <a:r>
              <a:rPr lang="en-US" dirty="0"/>
              <a:t>  paid up</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srcRect/>
          <a:stretch>
            <a:fillRect/>
          </a:stretch>
        </p:blipFill>
        <p:spPr bwMode="auto">
          <a:xfrm>
            <a:off x="7103391" y="0"/>
            <a:ext cx="5088609"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u="sng" dirty="0"/>
              <a:t>OWN</a:t>
            </a:r>
            <a:r>
              <a:rPr lang="en-US" dirty="0"/>
              <a:t> UP </a:t>
            </a:r>
            <a:r>
              <a:rPr lang="en-US" sz="3200" dirty="0"/>
              <a:t>5:6</a:t>
            </a:r>
          </a:p>
        </p:txBody>
      </p:sp>
      <p:sp>
        <p:nvSpPr>
          <p:cNvPr id="4" name="Content Placeholder 3"/>
          <p:cNvSpPr>
            <a:spLocks noGrp="1"/>
          </p:cNvSpPr>
          <p:nvPr>
            <p:ph idx="1"/>
          </p:nvPr>
        </p:nvSpPr>
        <p:spPr>
          <a:xfrm>
            <a:off x="365235" y="1372862"/>
            <a:ext cx="6738156" cy="4851400"/>
          </a:xfrm>
        </p:spPr>
        <p:txBody>
          <a:bodyPr/>
          <a:lstStyle/>
          <a:p>
            <a:r>
              <a:rPr lang="en-US" baseline="30000" dirty="0"/>
              <a:t>6</a:t>
            </a:r>
            <a:r>
              <a:rPr lang="en-US" dirty="0"/>
              <a:t> Do not let your mouth lead you into sin. And do not protest to the </a:t>
            </a:r>
            <a:r>
              <a:rPr lang="en-US" i="1" dirty="0"/>
              <a:t>temple </a:t>
            </a:r>
            <a:r>
              <a:rPr lang="en-US" dirty="0"/>
              <a:t>messenger, "My vow was a mistake." Why should God be angry at what you say and destroy the work of your hands?</a:t>
            </a:r>
          </a:p>
        </p:txBody>
      </p:sp>
      <p:sp>
        <p:nvSpPr>
          <p:cNvPr id="5" name="TextBox 4"/>
          <p:cNvSpPr txBox="1"/>
          <p:nvPr/>
        </p:nvSpPr>
        <p:spPr>
          <a:xfrm>
            <a:off x="7410774" y="399872"/>
            <a:ext cx="4249117" cy="1446550"/>
          </a:xfrm>
          <a:prstGeom prst="rect">
            <a:avLst/>
          </a:prstGeom>
          <a:noFill/>
        </p:spPr>
        <p:txBody>
          <a:bodyPr wrap="square" rtlCol="0">
            <a:spAutoFit/>
          </a:bodyPr>
          <a:lstStyle/>
          <a:p>
            <a:r>
              <a:rPr lang="en-US" sz="4400" b="1" dirty="0">
                <a:solidFill>
                  <a:schemeClr val="bg1"/>
                </a:solidFill>
                <a:effectLst>
                  <a:outerShdw blurRad="38100" dist="38100" dir="2700000" algn="tl">
                    <a:srgbClr val="000000">
                      <a:alpha val="43137"/>
                    </a:srgbClr>
                  </a:outerShdw>
                </a:effectLst>
              </a:rPr>
              <a:t>Joshua owned up</a:t>
            </a:r>
          </a:p>
          <a:p>
            <a:r>
              <a:rPr lang="en-US" sz="4400" b="1" dirty="0">
                <a:solidFill>
                  <a:schemeClr val="bg1"/>
                </a:solidFill>
                <a:effectLst>
                  <a:outerShdw blurRad="38100" dist="38100" dir="2700000" algn="tl">
                    <a:srgbClr val="000000">
                      <a:alpha val="43137"/>
                    </a:srgbClr>
                  </a:outerShdw>
                </a:effectLst>
              </a:rPr>
              <a:t>Hannah  likewise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6515101" y="1"/>
            <a:ext cx="5676900" cy="6857999"/>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u="sng" dirty="0"/>
              <a:t>STAND</a:t>
            </a:r>
            <a:r>
              <a:rPr lang="en-US" dirty="0"/>
              <a:t> UP </a:t>
            </a:r>
            <a:r>
              <a:rPr lang="en-US" sz="3200" dirty="0"/>
              <a:t>5:7</a:t>
            </a:r>
          </a:p>
        </p:txBody>
      </p:sp>
      <p:sp>
        <p:nvSpPr>
          <p:cNvPr id="4" name="Content Placeholder 3"/>
          <p:cNvSpPr>
            <a:spLocks noGrp="1"/>
          </p:cNvSpPr>
          <p:nvPr>
            <p:ph idx="1"/>
          </p:nvPr>
        </p:nvSpPr>
        <p:spPr>
          <a:xfrm>
            <a:off x="365235" y="1372862"/>
            <a:ext cx="6149866" cy="4851400"/>
          </a:xfrm>
        </p:spPr>
        <p:txBody>
          <a:bodyPr/>
          <a:lstStyle/>
          <a:p>
            <a:r>
              <a:rPr lang="en-US" baseline="30000" dirty="0"/>
              <a:t>7</a:t>
            </a:r>
            <a:r>
              <a:rPr lang="en-US" dirty="0"/>
              <a:t> Much dreaming and many words are meaningless. Therefore </a:t>
            </a:r>
            <a:r>
              <a:rPr lang="en-US" dirty="0">
                <a:solidFill>
                  <a:srgbClr val="C00000"/>
                </a:solidFill>
              </a:rPr>
              <a:t>stand in awe of God</a:t>
            </a:r>
            <a:r>
              <a:rPr lang="en-US" dirty="0"/>
              <a:t>.</a:t>
            </a:r>
          </a:p>
        </p:txBody>
      </p:sp>
    </p:spTree>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8339" y="42168"/>
            <a:ext cx="8258175" cy="1143000"/>
          </a:xfrm>
        </p:spPr>
        <p:txBody>
          <a:bodyPr/>
          <a:lstStyle/>
          <a:p>
            <a:pPr algn="l"/>
            <a:r>
              <a:rPr lang="en-US" dirty="0"/>
              <a:t>WRAP UP</a:t>
            </a:r>
          </a:p>
        </p:txBody>
      </p:sp>
      <p:sp>
        <p:nvSpPr>
          <p:cNvPr id="3" name="Content Placeholder 2"/>
          <p:cNvSpPr>
            <a:spLocks noGrp="1"/>
          </p:cNvSpPr>
          <p:nvPr>
            <p:ph idx="1"/>
          </p:nvPr>
        </p:nvSpPr>
        <p:spPr>
          <a:xfrm>
            <a:off x="1981200" y="1937288"/>
            <a:ext cx="5044699" cy="4111385"/>
          </a:xfrm>
        </p:spPr>
        <p:txBody>
          <a:bodyPr/>
          <a:lstStyle/>
          <a:p>
            <a:pPr>
              <a:lnSpc>
                <a:spcPts val="3800"/>
              </a:lnSpc>
            </a:pPr>
            <a:r>
              <a:rPr lang="en-US" dirty="0"/>
              <a:t>GOES UP </a:t>
            </a:r>
          </a:p>
          <a:p>
            <a:pPr>
              <a:lnSpc>
                <a:spcPts val="3800"/>
              </a:lnSpc>
            </a:pPr>
            <a:r>
              <a:rPr lang="en-US" dirty="0"/>
              <a:t>LISTENS UP</a:t>
            </a:r>
          </a:p>
          <a:p>
            <a:pPr>
              <a:lnSpc>
                <a:spcPts val="3800"/>
              </a:lnSpc>
            </a:pPr>
            <a:r>
              <a:rPr lang="en-US" dirty="0"/>
              <a:t>HUSHES UP</a:t>
            </a:r>
          </a:p>
          <a:p>
            <a:pPr>
              <a:lnSpc>
                <a:spcPts val="3800"/>
              </a:lnSpc>
            </a:pPr>
            <a:r>
              <a:rPr lang="en-US" dirty="0"/>
              <a:t>WAKES UP</a:t>
            </a:r>
          </a:p>
          <a:p>
            <a:pPr>
              <a:lnSpc>
                <a:spcPts val="3800"/>
              </a:lnSpc>
            </a:pPr>
            <a:r>
              <a:rPr lang="en-US" dirty="0"/>
              <a:t>WISES UP</a:t>
            </a:r>
          </a:p>
          <a:p>
            <a:pPr>
              <a:lnSpc>
                <a:spcPts val="3800"/>
              </a:lnSpc>
            </a:pPr>
            <a:r>
              <a:rPr lang="en-US" dirty="0"/>
              <a:t>PAYS UP</a:t>
            </a:r>
          </a:p>
          <a:p>
            <a:pPr>
              <a:lnSpc>
                <a:spcPts val="3800"/>
              </a:lnSpc>
            </a:pPr>
            <a:r>
              <a:rPr lang="en-US" dirty="0"/>
              <a:t>OWNS UP </a:t>
            </a:r>
          </a:p>
          <a:p>
            <a:pPr>
              <a:lnSpc>
                <a:spcPts val="3800"/>
              </a:lnSpc>
            </a:pPr>
            <a:r>
              <a:rPr lang="en-US" dirty="0"/>
              <a:t>STANDS UP</a:t>
            </a:r>
          </a:p>
        </p:txBody>
      </p:sp>
      <p:sp>
        <p:nvSpPr>
          <p:cNvPr id="5" name="TextBox 4"/>
          <p:cNvSpPr txBox="1"/>
          <p:nvPr/>
        </p:nvSpPr>
        <p:spPr>
          <a:xfrm>
            <a:off x="1880461" y="1038387"/>
            <a:ext cx="8524068" cy="769441"/>
          </a:xfrm>
          <a:prstGeom prst="rect">
            <a:avLst/>
          </a:prstGeom>
          <a:noFill/>
        </p:spPr>
        <p:txBody>
          <a:bodyPr wrap="square" rtlCol="0">
            <a:spAutoFit/>
          </a:bodyPr>
          <a:lstStyle/>
          <a:p>
            <a:r>
              <a:rPr lang="en-US" sz="4400" b="1" dirty="0">
                <a:solidFill>
                  <a:srgbClr val="FFFF00"/>
                </a:solidFill>
                <a:effectLst>
                  <a:outerShdw blurRad="38100" dist="38100" dir="2700000" algn="tl">
                    <a:srgbClr val="000000">
                      <a:alpha val="43137"/>
                    </a:srgbClr>
                  </a:outerShdw>
                </a:effectLst>
              </a:rPr>
              <a:t>The Happy Worshipper...</a:t>
            </a:r>
          </a:p>
        </p:txBody>
      </p:sp>
      <p:pic>
        <p:nvPicPr>
          <p:cNvPr id="6" name="Picture 2"/>
          <p:cNvPicPr>
            <a:picLocks noChangeAspect="1" noChangeArrowheads="1"/>
          </p:cNvPicPr>
          <p:nvPr/>
        </p:nvPicPr>
        <p:blipFill>
          <a:blip r:embed="rId2" cstate="print"/>
          <a:srcRect t="10019" r="12199"/>
          <a:stretch>
            <a:fillRect/>
          </a:stretch>
        </p:blipFill>
        <p:spPr bwMode="auto">
          <a:xfrm>
            <a:off x="7934818" y="0"/>
            <a:ext cx="4282014" cy="6858000"/>
          </a:xfrm>
          <a:prstGeom prst="rect">
            <a:avLst/>
          </a:prstGeom>
          <a:noFill/>
          <a:ln w="9525">
            <a:noFill/>
            <a:miter lim="800000"/>
            <a:headEnd/>
            <a:tailEnd/>
          </a:ln>
          <a:effectLst/>
        </p:spPr>
      </p:pic>
      <p:pic>
        <p:nvPicPr>
          <p:cNvPr id="7" name="Picture 2"/>
          <p:cNvPicPr>
            <a:picLocks noChangeAspect="1" noChangeArrowheads="1"/>
          </p:cNvPicPr>
          <p:nvPr/>
        </p:nvPicPr>
        <p:blipFill>
          <a:blip r:embed="rId3" cstate="print"/>
          <a:srcRect/>
          <a:stretch>
            <a:fillRect/>
          </a:stretch>
        </p:blipFill>
        <p:spPr bwMode="auto">
          <a:xfrm>
            <a:off x="8210727" y="42168"/>
            <a:ext cx="4000146" cy="6858000"/>
          </a:xfrm>
          <a:prstGeom prst="rect">
            <a:avLst/>
          </a:prstGeom>
          <a:noFill/>
          <a:ln w="9525">
            <a:noFill/>
            <a:miter lim="800000"/>
            <a:headEnd/>
            <a:tailEnd/>
          </a:ln>
          <a:effectLst/>
        </p:spPr>
      </p:pic>
      <p:pic>
        <p:nvPicPr>
          <p:cNvPr id="8" name="Picture 2"/>
          <p:cNvPicPr>
            <a:picLocks noChangeAspect="1" noChangeArrowheads="1"/>
          </p:cNvPicPr>
          <p:nvPr/>
        </p:nvPicPr>
        <p:blipFill>
          <a:blip r:embed="rId4" cstate="print"/>
          <a:srcRect r="17876"/>
          <a:stretch>
            <a:fillRect/>
          </a:stretch>
        </p:blipFill>
        <p:spPr bwMode="auto">
          <a:xfrm>
            <a:off x="7465109" y="0"/>
            <a:ext cx="4735909" cy="6858000"/>
          </a:xfrm>
          <a:prstGeom prst="rect">
            <a:avLst/>
          </a:prstGeom>
          <a:noFill/>
          <a:ln w="9525">
            <a:noFill/>
            <a:miter lim="800000"/>
            <a:headEnd/>
            <a:tailEnd/>
          </a:ln>
          <a:effectLst/>
        </p:spPr>
      </p:pic>
      <p:pic>
        <p:nvPicPr>
          <p:cNvPr id="9" name="Picture 2"/>
          <p:cNvPicPr>
            <a:picLocks noChangeAspect="1" noChangeArrowheads="1"/>
          </p:cNvPicPr>
          <p:nvPr/>
        </p:nvPicPr>
        <p:blipFill>
          <a:blip r:embed="rId5" cstate="print"/>
          <a:srcRect r="16728"/>
          <a:stretch>
            <a:fillRect/>
          </a:stretch>
        </p:blipFill>
        <p:spPr bwMode="auto">
          <a:xfrm>
            <a:off x="7516641" y="0"/>
            <a:ext cx="4694232" cy="6858000"/>
          </a:xfrm>
          <a:prstGeom prst="rect">
            <a:avLst/>
          </a:prstGeom>
          <a:noFill/>
          <a:ln w="9525">
            <a:noFill/>
            <a:miter lim="800000"/>
            <a:headEnd/>
            <a:tailEnd/>
          </a:ln>
          <a:effectLst/>
        </p:spPr>
      </p:pic>
      <p:pic>
        <p:nvPicPr>
          <p:cNvPr id="10" name="Picture 2"/>
          <p:cNvPicPr>
            <a:picLocks noChangeAspect="1" noChangeArrowheads="1"/>
          </p:cNvPicPr>
          <p:nvPr/>
        </p:nvPicPr>
        <p:blipFill>
          <a:blip r:embed="rId6" cstate="print"/>
          <a:srcRect r="18160" b="10920"/>
          <a:stretch>
            <a:fillRect/>
          </a:stretch>
        </p:blipFill>
        <p:spPr bwMode="auto">
          <a:xfrm>
            <a:off x="6817764" y="-341684"/>
            <a:ext cx="5372099" cy="7241852"/>
          </a:xfrm>
          <a:prstGeom prst="rect">
            <a:avLst/>
          </a:prstGeom>
          <a:noFill/>
          <a:ln w="9525">
            <a:noFill/>
            <a:miter lim="800000"/>
            <a:headEnd/>
            <a:tailEnd/>
          </a:ln>
          <a:effectLst/>
        </p:spPr>
      </p:pic>
      <p:pic>
        <p:nvPicPr>
          <p:cNvPr id="11" name="Picture 2"/>
          <p:cNvPicPr>
            <a:picLocks noChangeAspect="1" noChangeArrowheads="1"/>
          </p:cNvPicPr>
          <p:nvPr/>
        </p:nvPicPr>
        <p:blipFill>
          <a:blip r:embed="rId7" cstate="print"/>
          <a:srcRect t="9069" r="19178"/>
          <a:stretch>
            <a:fillRect/>
          </a:stretch>
        </p:blipFill>
        <p:spPr bwMode="auto">
          <a:xfrm>
            <a:off x="7211601" y="0"/>
            <a:ext cx="4999272" cy="6858000"/>
          </a:xfrm>
          <a:prstGeom prst="rect">
            <a:avLst/>
          </a:prstGeom>
          <a:noFill/>
          <a:ln w="9525">
            <a:noFill/>
            <a:miter lim="800000"/>
            <a:headEnd/>
            <a:tailEnd/>
          </a:ln>
          <a:effectLst/>
        </p:spPr>
      </p:pic>
      <p:pic>
        <p:nvPicPr>
          <p:cNvPr id="12" name="Picture 4"/>
          <p:cNvPicPr>
            <a:picLocks noChangeAspect="1" noChangeArrowheads="1"/>
          </p:cNvPicPr>
          <p:nvPr/>
        </p:nvPicPr>
        <p:blipFill>
          <a:blip r:embed="rId8" cstate="print"/>
          <a:srcRect/>
          <a:stretch>
            <a:fillRect/>
          </a:stretch>
        </p:blipFill>
        <p:spPr bwMode="auto">
          <a:xfrm>
            <a:off x="7539022" y="0"/>
            <a:ext cx="4694232" cy="6858000"/>
          </a:xfrm>
          <a:prstGeom prst="rect">
            <a:avLst/>
          </a:prstGeom>
          <a:noFill/>
          <a:ln w="9525">
            <a:noFill/>
            <a:miter lim="800000"/>
            <a:headEnd/>
            <a:tailEnd/>
          </a:ln>
          <a:effectLst/>
        </p:spPr>
      </p:pic>
      <p:pic>
        <p:nvPicPr>
          <p:cNvPr id="13" name="Picture 3"/>
          <p:cNvPicPr>
            <a:picLocks noChangeAspect="1" noChangeArrowheads="1"/>
          </p:cNvPicPr>
          <p:nvPr/>
        </p:nvPicPr>
        <p:blipFill>
          <a:blip r:embed="rId9" cstate="print"/>
          <a:srcRect/>
          <a:stretch>
            <a:fillRect/>
          </a:stretch>
        </p:blipFill>
        <p:spPr bwMode="auto">
          <a:xfrm>
            <a:off x="6861155" y="8385"/>
            <a:ext cx="5372099" cy="6857999"/>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par>
                          <p:cTn id="16" fill="hold">
                            <p:stCondLst>
                              <p:cond delay="1500"/>
                            </p:stCondLst>
                            <p:childTnLst>
                              <p:par>
                                <p:cTn id="17" presetID="14" presetClass="exit" presetSubtype="10" fill="hold" nodeType="afterEffect">
                                  <p:stCondLst>
                                    <p:cond delay="0"/>
                                  </p:stCondLst>
                                  <p:childTnLst>
                                    <p:animEffect transition="out" filter="randombar(horizontal)">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7" dur="500"/>
                                        <p:tgtEl>
                                          <p:spTgt spid="3">
                                            <p:txEl>
                                              <p:pRg st="2" end="2"/>
                                            </p:txEl>
                                          </p:spTgt>
                                        </p:tgtEl>
                                      </p:cBhvr>
                                    </p:animEffect>
                                  </p:childTnLst>
                                </p:cTn>
                              </p:par>
                            </p:childTnLst>
                          </p:cTn>
                        </p:par>
                        <p:par>
                          <p:cTn id="28" fill="hold">
                            <p:stCondLst>
                              <p:cond delay="3000"/>
                            </p:stCondLst>
                            <p:childTnLst>
                              <p:par>
                                <p:cTn id="29" presetID="14" presetClass="entr" presetSubtype="1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par>
                          <p:cTn id="32" fill="hold">
                            <p:stCondLst>
                              <p:cond delay="3500"/>
                            </p:stCondLst>
                            <p:childTnLst>
                              <p:par>
                                <p:cTn id="33" presetID="14" presetClass="exit" presetSubtype="10" fill="hold" nodeType="afterEffect">
                                  <p:stCondLst>
                                    <p:cond delay="0"/>
                                  </p:stCondLst>
                                  <p:childTnLst>
                                    <p:animEffect transition="out" filter="randombar(horizontal)">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par>
                          <p:cTn id="36" fill="hold">
                            <p:stCondLst>
                              <p:cond delay="4000"/>
                            </p:stCondLst>
                            <p:childTnLst>
                              <p:par>
                                <p:cTn id="37" presetID="14" presetClass="entr" presetSubtype="10" fill="hold" nodeType="after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9" dur="500"/>
                                        <p:tgtEl>
                                          <p:spTgt spid="3">
                                            <p:txEl>
                                              <p:pRg st="3" end="3"/>
                                            </p:txEl>
                                          </p:spTgt>
                                        </p:tgtEl>
                                      </p:cBhvr>
                                    </p:animEffect>
                                  </p:childTnLst>
                                </p:cTn>
                              </p:par>
                            </p:childTnLst>
                          </p:cTn>
                        </p:par>
                        <p:par>
                          <p:cTn id="40" fill="hold">
                            <p:stCondLst>
                              <p:cond delay="4500"/>
                            </p:stCondLst>
                            <p:childTnLst>
                              <p:par>
                                <p:cTn id="41" presetID="14" presetClass="entr" presetSubtype="1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randombar(horizontal)">
                                      <p:cBhvr>
                                        <p:cTn id="43" dur="500"/>
                                        <p:tgtEl>
                                          <p:spTgt spid="9"/>
                                        </p:tgtEl>
                                      </p:cBhvr>
                                    </p:animEffect>
                                  </p:childTnLst>
                                </p:cTn>
                              </p:par>
                            </p:childTnLst>
                          </p:cTn>
                        </p:par>
                        <p:par>
                          <p:cTn id="44" fill="hold">
                            <p:stCondLst>
                              <p:cond delay="5000"/>
                            </p:stCondLst>
                            <p:childTnLst>
                              <p:par>
                                <p:cTn id="45" presetID="14" presetClass="exit" presetSubtype="10" fill="hold" nodeType="afterEffect">
                                  <p:stCondLst>
                                    <p:cond delay="0"/>
                                  </p:stCondLst>
                                  <p:childTnLst>
                                    <p:animEffect transition="out" filter="randombar(horizontal)">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childTnLst>
                          </p:cTn>
                        </p:par>
                        <p:par>
                          <p:cTn id="48" fill="hold">
                            <p:stCondLst>
                              <p:cond delay="5500"/>
                            </p:stCondLst>
                            <p:childTnLst>
                              <p:par>
                                <p:cTn id="49" presetID="14" presetClass="entr" presetSubtype="10" fill="hold" nodeType="after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Effect transition="in" filter="randombar(horizontal)">
                                      <p:cBhvr>
                                        <p:cTn id="51" dur="500"/>
                                        <p:tgtEl>
                                          <p:spTgt spid="3">
                                            <p:txEl>
                                              <p:pRg st="4" end="4"/>
                                            </p:txEl>
                                          </p:spTgt>
                                        </p:tgtEl>
                                      </p:cBhvr>
                                    </p:animEffect>
                                  </p:childTnLst>
                                </p:cTn>
                              </p:par>
                            </p:childTnLst>
                          </p:cTn>
                        </p:par>
                        <p:par>
                          <p:cTn id="52" fill="hold">
                            <p:stCondLst>
                              <p:cond delay="6000"/>
                            </p:stCondLst>
                            <p:childTnLst>
                              <p:par>
                                <p:cTn id="53" presetID="14" presetClass="entr" presetSubtype="10"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randombar(horizontal)">
                                      <p:cBhvr>
                                        <p:cTn id="55" dur="500"/>
                                        <p:tgtEl>
                                          <p:spTgt spid="10"/>
                                        </p:tgtEl>
                                      </p:cBhvr>
                                    </p:animEffect>
                                  </p:childTnLst>
                                </p:cTn>
                              </p:par>
                            </p:childTnLst>
                          </p:cTn>
                        </p:par>
                        <p:par>
                          <p:cTn id="56" fill="hold">
                            <p:stCondLst>
                              <p:cond delay="6500"/>
                            </p:stCondLst>
                            <p:childTnLst>
                              <p:par>
                                <p:cTn id="57" presetID="14" presetClass="exit" presetSubtype="10" fill="hold" nodeType="afterEffect">
                                  <p:stCondLst>
                                    <p:cond delay="0"/>
                                  </p:stCondLst>
                                  <p:childTnLst>
                                    <p:animEffect transition="out" filter="randombar(horizontal)">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par>
                          <p:cTn id="60" fill="hold">
                            <p:stCondLst>
                              <p:cond delay="7000"/>
                            </p:stCondLst>
                            <p:childTnLst>
                              <p:par>
                                <p:cTn id="61" presetID="14" presetClass="entr" presetSubtype="10" fill="hold" nodeType="afterEffect">
                                  <p:stCondLst>
                                    <p:cond delay="0"/>
                                  </p:stCondLst>
                                  <p:childTnLst>
                                    <p:set>
                                      <p:cBhvr>
                                        <p:cTn id="62" dur="1" fill="hold">
                                          <p:stCondLst>
                                            <p:cond delay="0"/>
                                          </p:stCondLst>
                                        </p:cTn>
                                        <p:tgtEl>
                                          <p:spTgt spid="3">
                                            <p:txEl>
                                              <p:pRg st="5" end="5"/>
                                            </p:txEl>
                                          </p:spTgt>
                                        </p:tgtEl>
                                        <p:attrNameLst>
                                          <p:attrName>style.visibility</p:attrName>
                                        </p:attrNameLst>
                                      </p:cBhvr>
                                      <p:to>
                                        <p:strVal val="visible"/>
                                      </p:to>
                                    </p:set>
                                    <p:animEffect transition="in" filter="randombar(horizontal)">
                                      <p:cBhvr>
                                        <p:cTn id="63" dur="500"/>
                                        <p:tgtEl>
                                          <p:spTgt spid="3">
                                            <p:txEl>
                                              <p:pRg st="5" end="5"/>
                                            </p:txEl>
                                          </p:spTgt>
                                        </p:tgtEl>
                                      </p:cBhvr>
                                    </p:animEffect>
                                  </p:childTnLst>
                                </p:cTn>
                              </p:par>
                            </p:childTnLst>
                          </p:cTn>
                        </p:par>
                        <p:par>
                          <p:cTn id="64" fill="hold">
                            <p:stCondLst>
                              <p:cond delay="7500"/>
                            </p:stCondLst>
                            <p:childTnLst>
                              <p:par>
                                <p:cTn id="65" presetID="14" presetClass="exit" presetSubtype="10" fill="hold" nodeType="afterEffect">
                                  <p:stCondLst>
                                    <p:cond delay="0"/>
                                  </p:stCondLst>
                                  <p:childTnLst>
                                    <p:animEffect transition="out" filter="randombar(horizontal)">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childTnLst>
                          </p:cTn>
                        </p:par>
                        <p:par>
                          <p:cTn id="68" fill="hold">
                            <p:stCondLst>
                              <p:cond delay="8000"/>
                            </p:stCondLst>
                            <p:childTnLst>
                              <p:par>
                                <p:cTn id="69" presetID="14" presetClass="entr" presetSubtype="10" fill="hold" nodeType="after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randombar(horizontal)">
                                      <p:cBhvr>
                                        <p:cTn id="71" dur="500"/>
                                        <p:tgtEl>
                                          <p:spTgt spid="11"/>
                                        </p:tgtEl>
                                      </p:cBhvr>
                                    </p:animEffect>
                                  </p:childTnLst>
                                </p:cTn>
                              </p:par>
                            </p:childTnLst>
                          </p:cTn>
                        </p:par>
                        <p:par>
                          <p:cTn id="72" fill="hold">
                            <p:stCondLst>
                              <p:cond delay="8500"/>
                            </p:stCondLst>
                            <p:childTnLst>
                              <p:par>
                                <p:cTn id="73" presetID="14" presetClass="entr" presetSubtype="10" fill="hold" nodeType="afterEffect">
                                  <p:stCondLst>
                                    <p:cond delay="0"/>
                                  </p:stCondLst>
                                  <p:childTnLst>
                                    <p:set>
                                      <p:cBhvr>
                                        <p:cTn id="74" dur="1" fill="hold">
                                          <p:stCondLst>
                                            <p:cond delay="0"/>
                                          </p:stCondLst>
                                        </p:cTn>
                                        <p:tgtEl>
                                          <p:spTgt spid="3">
                                            <p:txEl>
                                              <p:pRg st="6" end="6"/>
                                            </p:txEl>
                                          </p:spTgt>
                                        </p:tgtEl>
                                        <p:attrNameLst>
                                          <p:attrName>style.visibility</p:attrName>
                                        </p:attrNameLst>
                                      </p:cBhvr>
                                      <p:to>
                                        <p:strVal val="visible"/>
                                      </p:to>
                                    </p:set>
                                    <p:animEffect transition="in" filter="randombar(horizontal)">
                                      <p:cBhvr>
                                        <p:cTn id="75" dur="500"/>
                                        <p:tgtEl>
                                          <p:spTgt spid="3">
                                            <p:txEl>
                                              <p:pRg st="6" end="6"/>
                                            </p:txEl>
                                          </p:spTgt>
                                        </p:tgtEl>
                                      </p:cBhvr>
                                    </p:animEffect>
                                  </p:childTnLst>
                                </p:cTn>
                              </p:par>
                            </p:childTnLst>
                          </p:cTn>
                        </p:par>
                        <p:par>
                          <p:cTn id="76" fill="hold">
                            <p:stCondLst>
                              <p:cond delay="9000"/>
                            </p:stCondLst>
                            <p:childTnLst>
                              <p:par>
                                <p:cTn id="77" presetID="14" presetClass="entr" presetSubtype="10" fill="hold" nodeType="after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randombar(horizontal)">
                                      <p:cBhvr>
                                        <p:cTn id="79" dur="500"/>
                                        <p:tgtEl>
                                          <p:spTgt spid="12"/>
                                        </p:tgtEl>
                                      </p:cBhvr>
                                    </p:animEffect>
                                  </p:childTnLst>
                                </p:cTn>
                              </p:par>
                            </p:childTnLst>
                          </p:cTn>
                        </p:par>
                        <p:par>
                          <p:cTn id="80" fill="hold">
                            <p:stCondLst>
                              <p:cond delay="9500"/>
                            </p:stCondLst>
                            <p:childTnLst>
                              <p:par>
                                <p:cTn id="81" presetID="14" presetClass="exit" presetSubtype="10" fill="hold" nodeType="afterEffect">
                                  <p:stCondLst>
                                    <p:cond delay="0"/>
                                  </p:stCondLst>
                                  <p:childTnLst>
                                    <p:animEffect transition="out" filter="randombar(horizontal)">
                                      <p:cBhvr>
                                        <p:cTn id="82" dur="500"/>
                                        <p:tgtEl>
                                          <p:spTgt spid="11"/>
                                        </p:tgtEl>
                                      </p:cBhvr>
                                    </p:animEffect>
                                    <p:set>
                                      <p:cBhvr>
                                        <p:cTn id="83" dur="1" fill="hold">
                                          <p:stCondLst>
                                            <p:cond delay="499"/>
                                          </p:stCondLst>
                                        </p:cTn>
                                        <p:tgtEl>
                                          <p:spTgt spid="11"/>
                                        </p:tgtEl>
                                        <p:attrNameLst>
                                          <p:attrName>style.visibility</p:attrName>
                                        </p:attrNameLst>
                                      </p:cBhvr>
                                      <p:to>
                                        <p:strVal val="hidden"/>
                                      </p:to>
                                    </p:set>
                                  </p:childTnLst>
                                </p:cTn>
                              </p:par>
                            </p:childTnLst>
                          </p:cTn>
                        </p:par>
                        <p:par>
                          <p:cTn id="84" fill="hold">
                            <p:stCondLst>
                              <p:cond delay="10000"/>
                            </p:stCondLst>
                            <p:childTnLst>
                              <p:par>
                                <p:cTn id="85" presetID="14" presetClass="entr" presetSubtype="10" fill="hold" nodeType="afterEffect">
                                  <p:stCondLst>
                                    <p:cond delay="0"/>
                                  </p:stCondLst>
                                  <p:childTnLst>
                                    <p:set>
                                      <p:cBhvr>
                                        <p:cTn id="86" dur="1" fill="hold">
                                          <p:stCondLst>
                                            <p:cond delay="0"/>
                                          </p:stCondLst>
                                        </p:cTn>
                                        <p:tgtEl>
                                          <p:spTgt spid="3">
                                            <p:txEl>
                                              <p:pRg st="7" end="7"/>
                                            </p:txEl>
                                          </p:spTgt>
                                        </p:tgtEl>
                                        <p:attrNameLst>
                                          <p:attrName>style.visibility</p:attrName>
                                        </p:attrNameLst>
                                      </p:cBhvr>
                                      <p:to>
                                        <p:strVal val="visible"/>
                                      </p:to>
                                    </p:set>
                                    <p:animEffect transition="in" filter="randombar(horizontal)">
                                      <p:cBhvr>
                                        <p:cTn id="87" dur="500"/>
                                        <p:tgtEl>
                                          <p:spTgt spid="3">
                                            <p:txEl>
                                              <p:pRg st="7" end="7"/>
                                            </p:txEl>
                                          </p:spTgt>
                                        </p:tgtEl>
                                      </p:cBhvr>
                                    </p:animEffect>
                                  </p:childTnLst>
                                </p:cTn>
                              </p:par>
                            </p:childTnLst>
                          </p:cTn>
                        </p:par>
                        <p:par>
                          <p:cTn id="88" fill="hold">
                            <p:stCondLst>
                              <p:cond delay="10500"/>
                            </p:stCondLst>
                            <p:childTnLst>
                              <p:par>
                                <p:cTn id="89" presetID="14" presetClass="entr" presetSubtype="10" fill="hold" nodeType="after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randombar(horizontal)">
                                      <p:cBhvr>
                                        <p:cTn id="9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r="6940"/>
          <a:stretch>
            <a:fillRect/>
          </a:stretch>
        </p:blipFill>
        <p:spPr bwMode="auto">
          <a:xfrm>
            <a:off x="6888396" y="63500"/>
            <a:ext cx="5303604" cy="6731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a:t>SUM UP</a:t>
            </a:r>
          </a:p>
        </p:txBody>
      </p:sp>
      <p:sp>
        <p:nvSpPr>
          <p:cNvPr id="3" name="Content Placeholder 2"/>
          <p:cNvSpPr>
            <a:spLocks noGrp="1"/>
          </p:cNvSpPr>
          <p:nvPr>
            <p:ph idx="1"/>
          </p:nvPr>
        </p:nvSpPr>
        <p:spPr>
          <a:xfrm>
            <a:off x="365235" y="1372862"/>
            <a:ext cx="7064265" cy="4851400"/>
          </a:xfrm>
        </p:spPr>
        <p:txBody>
          <a:bodyPr/>
          <a:lstStyle/>
          <a:p>
            <a:r>
              <a:rPr lang="en-US" baseline="30000" dirty="0"/>
              <a:t>1</a:t>
            </a:r>
            <a:r>
              <a:rPr lang="en-US" dirty="0"/>
              <a:t> Therefore, I urge you, brothers, in view of God's mercy, to </a:t>
            </a:r>
            <a:r>
              <a:rPr lang="en-US" dirty="0">
                <a:solidFill>
                  <a:srgbClr val="C00000"/>
                </a:solidFill>
              </a:rPr>
              <a:t>offer your bodies as living sacrifices</a:t>
            </a:r>
            <a:r>
              <a:rPr lang="en-US" dirty="0"/>
              <a:t>, holy and pleasing to God--this is </a:t>
            </a:r>
            <a:r>
              <a:rPr lang="en-US" dirty="0">
                <a:solidFill>
                  <a:srgbClr val="C00000"/>
                </a:solidFill>
              </a:rPr>
              <a:t>your spiritual act of worship</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SUM UP</a:t>
            </a:r>
          </a:p>
        </p:txBody>
      </p:sp>
      <p:sp>
        <p:nvSpPr>
          <p:cNvPr id="3" name="Content Placeholder 2"/>
          <p:cNvSpPr>
            <a:spLocks noGrp="1"/>
          </p:cNvSpPr>
          <p:nvPr>
            <p:ph idx="1"/>
          </p:nvPr>
        </p:nvSpPr>
        <p:spPr>
          <a:xfrm>
            <a:off x="365235" y="1372862"/>
            <a:ext cx="7000765" cy="4851400"/>
          </a:xfrm>
        </p:spPr>
        <p:txBody>
          <a:bodyPr/>
          <a:lstStyle/>
          <a:p>
            <a:r>
              <a:rPr lang="en-US" baseline="30000" dirty="0"/>
              <a:t>2</a:t>
            </a:r>
            <a:r>
              <a:rPr lang="en-US" dirty="0"/>
              <a:t> Do not conform any longer to the pattern of this world, but be transformed by the renewing of your mind. Then you will be able to test and </a:t>
            </a:r>
            <a:r>
              <a:rPr lang="en-US" dirty="0">
                <a:solidFill>
                  <a:srgbClr val="C00000"/>
                </a:solidFill>
              </a:rPr>
              <a:t>approve what God's will is--his good, pleasing and perfect will</a:t>
            </a:r>
            <a:r>
              <a:rPr lang="en-US" dirty="0"/>
              <a:t>. (Rom 12:1-2)</a:t>
            </a:r>
          </a:p>
        </p:txBody>
      </p:sp>
      <p:pic>
        <p:nvPicPr>
          <p:cNvPr id="6" name="Picture 5">
            <a:extLst>
              <a:ext uri="{FF2B5EF4-FFF2-40B4-BE49-F238E27FC236}">
                <a16:creationId xmlns:a16="http://schemas.microsoft.com/office/drawing/2014/main" id="{E2A30537-9D2C-4198-9F58-AC5330DD3917}"/>
              </a:ext>
            </a:extLst>
          </p:cNvPr>
          <p:cNvPicPr>
            <a:picLocks noChangeAspect="1" noChangeArrowheads="1"/>
          </p:cNvPicPr>
          <p:nvPr/>
        </p:nvPicPr>
        <p:blipFill>
          <a:blip r:embed="rId2" cstate="print"/>
          <a:srcRect r="6940"/>
          <a:stretch>
            <a:fillRect/>
          </a:stretch>
        </p:blipFill>
        <p:spPr bwMode="auto">
          <a:xfrm>
            <a:off x="6888396" y="63500"/>
            <a:ext cx="5303604" cy="67310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44429CD9-B4AA-4AAA-ADE2-40930FD3B3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14159"/>
            <a:ext cx="12330425" cy="69140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65234" y="0"/>
            <a:ext cx="11461531" cy="6591300"/>
          </a:xfrm>
        </p:spPr>
        <p:txBody>
          <a:bodyPr>
            <a:normAutofit/>
          </a:bodyPr>
          <a:lstStyle/>
          <a:p>
            <a:pPr algn="ctr"/>
            <a:r>
              <a:rPr lang="en-US" sz="8800" dirty="0"/>
              <a:t>Let’s Pray </a:t>
            </a:r>
            <a:r>
              <a:rPr lang="en-US" sz="8800"/>
              <a:t>Up </a:t>
            </a:r>
            <a:r>
              <a:rPr lang="en-US" sz="8800">
                <a:latin typeface="Wingdings 3" panose="05040102010807070707" pitchFamily="18" charset="2"/>
              </a:rPr>
              <a:t>#</a:t>
            </a:r>
            <a:endParaRPr lang="en-US" sz="8800" dirty="0">
              <a:latin typeface="Wingdings 3" panose="05040102010807070707" pitchFamily="18" charset="2"/>
            </a:endParaRPr>
          </a:p>
        </p:txBody>
      </p:sp>
    </p:spTree>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close up of a sign&#10;&#10;Description automatically generated">
            <a:extLst>
              <a:ext uri="{FF2B5EF4-FFF2-40B4-BE49-F238E27FC236}">
                <a16:creationId xmlns:a16="http://schemas.microsoft.com/office/drawing/2014/main" id="{776F1B1F-35B7-4872-9B26-544B268EB8AA}"/>
              </a:ext>
            </a:extLst>
          </p:cNvPr>
          <p:cNvPicPr>
            <a:picLocks noChangeAspect="1"/>
          </p:cNvPicPr>
          <p:nvPr/>
        </p:nvPicPr>
        <p:blipFill>
          <a:blip r:embed="rId3">
            <a:alphaModFix amt="86000"/>
            <a:extLst>
              <a:ext uri="{28A0092B-C50C-407E-A947-70E740481C1C}">
                <a14:useLocalDpi xmlns:a14="http://schemas.microsoft.com/office/drawing/2010/main" val="0"/>
              </a:ext>
            </a:extLst>
          </a:blip>
          <a:stretch>
            <a:fillRect/>
          </a:stretch>
        </p:blipFill>
        <p:spPr>
          <a:xfrm>
            <a:off x="0" y="-14159"/>
            <a:ext cx="12192000" cy="6830259"/>
          </a:xfrm>
          <a:prstGeom prst="rect">
            <a:avLst/>
          </a:prstGeom>
        </p:spPr>
      </p:pic>
      <p:pic>
        <p:nvPicPr>
          <p:cNvPr id="8" name="Content Placeholder 4" descr="A close up of a window&#10;&#10;Description automatically generated">
            <a:extLst>
              <a:ext uri="{FF2B5EF4-FFF2-40B4-BE49-F238E27FC236}">
                <a16:creationId xmlns:a16="http://schemas.microsoft.com/office/drawing/2014/main" id="{0E1604B0-2C23-470E-A80E-EBBEF38156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230451" cy="6858000"/>
          </a:xfrm>
          <a:prstGeom prst="rect">
            <a:avLst/>
          </a:prstGeom>
        </p:spPr>
      </p:pic>
      <p:pic>
        <p:nvPicPr>
          <p:cNvPr id="1026" name="Picture 2">
            <a:extLst>
              <a:ext uri="{FF2B5EF4-FFF2-40B4-BE49-F238E27FC236}">
                <a16:creationId xmlns:a16="http://schemas.microsoft.com/office/drawing/2014/main" id="{870CFE5D-22F3-4246-BE2F-DF703D11F0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14159"/>
            <a:ext cx="12330425" cy="69140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ableware, table, sitting, photo&#10;&#10;Description automatically generated">
            <a:extLst>
              <a:ext uri="{FF2B5EF4-FFF2-40B4-BE49-F238E27FC236}">
                <a16:creationId xmlns:a16="http://schemas.microsoft.com/office/drawing/2014/main" id="{9DAFDCF2-6176-41D1-8441-1E06375DF9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673" y="2720147"/>
            <a:ext cx="7910722" cy="4486898"/>
          </a:xfrm>
          <a:prstGeom prst="rect">
            <a:avLst/>
          </a:prstGeom>
        </p:spPr>
      </p:pic>
      <p:sp>
        <p:nvSpPr>
          <p:cNvPr id="14" name="Title 1">
            <a:extLst>
              <a:ext uri="{FF2B5EF4-FFF2-40B4-BE49-F238E27FC236}">
                <a16:creationId xmlns:a16="http://schemas.microsoft.com/office/drawing/2014/main" id="{80A04E61-ED2E-4403-974A-FD578F02AE1F}"/>
              </a:ext>
            </a:extLst>
          </p:cNvPr>
          <p:cNvSpPr txBox="1">
            <a:spLocks/>
          </p:cNvSpPr>
          <p:nvPr/>
        </p:nvSpPr>
        <p:spPr>
          <a:xfrm>
            <a:off x="471947" y="508355"/>
            <a:ext cx="8858865" cy="8557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effectLst>
                  <a:glow rad="127000">
                    <a:schemeClr val="bg1"/>
                  </a:glow>
                </a:effectLst>
                <a:latin typeface="+mn-lt"/>
                <a:ea typeface="+mj-ea"/>
                <a:cs typeface="+mj-cs"/>
              </a:defRPr>
            </a:lvl1pPr>
          </a:lstStyle>
          <a:p>
            <a:pPr algn="l"/>
            <a:r>
              <a:rPr lang="en-US" sz="6600">
                <a:latin typeface="Gill Sans MT" panose="020B0502020104020203" pitchFamily="34" charset="0"/>
              </a:rPr>
              <a:t>Be happy in an…</a:t>
            </a:r>
            <a:endParaRPr lang="en-US" sz="6600" dirty="0">
              <a:latin typeface="Gill Sans MT" panose="020B0502020104020203" pitchFamily="34" charset="0"/>
            </a:endParaRPr>
          </a:p>
        </p:txBody>
      </p:sp>
      <p:pic>
        <p:nvPicPr>
          <p:cNvPr id="6" name="Picture 5" descr="A drawing of a face&#10;&#10;Description automatically generated">
            <a:extLst>
              <a:ext uri="{FF2B5EF4-FFF2-40B4-BE49-F238E27FC236}">
                <a16:creationId xmlns:a16="http://schemas.microsoft.com/office/drawing/2014/main" id="{6A5102CB-20EE-43EE-9BD1-B795F84E95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6270" y="1234242"/>
            <a:ext cx="7126530" cy="2928714"/>
          </a:xfrm>
          <a:prstGeom prst="rect">
            <a:avLst/>
          </a:prstGeom>
        </p:spPr>
      </p:pic>
    </p:spTree>
    <p:extLst>
      <p:ext uri="{BB962C8B-B14F-4D97-AF65-F5344CB8AC3E}">
        <p14:creationId xmlns:p14="http://schemas.microsoft.com/office/powerpoint/2010/main" val="4038417863"/>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70CFE5D-22F3-4246-BE2F-DF703D11F0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4159"/>
            <a:ext cx="12330425" cy="69140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ableware, table, sitting, photo&#10;&#10;Description automatically generated">
            <a:extLst>
              <a:ext uri="{FF2B5EF4-FFF2-40B4-BE49-F238E27FC236}">
                <a16:creationId xmlns:a16="http://schemas.microsoft.com/office/drawing/2014/main" id="{9DAFDCF2-6176-41D1-8441-1E06375DF9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73" y="2720147"/>
            <a:ext cx="7910722" cy="4486898"/>
          </a:xfrm>
          <a:prstGeom prst="rect">
            <a:avLst/>
          </a:prstGeom>
        </p:spPr>
      </p:pic>
      <p:sp>
        <p:nvSpPr>
          <p:cNvPr id="14" name="Title 1">
            <a:extLst>
              <a:ext uri="{FF2B5EF4-FFF2-40B4-BE49-F238E27FC236}">
                <a16:creationId xmlns:a16="http://schemas.microsoft.com/office/drawing/2014/main" id="{80A04E61-ED2E-4403-974A-FD578F02AE1F}"/>
              </a:ext>
            </a:extLst>
          </p:cNvPr>
          <p:cNvSpPr txBox="1">
            <a:spLocks/>
          </p:cNvSpPr>
          <p:nvPr/>
        </p:nvSpPr>
        <p:spPr>
          <a:xfrm>
            <a:off x="471947" y="508355"/>
            <a:ext cx="8858865" cy="8557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effectLst>
                  <a:glow rad="127000">
                    <a:schemeClr val="bg1"/>
                  </a:glow>
                </a:effectLst>
                <a:latin typeface="+mn-lt"/>
                <a:ea typeface="+mj-ea"/>
                <a:cs typeface="+mj-cs"/>
              </a:defRPr>
            </a:lvl1pPr>
          </a:lstStyle>
          <a:p>
            <a:pPr algn="l"/>
            <a:r>
              <a:rPr lang="en-US" sz="6600" dirty="0">
                <a:latin typeface="Gill Sans MT" panose="020B0502020104020203" pitchFamily="34" charset="0"/>
              </a:rPr>
              <a:t>Be happy in an…</a:t>
            </a:r>
          </a:p>
        </p:txBody>
      </p:sp>
      <p:pic>
        <p:nvPicPr>
          <p:cNvPr id="11" name="Picture 10" descr="A picture containing drawing&#10;&#10;Description automatically generated">
            <a:extLst>
              <a:ext uri="{FF2B5EF4-FFF2-40B4-BE49-F238E27FC236}">
                <a16:creationId xmlns:a16="http://schemas.microsoft.com/office/drawing/2014/main" id="{10E8BD96-0BD5-4FCB-A3A2-6E0A4BF6C1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1045542"/>
            <a:ext cx="12192000" cy="3052846"/>
          </a:xfrm>
          <a:prstGeom prst="rect">
            <a:avLst/>
          </a:prstGeom>
        </p:spPr>
      </p:pic>
    </p:spTree>
    <p:extLst>
      <p:ext uri="{BB962C8B-B14F-4D97-AF65-F5344CB8AC3E}">
        <p14:creationId xmlns:p14="http://schemas.microsoft.com/office/powerpoint/2010/main" val="1461519694"/>
      </p:ext>
    </p:extLst>
  </p:cSld>
  <p:clrMapOvr>
    <a:masterClrMapping/>
  </p:clrMapOvr>
  <mc:AlternateContent xmlns:mc="http://schemas.openxmlformats.org/markup-compatibility/2006" xmlns:p14="http://schemas.microsoft.com/office/powerpoint/2010/main">
    <mc:Choice Requires="p14">
      <p:transition p14:dur="200">
        <p:circle/>
      </p:transition>
    </mc:Choice>
    <mc:Fallback xmlns="">
      <p:transition>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r="6940"/>
          <a:stretch>
            <a:fillRect/>
          </a:stretch>
        </p:blipFill>
        <p:spPr bwMode="auto">
          <a:xfrm>
            <a:off x="6798598" y="13034"/>
            <a:ext cx="5393402" cy="684496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What is “worship?”</a:t>
            </a:r>
          </a:p>
        </p:txBody>
      </p:sp>
      <p:sp>
        <p:nvSpPr>
          <p:cNvPr id="3" name="Content Placeholder 2"/>
          <p:cNvSpPr>
            <a:spLocks noGrp="1"/>
          </p:cNvSpPr>
          <p:nvPr>
            <p:ph idx="1"/>
          </p:nvPr>
        </p:nvSpPr>
        <p:spPr>
          <a:xfrm>
            <a:off x="365235" y="1372862"/>
            <a:ext cx="7686565" cy="4851400"/>
          </a:xfrm>
        </p:spPr>
        <p:txBody>
          <a:bodyPr/>
          <a:lstStyle/>
          <a:p>
            <a:pPr>
              <a:lnSpc>
                <a:spcPts val="3800"/>
              </a:lnSpc>
            </a:pPr>
            <a:r>
              <a:rPr lang="en-US" dirty="0"/>
              <a:t>First  occurrence– Gen  22:5</a:t>
            </a:r>
          </a:p>
          <a:p>
            <a:pPr>
              <a:lnSpc>
                <a:spcPts val="3800"/>
              </a:lnSpc>
            </a:pPr>
            <a:r>
              <a:rPr lang="en-US" dirty="0"/>
              <a:t>“....We will </a:t>
            </a:r>
            <a:r>
              <a:rPr lang="en-US" dirty="0">
                <a:solidFill>
                  <a:srgbClr val="C00000"/>
                </a:solidFill>
              </a:rPr>
              <a:t>worship</a:t>
            </a:r>
            <a:r>
              <a:rPr lang="en-US" dirty="0"/>
              <a:t> and then </a:t>
            </a:r>
            <a:br>
              <a:rPr lang="en-US" dirty="0"/>
            </a:br>
            <a:r>
              <a:rPr lang="en-US" dirty="0"/>
              <a:t>we will come back to you.”</a:t>
            </a:r>
          </a:p>
          <a:p>
            <a:pPr>
              <a:lnSpc>
                <a:spcPts val="3800"/>
              </a:lnSpc>
            </a:pPr>
            <a:endParaRPr lang="en-US" dirty="0"/>
          </a:p>
          <a:p>
            <a:pPr>
              <a:lnSpc>
                <a:spcPts val="3800"/>
              </a:lnSpc>
            </a:pPr>
            <a:r>
              <a:rPr lang="en-US" dirty="0"/>
              <a:t>Powerful occurrence—Rom 12:1</a:t>
            </a:r>
          </a:p>
          <a:p>
            <a:pPr>
              <a:lnSpc>
                <a:spcPts val="3800"/>
              </a:lnSpc>
            </a:pPr>
            <a:r>
              <a:rPr lang="en-US" dirty="0"/>
              <a:t> ... offer your bodies as living sacrifices, holy and pleasing to God--this is your spiritual act of </a:t>
            </a:r>
            <a:r>
              <a:rPr lang="en-US" dirty="0">
                <a:solidFill>
                  <a:srgbClr val="FFFF00"/>
                </a:solidFill>
              </a:rPr>
              <a:t>worship</a:t>
            </a:r>
            <a:r>
              <a:rPr lang="en-US" dirty="0"/>
              <a:t>.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2" dur="500"/>
                                        <p:tgtEl>
                                          <p:spTgt spid="3">
                                            <p:txEl>
                                              <p:pRg st="3" end="3"/>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u="sng" dirty="0"/>
              <a:t>GO</a:t>
            </a:r>
            <a:r>
              <a:rPr lang="en-US" dirty="0"/>
              <a:t> UP </a:t>
            </a:r>
            <a:r>
              <a:rPr lang="en-US" sz="3200" dirty="0"/>
              <a:t>5:1</a:t>
            </a:r>
          </a:p>
        </p:txBody>
      </p:sp>
      <p:sp>
        <p:nvSpPr>
          <p:cNvPr id="4" name="Content Placeholder 3"/>
          <p:cNvSpPr>
            <a:spLocks noGrp="1"/>
          </p:cNvSpPr>
          <p:nvPr>
            <p:ph idx="1"/>
          </p:nvPr>
        </p:nvSpPr>
        <p:spPr>
          <a:xfrm>
            <a:off x="365235" y="1372862"/>
            <a:ext cx="8054865" cy="4851400"/>
          </a:xfrm>
        </p:spPr>
        <p:txBody>
          <a:bodyPr/>
          <a:lstStyle/>
          <a:p>
            <a:r>
              <a:rPr lang="en-US" dirty="0"/>
              <a:t> </a:t>
            </a:r>
            <a:r>
              <a:rPr lang="en-US" baseline="30000" dirty="0"/>
              <a:t>1</a:t>
            </a:r>
            <a:r>
              <a:rPr lang="en-US" dirty="0"/>
              <a:t> Guard your steps when you </a:t>
            </a:r>
            <a:r>
              <a:rPr lang="en-US" u="sng" dirty="0">
                <a:solidFill>
                  <a:srgbClr val="C00000"/>
                </a:solidFill>
              </a:rPr>
              <a:t>go to the house of God</a:t>
            </a:r>
            <a:r>
              <a:rPr lang="en-US" dirty="0"/>
              <a:t>. Go near to listen rather than to offer the sacrifice of fools, who do not know that they do wrong.</a:t>
            </a:r>
          </a:p>
          <a:p>
            <a:r>
              <a:rPr lang="en-US" dirty="0"/>
              <a:t> </a:t>
            </a:r>
          </a:p>
        </p:txBody>
      </p:sp>
      <p:pic>
        <p:nvPicPr>
          <p:cNvPr id="2050" name="Picture 2"/>
          <p:cNvPicPr>
            <a:picLocks noChangeAspect="1" noChangeArrowheads="1"/>
          </p:cNvPicPr>
          <p:nvPr/>
        </p:nvPicPr>
        <p:blipFill>
          <a:blip r:embed="rId3" cstate="print"/>
          <a:srcRect t="10019" r="12199"/>
          <a:stretch>
            <a:fillRect/>
          </a:stretch>
        </p:blipFill>
        <p:spPr bwMode="auto">
          <a:xfrm>
            <a:off x="8622358" y="0"/>
            <a:ext cx="3569642" cy="6858000"/>
          </a:xfrm>
          <a:prstGeom prst="rect">
            <a:avLst/>
          </a:prstGeom>
          <a:noFill/>
          <a:ln w="9525">
            <a:noFill/>
            <a:miter lim="800000"/>
            <a:headEnd/>
            <a:tailEnd/>
          </a:ln>
          <a:effectLst/>
        </p:spPr>
      </p:pic>
    </p:spTree>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u="sng" dirty="0"/>
              <a:t>GO</a:t>
            </a:r>
            <a:r>
              <a:rPr lang="en-US" dirty="0"/>
              <a:t> UP </a:t>
            </a:r>
            <a:r>
              <a:rPr lang="en-US" sz="3200" dirty="0"/>
              <a:t>5:1</a:t>
            </a:r>
          </a:p>
        </p:txBody>
      </p:sp>
      <p:sp>
        <p:nvSpPr>
          <p:cNvPr id="4" name="Content Placeholder 3"/>
          <p:cNvSpPr>
            <a:spLocks noGrp="1"/>
          </p:cNvSpPr>
          <p:nvPr>
            <p:ph idx="1"/>
          </p:nvPr>
        </p:nvSpPr>
        <p:spPr>
          <a:xfrm>
            <a:off x="365235" y="1372862"/>
            <a:ext cx="8257123" cy="4851400"/>
          </a:xfrm>
        </p:spPr>
        <p:txBody>
          <a:bodyPr/>
          <a:lstStyle/>
          <a:p>
            <a:r>
              <a:rPr lang="en-US" dirty="0"/>
              <a:t> </a:t>
            </a:r>
            <a:r>
              <a:rPr lang="en-US" baseline="30000" dirty="0"/>
              <a:t>1</a:t>
            </a:r>
            <a:r>
              <a:rPr lang="en-US" dirty="0"/>
              <a:t> </a:t>
            </a:r>
            <a:r>
              <a:rPr lang="en-US" u="sng" dirty="0">
                <a:solidFill>
                  <a:srgbClr val="C00000"/>
                </a:solidFill>
              </a:rPr>
              <a:t>Guard your steps</a:t>
            </a:r>
            <a:r>
              <a:rPr lang="en-US" dirty="0">
                <a:solidFill>
                  <a:srgbClr val="C00000"/>
                </a:solidFill>
              </a:rPr>
              <a:t> when you go to the house of God. </a:t>
            </a:r>
            <a:r>
              <a:rPr lang="en-US" dirty="0"/>
              <a:t>Go near to listen rather than to offer the sacrifice of fools, who do not know that they do wrong.</a:t>
            </a:r>
          </a:p>
          <a:p>
            <a:r>
              <a:rPr lang="en-US" dirty="0"/>
              <a:t> </a:t>
            </a:r>
          </a:p>
        </p:txBody>
      </p:sp>
      <p:pic>
        <p:nvPicPr>
          <p:cNvPr id="2050" name="Picture 2"/>
          <p:cNvPicPr>
            <a:picLocks noChangeAspect="1" noChangeArrowheads="1"/>
          </p:cNvPicPr>
          <p:nvPr/>
        </p:nvPicPr>
        <p:blipFill>
          <a:blip r:embed="rId3" cstate="print"/>
          <a:srcRect t="10019" r="12199"/>
          <a:stretch>
            <a:fillRect/>
          </a:stretch>
        </p:blipFill>
        <p:spPr bwMode="auto">
          <a:xfrm>
            <a:off x="8622358" y="0"/>
            <a:ext cx="3569642" cy="6858000"/>
          </a:xfrm>
          <a:prstGeom prst="rect">
            <a:avLst/>
          </a:prstGeom>
          <a:noFill/>
          <a:ln w="9525">
            <a:noFill/>
            <a:miter lim="800000"/>
            <a:headEnd/>
            <a:tailEnd/>
          </a:ln>
          <a:effectLst/>
        </p:spPr>
      </p:pic>
    </p:spTree>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u="sng" dirty="0"/>
              <a:t>LISTEN</a:t>
            </a:r>
            <a:r>
              <a:rPr lang="en-US" dirty="0"/>
              <a:t> UP </a:t>
            </a:r>
            <a:r>
              <a:rPr lang="en-US" sz="3200" dirty="0"/>
              <a:t>5:1</a:t>
            </a:r>
          </a:p>
        </p:txBody>
      </p:sp>
      <p:sp>
        <p:nvSpPr>
          <p:cNvPr id="4" name="Content Placeholder 3"/>
          <p:cNvSpPr>
            <a:spLocks noGrp="1"/>
          </p:cNvSpPr>
          <p:nvPr>
            <p:ph idx="1"/>
          </p:nvPr>
        </p:nvSpPr>
        <p:spPr>
          <a:xfrm>
            <a:off x="365235" y="1372862"/>
            <a:ext cx="7851665" cy="4851400"/>
          </a:xfrm>
        </p:spPr>
        <p:txBody>
          <a:bodyPr/>
          <a:lstStyle/>
          <a:p>
            <a:r>
              <a:rPr lang="en-US" dirty="0"/>
              <a:t> </a:t>
            </a:r>
            <a:r>
              <a:rPr lang="en-US" baseline="30000" dirty="0"/>
              <a:t>1</a:t>
            </a:r>
            <a:r>
              <a:rPr lang="en-US" dirty="0"/>
              <a:t> Guard your steps when you go to the house of God. </a:t>
            </a:r>
            <a:r>
              <a:rPr lang="en-US" dirty="0">
                <a:solidFill>
                  <a:schemeClr val="bg1"/>
                </a:solidFill>
                <a:effectLst>
                  <a:glow rad="190500">
                    <a:srgbClr val="C00000"/>
                  </a:glow>
                </a:effectLst>
              </a:rPr>
              <a:t>Go near to listen</a:t>
            </a:r>
            <a:r>
              <a:rPr lang="en-US" dirty="0">
                <a:solidFill>
                  <a:srgbClr val="C00000"/>
                </a:solidFill>
              </a:rPr>
              <a:t> rather than to offer the sacrifice of fools, who do not know that they do wrong.</a:t>
            </a:r>
          </a:p>
          <a:p>
            <a:endParaRPr lang="en-US" dirty="0">
              <a:solidFill>
                <a:srgbClr val="FFFF00"/>
              </a:solidFill>
            </a:endParaRPr>
          </a:p>
          <a:p>
            <a:r>
              <a:rPr lang="en-US" dirty="0"/>
              <a:t>Abraham was listening...</a:t>
            </a:r>
          </a:p>
        </p:txBody>
      </p:sp>
      <p:pic>
        <p:nvPicPr>
          <p:cNvPr id="3074" name="Picture 2"/>
          <p:cNvPicPr>
            <a:picLocks noChangeAspect="1" noChangeArrowheads="1"/>
          </p:cNvPicPr>
          <p:nvPr/>
        </p:nvPicPr>
        <p:blipFill>
          <a:blip r:embed="rId3" cstate="print"/>
          <a:srcRect/>
          <a:stretch>
            <a:fillRect/>
          </a:stretch>
        </p:blipFill>
        <p:spPr bwMode="auto">
          <a:xfrm>
            <a:off x="8533734" y="0"/>
            <a:ext cx="3658266" cy="68580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HUSH UP </a:t>
            </a:r>
            <a:r>
              <a:rPr lang="en-US" sz="3200" dirty="0"/>
              <a:t>5:2</a:t>
            </a:r>
          </a:p>
        </p:txBody>
      </p:sp>
      <p:sp>
        <p:nvSpPr>
          <p:cNvPr id="4" name="Content Placeholder 3"/>
          <p:cNvSpPr>
            <a:spLocks noGrp="1"/>
          </p:cNvSpPr>
          <p:nvPr>
            <p:ph idx="1"/>
          </p:nvPr>
        </p:nvSpPr>
        <p:spPr>
          <a:xfrm>
            <a:off x="365235" y="1372862"/>
            <a:ext cx="7927865" cy="4851400"/>
          </a:xfrm>
        </p:spPr>
        <p:txBody>
          <a:bodyPr/>
          <a:lstStyle/>
          <a:p>
            <a:r>
              <a:rPr lang="en-US" baseline="30000" dirty="0"/>
              <a:t>2</a:t>
            </a:r>
            <a:r>
              <a:rPr lang="en-US" dirty="0"/>
              <a:t> </a:t>
            </a:r>
            <a:r>
              <a:rPr lang="en-US" dirty="0">
                <a:solidFill>
                  <a:schemeClr val="bg1"/>
                </a:solidFill>
                <a:effectLst>
                  <a:glow rad="190500">
                    <a:srgbClr val="C00000"/>
                  </a:glow>
                </a:effectLst>
              </a:rPr>
              <a:t>Do not be quick with your mouth, do not be hasty in your heart </a:t>
            </a:r>
            <a:r>
              <a:rPr lang="en-US" dirty="0">
                <a:solidFill>
                  <a:srgbClr val="C00000"/>
                </a:solidFill>
              </a:rPr>
              <a:t>to utter anything before God</a:t>
            </a:r>
            <a:r>
              <a:rPr lang="en-US" dirty="0"/>
              <a:t>. God is in heaven and you are on earth, so let your words be few.</a:t>
            </a:r>
          </a:p>
          <a:p>
            <a:r>
              <a:rPr lang="en-US" dirty="0"/>
              <a:t> </a:t>
            </a:r>
          </a:p>
        </p:txBody>
      </p:sp>
      <p:pic>
        <p:nvPicPr>
          <p:cNvPr id="4098" name="Picture 2"/>
          <p:cNvPicPr>
            <a:picLocks noChangeAspect="1" noChangeArrowheads="1"/>
          </p:cNvPicPr>
          <p:nvPr/>
        </p:nvPicPr>
        <p:blipFill>
          <a:blip r:embed="rId3" cstate="print"/>
          <a:srcRect r="17876"/>
          <a:stretch>
            <a:fillRect/>
          </a:stretch>
        </p:blipFill>
        <p:spPr bwMode="auto">
          <a:xfrm>
            <a:off x="7861300" y="0"/>
            <a:ext cx="4330700" cy="6858000"/>
          </a:xfrm>
          <a:prstGeom prst="rect">
            <a:avLst/>
          </a:prstGeom>
          <a:noFill/>
          <a:ln w="9525">
            <a:noFill/>
            <a:miter lim="800000"/>
            <a:headEnd/>
            <a:tailEnd/>
          </a:ln>
          <a:effectLst/>
        </p:spPr>
      </p:pic>
    </p:spTree>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r="16728"/>
          <a:stretch>
            <a:fillRect/>
          </a:stretch>
        </p:blipFill>
        <p:spPr bwMode="auto">
          <a:xfrm>
            <a:off x="7898969" y="0"/>
            <a:ext cx="4293031" cy="6858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u="sng" dirty="0"/>
              <a:t>WAKE</a:t>
            </a:r>
            <a:r>
              <a:rPr lang="en-US" dirty="0"/>
              <a:t> UP </a:t>
            </a:r>
            <a:r>
              <a:rPr lang="en-US" sz="3200" dirty="0"/>
              <a:t>5:3</a:t>
            </a:r>
          </a:p>
        </p:txBody>
      </p:sp>
      <p:sp>
        <p:nvSpPr>
          <p:cNvPr id="4" name="Content Placeholder 3"/>
          <p:cNvSpPr>
            <a:spLocks noGrp="1"/>
          </p:cNvSpPr>
          <p:nvPr>
            <p:ph idx="1"/>
          </p:nvPr>
        </p:nvSpPr>
        <p:spPr>
          <a:xfrm>
            <a:off x="365235" y="1372862"/>
            <a:ext cx="7216665" cy="4851400"/>
          </a:xfrm>
        </p:spPr>
        <p:txBody>
          <a:bodyPr/>
          <a:lstStyle/>
          <a:p>
            <a:r>
              <a:rPr lang="en-US" baseline="30000" dirty="0"/>
              <a:t>3</a:t>
            </a:r>
            <a:r>
              <a:rPr lang="en-US" dirty="0"/>
              <a:t> As a </a:t>
            </a:r>
            <a:r>
              <a:rPr lang="en-US" dirty="0">
                <a:solidFill>
                  <a:srgbClr val="C00000"/>
                </a:solidFill>
              </a:rPr>
              <a:t>dream</a:t>
            </a:r>
            <a:r>
              <a:rPr lang="en-US" dirty="0"/>
              <a:t> comes when there are many cares, so the speech of a fool when there are many words.</a:t>
            </a:r>
          </a:p>
        </p:txBody>
      </p:sp>
    </p:spTree>
  </p:cSld>
  <p:clrMapOvr>
    <a:masterClrMapping/>
  </p:clrMapOvr>
  <p:transition>
    <p:zo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916</TotalTime>
  <Words>1636</Words>
  <Application>Microsoft Office PowerPoint</Application>
  <PresentationFormat>Widescreen</PresentationFormat>
  <Paragraphs>113</Paragraphs>
  <Slides>17</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Gill Sans MT</vt:lpstr>
      <vt:lpstr>Symbol</vt:lpstr>
      <vt:lpstr>Wingdings 3</vt:lpstr>
      <vt:lpstr>Office Theme</vt:lpstr>
      <vt:lpstr>Be happy in an …</vt:lpstr>
      <vt:lpstr>PowerPoint Presentation</vt:lpstr>
      <vt:lpstr>PowerPoint Presentation</vt:lpstr>
      <vt:lpstr>What is “worship?”</vt:lpstr>
      <vt:lpstr>GO UP 5:1</vt:lpstr>
      <vt:lpstr>GO UP 5:1</vt:lpstr>
      <vt:lpstr>LISTEN UP 5:1</vt:lpstr>
      <vt:lpstr>HUSH UP 5:2</vt:lpstr>
      <vt:lpstr>WAKE UP 5:3</vt:lpstr>
      <vt:lpstr>WISE UP 5:4</vt:lpstr>
      <vt:lpstr>PAY UP 5:5</vt:lpstr>
      <vt:lpstr>OWN UP 5:6</vt:lpstr>
      <vt:lpstr>STAND UP 5:7</vt:lpstr>
      <vt:lpstr>WRAP UP</vt:lpstr>
      <vt:lpstr>SUM UP</vt:lpstr>
      <vt:lpstr>SUM UP</vt:lpstr>
      <vt:lpstr>Let’s Pray Up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81</cp:revision>
  <dcterms:created xsi:type="dcterms:W3CDTF">2020-07-13T15:12:28Z</dcterms:created>
  <dcterms:modified xsi:type="dcterms:W3CDTF">2021-05-21T02:00:01Z</dcterms:modified>
</cp:coreProperties>
</file>