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97" r:id="rId2"/>
    <p:sldId id="347" r:id="rId3"/>
    <p:sldId id="352" r:id="rId4"/>
    <p:sldId id="348" r:id="rId5"/>
    <p:sldId id="343" r:id="rId6"/>
    <p:sldId id="342" r:id="rId7"/>
    <p:sldId id="344" r:id="rId8"/>
    <p:sldId id="345" r:id="rId9"/>
    <p:sldId id="353" r:id="rId10"/>
    <p:sldId id="354" r:id="rId11"/>
    <p:sldId id="346" r:id="rId12"/>
    <p:sldId id="284" r:id="rId13"/>
    <p:sldId id="272" r:id="rId14"/>
    <p:sldId id="271" r:id="rId15"/>
    <p:sldId id="273" r:id="rId16"/>
    <p:sldId id="274" r:id="rId17"/>
    <p:sldId id="275" r:id="rId18"/>
    <p:sldId id="276" r:id="rId19"/>
    <p:sldId id="277" r:id="rId20"/>
    <p:sldId id="278" r:id="rId21"/>
    <p:sldId id="279" r:id="rId22"/>
    <p:sldId id="280" r:id="rId23"/>
    <p:sldId id="261" r:id="rId24"/>
    <p:sldId id="281" r:id="rId25"/>
    <p:sldId id="282" r:id="rId26"/>
    <p:sldId id="283" r:id="rId27"/>
    <p:sldId id="355" r:id="rId28"/>
    <p:sldId id="356" r:id="rId29"/>
    <p:sldId id="260" r:id="rId30"/>
    <p:sldId id="357" r:id="rId31"/>
    <p:sldId id="358" r:id="rId32"/>
    <p:sldId id="359" r:id="rId33"/>
    <p:sldId id="360" r:id="rId34"/>
    <p:sldId id="361" r:id="rId35"/>
    <p:sldId id="362" r:id="rId36"/>
    <p:sldId id="363" r:id="rId37"/>
    <p:sldId id="364" r:id="rId38"/>
    <p:sldId id="365" r:id="rId39"/>
    <p:sldId id="366" r:id="rId40"/>
    <p:sldId id="367" r:id="rId41"/>
    <p:sldId id="395" r:id="rId42"/>
    <p:sldId id="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53EF"/>
    <a:srgbClr val="8C42DD"/>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6256" autoAdjust="0"/>
  </p:normalViewPr>
  <p:slideViewPr>
    <p:cSldViewPr snapToGrid="0">
      <p:cViewPr varScale="1">
        <p:scale>
          <a:sx n="62" d="100"/>
          <a:sy n="62" d="100"/>
        </p:scale>
        <p:origin x="744" y="53"/>
      </p:cViewPr>
      <p:guideLst/>
    </p:cSldViewPr>
  </p:slideViewPr>
  <p:notesTextViewPr>
    <p:cViewPr>
      <p:scale>
        <a:sx n="1" d="1"/>
        <a:sy n="1" d="1"/>
      </p:scale>
      <p:origin x="0" y="-421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banner-header-background-clock-105060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illustrations/banner-header-background-clock-105060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Mourning = FREE = from http://commons.wikimedia.org/wiki/File:Tarnak_farms_incident_memorial_2.jpg</a:t>
            </a:r>
          </a:p>
          <a:p>
            <a:r>
              <a:rPr lang="en-US" dirty="0"/>
              <a:t>Dancing</a:t>
            </a:r>
            <a:r>
              <a:rPr lang="en-US" baseline="0" dirty="0"/>
              <a:t> = FREE = from http://www.sxc.hu/photo/160351</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Scattered stones = FREE = from http://commons.wikimedia.org/wiki/File:Southern_slopes_of_Sg%C3%B9rr_nan_Spainteach_-_geograph.org.uk_-_1049555.jpg</a:t>
            </a:r>
          </a:p>
          <a:p>
            <a:endParaRPr lang="en-US" dirty="0"/>
          </a:p>
          <a:p>
            <a:r>
              <a:rPr lang="en-US" dirty="0"/>
              <a:t>Stone wall = FREE = from http://commons.wikimedia.org/wiki/File:Dry_stone_wall_Malham_03.JPG</a:t>
            </a:r>
          </a:p>
        </p:txBody>
      </p:sp>
      <p:sp>
        <p:nvSpPr>
          <p:cNvPr id="4" name="Slide Number Placeholder 3"/>
          <p:cNvSpPr>
            <a:spLocks noGrp="1"/>
          </p:cNvSpPr>
          <p:nvPr>
            <p:ph type="sldNum" sz="quarter" idx="10"/>
          </p:nvPr>
        </p:nvSpPr>
        <p:spPr/>
        <p:txBody>
          <a:bodyPr/>
          <a:lstStyle/>
          <a:p>
            <a:fld id="{ABA91858-66EF-485B-9693-6967803746E7}"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Embrace = FREE = from http://commons.wikimedia.org/wiki/File:US_Navy_040724-N-2510L-015_Lt._Shane_Groover_embraces_his_girlfriend_during_a_homecoming_celebration_at_Naval_Station_Oceana,_Virginia_Beach,_Va.jpg</a:t>
            </a:r>
          </a:p>
          <a:p>
            <a:endParaRPr lang="en-US" dirty="0"/>
          </a:p>
          <a:p>
            <a:r>
              <a:rPr lang="en-US" dirty="0"/>
              <a:t>Praying</a:t>
            </a:r>
            <a:r>
              <a:rPr lang="en-US" baseline="0" dirty="0"/>
              <a:t> hands =FREE = from Morgue File</a:t>
            </a:r>
          </a:p>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Magnifying Glass = FREE = from http://www.sxc.hu/browse.phtml?f=download&amp;id=485865</a:t>
            </a:r>
          </a:p>
          <a:p>
            <a:endParaRPr lang="en-US" dirty="0"/>
          </a:p>
          <a:p>
            <a:r>
              <a:rPr lang="en-US" dirty="0"/>
              <a:t>Stop Sign = FREE =from http://www.sxc.hu/browse.phtml?f=download&amp;id=1334670</a:t>
            </a:r>
          </a:p>
        </p:txBody>
      </p:sp>
      <p:sp>
        <p:nvSpPr>
          <p:cNvPr id="4" name="Slide Number Placeholder 3"/>
          <p:cNvSpPr>
            <a:spLocks noGrp="1"/>
          </p:cNvSpPr>
          <p:nvPr>
            <p:ph type="sldNum" sz="quarter" idx="10"/>
          </p:nvPr>
        </p:nvSpPr>
        <p:spPr/>
        <p:txBody>
          <a:bodyPr/>
          <a:lstStyle/>
          <a:p>
            <a:fld id="{ABA91858-66EF-485B-9693-6967803746E7}"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Safe = FREE = from http://commons.wikimedia.org/wiki/File:Safe-deposit_box.jpg</a:t>
            </a:r>
          </a:p>
          <a:p>
            <a:endParaRPr lang="en-US" dirty="0"/>
          </a:p>
          <a:p>
            <a:r>
              <a:rPr lang="en-US" dirty="0"/>
              <a:t>Trash can = FREE</a:t>
            </a:r>
            <a:r>
              <a:rPr lang="en-US" baseline="0" dirty="0"/>
              <a:t> = from http://www.sxc.hu/photo/1209088</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Torn</a:t>
            </a:r>
            <a:r>
              <a:rPr lang="en-US" baseline="0" dirty="0"/>
              <a:t> pants = FREE = from http://www.sxc.hu/photo/1069763</a:t>
            </a:r>
          </a:p>
          <a:p>
            <a:endParaRPr lang="en-US" baseline="0" dirty="0"/>
          </a:p>
          <a:p>
            <a:r>
              <a:rPr lang="en-US" baseline="0" dirty="0"/>
              <a:t>Needle Thread = FREE = from http://www.sxc.hu/browse.phtml?f=download&amp;id=1008402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Shhh</a:t>
            </a:r>
            <a:r>
              <a:rPr lang="en-US" dirty="0"/>
              <a:t> woman = FREE = from http://www.dreamstime.com/silence-stock-images-imagefree1615024</a:t>
            </a:r>
          </a:p>
          <a:p>
            <a:r>
              <a:rPr lang="en-US" dirty="0"/>
              <a:t>Talk on phone = FREE = from http://www.dreamstime.com/blond-girl-with-mobile-phone-stock-images-imagefree2741254</a:t>
            </a:r>
          </a:p>
        </p:txBody>
      </p:sp>
      <p:sp>
        <p:nvSpPr>
          <p:cNvPr id="4" name="Slide Number Placeholder 3"/>
          <p:cNvSpPr>
            <a:spLocks noGrp="1"/>
          </p:cNvSpPr>
          <p:nvPr>
            <p:ph type="sldNum" sz="quarter" idx="10"/>
          </p:nvPr>
        </p:nvSpPr>
        <p:spPr/>
        <p:txBody>
          <a:bodyPr/>
          <a:lstStyle/>
          <a:p>
            <a:fld id="{ABA91858-66EF-485B-9693-6967803746E7}"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Valentine Candy = FREE = from http://www.sxc.hu/browse.phtml?f=download&amp;id=452631</a:t>
            </a:r>
          </a:p>
          <a:p>
            <a:endParaRPr lang="en-US" dirty="0"/>
          </a:p>
          <a:p>
            <a:r>
              <a:rPr lang="en-US" dirty="0"/>
              <a:t>Hate = FREE = from http://www.sxc.hu/photo/1071936</a:t>
            </a:r>
          </a:p>
        </p:txBody>
      </p:sp>
      <p:sp>
        <p:nvSpPr>
          <p:cNvPr id="4" name="Slide Number Placeholder 3"/>
          <p:cNvSpPr>
            <a:spLocks noGrp="1"/>
          </p:cNvSpPr>
          <p:nvPr>
            <p:ph type="sldNum" sz="quarter" idx="10"/>
          </p:nvPr>
        </p:nvSpPr>
        <p:spPr/>
        <p:txBody>
          <a:bodyPr/>
          <a:lstStyle/>
          <a:p>
            <a:fld id="{ABA91858-66EF-485B-9693-6967803746E7}"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Pearl Harbor = FREE =from http://commons.wikimedia.org/wiki/File:USS_West_Virginia;014824.jpg</a:t>
            </a:r>
          </a:p>
          <a:p>
            <a:endParaRPr lang="en-US" dirty="0"/>
          </a:p>
          <a:p>
            <a:r>
              <a:rPr lang="en-US" dirty="0"/>
              <a:t>Surrender in Jerusalem = FREE = from http://upload.wikimedia.org/wikipedia/commons/2/2a/JerusalemSurrenders.jpg</a:t>
            </a:r>
          </a:p>
        </p:txBody>
      </p:sp>
      <p:sp>
        <p:nvSpPr>
          <p:cNvPr id="4" name="Slide Number Placeholder 3"/>
          <p:cNvSpPr>
            <a:spLocks noGrp="1"/>
          </p:cNvSpPr>
          <p:nvPr>
            <p:ph type="sldNum" sz="quarter" idx="10"/>
          </p:nvPr>
        </p:nvSpPr>
        <p:spPr/>
        <p:txBody>
          <a:bodyPr/>
          <a:lstStyle/>
          <a:p>
            <a:fld id="{ABA91858-66EF-485B-9693-6967803746E7}"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Burden = FREE =from http://www.sxc.hu/photo/862400</a:t>
            </a:r>
          </a:p>
        </p:txBody>
      </p:sp>
      <p:sp>
        <p:nvSpPr>
          <p:cNvPr id="4" name="Slide Number Placeholder 3"/>
          <p:cNvSpPr>
            <a:spLocks noGrp="1"/>
          </p:cNvSpPr>
          <p:nvPr>
            <p:ph type="sldNum" sz="quarter" idx="10"/>
          </p:nvPr>
        </p:nvSpPr>
        <p:spPr/>
        <p:txBody>
          <a:bodyPr/>
          <a:lstStyle/>
          <a:p>
            <a:fld id="{ABA91858-66EF-485B-9693-6967803746E7}"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https://pixabay.com/illustrations/banner-header-background-clock-1050602/</a:t>
            </a:r>
            <a:endParaRPr lang="en-US" dirty="0"/>
          </a:p>
          <a:p>
            <a:endParaRPr lang="en-US" dirty="0"/>
          </a:p>
          <a:p>
            <a:r>
              <a:rPr lang="en-US" dirty="0"/>
              <a:t>World = edited from </a:t>
            </a:r>
            <a:r>
              <a:rPr lang="en-US" dirty="0">
                <a:hlinkClick r:id="rId4"/>
              </a:rPr>
              <a:t>https://pixabay.com/photos/planet-earth-earth-planet-global-4427436/</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195974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Beautiful Sunset = FREE = from http://www.sxc.hu/browse.phtml?f=download&amp;id=1018484</a:t>
            </a:r>
          </a:p>
        </p:txBody>
      </p:sp>
      <p:sp>
        <p:nvSpPr>
          <p:cNvPr id="4" name="Slide Number Placeholder 3"/>
          <p:cNvSpPr>
            <a:spLocks noGrp="1"/>
          </p:cNvSpPr>
          <p:nvPr>
            <p:ph type="sldNum" sz="quarter" idx="10"/>
          </p:nvPr>
        </p:nvSpPr>
        <p:spPr/>
        <p:txBody>
          <a:bodyPr/>
          <a:lstStyle/>
          <a:p>
            <a:fld id="{ABA91858-66EF-485B-9693-6967803746E7}"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Heart = FREE</a:t>
            </a:r>
            <a:r>
              <a:rPr lang="en-US" baseline="0" dirty="0"/>
              <a:t> = from http://www.sxc.hu/browse.phtml?f=download&amp;id=1318184</a:t>
            </a:r>
            <a:endParaRPr lang="en-US" dirty="0"/>
          </a:p>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Under Water = FREE = from http://www.sxc.hu/photo/1021580</a:t>
            </a:r>
          </a:p>
        </p:txBody>
      </p:sp>
      <p:sp>
        <p:nvSpPr>
          <p:cNvPr id="4" name="Slide Number Placeholder 3"/>
          <p:cNvSpPr>
            <a:spLocks noGrp="1"/>
          </p:cNvSpPr>
          <p:nvPr>
            <p:ph type="sldNum" sz="quarter" idx="10"/>
          </p:nvPr>
        </p:nvSpPr>
        <p:spPr/>
        <p:txBody>
          <a:bodyPr/>
          <a:lstStyle/>
          <a:p>
            <a:fld id="{ABA91858-66EF-485B-9693-6967803746E7}" type="slidenum">
              <a:rPr lang="en-US" smtClean="0"/>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Blue ribbon </a:t>
            </a:r>
            <a:r>
              <a:rPr lang="en-US" baseline="0" dirty="0"/>
              <a:t>= FREE = from http://www.sxc.hu/photo/1294754</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Cross = FREE = from http://www.sxc.hu/photo/1363217</a:t>
            </a:r>
          </a:p>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Plus &amp; Minus = FREE = from http://commons.wikimedia.org/wiki/File:PlusMinus.svg</a:t>
            </a:r>
          </a:p>
        </p:txBody>
      </p:sp>
      <p:sp>
        <p:nvSpPr>
          <p:cNvPr id="4" name="Slide Number Placeholder 3"/>
          <p:cNvSpPr>
            <a:spLocks noGrp="1"/>
          </p:cNvSpPr>
          <p:nvPr>
            <p:ph type="sldNum" sz="quarter" idx="10"/>
          </p:nvPr>
        </p:nvSpPr>
        <p:spPr/>
        <p:txBody>
          <a:bodyPr/>
          <a:lstStyle/>
          <a:p>
            <a:fld id="{ABA91858-66EF-485B-9693-6967803746E7}"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a:t>
            </a:r>
            <a:r>
              <a:rPr lang="en-US" baseline="0" dirty="0"/>
              <a:t> hands = FREE = from http://www.sxc.hu/photo/405036</a:t>
            </a:r>
            <a:endParaRPr lang="en-US" dirty="0"/>
          </a:p>
          <a:p>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Gavel = FREE =from http://www.sxc.hu/photo/952313</a:t>
            </a:r>
          </a:p>
        </p:txBody>
      </p:sp>
      <p:sp>
        <p:nvSpPr>
          <p:cNvPr id="4" name="Slide Number Placeholder 3"/>
          <p:cNvSpPr>
            <a:spLocks noGrp="1"/>
          </p:cNvSpPr>
          <p:nvPr>
            <p:ph type="sldNum" sz="quarter" idx="10"/>
          </p:nvPr>
        </p:nvSpPr>
        <p:spPr/>
        <p:txBody>
          <a:bodyPr/>
          <a:lstStyle/>
          <a:p>
            <a:fld id="{ABA91858-66EF-485B-9693-6967803746E7}" type="slidenum">
              <a:rPr lang="en-US" smtClean="0"/>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42</a:t>
            </a:fld>
            <a:endParaRPr lang="en-US"/>
          </a:p>
        </p:txBody>
      </p:sp>
    </p:spTree>
    <p:extLst>
      <p:ext uri="{BB962C8B-B14F-4D97-AF65-F5344CB8AC3E}">
        <p14:creationId xmlns:p14="http://schemas.microsoft.com/office/powerpoint/2010/main" val="188830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 background = </a:t>
            </a:r>
            <a:r>
              <a:rPr lang="en-US" dirty="0">
                <a:hlinkClick r:id="rId3"/>
              </a:rPr>
              <a:t>https://pixabay.com/illustrations/banner-header-background-clock-1050602/</a:t>
            </a:r>
            <a:endParaRPr lang="en-US" dirty="0"/>
          </a:p>
          <a:p>
            <a:endParaRPr lang="en-US" dirty="0"/>
          </a:p>
          <a:p>
            <a:r>
              <a:rPr lang="en-US" dirty="0"/>
              <a:t>World = edited from </a:t>
            </a:r>
            <a:r>
              <a:rPr lang="en-US" dirty="0">
                <a:hlinkClick r:id="rId4"/>
              </a:rPr>
              <a:t>https://pixabay.com/photos/planet-earth-earth-planet-global-4427436/</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a:t>
            </a:fld>
            <a:endParaRPr lang="en-US"/>
          </a:p>
        </p:txBody>
      </p:sp>
    </p:spTree>
    <p:extLst>
      <p:ext uri="{BB962C8B-B14F-4D97-AF65-F5344CB8AC3E}">
        <p14:creationId xmlns:p14="http://schemas.microsoft.com/office/powerpoint/2010/main" val="322014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a:t>
            </a:fld>
            <a:endParaRPr lang="en-US"/>
          </a:p>
        </p:txBody>
      </p:sp>
    </p:spTree>
    <p:extLst>
      <p:ext uri="{BB962C8B-B14F-4D97-AF65-F5344CB8AC3E}">
        <p14:creationId xmlns:p14="http://schemas.microsoft.com/office/powerpoint/2010/main" val="39213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Birth = FREE = from http://www.sxc.hu/browse.phtml?f=download&amp;id=962622</a:t>
            </a:r>
          </a:p>
          <a:p>
            <a:endParaRPr lang="en-US" dirty="0"/>
          </a:p>
          <a:p>
            <a:r>
              <a:rPr lang="en-US" dirty="0"/>
              <a:t>Grave Stone</a:t>
            </a:r>
            <a:r>
              <a:rPr lang="en-US" baseline="0" dirty="0"/>
              <a:t> = FREE = </a:t>
            </a:r>
            <a:r>
              <a:rPr lang="en-US" baseline="0" dirty="0" err="1"/>
              <a:t>BiblePoint</a:t>
            </a:r>
            <a:r>
              <a:rPr lang="en-US" baseline="0" dirty="0"/>
              <a:t> photo</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Planting = FREE = http://www.sxc.hu/browse.phtml?f=download&amp;id=428778</a:t>
            </a:r>
          </a:p>
          <a:p>
            <a:r>
              <a:rPr lang="en-US" dirty="0"/>
              <a:t>Uprooted</a:t>
            </a:r>
            <a:r>
              <a:rPr lang="en-US" baseline="0" dirty="0"/>
              <a:t> = FREE = http://www.sxc.hu/photo/1060728</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Gallows</a:t>
            </a:r>
            <a:r>
              <a:rPr lang="en-US" baseline="0" dirty="0"/>
              <a:t> = FREE = from http://commons.wikimedia.org/wiki/File:Tombstone_courthouse_gallows.jpg</a:t>
            </a:r>
          </a:p>
          <a:p>
            <a:endParaRPr lang="en-US" baseline="0" dirty="0"/>
          </a:p>
          <a:p>
            <a:r>
              <a:rPr lang="en-US" baseline="0" dirty="0"/>
              <a:t>Surgery = FREE = from http://upload.wikimedia.org/wikipedia/commons/3/33/US_Navy_040203-N-4182M-001_National_Naval_Medical_Center_physician%2C_Capt._David_Thompson_performs_an_ear_tube_surgery_on_a_young_hospital_patient.jpg</a:t>
            </a:r>
            <a:endParaRPr lang="en-US" dirty="0"/>
          </a:p>
        </p:txBody>
      </p:sp>
      <p:sp>
        <p:nvSpPr>
          <p:cNvPr id="4" name="Slide Number Placeholder 3"/>
          <p:cNvSpPr>
            <a:spLocks noGrp="1"/>
          </p:cNvSpPr>
          <p:nvPr>
            <p:ph type="sldNum" sz="quarter" idx="10"/>
          </p:nvPr>
        </p:nvSpPr>
        <p:spPr/>
        <p:txBody>
          <a:bodyPr/>
          <a:lstStyle/>
          <a:p>
            <a:fld id="{ABA91858-66EF-485B-9693-6967803746E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Tear down = FREE = from http://commons.wikimedia.org/wiki/File:Abriss_bagger_demolition_7.JPG</a:t>
            </a:r>
          </a:p>
          <a:p>
            <a:r>
              <a:rPr lang="en-US" dirty="0"/>
              <a:t>Building House = FREE = from http://www.dreamstime.com/new-construction-site-stock-photography-imagefree1184252</a:t>
            </a:r>
          </a:p>
        </p:txBody>
      </p:sp>
      <p:sp>
        <p:nvSpPr>
          <p:cNvPr id="4" name="Slide Number Placeholder 3"/>
          <p:cNvSpPr>
            <a:spLocks noGrp="1"/>
          </p:cNvSpPr>
          <p:nvPr>
            <p:ph type="sldNum" sz="quarter" idx="10"/>
          </p:nvPr>
        </p:nvSpPr>
        <p:spPr/>
        <p:txBody>
          <a:bodyPr/>
          <a:lstStyle/>
          <a:p>
            <a:fld id="{ABA91858-66EF-485B-9693-6967803746E7}"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Cry = FREE = from http://www.sxc.hu/photo/920324</a:t>
            </a:r>
          </a:p>
          <a:p>
            <a:r>
              <a:rPr lang="en-US" dirty="0"/>
              <a:t>Laugh = FREE = http://www.sxc.hu/photo/1052838</a:t>
            </a:r>
          </a:p>
        </p:txBody>
      </p:sp>
      <p:sp>
        <p:nvSpPr>
          <p:cNvPr id="4" name="Slide Number Placeholder 3"/>
          <p:cNvSpPr>
            <a:spLocks noGrp="1"/>
          </p:cNvSpPr>
          <p:nvPr>
            <p:ph type="sldNum" sz="quarter" idx="10"/>
          </p:nvPr>
        </p:nvSpPr>
        <p:spPr/>
        <p:txBody>
          <a:bodyPr/>
          <a:lstStyle/>
          <a:p>
            <a:fld id="{ABA91858-66EF-485B-9693-6967803746E7}"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8D85DE7B-C726-4F4E-A78A-37251D782276}"/>
              </a:ext>
            </a:extLst>
          </p:cNvPr>
          <p:cNvPicPr>
            <a:picLocks noChangeAspect="1"/>
          </p:cNvPicPr>
          <p:nvPr userDrawn="1"/>
        </p:nvPicPr>
        <p:blipFill rotWithShape="1">
          <a:blip r:embed="rId13">
            <a:alphaModFix amt="40000"/>
            <a:extLst>
              <a:ext uri="{28A0092B-C50C-407E-A947-70E740481C1C}">
                <a14:useLocalDpi xmlns:a14="http://schemas.microsoft.com/office/drawing/2010/main" val="0"/>
              </a:ext>
            </a:extLst>
          </a:blip>
          <a:srcRect l="18271" b="9091"/>
          <a:stretch/>
        </p:blipFill>
        <p:spPr>
          <a:xfrm flipH="1">
            <a:off x="0" y="0"/>
            <a:ext cx="12192000" cy="6858000"/>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
        <p:nvSpPr>
          <p:cNvPr id="13" name="Rectangle 12">
            <a:extLst>
              <a:ext uri="{FF2B5EF4-FFF2-40B4-BE49-F238E27FC236}">
                <a16:creationId xmlns:a16="http://schemas.microsoft.com/office/drawing/2014/main" id="{6F848B07-A2FC-4BDD-967D-0D20DBA11C11}"/>
              </a:ext>
            </a:extLst>
          </p:cNvPr>
          <p:cNvSpPr/>
          <p:nvPr userDrawn="1"/>
        </p:nvSpPr>
        <p:spPr>
          <a:xfrm>
            <a:off x="0" y="23650"/>
            <a:ext cx="12192000" cy="6858000"/>
          </a:xfrm>
          <a:prstGeom prst="rect">
            <a:avLst/>
          </a:prstGeom>
          <a:gradFill flip="none" rotWithShape="1">
            <a:gsLst>
              <a:gs pos="30000">
                <a:schemeClr val="accent1">
                  <a:lumMod val="5000"/>
                  <a:lumOff val="95000"/>
                  <a:alpha val="0"/>
                </a:schemeClr>
              </a:gs>
              <a:gs pos="77000">
                <a:schemeClr val="bg1">
                  <a:alpha val="5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29465"/>
            <a:ext cx="12202064" cy="6887465"/>
            <a:chOff x="0" y="-6443"/>
            <a:chExt cx="12202064"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pic>
        <p:nvPicPr>
          <p:cNvPr id="4" name="Picture 3" descr="A picture containing tableware, table, sitting, photo&#10;&#10;Description automatically generated">
            <a:extLst>
              <a:ext uri="{FF2B5EF4-FFF2-40B4-BE49-F238E27FC236}">
                <a16:creationId xmlns:a16="http://schemas.microsoft.com/office/drawing/2014/main" id="{82754F8B-E5F2-4B35-B657-C54F13659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D27A8CA7-7C77-4A93-8859-89DE7118D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grpSp>
        <p:nvGrpSpPr>
          <p:cNvPr id="12" name="Group 11">
            <a:extLst>
              <a:ext uri="{FF2B5EF4-FFF2-40B4-BE49-F238E27FC236}">
                <a16:creationId xmlns:a16="http://schemas.microsoft.com/office/drawing/2014/main" id="{A3B98C52-5CB5-4A7B-9E8A-130014B1B294}"/>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D31CEB78-9B1A-4632-A1A9-8AC1EE08FF0B}"/>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AD1D02E6-B1FA-4798-B9F1-4F197FE69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brings us to ...</a:t>
            </a:r>
          </a:p>
        </p:txBody>
      </p:sp>
      <p:sp>
        <p:nvSpPr>
          <p:cNvPr id="3" name="Content Placeholder 2"/>
          <p:cNvSpPr>
            <a:spLocks noGrp="1"/>
          </p:cNvSpPr>
          <p:nvPr>
            <p:ph idx="1"/>
          </p:nvPr>
        </p:nvSpPr>
        <p:spPr>
          <a:xfrm>
            <a:off x="0" y="2626469"/>
            <a:ext cx="12192000" cy="3499695"/>
          </a:xfrm>
        </p:spPr>
        <p:txBody>
          <a:bodyPr>
            <a:normAutofit/>
          </a:bodyPr>
          <a:lstStyle/>
          <a:p>
            <a:pPr algn="ctr"/>
            <a:r>
              <a:rPr lang="en-US" sz="9600" dirty="0"/>
              <a:t>Ecclesiastes 3:1</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Rules: AFFIRMED</a:t>
            </a:r>
          </a:p>
        </p:txBody>
      </p:sp>
      <p:sp>
        <p:nvSpPr>
          <p:cNvPr id="3" name="Content Placeholder 2"/>
          <p:cNvSpPr>
            <a:spLocks noGrp="1"/>
          </p:cNvSpPr>
          <p:nvPr>
            <p:ph idx="1"/>
          </p:nvPr>
        </p:nvSpPr>
        <p:spPr/>
        <p:txBody>
          <a:bodyPr/>
          <a:lstStyle/>
          <a:p>
            <a:r>
              <a:rPr lang="en-US" dirty="0">
                <a:effectLst>
                  <a:glow rad="190500">
                    <a:schemeClr val="bg1"/>
                  </a:glow>
                </a:effectLst>
              </a:rPr>
              <a:t> 3:1  There is a </a:t>
            </a:r>
            <a:r>
              <a:rPr lang="en-US" dirty="0">
                <a:solidFill>
                  <a:srgbClr val="C00000"/>
                </a:solidFill>
                <a:effectLst>
                  <a:glow rad="190500">
                    <a:schemeClr val="bg1"/>
                  </a:glow>
                </a:effectLst>
              </a:rPr>
              <a:t>time</a:t>
            </a:r>
            <a:r>
              <a:rPr lang="en-US" dirty="0">
                <a:effectLst>
                  <a:glow rad="190500">
                    <a:schemeClr val="bg1"/>
                  </a:glow>
                </a:effectLst>
              </a:rPr>
              <a:t> for everything, and a season for every activity under heaven:</a:t>
            </a:r>
          </a:p>
        </p:txBody>
      </p:sp>
      <p:grpSp>
        <p:nvGrpSpPr>
          <p:cNvPr id="10" name="Group 9"/>
          <p:cNvGrpSpPr/>
          <p:nvPr/>
        </p:nvGrpSpPr>
        <p:grpSpPr>
          <a:xfrm>
            <a:off x="1932563" y="1964724"/>
            <a:ext cx="8326875" cy="3989146"/>
            <a:chOff x="408562" y="2202647"/>
            <a:chExt cx="8326875" cy="3735306"/>
          </a:xfrm>
        </p:grpSpPr>
        <p:cxnSp>
          <p:nvCxnSpPr>
            <p:cNvPr id="7" name="Straight Arrow Connector 6"/>
            <p:cNvCxnSpPr>
              <a:cxnSpLocks/>
            </p:cNvCxnSpPr>
            <p:nvPr/>
          </p:nvCxnSpPr>
          <p:spPr>
            <a:xfrm>
              <a:off x="2986215" y="2202647"/>
              <a:ext cx="1396314" cy="1746782"/>
            </a:xfrm>
            <a:prstGeom prst="straightConnector1">
              <a:avLst/>
            </a:prstGeom>
            <a:ln w="1524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8562" y="3949429"/>
              <a:ext cx="8326875" cy="1988524"/>
            </a:xfrm>
            <a:prstGeom prst="rect">
              <a:avLst/>
            </a:prstGeom>
            <a:noFill/>
          </p:spPr>
          <p:txBody>
            <a:bodyPr wrap="square" rtlCol="0">
              <a:spAutoFit/>
            </a:bodyPr>
            <a:lstStyle/>
            <a:p>
              <a:r>
                <a:rPr lang="en-US" sz="4400" b="1" dirty="0">
                  <a:effectLst>
                    <a:glow rad="190500">
                      <a:schemeClr val="bg1"/>
                    </a:glow>
                  </a:effectLst>
                </a:rPr>
                <a:t>3:1 There is an </a:t>
              </a:r>
              <a:r>
                <a:rPr lang="en-US" sz="4400" b="1" dirty="0">
                  <a:solidFill>
                    <a:srgbClr val="C00000"/>
                  </a:solidFill>
                  <a:effectLst>
                    <a:glow rad="190500">
                      <a:schemeClr val="bg1"/>
                    </a:glow>
                  </a:effectLst>
                </a:rPr>
                <a:t>appointed time </a:t>
              </a:r>
              <a:r>
                <a:rPr lang="en-US" sz="4400" b="1" dirty="0">
                  <a:effectLst>
                    <a:glow rad="190500">
                      <a:schemeClr val="bg1"/>
                    </a:glow>
                  </a:effectLst>
                </a:rPr>
                <a:t>for everything. And there is a time for every event under heaven– (NASB)</a:t>
              </a:r>
              <a:endParaRPr lang="en-US" sz="4400" b="1" dirty="0">
                <a:effectLst>
                  <a:glow rad="190500">
                    <a:schemeClr val="bg1"/>
                  </a:glow>
                </a:effectLst>
                <a:latin typeface="Arial Narrow" pitchFamily="34"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r>
              <a:rPr lang="en-US" dirty="0"/>
              <a:t>God Rules: ILLUSTRATED</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1" y="1438761"/>
            <a:ext cx="5006624" cy="947979"/>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235" y="1425845"/>
            <a:ext cx="5006626" cy="945397"/>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365235" y="1600200"/>
            <a:ext cx="11461530" cy="4624062"/>
          </a:xfrm>
        </p:spPr>
        <p:txBody>
          <a:bodyPr/>
          <a:lstStyle/>
          <a:p>
            <a:r>
              <a:rPr lang="en-US" baseline="30000" dirty="0"/>
              <a:t>2</a:t>
            </a:r>
            <a:r>
              <a:rPr lang="en-US" dirty="0"/>
              <a:t> a time to be born, </a:t>
            </a:r>
            <a:br>
              <a:rPr lang="en-US" dirty="0"/>
            </a:br>
            <a:endParaRPr lang="en-US" dirty="0"/>
          </a:p>
        </p:txBody>
      </p:sp>
      <p:sp>
        <p:nvSpPr>
          <p:cNvPr id="5" name="Content Placeholder 4"/>
          <p:cNvSpPr>
            <a:spLocks noGrp="1"/>
          </p:cNvSpPr>
          <p:nvPr>
            <p:ph sz="half" idx="4294967295"/>
          </p:nvPr>
        </p:nvSpPr>
        <p:spPr>
          <a:xfrm>
            <a:off x="6606825" y="1600200"/>
            <a:ext cx="4495800" cy="801688"/>
          </a:xfrm>
        </p:spPr>
        <p:txBody>
          <a:bodyPr/>
          <a:lstStyle/>
          <a:p>
            <a:r>
              <a:rPr lang="en-US" dirty="0"/>
              <a:t> and a time to die</a:t>
            </a:r>
            <a:br>
              <a:rPr lang="en-US" dirty="0"/>
            </a:br>
            <a:endParaRPr lang="en-US" dirty="0"/>
          </a:p>
        </p:txBody>
      </p:sp>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contrast="30000"/>
                    </a14:imgEffect>
                  </a14:imgLayer>
                </a14:imgProps>
              </a:ext>
            </a:extLst>
          </a:blip>
          <a:srcRect/>
          <a:stretch>
            <a:fillRect/>
          </a:stretch>
        </p:blipFill>
        <p:spPr bwMode="auto">
          <a:xfrm>
            <a:off x="804006" y="2545597"/>
            <a:ext cx="4651747" cy="41148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3000"/>
                    </a14:imgEffect>
                    <a14:imgEffect>
                      <a14:brightnessContrast bright="24000"/>
                    </a14:imgEffect>
                  </a14:imgLayer>
                </a14:imgProps>
              </a:ext>
            </a:extLst>
          </a:blip>
          <a:srcRect/>
          <a:stretch>
            <a:fillRect/>
          </a:stretch>
        </p:blipFill>
        <p:spPr bwMode="auto">
          <a:xfrm>
            <a:off x="6612744" y="2344452"/>
            <a:ext cx="4483961" cy="4253617"/>
          </a:xfrm>
          <a:prstGeom prst="rect">
            <a:avLst/>
          </a:prstGeom>
          <a:noFill/>
          <a:ln w="9525">
            <a:noFill/>
            <a:miter lim="800000"/>
            <a:headEnd/>
            <a:tailEnd/>
          </a:ln>
          <a:effectLst/>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bwMode="auto">
          <a:xfrm>
            <a:off x="6690735" y="2159540"/>
            <a:ext cx="4027251" cy="4698460"/>
          </a:xfrm>
          <a:prstGeom prst="rect">
            <a:avLst/>
          </a:prstGeom>
          <a:noFill/>
          <a:ln w="9525">
            <a:noFill/>
            <a:miter lim="800000"/>
            <a:headEnd/>
            <a:tailEnd/>
          </a:ln>
          <a:effectLst/>
        </p:spPr>
      </p:pic>
      <p:sp>
        <p:nvSpPr>
          <p:cNvPr id="7" name="Rectangle 6"/>
          <p:cNvSpPr/>
          <p:nvPr/>
        </p:nvSpPr>
        <p:spPr>
          <a:xfrm>
            <a:off x="6096001" y="1438761"/>
            <a:ext cx="5730764" cy="1366433"/>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13254" y="1425845"/>
            <a:ext cx="4092378" cy="1363851"/>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365235" y="1756874"/>
            <a:ext cx="11461530" cy="4467388"/>
          </a:xfrm>
        </p:spPr>
        <p:txBody>
          <a:bodyPr/>
          <a:lstStyle/>
          <a:p>
            <a:r>
              <a:rPr lang="en-US" dirty="0"/>
              <a:t>       a time to plant</a:t>
            </a:r>
          </a:p>
        </p:txBody>
      </p:sp>
      <p:sp>
        <p:nvSpPr>
          <p:cNvPr id="5" name="Content Placeholder 4"/>
          <p:cNvSpPr>
            <a:spLocks noGrp="1"/>
          </p:cNvSpPr>
          <p:nvPr>
            <p:ph sz="half" idx="4294967295"/>
          </p:nvPr>
        </p:nvSpPr>
        <p:spPr>
          <a:xfrm>
            <a:off x="6450227" y="1716082"/>
            <a:ext cx="5741773" cy="1158875"/>
          </a:xfrm>
        </p:spPr>
        <p:txBody>
          <a:bodyPr/>
          <a:lstStyle/>
          <a:p>
            <a:r>
              <a:rPr lang="en-US" dirty="0"/>
              <a:t>and a time to uproot,</a:t>
            </a:r>
          </a:p>
        </p:txBody>
      </p:sp>
      <p:pic>
        <p:nvPicPr>
          <p:cNvPr id="307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30000"/>
                    </a14:imgEffect>
                  </a14:imgLayer>
                </a14:imgProps>
              </a:ext>
            </a:extLst>
          </a:blip>
          <a:srcRect/>
          <a:stretch>
            <a:fillRect/>
          </a:stretch>
        </p:blipFill>
        <p:spPr bwMode="auto">
          <a:xfrm>
            <a:off x="1355606" y="2390613"/>
            <a:ext cx="3750025" cy="4467387"/>
          </a:xfrm>
          <a:prstGeom prst="rect">
            <a:avLst/>
          </a:prstGeom>
          <a:noFill/>
          <a:ln w="9525">
            <a:noFill/>
            <a:miter lim="800000"/>
            <a:headEnd/>
            <a:tailEnd/>
          </a:ln>
          <a:effectLst/>
        </p:spPr>
      </p:pic>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53475" y="1753231"/>
            <a:ext cx="5173289" cy="1014673"/>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6272" y="1753231"/>
            <a:ext cx="4087577" cy="931605"/>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 APPOINTED TIME: </a:t>
            </a:r>
          </a:p>
        </p:txBody>
      </p:sp>
      <p:sp>
        <p:nvSpPr>
          <p:cNvPr id="4" name="Content Placeholder 3"/>
          <p:cNvSpPr>
            <a:spLocks noGrp="1"/>
          </p:cNvSpPr>
          <p:nvPr>
            <p:ph idx="1"/>
          </p:nvPr>
        </p:nvSpPr>
        <p:spPr>
          <a:xfrm>
            <a:off x="1121509" y="1853514"/>
            <a:ext cx="10705255" cy="4370748"/>
          </a:xfrm>
        </p:spPr>
        <p:txBody>
          <a:bodyPr/>
          <a:lstStyle/>
          <a:p>
            <a:r>
              <a:rPr lang="en-US" baseline="30000" dirty="0"/>
              <a:t>3</a:t>
            </a:r>
            <a:r>
              <a:rPr lang="en-US" dirty="0"/>
              <a:t> a time to kill </a:t>
            </a:r>
            <a:br>
              <a:rPr lang="en-US" dirty="0"/>
            </a:br>
            <a:endParaRPr lang="en-US" dirty="0"/>
          </a:p>
        </p:txBody>
      </p:sp>
      <p:sp>
        <p:nvSpPr>
          <p:cNvPr id="5" name="Content Placeholder 4"/>
          <p:cNvSpPr>
            <a:spLocks noGrp="1"/>
          </p:cNvSpPr>
          <p:nvPr>
            <p:ph sz="half" idx="4294967295"/>
          </p:nvPr>
        </p:nvSpPr>
        <p:spPr>
          <a:xfrm>
            <a:off x="6888948" y="1853514"/>
            <a:ext cx="5303052" cy="1575486"/>
          </a:xfrm>
        </p:spPr>
        <p:txBody>
          <a:bodyPr/>
          <a:lstStyle/>
          <a:p>
            <a:r>
              <a:rPr lang="en-US" dirty="0"/>
              <a:t>and a time to heal,</a:t>
            </a:r>
            <a:br>
              <a:rPr lang="en-US" dirty="0"/>
            </a:b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1121510" y="2684836"/>
            <a:ext cx="3482503" cy="405643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6888948" y="3256446"/>
            <a:ext cx="4181542" cy="3456358"/>
          </a:xfrm>
          <a:prstGeom prst="rect">
            <a:avLst/>
          </a:prstGeom>
          <a:noFill/>
          <a:ln w="9525">
            <a:noFill/>
            <a:miter lim="800000"/>
            <a:headEnd/>
            <a:tailEnd/>
          </a:ln>
          <a:effectLst/>
        </p:spPr>
      </p:pic>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22771" y="1364619"/>
            <a:ext cx="5203993" cy="849226"/>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37967" y="1325564"/>
            <a:ext cx="4810061" cy="849226"/>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1037967" y="1372862"/>
            <a:ext cx="10788797" cy="4851400"/>
          </a:xfrm>
        </p:spPr>
        <p:txBody>
          <a:bodyPr/>
          <a:lstStyle/>
          <a:p>
            <a:r>
              <a:rPr lang="en-US" dirty="0"/>
              <a:t>a time to tear down</a:t>
            </a:r>
          </a:p>
          <a:p>
            <a:r>
              <a:rPr lang="en-US" dirty="0"/>
              <a:t> </a:t>
            </a:r>
          </a:p>
        </p:txBody>
      </p:sp>
      <p:sp>
        <p:nvSpPr>
          <p:cNvPr id="5" name="Content Placeholder 4"/>
          <p:cNvSpPr>
            <a:spLocks noGrp="1"/>
          </p:cNvSpPr>
          <p:nvPr>
            <p:ph sz="half" idx="4294967295"/>
          </p:nvPr>
        </p:nvSpPr>
        <p:spPr>
          <a:xfrm>
            <a:off x="6622771" y="1438761"/>
            <a:ext cx="5203993" cy="808629"/>
          </a:xfrm>
        </p:spPr>
        <p:txBody>
          <a:bodyPr/>
          <a:lstStyle/>
          <a:p>
            <a:r>
              <a:rPr lang="en-US" dirty="0"/>
              <a:t> and a time to build,</a:t>
            </a:r>
          </a:p>
        </p:txBody>
      </p:sp>
      <p:pic>
        <p:nvPicPr>
          <p:cNvPr id="5123" name="Picture 3"/>
          <p:cNvPicPr>
            <a:picLocks noChangeAspect="1" noChangeArrowheads="1"/>
          </p:cNvPicPr>
          <p:nvPr/>
        </p:nvPicPr>
        <p:blipFill>
          <a:blip r:embed="rId3" cstate="print"/>
          <a:srcRect/>
          <a:stretch>
            <a:fillRect/>
          </a:stretch>
        </p:blipFill>
        <p:spPr bwMode="auto">
          <a:xfrm>
            <a:off x="695910" y="2471351"/>
            <a:ext cx="5420497" cy="4386649"/>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6277775" y="2360588"/>
            <a:ext cx="5891046" cy="4386648"/>
          </a:xfrm>
          <a:prstGeom prst="rect">
            <a:avLst/>
          </a:prstGeom>
          <a:noFill/>
          <a:ln w="9525">
            <a:noFill/>
            <a:miter lim="800000"/>
            <a:headEnd/>
            <a:tailEnd/>
          </a:ln>
          <a:effectLst/>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1" y="1656894"/>
            <a:ext cx="5231026" cy="813172"/>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9737" y="1656894"/>
            <a:ext cx="4993151" cy="813172"/>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864973" y="1770092"/>
            <a:ext cx="5436973" cy="4454170"/>
          </a:xfrm>
        </p:spPr>
        <p:txBody>
          <a:bodyPr/>
          <a:lstStyle/>
          <a:p>
            <a:r>
              <a:rPr lang="en-US" baseline="30000" dirty="0"/>
              <a:t>4</a:t>
            </a:r>
            <a:r>
              <a:rPr lang="en-US" dirty="0"/>
              <a:t> a time to weep </a:t>
            </a:r>
            <a:br>
              <a:rPr lang="en-US" dirty="0"/>
            </a:br>
            <a:endParaRPr lang="en-US" dirty="0"/>
          </a:p>
        </p:txBody>
      </p:sp>
      <p:sp>
        <p:nvSpPr>
          <p:cNvPr id="5" name="Content Placeholder 4"/>
          <p:cNvSpPr>
            <a:spLocks noGrp="1"/>
          </p:cNvSpPr>
          <p:nvPr>
            <p:ph sz="half" idx="4294967295"/>
          </p:nvPr>
        </p:nvSpPr>
        <p:spPr>
          <a:xfrm>
            <a:off x="6434060" y="1836681"/>
            <a:ext cx="5757939" cy="2538413"/>
          </a:xfrm>
        </p:spPr>
        <p:txBody>
          <a:bodyPr/>
          <a:lstStyle/>
          <a:p>
            <a:r>
              <a:rPr lang="en-US" dirty="0"/>
              <a:t>and a time to laugh,</a:t>
            </a:r>
            <a:br>
              <a:rPr lang="en-US" dirty="0"/>
            </a:br>
            <a:endParaRPr lang="en-US" dirty="0"/>
          </a:p>
        </p:txBody>
      </p:sp>
      <p:pic>
        <p:nvPicPr>
          <p:cNvPr id="6146" name="Picture 2"/>
          <p:cNvPicPr>
            <a:picLocks noChangeAspect="1" noChangeArrowheads="1"/>
          </p:cNvPicPr>
          <p:nvPr/>
        </p:nvPicPr>
        <p:blipFill>
          <a:blip r:embed="rId3" cstate="print"/>
          <a:srcRect/>
          <a:stretch>
            <a:fillRect/>
          </a:stretch>
        </p:blipFill>
        <p:spPr bwMode="auto">
          <a:xfrm flipH="1">
            <a:off x="365233" y="2877582"/>
            <a:ext cx="5730765" cy="3980417"/>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5757941" y="2326058"/>
            <a:ext cx="6699111" cy="5083463"/>
          </a:xfrm>
          <a:prstGeom prst="rect">
            <a:avLst/>
          </a:prstGeom>
          <a:noFill/>
          <a:ln w="9525">
            <a:noFill/>
            <a:miter lim="800000"/>
            <a:headEnd/>
            <a:tailEnd/>
          </a:ln>
          <a:effectLst/>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1" y="1438762"/>
            <a:ext cx="5478160" cy="917694"/>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7839" y="1425846"/>
            <a:ext cx="4522573" cy="917694"/>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 APPOINTED TIME: </a:t>
            </a:r>
          </a:p>
        </p:txBody>
      </p:sp>
      <p:sp>
        <p:nvSpPr>
          <p:cNvPr id="4" name="Content Placeholder 3"/>
          <p:cNvSpPr>
            <a:spLocks noGrp="1"/>
          </p:cNvSpPr>
          <p:nvPr>
            <p:ph idx="1"/>
          </p:nvPr>
        </p:nvSpPr>
        <p:spPr>
          <a:xfrm>
            <a:off x="939114" y="1600200"/>
            <a:ext cx="4201298" cy="1217142"/>
          </a:xfrm>
        </p:spPr>
        <p:txBody>
          <a:bodyPr/>
          <a:lstStyle/>
          <a:p>
            <a:r>
              <a:rPr lang="en-US" dirty="0"/>
              <a:t>a time to mourn</a:t>
            </a:r>
          </a:p>
          <a:p>
            <a:r>
              <a:rPr lang="en-US" dirty="0"/>
              <a:t> </a:t>
            </a:r>
          </a:p>
        </p:txBody>
      </p:sp>
      <p:sp>
        <p:nvSpPr>
          <p:cNvPr id="5" name="Content Placeholder 4"/>
          <p:cNvSpPr>
            <a:spLocks noGrp="1"/>
          </p:cNvSpPr>
          <p:nvPr>
            <p:ph sz="half" idx="4294967295"/>
          </p:nvPr>
        </p:nvSpPr>
        <p:spPr>
          <a:xfrm>
            <a:off x="6441466" y="1600200"/>
            <a:ext cx="5750534" cy="2955925"/>
          </a:xfrm>
        </p:spPr>
        <p:txBody>
          <a:bodyPr/>
          <a:lstStyle/>
          <a:p>
            <a:r>
              <a:rPr lang="en-US" dirty="0"/>
              <a:t> and a time to dance,</a:t>
            </a:r>
          </a:p>
        </p:txBody>
      </p:sp>
      <p:pic>
        <p:nvPicPr>
          <p:cNvPr id="7171" name="Picture 3"/>
          <p:cNvPicPr>
            <a:picLocks noChangeAspect="1" noChangeArrowheads="1"/>
          </p:cNvPicPr>
          <p:nvPr/>
        </p:nvPicPr>
        <p:blipFill>
          <a:blip r:embed="rId3" cstate="print"/>
          <a:srcRect/>
          <a:stretch>
            <a:fillRect/>
          </a:stretch>
        </p:blipFill>
        <p:spPr bwMode="auto">
          <a:xfrm>
            <a:off x="0" y="2343539"/>
            <a:ext cx="5823627" cy="4949539"/>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cstate="print"/>
          <a:srcRect/>
          <a:stretch>
            <a:fillRect/>
          </a:stretch>
        </p:blipFill>
        <p:spPr bwMode="auto">
          <a:xfrm>
            <a:off x="5931968" y="2817342"/>
            <a:ext cx="6260032" cy="4475736"/>
          </a:xfrm>
          <a:prstGeom prst="rect">
            <a:avLst/>
          </a:prstGeom>
          <a:noFill/>
          <a:ln w="9525">
            <a:noFill/>
            <a:miter lim="800000"/>
            <a:headEnd/>
            <a:tailEnd/>
          </a:ln>
          <a:effec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1" y="1438761"/>
            <a:ext cx="5792034" cy="760739"/>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3965" y="1277561"/>
            <a:ext cx="5544064" cy="921939"/>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 APPOINTED TIME: </a:t>
            </a:r>
          </a:p>
        </p:txBody>
      </p:sp>
      <p:sp>
        <p:nvSpPr>
          <p:cNvPr id="4" name="Content Placeholder 3"/>
          <p:cNvSpPr>
            <a:spLocks noGrp="1"/>
          </p:cNvSpPr>
          <p:nvPr>
            <p:ph idx="1"/>
          </p:nvPr>
        </p:nvSpPr>
        <p:spPr/>
        <p:txBody>
          <a:bodyPr/>
          <a:lstStyle/>
          <a:p>
            <a:r>
              <a:rPr lang="en-US" baseline="30000" dirty="0"/>
              <a:t>5</a:t>
            </a:r>
            <a:r>
              <a:rPr lang="en-US" dirty="0"/>
              <a:t> a time to scatter stones </a:t>
            </a:r>
            <a:br>
              <a:rPr lang="en-US" dirty="0"/>
            </a:br>
            <a:endParaRPr lang="en-US" dirty="0"/>
          </a:p>
        </p:txBody>
      </p:sp>
      <p:sp>
        <p:nvSpPr>
          <p:cNvPr id="5" name="Content Placeholder 4"/>
          <p:cNvSpPr>
            <a:spLocks noGrp="1"/>
          </p:cNvSpPr>
          <p:nvPr>
            <p:ph sz="half" idx="4294967295"/>
          </p:nvPr>
        </p:nvSpPr>
        <p:spPr>
          <a:xfrm>
            <a:off x="6647935" y="1425846"/>
            <a:ext cx="5544065" cy="3689080"/>
          </a:xfrm>
        </p:spPr>
        <p:txBody>
          <a:bodyPr/>
          <a:lstStyle/>
          <a:p>
            <a:r>
              <a:rPr lang="en-US" dirty="0"/>
              <a:t>and a time to gather </a:t>
            </a:r>
            <a:br>
              <a:rPr lang="en-US" dirty="0"/>
            </a:br>
            <a:endParaRPr lang="en-US" dirty="0"/>
          </a:p>
        </p:txBody>
      </p:sp>
      <p:pic>
        <p:nvPicPr>
          <p:cNvPr id="8195" name="Picture 3"/>
          <p:cNvPicPr>
            <a:picLocks noChangeAspect="1" noChangeArrowheads="1"/>
          </p:cNvPicPr>
          <p:nvPr/>
        </p:nvPicPr>
        <p:blipFill>
          <a:blip r:embed="rId3" cstate="print"/>
          <a:srcRect/>
          <a:stretch>
            <a:fillRect/>
          </a:stretch>
        </p:blipFill>
        <p:spPr bwMode="auto">
          <a:xfrm>
            <a:off x="6095999" y="1902941"/>
            <a:ext cx="8307341" cy="5374734"/>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196304" y="2603124"/>
            <a:ext cx="5899698" cy="4410517"/>
          </a:xfrm>
          <a:prstGeom prst="rect">
            <a:avLst/>
          </a:prstGeom>
          <a:noFill/>
          <a:ln w="9525">
            <a:noFill/>
            <a:miter lim="800000"/>
            <a:headEnd/>
            <a:tailEnd/>
          </a:ln>
          <a:effec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lock&#10;&#10;Description automatically generated">
            <a:extLst>
              <a:ext uri="{FF2B5EF4-FFF2-40B4-BE49-F238E27FC236}">
                <a16:creationId xmlns:a16="http://schemas.microsoft.com/office/drawing/2014/main" id="{41112927-1B7D-4E76-8C07-313D9090275E}"/>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8271" b="9091"/>
          <a:stretch/>
        </p:blipFill>
        <p:spPr>
          <a:xfrm flipH="1">
            <a:off x="0" y="0"/>
            <a:ext cx="12192000" cy="6858000"/>
          </a:xfrm>
          <a:prstGeom prst="rect">
            <a:avLst/>
          </a:prstGeom>
        </p:spPr>
      </p:pic>
      <p:sp>
        <p:nvSpPr>
          <p:cNvPr id="18" name="Rectangle 17">
            <a:extLst>
              <a:ext uri="{FF2B5EF4-FFF2-40B4-BE49-F238E27FC236}">
                <a16:creationId xmlns:a16="http://schemas.microsoft.com/office/drawing/2014/main" id="{190D8457-A735-4BDF-BADB-EA4FACE5102A}"/>
              </a:ext>
            </a:extLst>
          </p:cNvPr>
          <p:cNvSpPr/>
          <p:nvPr/>
        </p:nvSpPr>
        <p:spPr>
          <a:xfrm>
            <a:off x="0" y="0"/>
            <a:ext cx="12192000" cy="6858000"/>
          </a:xfrm>
          <a:prstGeom prst="rect">
            <a:avLst/>
          </a:prstGeom>
          <a:gradFill flip="none" rotWithShape="1">
            <a:gsLst>
              <a:gs pos="30000">
                <a:schemeClr val="accent1">
                  <a:lumMod val="5000"/>
                  <a:lumOff val="95000"/>
                  <a:alpha val="0"/>
                </a:schemeClr>
              </a:gs>
              <a:gs pos="77000">
                <a:schemeClr val="bg1">
                  <a:alpha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12" name="Rectangle 11">
            <a:extLst>
              <a:ext uri="{FF2B5EF4-FFF2-40B4-BE49-F238E27FC236}">
                <a16:creationId xmlns:a16="http://schemas.microsoft.com/office/drawing/2014/main" id="{02994ADD-188E-4FF4-BEA9-B756D4DD8337}"/>
              </a:ext>
            </a:extLst>
          </p:cNvPr>
          <p:cNvSpPr/>
          <p:nvPr/>
        </p:nvSpPr>
        <p:spPr>
          <a:xfrm>
            <a:off x="6096000" y="3189642"/>
            <a:ext cx="175708" cy="239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drawing of a face&#10;&#10;Description automatically generated">
            <a:extLst>
              <a:ext uri="{FF2B5EF4-FFF2-40B4-BE49-F238E27FC236}">
                <a16:creationId xmlns:a16="http://schemas.microsoft.com/office/drawing/2014/main" id="{2B725489-D1C5-4143-8D41-924767C07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045" y="1315247"/>
            <a:ext cx="7341708" cy="2928714"/>
          </a:xfrm>
          <a:prstGeom prst="rect">
            <a:avLst/>
          </a:prstGeom>
        </p:spPr>
      </p:pic>
    </p:spTree>
    <p:extLst>
      <p:ext uri="{BB962C8B-B14F-4D97-AF65-F5344CB8AC3E}">
        <p14:creationId xmlns:p14="http://schemas.microsoft.com/office/powerpoint/2010/main" val="3760463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1" y="1438761"/>
            <a:ext cx="3921071" cy="4156128"/>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5254" y="1432599"/>
            <a:ext cx="5109378" cy="989326"/>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365235" y="1600200"/>
            <a:ext cx="11461530" cy="4624062"/>
          </a:xfrm>
        </p:spPr>
        <p:txBody>
          <a:bodyPr/>
          <a:lstStyle/>
          <a:p>
            <a:r>
              <a:rPr lang="en-US" dirty="0"/>
              <a:t>     a time to embrace</a:t>
            </a:r>
          </a:p>
        </p:txBody>
      </p:sp>
      <p:sp>
        <p:nvSpPr>
          <p:cNvPr id="5" name="Content Placeholder 4"/>
          <p:cNvSpPr>
            <a:spLocks noGrp="1"/>
          </p:cNvSpPr>
          <p:nvPr>
            <p:ph sz="half" idx="4294967295"/>
          </p:nvPr>
        </p:nvSpPr>
        <p:spPr>
          <a:xfrm>
            <a:off x="6301946" y="1600200"/>
            <a:ext cx="5524819" cy="821725"/>
          </a:xfrm>
        </p:spPr>
        <p:txBody>
          <a:bodyPr/>
          <a:lstStyle/>
          <a:p>
            <a:r>
              <a:rPr lang="en-US" dirty="0"/>
              <a:t> and a time to refrain,</a:t>
            </a:r>
          </a:p>
        </p:txBody>
      </p:sp>
      <p:pic>
        <p:nvPicPr>
          <p:cNvPr id="9219" name="Picture 3"/>
          <p:cNvPicPr>
            <a:picLocks noChangeAspect="1" noChangeArrowheads="1"/>
          </p:cNvPicPr>
          <p:nvPr/>
        </p:nvPicPr>
        <p:blipFill>
          <a:blip r:embed="rId3" cstate="print"/>
          <a:srcRect/>
          <a:stretch>
            <a:fillRect/>
          </a:stretch>
        </p:blipFill>
        <p:spPr bwMode="auto">
          <a:xfrm>
            <a:off x="795253" y="1816889"/>
            <a:ext cx="5141458" cy="5041111"/>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6595739" y="2436275"/>
            <a:ext cx="4997402" cy="4156128"/>
          </a:xfrm>
          <a:prstGeom prst="rect">
            <a:avLst/>
          </a:prstGeom>
          <a:noFill/>
          <a:ln w="9525">
            <a:noFill/>
            <a:miter lim="800000"/>
            <a:headEnd/>
            <a:tailEnd/>
          </a:ln>
          <a:effectLst/>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92084" y="1438761"/>
            <a:ext cx="5999916" cy="1113927"/>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233" y="1425845"/>
            <a:ext cx="5482795" cy="1113927"/>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939113" y="1600200"/>
            <a:ext cx="4572001" cy="939572"/>
          </a:xfrm>
        </p:spPr>
        <p:txBody>
          <a:bodyPr/>
          <a:lstStyle/>
          <a:p>
            <a:r>
              <a:rPr lang="en-US" baseline="30000" dirty="0"/>
              <a:t>6</a:t>
            </a:r>
            <a:r>
              <a:rPr lang="en-US" dirty="0"/>
              <a:t> a time to search </a:t>
            </a:r>
            <a:br>
              <a:rPr lang="en-US" dirty="0"/>
            </a:br>
            <a:endParaRPr lang="en-US" dirty="0"/>
          </a:p>
        </p:txBody>
      </p:sp>
      <p:sp>
        <p:nvSpPr>
          <p:cNvPr id="5" name="Content Placeholder 4"/>
          <p:cNvSpPr>
            <a:spLocks noGrp="1"/>
          </p:cNvSpPr>
          <p:nvPr>
            <p:ph sz="half" idx="4294967295"/>
          </p:nvPr>
        </p:nvSpPr>
        <p:spPr>
          <a:xfrm>
            <a:off x="6663571" y="1600200"/>
            <a:ext cx="5528429" cy="4525963"/>
          </a:xfrm>
        </p:spPr>
        <p:txBody>
          <a:bodyPr/>
          <a:lstStyle/>
          <a:p>
            <a:r>
              <a:rPr lang="en-US" dirty="0"/>
              <a:t>and a time to give up,</a:t>
            </a:r>
            <a:br>
              <a:rPr lang="en-US" dirty="0"/>
            </a:b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365234" y="2332037"/>
            <a:ext cx="5528429" cy="452596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7071414" y="2491412"/>
            <a:ext cx="4241256" cy="4207213"/>
          </a:xfrm>
          <a:prstGeom prst="rect">
            <a:avLst/>
          </a:prstGeom>
          <a:noFill/>
          <a:ln w="9525">
            <a:noFill/>
            <a:miter lim="800000"/>
            <a:headEnd/>
            <a:tailEnd/>
          </a:ln>
          <a:effectLst/>
        </p:spPr>
      </p:pic>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55735" y="1438762"/>
            <a:ext cx="6631459" cy="1143000"/>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9434" y="1425845"/>
            <a:ext cx="4457367" cy="971367"/>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914399" y="1600200"/>
            <a:ext cx="10912365" cy="4624062"/>
          </a:xfrm>
        </p:spPr>
        <p:txBody>
          <a:bodyPr/>
          <a:lstStyle/>
          <a:p>
            <a:r>
              <a:rPr lang="en-US" dirty="0"/>
              <a:t>a time to keep</a:t>
            </a:r>
          </a:p>
        </p:txBody>
      </p:sp>
      <p:sp>
        <p:nvSpPr>
          <p:cNvPr id="5" name="Content Placeholder 4"/>
          <p:cNvSpPr>
            <a:spLocks noGrp="1"/>
          </p:cNvSpPr>
          <p:nvPr>
            <p:ph sz="half" idx="4294967295"/>
          </p:nvPr>
        </p:nvSpPr>
        <p:spPr>
          <a:xfrm>
            <a:off x="5561013" y="1600200"/>
            <a:ext cx="6630987" cy="796925"/>
          </a:xfrm>
        </p:spPr>
        <p:txBody>
          <a:bodyPr/>
          <a:lstStyle/>
          <a:p>
            <a:r>
              <a:rPr lang="en-US" dirty="0"/>
              <a:t>and a time to throw away,</a:t>
            </a:r>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4000" contrast="21000"/>
                    </a14:imgEffect>
                  </a14:imgLayer>
                </a14:imgProps>
              </a:ext>
            </a:extLst>
          </a:blip>
          <a:srcRect/>
          <a:stretch>
            <a:fillRect/>
          </a:stretch>
        </p:blipFill>
        <p:spPr bwMode="auto">
          <a:xfrm>
            <a:off x="1053747" y="2273437"/>
            <a:ext cx="3988340" cy="4576761"/>
          </a:xfrm>
          <a:prstGeom prst="rect">
            <a:avLst/>
          </a:prstGeom>
          <a:noFill/>
          <a:ln w="9525">
            <a:noFill/>
            <a:miter lim="800000"/>
            <a:headEnd/>
            <a:tailEnd/>
          </a:ln>
          <a:effectLst/>
        </p:spPr>
      </p:pic>
      <p:pic>
        <p:nvPicPr>
          <p:cNvPr id="11267" name="Picture 3"/>
          <p:cNvPicPr>
            <a:picLocks noChangeAspect="1" noChangeArrowheads="1"/>
          </p:cNvPicPr>
          <p:nvPr/>
        </p:nvPicPr>
        <p:blipFill>
          <a:blip r:embed="rId5" cstate="print"/>
          <a:srcRect/>
          <a:stretch>
            <a:fillRect/>
          </a:stretch>
        </p:blipFill>
        <p:spPr bwMode="auto">
          <a:xfrm>
            <a:off x="6621296" y="2123128"/>
            <a:ext cx="4046704" cy="5006502"/>
          </a:xfrm>
          <a:prstGeom prst="rect">
            <a:avLst/>
          </a:prstGeom>
          <a:noFill/>
          <a:ln w="9525">
            <a:noFill/>
            <a:miter lim="800000"/>
            <a:headEnd/>
            <a:tailEnd/>
          </a:ln>
          <a:effectLst/>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1" y="1438761"/>
            <a:ext cx="5730764" cy="901484"/>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60830" y="1425845"/>
            <a:ext cx="3921071" cy="901484"/>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1136821" y="1600200"/>
            <a:ext cx="4711207" cy="2279822"/>
          </a:xfrm>
        </p:spPr>
        <p:txBody>
          <a:bodyPr/>
          <a:lstStyle/>
          <a:p>
            <a:r>
              <a:rPr lang="en-US" dirty="0"/>
              <a:t> </a:t>
            </a:r>
            <a:r>
              <a:rPr lang="en-US" baseline="30000" dirty="0"/>
              <a:t>7</a:t>
            </a:r>
            <a:r>
              <a:rPr lang="en-US" dirty="0"/>
              <a:t> a time to tear </a:t>
            </a:r>
            <a:br>
              <a:rPr lang="en-US" dirty="0"/>
            </a:br>
            <a:endParaRPr lang="en-US" dirty="0"/>
          </a:p>
        </p:txBody>
      </p:sp>
      <p:sp>
        <p:nvSpPr>
          <p:cNvPr id="5" name="Content Placeholder 4"/>
          <p:cNvSpPr>
            <a:spLocks noGrp="1"/>
          </p:cNvSpPr>
          <p:nvPr>
            <p:ph sz="half" idx="4294967295"/>
          </p:nvPr>
        </p:nvSpPr>
        <p:spPr>
          <a:xfrm>
            <a:off x="6672649" y="1600200"/>
            <a:ext cx="5519351" cy="677863"/>
          </a:xfrm>
        </p:spPr>
        <p:txBody>
          <a:bodyPr/>
          <a:lstStyle/>
          <a:p>
            <a:r>
              <a:rPr lang="en-US" dirty="0"/>
              <a:t>and a time to mend,</a:t>
            </a:r>
            <a:br>
              <a:rPr lang="en-US" dirty="0"/>
            </a:b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812625" y="2457634"/>
            <a:ext cx="4572000" cy="420349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6461234" y="2262612"/>
            <a:ext cx="4918141" cy="4510287"/>
          </a:xfrm>
          <a:prstGeom prst="rect">
            <a:avLst/>
          </a:prstGeom>
          <a:noFill/>
          <a:ln w="9525">
            <a:noFill/>
            <a:miter lim="800000"/>
            <a:headEnd/>
            <a:tailEnd/>
          </a:ln>
          <a:effec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1" y="1438762"/>
            <a:ext cx="5539945" cy="890923"/>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054" y="1425846"/>
            <a:ext cx="4707924" cy="1070220"/>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An APPOINTED TIME: </a:t>
            </a:r>
          </a:p>
        </p:txBody>
      </p:sp>
      <p:sp>
        <p:nvSpPr>
          <p:cNvPr id="4" name="Content Placeholder 3"/>
          <p:cNvSpPr>
            <a:spLocks noGrp="1"/>
          </p:cNvSpPr>
          <p:nvPr>
            <p:ph idx="1"/>
          </p:nvPr>
        </p:nvSpPr>
        <p:spPr>
          <a:xfrm>
            <a:off x="704335" y="1615770"/>
            <a:ext cx="11122430" cy="4608492"/>
          </a:xfrm>
        </p:spPr>
        <p:txBody>
          <a:bodyPr/>
          <a:lstStyle/>
          <a:p>
            <a:r>
              <a:rPr lang="en-US" dirty="0"/>
              <a:t>a time to be silent</a:t>
            </a:r>
          </a:p>
          <a:p>
            <a:r>
              <a:rPr lang="en-US" dirty="0"/>
              <a:t> </a:t>
            </a:r>
          </a:p>
        </p:txBody>
      </p:sp>
      <p:sp>
        <p:nvSpPr>
          <p:cNvPr id="5" name="Content Placeholder 4"/>
          <p:cNvSpPr>
            <a:spLocks noGrp="1"/>
          </p:cNvSpPr>
          <p:nvPr>
            <p:ph sz="half" idx="4294967295"/>
          </p:nvPr>
        </p:nvSpPr>
        <p:spPr>
          <a:xfrm>
            <a:off x="6363730" y="1600200"/>
            <a:ext cx="5828270" cy="1019175"/>
          </a:xfrm>
        </p:spPr>
        <p:txBody>
          <a:bodyPr/>
          <a:lstStyle/>
          <a:p>
            <a:r>
              <a:rPr lang="en-US" dirty="0"/>
              <a:t> and a time to speak,</a:t>
            </a:r>
          </a:p>
        </p:txBody>
      </p:sp>
      <p:pic>
        <p:nvPicPr>
          <p:cNvPr id="13315" name="Picture 3"/>
          <p:cNvPicPr>
            <a:picLocks noChangeAspect="1" noChangeArrowheads="1"/>
          </p:cNvPicPr>
          <p:nvPr/>
        </p:nvPicPr>
        <p:blipFill>
          <a:blip r:embed="rId3" cstate="print"/>
          <a:srcRect/>
          <a:stretch>
            <a:fillRect/>
          </a:stretch>
        </p:blipFill>
        <p:spPr bwMode="auto">
          <a:xfrm>
            <a:off x="833891" y="2329685"/>
            <a:ext cx="3974982" cy="4602349"/>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cstate="print"/>
          <a:srcRect/>
          <a:stretch>
            <a:fillRect/>
          </a:stretch>
        </p:blipFill>
        <p:spPr bwMode="auto">
          <a:xfrm>
            <a:off x="6988462" y="2249508"/>
            <a:ext cx="4143984" cy="4608492"/>
          </a:xfrm>
          <a:prstGeom prst="rect">
            <a:avLst/>
          </a:prstGeom>
          <a:noFill/>
          <a:ln w="9525">
            <a:noFill/>
            <a:miter lim="800000"/>
            <a:headEnd/>
            <a:tailEnd/>
          </a:ln>
          <a:effectLst/>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3999" y="1438760"/>
            <a:ext cx="4806067" cy="759449"/>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7330" y="1372862"/>
            <a:ext cx="4225874" cy="825347"/>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 APPOINTED TIME: </a:t>
            </a:r>
          </a:p>
        </p:txBody>
      </p:sp>
      <p:sp>
        <p:nvSpPr>
          <p:cNvPr id="4" name="Content Placeholder 3"/>
          <p:cNvSpPr>
            <a:spLocks noGrp="1"/>
          </p:cNvSpPr>
          <p:nvPr>
            <p:ph idx="1"/>
          </p:nvPr>
        </p:nvSpPr>
        <p:spPr>
          <a:xfrm>
            <a:off x="877330" y="1372862"/>
            <a:ext cx="4225874" cy="825347"/>
          </a:xfrm>
        </p:spPr>
        <p:txBody>
          <a:bodyPr/>
          <a:lstStyle/>
          <a:p>
            <a:r>
              <a:rPr lang="en-US" dirty="0"/>
              <a:t>  </a:t>
            </a:r>
            <a:r>
              <a:rPr lang="en-US" baseline="30000" dirty="0"/>
              <a:t>8</a:t>
            </a:r>
            <a:r>
              <a:rPr lang="en-US" dirty="0"/>
              <a:t> a time to love </a:t>
            </a:r>
            <a:br>
              <a:rPr lang="en-US" dirty="0"/>
            </a:br>
            <a:endParaRPr lang="en-US" dirty="0"/>
          </a:p>
        </p:txBody>
      </p:sp>
      <p:sp>
        <p:nvSpPr>
          <p:cNvPr id="5" name="Content Placeholder 4"/>
          <p:cNvSpPr>
            <a:spLocks noGrp="1"/>
          </p:cNvSpPr>
          <p:nvPr>
            <p:ph sz="half" idx="4294967295"/>
          </p:nvPr>
        </p:nvSpPr>
        <p:spPr>
          <a:xfrm>
            <a:off x="6405023" y="1417159"/>
            <a:ext cx="4991690" cy="781050"/>
          </a:xfrm>
        </p:spPr>
        <p:txBody>
          <a:bodyPr/>
          <a:lstStyle/>
          <a:p>
            <a:r>
              <a:rPr lang="en-US" dirty="0"/>
              <a:t>and a time to hate,</a:t>
            </a:r>
            <a:br>
              <a:rPr lang="en-US" dirty="0"/>
            </a:br>
            <a:endParaRPr lang="en-US" dirty="0"/>
          </a:p>
        </p:txBody>
      </p:sp>
      <p:pic>
        <p:nvPicPr>
          <p:cNvPr id="14338" name="Picture 2"/>
          <p:cNvPicPr>
            <a:picLocks noChangeAspect="1" noChangeArrowheads="1"/>
          </p:cNvPicPr>
          <p:nvPr/>
        </p:nvPicPr>
        <p:blipFill>
          <a:blip r:embed="rId3" cstate="print"/>
          <a:srcRect/>
          <a:stretch>
            <a:fillRect/>
          </a:stretch>
        </p:blipFill>
        <p:spPr bwMode="auto">
          <a:xfrm>
            <a:off x="638467" y="2198209"/>
            <a:ext cx="4903538" cy="4301459"/>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cstate="print"/>
          <a:srcRect/>
          <a:stretch>
            <a:fillRect/>
          </a:stretch>
        </p:blipFill>
        <p:spPr bwMode="auto">
          <a:xfrm>
            <a:off x="6424781" y="2198209"/>
            <a:ext cx="4839817" cy="4499153"/>
          </a:xfrm>
          <a:prstGeom prst="rect">
            <a:avLst/>
          </a:prstGeom>
          <a:noFill/>
          <a:ln w="9525">
            <a:noFill/>
            <a:miter lim="800000"/>
            <a:headEnd/>
            <a:tailEnd/>
          </a:ln>
          <a:effectLst/>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0" y="1656434"/>
            <a:ext cx="5556421" cy="958450"/>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2487" y="1729946"/>
            <a:ext cx="4324864" cy="838900"/>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9144000" cy="1143000"/>
          </a:xfrm>
        </p:spPr>
        <p:txBody>
          <a:bodyPr/>
          <a:lstStyle/>
          <a:p>
            <a:r>
              <a:rPr lang="en-US" dirty="0"/>
              <a:t>An APPOINTED TIME: </a:t>
            </a:r>
          </a:p>
        </p:txBody>
      </p:sp>
      <p:sp>
        <p:nvSpPr>
          <p:cNvPr id="4" name="Content Placeholder 3"/>
          <p:cNvSpPr>
            <a:spLocks noGrp="1"/>
          </p:cNvSpPr>
          <p:nvPr>
            <p:ph sz="half" idx="1"/>
          </p:nvPr>
        </p:nvSpPr>
        <p:spPr/>
        <p:txBody>
          <a:bodyPr/>
          <a:lstStyle/>
          <a:p>
            <a:r>
              <a:rPr lang="en-US" dirty="0"/>
              <a:t>a time for war</a:t>
            </a:r>
          </a:p>
        </p:txBody>
      </p:sp>
      <p:sp>
        <p:nvSpPr>
          <p:cNvPr id="5" name="Content Placeholder 4"/>
          <p:cNvSpPr>
            <a:spLocks noGrp="1"/>
          </p:cNvSpPr>
          <p:nvPr>
            <p:ph sz="half" idx="2"/>
          </p:nvPr>
        </p:nvSpPr>
        <p:spPr>
          <a:xfrm>
            <a:off x="6172200" y="1825625"/>
            <a:ext cx="6019800" cy="4300539"/>
          </a:xfrm>
        </p:spPr>
        <p:txBody>
          <a:bodyPr/>
          <a:lstStyle/>
          <a:p>
            <a:r>
              <a:rPr lang="en-US" dirty="0"/>
              <a:t> and a time for peace. </a:t>
            </a:r>
          </a:p>
        </p:txBody>
      </p:sp>
      <p:pic>
        <p:nvPicPr>
          <p:cNvPr id="15362" name="Picture 2"/>
          <p:cNvPicPr>
            <a:picLocks noChangeAspect="1" noChangeArrowheads="1"/>
          </p:cNvPicPr>
          <p:nvPr/>
        </p:nvPicPr>
        <p:blipFill>
          <a:blip r:embed="rId3" cstate="print"/>
          <a:srcRect/>
          <a:stretch>
            <a:fillRect/>
          </a:stretch>
        </p:blipFill>
        <p:spPr bwMode="auto">
          <a:xfrm>
            <a:off x="554064" y="2664525"/>
            <a:ext cx="5254557" cy="4121406"/>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cstate="print"/>
          <a:srcRect/>
          <a:stretch>
            <a:fillRect/>
          </a:stretch>
        </p:blipFill>
        <p:spPr bwMode="auto">
          <a:xfrm>
            <a:off x="6425513" y="2488132"/>
            <a:ext cx="5016843" cy="4369868"/>
          </a:xfrm>
          <a:prstGeom prst="rect">
            <a:avLst/>
          </a:prstGeom>
          <a:noFill/>
          <a:ln w="9525">
            <a:noFill/>
            <a:miter lim="800000"/>
            <a:headEnd/>
            <a:tailEnd/>
          </a:ln>
          <a:effectLst/>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0967" y="1906677"/>
            <a:ext cx="7179629" cy="1788065"/>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POINT: </a:t>
            </a:r>
          </a:p>
        </p:txBody>
      </p:sp>
      <p:sp>
        <p:nvSpPr>
          <p:cNvPr id="5" name="Content Placeholder 4"/>
          <p:cNvSpPr>
            <a:spLocks noGrp="1"/>
          </p:cNvSpPr>
          <p:nvPr>
            <p:ph idx="1"/>
          </p:nvPr>
        </p:nvSpPr>
        <p:spPr>
          <a:xfrm>
            <a:off x="365235" y="2162432"/>
            <a:ext cx="11461530" cy="4061830"/>
          </a:xfrm>
        </p:spPr>
        <p:txBody>
          <a:bodyPr>
            <a:normAutofit/>
          </a:bodyPr>
          <a:lstStyle/>
          <a:p>
            <a:pPr algn="ctr"/>
            <a:r>
              <a:rPr lang="en-US" sz="4800" dirty="0"/>
              <a:t>God appoints EVERYTHING</a:t>
            </a:r>
            <a:br>
              <a:rPr lang="en-US" sz="4800" dirty="0"/>
            </a:br>
            <a:r>
              <a:rPr lang="en-US" sz="4800" dirty="0"/>
              <a:t>that comes to pass.</a:t>
            </a:r>
          </a:p>
          <a:p>
            <a:pPr algn="ctr"/>
            <a:endParaRPr lang="en-US" sz="4800" dirty="0"/>
          </a:p>
        </p:txBody>
      </p:sp>
      <p:sp>
        <p:nvSpPr>
          <p:cNvPr id="7" name="TextBox 6"/>
          <p:cNvSpPr txBox="1"/>
          <p:nvPr/>
        </p:nvSpPr>
        <p:spPr>
          <a:xfrm>
            <a:off x="1524000" y="4221805"/>
            <a:ext cx="9144001" cy="1569660"/>
          </a:xfrm>
          <a:prstGeom prst="rect">
            <a:avLst/>
          </a:prstGeom>
          <a:noFill/>
        </p:spPr>
        <p:txBody>
          <a:bodyPr wrap="square" rtlCol="0">
            <a:spAutoFit/>
          </a:bodyPr>
          <a:lstStyle/>
          <a:p>
            <a:pPr algn="ctr"/>
            <a:r>
              <a:rPr lang="en-US" sz="9600" b="1" dirty="0">
                <a:effectLst>
                  <a:outerShdw blurRad="38100" dist="38100" dir="2700000" algn="tl">
                    <a:srgbClr val="000000">
                      <a:alpha val="43137"/>
                    </a:srgbClr>
                  </a:outerShdw>
                </a:effectLst>
              </a:rPr>
              <a:t>God Rules!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6717" y="3577284"/>
            <a:ext cx="4744058" cy="2504872"/>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38326" y="1263001"/>
            <a:ext cx="4744058" cy="2123658"/>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God Rules: QUESTIONED</a:t>
            </a:r>
          </a:p>
        </p:txBody>
      </p:sp>
      <p:sp>
        <p:nvSpPr>
          <p:cNvPr id="3" name="Content Placeholder 2"/>
          <p:cNvSpPr>
            <a:spLocks noGrp="1"/>
          </p:cNvSpPr>
          <p:nvPr>
            <p:ph idx="1"/>
          </p:nvPr>
        </p:nvSpPr>
        <p:spPr>
          <a:xfrm>
            <a:off x="2049293" y="1372862"/>
            <a:ext cx="4471481" cy="4851400"/>
          </a:xfrm>
        </p:spPr>
        <p:txBody>
          <a:bodyPr/>
          <a:lstStyle/>
          <a:p>
            <a:r>
              <a:rPr lang="en-US" baseline="30000" dirty="0"/>
              <a:t>9</a:t>
            </a:r>
            <a:r>
              <a:rPr lang="en-US" dirty="0"/>
              <a:t> What does the worker gain from his toil?</a:t>
            </a:r>
          </a:p>
          <a:p>
            <a:endParaRPr lang="en-US" dirty="0"/>
          </a:p>
        </p:txBody>
      </p:sp>
      <p:sp>
        <p:nvSpPr>
          <p:cNvPr id="4" name="TextBox 3"/>
          <p:cNvSpPr txBox="1"/>
          <p:nvPr/>
        </p:nvSpPr>
        <p:spPr>
          <a:xfrm>
            <a:off x="1838326" y="3754877"/>
            <a:ext cx="4682448" cy="2123658"/>
          </a:xfrm>
          <a:prstGeom prst="rect">
            <a:avLst/>
          </a:prstGeom>
          <a:noFill/>
        </p:spPr>
        <p:txBody>
          <a:bodyPr wrap="square" rtlCol="0">
            <a:spAutoFit/>
          </a:bodyPr>
          <a:lstStyle/>
          <a:p>
            <a:pPr algn="ctr"/>
            <a:r>
              <a:rPr lang="en-US" sz="4400" b="1" dirty="0">
                <a:effectLst>
                  <a:glow rad="127000">
                    <a:schemeClr val="bg1"/>
                  </a:glow>
                </a:effectLst>
                <a:latin typeface="Arial Narrow" pitchFamily="34" charset="0"/>
              </a:rPr>
              <a:t>Why try?  </a:t>
            </a:r>
            <a:br>
              <a:rPr lang="en-US" sz="4400" b="1" dirty="0">
                <a:effectLst>
                  <a:glow rad="127000">
                    <a:schemeClr val="bg1"/>
                  </a:glow>
                </a:effectLst>
                <a:latin typeface="Arial Narrow" pitchFamily="34" charset="0"/>
              </a:rPr>
            </a:br>
            <a:r>
              <a:rPr lang="en-US" sz="4400" b="1" dirty="0">
                <a:effectLst>
                  <a:glow rad="127000">
                    <a:schemeClr val="bg1"/>
                  </a:glow>
                </a:effectLst>
                <a:latin typeface="Arial Narrow" pitchFamily="34" charset="0"/>
              </a:rPr>
              <a:t>If everything is appointed, why try?</a:t>
            </a:r>
          </a:p>
        </p:txBody>
      </p:sp>
      <p:sp>
        <p:nvSpPr>
          <p:cNvPr id="7" name="TextBox 6"/>
          <p:cNvSpPr txBox="1"/>
          <p:nvPr/>
        </p:nvSpPr>
        <p:spPr>
          <a:xfrm>
            <a:off x="6835302" y="875490"/>
            <a:ext cx="3307404" cy="5672977"/>
          </a:xfrm>
          <a:prstGeom prst="rect">
            <a:avLst/>
          </a:prstGeom>
          <a:noFill/>
          <a:effectLst>
            <a:reflection blurRad="6350" stA="50000" endA="300" endPos="55000" dir="5400000" sy="-100000" algn="bl" rotWithShape="0"/>
          </a:effectLst>
          <a:scene3d>
            <a:camera prst="perspectiveHeroicExtremeLeftFacing"/>
            <a:lightRig rig="soft" dir="t"/>
          </a:scene3d>
          <a:sp3d>
            <a:bevelT w="254000" h="190500"/>
          </a:sp3d>
        </p:spPr>
        <p:txBody>
          <a:bodyPr wrap="square" rtlCol="0">
            <a:spAutoFit/>
          </a:bodyPr>
          <a:lstStyle/>
          <a:p>
            <a:r>
              <a:rPr lang="en-US" sz="35000" dirty="0">
                <a:ln>
                  <a:solidFill>
                    <a:schemeClr val="bg1"/>
                  </a:solidFill>
                </a:ln>
                <a:effectLst>
                  <a:outerShdw blurRad="50800" dist="152400" dir="5400000" algn="ctr" rotWithShape="0">
                    <a:schemeClr val="accent6">
                      <a:lumMod val="50000"/>
                    </a:schemeClr>
                  </a:outerShdw>
                </a:effectLst>
                <a:latin typeface="Arial Black"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02676" y="2521823"/>
            <a:ext cx="5253644" cy="1788065"/>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God Rules: EXPLAINED</a:t>
            </a:r>
          </a:p>
        </p:txBody>
      </p:sp>
      <p:sp>
        <p:nvSpPr>
          <p:cNvPr id="4" name="Content Placeholder 3"/>
          <p:cNvSpPr>
            <a:spLocks noGrp="1"/>
          </p:cNvSpPr>
          <p:nvPr>
            <p:ph idx="1"/>
          </p:nvPr>
        </p:nvSpPr>
        <p:spPr>
          <a:xfrm>
            <a:off x="3546389" y="2656702"/>
            <a:ext cx="8280376" cy="3567559"/>
          </a:xfrm>
        </p:spPr>
        <p:txBody>
          <a:bodyPr>
            <a:normAutofit/>
          </a:bodyPr>
          <a:lstStyle/>
          <a:p>
            <a:r>
              <a:rPr lang="en-US" dirty="0"/>
              <a:t>Here’s why you try...</a:t>
            </a:r>
          </a:p>
          <a:p>
            <a:r>
              <a:rPr lang="en-US" dirty="0"/>
              <a:t>Here’s what matters ...</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lock&#10;&#10;Description automatically generated">
            <a:extLst>
              <a:ext uri="{FF2B5EF4-FFF2-40B4-BE49-F238E27FC236}">
                <a16:creationId xmlns:a16="http://schemas.microsoft.com/office/drawing/2014/main" id="{41112927-1B7D-4E76-8C07-313D9090275E}"/>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8271" b="9091"/>
          <a:stretch/>
        </p:blipFill>
        <p:spPr>
          <a:xfrm flipH="1">
            <a:off x="0" y="0"/>
            <a:ext cx="12192000" cy="6858000"/>
          </a:xfrm>
          <a:prstGeom prst="rect">
            <a:avLst/>
          </a:prstGeom>
        </p:spPr>
      </p:pic>
      <p:sp>
        <p:nvSpPr>
          <p:cNvPr id="18" name="Rectangle 17">
            <a:extLst>
              <a:ext uri="{FF2B5EF4-FFF2-40B4-BE49-F238E27FC236}">
                <a16:creationId xmlns:a16="http://schemas.microsoft.com/office/drawing/2014/main" id="{190D8457-A735-4BDF-BADB-EA4FACE5102A}"/>
              </a:ext>
            </a:extLst>
          </p:cNvPr>
          <p:cNvSpPr/>
          <p:nvPr/>
        </p:nvSpPr>
        <p:spPr>
          <a:xfrm>
            <a:off x="0" y="0"/>
            <a:ext cx="12192000" cy="6858000"/>
          </a:xfrm>
          <a:prstGeom prst="rect">
            <a:avLst/>
          </a:prstGeom>
          <a:gradFill flip="none" rotWithShape="1">
            <a:gsLst>
              <a:gs pos="30000">
                <a:schemeClr val="accent1">
                  <a:lumMod val="5000"/>
                  <a:lumOff val="95000"/>
                  <a:alpha val="0"/>
                </a:schemeClr>
              </a:gs>
              <a:gs pos="77000">
                <a:schemeClr val="bg1">
                  <a:alpha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12" name="Rectangle 11">
            <a:extLst>
              <a:ext uri="{FF2B5EF4-FFF2-40B4-BE49-F238E27FC236}">
                <a16:creationId xmlns:a16="http://schemas.microsoft.com/office/drawing/2014/main" id="{02994ADD-188E-4FF4-BEA9-B756D4DD8337}"/>
              </a:ext>
            </a:extLst>
          </p:cNvPr>
          <p:cNvSpPr/>
          <p:nvPr/>
        </p:nvSpPr>
        <p:spPr>
          <a:xfrm>
            <a:off x="6096000" y="3189642"/>
            <a:ext cx="175708" cy="239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765F28D8-691C-400A-B9BC-1032BBE50E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5797" y="1115737"/>
            <a:ext cx="7729949" cy="3001143"/>
          </a:xfrm>
          <a:prstGeom prst="rect">
            <a:avLst/>
          </a:prstGeom>
        </p:spPr>
      </p:pic>
    </p:spTree>
    <p:extLst>
      <p:ext uri="{BB962C8B-B14F-4D97-AF65-F5344CB8AC3E}">
        <p14:creationId xmlns:p14="http://schemas.microsoft.com/office/powerpoint/2010/main" val="3619722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2069" r="3103"/>
          <a:stretch>
            <a:fillRect/>
          </a:stretch>
        </p:blipFill>
        <p:spPr bwMode="auto">
          <a:xfrm>
            <a:off x="1" y="2710753"/>
            <a:ext cx="12232200" cy="5547895"/>
          </a:xfrm>
          <a:prstGeom prst="rect">
            <a:avLst/>
          </a:prstGeom>
          <a:noFill/>
          <a:ln w="9525">
            <a:noFill/>
            <a:miter lim="800000"/>
            <a:headEnd/>
            <a:tailEnd/>
          </a:ln>
          <a:effectLst/>
        </p:spPr>
      </p:pic>
      <p:sp>
        <p:nvSpPr>
          <p:cNvPr id="4" name="Rectangle 3"/>
          <p:cNvSpPr/>
          <p:nvPr/>
        </p:nvSpPr>
        <p:spPr>
          <a:xfrm>
            <a:off x="1838325" y="1324786"/>
            <a:ext cx="5346700" cy="1788065"/>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His Rule is: </a:t>
            </a:r>
            <a:r>
              <a:rPr lang="en-US" u="sng" dirty="0"/>
              <a:t>MAN RELATED</a:t>
            </a:r>
          </a:p>
        </p:txBody>
      </p:sp>
      <p:sp>
        <p:nvSpPr>
          <p:cNvPr id="3" name="Content Placeholder 2"/>
          <p:cNvSpPr>
            <a:spLocks noGrp="1"/>
          </p:cNvSpPr>
          <p:nvPr>
            <p:ph idx="1"/>
          </p:nvPr>
        </p:nvSpPr>
        <p:spPr>
          <a:xfrm>
            <a:off x="365235" y="1372862"/>
            <a:ext cx="4932737" cy="4851400"/>
          </a:xfrm>
        </p:spPr>
        <p:txBody>
          <a:bodyPr/>
          <a:lstStyle/>
          <a:p>
            <a:r>
              <a:rPr lang="en-US" baseline="30000" dirty="0"/>
              <a:t>10</a:t>
            </a:r>
            <a:r>
              <a:rPr lang="en-US" dirty="0"/>
              <a:t> I have seen the burden God has laid on men.</a:t>
            </a:r>
          </a:p>
        </p:txBody>
      </p:sp>
      <p:sp>
        <p:nvSpPr>
          <p:cNvPr id="7" name="Rectangle 6"/>
          <p:cNvSpPr/>
          <p:nvPr/>
        </p:nvSpPr>
        <p:spPr>
          <a:xfrm>
            <a:off x="5115102" y="2111432"/>
            <a:ext cx="1330034" cy="847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94029" y="1341991"/>
            <a:ext cx="5150826" cy="769441"/>
          </a:xfrm>
          <a:prstGeom prst="rect">
            <a:avLst/>
          </a:prstGeom>
          <a:noFill/>
        </p:spPr>
        <p:txBody>
          <a:bodyPr wrap="square" rtlCol="0">
            <a:spAutoFit/>
          </a:bodyPr>
          <a:lstStyle/>
          <a:p>
            <a:r>
              <a:rPr lang="en-US" sz="4400" b="1" dirty="0">
                <a:latin typeface="Arial Narrow" pitchFamily="34" charset="0"/>
              </a:rPr>
              <a:t>wearisome trouble</a:t>
            </a:r>
          </a:p>
        </p:txBody>
      </p:sp>
      <p:cxnSp>
        <p:nvCxnSpPr>
          <p:cNvPr id="10" name="Straight Connector 9"/>
          <p:cNvCxnSpPr>
            <a:cxnSpLocks/>
          </p:cNvCxnSpPr>
          <p:nvPr/>
        </p:nvCxnSpPr>
        <p:spPr>
          <a:xfrm>
            <a:off x="6574221" y="2221112"/>
            <a:ext cx="4587957" cy="0"/>
          </a:xfrm>
          <a:prstGeom prst="line">
            <a:avLst/>
          </a:prstGeom>
          <a:ln w="762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09654" y="2261062"/>
            <a:ext cx="4735201" cy="769441"/>
          </a:xfrm>
          <a:prstGeom prst="rect">
            <a:avLst/>
          </a:prstGeom>
          <a:noFill/>
        </p:spPr>
        <p:txBody>
          <a:bodyPr wrap="square" rtlCol="0">
            <a:spAutoFit/>
          </a:bodyPr>
          <a:lstStyle/>
          <a:p>
            <a:r>
              <a:rPr lang="en-US" sz="4400" b="1" dirty="0">
                <a:latin typeface="Arial Narrow" pitchFamily="34" charset="0"/>
              </a:rPr>
              <a:t>See 1 </a:t>
            </a:r>
            <a:r>
              <a:rPr lang="en-US" sz="4400" b="1" dirty="0" err="1">
                <a:latin typeface="Arial Narrow" pitchFamily="34" charset="0"/>
              </a:rPr>
              <a:t>Cor</a:t>
            </a:r>
            <a:r>
              <a:rPr lang="en-US" sz="4400" b="1" dirty="0">
                <a:latin typeface="Arial Narrow" pitchFamily="34" charset="0"/>
              </a:rPr>
              <a:t> 10:13</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sp>
        <p:nvSpPr>
          <p:cNvPr id="6" name="Rectangle 5"/>
          <p:cNvSpPr/>
          <p:nvPr/>
        </p:nvSpPr>
        <p:spPr>
          <a:xfrm>
            <a:off x="9195606" y="1296030"/>
            <a:ext cx="1158070" cy="847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His Rule is: </a:t>
            </a:r>
            <a:r>
              <a:rPr lang="en-US" u="sng" dirty="0"/>
              <a:t>BEAUTIFUL</a:t>
            </a:r>
          </a:p>
        </p:txBody>
      </p:sp>
      <p:sp>
        <p:nvSpPr>
          <p:cNvPr id="3" name="Content Placeholder 2"/>
          <p:cNvSpPr>
            <a:spLocks noGrp="1"/>
          </p:cNvSpPr>
          <p:nvPr>
            <p:ph idx="1"/>
          </p:nvPr>
        </p:nvSpPr>
        <p:spPr/>
        <p:txBody>
          <a:bodyPr/>
          <a:lstStyle/>
          <a:p>
            <a:r>
              <a:rPr lang="en-US" baseline="30000" dirty="0"/>
              <a:t>11</a:t>
            </a:r>
            <a:r>
              <a:rPr lang="en-US" dirty="0"/>
              <a:t> He has made everything beautiful in its time. </a:t>
            </a:r>
          </a:p>
          <a:p>
            <a:endParaRPr lang="en-US" dirty="0"/>
          </a:p>
        </p:txBody>
      </p:sp>
      <p:sp>
        <p:nvSpPr>
          <p:cNvPr id="7" name="TextBox 6"/>
          <p:cNvSpPr txBox="1"/>
          <p:nvPr/>
        </p:nvSpPr>
        <p:spPr>
          <a:xfrm>
            <a:off x="6626973" y="5094760"/>
            <a:ext cx="5137266" cy="1446550"/>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itchFamily="34" charset="0"/>
              </a:rPr>
              <a:t>See Romans 8:28;</a:t>
            </a:r>
          </a:p>
          <a:p>
            <a:pPr algn="ctr"/>
            <a:r>
              <a:rPr lang="en-US" sz="4400" b="1" dirty="0">
                <a:solidFill>
                  <a:schemeClr val="bg1"/>
                </a:solidFill>
                <a:effectLst>
                  <a:outerShdw blurRad="38100" dist="38100" dir="2700000" algn="tl">
                    <a:srgbClr val="000000">
                      <a:alpha val="43137"/>
                    </a:srgbClr>
                  </a:outerShdw>
                </a:effectLst>
                <a:latin typeface="Arial Narrow" pitchFamily="34" charset="0"/>
              </a:rPr>
              <a:t>Gen  45:5,7; 50:20</a:t>
            </a:r>
          </a:p>
        </p:txBody>
      </p:sp>
      <p:grpSp>
        <p:nvGrpSpPr>
          <p:cNvPr id="16" name="Group 15"/>
          <p:cNvGrpSpPr/>
          <p:nvPr/>
        </p:nvGrpSpPr>
        <p:grpSpPr>
          <a:xfrm>
            <a:off x="6611397" y="1981254"/>
            <a:ext cx="5453149" cy="2796333"/>
            <a:chOff x="2892829" y="2067096"/>
            <a:chExt cx="5453149" cy="2796333"/>
          </a:xfrm>
        </p:grpSpPr>
        <p:sp>
          <p:nvSpPr>
            <p:cNvPr id="9" name="Rectangle 8"/>
            <p:cNvSpPr/>
            <p:nvPr/>
          </p:nvSpPr>
          <p:spPr>
            <a:xfrm>
              <a:off x="4463563" y="2067096"/>
              <a:ext cx="3566532" cy="84789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649589" y="2134989"/>
              <a:ext cx="3696389" cy="741218"/>
            </a:xfrm>
            <a:prstGeom prst="rect">
              <a:avLst/>
            </a:prstGeom>
          </p:spPr>
          <p:txBody>
            <a:bodyPr vert="horz" lIns="91440" tIns="45720" rIns="91440" bIns="45720" rtlCol="0">
              <a:normAutofit/>
            </a:bodyPr>
            <a:lstStyle/>
            <a:p>
              <a:pPr marL="342900" indent="-342900">
                <a:spcBef>
                  <a:spcPct val="20000"/>
                </a:spcBef>
                <a:defRPr/>
              </a:pPr>
              <a:r>
                <a:rPr lang="en-US" sz="3600" b="1" dirty="0">
                  <a:effectLst>
                    <a:outerShdw blurRad="50800" dist="50800" dir="2700000" algn="ctr" rotWithShape="0">
                      <a:schemeClr val="tx1">
                        <a:alpha val="40000"/>
                      </a:schemeClr>
                    </a:outerShdw>
                  </a:effectLst>
                  <a:latin typeface="Arial Narrow" pitchFamily="34" charset="0"/>
                </a:rPr>
                <a:t>Lit. = “His” (KJV)</a:t>
              </a:r>
            </a:p>
            <a:p>
              <a:pPr marL="342900" indent="-342900">
                <a:spcBef>
                  <a:spcPct val="20000"/>
                </a:spcBef>
                <a:defRPr/>
              </a:pPr>
              <a:endParaRPr lang="en-US" sz="3600" b="1" dirty="0">
                <a:effectLst>
                  <a:outerShdw blurRad="50800" dist="50800" dir="2700000" algn="ctr" rotWithShape="0">
                    <a:schemeClr val="tx1">
                      <a:alpha val="40000"/>
                    </a:schemeClr>
                  </a:outerShdw>
                </a:effectLst>
                <a:latin typeface="Arial Narrow" pitchFamily="34" charset="0"/>
              </a:endParaRPr>
            </a:p>
          </p:txBody>
        </p:sp>
        <p:sp>
          <p:nvSpPr>
            <p:cNvPr id="11" name="TextBox 10"/>
            <p:cNvSpPr txBox="1"/>
            <p:nvPr/>
          </p:nvSpPr>
          <p:spPr>
            <a:xfrm>
              <a:off x="2892830" y="2942903"/>
              <a:ext cx="5137266" cy="1920526"/>
            </a:xfrm>
            <a:prstGeom prst="rect">
              <a:avLst/>
            </a:prstGeom>
            <a:noFill/>
          </p:spPr>
          <p:txBody>
            <a:bodyPr wrap="square" rtlCol="0">
              <a:spAutoFit/>
            </a:bodyPr>
            <a:lstStyle/>
            <a:p>
              <a:pPr>
                <a:lnSpc>
                  <a:spcPct val="90000"/>
                </a:lnSpc>
              </a:pPr>
              <a:r>
                <a:rPr lang="en-US" sz="4400" b="1" dirty="0">
                  <a:solidFill>
                    <a:schemeClr val="bg1"/>
                  </a:solidFill>
                  <a:effectLst>
                    <a:outerShdw blurRad="38100" dist="38100" dir="2700000" algn="tl">
                      <a:srgbClr val="000000">
                        <a:alpha val="43137"/>
                      </a:srgbClr>
                    </a:outerShdw>
                  </a:effectLst>
                </a:rPr>
                <a:t>3</a:t>
              </a:r>
              <a:r>
                <a:rPr lang="en-US" sz="4400" b="1" baseline="30000" dirty="0">
                  <a:solidFill>
                    <a:schemeClr val="bg1"/>
                  </a:solidFill>
                  <a:effectLst>
                    <a:outerShdw blurRad="38100" dist="38100" dir="2700000" algn="tl">
                      <a:srgbClr val="000000">
                        <a:alpha val="43137"/>
                      </a:srgbClr>
                    </a:outerShdw>
                  </a:effectLst>
                </a:rPr>
                <a:t>rd</a:t>
              </a:r>
              <a:r>
                <a:rPr lang="en-US" sz="4400" b="1" dirty="0">
                  <a:solidFill>
                    <a:schemeClr val="bg1"/>
                  </a:solidFill>
                  <a:effectLst>
                    <a:outerShdw blurRad="38100" dist="38100" dir="2700000" algn="tl">
                      <a:srgbClr val="000000">
                        <a:alpha val="43137"/>
                      </a:srgbClr>
                    </a:outerShdw>
                  </a:effectLst>
                </a:rPr>
                <a:t> person masculine singular suffix on the word “time.”</a:t>
              </a:r>
            </a:p>
          </p:txBody>
        </p:sp>
        <p:cxnSp>
          <p:nvCxnSpPr>
            <p:cNvPr id="13" name="Straight Connector 12"/>
            <p:cNvCxnSpPr/>
            <p:nvPr/>
          </p:nvCxnSpPr>
          <p:spPr>
            <a:xfrm flipV="1">
              <a:off x="2892829" y="2759826"/>
              <a:ext cx="3840480" cy="166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71737" y="1304868"/>
            <a:ext cx="5346700" cy="847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85106" y="3346316"/>
            <a:ext cx="2062264" cy="24902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His Rule is: </a:t>
            </a:r>
            <a:r>
              <a:rPr lang="en-US" u="sng" dirty="0"/>
              <a:t>PENETRATING</a:t>
            </a:r>
          </a:p>
        </p:txBody>
      </p:sp>
      <p:sp>
        <p:nvSpPr>
          <p:cNvPr id="3" name="Content Placeholder 2"/>
          <p:cNvSpPr>
            <a:spLocks noGrp="1"/>
          </p:cNvSpPr>
          <p:nvPr>
            <p:ph idx="1"/>
          </p:nvPr>
        </p:nvSpPr>
        <p:spPr/>
        <p:txBody>
          <a:bodyPr/>
          <a:lstStyle/>
          <a:p>
            <a:r>
              <a:rPr lang="en-US" baseline="30000" dirty="0"/>
              <a:t>11</a:t>
            </a:r>
            <a:r>
              <a:rPr lang="en-US" dirty="0"/>
              <a:t> ... He has also set eternity in the hearts of men; </a:t>
            </a:r>
          </a:p>
        </p:txBody>
      </p:sp>
      <p:pic>
        <p:nvPicPr>
          <p:cNvPr id="1027" name="Picture 3"/>
          <p:cNvPicPr>
            <a:picLocks noChangeAspect="1" noChangeArrowheads="1"/>
          </p:cNvPicPr>
          <p:nvPr/>
        </p:nvPicPr>
        <p:blipFill>
          <a:blip r:embed="rId3" cstate="print"/>
          <a:srcRect/>
          <a:stretch>
            <a:fillRect/>
          </a:stretch>
        </p:blipFill>
        <p:spPr bwMode="auto">
          <a:xfrm>
            <a:off x="3625175" y="1789890"/>
            <a:ext cx="8467466" cy="5647446"/>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5453976" y="2488378"/>
            <a:ext cx="4747097" cy="4207386"/>
          </a:xfrm>
          <a:prstGeom prst="rect">
            <a:avLst/>
          </a:prstGeom>
          <a:noFill/>
          <a:ln w="9525">
            <a:noFill/>
            <a:miter lim="800000"/>
            <a:headEnd/>
            <a:tailEnd/>
          </a:ln>
          <a:effectLst/>
        </p:spPr>
      </p:pic>
      <p:sp>
        <p:nvSpPr>
          <p:cNvPr id="9" name="TextBox 8"/>
          <p:cNvSpPr txBox="1"/>
          <p:nvPr/>
        </p:nvSpPr>
        <p:spPr>
          <a:xfrm>
            <a:off x="1380564" y="5472728"/>
            <a:ext cx="3557847" cy="769441"/>
          </a:xfrm>
          <a:prstGeom prst="rect">
            <a:avLst/>
          </a:prstGeom>
          <a:noFill/>
        </p:spPr>
        <p:txBody>
          <a:bodyPr wrap="square" rtlCol="0">
            <a:spAutoFit/>
          </a:bodyPr>
          <a:lstStyle/>
          <a:p>
            <a:r>
              <a:rPr lang="en-US" sz="4400" b="1" dirty="0">
                <a:latin typeface="Arial Narrow" pitchFamily="34" charset="0"/>
              </a:rPr>
              <a:t>See 2 Peter 1:4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8325" y="2571688"/>
            <a:ext cx="5346700" cy="2921778"/>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It’s: </a:t>
            </a:r>
            <a:r>
              <a:rPr lang="en-US" u="sng" dirty="0"/>
              <a:t>INCOMPREHENSIBLE</a:t>
            </a:r>
          </a:p>
        </p:txBody>
      </p:sp>
      <p:sp>
        <p:nvSpPr>
          <p:cNvPr id="3" name="Content Placeholder 2"/>
          <p:cNvSpPr>
            <a:spLocks noGrp="1"/>
          </p:cNvSpPr>
          <p:nvPr>
            <p:ph idx="1"/>
          </p:nvPr>
        </p:nvSpPr>
        <p:spPr/>
        <p:txBody>
          <a:bodyPr/>
          <a:lstStyle/>
          <a:p>
            <a:r>
              <a:rPr lang="en-US" baseline="30000" dirty="0"/>
              <a:t>11</a:t>
            </a:r>
            <a:r>
              <a:rPr lang="en-US" dirty="0"/>
              <a:t> ...  yet they cannot fathom what God has done from beginning to end.</a:t>
            </a:r>
          </a:p>
        </p:txBody>
      </p:sp>
      <p:sp>
        <p:nvSpPr>
          <p:cNvPr id="6" name="Rectangle 5"/>
          <p:cNvSpPr/>
          <p:nvPr/>
        </p:nvSpPr>
        <p:spPr>
          <a:xfrm>
            <a:off x="3485807" y="2743200"/>
            <a:ext cx="2410689" cy="847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89265" y="3332165"/>
            <a:ext cx="1845424" cy="847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23378BB-F124-4EB3-9CF6-26763B83512F}"/>
              </a:ext>
            </a:extLst>
          </p:cNvPr>
          <p:cNvPicPr>
            <a:picLocks noChangeAspect="1" noChangeArrowheads="1"/>
          </p:cNvPicPr>
          <p:nvPr/>
        </p:nvPicPr>
        <p:blipFill rotWithShape="1">
          <a:blip r:embed="rId3" cstate="print"/>
          <a:srcRect t="78545"/>
          <a:stretch/>
        </p:blipFill>
        <p:spPr bwMode="auto">
          <a:xfrm>
            <a:off x="0" y="0"/>
            <a:ext cx="12192000" cy="2222076"/>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1" y="2175284"/>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90500">
                    <a:schemeClr val="bg1"/>
                  </a:glow>
                </a:effectLst>
              </a:rPr>
              <a:t>It’s: </a:t>
            </a:r>
            <a:r>
              <a:rPr lang="en-US" u="sng" dirty="0">
                <a:effectLst>
                  <a:glow rad="190500">
                    <a:schemeClr val="bg1"/>
                  </a:glow>
                </a:effectLst>
              </a:rPr>
              <a:t>INCOMPREHENSIBLE</a:t>
            </a:r>
          </a:p>
        </p:txBody>
      </p:sp>
      <p:sp>
        <p:nvSpPr>
          <p:cNvPr id="3" name="Content Placeholder 2"/>
          <p:cNvSpPr>
            <a:spLocks noGrp="1"/>
          </p:cNvSpPr>
          <p:nvPr>
            <p:ph idx="1"/>
          </p:nvPr>
        </p:nvSpPr>
        <p:spPr/>
        <p:txBody>
          <a:bodyPr/>
          <a:lstStyle/>
          <a:p>
            <a:r>
              <a:rPr lang="en-US" baseline="30000" dirty="0">
                <a:solidFill>
                  <a:schemeClr val="bg1"/>
                </a:solidFill>
                <a:effectLst>
                  <a:glow rad="127000">
                    <a:schemeClr val="tx1"/>
                  </a:glow>
                </a:effectLst>
              </a:rPr>
              <a:t>11</a:t>
            </a:r>
            <a:r>
              <a:rPr lang="en-US" dirty="0">
                <a:solidFill>
                  <a:schemeClr val="bg1"/>
                </a:solidFill>
                <a:effectLst>
                  <a:glow rad="127000">
                    <a:schemeClr val="tx1"/>
                  </a:glow>
                </a:effectLst>
              </a:rPr>
              <a:t> ...  yet they cannot fathom what God has done from beginning to end.</a:t>
            </a:r>
          </a:p>
        </p:txBody>
      </p:sp>
      <p:sp>
        <p:nvSpPr>
          <p:cNvPr id="5" name="TextBox 4"/>
          <p:cNvSpPr txBox="1"/>
          <p:nvPr/>
        </p:nvSpPr>
        <p:spPr>
          <a:xfrm>
            <a:off x="8371975" y="5901096"/>
            <a:ext cx="2975950"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See 1 </a:t>
            </a:r>
            <a:r>
              <a:rPr lang="en-US" sz="3600" b="1" dirty="0" err="1">
                <a:solidFill>
                  <a:schemeClr val="bg1"/>
                </a:solidFill>
                <a:effectLst>
                  <a:outerShdw blurRad="38100" dist="38100" dir="2700000" algn="tl">
                    <a:srgbClr val="000000">
                      <a:alpha val="43137"/>
                    </a:srgbClr>
                  </a:outerShdw>
                </a:effectLst>
                <a:latin typeface="Arial Narrow" pitchFamily="34" charset="0"/>
              </a:rPr>
              <a:t>Cor</a:t>
            </a:r>
            <a:r>
              <a:rPr lang="en-US" sz="3600" b="1" dirty="0">
                <a:solidFill>
                  <a:schemeClr val="bg1"/>
                </a:solidFill>
                <a:effectLst>
                  <a:outerShdw blurRad="38100" dist="38100" dir="2700000" algn="tl">
                    <a:srgbClr val="000000">
                      <a:alpha val="43137"/>
                    </a:srgbClr>
                  </a:outerShdw>
                </a:effectLst>
                <a:latin typeface="Arial Narrow" pitchFamily="34" charset="0"/>
              </a:rPr>
              <a:t> 2:10</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8325" y="1324785"/>
            <a:ext cx="5346700" cy="5095470"/>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His Rule is: </a:t>
            </a:r>
            <a:r>
              <a:rPr lang="en-US" u="sng" dirty="0"/>
              <a:t>BEST</a:t>
            </a:r>
          </a:p>
        </p:txBody>
      </p:sp>
      <p:sp>
        <p:nvSpPr>
          <p:cNvPr id="3" name="Content Placeholder 2"/>
          <p:cNvSpPr>
            <a:spLocks noGrp="1"/>
          </p:cNvSpPr>
          <p:nvPr>
            <p:ph idx="1"/>
          </p:nvPr>
        </p:nvSpPr>
        <p:spPr>
          <a:xfrm>
            <a:off x="365235" y="1372862"/>
            <a:ext cx="7254419" cy="4851400"/>
          </a:xfrm>
        </p:spPr>
        <p:txBody>
          <a:bodyPr/>
          <a:lstStyle/>
          <a:p>
            <a:r>
              <a:rPr lang="en-US" dirty="0"/>
              <a:t> </a:t>
            </a:r>
            <a:r>
              <a:rPr lang="en-US" baseline="30000" dirty="0"/>
              <a:t>12</a:t>
            </a:r>
            <a:r>
              <a:rPr lang="en-US" dirty="0"/>
              <a:t> I know that there is nothing better for men than to be happy and do good while they live.</a:t>
            </a:r>
          </a:p>
          <a:p>
            <a:r>
              <a:rPr lang="en-US" dirty="0"/>
              <a:t> </a:t>
            </a:r>
            <a:r>
              <a:rPr lang="en-US" baseline="30000" dirty="0"/>
              <a:t>13</a:t>
            </a:r>
            <a:r>
              <a:rPr lang="en-US" dirty="0"/>
              <a:t> That everyone may eat and drink, and find satisfaction in all his toil--this is the gift of God.</a:t>
            </a:r>
          </a:p>
        </p:txBody>
      </p:sp>
      <p:pic>
        <p:nvPicPr>
          <p:cNvPr id="4100" name="Picture 4"/>
          <p:cNvPicPr>
            <a:picLocks noChangeAspect="1" noChangeArrowheads="1"/>
          </p:cNvPicPr>
          <p:nvPr/>
        </p:nvPicPr>
        <p:blipFill>
          <a:blip r:embed="rId3" cstate="print"/>
          <a:srcRect/>
          <a:stretch>
            <a:fillRect/>
          </a:stretch>
        </p:blipFill>
        <p:spPr bwMode="auto">
          <a:xfrm>
            <a:off x="7619654" y="1154546"/>
            <a:ext cx="3620517" cy="5185902"/>
          </a:xfrm>
          <a:prstGeom prst="rect">
            <a:avLst/>
          </a:prstGeom>
          <a:noFill/>
          <a:ln w="9525">
            <a:noFill/>
            <a:miter lim="800000"/>
            <a:headEnd/>
            <a:tailEnd/>
          </a:ln>
          <a:effec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 Rule is: </a:t>
            </a:r>
            <a:r>
              <a:rPr lang="en-US" u="sng" dirty="0"/>
              <a:t>FOREVER</a:t>
            </a:r>
          </a:p>
        </p:txBody>
      </p:sp>
      <p:sp>
        <p:nvSpPr>
          <p:cNvPr id="3" name="Content Placeholder 2"/>
          <p:cNvSpPr>
            <a:spLocks noGrp="1"/>
          </p:cNvSpPr>
          <p:nvPr>
            <p:ph idx="1"/>
          </p:nvPr>
        </p:nvSpPr>
        <p:spPr>
          <a:xfrm>
            <a:off x="365235" y="1372862"/>
            <a:ext cx="7675179" cy="4851400"/>
          </a:xfrm>
        </p:spPr>
        <p:txBody>
          <a:bodyPr/>
          <a:lstStyle/>
          <a:p>
            <a:r>
              <a:rPr lang="en-US" dirty="0"/>
              <a:t> </a:t>
            </a:r>
            <a:r>
              <a:rPr lang="en-US" baseline="30000" dirty="0"/>
              <a:t>14</a:t>
            </a:r>
            <a:r>
              <a:rPr lang="en-US" dirty="0"/>
              <a:t> I know that everything God does will endure forever; </a:t>
            </a:r>
          </a:p>
          <a:p>
            <a:endParaRPr lang="en-US" dirty="0"/>
          </a:p>
          <a:p>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6989644" y="633738"/>
            <a:ext cx="5161957" cy="6555338"/>
          </a:xfrm>
          <a:prstGeom prst="rect">
            <a:avLst/>
          </a:prstGeom>
          <a:noFill/>
          <a:ln w="9525">
            <a:noFill/>
            <a:miter lim="800000"/>
            <a:headEnd/>
            <a:tailEnd/>
          </a:ln>
          <a:effectLst/>
        </p:spPr>
      </p:pic>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 Rule is: </a:t>
            </a:r>
            <a:r>
              <a:rPr lang="en-US" u="sng" dirty="0"/>
              <a:t>UNCHANGING</a:t>
            </a:r>
          </a:p>
        </p:txBody>
      </p:sp>
      <p:sp>
        <p:nvSpPr>
          <p:cNvPr id="3" name="Content Placeholder 2"/>
          <p:cNvSpPr>
            <a:spLocks noGrp="1"/>
          </p:cNvSpPr>
          <p:nvPr>
            <p:ph idx="1"/>
          </p:nvPr>
        </p:nvSpPr>
        <p:spPr/>
        <p:txBody>
          <a:bodyPr/>
          <a:lstStyle/>
          <a:p>
            <a:r>
              <a:rPr lang="en-US" dirty="0"/>
              <a:t> </a:t>
            </a:r>
            <a:r>
              <a:rPr lang="en-US" baseline="30000" dirty="0"/>
              <a:t>14</a:t>
            </a:r>
            <a:r>
              <a:rPr lang="en-US" dirty="0"/>
              <a:t> ... nothing can be added to it and nothing taken from it. </a:t>
            </a:r>
          </a:p>
        </p:txBody>
      </p:sp>
      <p:sp>
        <p:nvSpPr>
          <p:cNvPr id="5" name="TextBox 4"/>
          <p:cNvSpPr txBox="1"/>
          <p:nvPr/>
        </p:nvSpPr>
        <p:spPr>
          <a:xfrm>
            <a:off x="2322022" y="3740727"/>
            <a:ext cx="7863840" cy="369332"/>
          </a:xfrm>
          <a:prstGeom prst="rect">
            <a:avLst/>
          </a:prstGeom>
          <a:noFill/>
        </p:spPr>
        <p:txBody>
          <a:bodyPr wrap="square" rtlCol="0">
            <a:spAutoFit/>
          </a:bodyPr>
          <a:lstStyle/>
          <a:p>
            <a:r>
              <a:rPr lang="en-US" dirty="0"/>
              <a:t>+ - </a:t>
            </a:r>
          </a:p>
        </p:txBody>
      </p:sp>
      <p:pic>
        <p:nvPicPr>
          <p:cNvPr id="6148" name="Picture 4"/>
          <p:cNvPicPr>
            <a:picLocks noChangeAspect="1" noChangeArrowheads="1"/>
          </p:cNvPicPr>
          <p:nvPr/>
        </p:nvPicPr>
        <p:blipFill>
          <a:blip r:embed="rId3" cstate="print"/>
          <a:srcRect/>
          <a:stretch>
            <a:fillRect/>
          </a:stretch>
        </p:blipFill>
        <p:spPr bwMode="auto">
          <a:xfrm>
            <a:off x="3725848" y="2569779"/>
            <a:ext cx="6732070" cy="439645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148"/>
                                        </p:tgtEl>
                                      </p:cBhvr>
                                    </p:animEffect>
                                    <p:set>
                                      <p:cBhvr>
                                        <p:cTn id="7" dur="1" fill="hold">
                                          <p:stCondLst>
                                            <p:cond delay="499"/>
                                          </p:stCondLst>
                                        </p:cTn>
                                        <p:tgtEl>
                                          <p:spTgt spid="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 Rule is: </a:t>
            </a:r>
            <a:r>
              <a:rPr lang="en-US" u="sng" dirty="0"/>
              <a:t>AWESOME</a:t>
            </a:r>
          </a:p>
        </p:txBody>
      </p:sp>
      <p:sp>
        <p:nvSpPr>
          <p:cNvPr id="3" name="Content Placeholder 2"/>
          <p:cNvSpPr>
            <a:spLocks noGrp="1"/>
          </p:cNvSpPr>
          <p:nvPr>
            <p:ph idx="1"/>
          </p:nvPr>
        </p:nvSpPr>
        <p:spPr/>
        <p:txBody>
          <a:bodyPr/>
          <a:lstStyle/>
          <a:p>
            <a:r>
              <a:rPr lang="en-US" dirty="0"/>
              <a:t> </a:t>
            </a:r>
            <a:r>
              <a:rPr lang="en-US" baseline="30000" dirty="0"/>
              <a:t>14</a:t>
            </a:r>
            <a:r>
              <a:rPr lang="en-US" dirty="0"/>
              <a:t> ... God does it so that men will revere him.</a:t>
            </a:r>
          </a:p>
        </p:txBody>
      </p:sp>
      <p:pic>
        <p:nvPicPr>
          <p:cNvPr id="7171" name="Picture 3"/>
          <p:cNvPicPr>
            <a:picLocks noChangeAspect="1" noChangeArrowheads="1"/>
          </p:cNvPicPr>
          <p:nvPr/>
        </p:nvPicPr>
        <p:blipFill>
          <a:blip r:embed="rId3" cstate="print"/>
          <a:srcRect r="28581" b="36909"/>
          <a:stretch>
            <a:fillRect/>
          </a:stretch>
        </p:blipFill>
        <p:spPr bwMode="auto">
          <a:xfrm>
            <a:off x="7809952" y="2049492"/>
            <a:ext cx="4382048" cy="4808508"/>
          </a:xfrm>
          <a:prstGeom prst="rect">
            <a:avLst/>
          </a:prstGeom>
          <a:noFill/>
          <a:ln w="9525">
            <a:noFill/>
            <a:miter lim="800000"/>
            <a:headEnd/>
            <a:tailEnd/>
          </a:ln>
          <a:effectLst/>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EXPLAINATION</a:t>
            </a:r>
          </a:p>
        </p:txBody>
      </p:sp>
      <p:sp>
        <p:nvSpPr>
          <p:cNvPr id="4" name="Content Placeholder 3"/>
          <p:cNvSpPr>
            <a:spLocks noGrp="1"/>
          </p:cNvSpPr>
          <p:nvPr>
            <p:ph idx="1"/>
          </p:nvPr>
        </p:nvSpPr>
        <p:spPr/>
        <p:txBody>
          <a:bodyPr/>
          <a:lstStyle/>
          <a:p>
            <a:endParaRPr lang="en-US"/>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400D3-BC28-4A52-9CF6-769DC83A5F2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10;&#10;Description automatically generated">
            <a:extLst>
              <a:ext uri="{FF2B5EF4-FFF2-40B4-BE49-F238E27FC236}">
                <a16:creationId xmlns:a16="http://schemas.microsoft.com/office/drawing/2014/main" id="{ECA0175B-45F6-405E-8D1F-D4E328C9F8D0}"/>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8271" b="9091"/>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5372888-CD2E-4D48-B560-D06CDB59ED4E}"/>
              </a:ext>
            </a:extLst>
          </p:cNvPr>
          <p:cNvSpPr>
            <a:spLocks noGrp="1"/>
          </p:cNvSpPr>
          <p:nvPr>
            <p:ph type="title"/>
          </p:nvPr>
        </p:nvSpPr>
        <p:spPr/>
        <p:txBody>
          <a:bodyPr>
            <a:noAutofit/>
          </a:bodyPr>
          <a:lstStyle/>
          <a:p>
            <a:pPr algn="l"/>
            <a:r>
              <a:rPr lang="en-US" sz="6600" b="1" dirty="0">
                <a:effectLst>
                  <a:glow rad="127000">
                    <a:schemeClr val="bg1"/>
                  </a:glow>
                </a:effectLst>
                <a:latin typeface="Gill Sans MT" panose="020B0502020104020203" pitchFamily="34" charset="0"/>
              </a:rPr>
              <a:t>What is this thing called:</a:t>
            </a:r>
          </a:p>
        </p:txBody>
      </p:sp>
      <p:pic>
        <p:nvPicPr>
          <p:cNvPr id="10" name="Content Placeholder 9" descr="A picture containing drawing&#10;&#10;Description automatically generated">
            <a:extLst>
              <a:ext uri="{FF2B5EF4-FFF2-40B4-BE49-F238E27FC236}">
                <a16:creationId xmlns:a16="http://schemas.microsoft.com/office/drawing/2014/main" id="{79EBAEB4-36E0-455E-8E29-125701A80F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98759" y="1325563"/>
            <a:ext cx="5994364" cy="1643775"/>
          </a:xfrm>
        </p:spPr>
      </p:pic>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Tree>
    <p:extLst>
      <p:ext uri="{BB962C8B-B14F-4D97-AF65-F5344CB8AC3E}">
        <p14:creationId xmlns:p14="http://schemas.microsoft.com/office/powerpoint/2010/main" val="3525034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ACCOUNTABLE</a:t>
            </a:r>
            <a:endParaRPr lang="en-US" u="sng" dirty="0"/>
          </a:p>
        </p:txBody>
      </p:sp>
      <p:sp>
        <p:nvSpPr>
          <p:cNvPr id="3" name="Content Placeholder 2"/>
          <p:cNvSpPr>
            <a:spLocks noGrp="1"/>
          </p:cNvSpPr>
          <p:nvPr>
            <p:ph idx="1"/>
          </p:nvPr>
        </p:nvSpPr>
        <p:spPr/>
        <p:txBody>
          <a:bodyPr/>
          <a:lstStyle/>
          <a:p>
            <a:r>
              <a:rPr lang="en-US" dirty="0"/>
              <a:t> </a:t>
            </a:r>
            <a:r>
              <a:rPr lang="en-US" baseline="30000" dirty="0"/>
              <a:t>15</a:t>
            </a:r>
            <a:r>
              <a:rPr lang="en-US" dirty="0"/>
              <a:t> Whatever is has already been, and what will be has been before; and God will call the past to </a:t>
            </a:r>
            <a:r>
              <a:rPr lang="en-US" u="sng" dirty="0"/>
              <a:t>account</a:t>
            </a:r>
            <a:r>
              <a:rPr lang="en-US" dirty="0"/>
              <a:t>. </a:t>
            </a:r>
          </a:p>
          <a:p>
            <a:endParaRPr lang="en-US" dirty="0"/>
          </a:p>
        </p:txBody>
      </p:sp>
      <p:pic>
        <p:nvPicPr>
          <p:cNvPr id="8194" name="Picture 2"/>
          <p:cNvPicPr>
            <a:picLocks noChangeAspect="1" noChangeArrowheads="1"/>
          </p:cNvPicPr>
          <p:nvPr/>
        </p:nvPicPr>
        <p:blipFill>
          <a:blip r:embed="rId3" cstate="print"/>
          <a:srcRect b="15668"/>
          <a:stretch>
            <a:fillRect/>
          </a:stretch>
        </p:blipFill>
        <p:spPr bwMode="auto">
          <a:xfrm>
            <a:off x="3071814" y="2572586"/>
            <a:ext cx="7596187" cy="4285414"/>
          </a:xfrm>
          <a:prstGeom prst="rect">
            <a:avLst/>
          </a:prstGeom>
          <a:noFill/>
          <a:ln w="9525">
            <a:noFill/>
            <a:miter lim="800000"/>
            <a:headEnd/>
            <a:tailEnd/>
          </a:ln>
          <a:effectLst/>
        </p:spPr>
      </p:pic>
      <p:sp>
        <p:nvSpPr>
          <p:cNvPr id="8" name="TextBox 7"/>
          <p:cNvSpPr txBox="1"/>
          <p:nvPr/>
        </p:nvSpPr>
        <p:spPr>
          <a:xfrm>
            <a:off x="6777651" y="6001790"/>
            <a:ext cx="3557847"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See Eccl 12:13,14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r>
              <a:rPr lang="en-US" dirty="0"/>
              <a:t>Time is the period between two eternities ...</a:t>
            </a:r>
          </a:p>
          <a:p>
            <a:r>
              <a:rPr lang="en-US" dirty="0"/>
              <a:t>We live, act and move in it ...</a:t>
            </a:r>
          </a:p>
          <a:p>
            <a:r>
              <a:rPr lang="en-US" dirty="0"/>
              <a:t>God RULES time ... He appoints everything ... </a:t>
            </a:r>
          </a:p>
          <a:p>
            <a:r>
              <a:rPr lang="en-US" dirty="0"/>
              <a:t>Don’t lose heart over the burdens ... Instead,</a:t>
            </a:r>
          </a:p>
          <a:p>
            <a:r>
              <a:rPr lang="en-US" dirty="0"/>
              <a:t>REVERE Him ... Let Him </a:t>
            </a:r>
            <a:r>
              <a:rPr lang="en-US"/>
              <a:t>fill eternity within ...</a:t>
            </a:r>
            <a:endParaRPr lang="en-US" dirty="0"/>
          </a:p>
          <a:p>
            <a:r>
              <a:rPr lang="en-US" dirty="0"/>
              <a:t>He makes everything BEAUTIFUL in His time.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400D3-BC28-4A52-9CF6-769DC83A5F2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ock&#10;&#10;Description automatically generated">
            <a:extLst>
              <a:ext uri="{FF2B5EF4-FFF2-40B4-BE49-F238E27FC236}">
                <a16:creationId xmlns:a16="http://schemas.microsoft.com/office/drawing/2014/main" id="{3484FB1F-D58A-48AB-9064-682FA80C2175}"/>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8271" b="9091"/>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080119" y="5401630"/>
            <a:ext cx="8858865" cy="855727"/>
          </a:xfrm>
        </p:spPr>
        <p:txBody>
          <a:bodyPr>
            <a:noAutofit/>
          </a:bodyPr>
          <a:lstStyle/>
          <a:p>
            <a:pPr algn="l"/>
            <a:r>
              <a:rPr lang="en-US" sz="8800" b="1" dirty="0">
                <a:solidFill>
                  <a:schemeClr val="bg1"/>
                </a:solidFill>
                <a:effectLst>
                  <a:glow rad="190500">
                    <a:srgbClr val="002060"/>
                  </a:glow>
                </a:effectLst>
                <a:latin typeface="Gill Sans MT" panose="020B0502020104020203" pitchFamily="34" charset="0"/>
              </a:rPr>
              <a:t>LET’S PRAY!</a:t>
            </a:r>
          </a:p>
        </p:txBody>
      </p:sp>
    </p:spTree>
    <p:extLst>
      <p:ext uri="{BB962C8B-B14F-4D97-AF65-F5344CB8AC3E}">
        <p14:creationId xmlns:p14="http://schemas.microsoft.com/office/powerpoint/2010/main" val="201902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a:t>
            </a:r>
          </a:p>
        </p:txBody>
      </p:sp>
      <p:sp>
        <p:nvSpPr>
          <p:cNvPr id="3" name="Content Placeholder 2"/>
          <p:cNvSpPr>
            <a:spLocks noGrp="1"/>
          </p:cNvSpPr>
          <p:nvPr>
            <p:ph idx="1"/>
          </p:nvPr>
        </p:nvSpPr>
        <p:spPr>
          <a:xfrm>
            <a:off x="365234" y="1372862"/>
            <a:ext cx="11826765" cy="4851400"/>
          </a:xfrm>
        </p:spPr>
        <p:txBody>
          <a:bodyPr>
            <a:noAutofit/>
          </a:bodyPr>
          <a:lstStyle/>
          <a:p>
            <a:r>
              <a:rPr lang="en-US" sz="4800" dirty="0"/>
              <a:t>When SPENT ............... Called HISTORY</a:t>
            </a:r>
          </a:p>
          <a:p>
            <a:endParaRPr lang="en-US" sz="4800" dirty="0"/>
          </a:p>
          <a:p>
            <a:r>
              <a:rPr lang="en-US" sz="4800" dirty="0"/>
              <a:t>When IMMINENT ....... Called FUTURE</a:t>
            </a:r>
          </a:p>
          <a:p>
            <a:endParaRPr lang="en-US" sz="4800" dirty="0"/>
          </a:p>
          <a:p>
            <a:r>
              <a:rPr lang="en-US" sz="4800" dirty="0"/>
              <a:t>When HERE NOW ....... Called PRESENT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a:t>
            </a:r>
          </a:p>
        </p:txBody>
      </p:sp>
      <p:sp>
        <p:nvSpPr>
          <p:cNvPr id="3" name="Content Placeholder 2"/>
          <p:cNvSpPr>
            <a:spLocks noGrp="1"/>
          </p:cNvSpPr>
          <p:nvPr>
            <p:ph idx="1"/>
          </p:nvPr>
        </p:nvSpPr>
        <p:spPr/>
        <p:txBody>
          <a:bodyPr/>
          <a:lstStyle/>
          <a:p>
            <a:r>
              <a:rPr lang="en-US" dirty="0"/>
              <a:t>WEBSTER says ...  Time is ...  “The period between two events or during which something exists, happens or acts.” </a:t>
            </a:r>
          </a:p>
          <a:p>
            <a:br>
              <a:rPr lang="en-US" dirty="0"/>
            </a:br>
            <a:endParaRPr lang="en-US" dirty="0"/>
          </a:p>
          <a:p>
            <a:r>
              <a:rPr lang="en-US" dirty="0"/>
              <a:t>	It is “measured or measurable duration.”</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SAY ...</a:t>
            </a:r>
          </a:p>
        </p:txBody>
      </p:sp>
      <p:sp>
        <p:nvSpPr>
          <p:cNvPr id="3" name="Content Placeholder 2"/>
          <p:cNvSpPr>
            <a:spLocks noGrp="1"/>
          </p:cNvSpPr>
          <p:nvPr>
            <p:ph idx="1"/>
          </p:nvPr>
        </p:nvSpPr>
        <p:spPr/>
        <p:txBody>
          <a:bodyPr/>
          <a:lstStyle/>
          <a:p>
            <a:r>
              <a:rPr lang="en-US" dirty="0"/>
              <a:t>Time is ...  “The dimension of God’s creation that relates to finite duration (infinite duration is eternity) between eternity past and eternity future, in which creation exists, happens and acts.”</a:t>
            </a:r>
          </a:p>
          <a:p>
            <a:endParaRPr lang="en-US"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512323" y="4290406"/>
            <a:ext cx="3618690" cy="1417855"/>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8155021" y="4306618"/>
            <a:ext cx="3827386" cy="1417855"/>
          </a:xfrm>
          <a:prstGeom prst="rect">
            <a:avLst/>
          </a:prstGeom>
          <a:noFill/>
          <a:ln w="9525">
            <a:noFill/>
            <a:miter lim="800000"/>
            <a:headEnd/>
            <a:tailEnd/>
          </a:ln>
          <a:effectLst/>
        </p:spPr>
      </p:pic>
      <p:sp>
        <p:nvSpPr>
          <p:cNvPr id="6" name="TextBox 5"/>
          <p:cNvSpPr txBox="1"/>
          <p:nvPr/>
        </p:nvSpPr>
        <p:spPr>
          <a:xfrm>
            <a:off x="1524001" y="5657672"/>
            <a:ext cx="2898843"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ETERNITY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PAST</a:t>
            </a:r>
          </a:p>
        </p:txBody>
      </p:sp>
      <p:sp>
        <p:nvSpPr>
          <p:cNvPr id="7" name="TextBox 6"/>
          <p:cNvSpPr txBox="1"/>
          <p:nvPr/>
        </p:nvSpPr>
        <p:spPr>
          <a:xfrm>
            <a:off x="7769158" y="5657672"/>
            <a:ext cx="2898843"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ETERNITY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FUTURE</a:t>
            </a:r>
          </a:p>
        </p:txBody>
      </p:sp>
      <p:sp>
        <p:nvSpPr>
          <p:cNvPr id="10" name="TextBox 9"/>
          <p:cNvSpPr txBox="1"/>
          <p:nvPr/>
        </p:nvSpPr>
        <p:spPr>
          <a:xfrm>
            <a:off x="4286655" y="5564222"/>
            <a:ext cx="3618690" cy="1200329"/>
          </a:xfrm>
          <a:prstGeom prst="rect">
            <a:avLst/>
          </a:prstGeom>
          <a:noFill/>
        </p:spPr>
        <p:txBody>
          <a:bodyPr wrap="square" rtlCol="0">
            <a:spAutoFit/>
          </a:bodyPr>
          <a:lstStyle/>
          <a:p>
            <a:pPr algn="ctr"/>
            <a:r>
              <a:rPr lang="en-US" sz="7200" b="1" dirty="0">
                <a:effectLst>
                  <a:outerShdw blurRad="38100" dist="38100" dir="2700000" algn="tl">
                    <a:srgbClr val="000000">
                      <a:alpha val="43137"/>
                    </a:srgbClr>
                  </a:outerShdw>
                </a:effectLst>
              </a:rPr>
              <a:t>(TIME)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63666" y="1998941"/>
            <a:ext cx="2062618" cy="83657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05075" y="3235795"/>
            <a:ext cx="8615363" cy="2566489"/>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38326" y="1895300"/>
            <a:ext cx="8615363" cy="914401"/>
          </a:xfrm>
          <a:prstGeom prst="rect">
            <a:avLst/>
          </a:prstGeom>
          <a:solidFill>
            <a:schemeClr val="bg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cstate="print"/>
          <a:srcRect b="23508"/>
          <a:stretch/>
        </p:blipFill>
        <p:spPr bwMode="auto">
          <a:xfrm>
            <a:off x="0" y="2147225"/>
            <a:ext cx="12133959" cy="47107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 </a:t>
            </a:r>
            <a:r>
              <a:rPr lang="en-US" u="sng" dirty="0"/>
              <a:t>CREATED</a:t>
            </a:r>
            <a:r>
              <a:rPr lang="en-US" dirty="0"/>
              <a:t> Time</a:t>
            </a:r>
          </a:p>
        </p:txBody>
      </p:sp>
      <p:sp>
        <p:nvSpPr>
          <p:cNvPr id="3" name="Content Placeholder 2"/>
          <p:cNvSpPr>
            <a:spLocks noGrp="1"/>
          </p:cNvSpPr>
          <p:nvPr>
            <p:ph idx="1"/>
          </p:nvPr>
        </p:nvSpPr>
        <p:spPr/>
        <p:txBody>
          <a:bodyPr/>
          <a:lstStyle/>
          <a:p>
            <a:r>
              <a:rPr lang="en-US" dirty="0"/>
              <a:t>Genesis 1:1 In the beginning God created</a:t>
            </a:r>
            <a:endParaRPr lang="en-US" sz="1600" dirty="0"/>
          </a:p>
          <a:p>
            <a:endParaRPr lang="en-US" sz="1600" dirty="0"/>
          </a:p>
          <a:p>
            <a:r>
              <a:rPr lang="en-US" dirty="0"/>
              <a:t>Hebrews 1:2  “God ... has spoken to us by his Son, whom he appointed heir of all things, and through whom he made the </a:t>
            </a:r>
            <a:r>
              <a:rPr lang="en-US" u="sng" dirty="0"/>
              <a:t>universe [lit. “the ages]</a:t>
            </a:r>
            <a:r>
              <a:rPr lang="en-US" dirty="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3074"/>
                                        </p:tgtEl>
                                      </p:cBhvr>
                                    </p:animEffect>
                                    <p:set>
                                      <p:cBhvr>
                                        <p:cTn id="10" dur="1" fill="hold">
                                          <p:stCondLst>
                                            <p:cond delay="499"/>
                                          </p:stCondLst>
                                        </p:cTn>
                                        <p:tgtEl>
                                          <p:spTgt spid="3074"/>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a:t>
            </a:r>
            <a:r>
              <a:rPr lang="en-US" u="sng" dirty="0"/>
              <a:t>CONTROLS</a:t>
            </a:r>
            <a:r>
              <a:rPr lang="en-US" dirty="0"/>
              <a:t> Time</a:t>
            </a:r>
          </a:p>
        </p:txBody>
      </p:sp>
      <p:sp>
        <p:nvSpPr>
          <p:cNvPr id="3" name="Content Placeholder 2"/>
          <p:cNvSpPr>
            <a:spLocks noGrp="1"/>
          </p:cNvSpPr>
          <p:nvPr>
            <p:ph idx="1"/>
          </p:nvPr>
        </p:nvSpPr>
        <p:spPr/>
        <p:txBody>
          <a:bodyPr/>
          <a:lstStyle/>
          <a:p>
            <a:r>
              <a:rPr lang="en-US" dirty="0"/>
              <a:t>Eph 1:11... being predestined according to the purpose of Him who works all things according to the counsel of His will, (NKJ)</a:t>
            </a:r>
            <a:endParaRPr lang="en-US" dirty="0">
              <a:solidFill>
                <a:schemeClr val="bg1"/>
              </a:solidFill>
            </a:endParaRPr>
          </a:p>
        </p:txBody>
      </p:sp>
      <p:sp>
        <p:nvSpPr>
          <p:cNvPr id="7" name="TextBox 6"/>
          <p:cNvSpPr txBox="1"/>
          <p:nvPr/>
        </p:nvSpPr>
        <p:spPr>
          <a:xfrm>
            <a:off x="1524000" y="4221805"/>
            <a:ext cx="9144001" cy="1569660"/>
          </a:xfrm>
          <a:prstGeom prst="rect">
            <a:avLst/>
          </a:prstGeom>
          <a:noFill/>
        </p:spPr>
        <p:txBody>
          <a:bodyPr wrap="square" rtlCol="0">
            <a:spAutoFit/>
          </a:bodyPr>
          <a:lstStyle/>
          <a:p>
            <a:pPr algn="ctr"/>
            <a:r>
              <a:rPr lang="en-US" sz="9600" b="1" dirty="0">
                <a:effectLst>
                  <a:outerShdw blurRad="38100" dist="38100" dir="2700000" algn="tl">
                    <a:srgbClr val="000000">
                      <a:alpha val="43137"/>
                    </a:srgbClr>
                  </a:outerShdw>
                </a:effectLst>
              </a:rPr>
              <a:t>Point: God Rules!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2679</Words>
  <Application>Microsoft Office PowerPoint</Application>
  <PresentationFormat>Widescreen</PresentationFormat>
  <Paragraphs>245</Paragraphs>
  <Slides>42</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Black</vt:lpstr>
      <vt:lpstr>Arial Narrow</vt:lpstr>
      <vt:lpstr>Calibri</vt:lpstr>
      <vt:lpstr>Gill Sans MT</vt:lpstr>
      <vt:lpstr>Symbol</vt:lpstr>
      <vt:lpstr>Office Theme</vt:lpstr>
      <vt:lpstr>Be happy in an …</vt:lpstr>
      <vt:lpstr>Be happy in an…</vt:lpstr>
      <vt:lpstr>Be happy in an…</vt:lpstr>
      <vt:lpstr>What is this thing called:</vt:lpstr>
      <vt:lpstr>TIME ...</vt:lpstr>
      <vt:lpstr>TIME ...</vt:lpstr>
      <vt:lpstr>I SAY ...</vt:lpstr>
      <vt:lpstr>God CREATED Time</vt:lpstr>
      <vt:lpstr>God CONTROLS Time</vt:lpstr>
      <vt:lpstr>This brings us to ...</vt:lpstr>
      <vt:lpstr>God Rules: AFFIRMED</vt:lpstr>
      <vt:lpstr>God Rules: ILLUSTRATED</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An APPOINTED TIME: </vt:lpstr>
      <vt:lpstr>The POINT: </vt:lpstr>
      <vt:lpstr>God Rules: QUESTIONED</vt:lpstr>
      <vt:lpstr>God Rules: EXPLAINED</vt:lpstr>
      <vt:lpstr>His Rule is: MAN RELATED</vt:lpstr>
      <vt:lpstr>His Rule is: BEAUTIFUL</vt:lpstr>
      <vt:lpstr>His Rule is: PENETRATING</vt:lpstr>
      <vt:lpstr>It’s: INCOMPREHENSIBLE</vt:lpstr>
      <vt:lpstr>It’s: INCOMPREHENSIBLE</vt:lpstr>
      <vt:lpstr>His Rule is: BEST</vt:lpstr>
      <vt:lpstr>His Rule is: FOREVER</vt:lpstr>
      <vt:lpstr>His Rule is: UNCHANGING</vt:lpstr>
      <vt:lpstr>His Rule is: AWESOME</vt:lpstr>
      <vt:lpstr>Final EXPLAINATION</vt:lpstr>
      <vt:lpstr>We are ACCOUNTABLE</vt:lpstr>
      <vt:lpstr>Take this with you...</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63</cp:revision>
  <dcterms:created xsi:type="dcterms:W3CDTF">2020-07-13T15:12:28Z</dcterms:created>
  <dcterms:modified xsi:type="dcterms:W3CDTF">2021-05-21T01:59:33Z</dcterms:modified>
</cp:coreProperties>
</file>