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9" r:id="rId3"/>
    <p:sldId id="299" r:id="rId4"/>
    <p:sldId id="298" r:id="rId5"/>
    <p:sldId id="352" r:id="rId6"/>
    <p:sldId id="349" r:id="rId7"/>
    <p:sldId id="348" r:id="rId8"/>
    <p:sldId id="303" r:id="rId9"/>
    <p:sldId id="304" r:id="rId10"/>
    <p:sldId id="305" r:id="rId11"/>
    <p:sldId id="351" r:id="rId12"/>
    <p:sldId id="342" r:id="rId13"/>
    <p:sldId id="343" r:id="rId14"/>
    <p:sldId id="344" r:id="rId15"/>
    <p:sldId id="345" r:id="rId16"/>
    <p:sldId id="311" r:id="rId17"/>
    <p:sldId id="312" r:id="rId18"/>
    <p:sldId id="313" r:id="rId19"/>
    <p:sldId id="314" r:id="rId20"/>
    <p:sldId id="315" r:id="rId21"/>
    <p:sldId id="316" r:id="rId22"/>
    <p:sldId id="317" r:id="rId23"/>
    <p:sldId id="318" r:id="rId24"/>
    <p:sldId id="302" r:id="rId25"/>
    <p:sldId id="322" r:id="rId26"/>
    <p:sldId id="323" r:id="rId27"/>
    <p:sldId id="324" r:id="rId28"/>
    <p:sldId id="325" r:id="rId29"/>
    <p:sldId id="326" r:id="rId30"/>
    <p:sldId id="327" r:id="rId31"/>
    <p:sldId id="329" r:id="rId32"/>
    <p:sldId id="330" r:id="rId33"/>
    <p:sldId id="331" r:id="rId34"/>
    <p:sldId id="346" r:id="rId35"/>
    <p:sldId id="332" r:id="rId36"/>
    <p:sldId id="353" r:id="rId37"/>
    <p:sldId id="338" r:id="rId38"/>
    <p:sldId id="339" r:id="rId39"/>
    <p:sldId id="340" r:id="rId40"/>
    <p:sldId id="355" r:id="rId41"/>
    <p:sldId id="356" r:id="rId42"/>
    <p:sldId id="341" r:id="rId43"/>
    <p:sldId id="357" r:id="rId44"/>
    <p:sldId id="347" r:id="rId45"/>
    <p:sldId id="292" r:id="rId46"/>
    <p:sldId id="359" r:id="rId47"/>
    <p:sldId id="358" r:id="rId48"/>
    <p:sldId id="29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D5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98" autoAdjust="0"/>
    <p:restoredTop sz="70352" autoAdjust="0"/>
  </p:normalViewPr>
  <p:slideViewPr>
    <p:cSldViewPr snapToGrid="0">
      <p:cViewPr varScale="1">
        <p:scale>
          <a:sx n="57" d="100"/>
          <a:sy n="57" d="100"/>
        </p:scale>
        <p:origin x="936" y="48"/>
      </p:cViewPr>
      <p:guideLst/>
    </p:cSldViewPr>
  </p:slideViewPr>
  <p:notesTextViewPr>
    <p:cViewPr>
      <p:scale>
        <a:sx n="1" d="1"/>
        <a:sy n="1" d="1"/>
      </p:scale>
      <p:origin x="0" y="-4099"/>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C01F5-6E2C-4914-9949-E238DD030732}"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26CE0-990C-46E7-85EA-49227E1A8615}" type="slidenum">
              <a:rPr lang="en-US" smtClean="0"/>
              <a:t>‹#›</a:t>
            </a:fld>
            <a:endParaRPr lang="en-US"/>
          </a:p>
        </p:txBody>
      </p:sp>
    </p:spTree>
    <p:extLst>
      <p:ext uri="{BB962C8B-B14F-4D97-AF65-F5344CB8AC3E}">
        <p14:creationId xmlns:p14="http://schemas.microsoft.com/office/powerpoint/2010/main" val="2233799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illustrations/background-balloon-colorful-color-150006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ublicdomainpictures.net/en/view-image.php?image=294552&amp;picture=sunken-garde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pikist.com/free-photo-xoci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investmentzen/2984267478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lickr.com/photos/29320962@N07/925152640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pikrepo.com/nvnpp/herd-of-sheep-on-green-grass-field-during-daytim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digitalcurrency/243894112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pload.wikimedia.org/wikipedia/commons/d/d3/Zesrandy_choir_2.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eedpix.com/photo/download/632441/harem-eastern-girl-barn-princess-east-story-dress-magic-smil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lickr.com/photos/archer10/3212143420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ublicdomainpictures.net/en/view-image.php?image=44463&amp;picture=fuel-gaug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pload.wikimedia.org/wikipedia/commons/9/98/F5_tornado_Elie_Manitoba_2007.jp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benzilla.com/"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the-thinker-bronze-sculpture-rodin-1090227/"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pixabay.com/photos/fool-court-jester-clown-funny-147618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pixabay.com/photos/the-thinker-bronze-sculpture-rodin-1090227/"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pixabay.com/photos/fool-court-jester-clown-funny-1476189/"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photos/cemetery-grave-stones-grave-277382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photos/cemetery-grave-stones-grave-2773827/"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pixabay.com/photos/the-thinker-bronze-sculpture-rodin-1090227/"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ixabay.com/photos/fool-court-jester-clown-funny-1476189/"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photos/the-thinker-bronze-sculpture-rodin-1090227/"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pixabay.com/photos/fool-court-jester-clown-funny-14761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illustrations/background-balloon-colorful-color-1500060/"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pixabay.com/photos/planet-earth-earth-planet-global-4427436/"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vectors/smiley-happy-face-smile-lucky-559124/"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reesvg.org/laughing-smile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dfreephotos.com/albums/united-states/north-carolina/raleigh/governors-mansion-raleigh-north-carolina.jp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grapes-grape-vine-purple-green-472510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https://pixabay.com/illustrations/background-balloon-colorful-color-1500060/</a:t>
            </a:r>
            <a:endParaRPr lang="en-US" dirty="0"/>
          </a:p>
          <a:p>
            <a:endParaRPr lang="en-US" dirty="0"/>
          </a:p>
          <a:p>
            <a:r>
              <a:rPr lang="en-US" dirty="0"/>
              <a:t>World = edited from </a:t>
            </a:r>
            <a:r>
              <a:rPr lang="en-US" dirty="0">
                <a:hlinkClick r:id="rId4"/>
              </a:rPr>
              <a:t>https://pixabay.com/photos/planet-earth-earth-planet-global-4427436/</a:t>
            </a:r>
            <a:endParaRPr lang="en-US" dirty="0"/>
          </a:p>
          <a:p>
            <a:endParaRPr lang="en-US" dirty="0"/>
          </a:p>
          <a:p>
            <a:r>
              <a:rPr lang="en-US" dirty="0"/>
              <a:t>World = edited from </a:t>
            </a:r>
            <a:r>
              <a:rPr lang="en-US" dirty="0">
                <a:hlinkClick r:id="rId4"/>
              </a:rPr>
              <a:t>https://pixabay.com/photos/planet-earth-earth-planet-global-4427436/</a:t>
            </a:r>
            <a:endParaRPr lang="en-US" dirty="0"/>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a:t>
            </a:fld>
            <a:endParaRPr lang="en-US"/>
          </a:p>
        </p:txBody>
      </p:sp>
    </p:spTree>
    <p:extLst>
      <p:ext uri="{BB962C8B-B14F-4D97-AF65-F5344CB8AC3E}">
        <p14:creationId xmlns:p14="http://schemas.microsoft.com/office/powerpoint/2010/main" val="967231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https://www.publicdomainpictures.net/en/view-image.php?image=294552&amp;picture=sunken-garden</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14</a:t>
            </a:fld>
            <a:endParaRPr lang="en-US"/>
          </a:p>
        </p:txBody>
      </p:sp>
    </p:spTree>
    <p:extLst>
      <p:ext uri="{BB962C8B-B14F-4D97-AF65-F5344CB8AC3E}">
        <p14:creationId xmlns:p14="http://schemas.microsoft.com/office/powerpoint/2010/main" val="336875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https://www.pikist.com/free-photo-xocig</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15</a:t>
            </a:fld>
            <a:endParaRPr lang="en-US"/>
          </a:p>
        </p:txBody>
      </p:sp>
    </p:spTree>
    <p:extLst>
      <p:ext uri="{BB962C8B-B14F-4D97-AF65-F5344CB8AC3E}">
        <p14:creationId xmlns:p14="http://schemas.microsoft.com/office/powerpoint/2010/main" val="93248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https://www.flickr.com/photos/investmentzen/29842674784</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16</a:t>
            </a:fld>
            <a:endParaRPr lang="en-US"/>
          </a:p>
        </p:txBody>
      </p:sp>
    </p:spTree>
    <p:extLst>
      <p:ext uri="{BB962C8B-B14F-4D97-AF65-F5344CB8AC3E}">
        <p14:creationId xmlns:p14="http://schemas.microsoft.com/office/powerpoint/2010/main" val="1540871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https://www.flickr.com/photos/29320962@N07/9251526404</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17</a:t>
            </a:fld>
            <a:endParaRPr lang="en-US"/>
          </a:p>
        </p:txBody>
      </p:sp>
    </p:spTree>
    <p:extLst>
      <p:ext uri="{BB962C8B-B14F-4D97-AF65-F5344CB8AC3E}">
        <p14:creationId xmlns:p14="http://schemas.microsoft.com/office/powerpoint/2010/main" val="927992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https://www.pikrepo.com/nvnpp/herd-of-sheep-on-green-grass-field-during-daytime</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18</a:t>
            </a:fld>
            <a:endParaRPr lang="en-US"/>
          </a:p>
        </p:txBody>
      </p:sp>
    </p:spTree>
    <p:extLst>
      <p:ext uri="{BB962C8B-B14F-4D97-AF65-F5344CB8AC3E}">
        <p14:creationId xmlns:p14="http://schemas.microsoft.com/office/powerpoint/2010/main" val="814168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https://www.flickr.com/photos/digitalcurrency/2438941120</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19</a:t>
            </a:fld>
            <a:endParaRPr lang="en-US"/>
          </a:p>
        </p:txBody>
      </p:sp>
    </p:spTree>
    <p:extLst>
      <p:ext uri="{BB962C8B-B14F-4D97-AF65-F5344CB8AC3E}">
        <p14:creationId xmlns:p14="http://schemas.microsoft.com/office/powerpoint/2010/main" val="1560411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https://upload.wikimedia.org/wikipedia/commons/d/d3/Zesrandy_choir_2.JPG</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20</a:t>
            </a:fld>
            <a:endParaRPr lang="en-US"/>
          </a:p>
        </p:txBody>
      </p:sp>
    </p:spTree>
    <p:extLst>
      <p:ext uri="{BB962C8B-B14F-4D97-AF65-F5344CB8AC3E}">
        <p14:creationId xmlns:p14="http://schemas.microsoft.com/office/powerpoint/2010/main" val="2782574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hlinkClick r:id="rId3"/>
              </a:rPr>
              <a:t>https://www.needpix.com/photo/download/632441/harem-eastern-girl-barn-princess-east-story-dress-magic-smile</a:t>
            </a:r>
            <a:endParaRPr lang="en-US" sz="2800" dirty="0"/>
          </a:p>
          <a:p>
            <a:endParaRPr lang="en-US" sz="2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and what gives a man sensual delight– a harem of beautiful concubines! (</a:t>
            </a:r>
            <a:r>
              <a:rPr lang="en-US" sz="1800" b="0" i="0" u="none" strike="noStrike" baseline="0" dirty="0" err="1">
                <a:latin typeface="Arial" panose="020B0604020202020204" pitchFamily="34" charset="0"/>
              </a:rPr>
              <a:t>Ecc</a:t>
            </a:r>
            <a:r>
              <a:rPr lang="en-US" sz="1800" b="0" i="0" u="none" strike="noStrike" baseline="0" dirty="0">
                <a:latin typeface="Arial" panose="020B0604020202020204" pitchFamily="34" charset="0"/>
              </a:rPr>
              <a:t> 2:8 NET)</a:t>
            </a:r>
          </a:p>
          <a:p>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He had seven hundred wives of royal birth and three hundred concubines, and his wives led him astray.</a:t>
            </a:r>
          </a:p>
          <a:p>
            <a:pPr algn="l" rtl="0"/>
            <a:r>
              <a:rPr lang="en-US" sz="1800" b="0" i="0" u="none" strike="noStrike" baseline="0" dirty="0"/>
              <a:t> </a:t>
            </a:r>
            <a:r>
              <a:rPr lang="en-US" sz="1800" b="0" i="0" u="none" strike="noStrike" baseline="0" dirty="0">
                <a:latin typeface="Arial" panose="020B0604020202020204" pitchFamily="34" charset="0"/>
              </a:rPr>
              <a:t>(1Ki 11:3 NIV)</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21</a:t>
            </a:fld>
            <a:endParaRPr lang="en-US"/>
          </a:p>
        </p:txBody>
      </p:sp>
    </p:spTree>
    <p:extLst>
      <p:ext uri="{BB962C8B-B14F-4D97-AF65-F5344CB8AC3E}">
        <p14:creationId xmlns:p14="http://schemas.microsoft.com/office/powerpoint/2010/main" val="1941779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hlinkClick r:id="rId3"/>
              </a:rPr>
              <a:t>https://www.flickr.com/photos/archer10/32121434203</a:t>
            </a:r>
            <a:endParaRPr lang="en-US" sz="2800" dirty="0"/>
          </a:p>
          <a:p>
            <a:endParaRPr lang="en-US" sz="2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and what gives a man sensual delight– a harem of beautiful concubines! (</a:t>
            </a:r>
            <a:r>
              <a:rPr lang="en-US" sz="1800" b="0" i="0" u="none" strike="noStrike" baseline="0" dirty="0" err="1">
                <a:latin typeface="Arial" panose="020B0604020202020204" pitchFamily="34" charset="0"/>
              </a:rPr>
              <a:t>Ecc</a:t>
            </a:r>
            <a:r>
              <a:rPr lang="en-US" sz="1800" b="0" i="0" u="none" strike="noStrike" baseline="0" dirty="0">
                <a:latin typeface="Arial" panose="020B0604020202020204" pitchFamily="34" charset="0"/>
              </a:rPr>
              <a:t> 2:8 NET)</a:t>
            </a:r>
          </a:p>
          <a:p>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He had seven hundred wives of royal birth and three hundred concubines, and his wives led him astray.</a:t>
            </a:r>
          </a:p>
          <a:p>
            <a:pPr algn="l" rtl="0"/>
            <a:r>
              <a:rPr lang="en-US" sz="1800" b="0" i="0" u="none" strike="noStrike" baseline="0" dirty="0"/>
              <a:t> </a:t>
            </a:r>
            <a:r>
              <a:rPr lang="en-US" sz="1800" b="0" i="0" u="none" strike="noStrike" baseline="0" dirty="0">
                <a:latin typeface="Arial" panose="020B0604020202020204" pitchFamily="34" charset="0"/>
              </a:rPr>
              <a:t>(1Ki 11:3 NIV)</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22</a:t>
            </a:fld>
            <a:endParaRPr lang="en-US"/>
          </a:p>
        </p:txBody>
      </p:sp>
    </p:spTree>
    <p:extLst>
      <p:ext uri="{BB962C8B-B14F-4D97-AF65-F5344CB8AC3E}">
        <p14:creationId xmlns:p14="http://schemas.microsoft.com/office/powerpoint/2010/main" val="3249117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and what gives a man sensual delight– a harem of beautiful concubines! (</a:t>
            </a:r>
            <a:r>
              <a:rPr lang="en-US" sz="1800" b="0" i="0" u="none" strike="noStrike" baseline="0" dirty="0" err="1">
                <a:latin typeface="Arial" panose="020B0604020202020204" pitchFamily="34" charset="0"/>
              </a:rPr>
              <a:t>Ecc</a:t>
            </a:r>
            <a:r>
              <a:rPr lang="en-US" sz="1800" b="0" i="0" u="none" strike="noStrike" baseline="0" dirty="0">
                <a:latin typeface="Arial" panose="020B0604020202020204" pitchFamily="34" charset="0"/>
              </a:rPr>
              <a:t> 2:8 NET)</a:t>
            </a:r>
          </a:p>
          <a:p>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He had seven hundred wives of royal birth and three hundred concubines, and his wives led him astray.</a:t>
            </a:r>
          </a:p>
          <a:p>
            <a:pPr algn="l" rtl="0"/>
            <a:r>
              <a:rPr lang="en-US" sz="1800" b="0" i="0" u="none" strike="noStrike" baseline="0" dirty="0"/>
              <a:t> </a:t>
            </a:r>
            <a:r>
              <a:rPr lang="en-US" sz="1800" b="0" i="0" u="none" strike="noStrike" baseline="0" dirty="0">
                <a:latin typeface="Arial" panose="020B0604020202020204" pitchFamily="34" charset="0"/>
              </a:rPr>
              <a:t>(1Ki 11:3 NIV)</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23</a:t>
            </a:fld>
            <a:endParaRPr lang="en-US"/>
          </a:p>
        </p:txBody>
      </p:sp>
    </p:spTree>
    <p:extLst>
      <p:ext uri="{BB962C8B-B14F-4D97-AF65-F5344CB8AC3E}">
        <p14:creationId xmlns:p14="http://schemas.microsoft.com/office/powerpoint/2010/main" val="2642119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hlinkClick r:id="rId3"/>
              </a:rPr>
              <a:t>https://www.publicdomainpictures.net/en/view-image.php?image=44463&amp;picture=fuel-gauge</a:t>
            </a:r>
            <a:endParaRPr lang="en-US" dirty="0"/>
          </a:p>
        </p:txBody>
      </p:sp>
      <p:sp>
        <p:nvSpPr>
          <p:cNvPr id="4" name="Slide Number Placeholder 3"/>
          <p:cNvSpPr>
            <a:spLocks noGrp="1"/>
          </p:cNvSpPr>
          <p:nvPr>
            <p:ph type="sldNum" sz="quarter" idx="10"/>
          </p:nvPr>
        </p:nvSpPr>
        <p:spPr/>
        <p:txBody>
          <a:bodyPr/>
          <a:lstStyle/>
          <a:p>
            <a:fld id="{410CF491-FFD1-4426-B7EA-D9D43276D8E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https://upload.wikimedia.org/wikipedia/commons/9/98/F5_tornado_Elie_Manitoba_2007.jpg</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24</a:t>
            </a:fld>
            <a:endParaRPr lang="en-US"/>
          </a:p>
        </p:txBody>
      </p:sp>
    </p:spTree>
    <p:extLst>
      <p:ext uri="{BB962C8B-B14F-4D97-AF65-F5344CB8AC3E}">
        <p14:creationId xmlns:p14="http://schemas.microsoft.com/office/powerpoint/2010/main" val="1311346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http://www.benzilla.com/</a:t>
            </a:r>
            <a:endParaRPr lang="en-US" dirty="0"/>
          </a:p>
          <a:p>
            <a:endParaRPr lang="en-US" dirty="0"/>
          </a:p>
          <a:p>
            <a:r>
              <a:rPr lang="en-US" dirty="0"/>
              <a:t>Everything Solomon is saying is found in this page from the book of the Bible called Family Circus.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25</a:t>
            </a:fld>
            <a:endParaRPr lang="en-US"/>
          </a:p>
        </p:txBody>
      </p:sp>
    </p:spTree>
    <p:extLst>
      <p:ext uri="{BB962C8B-B14F-4D97-AF65-F5344CB8AC3E}">
        <p14:creationId xmlns:p14="http://schemas.microsoft.com/office/powerpoint/2010/main" val="301085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https://pixabay.com/photos/the-thinker-bronze-sculpture-rodin-1090227/</a:t>
            </a:r>
            <a:endParaRPr lang="en-US" dirty="0"/>
          </a:p>
          <a:p>
            <a:endParaRPr lang="en-US" dirty="0">
              <a:hlinkClick r:id="rId4"/>
            </a:endParaRPr>
          </a:p>
          <a:p>
            <a:r>
              <a:rPr lang="en-US" dirty="0">
                <a:hlinkClick r:id="rId4"/>
              </a:rPr>
              <a:t>https://pixabay.com/photos/fool-court-jester-clown-funny-1476189/</a:t>
            </a:r>
            <a:endParaRPr lang="en-US" dirty="0"/>
          </a:p>
          <a:p>
            <a:endParaRPr lang="en-US" dirty="0"/>
          </a:p>
          <a:p>
            <a:r>
              <a:rPr lang="en-US" dirty="0"/>
              <a:t>Wise man on one end, a madman (lunatic) on the other end, and the fool in the middle.  </a:t>
            </a:r>
          </a:p>
          <a:p>
            <a:endParaRPr lang="en-US" dirty="0"/>
          </a:p>
          <a:p>
            <a:r>
              <a:rPr lang="en-US" dirty="0"/>
              <a:t>Brilliant vs insane with the idiot in the middle. </a:t>
            </a:r>
          </a:p>
          <a:p>
            <a:endParaRPr lang="en-US" dirty="0"/>
          </a:p>
          <a:p>
            <a:r>
              <a:rPr lang="en-US" dirty="0"/>
              <a:t>Who could test this any better than I have?</a:t>
            </a:r>
          </a:p>
        </p:txBody>
      </p:sp>
      <p:sp>
        <p:nvSpPr>
          <p:cNvPr id="4" name="Slide Number Placeholder 3"/>
          <p:cNvSpPr>
            <a:spLocks noGrp="1"/>
          </p:cNvSpPr>
          <p:nvPr>
            <p:ph type="sldNum" sz="quarter" idx="5"/>
          </p:nvPr>
        </p:nvSpPr>
        <p:spPr/>
        <p:txBody>
          <a:bodyPr/>
          <a:lstStyle/>
          <a:p>
            <a:fld id="{84226CE0-990C-46E7-85EA-49227E1A8615}" type="slidenum">
              <a:rPr lang="en-US" smtClean="0"/>
              <a:t>26</a:t>
            </a:fld>
            <a:endParaRPr lang="en-US"/>
          </a:p>
        </p:txBody>
      </p:sp>
    </p:spTree>
    <p:extLst>
      <p:ext uri="{BB962C8B-B14F-4D97-AF65-F5344CB8AC3E}">
        <p14:creationId xmlns:p14="http://schemas.microsoft.com/office/powerpoint/2010/main" val="2568117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https://pixabay.com/photos/the-thinker-bronze-sculpture-rodin-1090227/</a:t>
            </a:r>
            <a:endParaRPr lang="en-US" dirty="0"/>
          </a:p>
          <a:p>
            <a:endParaRPr lang="en-US" dirty="0">
              <a:hlinkClick r:id="rId4"/>
            </a:endParaRPr>
          </a:p>
          <a:p>
            <a:r>
              <a:rPr lang="en-US" dirty="0">
                <a:hlinkClick r:id="rId4"/>
              </a:rPr>
              <a:t>https://pixabay.com/photos/fool-court-jester-clown-funny-1476189/</a:t>
            </a:r>
            <a:endParaRPr lang="en-US" dirty="0"/>
          </a:p>
          <a:p>
            <a:endParaRPr lang="en-US" dirty="0"/>
          </a:p>
          <a:p>
            <a:r>
              <a:rPr lang="en-US" dirty="0"/>
              <a:t>Wisdom wins! Hands down!</a:t>
            </a:r>
          </a:p>
          <a:p>
            <a:endParaRPr lang="en-US" dirty="0"/>
          </a:p>
          <a:p>
            <a:r>
              <a:rPr lang="en-US" dirty="0"/>
              <a:t>The wise see ahead while the fool is in the dark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27</a:t>
            </a:fld>
            <a:endParaRPr lang="en-US"/>
          </a:p>
        </p:txBody>
      </p:sp>
    </p:spTree>
    <p:extLst>
      <p:ext uri="{BB962C8B-B14F-4D97-AF65-F5344CB8AC3E}">
        <p14:creationId xmlns:p14="http://schemas.microsoft.com/office/powerpoint/2010/main" val="1867360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great exception.  </a:t>
            </a:r>
          </a:p>
          <a:p>
            <a:endParaRPr lang="en-US" dirty="0"/>
          </a:p>
          <a:p>
            <a:r>
              <a:rPr lang="en-US" dirty="0"/>
              <a:t>One exception: both the fool and the wise have something in common.  </a:t>
            </a:r>
          </a:p>
          <a:p>
            <a:r>
              <a:rPr lang="en-US" dirty="0"/>
              <a:t>Which renders even wisdom as meaningless. </a:t>
            </a:r>
          </a:p>
        </p:txBody>
      </p:sp>
      <p:sp>
        <p:nvSpPr>
          <p:cNvPr id="4" name="Slide Number Placeholder 3"/>
          <p:cNvSpPr>
            <a:spLocks noGrp="1"/>
          </p:cNvSpPr>
          <p:nvPr>
            <p:ph type="sldNum" sz="quarter" idx="5"/>
          </p:nvPr>
        </p:nvSpPr>
        <p:spPr/>
        <p:txBody>
          <a:bodyPr/>
          <a:lstStyle/>
          <a:p>
            <a:fld id="{84226CE0-990C-46E7-85EA-49227E1A8615}" type="slidenum">
              <a:rPr lang="en-US" smtClean="0"/>
              <a:t>28</a:t>
            </a:fld>
            <a:endParaRPr lang="en-US"/>
          </a:p>
        </p:txBody>
      </p:sp>
    </p:spTree>
    <p:extLst>
      <p:ext uri="{BB962C8B-B14F-4D97-AF65-F5344CB8AC3E}">
        <p14:creationId xmlns:p14="http://schemas.microsoft.com/office/powerpoint/2010/main" val="130870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https://pixabay.com/photos/cemetery-grave-stones-grave-2773827/</a:t>
            </a:r>
            <a:endParaRPr lang="en-US" dirty="0"/>
          </a:p>
          <a:p>
            <a:endParaRPr lang="en-US" dirty="0"/>
          </a:p>
          <a:p>
            <a:r>
              <a:rPr lang="en-US" dirty="0"/>
              <a:t>The great equalizer.  Wisdom does not prevent death.  </a:t>
            </a:r>
          </a:p>
        </p:txBody>
      </p:sp>
      <p:sp>
        <p:nvSpPr>
          <p:cNvPr id="4" name="Slide Number Placeholder 3"/>
          <p:cNvSpPr>
            <a:spLocks noGrp="1"/>
          </p:cNvSpPr>
          <p:nvPr>
            <p:ph type="sldNum" sz="quarter" idx="5"/>
          </p:nvPr>
        </p:nvSpPr>
        <p:spPr/>
        <p:txBody>
          <a:bodyPr/>
          <a:lstStyle/>
          <a:p>
            <a:fld id="{84226CE0-990C-46E7-85EA-49227E1A8615}" type="slidenum">
              <a:rPr lang="en-US" smtClean="0"/>
              <a:t>29</a:t>
            </a:fld>
            <a:endParaRPr lang="en-US"/>
          </a:p>
        </p:txBody>
      </p:sp>
    </p:spTree>
    <p:extLst>
      <p:ext uri="{BB962C8B-B14F-4D97-AF65-F5344CB8AC3E}">
        <p14:creationId xmlns:p14="http://schemas.microsoft.com/office/powerpoint/2010/main" val="3082180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PERFORMANCE - What you achieve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30</a:t>
            </a:fld>
            <a:endParaRPr lang="en-US"/>
          </a:p>
        </p:txBody>
      </p:sp>
    </p:spTree>
    <p:extLst>
      <p:ext uri="{BB962C8B-B14F-4D97-AF65-F5344CB8AC3E}">
        <p14:creationId xmlns:p14="http://schemas.microsoft.com/office/powerpoint/2010/main" val="20351061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https://pixabay.com/photos/cemetery-grave-stones-grave-2773827/</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brother Dave built up a great company and sold it only to die and leave all that he made to someone else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31</a:t>
            </a:fld>
            <a:endParaRPr lang="en-US"/>
          </a:p>
        </p:txBody>
      </p:sp>
    </p:spTree>
    <p:extLst>
      <p:ext uri="{BB962C8B-B14F-4D97-AF65-F5344CB8AC3E}">
        <p14:creationId xmlns:p14="http://schemas.microsoft.com/office/powerpoint/2010/main" val="2914922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https://pixabay.com/photos/the-thinker-bronze-sculpture-rodin-1090227/</a:t>
            </a:r>
            <a:endParaRPr lang="en-US" dirty="0"/>
          </a:p>
          <a:p>
            <a:endParaRPr lang="en-US" dirty="0">
              <a:hlinkClick r:id="rId4"/>
            </a:endParaRPr>
          </a:p>
          <a:p>
            <a:r>
              <a:rPr lang="en-US" dirty="0">
                <a:hlinkClick r:id="rId4"/>
              </a:rPr>
              <a:t>https://pixabay.com/photos/fool-court-jester-clown-funny-1476189/</a:t>
            </a:r>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32</a:t>
            </a:fld>
            <a:endParaRPr lang="en-US"/>
          </a:p>
        </p:txBody>
      </p:sp>
    </p:spTree>
    <p:extLst>
      <p:ext uri="{BB962C8B-B14F-4D97-AF65-F5344CB8AC3E}">
        <p14:creationId xmlns:p14="http://schemas.microsoft.com/office/powerpoint/2010/main" val="1380302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https://pixabay.com/photos/the-thinker-bronze-sculpture-rodin-1090227/</a:t>
            </a:r>
            <a:endParaRPr lang="en-US" dirty="0"/>
          </a:p>
          <a:p>
            <a:endParaRPr lang="en-US" dirty="0">
              <a:hlinkClick r:id="rId4"/>
            </a:endParaRPr>
          </a:p>
          <a:p>
            <a:r>
              <a:rPr lang="en-US" dirty="0">
                <a:hlinkClick r:id="rId4"/>
              </a:rPr>
              <a:t>https://pixabay.com/photos/fool-court-jester-clown-funny-1476189/</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33</a:t>
            </a:fld>
            <a:endParaRPr lang="en-US"/>
          </a:p>
        </p:txBody>
      </p:sp>
    </p:spTree>
    <p:extLst>
      <p:ext uri="{BB962C8B-B14F-4D97-AF65-F5344CB8AC3E}">
        <p14:creationId xmlns:p14="http://schemas.microsoft.com/office/powerpoint/2010/main" val="410163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Balloon background = </a:t>
            </a:r>
            <a:r>
              <a:rPr lang="en-US" dirty="0">
                <a:hlinkClick r:id="rId3"/>
              </a:rPr>
              <a:t>https://pixabay.com/illustrations/background-balloon-colorful-color-1500060/</a:t>
            </a:r>
            <a:endParaRPr lang="en-US" dirty="0"/>
          </a:p>
          <a:p>
            <a:endParaRPr lang="en-US" dirty="0"/>
          </a:p>
          <a:p>
            <a:r>
              <a:rPr lang="en-US" dirty="0"/>
              <a:t>World = edited from </a:t>
            </a:r>
            <a:r>
              <a:rPr lang="en-US" dirty="0">
                <a:hlinkClick r:id="rId4"/>
              </a:rPr>
              <a:t>https://pixabay.com/photos/planet-earth-earth-planet-global-4427436/</a:t>
            </a:r>
            <a:endParaRPr lang="en-US" dirty="0"/>
          </a:p>
          <a:p>
            <a:endParaRPr lang="en-US" dirty="0"/>
          </a:p>
          <a:p>
            <a:r>
              <a:rPr lang="en-US" dirty="0"/>
              <a:t>Be Happy in an UNFULFILLING World … </a:t>
            </a:r>
          </a:p>
          <a:p>
            <a:r>
              <a:rPr lang="en-US" dirty="0"/>
              <a:t>Fulfillment is NOT found in …</a:t>
            </a:r>
          </a:p>
          <a:p>
            <a:r>
              <a:rPr lang="en-US" dirty="0"/>
              <a:t>PLEASURE - What you feel  </a:t>
            </a:r>
          </a:p>
          <a:p>
            <a:r>
              <a:rPr lang="en-US" dirty="0"/>
              <a:t>PROJECTS - What you do </a:t>
            </a:r>
          </a:p>
          <a:p>
            <a:r>
              <a:rPr lang="en-US" dirty="0"/>
              <a:t>POSESSIONS - What you have </a:t>
            </a:r>
          </a:p>
          <a:p>
            <a:r>
              <a:rPr lang="en-US" dirty="0"/>
              <a:t>PRESTIGE - What you are </a:t>
            </a:r>
          </a:p>
          <a:p>
            <a:r>
              <a:rPr lang="en-US" dirty="0"/>
              <a:t>PLENTY - What amount you have </a:t>
            </a:r>
          </a:p>
          <a:p>
            <a:r>
              <a:rPr lang="en-US" dirty="0"/>
              <a:t>PRUDENCE - What you know </a:t>
            </a:r>
          </a:p>
          <a:p>
            <a:r>
              <a:rPr lang="en-US" dirty="0"/>
              <a:t>PERFORMANCE - What you achieve </a:t>
            </a:r>
          </a:p>
          <a:p>
            <a:r>
              <a:rPr lang="en-US" dirty="0"/>
              <a:t>Fulfillment IS found in …</a:t>
            </a:r>
          </a:p>
          <a:p>
            <a:r>
              <a:rPr lang="en-US" dirty="0"/>
              <a:t>God’s Gift of Satisfaction </a:t>
            </a:r>
          </a:p>
          <a:p>
            <a:r>
              <a:rPr lang="en-US" dirty="0"/>
              <a:t>God’s Gift of Enjoyment </a:t>
            </a:r>
          </a:p>
          <a:p>
            <a:r>
              <a:rPr lang="en-US" dirty="0"/>
              <a:t>God’s Gift of Wisdom </a:t>
            </a:r>
          </a:p>
          <a:p>
            <a:r>
              <a:rPr lang="en-US" dirty="0"/>
              <a:t>God’s Gift of Knowledge </a:t>
            </a:r>
          </a:p>
          <a:p>
            <a:r>
              <a:rPr lang="en-US" dirty="0"/>
              <a:t>God’s Gift of Happiness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a:t>
            </a:fld>
            <a:endParaRPr lang="en-US"/>
          </a:p>
        </p:txBody>
      </p:sp>
    </p:spTree>
    <p:extLst>
      <p:ext uri="{BB962C8B-B14F-4D97-AF65-F5344CB8AC3E}">
        <p14:creationId xmlns:p14="http://schemas.microsoft.com/office/powerpoint/2010/main" val="846012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to the one who pleases him, God gives wisdom, knowledge, and joy, but to the sinner, he gives the task of amassing wealth– only to give it to the one who pleases God. This task of the wicked is futile– like chasing the wind! (</a:t>
            </a:r>
            <a:r>
              <a:rPr lang="en-US" sz="1800" b="0" i="0" u="none" strike="noStrike" baseline="0" dirty="0" err="1">
                <a:latin typeface="Arial" panose="020B0604020202020204" pitchFamily="34" charset="0"/>
              </a:rPr>
              <a:t>Ecc</a:t>
            </a:r>
            <a:r>
              <a:rPr lang="en-US" sz="1800" b="0" i="0" u="none" strike="noStrike" baseline="0">
                <a:latin typeface="Arial" panose="020B0604020202020204" pitchFamily="34" charset="0"/>
              </a:rPr>
              <a:t> 2:26 NET)</a:t>
            </a:r>
            <a:endParaRPr lang="en-US"/>
          </a:p>
        </p:txBody>
      </p:sp>
      <p:sp>
        <p:nvSpPr>
          <p:cNvPr id="4" name="Slide Number Placeholder 3"/>
          <p:cNvSpPr>
            <a:spLocks noGrp="1"/>
          </p:cNvSpPr>
          <p:nvPr>
            <p:ph type="sldNum" sz="quarter" idx="5"/>
          </p:nvPr>
        </p:nvSpPr>
        <p:spPr/>
        <p:txBody>
          <a:bodyPr/>
          <a:lstStyle/>
          <a:p>
            <a:fld id="{84226CE0-990C-46E7-85EA-49227E1A8615}" type="slidenum">
              <a:rPr lang="en-US" smtClean="0"/>
              <a:t>37</a:t>
            </a:fld>
            <a:endParaRPr lang="en-US"/>
          </a:p>
        </p:txBody>
      </p:sp>
    </p:spTree>
    <p:extLst>
      <p:ext uri="{BB962C8B-B14F-4D97-AF65-F5344CB8AC3E}">
        <p14:creationId xmlns:p14="http://schemas.microsoft.com/office/powerpoint/2010/main" val="11020088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You see when you enjoy your job you are not working, you are living! </a:t>
            </a:r>
          </a:p>
          <a:p>
            <a:endParaRPr lang="en-US" sz="1800" b="0" i="0" u="none" strike="noStrike" baseline="0" dirty="0">
              <a:latin typeface="Arial" panose="020B0604020202020204" pitchFamily="34" charset="0"/>
            </a:endParaRP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For to the one who pleases him, God gives wisdom, knowledge, and joy, but to the sinner, he gives the task of amassing wealth– only to give it to the one who pleases God. This task of the wicked is futile– like chasing the wind! (</a:t>
            </a:r>
            <a:r>
              <a:rPr lang="en-US" sz="1800" b="0" i="0" u="none" strike="noStrike" baseline="0" dirty="0" err="1">
                <a:latin typeface="Arial" panose="020B0604020202020204" pitchFamily="34" charset="0"/>
              </a:rPr>
              <a:t>Ecc</a:t>
            </a:r>
            <a:r>
              <a:rPr lang="en-US" sz="1800" b="0" i="0" u="none" strike="noStrike" baseline="0" dirty="0">
                <a:latin typeface="Arial" panose="020B0604020202020204" pitchFamily="34" charset="0"/>
              </a:rPr>
              <a:t> 2:26 NET)</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38</a:t>
            </a:fld>
            <a:endParaRPr lang="en-US"/>
          </a:p>
        </p:txBody>
      </p:sp>
    </p:spTree>
    <p:extLst>
      <p:ext uri="{BB962C8B-B14F-4D97-AF65-F5344CB8AC3E}">
        <p14:creationId xmlns:p14="http://schemas.microsoft.com/office/powerpoint/2010/main" val="26577451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to the one who pleases him, God gives wisdom, knowledge, and joy, but to the sinner, he gives the task of amassing wealth– only to give it to the one who pleases God. This task of the wicked is futile– like chasing the wind! (</a:t>
            </a:r>
            <a:r>
              <a:rPr lang="en-US" sz="1800" b="0" i="0" u="none" strike="noStrike" baseline="0" dirty="0" err="1">
                <a:latin typeface="Arial" panose="020B0604020202020204" pitchFamily="34" charset="0"/>
              </a:rPr>
              <a:t>Ecc</a:t>
            </a:r>
            <a:r>
              <a:rPr lang="en-US" sz="1800" b="0" i="0" u="none" strike="noStrike" baseline="0">
                <a:latin typeface="Arial" panose="020B0604020202020204" pitchFamily="34" charset="0"/>
              </a:rPr>
              <a:t> 2:26 NET)</a:t>
            </a:r>
            <a:endParaRPr lang="en-US"/>
          </a:p>
        </p:txBody>
      </p:sp>
      <p:sp>
        <p:nvSpPr>
          <p:cNvPr id="4" name="Slide Number Placeholder 3"/>
          <p:cNvSpPr>
            <a:spLocks noGrp="1"/>
          </p:cNvSpPr>
          <p:nvPr>
            <p:ph type="sldNum" sz="quarter" idx="5"/>
          </p:nvPr>
        </p:nvSpPr>
        <p:spPr/>
        <p:txBody>
          <a:bodyPr/>
          <a:lstStyle/>
          <a:p>
            <a:fld id="{84226CE0-990C-46E7-85EA-49227E1A8615}" type="slidenum">
              <a:rPr lang="en-US" smtClean="0"/>
              <a:t>39</a:t>
            </a:fld>
            <a:endParaRPr lang="en-US"/>
          </a:p>
        </p:txBody>
      </p:sp>
    </p:spTree>
    <p:extLst>
      <p:ext uri="{BB962C8B-B14F-4D97-AF65-F5344CB8AC3E}">
        <p14:creationId xmlns:p14="http://schemas.microsoft.com/office/powerpoint/2010/main" val="4020528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to the one who pleases him, God gives wisdom, knowledge, and joy, but to the sinner, he gives the task of amassing wealth– only to give it to the one who pleases God. This task of the wicked is futile– like chasing the wind! (</a:t>
            </a:r>
            <a:r>
              <a:rPr lang="en-US" sz="1800" b="0" i="0" u="none" strike="noStrike" baseline="0" dirty="0" err="1">
                <a:latin typeface="Arial" panose="020B0604020202020204" pitchFamily="34" charset="0"/>
              </a:rPr>
              <a:t>Ecc</a:t>
            </a:r>
            <a:r>
              <a:rPr lang="en-US" sz="1800" b="0" i="0" u="none" strike="noStrike" baseline="0">
                <a:latin typeface="Arial" panose="020B0604020202020204" pitchFamily="34" charset="0"/>
              </a:rPr>
              <a:t> 2:26 NET)</a:t>
            </a:r>
            <a:endParaRPr lang="en-US"/>
          </a:p>
        </p:txBody>
      </p:sp>
      <p:sp>
        <p:nvSpPr>
          <p:cNvPr id="4" name="Slide Number Placeholder 3"/>
          <p:cNvSpPr>
            <a:spLocks noGrp="1"/>
          </p:cNvSpPr>
          <p:nvPr>
            <p:ph type="sldNum" sz="quarter" idx="5"/>
          </p:nvPr>
        </p:nvSpPr>
        <p:spPr/>
        <p:txBody>
          <a:bodyPr/>
          <a:lstStyle/>
          <a:p>
            <a:fld id="{84226CE0-990C-46E7-85EA-49227E1A8615}" type="slidenum">
              <a:rPr lang="en-US" smtClean="0"/>
              <a:t>40</a:t>
            </a:fld>
            <a:endParaRPr lang="en-US"/>
          </a:p>
        </p:txBody>
      </p:sp>
    </p:spTree>
    <p:extLst>
      <p:ext uri="{BB962C8B-B14F-4D97-AF65-F5344CB8AC3E}">
        <p14:creationId xmlns:p14="http://schemas.microsoft.com/office/powerpoint/2010/main" val="1760927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to the one who pleases him, God gives wisdom, knowledge, and joy, but to the sinner, he gives the task of amassing wealth– only to give it to the one who pleases God. This task of the wicked is futile– like chasing the wind! (</a:t>
            </a:r>
            <a:r>
              <a:rPr lang="en-US" sz="1800" b="0" i="0" u="none" strike="noStrike" baseline="0" dirty="0" err="1">
                <a:latin typeface="Arial" panose="020B0604020202020204" pitchFamily="34" charset="0"/>
              </a:rPr>
              <a:t>Ecc</a:t>
            </a:r>
            <a:r>
              <a:rPr lang="en-US" sz="1800" b="0" i="0" u="none" strike="noStrike" baseline="0">
                <a:latin typeface="Arial" panose="020B0604020202020204" pitchFamily="34" charset="0"/>
              </a:rPr>
              <a:t> 2:26 NET)</a:t>
            </a:r>
            <a:endParaRPr lang="en-US"/>
          </a:p>
        </p:txBody>
      </p:sp>
      <p:sp>
        <p:nvSpPr>
          <p:cNvPr id="4" name="Slide Number Placeholder 3"/>
          <p:cNvSpPr>
            <a:spLocks noGrp="1"/>
          </p:cNvSpPr>
          <p:nvPr>
            <p:ph type="sldNum" sz="quarter" idx="5"/>
          </p:nvPr>
        </p:nvSpPr>
        <p:spPr/>
        <p:txBody>
          <a:bodyPr/>
          <a:lstStyle/>
          <a:p>
            <a:fld id="{84226CE0-990C-46E7-85EA-49227E1A8615}" type="slidenum">
              <a:rPr lang="en-US" smtClean="0"/>
              <a:t>41</a:t>
            </a:fld>
            <a:endParaRPr lang="en-US"/>
          </a:p>
        </p:txBody>
      </p:sp>
    </p:spTree>
    <p:extLst>
      <p:ext uri="{BB962C8B-B14F-4D97-AF65-F5344CB8AC3E}">
        <p14:creationId xmlns:p14="http://schemas.microsoft.com/office/powerpoint/2010/main" val="1780523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the Christian we store it up in heaven as well!</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For the unbeliever it is only for now—to be given to someone else, which is meaningless and chasing the ever evasive wind.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42</a:t>
            </a:fld>
            <a:endParaRPr lang="en-US"/>
          </a:p>
        </p:txBody>
      </p:sp>
    </p:spTree>
    <p:extLst>
      <p:ext uri="{BB962C8B-B14F-4D97-AF65-F5344CB8AC3E}">
        <p14:creationId xmlns:p14="http://schemas.microsoft.com/office/powerpoint/2010/main" val="5964071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the Christian we store it up in heaven as well!</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For the unbeliever it is only for now—to be given to someone else, which is meaningless and chasing the ever evasive wind.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43</a:t>
            </a:fld>
            <a:endParaRPr lang="en-US"/>
          </a:p>
        </p:txBody>
      </p:sp>
    </p:spTree>
    <p:extLst>
      <p:ext uri="{BB962C8B-B14F-4D97-AF65-F5344CB8AC3E}">
        <p14:creationId xmlns:p14="http://schemas.microsoft.com/office/powerpoint/2010/main" val="4830918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For the Christian we store it up in heaven as well!</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For the unbeliever it is only for now—to be given to someone else, which is meaningless and chasing the ever evasive wind. </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44</a:t>
            </a:fld>
            <a:endParaRPr lang="en-US"/>
          </a:p>
        </p:txBody>
      </p:sp>
    </p:spTree>
    <p:extLst>
      <p:ext uri="{BB962C8B-B14F-4D97-AF65-F5344CB8AC3E}">
        <p14:creationId xmlns:p14="http://schemas.microsoft.com/office/powerpoint/2010/main" val="2438957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https://www.pikrepo.com/fkqkw/red-and-white-floral-gift-box</a:t>
            </a:r>
          </a:p>
        </p:txBody>
      </p:sp>
      <p:sp>
        <p:nvSpPr>
          <p:cNvPr id="4" name="Slide Number Placeholder 3"/>
          <p:cNvSpPr>
            <a:spLocks noGrp="1"/>
          </p:cNvSpPr>
          <p:nvPr>
            <p:ph type="sldNum" sz="quarter" idx="5"/>
          </p:nvPr>
        </p:nvSpPr>
        <p:spPr/>
        <p:txBody>
          <a:bodyPr/>
          <a:lstStyle/>
          <a:p>
            <a:fld id="{84226CE0-990C-46E7-85EA-49227E1A8615}" type="slidenum">
              <a:rPr lang="en-US" smtClean="0"/>
              <a:t>45</a:t>
            </a:fld>
            <a:endParaRPr lang="en-US"/>
          </a:p>
        </p:txBody>
      </p:sp>
    </p:spTree>
    <p:extLst>
      <p:ext uri="{BB962C8B-B14F-4D97-AF65-F5344CB8AC3E}">
        <p14:creationId xmlns:p14="http://schemas.microsoft.com/office/powerpoint/2010/main" val="4253391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https://www.pikrepo.com/fkqkw/red-and-white-floral-gift-box</a:t>
            </a:r>
          </a:p>
        </p:txBody>
      </p:sp>
      <p:sp>
        <p:nvSpPr>
          <p:cNvPr id="4" name="Slide Number Placeholder 3"/>
          <p:cNvSpPr>
            <a:spLocks noGrp="1"/>
          </p:cNvSpPr>
          <p:nvPr>
            <p:ph type="sldNum" sz="quarter" idx="5"/>
          </p:nvPr>
        </p:nvSpPr>
        <p:spPr/>
        <p:txBody>
          <a:bodyPr/>
          <a:lstStyle/>
          <a:p>
            <a:fld id="{84226CE0-990C-46E7-85EA-49227E1A8615}" type="slidenum">
              <a:rPr lang="en-US" smtClean="0"/>
              <a:t>46</a:t>
            </a:fld>
            <a:endParaRPr lang="en-US"/>
          </a:p>
        </p:txBody>
      </p:sp>
    </p:spTree>
    <p:extLst>
      <p:ext uri="{BB962C8B-B14F-4D97-AF65-F5344CB8AC3E}">
        <p14:creationId xmlns:p14="http://schemas.microsoft.com/office/powerpoint/2010/main" val="2984443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Happy in an UNFULFILLING World … </a:t>
            </a:r>
          </a:p>
          <a:p>
            <a:r>
              <a:rPr lang="en-US" dirty="0"/>
              <a:t>Fulfillment is NOT found in …</a:t>
            </a:r>
          </a:p>
          <a:p>
            <a:r>
              <a:rPr lang="en-US" dirty="0"/>
              <a:t>PLEASURE - What you feel  </a:t>
            </a:r>
          </a:p>
          <a:p>
            <a:r>
              <a:rPr lang="en-US" dirty="0"/>
              <a:t>PROJECTS - What you do </a:t>
            </a:r>
          </a:p>
          <a:p>
            <a:r>
              <a:rPr lang="en-US" dirty="0"/>
              <a:t>POSESSIONS - What you have </a:t>
            </a:r>
          </a:p>
          <a:p>
            <a:r>
              <a:rPr lang="en-US" dirty="0"/>
              <a:t>PRESTIGE - What you are </a:t>
            </a:r>
          </a:p>
          <a:p>
            <a:r>
              <a:rPr lang="en-US" dirty="0"/>
              <a:t>PLENTY - What amount you have </a:t>
            </a:r>
          </a:p>
          <a:p>
            <a:r>
              <a:rPr lang="en-US" dirty="0"/>
              <a:t>PRUDENCE - What you know </a:t>
            </a:r>
          </a:p>
          <a:p>
            <a:r>
              <a:rPr lang="en-US" dirty="0"/>
              <a:t>PERFORMANCE - What you achieve </a:t>
            </a:r>
          </a:p>
          <a:p>
            <a:r>
              <a:rPr lang="en-US" dirty="0"/>
              <a:t>Fulfillment IS found in …</a:t>
            </a:r>
          </a:p>
          <a:p>
            <a:r>
              <a:rPr lang="en-US" dirty="0"/>
              <a:t>God’s Gift of Satisfaction </a:t>
            </a:r>
          </a:p>
          <a:p>
            <a:r>
              <a:rPr lang="en-US" dirty="0"/>
              <a:t>God’s Gift of Enjoyment </a:t>
            </a:r>
          </a:p>
          <a:p>
            <a:r>
              <a:rPr lang="en-US" dirty="0"/>
              <a:t>God’s Gift of Wisdom </a:t>
            </a:r>
          </a:p>
          <a:p>
            <a:r>
              <a:rPr lang="en-US" dirty="0"/>
              <a:t>God’s Gift of Knowledge </a:t>
            </a:r>
          </a:p>
          <a:p>
            <a:r>
              <a:rPr lang="en-US" dirty="0"/>
              <a:t>God’s Gift of Happiness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5</a:t>
            </a:fld>
            <a:endParaRPr lang="en-US"/>
          </a:p>
        </p:txBody>
      </p:sp>
    </p:spTree>
    <p:extLst>
      <p:ext uri="{BB962C8B-B14F-4D97-AF65-F5344CB8AC3E}">
        <p14:creationId xmlns:p14="http://schemas.microsoft.com/office/powerpoint/2010/main" val="2016410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life as quantity is never ending …</a:t>
            </a:r>
          </a:p>
          <a:p>
            <a:r>
              <a:rPr lang="en-US" dirty="0"/>
              <a:t>Eternal life as quality is always fulfilling!</a:t>
            </a:r>
          </a:p>
        </p:txBody>
      </p:sp>
      <p:sp>
        <p:nvSpPr>
          <p:cNvPr id="4" name="Slide Number Placeholder 3"/>
          <p:cNvSpPr>
            <a:spLocks noGrp="1"/>
          </p:cNvSpPr>
          <p:nvPr>
            <p:ph type="sldNum" sz="quarter" idx="5"/>
          </p:nvPr>
        </p:nvSpPr>
        <p:spPr/>
        <p:txBody>
          <a:bodyPr/>
          <a:lstStyle/>
          <a:p>
            <a:fld id="{84226CE0-990C-46E7-85EA-49227E1A8615}" type="slidenum">
              <a:rPr lang="en-US" smtClean="0"/>
              <a:t>47</a:t>
            </a:fld>
            <a:endParaRPr lang="en-US"/>
          </a:p>
        </p:txBody>
      </p:sp>
    </p:spTree>
    <p:extLst>
      <p:ext uri="{BB962C8B-B14F-4D97-AF65-F5344CB8AC3E}">
        <p14:creationId xmlns:p14="http://schemas.microsoft.com/office/powerpoint/2010/main" val="1183942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Happy in an UNFULFILLING World … </a:t>
            </a:r>
          </a:p>
          <a:p>
            <a:r>
              <a:rPr lang="en-US" dirty="0"/>
              <a:t>Fulfillment is NOT found in …</a:t>
            </a:r>
          </a:p>
          <a:p>
            <a:r>
              <a:rPr lang="en-US" dirty="0"/>
              <a:t>PLEASURE - What you feel  </a:t>
            </a:r>
          </a:p>
          <a:p>
            <a:r>
              <a:rPr lang="en-US" dirty="0"/>
              <a:t>PROJECTS - What you do </a:t>
            </a:r>
          </a:p>
          <a:p>
            <a:r>
              <a:rPr lang="en-US" dirty="0"/>
              <a:t>POSESSIONS - What you have </a:t>
            </a:r>
          </a:p>
          <a:p>
            <a:r>
              <a:rPr lang="en-US" dirty="0"/>
              <a:t>PRESTIGE - What you are </a:t>
            </a:r>
          </a:p>
          <a:p>
            <a:r>
              <a:rPr lang="en-US" dirty="0"/>
              <a:t>PLENTY - What amount you have </a:t>
            </a:r>
          </a:p>
          <a:p>
            <a:r>
              <a:rPr lang="en-US" dirty="0"/>
              <a:t>PRUDENCE - What you know </a:t>
            </a:r>
          </a:p>
          <a:p>
            <a:r>
              <a:rPr lang="en-US" dirty="0"/>
              <a:t>PERFORMANCE - What you achieve </a:t>
            </a:r>
          </a:p>
          <a:p>
            <a:r>
              <a:rPr lang="en-US" dirty="0"/>
              <a:t>Fulfillment IS found in …</a:t>
            </a:r>
          </a:p>
          <a:p>
            <a:r>
              <a:rPr lang="en-US" dirty="0"/>
              <a:t>God’s Gift of Satisfaction </a:t>
            </a:r>
          </a:p>
          <a:p>
            <a:r>
              <a:rPr lang="en-US" dirty="0"/>
              <a:t>God’s Gift of Enjoyment </a:t>
            </a:r>
          </a:p>
          <a:p>
            <a:r>
              <a:rPr lang="en-US" dirty="0"/>
              <a:t>God’s Gift of Wisdom </a:t>
            </a:r>
          </a:p>
          <a:p>
            <a:r>
              <a:rPr lang="en-US" dirty="0"/>
              <a:t>God’s Gift of Knowledge </a:t>
            </a:r>
          </a:p>
          <a:p>
            <a:r>
              <a:rPr lang="en-US" dirty="0"/>
              <a:t>God’s Gift of Happiness </a:t>
            </a:r>
          </a:p>
          <a:p>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6</a:t>
            </a:fld>
            <a:endParaRPr lang="en-US"/>
          </a:p>
        </p:txBody>
      </p:sp>
    </p:spTree>
    <p:extLst>
      <p:ext uri="{BB962C8B-B14F-4D97-AF65-F5344CB8AC3E}">
        <p14:creationId xmlns:p14="http://schemas.microsoft.com/office/powerpoint/2010/main" val="383814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https://pixabay.com/vectors/smiley-happy-face-smile-lucky-559124/</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8</a:t>
            </a:fld>
            <a:endParaRPr lang="en-US"/>
          </a:p>
        </p:txBody>
      </p:sp>
    </p:spTree>
    <p:extLst>
      <p:ext uri="{BB962C8B-B14F-4D97-AF65-F5344CB8AC3E}">
        <p14:creationId xmlns:p14="http://schemas.microsoft.com/office/powerpoint/2010/main" val="32981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https://freesvg.org/laughing-smiley</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9</a:t>
            </a:fld>
            <a:endParaRPr lang="en-US"/>
          </a:p>
        </p:txBody>
      </p:sp>
    </p:spTree>
    <p:extLst>
      <p:ext uri="{BB962C8B-B14F-4D97-AF65-F5344CB8AC3E}">
        <p14:creationId xmlns:p14="http://schemas.microsoft.com/office/powerpoint/2010/main" val="2530074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https://www.goodfreephotos.com/albums/united-states/north-carolina/raleigh/governors-mansion-raleigh-north-carolina.jpg</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12</a:t>
            </a:fld>
            <a:endParaRPr lang="en-US"/>
          </a:p>
        </p:txBody>
      </p:sp>
    </p:spTree>
    <p:extLst>
      <p:ext uri="{BB962C8B-B14F-4D97-AF65-F5344CB8AC3E}">
        <p14:creationId xmlns:p14="http://schemas.microsoft.com/office/powerpoint/2010/main" val="817962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https://pixabay.com/photos/grapes-grape-vine-purple-green-4725102/</a:t>
            </a:r>
            <a:endParaRPr lang="en-US" dirty="0"/>
          </a:p>
        </p:txBody>
      </p:sp>
      <p:sp>
        <p:nvSpPr>
          <p:cNvPr id="4" name="Slide Number Placeholder 3"/>
          <p:cNvSpPr>
            <a:spLocks noGrp="1"/>
          </p:cNvSpPr>
          <p:nvPr>
            <p:ph type="sldNum" sz="quarter" idx="5"/>
          </p:nvPr>
        </p:nvSpPr>
        <p:spPr/>
        <p:txBody>
          <a:bodyPr/>
          <a:lstStyle/>
          <a:p>
            <a:fld id="{84226CE0-990C-46E7-85EA-49227E1A8615}" type="slidenum">
              <a:rPr lang="en-US" smtClean="0"/>
              <a:t>13</a:t>
            </a:fld>
            <a:endParaRPr lang="en-US"/>
          </a:p>
        </p:txBody>
      </p:sp>
    </p:spTree>
    <p:extLst>
      <p:ext uri="{BB962C8B-B14F-4D97-AF65-F5344CB8AC3E}">
        <p14:creationId xmlns:p14="http://schemas.microsoft.com/office/powerpoint/2010/main" val="2020745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2259B-228E-4593-AA8D-3487BD2D79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DCED23-A684-449E-8D9B-2E12482C32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B4C48F-E1DE-41B8-937A-7A9F74F3A98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3CB1D7A9-E385-4163-8245-E86BC425FF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A9BCB8-BD38-4541-A163-8A9238C7EC1E}"/>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80831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2338-43B2-4555-A412-0F7D908728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B9BADF-52D5-4E52-A640-A2F77C5D7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AF8314-4A72-4008-8C44-667FE113C728}"/>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77EE1F2B-31C9-4106-8580-EAD13B652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8BC1-C91C-4E57-9524-E7125F0E7C00}"/>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809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1F09B-0BEC-43A2-B2DA-10F4BBBF67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F0F0-EC9B-4B02-98B1-1DA2E9C49A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5535E-969B-45C8-86E4-634065F974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BF659F34-9719-42D5-885A-6A2989DFA4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9DB84-7B70-4EFA-B1F0-70ABF5FA1F2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5561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1C6CF-4A46-42EE-8F82-BE78401963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1FEE3-4FA3-4366-B2C4-B83FE25D1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19102-5B02-4B01-A4B2-931AEC896853}"/>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124267F8-B2BF-4067-9C5C-5C9E22D9F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F742E2-2403-457E-8439-48FCC2C21CB9}"/>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394437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AA33C-3912-469F-8BD9-0752E340AD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C8A04C-24EF-42A7-A083-3A9818488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9E5C23-F64D-4809-895C-5A3D8AF7C69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40861CA9-B627-47C1-8149-A6E538E9EB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42E6F5-F4BE-4FCD-BD92-D8279467DC8A}"/>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916251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E46E-CE32-48FF-8B01-D7A2B1BF6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8E804D-9FAA-4B28-A665-161D2B99F1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45DA75-EBD1-47F3-8A52-697CBC600D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5CB578-26A8-4A33-A32B-68AC3188FF0F}"/>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98BC1133-9309-4775-8D20-6EB27EA41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BA246-B284-4530-B782-F6BC472EF47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969881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308-889D-47A7-96EC-9A5E5E3373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26E148-6BAC-420B-A795-76262E9D71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D55549-A2EE-4231-888D-55B3DE1D40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19CAA7-6722-48C2-A5CC-2DA2E97ABD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E12262-AE87-449E-987C-961C2C58A0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B2278C-8766-4720-A0EB-661E65216FD5}"/>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8" name="Footer Placeholder 7">
            <a:extLst>
              <a:ext uri="{FF2B5EF4-FFF2-40B4-BE49-F238E27FC236}">
                <a16:creationId xmlns:a16="http://schemas.microsoft.com/office/drawing/2014/main" id="{67BE07E3-EDCB-40FD-96F8-64B41141DD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98067-B159-491A-95EA-BF4AE21FB7FD}"/>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4047617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DA5C7-7987-4F5A-A648-27E4F4DF8E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B03C89D-CEC6-4409-BFDA-8718B2FD37A9}"/>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4" name="Footer Placeholder 3">
            <a:extLst>
              <a:ext uri="{FF2B5EF4-FFF2-40B4-BE49-F238E27FC236}">
                <a16:creationId xmlns:a16="http://schemas.microsoft.com/office/drawing/2014/main" id="{E82F7A51-B91D-4D9F-B707-61CA88E18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F861C3-BD1B-4F88-BE3F-366F533BC663}"/>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6593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31F4B0-7876-410B-B2AA-E6856F6CA9E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3" name="Footer Placeholder 2">
            <a:extLst>
              <a:ext uri="{FF2B5EF4-FFF2-40B4-BE49-F238E27FC236}">
                <a16:creationId xmlns:a16="http://schemas.microsoft.com/office/drawing/2014/main" id="{88254F5C-ACDA-449D-8D1C-BEEB597C1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698A1-662C-40C3-9BDC-65552A1C26C7}"/>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1595358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1958C-4D98-419A-B75A-FE03ABED9D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DE5E41-FD29-4E81-8772-E516FE4479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1B164F-F275-4559-90F1-707579DD6D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5208F5-6D56-4614-B368-2FC15180839A}"/>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E0EB7FBC-C2EB-402D-8E69-233787DDC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0A158B-A846-4F1D-8405-4F2C477D6EB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62603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E384-6D80-43B6-A0E1-E2F808A1A4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5C01FE-6B16-4DB3-89F9-D2049B48B3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8C10D1-C4F3-4828-9853-A3C96F7CCE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C5FF9-5F42-4CC1-8FCB-24FE6691B37C}"/>
              </a:ext>
            </a:extLst>
          </p:cNvPr>
          <p:cNvSpPr>
            <a:spLocks noGrp="1"/>
          </p:cNvSpPr>
          <p:nvPr>
            <p:ph type="dt" sz="half" idx="10"/>
          </p:nvPr>
        </p:nvSpPr>
        <p:spPr/>
        <p:txBody>
          <a:bodyPr/>
          <a:lstStyle/>
          <a:p>
            <a:fld id="{F00D2D8A-D702-4916-BF68-92D0FEEB1AD6}" type="datetimeFigureOut">
              <a:rPr lang="en-US" smtClean="0"/>
              <a:t>5/20/2021</a:t>
            </a:fld>
            <a:endParaRPr lang="en-US"/>
          </a:p>
        </p:txBody>
      </p:sp>
      <p:sp>
        <p:nvSpPr>
          <p:cNvPr id="6" name="Footer Placeholder 5">
            <a:extLst>
              <a:ext uri="{FF2B5EF4-FFF2-40B4-BE49-F238E27FC236}">
                <a16:creationId xmlns:a16="http://schemas.microsoft.com/office/drawing/2014/main" id="{1D6E09A6-44EE-4F65-A6F0-C14DA149D8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C77E-FE8B-4AC3-BD70-20164D488EF1}"/>
              </a:ext>
            </a:extLst>
          </p:cNvPr>
          <p:cNvSpPr>
            <a:spLocks noGrp="1"/>
          </p:cNvSpPr>
          <p:nvPr>
            <p:ph type="sldNum" sz="quarter" idx="12"/>
          </p:nvPr>
        </p:nvSpPr>
        <p:spPr/>
        <p:txBody>
          <a:bodyPr/>
          <a:lstStyle/>
          <a:p>
            <a:fld id="{84A0AE5E-9D5E-45FA-B25A-6A05A9F3D5C5}" type="slidenum">
              <a:rPr lang="en-US" smtClean="0"/>
              <a:t>‹#›</a:t>
            </a:fld>
            <a:endParaRPr lang="en-US"/>
          </a:p>
        </p:txBody>
      </p:sp>
    </p:spTree>
    <p:extLst>
      <p:ext uri="{BB962C8B-B14F-4D97-AF65-F5344CB8AC3E}">
        <p14:creationId xmlns:p14="http://schemas.microsoft.com/office/powerpoint/2010/main" val="243459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able&#10;&#10;Description automatically generated">
            <a:extLst>
              <a:ext uri="{FF2B5EF4-FFF2-40B4-BE49-F238E27FC236}">
                <a16:creationId xmlns:a16="http://schemas.microsoft.com/office/drawing/2014/main" id="{DB185301-B939-41B3-A3CF-77FA3AA4B8A9}"/>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sp>
        <p:nvSpPr>
          <p:cNvPr id="2" name="Title Placeholder 1">
            <a:extLst>
              <a:ext uri="{FF2B5EF4-FFF2-40B4-BE49-F238E27FC236}">
                <a16:creationId xmlns:a16="http://schemas.microsoft.com/office/drawing/2014/main" id="{3737631E-1ACA-4C40-A080-04CB34E8AFDC}"/>
              </a:ext>
            </a:extLst>
          </p:cNvPr>
          <p:cNvSpPr>
            <a:spLocks noGrp="1"/>
          </p:cNvSpPr>
          <p:nvPr>
            <p:ph type="title"/>
          </p:nvPr>
        </p:nvSpPr>
        <p:spPr>
          <a:xfrm>
            <a:off x="365234" y="0"/>
            <a:ext cx="1146153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190256C-7B0F-4C3A-A200-EAA4C0736B60}"/>
              </a:ext>
            </a:extLst>
          </p:cNvPr>
          <p:cNvSpPr>
            <a:spLocks noGrp="1"/>
          </p:cNvSpPr>
          <p:nvPr>
            <p:ph type="body" idx="1"/>
          </p:nvPr>
        </p:nvSpPr>
        <p:spPr>
          <a:xfrm>
            <a:off x="365235" y="1372862"/>
            <a:ext cx="11461530" cy="4851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12BD2B-1961-4EE0-B8AC-B16A2D098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0D2D8A-D702-4916-BF68-92D0FEEB1AD6}" type="datetimeFigureOut">
              <a:rPr lang="en-US" smtClean="0"/>
              <a:t>5/20/2021</a:t>
            </a:fld>
            <a:endParaRPr lang="en-US"/>
          </a:p>
        </p:txBody>
      </p:sp>
      <p:sp>
        <p:nvSpPr>
          <p:cNvPr id="5" name="Footer Placeholder 4">
            <a:extLst>
              <a:ext uri="{FF2B5EF4-FFF2-40B4-BE49-F238E27FC236}">
                <a16:creationId xmlns:a16="http://schemas.microsoft.com/office/drawing/2014/main" id="{D932EF33-D96A-4B7F-9721-03EF16AD88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EC8B78-048D-4A35-80A9-35FC7918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A0AE5E-9D5E-45FA-B25A-6A05A9F3D5C5}" type="slidenum">
              <a:rPr lang="en-US" smtClean="0"/>
              <a:t>‹#›</a:t>
            </a:fld>
            <a:endParaRPr lang="en-US"/>
          </a:p>
        </p:txBody>
      </p:sp>
    </p:spTree>
    <p:extLst>
      <p:ext uri="{BB962C8B-B14F-4D97-AF65-F5344CB8AC3E}">
        <p14:creationId xmlns:p14="http://schemas.microsoft.com/office/powerpoint/2010/main" val="1477928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600" b="1" kern="1200">
          <a:solidFill>
            <a:schemeClr val="tx1"/>
          </a:solidFill>
          <a:effectLst>
            <a:glow rad="127000">
              <a:schemeClr val="bg1"/>
            </a:glow>
          </a:effectLst>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able&#10;&#10;Description automatically generated">
            <a:extLst>
              <a:ext uri="{FF2B5EF4-FFF2-40B4-BE49-F238E27FC236}">
                <a16:creationId xmlns:a16="http://schemas.microsoft.com/office/drawing/2014/main" id="{9883AF03-BCEF-4CBD-849C-F137FE324328}"/>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71947" y="508355"/>
            <a:ext cx="8858865" cy="855727"/>
          </a:xfrm>
        </p:spPr>
        <p:txBody>
          <a:bodyPr>
            <a:noAutofit/>
          </a:bodyPr>
          <a:lstStyle/>
          <a:p>
            <a:pPr algn="l"/>
            <a:r>
              <a:rPr lang="en-US" sz="6600" b="1" dirty="0">
                <a:effectLst>
                  <a:glow rad="127000">
                    <a:schemeClr val="bg1"/>
                  </a:glow>
                </a:effectLst>
                <a:latin typeface="Gill Sans MT" panose="020B0502020104020203" pitchFamily="34" charset="0"/>
              </a:rPr>
              <a:t>Be happy in an…</a:t>
            </a:r>
          </a:p>
        </p:txBody>
      </p:sp>
      <p:pic>
        <p:nvPicPr>
          <p:cNvPr id="13" name="Picture 12" descr="A picture containing tableware, table, sitting, photo&#10;&#10;Description automatically generated">
            <a:extLst>
              <a:ext uri="{FF2B5EF4-FFF2-40B4-BE49-F238E27FC236}">
                <a16:creationId xmlns:a16="http://schemas.microsoft.com/office/drawing/2014/main" id="{2DC2F3E1-C4BA-45E0-9714-03D614790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3" name="Picture 2" descr="A drawing of a face&#10;&#10;Description automatically generated">
            <a:extLst>
              <a:ext uri="{FF2B5EF4-FFF2-40B4-BE49-F238E27FC236}">
                <a16:creationId xmlns:a16="http://schemas.microsoft.com/office/drawing/2014/main" id="{4EBAE11B-F3FE-4AB7-9D62-08BF25D8B8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964" y="1146413"/>
            <a:ext cx="7727365" cy="3082558"/>
          </a:xfrm>
          <a:prstGeom prst="rect">
            <a:avLst/>
          </a:prstGeom>
        </p:spPr>
      </p:pic>
      <p:grpSp>
        <p:nvGrpSpPr>
          <p:cNvPr id="6" name="Group 5">
            <a:extLst>
              <a:ext uri="{FF2B5EF4-FFF2-40B4-BE49-F238E27FC236}">
                <a16:creationId xmlns:a16="http://schemas.microsoft.com/office/drawing/2014/main" id="{7372425C-A0F4-4631-AD86-786ED8413735}"/>
              </a:ext>
            </a:extLst>
          </p:cNvPr>
          <p:cNvGrpSpPr/>
          <p:nvPr/>
        </p:nvGrpSpPr>
        <p:grpSpPr>
          <a:xfrm>
            <a:off x="639883" y="4662022"/>
            <a:ext cx="2336800" cy="1086830"/>
            <a:chOff x="1109440" y="4807343"/>
            <a:chExt cx="2336800" cy="1086830"/>
          </a:xfrm>
          <a:effectLst>
            <a:glow rad="127000">
              <a:srgbClr val="7030A0"/>
            </a:glow>
          </a:effectLst>
        </p:grpSpPr>
        <p:sp>
          <p:nvSpPr>
            <p:cNvPr id="7" name="Oval 6">
              <a:extLst>
                <a:ext uri="{FF2B5EF4-FFF2-40B4-BE49-F238E27FC236}">
                  <a16:creationId xmlns:a16="http://schemas.microsoft.com/office/drawing/2014/main" id="{67198F28-D9EA-4FCC-BF15-B3440782CCBA}"/>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FD8A25A5-E156-4EBB-BC73-18023D2BB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503433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Pleasures of </a:t>
            </a:r>
            <a:r>
              <a:rPr lang="en-US" u="sng" dirty="0"/>
              <a:t>Wine</a:t>
            </a:r>
          </a:p>
        </p:txBody>
      </p:sp>
      <p:pic>
        <p:nvPicPr>
          <p:cNvPr id="4" name="Picture 3" descr="A picture containing tableware, table, sitting, photo&#10;&#10;Description automatically generated">
            <a:extLst>
              <a:ext uri="{FF2B5EF4-FFF2-40B4-BE49-F238E27FC236}">
                <a16:creationId xmlns:a16="http://schemas.microsoft.com/office/drawing/2014/main" id="{F6DCB250-B826-475A-8803-98CC1CC88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sp>
        <p:nvSpPr>
          <p:cNvPr id="12" name="Oval 11">
            <a:extLst>
              <a:ext uri="{FF2B5EF4-FFF2-40B4-BE49-F238E27FC236}">
                <a16:creationId xmlns:a16="http://schemas.microsoft.com/office/drawing/2014/main" id="{6C46B523-2714-4776-846E-412DF0FB457C}"/>
              </a:ext>
            </a:extLst>
          </p:cNvPr>
          <p:cNvSpPr/>
          <p:nvPr/>
        </p:nvSpPr>
        <p:spPr>
          <a:xfrm>
            <a:off x="5046562" y="1088020"/>
            <a:ext cx="4759939" cy="4462303"/>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ottle of wine&#10;&#10;Description automatically generated">
            <a:extLst>
              <a:ext uri="{FF2B5EF4-FFF2-40B4-BE49-F238E27FC236}">
                <a16:creationId xmlns:a16="http://schemas.microsoft.com/office/drawing/2014/main" id="{D6C0B4D8-77DC-4D80-8458-F9F5C2A99884}"/>
              </a:ext>
            </a:extLst>
          </p:cNvPr>
          <p:cNvPicPr>
            <a:picLocks noChangeAspect="1"/>
          </p:cNvPicPr>
          <p:nvPr/>
        </p:nvPicPr>
        <p:blipFill rotWithShape="1">
          <a:blip r:embed="rId4">
            <a:extLst>
              <a:ext uri="{28A0092B-C50C-407E-A947-70E740481C1C}">
                <a14:useLocalDpi xmlns:a14="http://schemas.microsoft.com/office/drawing/2010/main" val="0"/>
              </a:ext>
            </a:extLst>
          </a:blip>
          <a:srcRect l="18252" t="29278" r="16967" b="19797"/>
          <a:stretch/>
        </p:blipFill>
        <p:spPr>
          <a:xfrm>
            <a:off x="5637402" y="2038525"/>
            <a:ext cx="3713620" cy="2919369"/>
          </a:xfrm>
          <a:prstGeom prst="rect">
            <a:avLst/>
          </a:prstGeom>
        </p:spPr>
      </p:pic>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6996264" cy="4851400"/>
          </a:xfrm>
        </p:spPr>
        <p:txBody>
          <a:bodyPr>
            <a:noAutofit/>
          </a:bodyPr>
          <a:lstStyle/>
          <a:p>
            <a:pPr algn="l" rtl="0"/>
            <a:r>
              <a:rPr lang="en-US" i="0" u="none" strike="noStrike" baseline="30000" dirty="0"/>
              <a:t>3</a:t>
            </a:r>
            <a:r>
              <a:rPr lang="en-US" i="0" u="none" strike="noStrike" dirty="0"/>
              <a:t> I tried cheering myself with </a:t>
            </a:r>
            <a:r>
              <a:rPr lang="en-US" i="0" u="none" strike="noStrike" dirty="0">
                <a:solidFill>
                  <a:srgbClr val="C00000"/>
                </a:solidFill>
              </a:rPr>
              <a:t>wine</a:t>
            </a:r>
            <a:r>
              <a:rPr lang="en-US" i="0" u="none" strike="noStrike" dirty="0"/>
              <a:t>, and embracing folly--my mind still guiding me with wisdom. I wanted </a:t>
            </a:r>
            <a:br>
              <a:rPr lang="en-US" i="0" u="none" strike="noStrike" dirty="0"/>
            </a:br>
            <a:r>
              <a:rPr lang="en-US" i="0" u="none" strike="noStrike" dirty="0"/>
              <a:t>to see what was worth-</a:t>
            </a:r>
            <a:br>
              <a:rPr lang="en-US" i="0" u="none" strike="noStrike" dirty="0"/>
            </a:br>
            <a:r>
              <a:rPr lang="en-US" i="0" u="none" strike="noStrike" dirty="0"/>
              <a:t>while for men to do </a:t>
            </a:r>
            <a:br>
              <a:rPr lang="en-US" i="0" u="none" strike="noStrike" dirty="0"/>
            </a:br>
            <a:r>
              <a:rPr lang="en-US" i="0" u="none" strike="noStrike" dirty="0"/>
              <a:t>under heaven during </a:t>
            </a:r>
            <a:br>
              <a:rPr lang="en-US" i="0" u="none" strike="noStrike" dirty="0"/>
            </a:br>
            <a:r>
              <a:rPr lang="en-US" i="0" u="none" strike="noStrike" dirty="0"/>
              <a:t>the few days of their lives. </a:t>
            </a:r>
            <a:endParaRPr lang="en-US" dirty="0"/>
          </a:p>
        </p:txBody>
      </p:sp>
    </p:spTree>
    <p:extLst>
      <p:ext uri="{BB962C8B-B14F-4D97-AF65-F5344CB8AC3E}">
        <p14:creationId xmlns:p14="http://schemas.microsoft.com/office/powerpoint/2010/main" val="141208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r>
              <a:rPr lang="en-US" dirty="0"/>
              <a:t>2. </a:t>
            </a:r>
            <a:r>
              <a:rPr lang="en-US" u="sng" dirty="0">
                <a:solidFill>
                  <a:srgbClr val="C00000"/>
                </a:solidFill>
              </a:rPr>
              <a:t>PROJECTS</a:t>
            </a:r>
            <a:r>
              <a:rPr lang="en-US" dirty="0"/>
              <a:t> - What you do </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4997597" cy="4851400"/>
          </a:xfrm>
        </p:spPr>
        <p:txBody>
          <a:bodyPr>
            <a:noAutofit/>
          </a:bodyPr>
          <a:lstStyle/>
          <a:p>
            <a:pPr algn="l" rtl="0"/>
            <a:r>
              <a:rPr lang="en-US" i="0" u="none" strike="noStrike" baseline="30000" dirty="0"/>
              <a:t>4</a:t>
            </a:r>
            <a:r>
              <a:rPr lang="en-US" i="0" u="none" strike="noStrike" baseline="0" dirty="0"/>
              <a:t> I undertook great </a:t>
            </a:r>
            <a:r>
              <a:rPr lang="en-US" i="0" u="none" strike="noStrike" baseline="0" dirty="0">
                <a:solidFill>
                  <a:srgbClr val="C00000"/>
                </a:solidFill>
              </a:rPr>
              <a:t>projects</a:t>
            </a:r>
            <a:r>
              <a:rPr lang="en-US" i="0" u="none" strike="noStrike" baseline="0" dirty="0"/>
              <a:t>:</a:t>
            </a:r>
          </a:p>
        </p:txBody>
      </p:sp>
    </p:spTree>
    <p:extLst>
      <p:ext uri="{BB962C8B-B14F-4D97-AF65-F5344CB8AC3E}">
        <p14:creationId xmlns:p14="http://schemas.microsoft.com/office/powerpoint/2010/main" val="253763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9" name="Oval 8">
            <a:extLst>
              <a:ext uri="{FF2B5EF4-FFF2-40B4-BE49-F238E27FC236}">
                <a16:creationId xmlns:a16="http://schemas.microsoft.com/office/drawing/2014/main" id="{F21CD605-0487-4E15-A901-29C705EDBBA5}"/>
              </a:ext>
            </a:extLst>
          </p:cNvPr>
          <p:cNvSpPr/>
          <p:nvPr/>
        </p:nvSpPr>
        <p:spPr>
          <a:xfrm>
            <a:off x="5046562" y="1088020"/>
            <a:ext cx="4759939" cy="4462303"/>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Housing Projects</a:t>
            </a:r>
          </a:p>
        </p:txBody>
      </p:sp>
      <p:pic>
        <p:nvPicPr>
          <p:cNvPr id="4" name="Picture 3" descr="A picture containing tableware, table, sitting, photo&#10;&#10;Description automatically generated">
            <a:extLst>
              <a:ext uri="{FF2B5EF4-FFF2-40B4-BE49-F238E27FC236}">
                <a16:creationId xmlns:a16="http://schemas.microsoft.com/office/drawing/2014/main" id="{AF52409C-F065-4AD8-8528-19C778926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7042562" cy="4851400"/>
          </a:xfrm>
        </p:spPr>
        <p:txBody>
          <a:bodyPr>
            <a:noAutofit/>
          </a:bodyPr>
          <a:lstStyle/>
          <a:p>
            <a:pPr algn="l" rtl="0"/>
            <a:r>
              <a:rPr lang="en-US" i="0" u="none" strike="noStrike" baseline="0" dirty="0"/>
              <a:t> </a:t>
            </a:r>
            <a:r>
              <a:rPr lang="en-US" i="0" u="none" strike="noStrike" baseline="30000" dirty="0"/>
              <a:t>4</a:t>
            </a:r>
            <a:r>
              <a:rPr lang="en-US" i="0" u="none" strike="noStrike" baseline="0" dirty="0"/>
              <a:t> I undertook great </a:t>
            </a:r>
            <a:r>
              <a:rPr lang="en-US" i="0" u="none" strike="noStrike" baseline="0" dirty="0">
                <a:solidFill>
                  <a:srgbClr val="C00000"/>
                </a:solidFill>
              </a:rPr>
              <a:t>projects</a:t>
            </a:r>
            <a:r>
              <a:rPr lang="en-US" i="0" u="none" strike="noStrike" baseline="0" dirty="0"/>
              <a:t>: I </a:t>
            </a:r>
            <a:r>
              <a:rPr lang="en-US" i="0" u="none" strike="noStrike" baseline="0" dirty="0">
                <a:solidFill>
                  <a:srgbClr val="C00000"/>
                </a:solidFill>
              </a:rPr>
              <a:t>built houses </a:t>
            </a:r>
            <a:r>
              <a:rPr lang="en-US" i="0" u="none" strike="noStrike" baseline="0" dirty="0"/>
              <a:t>for myself and planted vineyards.  </a:t>
            </a:r>
            <a:r>
              <a:rPr lang="en-US" i="0" u="none" strike="noStrike" baseline="30000" dirty="0"/>
              <a:t>5</a:t>
            </a:r>
            <a:r>
              <a:rPr lang="en-US" i="0" u="none" strike="noStrike" baseline="0" dirty="0"/>
              <a:t> I made gardens and parks and planted all kinds of </a:t>
            </a:r>
            <a:br>
              <a:rPr lang="en-US" i="0" u="none" strike="noStrike" baseline="0" dirty="0"/>
            </a:br>
            <a:r>
              <a:rPr lang="en-US" i="0" u="none" strike="noStrike" baseline="0" dirty="0"/>
              <a:t>fruit trees in them. </a:t>
            </a:r>
            <a:r>
              <a:rPr lang="en-US" i="0" u="none" strike="noStrike" baseline="30000" dirty="0"/>
              <a:t>6</a:t>
            </a:r>
            <a:r>
              <a:rPr lang="en-US" i="0" u="none" strike="noStrike" baseline="0" dirty="0"/>
              <a:t> </a:t>
            </a:r>
            <a:br>
              <a:rPr lang="en-US" i="0" u="none" strike="noStrike" baseline="0" dirty="0"/>
            </a:br>
            <a:r>
              <a:rPr lang="en-US" i="0" u="none" strike="noStrike" baseline="0" dirty="0"/>
              <a:t>I made reservoirs to water groves of flourishing trees.</a:t>
            </a:r>
          </a:p>
        </p:txBody>
      </p:sp>
      <p:pic>
        <p:nvPicPr>
          <p:cNvPr id="7" name="Picture 6" descr="A picture containing water, sitting, building, front&#10;&#10;Description automatically generated">
            <a:extLst>
              <a:ext uri="{FF2B5EF4-FFF2-40B4-BE49-F238E27FC236}">
                <a16:creationId xmlns:a16="http://schemas.microsoft.com/office/drawing/2014/main" id="{CB536CCB-EEC2-42DA-AA3E-7A0DA9018698}"/>
              </a:ext>
            </a:extLst>
          </p:cNvPr>
          <p:cNvPicPr>
            <a:picLocks noChangeAspect="1"/>
          </p:cNvPicPr>
          <p:nvPr/>
        </p:nvPicPr>
        <p:blipFill rotWithShape="1">
          <a:blip r:embed="rId5">
            <a:extLst>
              <a:ext uri="{28A0092B-C50C-407E-A947-70E740481C1C}">
                <a14:useLocalDpi xmlns:a14="http://schemas.microsoft.com/office/drawing/2010/main" val="0"/>
              </a:ext>
            </a:extLst>
          </a:blip>
          <a:srcRect t="30369"/>
          <a:stretch/>
        </p:blipFill>
        <p:spPr>
          <a:xfrm>
            <a:off x="4583644" y="2692180"/>
            <a:ext cx="5565674" cy="3875420"/>
          </a:xfrm>
          <a:prstGeom prst="rect">
            <a:avLst/>
          </a:prstGeom>
        </p:spPr>
      </p:pic>
    </p:spTree>
    <p:extLst>
      <p:ext uri="{BB962C8B-B14F-4D97-AF65-F5344CB8AC3E}">
        <p14:creationId xmlns:p14="http://schemas.microsoft.com/office/powerpoint/2010/main" val="3776859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13" name="Oval 12">
            <a:extLst>
              <a:ext uri="{FF2B5EF4-FFF2-40B4-BE49-F238E27FC236}">
                <a16:creationId xmlns:a16="http://schemas.microsoft.com/office/drawing/2014/main" id="{4CE45FAF-A679-452B-978E-FCEB902314E4}"/>
              </a:ext>
            </a:extLst>
          </p:cNvPr>
          <p:cNvSpPr/>
          <p:nvPr/>
        </p:nvSpPr>
        <p:spPr>
          <a:xfrm>
            <a:off x="5046562" y="1088020"/>
            <a:ext cx="4759939" cy="4462303"/>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Vineyard Projects</a:t>
            </a:r>
          </a:p>
        </p:txBody>
      </p:sp>
      <p:pic>
        <p:nvPicPr>
          <p:cNvPr id="4" name="Picture 3" descr="A picture containing tableware, table, sitting, photo&#10;&#10;Description automatically generated">
            <a:extLst>
              <a:ext uri="{FF2B5EF4-FFF2-40B4-BE49-F238E27FC236}">
                <a16:creationId xmlns:a16="http://schemas.microsoft.com/office/drawing/2014/main" id="{AF52409C-F065-4AD8-8528-19C778926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7042562" cy="4851400"/>
          </a:xfrm>
        </p:spPr>
        <p:txBody>
          <a:bodyPr>
            <a:noAutofit/>
          </a:bodyPr>
          <a:lstStyle/>
          <a:p>
            <a:pPr algn="l" rtl="0"/>
            <a:r>
              <a:rPr lang="en-US" i="0" u="none" strike="noStrike" baseline="0" dirty="0"/>
              <a:t> </a:t>
            </a:r>
            <a:r>
              <a:rPr lang="en-US" i="0" u="none" strike="noStrike" baseline="30000" dirty="0"/>
              <a:t>4</a:t>
            </a:r>
            <a:r>
              <a:rPr lang="en-US" i="0" u="none" strike="noStrike" baseline="0" dirty="0"/>
              <a:t> I undertook great </a:t>
            </a:r>
            <a:r>
              <a:rPr lang="en-US" i="0" u="none" strike="noStrike" baseline="0" dirty="0">
                <a:solidFill>
                  <a:srgbClr val="C00000"/>
                </a:solidFill>
              </a:rPr>
              <a:t>projects</a:t>
            </a:r>
            <a:r>
              <a:rPr lang="en-US" i="0" u="none" strike="noStrike" baseline="0" dirty="0"/>
              <a:t>: I built houses for myself and </a:t>
            </a:r>
            <a:r>
              <a:rPr lang="en-US" i="0" u="none" strike="noStrike" baseline="0" dirty="0">
                <a:solidFill>
                  <a:srgbClr val="C00000"/>
                </a:solidFill>
              </a:rPr>
              <a:t>planted vineyards</a:t>
            </a:r>
            <a:r>
              <a:rPr lang="en-US" i="0" u="none" strike="noStrike" baseline="0" dirty="0"/>
              <a:t>.  </a:t>
            </a:r>
            <a:r>
              <a:rPr lang="en-US" i="0" u="none" strike="noStrike" baseline="30000" dirty="0"/>
              <a:t>5</a:t>
            </a:r>
            <a:r>
              <a:rPr lang="en-US" i="0" u="none" strike="noStrike" baseline="0" dirty="0"/>
              <a:t> I made gardens and parks and planted all kinds of </a:t>
            </a:r>
            <a:br>
              <a:rPr lang="en-US" i="0" u="none" strike="noStrike" baseline="0" dirty="0"/>
            </a:br>
            <a:r>
              <a:rPr lang="en-US" i="0" u="none" strike="noStrike" baseline="0" dirty="0"/>
              <a:t>fruit trees in them. </a:t>
            </a:r>
            <a:r>
              <a:rPr lang="en-US" i="0" u="none" strike="noStrike" baseline="30000" dirty="0"/>
              <a:t>6</a:t>
            </a:r>
            <a:r>
              <a:rPr lang="en-US" i="0" u="none" strike="noStrike" baseline="0" dirty="0"/>
              <a:t> </a:t>
            </a:r>
            <a:br>
              <a:rPr lang="en-US" i="0" u="none" strike="noStrike" baseline="0" dirty="0"/>
            </a:br>
            <a:r>
              <a:rPr lang="en-US" i="0" u="none" strike="noStrike" baseline="0" dirty="0"/>
              <a:t>I made reservoirs to water groves of flourishing trees.</a:t>
            </a:r>
          </a:p>
        </p:txBody>
      </p:sp>
      <p:pic>
        <p:nvPicPr>
          <p:cNvPr id="11" name="Picture 10" descr="A picture containing apple, table, sitting, bowl&#10;&#10;Description automatically generated">
            <a:extLst>
              <a:ext uri="{FF2B5EF4-FFF2-40B4-BE49-F238E27FC236}">
                <a16:creationId xmlns:a16="http://schemas.microsoft.com/office/drawing/2014/main" id="{5C85A24E-703B-449B-9555-C1E709FB9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0931" y="1328696"/>
            <a:ext cx="4759938" cy="4660207"/>
          </a:xfrm>
          <a:prstGeom prst="rect">
            <a:avLst/>
          </a:prstGeom>
        </p:spPr>
      </p:pic>
    </p:spTree>
    <p:extLst>
      <p:ext uri="{BB962C8B-B14F-4D97-AF65-F5344CB8AC3E}">
        <p14:creationId xmlns:p14="http://schemas.microsoft.com/office/powerpoint/2010/main" val="839383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13" name="Oval 12">
            <a:extLst>
              <a:ext uri="{FF2B5EF4-FFF2-40B4-BE49-F238E27FC236}">
                <a16:creationId xmlns:a16="http://schemas.microsoft.com/office/drawing/2014/main" id="{2E333767-F953-41EB-BC1E-A743D5A0B0A7}"/>
              </a:ext>
            </a:extLst>
          </p:cNvPr>
          <p:cNvSpPr/>
          <p:nvPr/>
        </p:nvSpPr>
        <p:spPr>
          <a:xfrm>
            <a:off x="4769400" y="703394"/>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Garden Projects</a:t>
            </a:r>
          </a:p>
        </p:txBody>
      </p:sp>
      <p:pic>
        <p:nvPicPr>
          <p:cNvPr id="4" name="Picture 3" descr="A picture containing tableware, table, sitting, photo&#10;&#10;Description automatically generated">
            <a:extLst>
              <a:ext uri="{FF2B5EF4-FFF2-40B4-BE49-F238E27FC236}">
                <a16:creationId xmlns:a16="http://schemas.microsoft.com/office/drawing/2014/main" id="{AF52409C-F065-4AD8-8528-19C778926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7042562" cy="4851400"/>
          </a:xfrm>
        </p:spPr>
        <p:txBody>
          <a:bodyPr>
            <a:noAutofit/>
          </a:bodyPr>
          <a:lstStyle/>
          <a:p>
            <a:pPr algn="l" rtl="0"/>
            <a:r>
              <a:rPr lang="en-US" i="0" u="none" strike="noStrike" baseline="0" dirty="0"/>
              <a:t> </a:t>
            </a:r>
            <a:r>
              <a:rPr lang="en-US" i="0" u="none" strike="noStrike" baseline="30000" dirty="0"/>
              <a:t>4</a:t>
            </a:r>
            <a:r>
              <a:rPr lang="en-US" i="0" u="none" strike="noStrike" baseline="0" dirty="0"/>
              <a:t> I undertook great </a:t>
            </a:r>
            <a:r>
              <a:rPr lang="en-US" i="0" u="none" strike="noStrike" baseline="0" dirty="0">
                <a:solidFill>
                  <a:srgbClr val="C00000"/>
                </a:solidFill>
              </a:rPr>
              <a:t>projects</a:t>
            </a:r>
            <a:r>
              <a:rPr lang="en-US" i="0" u="none" strike="noStrike" baseline="0" dirty="0"/>
              <a:t>: I built houses for myself and planted vineyards.  </a:t>
            </a:r>
            <a:r>
              <a:rPr lang="en-US" i="0" u="none" strike="noStrike" baseline="30000" dirty="0"/>
              <a:t>5</a:t>
            </a:r>
            <a:r>
              <a:rPr lang="en-US" i="0" u="none" strike="noStrike" baseline="0" dirty="0"/>
              <a:t> I made </a:t>
            </a:r>
            <a:r>
              <a:rPr lang="en-US" i="0" u="none" strike="noStrike" baseline="0" dirty="0">
                <a:solidFill>
                  <a:srgbClr val="C00000"/>
                </a:solidFill>
              </a:rPr>
              <a:t>gardens and parks and planted all kinds of </a:t>
            </a:r>
            <a:br>
              <a:rPr lang="en-US" i="0" u="none" strike="noStrike" baseline="0" dirty="0">
                <a:solidFill>
                  <a:srgbClr val="C00000"/>
                </a:solidFill>
              </a:rPr>
            </a:br>
            <a:r>
              <a:rPr lang="en-US" i="0" u="none" strike="noStrike" baseline="0" dirty="0">
                <a:solidFill>
                  <a:srgbClr val="C00000"/>
                </a:solidFill>
              </a:rPr>
              <a:t>fruit trees in them</a:t>
            </a:r>
            <a:r>
              <a:rPr lang="en-US" i="0" u="none" strike="noStrike" baseline="0" dirty="0"/>
              <a:t>. </a:t>
            </a:r>
            <a:r>
              <a:rPr lang="en-US" i="0" u="none" strike="noStrike" baseline="30000" dirty="0"/>
              <a:t>6</a:t>
            </a:r>
            <a:r>
              <a:rPr lang="en-US" i="0" u="none" strike="noStrike" baseline="0" dirty="0"/>
              <a:t> </a:t>
            </a:r>
            <a:br>
              <a:rPr lang="en-US" i="0" u="none" strike="noStrike" baseline="0" dirty="0"/>
            </a:br>
            <a:r>
              <a:rPr lang="en-US" i="0" u="none" strike="noStrike" baseline="0" dirty="0"/>
              <a:t>I made reservoirs to water groves of flourishing trees.</a:t>
            </a:r>
          </a:p>
        </p:txBody>
      </p:sp>
      <p:pic>
        <p:nvPicPr>
          <p:cNvPr id="8" name="Picture 7" descr="A picture containing sitting, dark, front, table&#10;&#10;Description automatically generated">
            <a:extLst>
              <a:ext uri="{FF2B5EF4-FFF2-40B4-BE49-F238E27FC236}">
                <a16:creationId xmlns:a16="http://schemas.microsoft.com/office/drawing/2014/main" id="{17D5719B-A3CD-4306-9E45-0933879B2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410" y="1022329"/>
            <a:ext cx="4806783" cy="4706069"/>
          </a:xfrm>
          <a:prstGeom prst="rect">
            <a:avLst/>
          </a:prstGeom>
        </p:spPr>
      </p:pic>
    </p:spTree>
    <p:extLst>
      <p:ext uri="{BB962C8B-B14F-4D97-AF65-F5344CB8AC3E}">
        <p14:creationId xmlns:p14="http://schemas.microsoft.com/office/powerpoint/2010/main" val="316820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13" name="Oval 12">
            <a:extLst>
              <a:ext uri="{FF2B5EF4-FFF2-40B4-BE49-F238E27FC236}">
                <a16:creationId xmlns:a16="http://schemas.microsoft.com/office/drawing/2014/main" id="{2E333767-F953-41EB-BC1E-A743D5A0B0A7}"/>
              </a:ext>
            </a:extLst>
          </p:cNvPr>
          <p:cNvSpPr/>
          <p:nvPr/>
        </p:nvSpPr>
        <p:spPr>
          <a:xfrm>
            <a:off x="4769400" y="703394"/>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Civil Projects</a:t>
            </a:r>
          </a:p>
        </p:txBody>
      </p:sp>
      <p:pic>
        <p:nvPicPr>
          <p:cNvPr id="4" name="Picture 3" descr="A picture containing tableware, table, sitting, photo&#10;&#10;Description automatically generated">
            <a:extLst>
              <a:ext uri="{FF2B5EF4-FFF2-40B4-BE49-F238E27FC236}">
                <a16:creationId xmlns:a16="http://schemas.microsoft.com/office/drawing/2014/main" id="{AF52409C-F065-4AD8-8528-19C778926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7042562" cy="4851400"/>
          </a:xfrm>
        </p:spPr>
        <p:txBody>
          <a:bodyPr>
            <a:noAutofit/>
          </a:bodyPr>
          <a:lstStyle/>
          <a:p>
            <a:pPr algn="l" rtl="0"/>
            <a:r>
              <a:rPr lang="en-US" i="0" u="none" strike="noStrike" baseline="0" dirty="0"/>
              <a:t> </a:t>
            </a:r>
            <a:r>
              <a:rPr lang="en-US" i="0" u="none" strike="noStrike" baseline="30000" dirty="0"/>
              <a:t>4</a:t>
            </a:r>
            <a:r>
              <a:rPr lang="en-US" i="0" u="none" strike="noStrike" baseline="0" dirty="0"/>
              <a:t> I undertook great </a:t>
            </a:r>
            <a:r>
              <a:rPr lang="en-US" i="0" u="none" strike="noStrike" baseline="0" dirty="0">
                <a:solidFill>
                  <a:srgbClr val="C00000"/>
                </a:solidFill>
              </a:rPr>
              <a:t>projects</a:t>
            </a:r>
            <a:r>
              <a:rPr lang="en-US" i="0" u="none" strike="noStrike" baseline="0" dirty="0"/>
              <a:t>: I built houses for myself and planted vineyards.  </a:t>
            </a:r>
            <a:r>
              <a:rPr lang="en-US" i="0" u="none" strike="noStrike" baseline="30000" dirty="0"/>
              <a:t>5</a:t>
            </a:r>
            <a:r>
              <a:rPr lang="en-US" i="0" u="none" strike="noStrike" baseline="0" dirty="0"/>
              <a:t> I made gardens and parks and planted all kinds of </a:t>
            </a:r>
            <a:br>
              <a:rPr lang="en-US" i="0" u="none" strike="noStrike" baseline="0" dirty="0"/>
            </a:br>
            <a:r>
              <a:rPr lang="en-US" i="0" u="none" strike="noStrike" baseline="0" dirty="0"/>
              <a:t>fruit trees in them. </a:t>
            </a:r>
            <a:r>
              <a:rPr lang="en-US" i="0" u="none" strike="noStrike" baseline="30000" dirty="0"/>
              <a:t>6</a:t>
            </a:r>
            <a:r>
              <a:rPr lang="en-US" i="0" u="none" strike="noStrike" baseline="0" dirty="0"/>
              <a:t> </a:t>
            </a:r>
            <a:br>
              <a:rPr lang="en-US" i="0" u="none" strike="noStrike" baseline="0" dirty="0"/>
            </a:br>
            <a:r>
              <a:rPr lang="en-US" i="0" u="none" strike="noStrike" baseline="0" dirty="0"/>
              <a:t>I made </a:t>
            </a:r>
            <a:r>
              <a:rPr lang="en-US" i="0" u="none" strike="noStrike" baseline="0" dirty="0">
                <a:solidFill>
                  <a:srgbClr val="C00000"/>
                </a:solidFill>
              </a:rPr>
              <a:t>reservoirs </a:t>
            </a:r>
            <a:r>
              <a:rPr lang="en-US" i="0" u="none" strike="noStrike" baseline="0" dirty="0"/>
              <a:t>to water groves of flourishing trees.</a:t>
            </a:r>
          </a:p>
        </p:txBody>
      </p:sp>
      <p:pic>
        <p:nvPicPr>
          <p:cNvPr id="7" name="Picture 6" descr="A picture containing building, bridge, water, large&#10;&#10;Description automatically generated">
            <a:extLst>
              <a:ext uri="{FF2B5EF4-FFF2-40B4-BE49-F238E27FC236}">
                <a16:creationId xmlns:a16="http://schemas.microsoft.com/office/drawing/2014/main" id="{0E9E536F-2056-48D4-BB57-789D4A2CAC40}"/>
              </a:ext>
            </a:extLst>
          </p:cNvPr>
          <p:cNvPicPr>
            <a:picLocks noChangeAspect="1"/>
          </p:cNvPicPr>
          <p:nvPr/>
        </p:nvPicPr>
        <p:blipFill rotWithShape="1">
          <a:blip r:embed="rId5">
            <a:extLst>
              <a:ext uri="{28A0092B-C50C-407E-A947-70E740481C1C}">
                <a14:useLocalDpi xmlns:a14="http://schemas.microsoft.com/office/drawing/2010/main" val="0"/>
              </a:ext>
            </a:extLst>
          </a:blip>
          <a:srcRect t="23641"/>
          <a:stretch/>
        </p:blipFill>
        <p:spPr>
          <a:xfrm>
            <a:off x="4837634" y="2285999"/>
            <a:ext cx="5125168" cy="3831535"/>
          </a:xfrm>
          <a:prstGeom prst="rect">
            <a:avLst/>
          </a:prstGeom>
        </p:spPr>
      </p:pic>
    </p:spTree>
    <p:extLst>
      <p:ext uri="{BB962C8B-B14F-4D97-AF65-F5344CB8AC3E}">
        <p14:creationId xmlns:p14="http://schemas.microsoft.com/office/powerpoint/2010/main" val="1139525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r>
              <a:rPr lang="en-US" dirty="0"/>
              <a:t>3. </a:t>
            </a:r>
            <a:r>
              <a:rPr lang="en-US" u="sng" dirty="0">
                <a:solidFill>
                  <a:srgbClr val="C00000"/>
                </a:solidFill>
              </a:rPr>
              <a:t>POSESSIONS</a:t>
            </a:r>
            <a:r>
              <a:rPr lang="en-US" dirty="0"/>
              <a:t> - What you have </a:t>
            </a:r>
            <a:endParaRPr lang="en-US" u="sng" dirty="0"/>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6727544" cy="4851400"/>
          </a:xfrm>
        </p:spPr>
        <p:txBody>
          <a:bodyPr>
            <a:noAutofit/>
          </a:bodyPr>
          <a:lstStyle/>
          <a:p>
            <a:pPr algn="l" rtl="0"/>
            <a:r>
              <a:rPr lang="en-US" i="0" u="none" strike="noStrike" baseline="0" dirty="0"/>
              <a:t>  </a:t>
            </a:r>
            <a:r>
              <a:rPr lang="en-US" i="0" u="none" strike="noStrike" baseline="30000" dirty="0"/>
              <a:t>7</a:t>
            </a:r>
            <a:r>
              <a:rPr lang="en-US" i="0" u="none" strike="noStrike" baseline="0" dirty="0"/>
              <a:t> I </a:t>
            </a:r>
            <a:r>
              <a:rPr lang="en-US" i="0" u="none" strike="noStrike" baseline="0" dirty="0">
                <a:solidFill>
                  <a:srgbClr val="C00000"/>
                </a:solidFill>
              </a:rPr>
              <a:t>bought</a:t>
            </a:r>
            <a:r>
              <a:rPr lang="en-US" i="0" u="none" strike="noStrike" baseline="0" dirty="0"/>
              <a:t>  …</a:t>
            </a:r>
          </a:p>
        </p:txBody>
      </p:sp>
      <p:pic>
        <p:nvPicPr>
          <p:cNvPr id="6" name="Picture 5" descr="A hand holding a piece of paper&#10;&#10;Description automatically generated">
            <a:extLst>
              <a:ext uri="{FF2B5EF4-FFF2-40B4-BE49-F238E27FC236}">
                <a16:creationId xmlns:a16="http://schemas.microsoft.com/office/drawing/2014/main" id="{61677A07-3B29-4EC9-9802-A1DE1F2B2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3659" y="891283"/>
            <a:ext cx="5256577" cy="6858000"/>
          </a:xfrm>
          <a:prstGeom prst="rect">
            <a:avLst/>
          </a:prstGeom>
          <a:effectLst>
            <a:outerShdw blurRad="50800" dist="152400" dir="2700000" algn="ctr" rotWithShape="0">
              <a:schemeClr val="tx1">
                <a:alpha val="51000"/>
              </a:schemeClr>
            </a:outerShdw>
          </a:effectLst>
        </p:spPr>
      </p:pic>
    </p:spTree>
    <p:extLst>
      <p:ext uri="{BB962C8B-B14F-4D97-AF65-F5344CB8AC3E}">
        <p14:creationId xmlns:p14="http://schemas.microsoft.com/office/powerpoint/2010/main" val="3417923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Possessions of </a:t>
            </a:r>
            <a:r>
              <a:rPr lang="en-US" u="sng" dirty="0"/>
              <a:t>Peo</a:t>
            </a:r>
            <a:r>
              <a:rPr lang="en-US" dirty="0"/>
              <a:t>p</a:t>
            </a:r>
            <a:r>
              <a:rPr lang="en-US" u="sng" dirty="0"/>
              <a:t>le</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5899641" cy="4851400"/>
          </a:xfrm>
        </p:spPr>
        <p:txBody>
          <a:bodyPr>
            <a:noAutofit/>
          </a:bodyPr>
          <a:lstStyle/>
          <a:p>
            <a:pPr algn="l" rtl="0"/>
            <a:r>
              <a:rPr lang="en-US" i="0" u="none" strike="noStrike" baseline="0" dirty="0"/>
              <a:t>  </a:t>
            </a:r>
            <a:r>
              <a:rPr lang="en-US" i="0" u="none" strike="noStrike" baseline="30000" dirty="0"/>
              <a:t>7</a:t>
            </a:r>
            <a:r>
              <a:rPr lang="en-US" i="0" u="none" strike="noStrike" baseline="0" dirty="0"/>
              <a:t> I </a:t>
            </a:r>
            <a:r>
              <a:rPr lang="en-US" i="0" u="none" strike="noStrike" baseline="0" dirty="0">
                <a:solidFill>
                  <a:srgbClr val="C00000"/>
                </a:solidFill>
              </a:rPr>
              <a:t>bought</a:t>
            </a:r>
            <a:r>
              <a:rPr lang="en-US" i="0" u="none" strike="noStrike" baseline="0" dirty="0"/>
              <a:t> male and female </a:t>
            </a:r>
            <a:r>
              <a:rPr lang="en-US" i="0" u="none" strike="noStrike" baseline="0" dirty="0">
                <a:solidFill>
                  <a:srgbClr val="C00000"/>
                </a:solidFill>
              </a:rPr>
              <a:t>slaves</a:t>
            </a:r>
            <a:r>
              <a:rPr lang="en-US" i="0" u="none" strike="noStrike" baseline="0" dirty="0"/>
              <a:t> and had other </a:t>
            </a:r>
            <a:r>
              <a:rPr lang="en-US" i="0" u="none" strike="noStrike" baseline="0" dirty="0">
                <a:solidFill>
                  <a:srgbClr val="C00000"/>
                </a:solidFill>
              </a:rPr>
              <a:t>slaves</a:t>
            </a:r>
            <a:r>
              <a:rPr lang="en-US" i="0" u="none" strike="noStrike" baseline="0" dirty="0"/>
              <a:t> who were born in my house. </a:t>
            </a:r>
          </a:p>
        </p:txBody>
      </p:sp>
      <p:pic>
        <p:nvPicPr>
          <p:cNvPr id="4" name="Picture 3" descr="A picture containing tableware, table, sitting, photo&#10;&#10;Description automatically generated">
            <a:extLst>
              <a:ext uri="{FF2B5EF4-FFF2-40B4-BE49-F238E27FC236}">
                <a16:creationId xmlns:a16="http://schemas.microsoft.com/office/drawing/2014/main" id="{CEB10225-2AC8-4E85-B13D-EC7A2820A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8" name="Picture 7" descr="A screen shot of a person&#10;&#10;Description automatically generated">
            <a:extLst>
              <a:ext uri="{FF2B5EF4-FFF2-40B4-BE49-F238E27FC236}">
                <a16:creationId xmlns:a16="http://schemas.microsoft.com/office/drawing/2014/main" id="{40A88606-193E-4AE3-934B-14C806172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207" y="1005703"/>
            <a:ext cx="4955224" cy="4851400"/>
          </a:xfrm>
          <a:prstGeom prst="rect">
            <a:avLst/>
          </a:prstGeom>
        </p:spPr>
      </p:pic>
    </p:spTree>
    <p:extLst>
      <p:ext uri="{BB962C8B-B14F-4D97-AF65-F5344CB8AC3E}">
        <p14:creationId xmlns:p14="http://schemas.microsoft.com/office/powerpoint/2010/main" val="1921260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11" name="Oval 10">
            <a:extLst>
              <a:ext uri="{FF2B5EF4-FFF2-40B4-BE49-F238E27FC236}">
                <a16:creationId xmlns:a16="http://schemas.microsoft.com/office/drawing/2014/main" id="{5F241EEA-3F7D-4B4D-BE50-CE6BE0A6D3D1}"/>
              </a:ext>
            </a:extLst>
          </p:cNvPr>
          <p:cNvSpPr/>
          <p:nvPr/>
        </p:nvSpPr>
        <p:spPr>
          <a:xfrm>
            <a:off x="4769400" y="703394"/>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Possessions of </a:t>
            </a:r>
            <a:r>
              <a:rPr lang="en-US" u="sng" dirty="0"/>
              <a:t>Herds</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6010851" cy="4851400"/>
          </a:xfrm>
        </p:spPr>
        <p:txBody>
          <a:bodyPr>
            <a:noAutofit/>
          </a:bodyPr>
          <a:lstStyle/>
          <a:p>
            <a:pPr algn="l" rtl="0"/>
            <a:r>
              <a:rPr lang="en-US" i="0" u="none" strike="noStrike" baseline="0" dirty="0"/>
              <a:t>  </a:t>
            </a:r>
            <a:r>
              <a:rPr lang="en-US" i="0" u="none" strike="noStrike" baseline="30000" dirty="0"/>
              <a:t>7</a:t>
            </a:r>
            <a:r>
              <a:rPr lang="en-US" i="0" u="none" strike="noStrike" baseline="0" dirty="0"/>
              <a:t> I </a:t>
            </a:r>
            <a:r>
              <a:rPr lang="en-US" i="0" u="none" strike="noStrike" baseline="0" dirty="0">
                <a:solidFill>
                  <a:srgbClr val="C00000"/>
                </a:solidFill>
              </a:rPr>
              <a:t>bought</a:t>
            </a:r>
            <a:r>
              <a:rPr lang="en-US" i="0" u="none" strike="noStrike" baseline="0" dirty="0"/>
              <a:t> male and female slaves and had other slaves who were born in my house. I also owned more </a:t>
            </a:r>
            <a:r>
              <a:rPr lang="en-US" i="0" u="none" strike="noStrike" baseline="0" dirty="0">
                <a:solidFill>
                  <a:srgbClr val="C00000"/>
                </a:solidFill>
              </a:rPr>
              <a:t>herds and flocks </a:t>
            </a:r>
            <a:r>
              <a:rPr lang="en-US" i="0" u="none" strike="noStrike" baseline="0" dirty="0"/>
              <a:t>than anyone in Jerusalem before me.</a:t>
            </a:r>
          </a:p>
        </p:txBody>
      </p:sp>
      <p:pic>
        <p:nvPicPr>
          <p:cNvPr id="4" name="Picture 3" descr="A picture containing tableware, table, sitting, photo&#10;&#10;Description automatically generated">
            <a:extLst>
              <a:ext uri="{FF2B5EF4-FFF2-40B4-BE49-F238E27FC236}">
                <a16:creationId xmlns:a16="http://schemas.microsoft.com/office/drawing/2014/main" id="{177D9920-9852-41BA-B2D9-4269A78DC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7" name="Picture 6" descr="A picture containing grass, outdoor, mammal, standing&#10;&#10;Description automatically generated">
            <a:extLst>
              <a:ext uri="{FF2B5EF4-FFF2-40B4-BE49-F238E27FC236}">
                <a16:creationId xmlns:a16="http://schemas.microsoft.com/office/drawing/2014/main" id="{D4FB2840-0EB2-4473-A0F2-FC7C4A30FB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266" y="1779373"/>
            <a:ext cx="4197433" cy="3362022"/>
          </a:xfrm>
          <a:prstGeom prst="rect">
            <a:avLst/>
          </a:prstGeom>
        </p:spPr>
      </p:pic>
    </p:spTree>
    <p:extLst>
      <p:ext uri="{BB962C8B-B14F-4D97-AF65-F5344CB8AC3E}">
        <p14:creationId xmlns:p14="http://schemas.microsoft.com/office/powerpoint/2010/main" val="1513573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9" name="Oval 8">
            <a:extLst>
              <a:ext uri="{FF2B5EF4-FFF2-40B4-BE49-F238E27FC236}">
                <a16:creationId xmlns:a16="http://schemas.microsoft.com/office/drawing/2014/main" id="{9FDCD740-56AF-4B27-8C66-E0FC8D2217BE}"/>
              </a:ext>
            </a:extLst>
          </p:cNvPr>
          <p:cNvSpPr/>
          <p:nvPr/>
        </p:nvSpPr>
        <p:spPr>
          <a:xfrm>
            <a:off x="4839423" y="1031081"/>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tabLst>
                <a:tab pos="914400" algn="l"/>
              </a:tabLst>
            </a:pPr>
            <a:r>
              <a:rPr lang="en-US" dirty="0"/>
              <a:t>Possessions of </a:t>
            </a:r>
            <a:r>
              <a:rPr lang="en-US" u="sng" dirty="0"/>
              <a:t>Treasures</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5133522" cy="4851400"/>
          </a:xfrm>
        </p:spPr>
        <p:txBody>
          <a:bodyPr>
            <a:noAutofit/>
          </a:bodyPr>
          <a:lstStyle/>
          <a:p>
            <a:pPr algn="l" rtl="0"/>
            <a:r>
              <a:rPr lang="en-US" i="0" u="none" strike="noStrike" baseline="30000" dirty="0"/>
              <a:t>8</a:t>
            </a:r>
            <a:r>
              <a:rPr lang="en-US" i="0" u="none" strike="noStrike" baseline="0" dirty="0"/>
              <a:t> I amassed </a:t>
            </a:r>
            <a:r>
              <a:rPr lang="en-US" i="0" u="none" strike="noStrike" baseline="0" dirty="0">
                <a:solidFill>
                  <a:srgbClr val="C00000"/>
                </a:solidFill>
              </a:rPr>
              <a:t>silver</a:t>
            </a:r>
            <a:r>
              <a:rPr lang="en-US" i="0" u="none" strike="noStrike" baseline="0" dirty="0"/>
              <a:t> and </a:t>
            </a:r>
            <a:r>
              <a:rPr lang="en-US" i="0" u="none" strike="noStrike" baseline="0" dirty="0">
                <a:solidFill>
                  <a:srgbClr val="C00000"/>
                </a:solidFill>
              </a:rPr>
              <a:t>gold</a:t>
            </a:r>
            <a:r>
              <a:rPr lang="en-US" i="0" u="none" strike="noStrike" baseline="0" dirty="0"/>
              <a:t> for myself, and the </a:t>
            </a:r>
            <a:r>
              <a:rPr lang="en-US" i="0" u="none" strike="noStrike" baseline="0" dirty="0">
                <a:solidFill>
                  <a:srgbClr val="C00000"/>
                </a:solidFill>
              </a:rPr>
              <a:t>treasure</a:t>
            </a:r>
            <a:r>
              <a:rPr lang="en-US" i="0" u="none" strike="noStrike" baseline="0" dirty="0"/>
              <a:t> of kings and provinces. </a:t>
            </a:r>
          </a:p>
          <a:p>
            <a:pPr algn="l" rtl="0"/>
            <a:endParaRPr lang="en-US" i="0" u="none" strike="noStrike" baseline="0" dirty="0"/>
          </a:p>
        </p:txBody>
      </p:sp>
      <p:pic>
        <p:nvPicPr>
          <p:cNvPr id="4" name="Picture 3" descr="A picture containing tableware, table, sitting, photo&#10;&#10;Description automatically generated">
            <a:extLst>
              <a:ext uri="{FF2B5EF4-FFF2-40B4-BE49-F238E27FC236}">
                <a16:creationId xmlns:a16="http://schemas.microsoft.com/office/drawing/2014/main" id="{34B1178B-8D62-4676-8903-797B8D608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11" name="Picture 10" descr="A picture containing table, sitting, book, laying&#10;&#10;Description automatically generated">
            <a:extLst>
              <a:ext uri="{FF2B5EF4-FFF2-40B4-BE49-F238E27FC236}">
                <a16:creationId xmlns:a16="http://schemas.microsoft.com/office/drawing/2014/main" id="{6A298EF8-8CDF-443F-AF4E-BBDE2CBA6AD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3000"/>
                    </a14:imgEffect>
                  </a14:imgLayer>
                </a14:imgProps>
              </a:ext>
              <a:ext uri="{28A0092B-C50C-407E-A947-70E740481C1C}">
                <a14:useLocalDpi xmlns:a14="http://schemas.microsoft.com/office/drawing/2010/main" val="0"/>
              </a:ext>
            </a:extLst>
          </a:blip>
          <a:stretch>
            <a:fillRect/>
          </a:stretch>
        </p:blipFill>
        <p:spPr>
          <a:xfrm>
            <a:off x="12525074" y="2692180"/>
            <a:ext cx="3413825" cy="2734374"/>
          </a:xfrm>
          <a:prstGeom prst="rect">
            <a:avLst/>
          </a:prstGeom>
        </p:spPr>
      </p:pic>
      <p:pic>
        <p:nvPicPr>
          <p:cNvPr id="13" name="Picture 12" descr="A picture containing table, indoor, sitting, food&#10;&#10;Description automatically generated">
            <a:extLst>
              <a:ext uri="{FF2B5EF4-FFF2-40B4-BE49-F238E27FC236}">
                <a16:creationId xmlns:a16="http://schemas.microsoft.com/office/drawing/2014/main" id="{F3C59C99-8BF8-4F72-8648-C72F08E925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5185" y="2008504"/>
            <a:ext cx="3777002" cy="3025268"/>
          </a:xfrm>
          <a:prstGeom prst="rect">
            <a:avLst/>
          </a:prstGeom>
        </p:spPr>
      </p:pic>
    </p:spTree>
    <p:extLst>
      <p:ext uri="{BB962C8B-B14F-4D97-AF65-F5344CB8AC3E}">
        <p14:creationId xmlns:p14="http://schemas.microsoft.com/office/powerpoint/2010/main" val="339095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400" dirty="0"/>
              <a:t>The </a:t>
            </a:r>
            <a:r>
              <a:rPr lang="en-US" dirty="0"/>
              <a:t>PREMISE: Meaningless</a:t>
            </a:r>
          </a:p>
        </p:txBody>
      </p:sp>
      <p:sp>
        <p:nvSpPr>
          <p:cNvPr id="3" name="Content Placeholder 2"/>
          <p:cNvSpPr>
            <a:spLocks noGrp="1"/>
          </p:cNvSpPr>
          <p:nvPr>
            <p:ph idx="1"/>
          </p:nvPr>
        </p:nvSpPr>
        <p:spPr>
          <a:xfrm>
            <a:off x="365235" y="1372862"/>
            <a:ext cx="11695386" cy="4851400"/>
          </a:xfrm>
        </p:spPr>
        <p:txBody>
          <a:bodyPr/>
          <a:lstStyle/>
          <a:p>
            <a:r>
              <a:rPr lang="en-US" baseline="30000" dirty="0"/>
              <a:t>2</a:t>
            </a:r>
            <a:r>
              <a:rPr lang="en-US" dirty="0"/>
              <a:t> "Meaningless! Meaningl</a:t>
            </a:r>
            <a:r>
              <a:rPr lang="en-US" b="0" dirty="0"/>
              <a:t>e</a:t>
            </a:r>
            <a:r>
              <a:rPr lang="en-US" dirty="0"/>
              <a:t>ss!" says the Teacher. "Utterly meaningless! Everything is meaningless.”</a:t>
            </a:r>
          </a:p>
        </p:txBody>
      </p:sp>
      <p:pic>
        <p:nvPicPr>
          <p:cNvPr id="8" name="Picture 7" descr="A picture containing device, meter, clock&#10;&#10;Description automatically generated">
            <a:extLst>
              <a:ext uri="{FF2B5EF4-FFF2-40B4-BE49-F238E27FC236}">
                <a16:creationId xmlns:a16="http://schemas.microsoft.com/office/drawing/2014/main" id="{165CB5A6-CD65-4FF1-ACA0-880CCC9247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6272"/>
          <a:stretch/>
        </p:blipFill>
        <p:spPr>
          <a:xfrm>
            <a:off x="13058874" y="2813026"/>
            <a:ext cx="5639030" cy="4155334"/>
          </a:xfrm>
          <a:prstGeom prst="rect">
            <a:avLst/>
          </a:prstGeom>
        </p:spPr>
      </p:pic>
      <p:pic>
        <p:nvPicPr>
          <p:cNvPr id="4" name="Picture 3" descr="A picture containing tableware, table, sitting, photo&#10;&#10;Description automatically generated">
            <a:extLst>
              <a:ext uri="{FF2B5EF4-FFF2-40B4-BE49-F238E27FC236}">
                <a16:creationId xmlns:a16="http://schemas.microsoft.com/office/drawing/2014/main" id="{EC642320-DABA-4E4A-90F0-59106384CC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spTree>
    <p:extLst>
      <p:ext uri="{BB962C8B-B14F-4D97-AF65-F5344CB8AC3E}">
        <p14:creationId xmlns:p14="http://schemas.microsoft.com/office/powerpoint/2010/main" val="817752728"/>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9" name="Oval 8">
            <a:extLst>
              <a:ext uri="{FF2B5EF4-FFF2-40B4-BE49-F238E27FC236}">
                <a16:creationId xmlns:a16="http://schemas.microsoft.com/office/drawing/2014/main" id="{A7A91FB3-7C5E-4CAD-9EA3-D3C3A6E6F120}"/>
              </a:ext>
            </a:extLst>
          </p:cNvPr>
          <p:cNvSpPr/>
          <p:nvPr/>
        </p:nvSpPr>
        <p:spPr>
          <a:xfrm>
            <a:off x="4839423" y="1031081"/>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Possessions of </a:t>
            </a:r>
            <a:r>
              <a:rPr lang="en-US" u="sng" dirty="0"/>
              <a:t>Entertainers</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5133522" cy="4851400"/>
          </a:xfrm>
        </p:spPr>
        <p:txBody>
          <a:bodyPr>
            <a:noAutofit/>
          </a:bodyPr>
          <a:lstStyle/>
          <a:p>
            <a:pPr algn="l" rtl="0"/>
            <a:r>
              <a:rPr lang="en-US" i="0" u="none" strike="noStrike" baseline="30000" dirty="0"/>
              <a:t>8</a:t>
            </a:r>
            <a:r>
              <a:rPr lang="en-US" i="0" u="none" strike="noStrike" baseline="0" dirty="0"/>
              <a:t> I amassed silver and gold for myself, and the treasure of kings and provinces. </a:t>
            </a:r>
            <a:br>
              <a:rPr lang="en-US" i="0" u="none" strike="noStrike" baseline="0" dirty="0"/>
            </a:br>
            <a:r>
              <a:rPr lang="en-US" i="0" u="none" strike="noStrike" baseline="0" dirty="0"/>
              <a:t>I acquired men and women </a:t>
            </a:r>
            <a:r>
              <a:rPr lang="en-US" i="0" u="none" strike="noStrike" baseline="0" dirty="0">
                <a:solidFill>
                  <a:srgbClr val="C00000"/>
                </a:solidFill>
              </a:rPr>
              <a:t>singers</a:t>
            </a:r>
            <a:r>
              <a:rPr lang="en-US" dirty="0">
                <a:solidFill>
                  <a:srgbClr val="C00000"/>
                </a:solidFill>
              </a:rPr>
              <a:t> …</a:t>
            </a:r>
            <a:endParaRPr lang="en-US" i="0" u="none" strike="noStrike" baseline="0" dirty="0"/>
          </a:p>
        </p:txBody>
      </p:sp>
      <p:pic>
        <p:nvPicPr>
          <p:cNvPr id="4" name="Picture 3" descr="A picture containing tableware, table, sitting, photo&#10;&#10;Description automatically generated">
            <a:extLst>
              <a:ext uri="{FF2B5EF4-FFF2-40B4-BE49-F238E27FC236}">
                <a16:creationId xmlns:a16="http://schemas.microsoft.com/office/drawing/2014/main" id="{966E5A56-CC93-4456-9C62-8CAFD108C6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7" name="Picture 6" descr="A person looking at the camera&#10;&#10;Description automatically generated">
            <a:extLst>
              <a:ext uri="{FF2B5EF4-FFF2-40B4-BE49-F238E27FC236}">
                <a16:creationId xmlns:a16="http://schemas.microsoft.com/office/drawing/2014/main" id="{380BD589-4FEC-4209-854B-DC622490058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1000"/>
                    </a14:imgEffect>
                  </a14:imgLayer>
                </a14:imgProps>
              </a:ext>
              <a:ext uri="{28A0092B-C50C-407E-A947-70E740481C1C}">
                <a14:useLocalDpi xmlns:a14="http://schemas.microsoft.com/office/drawing/2010/main" val="0"/>
              </a:ext>
            </a:extLst>
          </a:blip>
          <a:stretch>
            <a:fillRect/>
          </a:stretch>
        </p:blipFill>
        <p:spPr>
          <a:xfrm>
            <a:off x="5571576" y="1968500"/>
            <a:ext cx="3746768" cy="3001052"/>
          </a:xfrm>
          <a:prstGeom prst="rect">
            <a:avLst/>
          </a:prstGeom>
        </p:spPr>
      </p:pic>
    </p:spTree>
    <p:extLst>
      <p:ext uri="{BB962C8B-B14F-4D97-AF65-F5344CB8AC3E}">
        <p14:creationId xmlns:p14="http://schemas.microsoft.com/office/powerpoint/2010/main" val="3891361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9" name="Oval 8">
            <a:extLst>
              <a:ext uri="{FF2B5EF4-FFF2-40B4-BE49-F238E27FC236}">
                <a16:creationId xmlns:a16="http://schemas.microsoft.com/office/drawing/2014/main" id="{B7055D54-DA42-4359-9012-CDA990446BD3}"/>
              </a:ext>
            </a:extLst>
          </p:cNvPr>
          <p:cNvSpPr/>
          <p:nvPr/>
        </p:nvSpPr>
        <p:spPr>
          <a:xfrm>
            <a:off x="4914484" y="523081"/>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Possessions of </a:t>
            </a:r>
            <a:r>
              <a:rPr lang="en-US" u="sng" dirty="0"/>
              <a:t>Harem</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6987035" cy="4851400"/>
          </a:xfrm>
        </p:spPr>
        <p:txBody>
          <a:bodyPr>
            <a:noAutofit/>
          </a:bodyPr>
          <a:lstStyle/>
          <a:p>
            <a:pPr algn="l" rtl="0"/>
            <a:r>
              <a:rPr lang="en-US" i="0" u="none" strike="noStrike" baseline="30000" dirty="0"/>
              <a:t>8</a:t>
            </a:r>
            <a:r>
              <a:rPr lang="en-US" i="0" u="none" strike="noStrike" baseline="0" dirty="0"/>
              <a:t> I amassed silver </a:t>
            </a:r>
            <a:br>
              <a:rPr lang="en-US" i="0" u="none" strike="noStrike" baseline="0" dirty="0"/>
            </a:br>
            <a:r>
              <a:rPr lang="en-US" i="0" u="none" strike="noStrike" baseline="0" dirty="0"/>
              <a:t>and gold for myself,</a:t>
            </a:r>
            <a:br>
              <a:rPr lang="en-US" i="0" u="none" strike="noStrike" baseline="0" dirty="0"/>
            </a:br>
            <a:r>
              <a:rPr lang="en-US" i="0" u="none" strike="noStrike" baseline="0" dirty="0"/>
              <a:t>and the treasure of</a:t>
            </a:r>
            <a:br>
              <a:rPr lang="en-US" i="0" u="none" strike="noStrike" baseline="0" dirty="0"/>
            </a:br>
            <a:r>
              <a:rPr lang="en-US" i="0" u="none" strike="noStrike" baseline="0" dirty="0"/>
              <a:t>kings and provinces.</a:t>
            </a:r>
            <a:br>
              <a:rPr lang="en-US" i="0" u="none" strike="noStrike" baseline="0" dirty="0"/>
            </a:br>
            <a:r>
              <a:rPr lang="en-US" i="0" u="none" strike="noStrike" baseline="0" dirty="0"/>
              <a:t>I acquired men and </a:t>
            </a:r>
            <a:br>
              <a:rPr lang="en-US" i="0" u="none" strike="noStrike" baseline="0" dirty="0"/>
            </a:br>
            <a:r>
              <a:rPr lang="en-US" i="0" u="none" strike="noStrike" baseline="0" dirty="0"/>
              <a:t>women singers, and </a:t>
            </a:r>
            <a:br>
              <a:rPr lang="en-US" i="0" u="none" strike="noStrike" baseline="0" dirty="0"/>
            </a:br>
            <a:r>
              <a:rPr lang="en-US" i="0" u="none" strike="noStrike" baseline="0" dirty="0"/>
              <a:t>a </a:t>
            </a:r>
            <a:r>
              <a:rPr lang="en-US" i="0" u="none" strike="noStrike" baseline="0" dirty="0">
                <a:solidFill>
                  <a:srgbClr val="C00000"/>
                </a:solidFill>
              </a:rPr>
              <a:t>harem</a:t>
            </a:r>
            <a:r>
              <a:rPr lang="en-US" i="0" u="none" strike="noStrike" baseline="0" dirty="0"/>
              <a:t> as well—the </a:t>
            </a:r>
            <a:br>
              <a:rPr lang="en-US" i="0" u="none" strike="noStrike" baseline="0" dirty="0"/>
            </a:br>
            <a:r>
              <a:rPr lang="en-US" i="0" u="none" strike="noStrike" baseline="0" dirty="0">
                <a:solidFill>
                  <a:srgbClr val="C00000"/>
                </a:solidFill>
              </a:rPr>
              <a:t>delights</a:t>
            </a:r>
            <a:r>
              <a:rPr lang="en-US" i="0" u="none" strike="noStrike" baseline="0" dirty="0"/>
              <a:t> of the heart of man.</a:t>
            </a:r>
          </a:p>
        </p:txBody>
      </p:sp>
      <p:pic>
        <p:nvPicPr>
          <p:cNvPr id="4" name="Picture 3" descr="A picture containing tableware, table, sitting, photo&#10;&#10;Description automatically generated">
            <a:extLst>
              <a:ext uri="{FF2B5EF4-FFF2-40B4-BE49-F238E27FC236}">
                <a16:creationId xmlns:a16="http://schemas.microsoft.com/office/drawing/2014/main" id="{42D094F3-29D9-4CF9-99B8-74D5502DD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7" name="Picture 6" descr="A person wearing a hat&#10;&#10;Description automatically generated">
            <a:extLst>
              <a:ext uri="{FF2B5EF4-FFF2-40B4-BE49-F238E27FC236}">
                <a16:creationId xmlns:a16="http://schemas.microsoft.com/office/drawing/2014/main" id="{E5F791AA-DBDD-42BF-8EEE-FDBE8FCEB1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065" y="1228042"/>
            <a:ext cx="4854333" cy="4035465"/>
          </a:xfrm>
          <a:prstGeom prst="rect">
            <a:avLst/>
          </a:prstGeom>
        </p:spPr>
      </p:pic>
    </p:spTree>
    <p:extLst>
      <p:ext uri="{BB962C8B-B14F-4D97-AF65-F5344CB8AC3E}">
        <p14:creationId xmlns:p14="http://schemas.microsoft.com/office/powerpoint/2010/main" val="1397261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any, covered, table, colorful&#10;&#10;Description automatically generated">
            <a:extLst>
              <a:ext uri="{FF2B5EF4-FFF2-40B4-BE49-F238E27FC236}">
                <a16:creationId xmlns:a16="http://schemas.microsoft.com/office/drawing/2014/main" id="{B96C21EA-906F-4A79-8797-0E7799408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9" name="Oval 8">
            <a:extLst>
              <a:ext uri="{FF2B5EF4-FFF2-40B4-BE49-F238E27FC236}">
                <a16:creationId xmlns:a16="http://schemas.microsoft.com/office/drawing/2014/main" id="{00D6040A-8E5D-4B1B-8440-BE76C0B6C27D}"/>
              </a:ext>
            </a:extLst>
          </p:cNvPr>
          <p:cNvSpPr/>
          <p:nvPr/>
        </p:nvSpPr>
        <p:spPr>
          <a:xfrm>
            <a:off x="4839423" y="1031081"/>
            <a:ext cx="5493752" cy="5132277"/>
          </a:xfrm>
          <a:prstGeom prst="ellipse">
            <a:avLst/>
          </a:prstGeom>
          <a:solidFill>
            <a:schemeClr val="bg1">
              <a:alpha val="71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r>
              <a:rPr lang="en-US" dirty="0"/>
              <a:t>4. </a:t>
            </a:r>
            <a:r>
              <a:rPr lang="en-US" u="sng" dirty="0">
                <a:solidFill>
                  <a:srgbClr val="C00000"/>
                </a:solidFill>
              </a:rPr>
              <a:t>PRESTIGE</a:t>
            </a:r>
            <a:r>
              <a:rPr lang="en-US" dirty="0"/>
              <a:t> - What you are </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5730765" cy="4851400"/>
          </a:xfrm>
        </p:spPr>
        <p:txBody>
          <a:bodyPr>
            <a:noAutofit/>
          </a:bodyPr>
          <a:lstStyle/>
          <a:p>
            <a:pPr algn="l" rtl="0"/>
            <a:r>
              <a:rPr lang="en-US" i="0" u="none" strike="noStrike" baseline="0" dirty="0"/>
              <a:t> </a:t>
            </a:r>
            <a:r>
              <a:rPr lang="en-US" i="0" u="none" strike="noStrike" baseline="30000" dirty="0"/>
              <a:t>9</a:t>
            </a:r>
            <a:r>
              <a:rPr lang="en-US" i="0" u="none" strike="noStrike" baseline="0" dirty="0"/>
              <a:t> I became greater by far than anyone in Jerusalem before me. In all this my wisdom stayed with me.</a:t>
            </a:r>
          </a:p>
          <a:p>
            <a:pPr algn="l" rtl="0"/>
            <a:r>
              <a:rPr lang="en-US" i="0" u="none" strike="noStrike" baseline="0" dirty="0"/>
              <a:t> </a:t>
            </a:r>
          </a:p>
        </p:txBody>
      </p:sp>
      <p:pic>
        <p:nvPicPr>
          <p:cNvPr id="4" name="Picture 3" descr="A picture containing tableware, table, sitting, photo&#10;&#10;Description automatically generated">
            <a:extLst>
              <a:ext uri="{FF2B5EF4-FFF2-40B4-BE49-F238E27FC236}">
                <a16:creationId xmlns:a16="http://schemas.microsoft.com/office/drawing/2014/main" id="{7E910726-74E4-49CE-8FA7-56B594092F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7" name="Picture 6" descr="A gold object in the dark&#10;&#10;Description automatically generated">
            <a:extLst>
              <a:ext uri="{FF2B5EF4-FFF2-40B4-BE49-F238E27FC236}">
                <a16:creationId xmlns:a16="http://schemas.microsoft.com/office/drawing/2014/main" id="{45211E32-4865-4BD6-8D9E-DF8DDAAB5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8906" y="1739899"/>
            <a:ext cx="4005675" cy="3208429"/>
          </a:xfrm>
          <a:prstGeom prst="rect">
            <a:avLst/>
          </a:prstGeom>
        </p:spPr>
      </p:pic>
    </p:spTree>
    <p:extLst>
      <p:ext uri="{BB962C8B-B14F-4D97-AF65-F5344CB8AC3E}">
        <p14:creationId xmlns:p14="http://schemas.microsoft.com/office/powerpoint/2010/main" val="3064457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a:xfrm>
            <a:off x="0" y="0"/>
            <a:ext cx="12192000" cy="1325563"/>
          </a:xfrm>
        </p:spPr>
        <p:txBody>
          <a:bodyPr/>
          <a:lstStyle/>
          <a:p>
            <a:pPr algn="ctr"/>
            <a:r>
              <a:rPr lang="en-US" dirty="0"/>
              <a:t>5. </a:t>
            </a:r>
            <a:r>
              <a:rPr lang="en-US" u="sng" dirty="0">
                <a:solidFill>
                  <a:srgbClr val="C00000"/>
                </a:solidFill>
              </a:rPr>
              <a:t>PLENTY</a:t>
            </a:r>
            <a:r>
              <a:rPr lang="en-US" dirty="0"/>
              <a:t> - </a:t>
            </a:r>
            <a:r>
              <a:rPr lang="en-US" sz="6000" dirty="0"/>
              <a:t>What amount you have </a:t>
            </a:r>
            <a:endParaRPr lang="en-US" dirty="0"/>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5504224" cy="4851400"/>
          </a:xfrm>
        </p:spPr>
        <p:txBody>
          <a:bodyPr>
            <a:noAutofit/>
          </a:bodyPr>
          <a:lstStyle/>
          <a:p>
            <a:pPr algn="l" rtl="0"/>
            <a:r>
              <a:rPr lang="en-US" i="0" u="none" strike="noStrike" baseline="30000" dirty="0"/>
              <a:t>10</a:t>
            </a:r>
            <a:r>
              <a:rPr lang="en-US" i="0" u="none" strike="noStrike" baseline="0" dirty="0"/>
              <a:t> I denied myself nothing my eyes desired; I refused my heart no pleasure. My heart took delight in all my work, and this was the reward for all my labor.</a:t>
            </a:r>
          </a:p>
        </p:txBody>
      </p:sp>
    </p:spTree>
    <p:extLst>
      <p:ext uri="{BB962C8B-B14F-4D97-AF65-F5344CB8AC3E}">
        <p14:creationId xmlns:p14="http://schemas.microsoft.com/office/powerpoint/2010/main" val="1347284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3ABFA513-F59C-4D39-BFBD-4BE3F56B1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CDE35AFB-E6FC-453D-9A86-937E1431CA54}"/>
              </a:ext>
            </a:extLst>
          </p:cNvPr>
          <p:cNvSpPr>
            <a:spLocks noGrp="1"/>
          </p:cNvSpPr>
          <p:nvPr>
            <p:ph type="title"/>
          </p:nvPr>
        </p:nvSpPr>
        <p:spPr/>
        <p:txBody>
          <a:bodyPr/>
          <a:lstStyle/>
          <a:p>
            <a:pPr marL="457200" indent="-457200">
              <a:buFont typeface="Arial" panose="020B0604020202020204" pitchFamily="34" charset="0"/>
              <a:buChar char="•"/>
            </a:pPr>
            <a:r>
              <a:rPr lang="en-US" dirty="0"/>
              <a:t>Initial Analysis …</a:t>
            </a:r>
          </a:p>
        </p:txBody>
      </p:sp>
      <p:sp>
        <p:nvSpPr>
          <p:cNvPr id="3" name="Content Placeholder 2">
            <a:extLst>
              <a:ext uri="{FF2B5EF4-FFF2-40B4-BE49-F238E27FC236}">
                <a16:creationId xmlns:a16="http://schemas.microsoft.com/office/drawing/2014/main" id="{80138370-FE96-4CBA-B31E-300D85729456}"/>
              </a:ext>
            </a:extLst>
          </p:cNvPr>
          <p:cNvSpPr>
            <a:spLocks noGrp="1"/>
          </p:cNvSpPr>
          <p:nvPr>
            <p:ph idx="1"/>
          </p:nvPr>
        </p:nvSpPr>
        <p:spPr>
          <a:xfrm>
            <a:off x="365235" y="1372862"/>
            <a:ext cx="6356841" cy="4851400"/>
          </a:xfrm>
        </p:spPr>
        <p:txBody>
          <a:bodyPr>
            <a:normAutofit/>
          </a:bodyPr>
          <a:lstStyle/>
          <a:p>
            <a:r>
              <a:rPr lang="en-US" i="0" u="none" strike="noStrike" baseline="30000" dirty="0"/>
              <a:t>11</a:t>
            </a:r>
            <a:r>
              <a:rPr lang="en-US" i="0" u="none" strike="noStrike" baseline="0" dirty="0"/>
              <a:t> Yet when I surveyed all that my hands had done and what I had toiled to achieve, everything was meaningless, a chasing after the wind; nothing was gained under the sun. </a:t>
            </a:r>
            <a:endParaRPr lang="en-US" dirty="0"/>
          </a:p>
        </p:txBody>
      </p:sp>
      <p:pic>
        <p:nvPicPr>
          <p:cNvPr id="11" name="Picture 10" descr="A picture containing tableware, table, sitting, photo&#10;&#10;Description automatically generated">
            <a:extLst>
              <a:ext uri="{FF2B5EF4-FFF2-40B4-BE49-F238E27FC236}">
                <a16:creationId xmlns:a16="http://schemas.microsoft.com/office/drawing/2014/main" id="{D1CA5DB1-2D74-4C9E-B968-2998FE5FE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8314" y="3129943"/>
            <a:ext cx="7160061" cy="4061129"/>
          </a:xfrm>
          <a:prstGeom prst="rect">
            <a:avLst/>
          </a:prstGeom>
        </p:spPr>
      </p:pic>
      <p:pic>
        <p:nvPicPr>
          <p:cNvPr id="12" name="Picture 11" descr="A picture containing nature, dark, coming, looking&#10;&#10;Description automatically generated">
            <a:extLst>
              <a:ext uri="{FF2B5EF4-FFF2-40B4-BE49-F238E27FC236}">
                <a16:creationId xmlns:a16="http://schemas.microsoft.com/office/drawing/2014/main" id="{0A5F7580-1D4D-446D-9FE0-1BCF16DBE3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5998" y="-2291565"/>
            <a:ext cx="7988589" cy="8126276"/>
          </a:xfrm>
          <a:prstGeom prst="rect">
            <a:avLst/>
          </a:prstGeom>
        </p:spPr>
      </p:pic>
    </p:spTree>
    <p:extLst>
      <p:ext uri="{BB962C8B-B14F-4D97-AF65-F5344CB8AC3E}">
        <p14:creationId xmlns:p14="http://schemas.microsoft.com/office/powerpoint/2010/main" val="403441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7FC3-A3B4-406C-9785-4E4EEDDF67A3}"/>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69A21D41-1FFC-40C8-8712-BCDF7148A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B498037C-BBD5-4129-8A27-556873C6390A}"/>
              </a:ext>
            </a:extLst>
          </p:cNvPr>
          <p:cNvSpPr/>
          <p:nvPr/>
        </p:nvSpPr>
        <p:spPr>
          <a:xfrm>
            <a:off x="-370703" y="3855308"/>
            <a:ext cx="4213654" cy="381091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0B0BE21-8F76-4BCB-B775-42B238CD2D15}"/>
              </a:ext>
            </a:extLst>
          </p:cNvPr>
          <p:cNvGrpSpPr/>
          <p:nvPr/>
        </p:nvGrpSpPr>
        <p:grpSpPr>
          <a:xfrm>
            <a:off x="-15161" y="-76153"/>
            <a:ext cx="12393827" cy="7136172"/>
            <a:chOff x="0" y="0"/>
            <a:chExt cx="12393827" cy="6858000"/>
          </a:xfrm>
        </p:grpSpPr>
        <p:sp>
          <p:nvSpPr>
            <p:cNvPr id="11" name="Rectangle 10">
              <a:extLst>
                <a:ext uri="{FF2B5EF4-FFF2-40B4-BE49-F238E27FC236}">
                  <a16:creationId xmlns:a16="http://schemas.microsoft.com/office/drawing/2014/main" id="{7FA39C0B-8549-4D49-9360-F3B5EF18582A}"/>
                </a:ext>
              </a:extLst>
            </p:cNvPr>
            <p:cNvSpPr/>
            <p:nvPr/>
          </p:nvSpPr>
          <p:spPr>
            <a:xfrm>
              <a:off x="6227805" y="0"/>
              <a:ext cx="61660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53C3FD4-4FF9-4395-B036-0D0A39664F17}"/>
                </a:ext>
              </a:extLst>
            </p:cNvPr>
            <p:cNvSpPr/>
            <p:nvPr/>
          </p:nvSpPr>
          <p:spPr>
            <a:xfrm>
              <a:off x="0" y="2879124"/>
              <a:ext cx="8349051" cy="397887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Content Placeholder 15" descr="A picture containing game&#10;&#10;Description automatically generated">
            <a:extLst>
              <a:ext uri="{FF2B5EF4-FFF2-40B4-BE49-F238E27FC236}">
                <a16:creationId xmlns:a16="http://schemas.microsoft.com/office/drawing/2014/main" id="{C630C3D9-FC98-46A9-A724-9750720C504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703" y="70122"/>
            <a:ext cx="11730681" cy="6598508"/>
          </a:xfrm>
        </p:spPr>
      </p:pic>
      <p:grpSp>
        <p:nvGrpSpPr>
          <p:cNvPr id="19" name="Group 18">
            <a:extLst>
              <a:ext uri="{FF2B5EF4-FFF2-40B4-BE49-F238E27FC236}">
                <a16:creationId xmlns:a16="http://schemas.microsoft.com/office/drawing/2014/main" id="{53C44985-0E44-476C-B021-126BAE06C277}"/>
              </a:ext>
            </a:extLst>
          </p:cNvPr>
          <p:cNvGrpSpPr/>
          <p:nvPr/>
        </p:nvGrpSpPr>
        <p:grpSpPr>
          <a:xfrm>
            <a:off x="0" y="-12358"/>
            <a:ext cx="7055708" cy="3059439"/>
            <a:chOff x="0" y="0"/>
            <a:chExt cx="7055708" cy="2804982"/>
          </a:xfrm>
        </p:grpSpPr>
        <p:sp>
          <p:nvSpPr>
            <p:cNvPr id="17" name="Rectangle 16">
              <a:extLst>
                <a:ext uri="{FF2B5EF4-FFF2-40B4-BE49-F238E27FC236}">
                  <a16:creationId xmlns:a16="http://schemas.microsoft.com/office/drawing/2014/main" id="{3E841012-8C46-4AF3-8962-E685D9E30AC7}"/>
                </a:ext>
              </a:extLst>
            </p:cNvPr>
            <p:cNvSpPr/>
            <p:nvPr/>
          </p:nvSpPr>
          <p:spPr>
            <a:xfrm>
              <a:off x="49428" y="12357"/>
              <a:ext cx="7006280" cy="1265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8ACCD65-70AE-438D-BFCC-90601D7CFAA0}"/>
                </a:ext>
              </a:extLst>
            </p:cNvPr>
            <p:cNvSpPr/>
            <p:nvPr/>
          </p:nvSpPr>
          <p:spPr>
            <a:xfrm>
              <a:off x="0" y="0"/>
              <a:ext cx="163407" cy="280498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0942EDF0-C5F6-4933-ADA4-CE08BCDB19A1}"/>
              </a:ext>
            </a:extLst>
          </p:cNvPr>
          <p:cNvGrpSpPr/>
          <p:nvPr/>
        </p:nvGrpSpPr>
        <p:grpSpPr>
          <a:xfrm>
            <a:off x="5651988" y="-8907"/>
            <a:ext cx="6856627" cy="6870357"/>
            <a:chOff x="5537200" y="1"/>
            <a:chExt cx="6856627" cy="6870357"/>
          </a:xfrm>
          <a:solidFill>
            <a:schemeClr val="tx1"/>
          </a:solidFill>
        </p:grpSpPr>
        <p:sp>
          <p:nvSpPr>
            <p:cNvPr id="3" name="Rectangle 2">
              <a:extLst>
                <a:ext uri="{FF2B5EF4-FFF2-40B4-BE49-F238E27FC236}">
                  <a16:creationId xmlns:a16="http://schemas.microsoft.com/office/drawing/2014/main" id="{7C3B5BB4-A51D-4D24-9BE9-CF775133B1E1}"/>
                </a:ext>
              </a:extLst>
            </p:cNvPr>
            <p:cNvSpPr/>
            <p:nvPr/>
          </p:nvSpPr>
          <p:spPr>
            <a:xfrm>
              <a:off x="5537200" y="2476500"/>
              <a:ext cx="6818207" cy="4393858"/>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A3FD5C2-929E-4572-BF6E-307BEE6EB104}"/>
                </a:ext>
              </a:extLst>
            </p:cNvPr>
            <p:cNvSpPr/>
            <p:nvPr/>
          </p:nvSpPr>
          <p:spPr>
            <a:xfrm>
              <a:off x="6227805" y="1"/>
              <a:ext cx="6166022" cy="24765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165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par>
                                <p:cTn id="8" presetID="14" presetClass="exit" presetSubtype="10" fill="hold" nodeType="withEffect">
                                  <p:stCondLst>
                                    <p:cond delay="0"/>
                                  </p:stCondLst>
                                  <p:childTnLst>
                                    <p:animEffect transition="out" filter="randombar(horizontal)">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atue of a person&#10;&#10;Description automatically generated">
            <a:extLst>
              <a:ext uri="{FF2B5EF4-FFF2-40B4-BE49-F238E27FC236}">
                <a16:creationId xmlns:a16="http://schemas.microsoft.com/office/drawing/2014/main" id="{788ACA5B-9BAA-4AB3-B212-37589CD016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432" y="831273"/>
            <a:ext cx="5143500" cy="6858000"/>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r>
              <a:rPr lang="en-US" dirty="0"/>
              <a:t>6. </a:t>
            </a:r>
            <a:r>
              <a:rPr lang="en-US" u="sng" dirty="0">
                <a:solidFill>
                  <a:srgbClr val="C00000"/>
                </a:solidFill>
              </a:rPr>
              <a:t>PRUDENCE</a:t>
            </a:r>
            <a:r>
              <a:rPr lang="en-US" dirty="0"/>
              <a:t> - What you know </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5" y="1372862"/>
            <a:ext cx="5137937" cy="4851400"/>
          </a:xfrm>
        </p:spPr>
        <p:txBody>
          <a:bodyPr>
            <a:noAutofit/>
          </a:bodyPr>
          <a:lstStyle/>
          <a:p>
            <a:pPr algn="l" rtl="0"/>
            <a:r>
              <a:rPr lang="en-US" i="0" u="none" strike="noStrike" baseline="0" dirty="0"/>
              <a:t> </a:t>
            </a:r>
            <a:r>
              <a:rPr lang="en-US" i="0" u="none" strike="noStrike" baseline="30000" dirty="0"/>
              <a:t>12</a:t>
            </a:r>
            <a:r>
              <a:rPr lang="en-US" i="0" u="none" strike="noStrike" baseline="0" dirty="0"/>
              <a:t> Then I turned my thoughts to consider </a:t>
            </a:r>
            <a:r>
              <a:rPr lang="en-US" i="0" u="none" strike="noStrike" baseline="0" dirty="0">
                <a:solidFill>
                  <a:srgbClr val="C00000"/>
                </a:solidFill>
              </a:rPr>
              <a:t>wisdom</a:t>
            </a:r>
            <a:r>
              <a:rPr lang="en-US" i="0" u="none" strike="noStrike" baseline="0" dirty="0"/>
              <a:t>, and also madness and </a:t>
            </a:r>
            <a:r>
              <a:rPr lang="en-US" i="0" u="none" strike="noStrike" baseline="0" dirty="0">
                <a:solidFill>
                  <a:srgbClr val="C00000"/>
                </a:solidFill>
              </a:rPr>
              <a:t>folly</a:t>
            </a:r>
            <a:r>
              <a:rPr lang="en-US" i="0" u="none" strike="noStrike" baseline="0" dirty="0"/>
              <a:t>. </a:t>
            </a:r>
          </a:p>
          <a:p>
            <a:pPr algn="l" rtl="0"/>
            <a:r>
              <a:rPr lang="en-US" i="0" u="none" strike="noStrike" baseline="0" dirty="0"/>
              <a:t>What more can the king's successor do than what has already been done?</a:t>
            </a:r>
          </a:p>
          <a:p>
            <a:pPr algn="l" rtl="0"/>
            <a:r>
              <a:rPr lang="en-US" i="0" u="none" strike="noStrike" baseline="0" dirty="0"/>
              <a:t> </a:t>
            </a:r>
            <a:endParaRPr lang="en-US" dirty="0"/>
          </a:p>
        </p:txBody>
      </p:sp>
      <p:pic>
        <p:nvPicPr>
          <p:cNvPr id="5" name="Picture 4" descr="A person wearing a costume&#10;&#10;Description automatically generated">
            <a:extLst>
              <a:ext uri="{FF2B5EF4-FFF2-40B4-BE49-F238E27FC236}">
                <a16:creationId xmlns:a16="http://schemas.microsoft.com/office/drawing/2014/main" id="{8E0E21D6-CF2D-4436-B4B4-2559038A64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823" y="1325563"/>
            <a:ext cx="6217092" cy="5507182"/>
          </a:xfrm>
          <a:prstGeom prst="rect">
            <a:avLst/>
          </a:prstGeom>
        </p:spPr>
      </p:pic>
    </p:spTree>
    <p:extLst>
      <p:ext uri="{BB962C8B-B14F-4D97-AF65-F5344CB8AC3E}">
        <p14:creationId xmlns:p14="http://schemas.microsoft.com/office/powerpoint/2010/main" val="243876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555E3B-3D0D-44F3-9359-87DC2A2FB83F}"/>
              </a:ext>
            </a:extLst>
          </p:cNvPr>
          <p:cNvSpPr/>
          <p:nvPr/>
        </p:nvSpPr>
        <p:spPr>
          <a:xfrm>
            <a:off x="5002306" y="-228600"/>
            <a:ext cx="4168588" cy="7086600"/>
          </a:xfrm>
          <a:prstGeom prst="rect">
            <a:avLst/>
          </a:prstGeom>
          <a:solidFill>
            <a:schemeClr val="bg1">
              <a:alpha val="81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0C7F45-D472-40A0-96B0-6F6CA815196D}"/>
              </a:ext>
            </a:extLst>
          </p:cNvPr>
          <p:cNvSpPr/>
          <p:nvPr/>
        </p:nvSpPr>
        <p:spPr>
          <a:xfrm>
            <a:off x="8925835" y="-228600"/>
            <a:ext cx="4168588" cy="7162800"/>
          </a:xfrm>
          <a:prstGeom prst="rect">
            <a:avLst/>
          </a:prstGeom>
          <a:solidFill>
            <a:schemeClr val="tx1">
              <a:alpha val="54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earing a costume&#10;&#10;Description automatically generated">
            <a:extLst>
              <a:ext uri="{FF2B5EF4-FFF2-40B4-BE49-F238E27FC236}">
                <a16:creationId xmlns:a16="http://schemas.microsoft.com/office/drawing/2014/main" id="{DA1F0EE4-1AB5-46F6-946B-4DBB289C9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823" y="1339010"/>
            <a:ext cx="6217092" cy="5507182"/>
          </a:xfrm>
          <a:prstGeom prst="rect">
            <a:avLst/>
          </a:prstGeom>
        </p:spPr>
      </p:pic>
      <p:pic>
        <p:nvPicPr>
          <p:cNvPr id="4" name="Picture 3" descr="A statue of a person&#10;&#10;Description automatically generated">
            <a:extLst>
              <a:ext uri="{FF2B5EF4-FFF2-40B4-BE49-F238E27FC236}">
                <a16:creationId xmlns:a16="http://schemas.microsoft.com/office/drawing/2014/main" id="{0FB6D50C-922C-41A2-A77A-68CE9FA89E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432" y="831273"/>
            <a:ext cx="5143500" cy="6858000"/>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r>
              <a:rPr lang="en-US" dirty="0"/>
              <a:t>6. </a:t>
            </a:r>
            <a:r>
              <a:rPr lang="en-US" u="sng" dirty="0">
                <a:solidFill>
                  <a:srgbClr val="C00000"/>
                </a:solidFill>
              </a:rPr>
              <a:t>PRUDENCE</a:t>
            </a:r>
            <a:r>
              <a:rPr lang="en-US" dirty="0"/>
              <a:t> - What you know </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5" y="1372862"/>
            <a:ext cx="6270343" cy="4851400"/>
          </a:xfrm>
        </p:spPr>
        <p:txBody>
          <a:bodyPr>
            <a:noAutofit/>
          </a:bodyPr>
          <a:lstStyle/>
          <a:p>
            <a:pPr algn="l" rtl="0"/>
            <a:r>
              <a:rPr lang="en-US" i="0" u="none" strike="noStrike" baseline="30000" dirty="0"/>
              <a:t>13</a:t>
            </a:r>
            <a:r>
              <a:rPr lang="en-US" i="0" u="none" strike="noStrike" baseline="0" dirty="0"/>
              <a:t> I saw that wisdom is better than folly, just as </a:t>
            </a:r>
            <a:r>
              <a:rPr lang="en-US" i="0" u="none" strike="noStrike" baseline="0" dirty="0">
                <a:solidFill>
                  <a:srgbClr val="C00000"/>
                </a:solidFill>
              </a:rPr>
              <a:t>light</a:t>
            </a:r>
            <a:r>
              <a:rPr lang="en-US" i="0" u="none" strike="noStrike" baseline="0" dirty="0"/>
              <a:t> is better than </a:t>
            </a:r>
            <a:r>
              <a:rPr lang="en-US" i="0" u="none" strike="noStrike" baseline="0" dirty="0">
                <a:solidFill>
                  <a:srgbClr val="C00000"/>
                </a:solidFill>
              </a:rPr>
              <a:t>darkness</a:t>
            </a:r>
            <a:r>
              <a:rPr lang="en-US" i="0" u="none" strike="noStrike" baseline="0" dirty="0"/>
              <a:t>.</a:t>
            </a:r>
          </a:p>
          <a:p>
            <a:pPr algn="l" rtl="0"/>
            <a:r>
              <a:rPr lang="en-US" i="0" u="none" strike="noStrike" baseline="0" dirty="0"/>
              <a:t> </a:t>
            </a:r>
            <a:r>
              <a:rPr lang="en-US" i="0" u="none" strike="noStrike" baseline="30000" dirty="0"/>
              <a:t>14</a:t>
            </a:r>
            <a:r>
              <a:rPr lang="en-US" i="0" u="none" strike="noStrike" baseline="0" dirty="0"/>
              <a:t> The wise man </a:t>
            </a:r>
            <a:br>
              <a:rPr lang="en-US" i="0" u="none" strike="noStrike" baseline="0" dirty="0"/>
            </a:br>
            <a:r>
              <a:rPr lang="en-US" i="0" u="none" strike="noStrike" baseline="0" dirty="0"/>
              <a:t>has eyes in his head, while the fool walks</a:t>
            </a:r>
            <a:br>
              <a:rPr lang="en-US" i="0" u="none" strike="noStrike" baseline="0" dirty="0"/>
            </a:br>
            <a:r>
              <a:rPr lang="en-US" i="0" u="none" strike="noStrike" baseline="0" dirty="0"/>
              <a:t> in the darkness; </a:t>
            </a:r>
            <a:endParaRPr lang="en-US" dirty="0"/>
          </a:p>
        </p:txBody>
      </p:sp>
    </p:spTree>
    <p:extLst>
      <p:ext uri="{BB962C8B-B14F-4D97-AF65-F5344CB8AC3E}">
        <p14:creationId xmlns:p14="http://schemas.microsoft.com/office/powerpoint/2010/main" val="49629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r>
              <a:rPr lang="en-US" dirty="0"/>
              <a:t>6. </a:t>
            </a:r>
            <a:r>
              <a:rPr lang="en-US" u="sng" dirty="0">
                <a:solidFill>
                  <a:srgbClr val="C00000"/>
                </a:solidFill>
              </a:rPr>
              <a:t>PRUDENCE</a:t>
            </a:r>
            <a:r>
              <a:rPr lang="en-US" dirty="0"/>
              <a:t> - What you know </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5" y="1372862"/>
            <a:ext cx="7024106" cy="4851400"/>
          </a:xfrm>
        </p:spPr>
        <p:txBody>
          <a:bodyPr>
            <a:noAutofit/>
          </a:bodyPr>
          <a:lstStyle/>
          <a:p>
            <a:pPr algn="l" rtl="0"/>
            <a:r>
              <a:rPr lang="en-US" i="0" u="none" strike="noStrike" baseline="0" dirty="0">
                <a:solidFill>
                  <a:srgbClr val="C00000"/>
                </a:solidFill>
              </a:rPr>
              <a:t>but</a:t>
            </a:r>
            <a:r>
              <a:rPr lang="en-US" i="0" u="none" strike="noStrike" baseline="0" dirty="0"/>
              <a:t> I came to realize that the same fate overtakes them both.  </a:t>
            </a:r>
            <a:r>
              <a:rPr lang="en-US" i="0" u="none" strike="noStrike" baseline="30000" dirty="0"/>
              <a:t>15</a:t>
            </a:r>
            <a:r>
              <a:rPr lang="en-US" i="0" u="none" strike="noStrike" baseline="0" dirty="0"/>
              <a:t> Then I thought in my heart, "The fate of the fool will overtake me also. What then do I gain by being wise?" I said in my heart, "This too is meaningless."</a:t>
            </a:r>
          </a:p>
          <a:p>
            <a:pPr algn="l" rtl="0"/>
            <a:endParaRPr lang="en-US" dirty="0"/>
          </a:p>
        </p:txBody>
      </p:sp>
      <p:pic>
        <p:nvPicPr>
          <p:cNvPr id="5" name="Picture 4" descr="A picture containing tableware, table, sitting, photo&#10;&#10;Description automatically generated">
            <a:extLst>
              <a:ext uri="{FF2B5EF4-FFF2-40B4-BE49-F238E27FC236}">
                <a16:creationId xmlns:a16="http://schemas.microsoft.com/office/drawing/2014/main" id="{CF3567B5-E13F-4494-929D-50BF37F7A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314" y="3129943"/>
            <a:ext cx="7160061" cy="4061129"/>
          </a:xfrm>
          <a:prstGeom prst="rect">
            <a:avLst/>
          </a:prstGeom>
        </p:spPr>
      </p:pic>
      <p:sp>
        <p:nvSpPr>
          <p:cNvPr id="4" name="TextBox 3">
            <a:extLst>
              <a:ext uri="{FF2B5EF4-FFF2-40B4-BE49-F238E27FC236}">
                <a16:creationId xmlns:a16="http://schemas.microsoft.com/office/drawing/2014/main" id="{7C4D5A78-690D-4B4B-9EE6-16AACCD2A30B}"/>
              </a:ext>
            </a:extLst>
          </p:cNvPr>
          <p:cNvSpPr txBox="1"/>
          <p:nvPr/>
        </p:nvSpPr>
        <p:spPr>
          <a:xfrm rot="18919118">
            <a:off x="6837942" y="2198919"/>
            <a:ext cx="4481945" cy="1862048"/>
          </a:xfrm>
          <a:prstGeom prst="rect">
            <a:avLst/>
          </a:prstGeom>
          <a:noFill/>
        </p:spPr>
        <p:txBody>
          <a:bodyPr wrap="square" rtlCol="0">
            <a:spAutoFit/>
          </a:bodyPr>
          <a:lstStyle/>
          <a:p>
            <a:r>
              <a:rPr lang="en-US" sz="11500" b="1" dirty="0">
                <a:solidFill>
                  <a:schemeClr val="bg1"/>
                </a:solidFill>
                <a:effectLst>
                  <a:glow rad="127000">
                    <a:schemeClr val="accent1">
                      <a:lumMod val="50000"/>
                    </a:schemeClr>
                  </a:glow>
                </a:effectLst>
              </a:rPr>
              <a:t>WHY? </a:t>
            </a:r>
          </a:p>
        </p:txBody>
      </p:sp>
    </p:spTree>
    <p:extLst>
      <p:ext uri="{BB962C8B-B14F-4D97-AF65-F5344CB8AC3E}">
        <p14:creationId xmlns:p14="http://schemas.microsoft.com/office/powerpoint/2010/main" val="19090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building, sitting&#10;&#10;Description automatically generated">
            <a:extLst>
              <a:ext uri="{FF2B5EF4-FFF2-40B4-BE49-F238E27FC236}">
                <a16:creationId xmlns:a16="http://schemas.microsoft.com/office/drawing/2014/main" id="{AB5F8B69-1A81-4C6B-8BC4-1C9F682E2916}"/>
              </a:ext>
            </a:extLst>
          </p:cNvPr>
          <p:cNvPicPr>
            <a:picLocks noChangeAspect="1"/>
          </p:cNvPicPr>
          <p:nvPr/>
        </p:nvPicPr>
        <p:blipFill rotWithShape="1">
          <a:blip r:embed="rId3">
            <a:extLst>
              <a:ext uri="{28A0092B-C50C-407E-A947-70E740481C1C}">
                <a14:useLocalDpi xmlns:a14="http://schemas.microsoft.com/office/drawing/2010/main" val="0"/>
              </a:ext>
            </a:extLst>
          </a:blip>
          <a:srcRect b="15472"/>
          <a:stretch/>
        </p:blipFill>
        <p:spPr>
          <a:xfrm>
            <a:off x="12565" y="0"/>
            <a:ext cx="12179435" cy="6858000"/>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pPr marL="457200" indent="-457200">
              <a:buFont typeface="Arial" panose="020B0604020202020204" pitchFamily="34" charset="0"/>
              <a:buChar char="•"/>
            </a:pPr>
            <a:r>
              <a:rPr lang="en-US" dirty="0"/>
              <a:t>Consider Wisdom’s Equalizer!</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4" y="1372862"/>
            <a:ext cx="11461531" cy="4851400"/>
          </a:xfrm>
        </p:spPr>
        <p:txBody>
          <a:bodyPr>
            <a:noAutofit/>
          </a:bodyPr>
          <a:lstStyle/>
          <a:p>
            <a:pPr algn="l" rtl="0"/>
            <a:r>
              <a:rPr lang="en-US" i="0" u="none" strike="noStrike" baseline="30000" dirty="0"/>
              <a:t>16</a:t>
            </a:r>
            <a:r>
              <a:rPr lang="en-US" i="0" u="none" strike="noStrike" baseline="0" dirty="0"/>
              <a:t> For the wise man, like the fool, will not be long remembered; in days to come both will be forgotten. Like the fool, the wise man too must </a:t>
            </a:r>
            <a:r>
              <a:rPr lang="en-US" i="0" u="none" strike="noStrike" baseline="0" dirty="0">
                <a:solidFill>
                  <a:srgbClr val="C00000"/>
                </a:solidFill>
              </a:rPr>
              <a:t>die</a:t>
            </a:r>
            <a:r>
              <a:rPr lang="en-US" i="0" u="none" strike="noStrike" baseline="0" dirty="0"/>
              <a:t>!</a:t>
            </a:r>
          </a:p>
          <a:p>
            <a:pPr algn="l" rtl="0"/>
            <a:r>
              <a:rPr lang="en-US" i="0" u="none" strike="noStrike" baseline="0" dirty="0"/>
              <a:t> </a:t>
            </a:r>
            <a:endParaRPr lang="en-US" dirty="0"/>
          </a:p>
        </p:txBody>
      </p:sp>
    </p:spTree>
    <p:extLst>
      <p:ext uri="{BB962C8B-B14F-4D97-AF65-F5344CB8AC3E}">
        <p14:creationId xmlns:p14="http://schemas.microsoft.com/office/powerpoint/2010/main" val="683183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r>
              <a:rPr lang="en-US" dirty="0"/>
              <a:t>Remember …</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4997597" cy="4851400"/>
          </a:xfrm>
        </p:spPr>
        <p:txBody>
          <a:bodyPr>
            <a:normAutofit/>
          </a:bodyPr>
          <a:lstStyle/>
          <a:p>
            <a:pPr algn="l" rtl="0"/>
            <a:r>
              <a:rPr lang="en-US" sz="4000" i="0" u="none" strike="noStrike" baseline="30000" dirty="0"/>
              <a:t>1:12</a:t>
            </a:r>
            <a:r>
              <a:rPr lang="en-US" sz="4000" i="0" u="none" strike="noStrike" baseline="0" dirty="0"/>
              <a:t> </a:t>
            </a:r>
            <a:r>
              <a:rPr lang="en-US" i="0" u="none" strike="noStrike" dirty="0"/>
              <a:t>I, the Teacher, was king over Israel in Jerusalem .…  </a:t>
            </a:r>
            <a:r>
              <a:rPr lang="en-US" i="0" u="none" strike="noStrike" baseline="0" dirty="0"/>
              <a:t> </a:t>
            </a:r>
            <a:r>
              <a:rPr lang="en-US" i="0" u="none" strike="noStrike" baseline="30000" dirty="0"/>
              <a:t>17</a:t>
            </a:r>
            <a:r>
              <a:rPr lang="en-US" i="0" u="none" strike="noStrike" baseline="0" dirty="0"/>
              <a:t> Then I applied myself to the understanding of wisdom, and also of madness and folly …</a:t>
            </a:r>
            <a:endParaRPr lang="en-US" dirty="0"/>
          </a:p>
        </p:txBody>
      </p:sp>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Tree>
    <p:extLst>
      <p:ext uri="{BB962C8B-B14F-4D97-AF65-F5344CB8AC3E}">
        <p14:creationId xmlns:p14="http://schemas.microsoft.com/office/powerpoint/2010/main" val="216481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ware, table, sitting, photo&#10;&#10;Description automatically generated">
            <a:extLst>
              <a:ext uri="{FF2B5EF4-FFF2-40B4-BE49-F238E27FC236}">
                <a16:creationId xmlns:a16="http://schemas.microsoft.com/office/drawing/2014/main" id="{2F832DA7-667F-48DF-BF8D-6A8E884E4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314" y="3129943"/>
            <a:ext cx="7160061" cy="4061129"/>
          </a:xfrm>
          <a:prstGeom prst="rect">
            <a:avLst/>
          </a:prstGeom>
        </p:spPr>
      </p:pic>
      <p:pic>
        <p:nvPicPr>
          <p:cNvPr id="6" name="Picture 5" descr="A picture containing nature, dark, coming, looking&#10;&#10;Description automatically generated">
            <a:extLst>
              <a:ext uri="{FF2B5EF4-FFF2-40B4-BE49-F238E27FC236}">
                <a16:creationId xmlns:a16="http://schemas.microsoft.com/office/drawing/2014/main" id="{95ABAD6E-126E-4F96-9B45-D1AB0FE85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5998" y="-2291565"/>
            <a:ext cx="7988589" cy="8126276"/>
          </a:xfrm>
          <a:prstGeom prst="rect">
            <a:avLst/>
          </a:prstGeom>
        </p:spPr>
      </p:pic>
      <p:sp>
        <p:nvSpPr>
          <p:cNvPr id="5" name="TextBox 4">
            <a:extLst>
              <a:ext uri="{FF2B5EF4-FFF2-40B4-BE49-F238E27FC236}">
                <a16:creationId xmlns:a16="http://schemas.microsoft.com/office/drawing/2014/main" id="{F4BFA404-7C4C-44E6-AC89-5F716EDA301B}"/>
              </a:ext>
            </a:extLst>
          </p:cNvPr>
          <p:cNvSpPr txBox="1"/>
          <p:nvPr/>
        </p:nvSpPr>
        <p:spPr>
          <a:xfrm rot="18919118">
            <a:off x="6837942" y="2198919"/>
            <a:ext cx="4481945" cy="1862048"/>
          </a:xfrm>
          <a:prstGeom prst="rect">
            <a:avLst/>
          </a:prstGeom>
          <a:noFill/>
        </p:spPr>
        <p:txBody>
          <a:bodyPr wrap="square" rtlCol="0">
            <a:spAutoFit/>
          </a:bodyPr>
          <a:lstStyle/>
          <a:p>
            <a:r>
              <a:rPr lang="en-US" sz="11500" b="1" dirty="0">
                <a:solidFill>
                  <a:schemeClr val="bg1"/>
                </a:solidFill>
                <a:effectLst>
                  <a:glow rad="127000">
                    <a:schemeClr val="accent1">
                      <a:lumMod val="50000"/>
                    </a:schemeClr>
                  </a:glow>
                </a:effectLst>
              </a:rPr>
              <a:t>WHY? </a:t>
            </a:r>
          </a:p>
        </p:txBody>
      </p:sp>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a:xfrm>
            <a:off x="0" y="0"/>
            <a:ext cx="12192001" cy="1325563"/>
          </a:xfrm>
        </p:spPr>
        <p:txBody>
          <a:bodyPr>
            <a:noAutofit/>
          </a:bodyPr>
          <a:lstStyle/>
          <a:p>
            <a:r>
              <a:rPr lang="en-US" sz="6000" dirty="0"/>
              <a:t>7. </a:t>
            </a:r>
            <a:r>
              <a:rPr lang="en-US" sz="6000" u="sng" dirty="0">
                <a:solidFill>
                  <a:srgbClr val="C00000"/>
                </a:solidFill>
              </a:rPr>
              <a:t>PERFORMANCE</a:t>
            </a:r>
            <a:r>
              <a:rPr lang="en-US" sz="6000" dirty="0"/>
              <a:t> - What you achieve </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5" y="1372862"/>
            <a:ext cx="7024106" cy="4851400"/>
          </a:xfrm>
        </p:spPr>
        <p:txBody>
          <a:bodyPr>
            <a:noAutofit/>
          </a:bodyPr>
          <a:lstStyle/>
          <a:p>
            <a:pPr algn="l" rtl="0"/>
            <a:r>
              <a:rPr lang="en-US" i="0" u="none" strike="noStrike" baseline="30000" dirty="0"/>
              <a:t>17</a:t>
            </a:r>
            <a:r>
              <a:rPr lang="en-US" i="0" u="none" strike="noStrike" baseline="0" dirty="0"/>
              <a:t> So I hated life, because the </a:t>
            </a:r>
            <a:r>
              <a:rPr lang="en-US" i="0" u="none" strike="noStrike" baseline="0" dirty="0">
                <a:solidFill>
                  <a:srgbClr val="C00000"/>
                </a:solidFill>
              </a:rPr>
              <a:t>work</a:t>
            </a:r>
            <a:r>
              <a:rPr lang="en-US" i="0" u="none" strike="noStrike" baseline="0" dirty="0"/>
              <a:t> that is done under the sun was grievous to me. All of it is meaningless, a chasing after the wind.</a:t>
            </a:r>
            <a:endParaRPr lang="en-US" dirty="0"/>
          </a:p>
        </p:txBody>
      </p:sp>
    </p:spTree>
    <p:extLst>
      <p:ext uri="{BB962C8B-B14F-4D97-AF65-F5344CB8AC3E}">
        <p14:creationId xmlns:p14="http://schemas.microsoft.com/office/powerpoint/2010/main" val="33271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building, sitting&#10;&#10;Description automatically generated">
            <a:extLst>
              <a:ext uri="{FF2B5EF4-FFF2-40B4-BE49-F238E27FC236}">
                <a16:creationId xmlns:a16="http://schemas.microsoft.com/office/drawing/2014/main" id="{FE2FBC06-E994-4BA9-B004-D84DF215533C}"/>
              </a:ext>
            </a:extLst>
          </p:cNvPr>
          <p:cNvPicPr>
            <a:picLocks noChangeAspect="1"/>
          </p:cNvPicPr>
          <p:nvPr/>
        </p:nvPicPr>
        <p:blipFill rotWithShape="1">
          <a:blip r:embed="rId3">
            <a:extLst>
              <a:ext uri="{28A0092B-C50C-407E-A947-70E740481C1C}">
                <a14:useLocalDpi xmlns:a14="http://schemas.microsoft.com/office/drawing/2010/main" val="0"/>
              </a:ext>
            </a:extLst>
          </a:blip>
          <a:srcRect b="15472"/>
          <a:stretch/>
        </p:blipFill>
        <p:spPr>
          <a:xfrm>
            <a:off x="12565" y="0"/>
            <a:ext cx="12179435" cy="6858000"/>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pPr marL="457200" indent="-457200">
              <a:buFont typeface="Arial" panose="020B0604020202020204" pitchFamily="34" charset="0"/>
              <a:buChar char="•"/>
            </a:pPr>
            <a:r>
              <a:rPr lang="en-US" dirty="0"/>
              <a:t>Achievements will be Left …</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5" y="1372862"/>
            <a:ext cx="11461530" cy="4851400"/>
          </a:xfrm>
        </p:spPr>
        <p:txBody>
          <a:bodyPr>
            <a:noAutofit/>
          </a:bodyPr>
          <a:lstStyle/>
          <a:p>
            <a:pPr algn="l" rtl="0"/>
            <a:r>
              <a:rPr lang="en-US" i="0" u="none" strike="noStrike" baseline="30000" dirty="0"/>
              <a:t>18</a:t>
            </a:r>
            <a:r>
              <a:rPr lang="en-US" i="0" u="none" strike="noStrike" baseline="0" dirty="0"/>
              <a:t> I hated all the things I had </a:t>
            </a:r>
            <a:r>
              <a:rPr lang="en-US" i="0" u="none" strike="noStrike" baseline="0" dirty="0">
                <a:solidFill>
                  <a:srgbClr val="C00000"/>
                </a:solidFill>
              </a:rPr>
              <a:t>toiled</a:t>
            </a:r>
            <a:r>
              <a:rPr lang="en-US" i="0" u="none" strike="noStrike" baseline="0" dirty="0"/>
              <a:t> for under the sun</a:t>
            </a:r>
            <a:r>
              <a:rPr lang="en-US" i="0" u="none" strike="noStrike" baseline="0" dirty="0">
                <a:solidFill>
                  <a:schemeClr val="bg1"/>
                </a:solidFill>
                <a:effectLst>
                  <a:glow rad="127000">
                    <a:srgbClr val="C00000"/>
                  </a:glow>
                </a:effectLst>
              </a:rPr>
              <a:t>, because </a:t>
            </a:r>
            <a:r>
              <a:rPr lang="en-US" i="0" u="none" strike="noStrike" baseline="0" dirty="0">
                <a:solidFill>
                  <a:srgbClr val="C00000"/>
                </a:solidFill>
              </a:rPr>
              <a:t>I must leave them to the one who comes after me</a:t>
            </a:r>
            <a:r>
              <a:rPr lang="en-US" i="0" u="none" strike="noStrike" baseline="0" dirty="0"/>
              <a:t>.</a:t>
            </a:r>
          </a:p>
          <a:p>
            <a:pPr algn="l" rtl="0"/>
            <a:r>
              <a:rPr lang="en-US" i="0" u="none" strike="noStrike" baseline="0" dirty="0"/>
              <a:t> </a:t>
            </a:r>
            <a:endParaRPr lang="en-US" dirty="0"/>
          </a:p>
        </p:txBody>
      </p:sp>
    </p:spTree>
    <p:extLst>
      <p:ext uri="{BB962C8B-B14F-4D97-AF65-F5344CB8AC3E}">
        <p14:creationId xmlns:p14="http://schemas.microsoft.com/office/powerpoint/2010/main" val="1854824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pPr marL="457200" indent="-457200">
              <a:buFont typeface="Arial" panose="020B0604020202020204" pitchFamily="34" charset="0"/>
              <a:buChar char="•"/>
            </a:pPr>
            <a:r>
              <a:rPr lang="en-US" dirty="0"/>
              <a:t>Achievements left to a FOOL</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5" y="1372862"/>
            <a:ext cx="6534329" cy="4851400"/>
          </a:xfrm>
        </p:spPr>
        <p:txBody>
          <a:bodyPr>
            <a:noAutofit/>
          </a:bodyPr>
          <a:lstStyle/>
          <a:p>
            <a:pPr algn="l" rtl="0"/>
            <a:r>
              <a:rPr lang="en-US" i="0" u="none" strike="noStrike" baseline="30000" dirty="0"/>
              <a:t>19</a:t>
            </a:r>
            <a:r>
              <a:rPr lang="en-US" i="0" u="none" strike="noStrike" baseline="0" dirty="0"/>
              <a:t> And who knows whether he will be a wise man </a:t>
            </a:r>
            <a:r>
              <a:rPr lang="en-US" i="0" u="none" strike="noStrike" baseline="0" dirty="0">
                <a:solidFill>
                  <a:srgbClr val="C00000"/>
                </a:solidFill>
              </a:rPr>
              <a:t>or a fool</a:t>
            </a:r>
            <a:r>
              <a:rPr lang="en-US" i="0" u="none" strike="noStrike" baseline="0" dirty="0"/>
              <a:t>? Yet he will have control over all the </a:t>
            </a:r>
            <a:r>
              <a:rPr lang="en-US" i="0" u="none" strike="noStrike" baseline="0" dirty="0">
                <a:solidFill>
                  <a:srgbClr val="C00000"/>
                </a:solidFill>
              </a:rPr>
              <a:t>work</a:t>
            </a:r>
            <a:r>
              <a:rPr lang="en-US" i="0" u="none" strike="noStrike" baseline="0" dirty="0"/>
              <a:t> into which I have poured my effort and skill </a:t>
            </a:r>
            <a:br>
              <a:rPr lang="en-US" i="0" u="none" strike="noStrike" baseline="0" dirty="0"/>
            </a:br>
            <a:r>
              <a:rPr lang="en-US" i="0" u="none" strike="noStrike" baseline="0" dirty="0"/>
              <a:t>under the sun. This </a:t>
            </a:r>
            <a:br>
              <a:rPr lang="en-US" i="0" u="none" strike="noStrike" baseline="0" dirty="0"/>
            </a:br>
            <a:r>
              <a:rPr lang="en-US" i="0" u="none" strike="noStrike" baseline="0" dirty="0"/>
              <a:t>too is meaningless.</a:t>
            </a:r>
          </a:p>
        </p:txBody>
      </p:sp>
      <p:pic>
        <p:nvPicPr>
          <p:cNvPr id="4" name="Picture 3" descr="A statue of a person&#10;&#10;Description automatically generated">
            <a:extLst>
              <a:ext uri="{FF2B5EF4-FFF2-40B4-BE49-F238E27FC236}">
                <a16:creationId xmlns:a16="http://schemas.microsoft.com/office/drawing/2014/main" id="{E8257422-2048-4166-9F7A-2382C64CC1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644" y="1724891"/>
            <a:ext cx="4473287" cy="5964382"/>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03AD3CEA-58DA-4BD4-8027-23319B93C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927" y="2043165"/>
            <a:ext cx="5406987" cy="4789580"/>
          </a:xfrm>
          <a:prstGeom prst="rect">
            <a:avLst/>
          </a:prstGeom>
        </p:spPr>
      </p:pic>
    </p:spTree>
    <p:extLst>
      <p:ext uri="{BB962C8B-B14F-4D97-AF65-F5344CB8AC3E}">
        <p14:creationId xmlns:p14="http://schemas.microsoft.com/office/powerpoint/2010/main" val="166889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F668EA12-0BB0-4263-9056-33BCCC6CA2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9644" y="1724891"/>
            <a:ext cx="4473287" cy="5964382"/>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31869139-5DC0-40F1-9E77-0F37D310F1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8927" y="2043165"/>
            <a:ext cx="5406987" cy="4789580"/>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pPr marL="457200" indent="-457200">
              <a:buFont typeface="Arial" panose="020B0604020202020204" pitchFamily="34" charset="0"/>
              <a:buChar char="•"/>
            </a:pPr>
            <a:r>
              <a:rPr lang="en-US" dirty="0"/>
              <a:t>Achievements to Undeserving!</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4" y="1372862"/>
            <a:ext cx="11826765" cy="4851400"/>
          </a:xfrm>
        </p:spPr>
        <p:txBody>
          <a:bodyPr>
            <a:noAutofit/>
          </a:bodyPr>
          <a:lstStyle/>
          <a:p>
            <a:pPr algn="l" rtl="0"/>
            <a:r>
              <a:rPr lang="en-US" i="0" u="none" strike="noStrike" baseline="0" dirty="0"/>
              <a:t> </a:t>
            </a:r>
            <a:r>
              <a:rPr lang="en-US" i="0" u="none" strike="noStrike" baseline="30000" dirty="0"/>
              <a:t>20</a:t>
            </a:r>
            <a:r>
              <a:rPr lang="en-US" i="0" u="none" strike="noStrike" baseline="0" dirty="0"/>
              <a:t> So my heart began to despair over all my toil-some labor under the sun.</a:t>
            </a:r>
            <a:br>
              <a:rPr lang="en-US" i="0" u="none" strike="noStrike" baseline="0" dirty="0"/>
            </a:br>
            <a:r>
              <a:rPr lang="en-US" i="0" u="none" strike="noStrike" baseline="0" dirty="0"/>
              <a:t> </a:t>
            </a:r>
            <a:r>
              <a:rPr lang="en-US" i="0" u="none" strike="noStrike" baseline="30000" dirty="0"/>
              <a:t>21</a:t>
            </a:r>
            <a:r>
              <a:rPr lang="en-US" i="0" u="none" strike="noStrike" baseline="0" dirty="0"/>
              <a:t> For a man may do his </a:t>
            </a:r>
            <a:br>
              <a:rPr lang="en-US" i="0" u="none" strike="noStrike" baseline="0" dirty="0"/>
            </a:br>
            <a:r>
              <a:rPr lang="en-US" i="0" u="none" strike="noStrike" baseline="0" dirty="0"/>
              <a:t>work with wisdom, know-</a:t>
            </a:r>
            <a:br>
              <a:rPr lang="en-US" i="0" u="none" strike="noStrike" baseline="0" dirty="0"/>
            </a:br>
            <a:r>
              <a:rPr lang="en-US" i="0" u="none" strike="noStrike" baseline="0" dirty="0"/>
              <a:t>ledge and skill, and then </a:t>
            </a:r>
            <a:br>
              <a:rPr lang="en-US" i="0" u="none" strike="noStrike" baseline="0" dirty="0"/>
            </a:br>
            <a:r>
              <a:rPr lang="en-US" i="0" u="none" strike="noStrike" baseline="0" dirty="0"/>
              <a:t>he must leave all he </a:t>
            </a:r>
            <a:br>
              <a:rPr lang="en-US" i="0" u="none" strike="noStrike" baseline="0" dirty="0"/>
            </a:br>
            <a:r>
              <a:rPr lang="en-US" i="0" u="none" strike="noStrike" baseline="0" dirty="0"/>
              <a:t>owns to someone who </a:t>
            </a:r>
            <a:br>
              <a:rPr lang="en-US" i="0" u="none" strike="noStrike" baseline="0" dirty="0"/>
            </a:br>
            <a:r>
              <a:rPr lang="en-US" i="0" u="none" strike="noStrike" baseline="0" dirty="0"/>
              <a:t>has not worked for it. </a:t>
            </a:r>
            <a:br>
              <a:rPr lang="en-US" i="0" u="none" strike="noStrike" baseline="0" dirty="0"/>
            </a:br>
            <a:endParaRPr lang="en-US" dirty="0"/>
          </a:p>
        </p:txBody>
      </p:sp>
    </p:spTree>
    <p:extLst>
      <p:ext uri="{BB962C8B-B14F-4D97-AF65-F5344CB8AC3E}">
        <p14:creationId xmlns:p14="http://schemas.microsoft.com/office/powerpoint/2010/main" val="408320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ableware, table, sitting, photo&#10;&#10;Description automatically generated">
            <a:extLst>
              <a:ext uri="{FF2B5EF4-FFF2-40B4-BE49-F238E27FC236}">
                <a16:creationId xmlns:a16="http://schemas.microsoft.com/office/drawing/2014/main" id="{9C6DAB0F-CB90-4C64-9BF8-0330FCDD8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237" y="2895638"/>
            <a:ext cx="7160061" cy="4061129"/>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pPr marL="457200" indent="-457200">
              <a:buFont typeface="Arial" panose="020B0604020202020204" pitchFamily="34" charset="0"/>
              <a:buChar char="•"/>
            </a:pPr>
            <a:r>
              <a:rPr lang="en-US" dirty="0"/>
              <a:t>Achievements to Undeserving!</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4" y="1372862"/>
            <a:ext cx="11826765" cy="4851400"/>
          </a:xfrm>
        </p:spPr>
        <p:txBody>
          <a:bodyPr>
            <a:noAutofit/>
          </a:bodyPr>
          <a:lstStyle/>
          <a:p>
            <a:pPr algn="l" rtl="0"/>
            <a:r>
              <a:rPr lang="en-US" i="0" u="none" strike="noStrike" baseline="0" dirty="0"/>
              <a:t> </a:t>
            </a:r>
            <a:r>
              <a:rPr lang="en-US" i="0" u="none" strike="noStrike" baseline="30000" dirty="0"/>
              <a:t>20</a:t>
            </a:r>
            <a:r>
              <a:rPr lang="en-US" i="0" u="none" strike="noStrike" baseline="0" dirty="0"/>
              <a:t> So my heart began to despair over all my toil-some labor under the sun.  </a:t>
            </a:r>
            <a:r>
              <a:rPr lang="en-US" i="0" u="none" strike="noStrike" baseline="30000" dirty="0"/>
              <a:t>21</a:t>
            </a:r>
            <a:r>
              <a:rPr lang="en-US" i="0" u="none" strike="noStrike" baseline="0" dirty="0"/>
              <a:t> For a man may do his work with wisdom, knowledge and skill, and then he must leave all he </a:t>
            </a:r>
            <a:br>
              <a:rPr lang="en-US" i="0" u="none" strike="noStrike" baseline="0" dirty="0"/>
            </a:br>
            <a:r>
              <a:rPr lang="en-US" i="0" u="none" strike="noStrike" baseline="0" dirty="0"/>
              <a:t>owns to someone who </a:t>
            </a:r>
            <a:br>
              <a:rPr lang="en-US" i="0" u="none" strike="noStrike" baseline="0" dirty="0"/>
            </a:br>
            <a:r>
              <a:rPr lang="en-US" i="0" u="none" strike="noStrike" baseline="0" dirty="0"/>
              <a:t>has not worked for it. </a:t>
            </a:r>
            <a:br>
              <a:rPr lang="en-US" i="0" u="none" strike="noStrike" baseline="0" dirty="0"/>
            </a:br>
            <a:r>
              <a:rPr lang="en-US" i="0" u="none" strike="noStrike" baseline="0" dirty="0">
                <a:solidFill>
                  <a:srgbClr val="C00000"/>
                </a:solidFill>
              </a:rPr>
              <a:t>This too is meaningless</a:t>
            </a:r>
            <a:br>
              <a:rPr lang="en-US" i="0" u="none" strike="noStrike" baseline="0" dirty="0">
                <a:solidFill>
                  <a:srgbClr val="C00000"/>
                </a:solidFill>
              </a:rPr>
            </a:br>
            <a:r>
              <a:rPr lang="en-US" i="0" u="none" strike="noStrike" baseline="0" dirty="0">
                <a:solidFill>
                  <a:srgbClr val="C00000"/>
                </a:solidFill>
              </a:rPr>
              <a:t> and a great misfortune</a:t>
            </a:r>
            <a:r>
              <a:rPr lang="en-US" i="0" u="none" strike="noStrike" baseline="0" dirty="0"/>
              <a:t>.</a:t>
            </a:r>
          </a:p>
          <a:p>
            <a:pPr algn="l" rtl="0"/>
            <a:r>
              <a:rPr lang="en-US" i="0" u="none" strike="noStrike" baseline="0" dirty="0"/>
              <a:t> </a:t>
            </a:r>
            <a:endParaRPr lang="en-US" dirty="0"/>
          </a:p>
        </p:txBody>
      </p:sp>
    </p:spTree>
    <p:extLst>
      <p:ext uri="{BB962C8B-B14F-4D97-AF65-F5344CB8AC3E}">
        <p14:creationId xmlns:p14="http://schemas.microsoft.com/office/powerpoint/2010/main" val="1423539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ableware, table, sitting, photo&#10;&#10;Description automatically generated">
            <a:extLst>
              <a:ext uri="{FF2B5EF4-FFF2-40B4-BE49-F238E27FC236}">
                <a16:creationId xmlns:a16="http://schemas.microsoft.com/office/drawing/2014/main" id="{E42F4AEA-621F-4234-B5C9-376FB7562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5237" y="2895638"/>
            <a:ext cx="7160061" cy="4061129"/>
          </a:xfrm>
          <a:prstGeom prst="rect">
            <a:avLst/>
          </a:prstGeom>
        </p:spPr>
      </p:pic>
      <p:sp>
        <p:nvSpPr>
          <p:cNvPr id="2" name="Title 1">
            <a:extLst>
              <a:ext uri="{FF2B5EF4-FFF2-40B4-BE49-F238E27FC236}">
                <a16:creationId xmlns:a16="http://schemas.microsoft.com/office/drawing/2014/main" id="{DACF99BD-C165-4285-A7BC-4BB80C7C1C56}"/>
              </a:ext>
            </a:extLst>
          </p:cNvPr>
          <p:cNvSpPr>
            <a:spLocks noGrp="1"/>
          </p:cNvSpPr>
          <p:nvPr>
            <p:ph type="title"/>
          </p:nvPr>
        </p:nvSpPr>
        <p:spPr/>
        <p:txBody>
          <a:bodyPr/>
          <a:lstStyle/>
          <a:p>
            <a:pPr marL="457200" indent="-457200">
              <a:buFont typeface="Arial" panose="020B0604020202020204" pitchFamily="34" charset="0"/>
              <a:buChar char="•"/>
            </a:pPr>
            <a:r>
              <a:rPr lang="en-US" dirty="0"/>
              <a:t>Achievements are Useless!</a:t>
            </a:r>
          </a:p>
        </p:txBody>
      </p:sp>
      <p:sp>
        <p:nvSpPr>
          <p:cNvPr id="3" name="Content Placeholder 2">
            <a:extLst>
              <a:ext uri="{FF2B5EF4-FFF2-40B4-BE49-F238E27FC236}">
                <a16:creationId xmlns:a16="http://schemas.microsoft.com/office/drawing/2014/main" id="{39CDA143-0034-4091-A43D-4B6045DAB54F}"/>
              </a:ext>
            </a:extLst>
          </p:cNvPr>
          <p:cNvSpPr>
            <a:spLocks noGrp="1"/>
          </p:cNvSpPr>
          <p:nvPr>
            <p:ph idx="1"/>
          </p:nvPr>
        </p:nvSpPr>
        <p:spPr>
          <a:xfrm>
            <a:off x="365234" y="1372862"/>
            <a:ext cx="11826765" cy="4851400"/>
          </a:xfrm>
        </p:spPr>
        <p:txBody>
          <a:bodyPr>
            <a:noAutofit/>
          </a:bodyPr>
          <a:lstStyle/>
          <a:p>
            <a:pPr algn="l" rtl="0"/>
            <a:r>
              <a:rPr lang="en-US" i="0" u="none" strike="noStrike" baseline="30000" dirty="0"/>
              <a:t>22</a:t>
            </a:r>
            <a:r>
              <a:rPr lang="en-US" i="0" u="none" strike="noStrike" baseline="0" dirty="0"/>
              <a:t> </a:t>
            </a:r>
            <a:r>
              <a:rPr lang="en-US" i="0" u="none" strike="noStrike" baseline="0" dirty="0">
                <a:solidFill>
                  <a:srgbClr val="C00000"/>
                </a:solidFill>
              </a:rPr>
              <a:t>What does a man get</a:t>
            </a:r>
            <a:r>
              <a:rPr lang="en-US" i="0" u="none" strike="noStrike" baseline="0" dirty="0"/>
              <a:t> for all the toil and anxious striving with which he labors under the sun?</a:t>
            </a:r>
          </a:p>
          <a:p>
            <a:pPr algn="l" rtl="0"/>
            <a:r>
              <a:rPr lang="en-US" i="0" u="none" strike="noStrike" baseline="0" dirty="0"/>
              <a:t> </a:t>
            </a:r>
            <a:r>
              <a:rPr lang="en-US" i="0" u="none" strike="noStrike" baseline="30000" dirty="0"/>
              <a:t>23</a:t>
            </a:r>
            <a:r>
              <a:rPr lang="en-US" i="0" u="none" strike="noStrike" baseline="0" dirty="0"/>
              <a:t> All his days his work is pain and grief; even at night his mind does not rest. </a:t>
            </a:r>
            <a:br>
              <a:rPr lang="en-US" i="0" u="none" strike="noStrike" baseline="0" dirty="0"/>
            </a:br>
            <a:r>
              <a:rPr lang="en-US" i="0" u="none" strike="noStrike" baseline="0" dirty="0">
                <a:solidFill>
                  <a:srgbClr val="C00000"/>
                </a:solidFill>
              </a:rPr>
              <a:t>This too is meaningless</a:t>
            </a:r>
            <a:r>
              <a:rPr lang="en-US" i="0" u="none" strike="noStrike" baseline="0" dirty="0"/>
              <a:t>.</a:t>
            </a:r>
          </a:p>
        </p:txBody>
      </p:sp>
    </p:spTree>
    <p:extLst>
      <p:ext uri="{BB962C8B-B14F-4D97-AF65-F5344CB8AC3E}">
        <p14:creationId xmlns:p14="http://schemas.microsoft.com/office/powerpoint/2010/main" val="2368990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DEDD5-FBF8-4299-A002-6500CACF7552}"/>
              </a:ext>
            </a:extLst>
          </p:cNvPr>
          <p:cNvSpPr>
            <a:spLocks noGrp="1"/>
          </p:cNvSpPr>
          <p:nvPr>
            <p:ph type="title"/>
          </p:nvPr>
        </p:nvSpPr>
        <p:spPr/>
        <p:txBody>
          <a:bodyPr/>
          <a:lstStyle/>
          <a:p>
            <a:r>
              <a:rPr lang="en-US" dirty="0"/>
              <a:t>FULFILLMENT IS FOUND IN …</a:t>
            </a:r>
          </a:p>
        </p:txBody>
      </p:sp>
      <p:sp>
        <p:nvSpPr>
          <p:cNvPr id="3" name="Content Placeholder 2">
            <a:extLst>
              <a:ext uri="{FF2B5EF4-FFF2-40B4-BE49-F238E27FC236}">
                <a16:creationId xmlns:a16="http://schemas.microsoft.com/office/drawing/2014/main" id="{33A7CD08-16AF-4CCC-99F7-EAF32ACAA6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295759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a:xfrm>
            <a:off x="365234" y="0"/>
            <a:ext cx="11826766" cy="1325563"/>
          </a:xfrm>
        </p:spPr>
        <p:txBody>
          <a:bodyPr/>
          <a:lstStyle/>
          <a:p>
            <a:r>
              <a:rPr lang="en-US" dirty="0"/>
              <a:t>1. God’s Gift of </a:t>
            </a:r>
            <a:r>
              <a:rPr lang="en-US" u="sng" dirty="0">
                <a:solidFill>
                  <a:srgbClr val="C00000"/>
                </a:solidFill>
              </a:rPr>
              <a:t>SATISFACTION</a:t>
            </a:r>
            <a:r>
              <a:rPr lang="en-US" dirty="0"/>
              <a:t>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a:xfrm>
            <a:off x="365235" y="1372862"/>
            <a:ext cx="5973220" cy="4851400"/>
          </a:xfrm>
        </p:spPr>
        <p:txBody>
          <a:bodyPr>
            <a:noAutofit/>
          </a:bodyPr>
          <a:lstStyle/>
          <a:p>
            <a:pPr algn="l" rtl="0"/>
            <a:r>
              <a:rPr lang="en-US" i="0" u="none" strike="noStrike" baseline="0" dirty="0"/>
              <a:t> </a:t>
            </a:r>
            <a:r>
              <a:rPr lang="en-US" i="0" u="none" strike="noStrike" baseline="30000" dirty="0"/>
              <a:t>24</a:t>
            </a:r>
            <a:r>
              <a:rPr lang="en-US" i="0" u="none" strike="noStrike" baseline="0" dirty="0"/>
              <a:t> A man can do nothing better than to eat and drink and find </a:t>
            </a:r>
            <a:r>
              <a:rPr lang="en-US" i="0" u="none" strike="noStrike" baseline="0" dirty="0">
                <a:solidFill>
                  <a:srgbClr val="C00000"/>
                </a:solidFill>
              </a:rPr>
              <a:t>satisfaction</a:t>
            </a:r>
            <a:r>
              <a:rPr lang="en-US" i="0" u="none" strike="noStrike" baseline="0" dirty="0"/>
              <a:t> in his work. This too, I see, </a:t>
            </a:r>
            <a:r>
              <a:rPr lang="en-US" i="0" u="none" strike="noStrike" baseline="0" dirty="0">
                <a:solidFill>
                  <a:srgbClr val="C00000"/>
                </a:solidFill>
              </a:rPr>
              <a:t>is</a:t>
            </a:r>
            <a:r>
              <a:rPr lang="en-US" i="0" u="none" strike="noStrike" baseline="0" dirty="0"/>
              <a:t> </a:t>
            </a:r>
            <a:r>
              <a:rPr lang="en-US" i="0" u="none" strike="noStrike" baseline="0" dirty="0">
                <a:solidFill>
                  <a:srgbClr val="C00000"/>
                </a:solidFill>
              </a:rPr>
              <a:t>from the hand of God</a:t>
            </a:r>
            <a:r>
              <a:rPr lang="en-US" i="0" u="none" strike="noStrike" baseline="0" dirty="0"/>
              <a:t>,  </a:t>
            </a:r>
          </a:p>
          <a:p>
            <a:pPr algn="l" rtl="0"/>
            <a:endParaRPr lang="en-US" dirty="0"/>
          </a:p>
        </p:txBody>
      </p:sp>
      <p:pic>
        <p:nvPicPr>
          <p:cNvPr id="5" name="Picture 4" descr="A picture containing person, hand, holding, looking&#10;&#10;Description automatically generated">
            <a:extLst>
              <a:ext uri="{FF2B5EF4-FFF2-40B4-BE49-F238E27FC236}">
                <a16:creationId xmlns:a16="http://schemas.microsoft.com/office/drawing/2014/main" id="{77E2A15B-DA64-4691-BF07-9E151A65AF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759036" y="1461647"/>
            <a:ext cx="8864131" cy="5396353"/>
          </a:xfrm>
          <a:prstGeom prst="rect">
            <a:avLst/>
          </a:prstGeom>
        </p:spPr>
      </p:pic>
    </p:spTree>
    <p:extLst>
      <p:ext uri="{BB962C8B-B14F-4D97-AF65-F5344CB8AC3E}">
        <p14:creationId xmlns:p14="http://schemas.microsoft.com/office/powerpoint/2010/main" val="8416200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person, young&#10;&#10;Description automatically generated">
            <a:extLst>
              <a:ext uri="{FF2B5EF4-FFF2-40B4-BE49-F238E27FC236}">
                <a16:creationId xmlns:a16="http://schemas.microsoft.com/office/drawing/2014/main" id="{3B037A43-CF5A-4B9D-887D-2F3150D16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3297" y="0"/>
            <a:ext cx="10298703" cy="6858000"/>
          </a:xfrm>
          <a:prstGeom prst="rect">
            <a:avLst/>
          </a:prstGeom>
        </p:spPr>
      </p:pic>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2. God’s Gift of </a:t>
            </a:r>
            <a:r>
              <a:rPr lang="en-US" u="sng" dirty="0">
                <a:solidFill>
                  <a:srgbClr val="C00000"/>
                </a:solidFill>
              </a:rPr>
              <a:t>ENJOYMENT</a:t>
            </a:r>
            <a:r>
              <a:rPr lang="en-US" dirty="0"/>
              <a:t>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a:xfrm>
            <a:off x="365235" y="1372862"/>
            <a:ext cx="4040510" cy="4851400"/>
          </a:xfrm>
        </p:spPr>
        <p:txBody>
          <a:bodyPr>
            <a:noAutofit/>
          </a:bodyPr>
          <a:lstStyle/>
          <a:p>
            <a:pPr algn="l" rtl="0"/>
            <a:r>
              <a:rPr lang="en-US" i="0" u="none" strike="noStrike" baseline="30000" dirty="0"/>
              <a:t>25</a:t>
            </a:r>
            <a:r>
              <a:rPr lang="en-US" i="0" u="none" strike="noStrike" baseline="0" dirty="0"/>
              <a:t> for without him, who can eat or find </a:t>
            </a:r>
            <a:r>
              <a:rPr lang="en-US" i="0" u="none" strike="noStrike" baseline="0" dirty="0">
                <a:solidFill>
                  <a:srgbClr val="C00000"/>
                </a:solidFill>
              </a:rPr>
              <a:t>enjoyment</a:t>
            </a:r>
            <a:r>
              <a:rPr lang="en-US" i="0" u="none" strike="noStrike" baseline="0" dirty="0"/>
              <a:t>?</a:t>
            </a:r>
          </a:p>
          <a:p>
            <a:pPr algn="l" rtl="0"/>
            <a:r>
              <a:rPr lang="en-US" i="0" u="none" strike="noStrike" baseline="0" dirty="0"/>
              <a:t> </a:t>
            </a:r>
            <a:endParaRPr lang="en-US" dirty="0"/>
          </a:p>
        </p:txBody>
      </p:sp>
    </p:spTree>
    <p:extLst>
      <p:ext uri="{BB962C8B-B14F-4D97-AF65-F5344CB8AC3E}">
        <p14:creationId xmlns:p14="http://schemas.microsoft.com/office/powerpoint/2010/main" val="13109160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miling for the camera&#10;&#10;Description automatically generated">
            <a:extLst>
              <a:ext uri="{FF2B5EF4-FFF2-40B4-BE49-F238E27FC236}">
                <a16:creationId xmlns:a16="http://schemas.microsoft.com/office/drawing/2014/main" id="{26C631B7-6A52-4C8C-A0CA-CB9EFEFF9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0668000" cy="6858000"/>
          </a:xfrm>
          <a:prstGeom prst="rect">
            <a:avLst/>
          </a:prstGeom>
        </p:spPr>
      </p:pic>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3. God’s Gift of </a:t>
            </a:r>
            <a:r>
              <a:rPr lang="en-US" u="sng" dirty="0">
                <a:solidFill>
                  <a:srgbClr val="C00000"/>
                </a:solidFill>
              </a:rPr>
              <a:t>WISDOM</a:t>
            </a:r>
            <a:r>
              <a:rPr lang="en-US" dirty="0"/>
              <a:t>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p:txBody>
          <a:bodyPr>
            <a:noAutofit/>
          </a:bodyPr>
          <a:lstStyle/>
          <a:p>
            <a:pPr algn="l" rtl="0"/>
            <a:r>
              <a:rPr lang="en-US" i="0" u="none" strike="noStrike" baseline="30000" dirty="0"/>
              <a:t>26</a:t>
            </a:r>
            <a:r>
              <a:rPr lang="en-US" i="0" u="none" strike="noStrike" baseline="0" dirty="0"/>
              <a:t> To the man who pleases him, </a:t>
            </a:r>
            <a:br>
              <a:rPr lang="en-US" i="0" u="none" strike="noStrike" baseline="0" dirty="0"/>
            </a:br>
            <a:r>
              <a:rPr lang="en-US" i="0" u="none" strike="noStrike" baseline="0" dirty="0"/>
              <a:t>God </a:t>
            </a:r>
            <a:r>
              <a:rPr lang="en-US" i="0" u="none" strike="noStrike" baseline="0" dirty="0">
                <a:solidFill>
                  <a:schemeClr val="bg1"/>
                </a:solidFill>
                <a:effectLst>
                  <a:glow rad="190500">
                    <a:schemeClr val="tx1"/>
                  </a:glow>
                </a:effectLst>
              </a:rPr>
              <a:t>gives </a:t>
            </a:r>
            <a:r>
              <a:rPr lang="en-US" i="0" u="none" strike="noStrike" baseline="0" dirty="0">
                <a:solidFill>
                  <a:srgbClr val="C00000"/>
                </a:solidFill>
              </a:rPr>
              <a:t>wisdom</a:t>
            </a:r>
            <a:r>
              <a:rPr lang="en-US" i="0" u="none" strike="noStrike" baseline="0" dirty="0"/>
              <a:t>, …</a:t>
            </a:r>
          </a:p>
          <a:p>
            <a:pPr algn="l" rtl="0"/>
            <a:endParaRPr lang="en-US" dirty="0"/>
          </a:p>
          <a:p>
            <a:r>
              <a:rPr lang="en-US" i="0" u="none" strike="noStrike" baseline="0" dirty="0"/>
              <a:t>… Christ, </a:t>
            </a:r>
            <a:r>
              <a:rPr lang="en-US" i="0" u="none" strike="noStrike" baseline="30000" dirty="0"/>
              <a:t>3</a:t>
            </a:r>
            <a:r>
              <a:rPr lang="en-US" i="0" u="none" strike="noStrike" baseline="0" dirty="0"/>
              <a:t> in whom are hidden </a:t>
            </a:r>
            <a:br>
              <a:rPr lang="en-US" i="0" u="none" strike="noStrike" baseline="0" dirty="0"/>
            </a:br>
            <a:r>
              <a:rPr lang="en-US" i="0" u="none" strike="noStrike" baseline="0" dirty="0"/>
              <a:t>all the treasures of </a:t>
            </a:r>
            <a:r>
              <a:rPr lang="en-US" i="0" u="none" strike="noStrike" baseline="0" dirty="0">
                <a:solidFill>
                  <a:srgbClr val="C00000"/>
                </a:solidFill>
              </a:rPr>
              <a:t>wisdom</a:t>
            </a:r>
            <a:r>
              <a:rPr lang="en-US" i="0" u="none" strike="noStrike" baseline="0" dirty="0"/>
              <a:t> </a:t>
            </a:r>
            <a:br>
              <a:rPr lang="en-US" i="0" u="none" strike="noStrike" baseline="0" dirty="0"/>
            </a:br>
            <a:r>
              <a:rPr lang="en-US" i="0" u="none" strike="noStrike" baseline="0" dirty="0"/>
              <a:t>…. (Col 2:2-3)</a:t>
            </a:r>
          </a:p>
          <a:p>
            <a:pPr algn="l" rtl="0"/>
            <a:endParaRPr lang="en-US" i="0" u="none" strike="noStrike" baseline="0" dirty="0"/>
          </a:p>
        </p:txBody>
      </p:sp>
    </p:spTree>
    <p:extLst>
      <p:ext uri="{BB962C8B-B14F-4D97-AF65-F5344CB8AC3E}">
        <p14:creationId xmlns:p14="http://schemas.microsoft.com/office/powerpoint/2010/main" val="1275772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able&#10;&#10;Description automatically generated">
            <a:extLst>
              <a:ext uri="{FF2B5EF4-FFF2-40B4-BE49-F238E27FC236}">
                <a16:creationId xmlns:a16="http://schemas.microsoft.com/office/drawing/2014/main" id="{9883AF03-BCEF-4CBD-849C-F137FE324328}"/>
              </a:ext>
            </a:extLst>
          </p:cNvPr>
          <p:cNvPicPr>
            <a:picLocks noChangeAspect="1"/>
          </p:cNvPicPr>
          <p:nvPr/>
        </p:nvPicPr>
        <p:blipFill rotWithShape="1">
          <a:blip r:embed="rId3">
            <a:extLst>
              <a:ext uri="{28A0092B-C50C-407E-A947-70E740481C1C}">
                <a14:useLocalDpi xmlns:a14="http://schemas.microsoft.com/office/drawing/2010/main" val="0"/>
              </a:ext>
            </a:extLst>
          </a:blip>
          <a:srcRect r="15091"/>
          <a:stretch/>
        </p:blipFill>
        <p:spPr>
          <a:xfrm>
            <a:off x="0" y="0"/>
            <a:ext cx="12192000" cy="6870886"/>
          </a:xfrm>
          <a:prstGeom prst="rect">
            <a:avLst/>
          </a:prstGeom>
        </p:spPr>
      </p:pic>
      <p:sp>
        <p:nvSpPr>
          <p:cNvPr id="2" name="Title 1">
            <a:extLst>
              <a:ext uri="{FF2B5EF4-FFF2-40B4-BE49-F238E27FC236}">
                <a16:creationId xmlns:a16="http://schemas.microsoft.com/office/drawing/2014/main" id="{15372888-CD2E-4D48-B560-D06CDB59ED4E}"/>
              </a:ext>
            </a:extLst>
          </p:cNvPr>
          <p:cNvSpPr>
            <a:spLocks noGrp="1"/>
          </p:cNvSpPr>
          <p:nvPr>
            <p:ph type="ctrTitle"/>
          </p:nvPr>
        </p:nvSpPr>
        <p:spPr>
          <a:xfrm>
            <a:off x="471947" y="508355"/>
            <a:ext cx="8858865" cy="855727"/>
          </a:xfrm>
        </p:spPr>
        <p:txBody>
          <a:bodyPr>
            <a:noAutofit/>
          </a:bodyPr>
          <a:lstStyle/>
          <a:p>
            <a:pPr algn="l"/>
            <a:r>
              <a:rPr lang="en-US" sz="6600" b="1" dirty="0">
                <a:effectLst>
                  <a:glow rad="127000">
                    <a:schemeClr val="bg1"/>
                  </a:glow>
                </a:effectLst>
                <a:latin typeface="Gill Sans MT" panose="020B0502020104020203" pitchFamily="34" charset="0"/>
              </a:rPr>
              <a:t>Be happy in an…</a:t>
            </a:r>
          </a:p>
        </p:txBody>
      </p:sp>
      <p:pic>
        <p:nvPicPr>
          <p:cNvPr id="13" name="Picture 12" descr="A picture containing tableware, table, sitting, photo&#10;&#10;Description automatically generated">
            <a:extLst>
              <a:ext uri="{FF2B5EF4-FFF2-40B4-BE49-F238E27FC236}">
                <a16:creationId xmlns:a16="http://schemas.microsoft.com/office/drawing/2014/main" id="{2DC2F3E1-C4BA-45E0-9714-03D614790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73" y="2720147"/>
            <a:ext cx="7910722" cy="4486898"/>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8DB22F88-04A9-4FA3-BFCE-9DE087C494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97" y="893530"/>
            <a:ext cx="12192000" cy="3323349"/>
          </a:xfrm>
          <a:prstGeom prst="rect">
            <a:avLst/>
          </a:prstGeom>
        </p:spPr>
      </p:pic>
    </p:spTree>
    <p:extLst>
      <p:ext uri="{BB962C8B-B14F-4D97-AF65-F5344CB8AC3E}">
        <p14:creationId xmlns:p14="http://schemas.microsoft.com/office/powerpoint/2010/main" val="3580009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miling for the camera&#10;&#10;Description automatically generated">
            <a:extLst>
              <a:ext uri="{FF2B5EF4-FFF2-40B4-BE49-F238E27FC236}">
                <a16:creationId xmlns:a16="http://schemas.microsoft.com/office/drawing/2014/main" id="{E2D510B3-9E5E-4B6E-A424-DC2332D7D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0668000" cy="6858000"/>
          </a:xfrm>
          <a:prstGeom prst="rect">
            <a:avLst/>
          </a:prstGeom>
        </p:spPr>
      </p:pic>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3. God’s Gift of </a:t>
            </a:r>
            <a:r>
              <a:rPr lang="en-US" u="sng" dirty="0">
                <a:solidFill>
                  <a:srgbClr val="C00000"/>
                </a:solidFill>
              </a:rPr>
              <a:t>KNOWLEDGE</a:t>
            </a:r>
            <a:r>
              <a:rPr lang="en-US" dirty="0"/>
              <a:t>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p:txBody>
          <a:bodyPr>
            <a:noAutofit/>
          </a:bodyPr>
          <a:lstStyle/>
          <a:p>
            <a:pPr algn="l" rtl="0"/>
            <a:r>
              <a:rPr lang="en-US" i="0" u="none" strike="noStrike" baseline="30000" dirty="0"/>
              <a:t>26</a:t>
            </a:r>
            <a:r>
              <a:rPr lang="en-US" i="0" u="none" strike="noStrike" baseline="0" dirty="0"/>
              <a:t> To the man who pleases him, </a:t>
            </a:r>
            <a:br>
              <a:rPr lang="en-US" i="0" u="none" strike="noStrike" baseline="0" dirty="0"/>
            </a:br>
            <a:r>
              <a:rPr lang="en-US" i="0" u="none" strike="noStrike" baseline="0" dirty="0"/>
              <a:t>God </a:t>
            </a:r>
            <a:r>
              <a:rPr lang="en-US" i="0" u="none" strike="noStrike" baseline="0" dirty="0">
                <a:solidFill>
                  <a:schemeClr val="bg1"/>
                </a:solidFill>
                <a:effectLst>
                  <a:glow rad="190500">
                    <a:schemeClr val="tx1"/>
                  </a:glow>
                </a:effectLst>
              </a:rPr>
              <a:t>gives</a:t>
            </a:r>
            <a:r>
              <a:rPr lang="en-US" i="0" u="none" strike="noStrike" baseline="0" dirty="0"/>
              <a:t> wisdom, </a:t>
            </a:r>
            <a:r>
              <a:rPr lang="en-US" i="0" u="none" strike="noStrike" baseline="0" dirty="0">
                <a:solidFill>
                  <a:srgbClr val="C00000"/>
                </a:solidFill>
              </a:rPr>
              <a:t>knowledge</a:t>
            </a:r>
            <a:r>
              <a:rPr lang="en-US" i="0" u="none" strike="noStrike" baseline="0" dirty="0"/>
              <a:t> …</a:t>
            </a:r>
          </a:p>
          <a:p>
            <a:pPr algn="l" rtl="0"/>
            <a:endParaRPr lang="en-US" dirty="0"/>
          </a:p>
          <a:p>
            <a:pPr algn="l" rtl="0"/>
            <a:r>
              <a:rPr lang="en-US" i="0" u="none" strike="noStrike" baseline="0" dirty="0"/>
              <a:t>… Christ, </a:t>
            </a:r>
            <a:r>
              <a:rPr lang="en-US" i="0" u="none" strike="noStrike" baseline="30000" dirty="0"/>
              <a:t>3</a:t>
            </a:r>
            <a:r>
              <a:rPr lang="en-US" i="0" u="none" strike="noStrike" baseline="0" dirty="0"/>
              <a:t> in whom are hidden </a:t>
            </a:r>
            <a:br>
              <a:rPr lang="en-US" i="0" u="none" strike="noStrike" baseline="0" dirty="0"/>
            </a:br>
            <a:r>
              <a:rPr lang="en-US" i="0" u="none" strike="noStrike" baseline="0" dirty="0"/>
              <a:t>all the treasures of wisdom </a:t>
            </a:r>
            <a:br>
              <a:rPr lang="en-US" i="0" u="none" strike="noStrike" baseline="0" dirty="0"/>
            </a:br>
            <a:r>
              <a:rPr lang="en-US" i="0" u="none" strike="noStrike" baseline="0" dirty="0"/>
              <a:t>and </a:t>
            </a:r>
            <a:r>
              <a:rPr lang="en-US" i="0" u="none" strike="noStrike" baseline="0" dirty="0">
                <a:solidFill>
                  <a:srgbClr val="C00000"/>
                </a:solidFill>
              </a:rPr>
              <a:t>knowledge</a:t>
            </a:r>
            <a:r>
              <a:rPr lang="en-US" i="0" u="none" strike="noStrike" baseline="0" dirty="0"/>
              <a:t>. (Col 2:2-3)</a:t>
            </a:r>
          </a:p>
        </p:txBody>
      </p:sp>
    </p:spTree>
    <p:extLst>
      <p:ext uri="{BB962C8B-B14F-4D97-AF65-F5344CB8AC3E}">
        <p14:creationId xmlns:p14="http://schemas.microsoft.com/office/powerpoint/2010/main" val="318670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3. God’s Gift of </a:t>
            </a:r>
            <a:r>
              <a:rPr lang="en-US" u="sng" dirty="0">
                <a:solidFill>
                  <a:srgbClr val="C00000"/>
                </a:solidFill>
              </a:rPr>
              <a:t>HAPPINESS!</a:t>
            </a:r>
            <a:r>
              <a:rPr lang="en-US" dirty="0"/>
              <a:t>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p:txBody>
          <a:bodyPr>
            <a:noAutofit/>
          </a:bodyPr>
          <a:lstStyle/>
          <a:p>
            <a:pPr algn="l" rtl="0"/>
            <a:r>
              <a:rPr lang="en-US" i="0" u="none" strike="noStrike" baseline="30000" dirty="0"/>
              <a:t>26</a:t>
            </a:r>
            <a:r>
              <a:rPr lang="en-US" i="0" u="none" strike="noStrike" baseline="0" dirty="0"/>
              <a:t> To the man who pleases him, </a:t>
            </a:r>
            <a:br>
              <a:rPr lang="en-US" i="0" u="none" strike="noStrike" baseline="0" dirty="0"/>
            </a:br>
            <a:r>
              <a:rPr lang="en-US" i="0" u="none" strike="noStrike" baseline="0" dirty="0"/>
              <a:t>God </a:t>
            </a:r>
            <a:r>
              <a:rPr lang="en-US" i="0" u="none" strike="noStrike" baseline="0" dirty="0">
                <a:solidFill>
                  <a:schemeClr val="bg1"/>
                </a:solidFill>
                <a:effectLst>
                  <a:glow rad="190500">
                    <a:schemeClr val="tx1"/>
                  </a:glow>
                </a:effectLst>
              </a:rPr>
              <a:t>gives</a:t>
            </a:r>
            <a:r>
              <a:rPr lang="en-US" i="0" u="none" strike="noStrike" baseline="0" dirty="0"/>
              <a:t> wisdom, knowledge </a:t>
            </a:r>
            <a:br>
              <a:rPr lang="en-US" i="0" u="none" strike="noStrike" baseline="0" dirty="0"/>
            </a:br>
            <a:r>
              <a:rPr lang="en-US" i="0" u="none" strike="noStrike" baseline="0" dirty="0"/>
              <a:t>and </a:t>
            </a:r>
            <a:r>
              <a:rPr lang="en-US" i="0" u="none" strike="noStrike" baseline="0" dirty="0">
                <a:solidFill>
                  <a:srgbClr val="C00000"/>
                </a:solidFill>
              </a:rPr>
              <a:t>happiness</a:t>
            </a:r>
            <a:r>
              <a:rPr lang="en-US" i="0" u="none" strike="noStrike" baseline="0" dirty="0"/>
              <a:t> …</a:t>
            </a:r>
            <a:endParaRPr lang="en-US" sz="1800" i="0" u="none" strike="noStrike" baseline="0" dirty="0"/>
          </a:p>
          <a:p>
            <a:pPr algn="l" rtl="0"/>
            <a:endParaRPr lang="en-US" sz="1800" dirty="0"/>
          </a:p>
          <a:p>
            <a:pPr algn="l" rtl="0"/>
            <a:r>
              <a:rPr lang="en-US" i="0" u="none" strike="noStrike" baseline="0" dirty="0"/>
              <a:t>God … has blessed us in </a:t>
            </a:r>
            <a:br>
              <a:rPr lang="en-US" i="0" u="none" strike="noStrike" baseline="0" dirty="0"/>
            </a:br>
            <a:r>
              <a:rPr lang="en-US" i="0" u="none" strike="noStrike" baseline="0" dirty="0"/>
              <a:t>the heavenly realms with </a:t>
            </a:r>
            <a:br>
              <a:rPr lang="en-US" i="0" u="none" strike="noStrike" baseline="0" dirty="0"/>
            </a:br>
            <a:r>
              <a:rPr lang="en-US" i="0" u="none" strike="noStrike" baseline="0" dirty="0"/>
              <a:t>every spiritual blessing </a:t>
            </a:r>
            <a:br>
              <a:rPr lang="en-US" i="0" u="none" strike="noStrike" baseline="0" dirty="0"/>
            </a:br>
            <a:r>
              <a:rPr lang="en-US" i="0" u="none" strike="noStrike" baseline="0" dirty="0"/>
              <a:t>in Christ. (Eph 1:3)</a:t>
            </a:r>
          </a:p>
        </p:txBody>
      </p:sp>
      <p:pic>
        <p:nvPicPr>
          <p:cNvPr id="11" name="Picture 10" descr="A picture containing drawing&#10;&#10;Description automatically generated">
            <a:extLst>
              <a:ext uri="{FF2B5EF4-FFF2-40B4-BE49-F238E27FC236}">
                <a16:creationId xmlns:a16="http://schemas.microsoft.com/office/drawing/2014/main" id="{68C96B90-91A5-421B-BE90-C1FB845551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1" y="2698717"/>
            <a:ext cx="3761509" cy="3761509"/>
          </a:xfrm>
          <a:prstGeom prst="rect">
            <a:avLst/>
          </a:prstGeom>
          <a:effectLst>
            <a:outerShdw blurRad="50800" dist="254000" dir="2700000" algn="ctr" rotWithShape="0">
              <a:schemeClr val="tx1">
                <a:alpha val="26000"/>
              </a:schemeClr>
            </a:outerShdw>
          </a:effectLst>
        </p:spPr>
      </p:pic>
    </p:spTree>
    <p:extLst>
      <p:ext uri="{BB962C8B-B14F-4D97-AF65-F5344CB8AC3E}">
        <p14:creationId xmlns:p14="http://schemas.microsoft.com/office/powerpoint/2010/main" val="738445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Conclusion: Some never do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p:txBody>
          <a:bodyPr>
            <a:noAutofit/>
          </a:bodyPr>
          <a:lstStyle/>
          <a:p>
            <a:pPr algn="l" rtl="0"/>
            <a:r>
              <a:rPr lang="en-US" i="0" u="none" strike="noStrike" baseline="30000" dirty="0"/>
              <a:t>26</a:t>
            </a:r>
            <a:r>
              <a:rPr lang="en-US" i="0" u="none" strike="noStrike" baseline="0" dirty="0"/>
              <a:t> To the man who pleases him, </a:t>
            </a:r>
            <a:br>
              <a:rPr lang="en-US" i="0" u="none" strike="noStrike" baseline="0" dirty="0"/>
            </a:br>
            <a:r>
              <a:rPr lang="en-US" i="0" u="none" strike="noStrike" baseline="0" dirty="0"/>
              <a:t>God gives wisdom, knowledge </a:t>
            </a:r>
            <a:br>
              <a:rPr lang="en-US" i="0" u="none" strike="noStrike" baseline="0" dirty="0"/>
            </a:br>
            <a:r>
              <a:rPr lang="en-US" i="0" u="none" strike="noStrike" baseline="0" dirty="0"/>
              <a:t>and happiness, </a:t>
            </a:r>
            <a:r>
              <a:rPr lang="en-US" i="0" u="none" strike="noStrike" baseline="0" dirty="0">
                <a:solidFill>
                  <a:srgbClr val="C00000"/>
                </a:solidFill>
              </a:rPr>
              <a:t>but to the </a:t>
            </a:r>
            <a:br>
              <a:rPr lang="en-US" i="0" u="none" strike="noStrike" baseline="0" dirty="0">
                <a:solidFill>
                  <a:srgbClr val="C00000"/>
                </a:solidFill>
              </a:rPr>
            </a:br>
            <a:r>
              <a:rPr lang="en-US" i="0" u="none" strike="noStrike" baseline="0" dirty="0">
                <a:solidFill>
                  <a:srgbClr val="C00000"/>
                </a:solidFill>
              </a:rPr>
              <a:t>sinner he gives the task of </a:t>
            </a:r>
            <a:br>
              <a:rPr lang="en-US" i="0" u="none" strike="noStrike" baseline="0" dirty="0">
                <a:solidFill>
                  <a:srgbClr val="C00000"/>
                </a:solidFill>
              </a:rPr>
            </a:br>
            <a:r>
              <a:rPr lang="en-US" i="0" u="none" strike="noStrike" baseline="0" dirty="0">
                <a:solidFill>
                  <a:srgbClr val="C00000"/>
                </a:solidFill>
              </a:rPr>
              <a:t>gathering and storing up </a:t>
            </a:r>
            <a:br>
              <a:rPr lang="en-US" i="0" u="none" strike="noStrike" baseline="0" dirty="0">
                <a:solidFill>
                  <a:srgbClr val="C00000"/>
                </a:solidFill>
              </a:rPr>
            </a:br>
            <a:r>
              <a:rPr lang="en-US" i="0" u="none" strike="noStrike" baseline="0" dirty="0">
                <a:solidFill>
                  <a:srgbClr val="C00000"/>
                </a:solidFill>
              </a:rPr>
              <a:t>wealth to hand it over to </a:t>
            </a:r>
            <a:br>
              <a:rPr lang="en-US" i="0" u="none" strike="noStrike" baseline="0" dirty="0">
                <a:solidFill>
                  <a:srgbClr val="C00000"/>
                </a:solidFill>
              </a:rPr>
            </a:br>
            <a:r>
              <a:rPr lang="en-US" i="0" u="none" strike="noStrike" baseline="0" dirty="0">
                <a:solidFill>
                  <a:srgbClr val="C00000"/>
                </a:solidFill>
              </a:rPr>
              <a:t>the one who pleases God.</a:t>
            </a:r>
            <a:r>
              <a:rPr lang="en-US" i="0" u="none" strike="noStrike" baseline="0" dirty="0"/>
              <a:t> </a:t>
            </a:r>
            <a:br>
              <a:rPr lang="en-US" i="0" u="none" strike="noStrike" baseline="0" dirty="0"/>
            </a:br>
            <a:endParaRPr lang="en-US" i="0" u="none" strike="noStrike" baseline="0" dirty="0"/>
          </a:p>
        </p:txBody>
      </p:sp>
      <p:pic>
        <p:nvPicPr>
          <p:cNvPr id="9" name="Picture 8" descr="A picture containing drawing&#10;&#10;Description automatically generated">
            <a:extLst>
              <a:ext uri="{FF2B5EF4-FFF2-40B4-BE49-F238E27FC236}">
                <a16:creationId xmlns:a16="http://schemas.microsoft.com/office/drawing/2014/main" id="{0E8F9B1D-B509-48BE-82FD-42DF3F4E1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1" y="2698717"/>
            <a:ext cx="3761509" cy="3761509"/>
          </a:xfrm>
          <a:prstGeom prst="rect">
            <a:avLst/>
          </a:prstGeom>
          <a:effectLst>
            <a:outerShdw blurRad="50800" dist="254000" dir="2700000" algn="ctr" rotWithShape="0">
              <a:schemeClr val="tx1">
                <a:alpha val="26000"/>
              </a:schemeClr>
            </a:outerShdw>
          </a:effectLst>
        </p:spPr>
      </p:pic>
      <p:pic>
        <p:nvPicPr>
          <p:cNvPr id="11" name="Picture 10" descr="A picture containing drawing&#10;&#10;Description automatically generated">
            <a:extLst>
              <a:ext uri="{FF2B5EF4-FFF2-40B4-BE49-F238E27FC236}">
                <a16:creationId xmlns:a16="http://schemas.microsoft.com/office/drawing/2014/main" id="{8AEA8376-86F3-448E-ACF0-2F424C916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1" y="2698717"/>
            <a:ext cx="3761509" cy="3761509"/>
          </a:xfrm>
          <a:prstGeom prst="rect">
            <a:avLst/>
          </a:prstGeom>
        </p:spPr>
      </p:pic>
    </p:spTree>
    <p:extLst>
      <p:ext uri="{BB962C8B-B14F-4D97-AF65-F5344CB8AC3E}">
        <p14:creationId xmlns:p14="http://schemas.microsoft.com/office/powerpoint/2010/main" val="26949877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ooking at the camera&#10;&#10;Description automatically generated">
            <a:extLst>
              <a:ext uri="{FF2B5EF4-FFF2-40B4-BE49-F238E27FC236}">
                <a16:creationId xmlns:a16="http://schemas.microsoft.com/office/drawing/2014/main" id="{AD5722BF-4E02-4E59-8676-A90CC4121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790" y="633738"/>
            <a:ext cx="8591550" cy="6858000"/>
          </a:xfrm>
          <a:prstGeom prst="rect">
            <a:avLst/>
          </a:prstGeom>
        </p:spPr>
      </p:pic>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Conclusion: Some never do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a:xfrm>
            <a:off x="365235" y="1372862"/>
            <a:ext cx="8025730" cy="4851400"/>
          </a:xfrm>
        </p:spPr>
        <p:txBody>
          <a:bodyPr>
            <a:noAutofit/>
          </a:bodyPr>
          <a:lstStyle/>
          <a:p>
            <a:pPr algn="l" rtl="0"/>
            <a:r>
              <a:rPr lang="en-US" i="0" u="none" strike="noStrike" baseline="30000" dirty="0"/>
              <a:t>Mat 25:28 </a:t>
            </a:r>
            <a:r>
              <a:rPr lang="en-US" i="0" u="none" strike="noStrike" dirty="0"/>
              <a:t>" 'Take the talent from him and give it to the one who has the ten talents.  29 For everyone who has will be given more, and he will have an abundance. Whoever does </a:t>
            </a:r>
            <a:br>
              <a:rPr lang="en-US" i="0" u="none" strike="noStrike" dirty="0"/>
            </a:br>
            <a:r>
              <a:rPr lang="en-US" i="0" u="none" strike="noStrike" dirty="0"/>
              <a:t>not have, even what he </a:t>
            </a:r>
            <a:br>
              <a:rPr lang="en-US" i="0" u="none" strike="noStrike" dirty="0"/>
            </a:br>
            <a:r>
              <a:rPr lang="en-US" i="0" u="none" strike="noStrike" dirty="0"/>
              <a:t>has will be taken from him.</a:t>
            </a:r>
          </a:p>
        </p:txBody>
      </p:sp>
    </p:spTree>
    <p:extLst>
      <p:ext uri="{BB962C8B-B14F-4D97-AF65-F5344CB8AC3E}">
        <p14:creationId xmlns:p14="http://schemas.microsoft.com/office/powerpoint/2010/main" val="11153183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B616-AEC8-4876-8A88-471299615C7E}"/>
              </a:ext>
            </a:extLst>
          </p:cNvPr>
          <p:cNvSpPr>
            <a:spLocks noGrp="1"/>
          </p:cNvSpPr>
          <p:nvPr>
            <p:ph type="title"/>
          </p:nvPr>
        </p:nvSpPr>
        <p:spPr/>
        <p:txBody>
          <a:bodyPr/>
          <a:lstStyle/>
          <a:p>
            <a:r>
              <a:rPr lang="en-US" dirty="0"/>
              <a:t>Conclusion: Some never do …</a:t>
            </a:r>
          </a:p>
        </p:txBody>
      </p:sp>
      <p:sp>
        <p:nvSpPr>
          <p:cNvPr id="3" name="Content Placeholder 2">
            <a:extLst>
              <a:ext uri="{FF2B5EF4-FFF2-40B4-BE49-F238E27FC236}">
                <a16:creationId xmlns:a16="http://schemas.microsoft.com/office/drawing/2014/main" id="{EF066D75-F66B-439F-9707-DC70B8298F38}"/>
              </a:ext>
            </a:extLst>
          </p:cNvPr>
          <p:cNvSpPr>
            <a:spLocks noGrp="1"/>
          </p:cNvSpPr>
          <p:nvPr>
            <p:ph idx="1"/>
          </p:nvPr>
        </p:nvSpPr>
        <p:spPr/>
        <p:txBody>
          <a:bodyPr>
            <a:noAutofit/>
          </a:bodyPr>
          <a:lstStyle/>
          <a:p>
            <a:pPr algn="l" rtl="0"/>
            <a:r>
              <a:rPr lang="en-US" i="0" u="none" strike="noStrike" baseline="30000" dirty="0"/>
              <a:t>26</a:t>
            </a:r>
            <a:r>
              <a:rPr lang="en-US" i="0" u="none" strike="noStrike" baseline="0" dirty="0"/>
              <a:t> To the man who pleases him, God gives wisdom, knowledge and happiness, but to the sinner he gives the task of </a:t>
            </a:r>
            <a:br>
              <a:rPr lang="en-US" i="0" u="none" strike="noStrike" baseline="0" dirty="0"/>
            </a:br>
            <a:r>
              <a:rPr lang="en-US" i="0" u="none" strike="noStrike" baseline="0" dirty="0"/>
              <a:t>gathering and storing up </a:t>
            </a:r>
            <a:br>
              <a:rPr lang="en-US" i="0" u="none" strike="noStrike" baseline="0" dirty="0"/>
            </a:br>
            <a:r>
              <a:rPr lang="en-US" i="0" u="none" strike="noStrike" baseline="0" dirty="0"/>
              <a:t>wealth </a:t>
            </a:r>
            <a:r>
              <a:rPr lang="en-US" i="0" u="none" strike="noStrike" baseline="0" dirty="0">
                <a:solidFill>
                  <a:schemeClr val="bg1"/>
                </a:solidFill>
                <a:effectLst>
                  <a:glow rad="190500">
                    <a:schemeClr val="tx1"/>
                  </a:glow>
                </a:effectLst>
              </a:rPr>
              <a:t>to hand it over to </a:t>
            </a:r>
            <a:br>
              <a:rPr lang="en-US" i="0" u="none" strike="noStrike" baseline="0" dirty="0"/>
            </a:br>
            <a:r>
              <a:rPr lang="en-US" i="0" u="none" strike="noStrike" baseline="0" dirty="0"/>
              <a:t>the one who pleases God. </a:t>
            </a:r>
            <a:br>
              <a:rPr lang="en-US" i="0" u="none" strike="noStrike" baseline="0" dirty="0"/>
            </a:br>
            <a:r>
              <a:rPr lang="en-US" i="0" u="none" strike="noStrike" baseline="0" dirty="0">
                <a:solidFill>
                  <a:srgbClr val="C00000"/>
                </a:solidFill>
                <a:effectLst>
                  <a:glow rad="190500">
                    <a:schemeClr val="bg1"/>
                  </a:glow>
                </a:effectLst>
              </a:rPr>
              <a:t>This too is meaningless, a </a:t>
            </a:r>
            <a:br>
              <a:rPr lang="en-US" i="0" u="none" strike="noStrike" baseline="0" dirty="0">
                <a:solidFill>
                  <a:srgbClr val="C00000"/>
                </a:solidFill>
                <a:effectLst>
                  <a:glow rad="190500">
                    <a:schemeClr val="bg1"/>
                  </a:glow>
                </a:effectLst>
              </a:rPr>
            </a:br>
            <a:r>
              <a:rPr lang="en-US" i="0" u="none" strike="noStrike" baseline="0" dirty="0">
                <a:solidFill>
                  <a:srgbClr val="C00000"/>
                </a:solidFill>
                <a:effectLst>
                  <a:glow rad="190500">
                    <a:schemeClr val="bg1"/>
                  </a:glow>
                </a:effectLst>
              </a:rPr>
              <a:t>chasing after the wind.</a:t>
            </a:r>
          </a:p>
        </p:txBody>
      </p:sp>
      <p:pic>
        <p:nvPicPr>
          <p:cNvPr id="9" name="Picture 8" descr="A picture containing drawing&#10;&#10;Description automatically generated">
            <a:extLst>
              <a:ext uri="{FF2B5EF4-FFF2-40B4-BE49-F238E27FC236}">
                <a16:creationId xmlns:a16="http://schemas.microsoft.com/office/drawing/2014/main" id="{0E8F9B1D-B509-48BE-82FD-42DF3F4E1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1" y="2698717"/>
            <a:ext cx="3761509" cy="3761509"/>
          </a:xfrm>
          <a:prstGeom prst="rect">
            <a:avLst/>
          </a:prstGeom>
          <a:effectLst>
            <a:outerShdw blurRad="50800" dist="254000" dir="2700000" algn="ctr" rotWithShape="0">
              <a:schemeClr val="tx1">
                <a:alpha val="26000"/>
              </a:schemeClr>
            </a:outerShdw>
          </a:effectLst>
        </p:spPr>
      </p:pic>
      <p:pic>
        <p:nvPicPr>
          <p:cNvPr id="11" name="Picture 10" descr="A picture containing drawing&#10;&#10;Description automatically generated">
            <a:extLst>
              <a:ext uri="{FF2B5EF4-FFF2-40B4-BE49-F238E27FC236}">
                <a16:creationId xmlns:a16="http://schemas.microsoft.com/office/drawing/2014/main" id="{8AEA8376-86F3-448E-ACF0-2F424C9165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101" y="2698717"/>
            <a:ext cx="3761509" cy="3761509"/>
          </a:xfrm>
          <a:prstGeom prst="rect">
            <a:avLst/>
          </a:prstGeom>
        </p:spPr>
      </p:pic>
      <p:pic>
        <p:nvPicPr>
          <p:cNvPr id="13" name="Picture 12" descr="A picture containing tableware, table, sitting, photo&#10;&#10;Description automatically generated">
            <a:extLst>
              <a:ext uri="{FF2B5EF4-FFF2-40B4-BE49-F238E27FC236}">
                <a16:creationId xmlns:a16="http://schemas.microsoft.com/office/drawing/2014/main" id="{1E5D989D-D4B7-41DF-BFC5-B4DE91C81C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2" y="3733365"/>
            <a:ext cx="6177001" cy="3503545"/>
          </a:xfrm>
          <a:prstGeom prst="rect">
            <a:avLst/>
          </a:prstGeom>
        </p:spPr>
      </p:pic>
      <p:pic>
        <p:nvPicPr>
          <p:cNvPr id="7" name="Picture 6" descr="A picture containing nature, dark, coming, looking&#10;&#10;Description automatically generated">
            <a:extLst>
              <a:ext uri="{FF2B5EF4-FFF2-40B4-BE49-F238E27FC236}">
                <a16:creationId xmlns:a16="http://schemas.microsoft.com/office/drawing/2014/main" id="{EB443528-061D-4E2D-B585-2380FF8618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9981" y="-1597466"/>
            <a:ext cx="7647710" cy="7779522"/>
          </a:xfrm>
          <a:prstGeom prst="rect">
            <a:avLst/>
          </a:prstGeom>
        </p:spPr>
      </p:pic>
    </p:spTree>
    <p:extLst>
      <p:ext uri="{BB962C8B-B14F-4D97-AF65-F5344CB8AC3E}">
        <p14:creationId xmlns:p14="http://schemas.microsoft.com/office/powerpoint/2010/main" val="384379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a:t>
            </a:r>
          </a:p>
        </p:txBody>
      </p:sp>
      <p:sp>
        <p:nvSpPr>
          <p:cNvPr id="3" name="Content Placeholder 2"/>
          <p:cNvSpPr>
            <a:spLocks noGrp="1"/>
          </p:cNvSpPr>
          <p:nvPr>
            <p:ph idx="1"/>
          </p:nvPr>
        </p:nvSpPr>
        <p:spPr>
          <a:xfrm>
            <a:off x="0" y="1372862"/>
            <a:ext cx="7558087" cy="4851400"/>
          </a:xfrm>
        </p:spPr>
        <p:txBody>
          <a:bodyPr>
            <a:normAutofit/>
          </a:bodyPr>
          <a:lstStyle/>
          <a:p>
            <a:pPr algn="ctr"/>
            <a:r>
              <a:rPr lang="en-US" sz="4800" dirty="0"/>
              <a:t>If fulfillment is found in God’s Gift, </a:t>
            </a:r>
            <a:br>
              <a:rPr lang="en-US" sz="4800" dirty="0"/>
            </a:br>
            <a:endParaRPr lang="en-US" sz="7200" dirty="0"/>
          </a:p>
        </p:txBody>
      </p:sp>
      <p:grpSp>
        <p:nvGrpSpPr>
          <p:cNvPr id="15" name="Group 14">
            <a:extLst>
              <a:ext uri="{FF2B5EF4-FFF2-40B4-BE49-F238E27FC236}">
                <a16:creationId xmlns:a16="http://schemas.microsoft.com/office/drawing/2014/main" id="{D2FA4B43-22A9-49E9-99A9-6A3C804E3CFF}"/>
              </a:ext>
            </a:extLst>
          </p:cNvPr>
          <p:cNvGrpSpPr/>
          <p:nvPr/>
        </p:nvGrpSpPr>
        <p:grpSpPr>
          <a:xfrm>
            <a:off x="-6258302" y="3141194"/>
            <a:ext cx="6920290" cy="4687888"/>
            <a:chOff x="4432129" y="1524339"/>
            <a:chExt cx="8825037" cy="5978187"/>
          </a:xfrm>
        </p:grpSpPr>
        <p:pic>
          <p:nvPicPr>
            <p:cNvPr id="6" name="Picture 5" descr="A picture containing tableware, table, sitting, photo&#10;&#10;Description automatically generated">
              <a:extLst>
                <a:ext uri="{FF2B5EF4-FFF2-40B4-BE49-F238E27FC236}">
                  <a16:creationId xmlns:a16="http://schemas.microsoft.com/office/drawing/2014/main" id="{30D860A2-7FDA-4A6F-A5F0-069EA8EAA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29" y="2497036"/>
              <a:ext cx="8825037" cy="5005490"/>
            </a:xfrm>
            <a:prstGeom prst="rect">
              <a:avLst/>
            </a:prstGeom>
          </p:spPr>
        </p:pic>
        <p:pic>
          <p:nvPicPr>
            <p:cNvPr id="5" name="Picture 4" descr="A picture containing food, umbrella&#10;&#10;Description automatically generated">
              <a:extLst>
                <a:ext uri="{FF2B5EF4-FFF2-40B4-BE49-F238E27FC236}">
                  <a16:creationId xmlns:a16="http://schemas.microsoft.com/office/drawing/2014/main" id="{17C4455D-9569-490E-ADED-A3D629349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297" y="1524339"/>
              <a:ext cx="4304411" cy="3447708"/>
            </a:xfrm>
            <a:prstGeom prst="rect">
              <a:avLst/>
            </a:prstGeom>
          </p:spPr>
        </p:pic>
      </p:grpSp>
      <p:pic>
        <p:nvPicPr>
          <p:cNvPr id="12" name="Picture 11" descr="A picture containing table, food&#10;&#10;Description automatically generated">
            <a:extLst>
              <a:ext uri="{FF2B5EF4-FFF2-40B4-BE49-F238E27FC236}">
                <a16:creationId xmlns:a16="http://schemas.microsoft.com/office/drawing/2014/main" id="{63DE3FE9-1632-40D6-A816-4E494C18E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209" y="1289224"/>
            <a:ext cx="4415095" cy="3946512"/>
          </a:xfrm>
          <a:prstGeom prst="rect">
            <a:avLst/>
          </a:prstGeom>
        </p:spPr>
      </p:pic>
      <p:pic>
        <p:nvPicPr>
          <p:cNvPr id="19" name="Picture 18" descr="A picture containing tableware, table, sitting, photo&#10;&#10;Description automatically generated">
            <a:extLst>
              <a:ext uri="{FF2B5EF4-FFF2-40B4-BE49-F238E27FC236}">
                <a16:creationId xmlns:a16="http://schemas.microsoft.com/office/drawing/2014/main" id="{99CF5CF9-FA3C-48A9-912D-D799F10CF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1" y="3793733"/>
            <a:ext cx="6177002" cy="3443176"/>
          </a:xfrm>
          <a:prstGeom prst="rect">
            <a:avLst/>
          </a:prstGeom>
        </p:spPr>
      </p:pic>
    </p:spTree>
    <p:extLst>
      <p:ext uri="{BB962C8B-B14F-4D97-AF65-F5344CB8AC3E}">
        <p14:creationId xmlns:p14="http://schemas.microsoft.com/office/powerpoint/2010/main" val="3260922441"/>
      </p:ext>
    </p:extLst>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a:t>
            </a:r>
          </a:p>
        </p:txBody>
      </p:sp>
      <p:sp>
        <p:nvSpPr>
          <p:cNvPr id="3" name="Content Placeholder 2"/>
          <p:cNvSpPr>
            <a:spLocks noGrp="1"/>
          </p:cNvSpPr>
          <p:nvPr>
            <p:ph idx="1"/>
          </p:nvPr>
        </p:nvSpPr>
        <p:spPr>
          <a:xfrm>
            <a:off x="0" y="1372862"/>
            <a:ext cx="7558087" cy="4851400"/>
          </a:xfrm>
        </p:spPr>
        <p:txBody>
          <a:bodyPr>
            <a:normAutofit/>
          </a:bodyPr>
          <a:lstStyle/>
          <a:p>
            <a:pPr algn="ctr"/>
            <a:r>
              <a:rPr lang="en-US" sz="4800" dirty="0"/>
              <a:t>If fulfillment is found in God’s Gift, </a:t>
            </a:r>
            <a:br>
              <a:rPr lang="en-US" sz="4800" dirty="0"/>
            </a:br>
            <a:r>
              <a:rPr lang="en-US" sz="4800" dirty="0"/>
              <a:t>then you need God’s gift </a:t>
            </a:r>
            <a:br>
              <a:rPr lang="en-US" sz="4800" dirty="0"/>
            </a:br>
            <a:r>
              <a:rPr lang="en-US" sz="4800" dirty="0"/>
              <a:t>to fill your world. </a:t>
            </a:r>
            <a:endParaRPr lang="en-US" sz="7200" dirty="0"/>
          </a:p>
        </p:txBody>
      </p:sp>
      <p:grpSp>
        <p:nvGrpSpPr>
          <p:cNvPr id="15" name="Group 14">
            <a:extLst>
              <a:ext uri="{FF2B5EF4-FFF2-40B4-BE49-F238E27FC236}">
                <a16:creationId xmlns:a16="http://schemas.microsoft.com/office/drawing/2014/main" id="{D2FA4B43-22A9-49E9-99A9-6A3C804E3CFF}"/>
              </a:ext>
            </a:extLst>
          </p:cNvPr>
          <p:cNvGrpSpPr/>
          <p:nvPr/>
        </p:nvGrpSpPr>
        <p:grpSpPr>
          <a:xfrm>
            <a:off x="-6258302" y="3141194"/>
            <a:ext cx="6920290" cy="4687888"/>
            <a:chOff x="4432129" y="1524339"/>
            <a:chExt cx="8825037" cy="5978187"/>
          </a:xfrm>
        </p:grpSpPr>
        <p:pic>
          <p:nvPicPr>
            <p:cNvPr id="6" name="Picture 5" descr="A picture containing tableware, table, sitting, photo&#10;&#10;Description automatically generated">
              <a:extLst>
                <a:ext uri="{FF2B5EF4-FFF2-40B4-BE49-F238E27FC236}">
                  <a16:creationId xmlns:a16="http://schemas.microsoft.com/office/drawing/2014/main" id="{30D860A2-7FDA-4A6F-A5F0-069EA8EAA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29" y="2497036"/>
              <a:ext cx="8825037" cy="5005490"/>
            </a:xfrm>
            <a:prstGeom prst="rect">
              <a:avLst/>
            </a:prstGeom>
          </p:spPr>
        </p:pic>
        <p:pic>
          <p:nvPicPr>
            <p:cNvPr id="5" name="Picture 4" descr="A picture containing food, umbrella&#10;&#10;Description automatically generated">
              <a:extLst>
                <a:ext uri="{FF2B5EF4-FFF2-40B4-BE49-F238E27FC236}">
                  <a16:creationId xmlns:a16="http://schemas.microsoft.com/office/drawing/2014/main" id="{17C4455D-9569-490E-ADED-A3D629349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297" y="1524339"/>
              <a:ext cx="4304411" cy="3447708"/>
            </a:xfrm>
            <a:prstGeom prst="rect">
              <a:avLst/>
            </a:prstGeom>
          </p:spPr>
        </p:pic>
      </p:grpSp>
      <p:pic>
        <p:nvPicPr>
          <p:cNvPr id="12" name="Picture 11" descr="A picture containing table, food&#10;&#10;Description automatically generated">
            <a:extLst>
              <a:ext uri="{FF2B5EF4-FFF2-40B4-BE49-F238E27FC236}">
                <a16:creationId xmlns:a16="http://schemas.microsoft.com/office/drawing/2014/main" id="{63DE3FE9-1632-40D6-A816-4E494C18E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8209" y="1289224"/>
            <a:ext cx="4415095" cy="3946512"/>
          </a:xfrm>
          <a:prstGeom prst="rect">
            <a:avLst/>
          </a:prstGeom>
        </p:spPr>
      </p:pic>
      <p:grpSp>
        <p:nvGrpSpPr>
          <p:cNvPr id="18" name="Group 17">
            <a:extLst>
              <a:ext uri="{FF2B5EF4-FFF2-40B4-BE49-F238E27FC236}">
                <a16:creationId xmlns:a16="http://schemas.microsoft.com/office/drawing/2014/main" id="{0B7A11A2-5293-498D-A98A-4F63EA201FB9}"/>
              </a:ext>
            </a:extLst>
          </p:cNvPr>
          <p:cNvGrpSpPr/>
          <p:nvPr/>
        </p:nvGrpSpPr>
        <p:grpSpPr>
          <a:xfrm>
            <a:off x="6324601" y="3124634"/>
            <a:ext cx="6177002" cy="4112275"/>
            <a:chOff x="4432129" y="1524339"/>
            <a:chExt cx="8825037" cy="5978187"/>
          </a:xfrm>
        </p:grpSpPr>
        <p:pic>
          <p:nvPicPr>
            <p:cNvPr id="19" name="Picture 18" descr="A picture containing tableware, table, sitting, photo&#10;&#10;Description automatically generated">
              <a:extLst>
                <a:ext uri="{FF2B5EF4-FFF2-40B4-BE49-F238E27FC236}">
                  <a16:creationId xmlns:a16="http://schemas.microsoft.com/office/drawing/2014/main" id="{99CF5CF9-FA3C-48A9-912D-D799F10CF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29" y="2497036"/>
              <a:ext cx="8825037" cy="5005490"/>
            </a:xfrm>
            <a:prstGeom prst="rect">
              <a:avLst/>
            </a:prstGeom>
          </p:spPr>
        </p:pic>
        <p:pic>
          <p:nvPicPr>
            <p:cNvPr id="20" name="Picture 19" descr="A picture containing food, umbrella&#10;&#10;Description automatically generated">
              <a:extLst>
                <a:ext uri="{FF2B5EF4-FFF2-40B4-BE49-F238E27FC236}">
                  <a16:creationId xmlns:a16="http://schemas.microsoft.com/office/drawing/2014/main" id="{18EEF814-7256-4A3A-9A3D-AA2993861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3297" y="1524339"/>
              <a:ext cx="4304411" cy="3447708"/>
            </a:xfrm>
            <a:prstGeom prst="rect">
              <a:avLst/>
            </a:prstGeom>
          </p:spPr>
        </p:pic>
      </p:grpSp>
    </p:spTree>
    <p:extLst>
      <p:ext uri="{BB962C8B-B14F-4D97-AF65-F5344CB8AC3E}">
        <p14:creationId xmlns:p14="http://schemas.microsoft.com/office/powerpoint/2010/main" val="1108718292"/>
      </p:ext>
    </p:extLst>
  </p:cSld>
  <p:clrMapOvr>
    <a:masterClrMapping/>
  </p:clrMapOvr>
  <p:transition>
    <p:zoom/>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Thought:</a:t>
            </a:r>
          </a:p>
        </p:txBody>
      </p:sp>
      <p:sp>
        <p:nvSpPr>
          <p:cNvPr id="3" name="Content Placeholder 2"/>
          <p:cNvSpPr>
            <a:spLocks noGrp="1"/>
          </p:cNvSpPr>
          <p:nvPr>
            <p:ph idx="1"/>
          </p:nvPr>
        </p:nvSpPr>
        <p:spPr>
          <a:xfrm>
            <a:off x="772862" y="1325563"/>
            <a:ext cx="4068079" cy="4851400"/>
          </a:xfrm>
        </p:spPr>
        <p:txBody>
          <a:bodyPr>
            <a:normAutofit/>
          </a:bodyPr>
          <a:lstStyle/>
          <a:p>
            <a:r>
              <a:rPr lang="en-US" sz="4800" i="0" u="none" strike="noStrike" baseline="0" dirty="0"/>
              <a:t>For the wages of sin is death, but </a:t>
            </a:r>
            <a:r>
              <a:rPr lang="en-US" sz="4800" i="0" u="none" strike="noStrike" baseline="0" dirty="0">
                <a:solidFill>
                  <a:srgbClr val="C00000"/>
                </a:solidFill>
              </a:rPr>
              <a:t>the gift of God is</a:t>
            </a:r>
            <a:r>
              <a:rPr lang="en-US" sz="4800" i="0" u="none" strike="noStrike" baseline="0" dirty="0"/>
              <a:t> eternal life </a:t>
            </a:r>
            <a:r>
              <a:rPr lang="en-US" sz="4800" i="0" u="none" strike="noStrike" baseline="0" dirty="0">
                <a:solidFill>
                  <a:srgbClr val="C00000"/>
                </a:solidFill>
              </a:rPr>
              <a:t>in Christ </a:t>
            </a:r>
            <a:r>
              <a:rPr lang="en-US" sz="4800" i="0" u="none" strike="noStrike" baseline="0" dirty="0"/>
              <a:t>Jesus our Lord.</a:t>
            </a:r>
            <a:br>
              <a:rPr lang="en-US" sz="4800" i="0" u="none" strike="noStrike" baseline="0" dirty="0"/>
            </a:br>
            <a:r>
              <a:rPr lang="en-US" sz="5400" i="0" u="none" strike="noStrike" baseline="0" dirty="0"/>
              <a:t> </a:t>
            </a:r>
            <a:r>
              <a:rPr lang="en-US" sz="4800" i="0" u="none" strike="noStrike" baseline="30000"/>
              <a:t>Rom 6:23</a:t>
            </a:r>
            <a:r>
              <a:rPr lang="en-US" sz="4800" i="0" u="none" strike="noStrike" baseline="0"/>
              <a:t> </a:t>
            </a:r>
            <a:endParaRPr lang="en-US" sz="4800" dirty="0"/>
          </a:p>
        </p:txBody>
      </p:sp>
      <p:pic>
        <p:nvPicPr>
          <p:cNvPr id="4" name="Picture 3" descr="A picture containing tableware, table, sitting, photo&#10;&#10;Description automatically generated">
            <a:extLst>
              <a:ext uri="{FF2B5EF4-FFF2-40B4-BE49-F238E27FC236}">
                <a16:creationId xmlns:a16="http://schemas.microsoft.com/office/drawing/2014/main" id="{7CBB8BB8-E523-4317-82E2-EE1776A07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129" y="2497036"/>
            <a:ext cx="8825037" cy="5005490"/>
          </a:xfrm>
          <a:prstGeom prst="rect">
            <a:avLst/>
          </a:prstGeom>
        </p:spPr>
      </p:pic>
      <p:pic>
        <p:nvPicPr>
          <p:cNvPr id="9" name="Picture 8" descr="A person looking at the camera&#10;&#10;Description automatically generated">
            <a:extLst>
              <a:ext uri="{FF2B5EF4-FFF2-40B4-BE49-F238E27FC236}">
                <a16:creationId xmlns:a16="http://schemas.microsoft.com/office/drawing/2014/main" id="{377CFBBA-66AB-4328-A4A0-2B63BA2309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640" y="-881921"/>
            <a:ext cx="10772648" cy="7739921"/>
          </a:xfrm>
          <a:prstGeom prst="rect">
            <a:avLst/>
          </a:prstGeom>
        </p:spPr>
      </p:pic>
    </p:spTree>
    <p:extLst>
      <p:ext uri="{BB962C8B-B14F-4D97-AF65-F5344CB8AC3E}">
        <p14:creationId xmlns:p14="http://schemas.microsoft.com/office/powerpoint/2010/main" val="1120626397"/>
      </p:ext>
    </p:extLst>
  </p:cSld>
  <p:clrMapOvr>
    <a:masterClrMapping/>
  </p:clrMapOvr>
  <p:transition>
    <p:zoom/>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pray now …</a:t>
            </a:r>
          </a:p>
        </p:txBody>
      </p:sp>
      <p:sp>
        <p:nvSpPr>
          <p:cNvPr id="5" name="Content Placeholder 4">
            <a:extLst>
              <a:ext uri="{FF2B5EF4-FFF2-40B4-BE49-F238E27FC236}">
                <a16:creationId xmlns:a16="http://schemas.microsoft.com/office/drawing/2014/main" id="{32C1AA21-E130-418D-A05B-A1C38A9E78D4}"/>
              </a:ext>
            </a:extLst>
          </p:cNvPr>
          <p:cNvSpPr>
            <a:spLocks noGrp="1"/>
          </p:cNvSpPr>
          <p:nvPr>
            <p:ph idx="1"/>
          </p:nvPr>
        </p:nvSpPr>
        <p:spPr>
          <a:xfrm>
            <a:off x="365235" y="5234152"/>
            <a:ext cx="11461530" cy="990110"/>
          </a:xfrm>
        </p:spPr>
        <p:txBody>
          <a:bodyPr>
            <a:normAutofit/>
          </a:bodyPr>
          <a:lstStyle/>
          <a:p>
            <a:pPr algn="ctr"/>
            <a:r>
              <a:rPr lang="en-US" sz="7200" dirty="0"/>
              <a:t>TO BE HAPPY!</a:t>
            </a:r>
          </a:p>
        </p:txBody>
      </p:sp>
      <p:pic>
        <p:nvPicPr>
          <p:cNvPr id="3" name="Picture 2" descr="A picture containing drawing&#10;&#10;Description automatically generated">
            <a:extLst>
              <a:ext uri="{FF2B5EF4-FFF2-40B4-BE49-F238E27FC236}">
                <a16:creationId xmlns:a16="http://schemas.microsoft.com/office/drawing/2014/main" id="{A2C43659-37E2-4411-84C9-FC2F740F3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244" y="1160863"/>
            <a:ext cx="3761509" cy="3761509"/>
          </a:xfrm>
          <a:prstGeom prst="rect">
            <a:avLst/>
          </a:prstGeom>
          <a:effectLst>
            <a:outerShdw blurRad="50800" dist="254000" dir="2700000" algn="ctr" rotWithShape="0">
              <a:schemeClr val="tx1">
                <a:alpha val="26000"/>
              </a:schemeClr>
            </a:outerShdw>
          </a:effectLst>
        </p:spPr>
      </p:pic>
    </p:spTree>
    <p:extLst>
      <p:ext uri="{BB962C8B-B14F-4D97-AF65-F5344CB8AC3E}">
        <p14:creationId xmlns:p14="http://schemas.microsoft.com/office/powerpoint/2010/main" val="1638913388"/>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2B6C3-9C38-4125-9131-8AFCBA46D1AC}"/>
              </a:ext>
            </a:extLst>
          </p:cNvPr>
          <p:cNvSpPr>
            <a:spLocks noGrp="1"/>
          </p:cNvSpPr>
          <p:nvPr>
            <p:ph type="title"/>
          </p:nvPr>
        </p:nvSpPr>
        <p:spPr/>
        <p:txBody>
          <a:bodyPr/>
          <a:lstStyle/>
          <a:p>
            <a:r>
              <a:rPr lang="en-US" dirty="0"/>
              <a:t>Fulfilment is not found in …</a:t>
            </a:r>
          </a:p>
        </p:txBody>
      </p:sp>
      <p:sp>
        <p:nvSpPr>
          <p:cNvPr id="3" name="Content Placeholder 2">
            <a:extLst>
              <a:ext uri="{FF2B5EF4-FFF2-40B4-BE49-F238E27FC236}">
                <a16:creationId xmlns:a16="http://schemas.microsoft.com/office/drawing/2014/main" id="{1A1C4F5E-E5B2-4F7F-9466-0B74A73F62D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3060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r>
              <a:rPr lang="en-US" dirty="0"/>
              <a:t>1. </a:t>
            </a:r>
            <a:r>
              <a:rPr lang="en-US" u="sng" dirty="0">
                <a:solidFill>
                  <a:srgbClr val="C00000"/>
                </a:solidFill>
              </a:rPr>
              <a:t>PLEASURES</a:t>
            </a:r>
            <a:r>
              <a:rPr lang="en-US" dirty="0"/>
              <a:t> - What you feel </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4997597" cy="4851400"/>
          </a:xfrm>
        </p:spPr>
        <p:txBody>
          <a:bodyPr>
            <a:noAutofit/>
          </a:bodyPr>
          <a:lstStyle/>
          <a:p>
            <a:pPr algn="l" rtl="0"/>
            <a:r>
              <a:rPr lang="en-US" i="0" u="none" strike="noStrike" baseline="30000" dirty="0"/>
              <a:t>2:1</a:t>
            </a:r>
            <a:r>
              <a:rPr lang="en-US" i="0" u="none" strike="noStrike" baseline="0" dirty="0"/>
              <a:t> I thought in my </a:t>
            </a:r>
            <a:r>
              <a:rPr lang="en-US" i="0" u="none" strike="noStrike" baseline="0" dirty="0">
                <a:solidFill>
                  <a:srgbClr val="C00000"/>
                </a:solidFill>
              </a:rPr>
              <a:t>heart</a:t>
            </a:r>
            <a:r>
              <a:rPr lang="en-US" i="0" u="none" strike="noStrike" baseline="0" dirty="0"/>
              <a:t>, …</a:t>
            </a:r>
          </a:p>
        </p:txBody>
      </p:sp>
    </p:spTree>
    <p:extLst>
      <p:ext uri="{BB962C8B-B14F-4D97-AF65-F5344CB8AC3E}">
        <p14:creationId xmlns:p14="http://schemas.microsoft.com/office/powerpoint/2010/main" val="22255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r>
              <a:rPr lang="en-US" dirty="0"/>
              <a:t>1. </a:t>
            </a:r>
            <a:r>
              <a:rPr lang="en-US" u="sng" dirty="0">
                <a:solidFill>
                  <a:srgbClr val="C00000"/>
                </a:solidFill>
              </a:rPr>
              <a:t>PLEASURES</a:t>
            </a:r>
            <a:r>
              <a:rPr lang="en-US" dirty="0"/>
              <a:t> - What you feel </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4997597" cy="4851400"/>
          </a:xfrm>
        </p:spPr>
        <p:txBody>
          <a:bodyPr>
            <a:noAutofit/>
          </a:bodyPr>
          <a:lstStyle/>
          <a:p>
            <a:pPr algn="l" rtl="0"/>
            <a:r>
              <a:rPr lang="en-US" i="0" u="none" strike="noStrike" baseline="30000" dirty="0"/>
              <a:t>2:1</a:t>
            </a:r>
            <a:r>
              <a:rPr lang="en-US" i="0" u="none" strike="noStrike" baseline="0" dirty="0"/>
              <a:t> I thought in my heart, </a:t>
            </a:r>
          </a:p>
          <a:p>
            <a:pPr algn="l" rtl="0"/>
            <a:r>
              <a:rPr lang="en-US" i="0" u="none" strike="noStrike" baseline="0" dirty="0"/>
              <a:t>"Come now, I will test you with </a:t>
            </a:r>
            <a:r>
              <a:rPr lang="en-US" i="0" u="none" strike="noStrike" baseline="0" dirty="0">
                <a:solidFill>
                  <a:srgbClr val="C00000"/>
                </a:solidFill>
              </a:rPr>
              <a:t>pleasure</a:t>
            </a:r>
            <a:r>
              <a:rPr lang="en-US" i="0" u="none" strike="noStrike" baseline="0" dirty="0"/>
              <a:t> to find out what is good."</a:t>
            </a:r>
            <a:endParaRPr lang="en-US" dirty="0"/>
          </a:p>
        </p:txBody>
      </p:sp>
    </p:spTree>
    <p:extLst>
      <p:ext uri="{BB962C8B-B14F-4D97-AF65-F5344CB8AC3E}">
        <p14:creationId xmlns:p14="http://schemas.microsoft.com/office/powerpoint/2010/main" val="3944839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Pleasures of </a:t>
            </a:r>
            <a:r>
              <a:rPr lang="en-US" u="sng" dirty="0"/>
              <a:t>Life</a:t>
            </a:r>
            <a:r>
              <a:rPr lang="en-US" dirty="0"/>
              <a:t> …</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4997597" cy="4851400"/>
          </a:xfrm>
        </p:spPr>
        <p:txBody>
          <a:bodyPr>
            <a:noAutofit/>
          </a:bodyPr>
          <a:lstStyle/>
          <a:p>
            <a:pPr algn="l" rtl="0"/>
            <a:r>
              <a:rPr lang="en-US" i="0" u="none" strike="noStrike" baseline="30000" dirty="0"/>
              <a:t>2:1</a:t>
            </a:r>
            <a:r>
              <a:rPr lang="en-US" i="0" u="none" strike="noStrike" baseline="0" dirty="0"/>
              <a:t> I thought in my heart, </a:t>
            </a:r>
          </a:p>
          <a:p>
            <a:pPr algn="l" rtl="0"/>
            <a:r>
              <a:rPr lang="en-US" i="0" u="none" strike="noStrike" baseline="0" dirty="0"/>
              <a:t>"Come now, I will test you with </a:t>
            </a:r>
            <a:r>
              <a:rPr lang="en-US" i="0" u="none" strike="noStrike" baseline="0" dirty="0">
                <a:solidFill>
                  <a:srgbClr val="C00000"/>
                </a:solidFill>
              </a:rPr>
              <a:t>pleasure</a:t>
            </a:r>
            <a:r>
              <a:rPr lang="en-US" i="0" u="none" strike="noStrike" baseline="0" dirty="0"/>
              <a:t> to find out what is good." But that also proved to be </a:t>
            </a:r>
            <a:r>
              <a:rPr lang="en-US" i="0" u="none" strike="noStrike" baseline="0" dirty="0">
                <a:solidFill>
                  <a:srgbClr val="C00000"/>
                </a:solidFill>
              </a:rPr>
              <a:t>meaningless</a:t>
            </a:r>
            <a:r>
              <a:rPr lang="en-US" i="0" u="none" strike="noStrike" baseline="0" dirty="0"/>
              <a:t>. </a:t>
            </a:r>
            <a:endParaRPr lang="en-US" dirty="0"/>
          </a:p>
        </p:txBody>
      </p:sp>
      <p:pic>
        <p:nvPicPr>
          <p:cNvPr id="10" name="Picture 9" descr="A picture containing tableware, table, sitting, photo&#10;&#10;Description automatically generated">
            <a:extLst>
              <a:ext uri="{FF2B5EF4-FFF2-40B4-BE49-F238E27FC236}">
                <a16:creationId xmlns:a16="http://schemas.microsoft.com/office/drawing/2014/main" id="{70AB570A-2237-415F-A64C-C942E5A4E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8" name="Picture 7" descr="A picture containing object, lamp&#10;&#10;Description automatically generated">
            <a:extLst>
              <a:ext uri="{FF2B5EF4-FFF2-40B4-BE49-F238E27FC236}">
                <a16:creationId xmlns:a16="http://schemas.microsoft.com/office/drawing/2014/main" id="{A21646DA-5F08-4D1A-A888-9741A8BE8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038" y="486286"/>
            <a:ext cx="5609229" cy="5609229"/>
          </a:xfrm>
          <a:prstGeom prst="rect">
            <a:avLst/>
          </a:prstGeom>
        </p:spPr>
      </p:pic>
    </p:spTree>
    <p:extLst>
      <p:ext uri="{BB962C8B-B14F-4D97-AF65-F5344CB8AC3E}">
        <p14:creationId xmlns:p14="http://schemas.microsoft.com/office/powerpoint/2010/main" val="375418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A37495F7-2A43-46AA-82ED-389E7A61F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332" y="172209"/>
            <a:ext cx="5952010" cy="5952010"/>
          </a:xfrm>
          <a:prstGeom prst="rect">
            <a:avLst/>
          </a:prstGeom>
        </p:spPr>
      </p:pic>
      <p:pic>
        <p:nvPicPr>
          <p:cNvPr id="5" name="Picture 4" descr="A picture containing many, covered, table, colorful&#10;&#10;Description automatically generated">
            <a:extLst>
              <a:ext uri="{FF2B5EF4-FFF2-40B4-BE49-F238E27FC236}">
                <a16:creationId xmlns:a16="http://schemas.microsoft.com/office/drawing/2014/main" id="{0BA5C86C-233B-4D8D-A22B-BD539235BE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865" y="256844"/>
            <a:ext cx="8290742" cy="7058158"/>
          </a:xfrm>
          <a:prstGeom prst="rect">
            <a:avLst/>
          </a:prstGeom>
        </p:spPr>
      </p:pic>
      <p:sp>
        <p:nvSpPr>
          <p:cNvPr id="2" name="Title 1">
            <a:extLst>
              <a:ext uri="{FF2B5EF4-FFF2-40B4-BE49-F238E27FC236}">
                <a16:creationId xmlns:a16="http://schemas.microsoft.com/office/drawing/2014/main" id="{EB3F6530-AB4A-4F58-8792-E26F9C91BDC4}"/>
              </a:ext>
            </a:extLst>
          </p:cNvPr>
          <p:cNvSpPr>
            <a:spLocks noGrp="1"/>
          </p:cNvSpPr>
          <p:nvPr>
            <p:ph type="title"/>
          </p:nvPr>
        </p:nvSpPr>
        <p:spPr/>
        <p:txBody>
          <a:bodyPr/>
          <a:lstStyle/>
          <a:p>
            <a:pPr marL="457200" indent="-457200">
              <a:buFont typeface="Arial" panose="020B0604020202020204" pitchFamily="34" charset="0"/>
              <a:buChar char="•"/>
            </a:pPr>
            <a:r>
              <a:rPr lang="en-US" dirty="0"/>
              <a:t>Pleasures of </a:t>
            </a:r>
            <a:r>
              <a:rPr lang="en-US" u="sng" dirty="0"/>
              <a:t>Lau</a:t>
            </a:r>
            <a:r>
              <a:rPr lang="en-US" dirty="0"/>
              <a:t>g</a:t>
            </a:r>
            <a:r>
              <a:rPr lang="en-US" u="sng" dirty="0"/>
              <a:t>hter</a:t>
            </a:r>
          </a:p>
        </p:txBody>
      </p:sp>
      <p:sp>
        <p:nvSpPr>
          <p:cNvPr id="3" name="Content Placeholder 2">
            <a:extLst>
              <a:ext uri="{FF2B5EF4-FFF2-40B4-BE49-F238E27FC236}">
                <a16:creationId xmlns:a16="http://schemas.microsoft.com/office/drawing/2014/main" id="{AF358439-6B93-4369-A658-5CFBF4B6BE23}"/>
              </a:ext>
            </a:extLst>
          </p:cNvPr>
          <p:cNvSpPr>
            <a:spLocks noGrp="1"/>
          </p:cNvSpPr>
          <p:nvPr>
            <p:ph idx="1"/>
          </p:nvPr>
        </p:nvSpPr>
        <p:spPr>
          <a:xfrm>
            <a:off x="365235" y="1372862"/>
            <a:ext cx="4997597" cy="4851400"/>
          </a:xfrm>
        </p:spPr>
        <p:txBody>
          <a:bodyPr>
            <a:noAutofit/>
          </a:bodyPr>
          <a:lstStyle/>
          <a:p>
            <a:pPr algn="l" rtl="0"/>
            <a:r>
              <a:rPr lang="en-US" i="0" u="none" strike="noStrike" baseline="0" dirty="0"/>
              <a:t> </a:t>
            </a:r>
            <a:r>
              <a:rPr lang="en-US" i="0" u="none" strike="noStrike" baseline="30000" dirty="0"/>
              <a:t>2</a:t>
            </a:r>
            <a:r>
              <a:rPr lang="en-US" i="0" u="none" strike="noStrike" baseline="0" dirty="0"/>
              <a:t> "</a:t>
            </a:r>
            <a:r>
              <a:rPr lang="en-US" i="0" u="none" strike="noStrike" baseline="0" dirty="0">
                <a:solidFill>
                  <a:srgbClr val="C00000"/>
                </a:solidFill>
              </a:rPr>
              <a:t>Laughter</a:t>
            </a:r>
            <a:r>
              <a:rPr lang="en-US" i="0" u="none" strike="noStrike" baseline="0" dirty="0"/>
              <a:t>," I said, "is foolish. And what does pleasure accomplish?"</a:t>
            </a:r>
            <a:endParaRPr lang="en-US" dirty="0"/>
          </a:p>
        </p:txBody>
      </p:sp>
      <p:pic>
        <p:nvPicPr>
          <p:cNvPr id="10" name="Picture 9" descr="A picture containing tableware, table, sitting, photo&#10;&#10;Description automatically generated">
            <a:extLst>
              <a:ext uri="{FF2B5EF4-FFF2-40B4-BE49-F238E27FC236}">
                <a16:creationId xmlns:a16="http://schemas.microsoft.com/office/drawing/2014/main" id="{E80012B0-7506-4848-8796-924A63C634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3065" y="2692180"/>
            <a:ext cx="7910722" cy="4486898"/>
          </a:xfrm>
          <a:prstGeom prst="rect">
            <a:avLst/>
          </a:prstGeom>
        </p:spPr>
      </p:pic>
      <p:pic>
        <p:nvPicPr>
          <p:cNvPr id="6" name="Picture 5" descr="A close up of a logo&#10;&#10;Description automatically generated">
            <a:extLst>
              <a:ext uri="{FF2B5EF4-FFF2-40B4-BE49-F238E27FC236}">
                <a16:creationId xmlns:a16="http://schemas.microsoft.com/office/drawing/2014/main" id="{F87D3609-75B9-4A7F-B708-29CE89BD0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039" y="444940"/>
            <a:ext cx="5740104" cy="5599884"/>
          </a:xfrm>
          <a:prstGeom prst="rect">
            <a:avLst/>
          </a:prstGeom>
        </p:spPr>
      </p:pic>
    </p:spTree>
    <p:extLst>
      <p:ext uri="{BB962C8B-B14F-4D97-AF65-F5344CB8AC3E}">
        <p14:creationId xmlns:p14="http://schemas.microsoft.com/office/powerpoint/2010/main" val="1954552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1875</TotalTime>
  <Words>3825</Words>
  <Application>Microsoft Office PowerPoint</Application>
  <PresentationFormat>Widescreen</PresentationFormat>
  <Paragraphs>316</Paragraphs>
  <Slides>48</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Gill Sans MT</vt:lpstr>
      <vt:lpstr>Symbol</vt:lpstr>
      <vt:lpstr>Office Theme</vt:lpstr>
      <vt:lpstr>Be happy in an…</vt:lpstr>
      <vt:lpstr>The PREMISE: Meaningless</vt:lpstr>
      <vt:lpstr>Remember …</vt:lpstr>
      <vt:lpstr>Be happy in an…</vt:lpstr>
      <vt:lpstr>Fulfilment is not found in …</vt:lpstr>
      <vt:lpstr>1. PLEASURES - What you feel </vt:lpstr>
      <vt:lpstr>1. PLEASURES - What you feel </vt:lpstr>
      <vt:lpstr>Pleasures of Life …</vt:lpstr>
      <vt:lpstr>Pleasures of Laughter</vt:lpstr>
      <vt:lpstr>Pleasures of Wine</vt:lpstr>
      <vt:lpstr>2. PROJECTS - What you do </vt:lpstr>
      <vt:lpstr>Housing Projects</vt:lpstr>
      <vt:lpstr>Vineyard Projects</vt:lpstr>
      <vt:lpstr>Garden Projects</vt:lpstr>
      <vt:lpstr>Civil Projects</vt:lpstr>
      <vt:lpstr>3. POSESSIONS - What you have </vt:lpstr>
      <vt:lpstr>Possessions of People</vt:lpstr>
      <vt:lpstr>Possessions of Herds</vt:lpstr>
      <vt:lpstr>Possessions of Treasures</vt:lpstr>
      <vt:lpstr>Possessions of Entertainers</vt:lpstr>
      <vt:lpstr>Possessions of Harem</vt:lpstr>
      <vt:lpstr>4. PRESTIGE - What you are </vt:lpstr>
      <vt:lpstr>5. PLENTY - What amount you have </vt:lpstr>
      <vt:lpstr>Initial Analysis …</vt:lpstr>
      <vt:lpstr>PowerPoint Presentation</vt:lpstr>
      <vt:lpstr>6. PRUDENCE - What you know </vt:lpstr>
      <vt:lpstr>6. PRUDENCE - What you know </vt:lpstr>
      <vt:lpstr>6. PRUDENCE - What you know </vt:lpstr>
      <vt:lpstr>Consider Wisdom’s Equalizer!</vt:lpstr>
      <vt:lpstr>7. PERFORMANCE - What you achieve </vt:lpstr>
      <vt:lpstr>Achievements will be Left …</vt:lpstr>
      <vt:lpstr>Achievements left to a FOOL</vt:lpstr>
      <vt:lpstr>Achievements to Undeserving!</vt:lpstr>
      <vt:lpstr>Achievements to Undeserving!</vt:lpstr>
      <vt:lpstr>Achievements are Useless!</vt:lpstr>
      <vt:lpstr>FULFILLMENT IS FOUND IN …</vt:lpstr>
      <vt:lpstr>1. God’s Gift of SATISFACTION </vt:lpstr>
      <vt:lpstr>2. God’s Gift of ENJOYMENT </vt:lpstr>
      <vt:lpstr>3. God’s Gift of WISDOM </vt:lpstr>
      <vt:lpstr>3. God’s Gift of KNOWLEDGE </vt:lpstr>
      <vt:lpstr>3. God’s Gift of HAPPINESS! </vt:lpstr>
      <vt:lpstr>Conclusion: Some never do …</vt:lpstr>
      <vt:lpstr>Conclusion: Some never do …</vt:lpstr>
      <vt:lpstr>Conclusion: Some never do …</vt:lpstr>
      <vt:lpstr>Final Thought:</vt:lpstr>
      <vt:lpstr>Final Thought:</vt:lpstr>
      <vt:lpstr>Final Thought:</vt:lpstr>
      <vt:lpstr>Let’s pray now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98</cp:revision>
  <dcterms:created xsi:type="dcterms:W3CDTF">2020-07-13T15:12:28Z</dcterms:created>
  <dcterms:modified xsi:type="dcterms:W3CDTF">2021-05-21T01:59:24Z</dcterms:modified>
</cp:coreProperties>
</file>