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1"/>
  </p:notesMasterIdLst>
  <p:sldIdLst>
    <p:sldId id="256" r:id="rId2"/>
    <p:sldId id="258" r:id="rId3"/>
    <p:sldId id="259" r:id="rId4"/>
    <p:sldId id="260" r:id="rId5"/>
    <p:sldId id="261" r:id="rId6"/>
    <p:sldId id="262" r:id="rId7"/>
    <p:sldId id="263" r:id="rId8"/>
    <p:sldId id="264" r:id="rId9"/>
    <p:sldId id="265" r:id="rId10"/>
    <p:sldId id="266" r:id="rId11"/>
    <p:sldId id="268" r:id="rId12"/>
    <p:sldId id="267"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98" r:id="rId33"/>
    <p:sldId id="288" r:id="rId34"/>
    <p:sldId id="294" r:id="rId35"/>
    <p:sldId id="290" r:id="rId36"/>
    <p:sldId id="291" r:id="rId37"/>
    <p:sldId id="292" r:id="rId38"/>
    <p:sldId id="295" r:id="rId39"/>
    <p:sldId id="293"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DD5FF"/>
    <a:srgbClr val="C0C0C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04EB280-E3D0-42B5-9EE3-FEDE74973817}" v="1" dt="2020-09-02T14:12:23.745"/>
    <p1510:client id="{D0C0DE6B-9B58-4A72-9589-471D1AC8FC39}" v="108" dt="2020-09-03T01:14:14.08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76256" autoAdjust="0"/>
  </p:normalViewPr>
  <p:slideViewPr>
    <p:cSldViewPr snapToGrid="0">
      <p:cViewPr varScale="1">
        <p:scale>
          <a:sx n="62" d="100"/>
          <a:sy n="62" d="100"/>
        </p:scale>
        <p:origin x="686" y="-58"/>
      </p:cViewPr>
      <p:guideLst/>
    </p:cSldViewPr>
  </p:slideViewPr>
  <p:notesTextViewPr>
    <p:cViewPr>
      <p:scale>
        <a:sx n="1" d="1"/>
        <a:sy n="1" d="1"/>
      </p:scale>
      <p:origin x="0" y="-4219"/>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47"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microsoft.com/office/2016/11/relationships/changesInfo" Target="changesInfos/changesInfo1.xml"/><Relationship Id="rId20" Type="http://schemas.openxmlformats.org/officeDocument/2006/relationships/slide" Target="slides/slide19.xml"/><Relationship Id="rId41"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elly Allen" userId="01dcd53d-d0e2-4780-8271-4c162558a821" providerId="ADAL" clId="{D0C0DE6B-9B58-4A72-9589-471D1AC8FC39}"/>
    <pc:docChg chg="custSel modSld">
      <pc:chgData name="Kelly Allen" userId="01dcd53d-d0e2-4780-8271-4c162558a821" providerId="ADAL" clId="{D0C0DE6B-9B58-4A72-9589-471D1AC8FC39}" dt="2020-09-03T01:15:39.036" v="2805" actId="1035"/>
      <pc:docMkLst>
        <pc:docMk/>
      </pc:docMkLst>
      <pc:sldChg chg="modNotesTx">
        <pc:chgData name="Kelly Allen" userId="01dcd53d-d0e2-4780-8271-4c162558a821" providerId="ADAL" clId="{D0C0DE6B-9B58-4A72-9589-471D1AC8FC39}" dt="2020-09-02T14:08:57.572" v="553" actId="313"/>
        <pc:sldMkLst>
          <pc:docMk/>
          <pc:sldMk cId="888130788" sldId="258"/>
        </pc:sldMkLst>
      </pc:sldChg>
      <pc:sldChg chg="modSp mod modNotesTx">
        <pc:chgData name="Kelly Allen" userId="01dcd53d-d0e2-4780-8271-4c162558a821" providerId="ADAL" clId="{D0C0DE6B-9B58-4A72-9589-471D1AC8FC39}" dt="2020-09-02T15:56:55.377" v="1626" actId="20577"/>
        <pc:sldMkLst>
          <pc:docMk/>
          <pc:sldMk cId="817752728" sldId="259"/>
        </pc:sldMkLst>
        <pc:spChg chg="mod">
          <ac:chgData name="Kelly Allen" userId="01dcd53d-d0e2-4780-8271-4c162558a821" providerId="ADAL" clId="{D0C0DE6B-9B58-4A72-9589-471D1AC8FC39}" dt="2020-09-02T15:56:55.377" v="1626" actId="20577"/>
          <ac:spMkLst>
            <pc:docMk/>
            <pc:sldMk cId="817752728" sldId="259"/>
            <ac:spMk id="2" creationId="{00000000-0000-0000-0000-000000000000}"/>
          </ac:spMkLst>
        </pc:spChg>
        <pc:spChg chg="mod">
          <ac:chgData name="Kelly Allen" userId="01dcd53d-d0e2-4780-8271-4c162558a821" providerId="ADAL" clId="{D0C0DE6B-9B58-4A72-9589-471D1AC8FC39}" dt="2020-08-31T19:57:08.310" v="64" actId="113"/>
          <ac:spMkLst>
            <pc:docMk/>
            <pc:sldMk cId="817752728" sldId="259"/>
            <ac:spMk id="3" creationId="{00000000-0000-0000-0000-000000000000}"/>
          </ac:spMkLst>
        </pc:spChg>
      </pc:sldChg>
      <pc:sldChg chg="modSp mod modNotesTx">
        <pc:chgData name="Kelly Allen" userId="01dcd53d-d0e2-4780-8271-4c162558a821" providerId="ADAL" clId="{D0C0DE6B-9B58-4A72-9589-471D1AC8FC39}" dt="2020-09-02T15:57:42.792" v="1630" actId="115"/>
        <pc:sldMkLst>
          <pc:docMk/>
          <pc:sldMk cId="120352410" sldId="260"/>
        </pc:sldMkLst>
        <pc:spChg chg="mod">
          <ac:chgData name="Kelly Allen" userId="01dcd53d-d0e2-4780-8271-4c162558a821" providerId="ADAL" clId="{D0C0DE6B-9B58-4A72-9589-471D1AC8FC39}" dt="2020-09-02T15:57:42.792" v="1630" actId="115"/>
          <ac:spMkLst>
            <pc:docMk/>
            <pc:sldMk cId="120352410" sldId="260"/>
            <ac:spMk id="2" creationId="{00000000-0000-0000-0000-000000000000}"/>
          </ac:spMkLst>
        </pc:spChg>
      </pc:sldChg>
      <pc:sldChg chg="modSp mod modNotesTx">
        <pc:chgData name="Kelly Allen" userId="01dcd53d-d0e2-4780-8271-4c162558a821" providerId="ADAL" clId="{D0C0DE6B-9B58-4A72-9589-471D1AC8FC39}" dt="2020-09-03T00:56:38.989" v="2684" actId="1076"/>
        <pc:sldMkLst>
          <pc:docMk/>
          <pc:sldMk cId="2255608226" sldId="261"/>
        </pc:sldMkLst>
        <pc:spChg chg="mod">
          <ac:chgData name="Kelly Allen" userId="01dcd53d-d0e2-4780-8271-4c162558a821" providerId="ADAL" clId="{D0C0DE6B-9B58-4A72-9589-471D1AC8FC39}" dt="2020-09-03T00:56:38.989" v="2684" actId="1076"/>
          <ac:spMkLst>
            <pc:docMk/>
            <pc:sldMk cId="2255608226" sldId="261"/>
            <ac:spMk id="15" creationId="{00000000-0000-0000-0000-000000000000}"/>
          </ac:spMkLst>
        </pc:spChg>
      </pc:sldChg>
      <pc:sldChg chg="modSp mod modNotesTx">
        <pc:chgData name="Kelly Allen" userId="01dcd53d-d0e2-4780-8271-4c162558a821" providerId="ADAL" clId="{D0C0DE6B-9B58-4A72-9589-471D1AC8FC39}" dt="2020-09-02T15:58:00.890" v="1632" actId="115"/>
        <pc:sldMkLst>
          <pc:docMk/>
          <pc:sldMk cId="841859952" sldId="262"/>
        </pc:sldMkLst>
        <pc:spChg chg="mod">
          <ac:chgData name="Kelly Allen" userId="01dcd53d-d0e2-4780-8271-4c162558a821" providerId="ADAL" clId="{D0C0DE6B-9B58-4A72-9589-471D1AC8FC39}" dt="2020-09-02T15:58:00.890" v="1632" actId="115"/>
          <ac:spMkLst>
            <pc:docMk/>
            <pc:sldMk cId="841859952" sldId="262"/>
            <ac:spMk id="2" creationId="{00000000-0000-0000-0000-000000000000}"/>
          </ac:spMkLst>
        </pc:spChg>
      </pc:sldChg>
      <pc:sldChg chg="addSp delSp modSp mod modNotesTx">
        <pc:chgData name="Kelly Allen" userId="01dcd53d-d0e2-4780-8271-4c162558a821" providerId="ADAL" clId="{D0C0DE6B-9B58-4A72-9589-471D1AC8FC39}" dt="2020-09-03T01:15:39.036" v="2805" actId="1035"/>
        <pc:sldMkLst>
          <pc:docMk/>
          <pc:sldMk cId="1608624544" sldId="267"/>
        </pc:sldMkLst>
        <pc:picChg chg="add mod">
          <ac:chgData name="Kelly Allen" userId="01dcd53d-d0e2-4780-8271-4c162558a821" providerId="ADAL" clId="{D0C0DE6B-9B58-4A72-9589-471D1AC8FC39}" dt="2020-09-03T01:14:49.022" v="2785" actId="1076"/>
          <ac:picMkLst>
            <pc:docMk/>
            <pc:sldMk cId="1608624544" sldId="267"/>
            <ac:picMk id="6" creationId="{D8677C9A-1FB0-4B40-9A74-26BC64B638D4}"/>
          </ac:picMkLst>
        </pc:picChg>
        <pc:picChg chg="add mod">
          <ac:chgData name="Kelly Allen" userId="01dcd53d-d0e2-4780-8271-4c162558a821" providerId="ADAL" clId="{D0C0DE6B-9B58-4A72-9589-471D1AC8FC39}" dt="2020-09-03T01:14:49.022" v="2785" actId="1076"/>
          <ac:picMkLst>
            <pc:docMk/>
            <pc:sldMk cId="1608624544" sldId="267"/>
            <ac:picMk id="7" creationId="{95699CBB-8179-4F57-A553-D018300A4FF9}"/>
          </ac:picMkLst>
        </pc:picChg>
        <pc:picChg chg="add del mod">
          <ac:chgData name="Kelly Allen" userId="01dcd53d-d0e2-4780-8271-4c162558a821" providerId="ADAL" clId="{D0C0DE6B-9B58-4A72-9589-471D1AC8FC39}" dt="2020-09-03T01:15:16.888" v="2787" actId="478"/>
          <ac:picMkLst>
            <pc:docMk/>
            <pc:sldMk cId="1608624544" sldId="267"/>
            <ac:picMk id="10" creationId="{922BA312-20B7-4D97-AAC0-1B4A863208DC}"/>
          </ac:picMkLst>
        </pc:picChg>
        <pc:picChg chg="add mod ord">
          <ac:chgData name="Kelly Allen" userId="01dcd53d-d0e2-4780-8271-4c162558a821" providerId="ADAL" clId="{D0C0DE6B-9B58-4A72-9589-471D1AC8FC39}" dt="2020-09-03T01:15:39.036" v="2805" actId="1035"/>
          <ac:picMkLst>
            <pc:docMk/>
            <pc:sldMk cId="1608624544" sldId="267"/>
            <ac:picMk id="12" creationId="{B823C58C-8A5B-472F-B1F4-C8AC3C759345}"/>
          </ac:picMkLst>
        </pc:picChg>
        <pc:picChg chg="add mod ord">
          <ac:chgData name="Kelly Allen" userId="01dcd53d-d0e2-4780-8271-4c162558a821" providerId="ADAL" clId="{D0C0DE6B-9B58-4A72-9589-471D1AC8FC39}" dt="2020-09-03T01:15:39.036" v="2805" actId="1035"/>
          <ac:picMkLst>
            <pc:docMk/>
            <pc:sldMk cId="1608624544" sldId="267"/>
            <ac:picMk id="13" creationId="{0EDCE9FA-4691-4483-B785-B1134A50C1FF}"/>
          </ac:picMkLst>
        </pc:picChg>
        <pc:picChg chg="del">
          <ac:chgData name="Kelly Allen" userId="01dcd53d-d0e2-4780-8271-4c162558a821" providerId="ADAL" clId="{D0C0DE6B-9B58-4A72-9589-471D1AC8FC39}" dt="2020-09-03T01:11:50.358" v="2704" actId="478"/>
          <ac:picMkLst>
            <pc:docMk/>
            <pc:sldMk cId="1608624544" sldId="267"/>
            <ac:picMk id="9218" creationId="{00000000-0000-0000-0000-000000000000}"/>
          </ac:picMkLst>
        </pc:picChg>
      </pc:sldChg>
      <pc:sldChg chg="addSp modSp modAnim">
        <pc:chgData name="Kelly Allen" userId="01dcd53d-d0e2-4780-8271-4c162558a821" providerId="ADAL" clId="{D0C0DE6B-9B58-4A72-9589-471D1AC8FC39}" dt="2020-08-30T20:34:04.801" v="3"/>
        <pc:sldMkLst>
          <pc:docMk/>
          <pc:sldMk cId="421254081" sldId="269"/>
        </pc:sldMkLst>
        <pc:spChg chg="mod">
          <ac:chgData name="Kelly Allen" userId="01dcd53d-d0e2-4780-8271-4c162558a821" providerId="ADAL" clId="{D0C0DE6B-9B58-4A72-9589-471D1AC8FC39}" dt="2020-08-30T20:34:00.255" v="2" actId="164"/>
          <ac:spMkLst>
            <pc:docMk/>
            <pc:sldMk cId="421254081" sldId="269"/>
            <ac:spMk id="6" creationId="{472E5A80-DDAB-457B-844A-46C7EA680B20}"/>
          </ac:spMkLst>
        </pc:spChg>
        <pc:grpChg chg="add mod">
          <ac:chgData name="Kelly Allen" userId="01dcd53d-d0e2-4780-8271-4c162558a821" providerId="ADAL" clId="{D0C0DE6B-9B58-4A72-9589-471D1AC8FC39}" dt="2020-08-30T20:34:00.255" v="2" actId="164"/>
          <ac:grpSpMkLst>
            <pc:docMk/>
            <pc:sldMk cId="421254081" sldId="269"/>
            <ac:grpSpMk id="4" creationId="{22006F85-95E9-4DA7-8381-150FC4CA4DD9}"/>
          </ac:grpSpMkLst>
        </pc:grpChg>
        <pc:picChg chg="mod">
          <ac:chgData name="Kelly Allen" userId="01dcd53d-d0e2-4780-8271-4c162558a821" providerId="ADAL" clId="{D0C0DE6B-9B58-4A72-9589-471D1AC8FC39}" dt="2020-08-30T20:34:00.255" v="2" actId="164"/>
          <ac:picMkLst>
            <pc:docMk/>
            <pc:sldMk cId="421254081" sldId="269"/>
            <ac:picMk id="6148" creationId="{00000000-0000-0000-0000-000000000000}"/>
          </ac:picMkLst>
        </pc:picChg>
      </pc:sldChg>
      <pc:sldChg chg="addSp delSp modSp mod delAnim modAnim">
        <pc:chgData name="Kelly Allen" userId="01dcd53d-d0e2-4780-8271-4c162558a821" providerId="ADAL" clId="{D0C0DE6B-9B58-4A72-9589-471D1AC8FC39}" dt="2020-08-31T18:54:42.835" v="20"/>
        <pc:sldMkLst>
          <pc:docMk/>
          <pc:sldMk cId="3132924433" sldId="270"/>
        </pc:sldMkLst>
        <pc:picChg chg="add mod">
          <ac:chgData name="Kelly Allen" userId="01dcd53d-d0e2-4780-8271-4c162558a821" providerId="ADAL" clId="{D0C0DE6B-9B58-4A72-9589-471D1AC8FC39}" dt="2020-08-31T18:54:32.696" v="19" actId="1076"/>
          <ac:picMkLst>
            <pc:docMk/>
            <pc:sldMk cId="3132924433" sldId="270"/>
            <ac:picMk id="5" creationId="{43CC3EA9-55F3-45C9-8F8D-D55D243F2581}"/>
          </ac:picMkLst>
        </pc:picChg>
        <pc:picChg chg="del mod">
          <ac:chgData name="Kelly Allen" userId="01dcd53d-d0e2-4780-8271-4c162558a821" providerId="ADAL" clId="{D0C0DE6B-9B58-4A72-9589-471D1AC8FC39}" dt="2020-08-31T18:54:27.618" v="18" actId="478"/>
          <ac:picMkLst>
            <pc:docMk/>
            <pc:sldMk cId="3132924433" sldId="270"/>
            <ac:picMk id="9" creationId="{793976EB-0327-4701-A18A-A7C0C2646745}"/>
          </ac:picMkLst>
        </pc:picChg>
      </pc:sldChg>
      <pc:sldChg chg="modSp mod">
        <pc:chgData name="Kelly Allen" userId="01dcd53d-d0e2-4780-8271-4c162558a821" providerId="ADAL" clId="{D0C0DE6B-9B58-4A72-9589-471D1AC8FC39}" dt="2020-09-02T16:29:31.239" v="1721" actId="1076"/>
        <pc:sldMkLst>
          <pc:docMk/>
          <pc:sldMk cId="1848955198" sldId="271"/>
        </pc:sldMkLst>
        <pc:spChg chg="mod">
          <ac:chgData name="Kelly Allen" userId="01dcd53d-d0e2-4780-8271-4c162558a821" providerId="ADAL" clId="{D0C0DE6B-9B58-4A72-9589-471D1AC8FC39}" dt="2020-09-02T16:29:15.913" v="1717" actId="14100"/>
          <ac:spMkLst>
            <pc:docMk/>
            <pc:sldMk cId="1848955198" sldId="271"/>
            <ac:spMk id="3" creationId="{00000000-0000-0000-0000-000000000000}"/>
          </ac:spMkLst>
        </pc:spChg>
        <pc:spChg chg="mod">
          <ac:chgData name="Kelly Allen" userId="01dcd53d-d0e2-4780-8271-4c162558a821" providerId="ADAL" clId="{D0C0DE6B-9B58-4A72-9589-471D1AC8FC39}" dt="2020-09-02T16:29:31.239" v="1721" actId="1076"/>
          <ac:spMkLst>
            <pc:docMk/>
            <pc:sldMk cId="1848955198" sldId="271"/>
            <ac:spMk id="6" creationId="{00000000-0000-0000-0000-000000000000}"/>
          </ac:spMkLst>
        </pc:spChg>
      </pc:sldChg>
      <pc:sldChg chg="modSp mod">
        <pc:chgData name="Kelly Allen" userId="01dcd53d-d0e2-4780-8271-4c162558a821" providerId="ADAL" clId="{D0C0DE6B-9B58-4A72-9589-471D1AC8FC39}" dt="2020-09-02T16:30:41.623" v="1722" actId="14838"/>
        <pc:sldMkLst>
          <pc:docMk/>
          <pc:sldMk cId="2991631944" sldId="273"/>
        </pc:sldMkLst>
        <pc:spChg chg="mod">
          <ac:chgData name="Kelly Allen" userId="01dcd53d-d0e2-4780-8271-4c162558a821" providerId="ADAL" clId="{D0C0DE6B-9B58-4A72-9589-471D1AC8FC39}" dt="2020-09-02T15:58:40.658" v="1634" actId="115"/>
          <ac:spMkLst>
            <pc:docMk/>
            <pc:sldMk cId="2991631944" sldId="273"/>
            <ac:spMk id="2" creationId="{00000000-0000-0000-0000-000000000000}"/>
          </ac:spMkLst>
        </pc:spChg>
        <pc:spChg chg="mod">
          <ac:chgData name="Kelly Allen" userId="01dcd53d-d0e2-4780-8271-4c162558a821" providerId="ADAL" clId="{D0C0DE6B-9B58-4A72-9589-471D1AC8FC39}" dt="2020-09-02T16:30:41.623" v="1722" actId="14838"/>
          <ac:spMkLst>
            <pc:docMk/>
            <pc:sldMk cId="2991631944" sldId="273"/>
            <ac:spMk id="3" creationId="{2DF55CDF-7D9C-4B9B-94BA-021C58843CDA}"/>
          </ac:spMkLst>
        </pc:spChg>
      </pc:sldChg>
      <pc:sldChg chg="modSp mod">
        <pc:chgData name="Kelly Allen" userId="01dcd53d-d0e2-4780-8271-4c162558a821" providerId="ADAL" clId="{D0C0DE6B-9B58-4A72-9589-471D1AC8FC39}" dt="2020-09-02T16:33:40.453" v="1847" actId="14838"/>
        <pc:sldMkLst>
          <pc:docMk/>
          <pc:sldMk cId="3382164459" sldId="274"/>
        </pc:sldMkLst>
        <pc:spChg chg="mod">
          <ac:chgData name="Kelly Allen" userId="01dcd53d-d0e2-4780-8271-4c162558a821" providerId="ADAL" clId="{D0C0DE6B-9B58-4A72-9589-471D1AC8FC39}" dt="2020-09-02T15:58:52.907" v="1636" actId="115"/>
          <ac:spMkLst>
            <pc:docMk/>
            <pc:sldMk cId="3382164459" sldId="274"/>
            <ac:spMk id="2" creationId="{00000000-0000-0000-0000-000000000000}"/>
          </ac:spMkLst>
        </pc:spChg>
        <pc:spChg chg="mod">
          <ac:chgData name="Kelly Allen" userId="01dcd53d-d0e2-4780-8271-4c162558a821" providerId="ADAL" clId="{D0C0DE6B-9B58-4A72-9589-471D1AC8FC39}" dt="2020-09-02T16:33:40.453" v="1847" actId="14838"/>
          <ac:spMkLst>
            <pc:docMk/>
            <pc:sldMk cId="3382164459" sldId="274"/>
            <ac:spMk id="3" creationId="{2DF55CDF-7D9C-4B9B-94BA-021C58843CDA}"/>
          </ac:spMkLst>
        </pc:spChg>
      </pc:sldChg>
      <pc:sldChg chg="modSp mod modNotesTx">
        <pc:chgData name="Kelly Allen" userId="01dcd53d-d0e2-4780-8271-4c162558a821" providerId="ADAL" clId="{D0C0DE6B-9B58-4A72-9589-471D1AC8FC39}" dt="2020-09-02T16:42:44.764" v="1853" actId="14838"/>
        <pc:sldMkLst>
          <pc:docMk/>
          <pc:sldMk cId="1293817506" sldId="275"/>
        </pc:sldMkLst>
        <pc:spChg chg="mod">
          <ac:chgData name="Kelly Allen" userId="01dcd53d-d0e2-4780-8271-4c162558a821" providerId="ADAL" clId="{D0C0DE6B-9B58-4A72-9589-471D1AC8FC39}" dt="2020-09-02T15:59:19.341" v="1637"/>
          <ac:spMkLst>
            <pc:docMk/>
            <pc:sldMk cId="1293817506" sldId="275"/>
            <ac:spMk id="2" creationId="{00000000-0000-0000-0000-000000000000}"/>
          </ac:spMkLst>
        </pc:spChg>
        <pc:spChg chg="mod">
          <ac:chgData name="Kelly Allen" userId="01dcd53d-d0e2-4780-8271-4c162558a821" providerId="ADAL" clId="{D0C0DE6B-9B58-4A72-9589-471D1AC8FC39}" dt="2020-09-02T16:42:44.764" v="1853" actId="14838"/>
          <ac:spMkLst>
            <pc:docMk/>
            <pc:sldMk cId="1293817506" sldId="275"/>
            <ac:spMk id="3" creationId="{2DF55CDF-7D9C-4B9B-94BA-021C58843CDA}"/>
          </ac:spMkLst>
        </pc:spChg>
      </pc:sldChg>
      <pc:sldChg chg="modSp mod">
        <pc:chgData name="Kelly Allen" userId="01dcd53d-d0e2-4780-8271-4c162558a821" providerId="ADAL" clId="{D0C0DE6B-9B58-4A72-9589-471D1AC8FC39}" dt="2020-09-02T15:59:24.796" v="1638"/>
        <pc:sldMkLst>
          <pc:docMk/>
          <pc:sldMk cId="899995371" sldId="276"/>
        </pc:sldMkLst>
        <pc:spChg chg="mod">
          <ac:chgData name="Kelly Allen" userId="01dcd53d-d0e2-4780-8271-4c162558a821" providerId="ADAL" clId="{D0C0DE6B-9B58-4A72-9589-471D1AC8FC39}" dt="2020-09-02T15:59:24.796" v="1638"/>
          <ac:spMkLst>
            <pc:docMk/>
            <pc:sldMk cId="899995371" sldId="276"/>
            <ac:spMk id="2" creationId="{00000000-0000-0000-0000-000000000000}"/>
          </ac:spMkLst>
        </pc:spChg>
      </pc:sldChg>
      <pc:sldChg chg="addSp modSp mod">
        <pc:chgData name="Kelly Allen" userId="01dcd53d-d0e2-4780-8271-4c162558a821" providerId="ADAL" clId="{D0C0DE6B-9B58-4A72-9589-471D1AC8FC39}" dt="2020-09-02T16:44:56.292" v="1887" actId="14838"/>
        <pc:sldMkLst>
          <pc:docMk/>
          <pc:sldMk cId="3007569490" sldId="277"/>
        </pc:sldMkLst>
        <pc:spChg chg="mod">
          <ac:chgData name="Kelly Allen" userId="01dcd53d-d0e2-4780-8271-4c162558a821" providerId="ADAL" clId="{D0C0DE6B-9B58-4A72-9589-471D1AC8FC39}" dt="2020-09-02T15:59:29.748" v="1639"/>
          <ac:spMkLst>
            <pc:docMk/>
            <pc:sldMk cId="3007569490" sldId="277"/>
            <ac:spMk id="2" creationId="{00000000-0000-0000-0000-000000000000}"/>
          </ac:spMkLst>
        </pc:spChg>
        <pc:spChg chg="mod">
          <ac:chgData name="Kelly Allen" userId="01dcd53d-d0e2-4780-8271-4c162558a821" providerId="ADAL" clId="{D0C0DE6B-9B58-4A72-9589-471D1AC8FC39}" dt="2020-09-02T16:44:56.292" v="1887" actId="14838"/>
          <ac:spMkLst>
            <pc:docMk/>
            <pc:sldMk cId="3007569490" sldId="277"/>
            <ac:spMk id="3" creationId="{2DF55CDF-7D9C-4B9B-94BA-021C58843CDA}"/>
          </ac:spMkLst>
        </pc:spChg>
        <pc:spChg chg="add mod">
          <ac:chgData name="Kelly Allen" userId="01dcd53d-d0e2-4780-8271-4c162558a821" providerId="ADAL" clId="{D0C0DE6B-9B58-4A72-9589-471D1AC8FC39}" dt="2020-09-02T16:44:31.169" v="1881" actId="1076"/>
          <ac:spMkLst>
            <pc:docMk/>
            <pc:sldMk cId="3007569490" sldId="277"/>
            <ac:spMk id="4" creationId="{A32D5A1A-7C8D-4FFA-90D6-9D8C69A34B86}"/>
          </ac:spMkLst>
        </pc:spChg>
      </pc:sldChg>
      <pc:sldChg chg="modSp mod modNotesTx">
        <pc:chgData name="Kelly Allen" userId="01dcd53d-d0e2-4780-8271-4c162558a821" providerId="ADAL" clId="{D0C0DE6B-9B58-4A72-9589-471D1AC8FC39}" dt="2020-09-02T16:47:43.063" v="2102" actId="20577"/>
        <pc:sldMkLst>
          <pc:docMk/>
          <pc:sldMk cId="4131965056" sldId="278"/>
        </pc:sldMkLst>
        <pc:spChg chg="mod">
          <ac:chgData name="Kelly Allen" userId="01dcd53d-d0e2-4780-8271-4c162558a821" providerId="ADAL" clId="{D0C0DE6B-9B58-4A72-9589-471D1AC8FC39}" dt="2020-09-02T15:59:36.232" v="1640"/>
          <ac:spMkLst>
            <pc:docMk/>
            <pc:sldMk cId="4131965056" sldId="278"/>
            <ac:spMk id="2" creationId="{00000000-0000-0000-0000-000000000000}"/>
          </ac:spMkLst>
        </pc:spChg>
        <pc:spChg chg="mod">
          <ac:chgData name="Kelly Allen" userId="01dcd53d-d0e2-4780-8271-4c162558a821" providerId="ADAL" clId="{D0C0DE6B-9B58-4A72-9589-471D1AC8FC39}" dt="2020-09-02T16:45:36.609" v="1895" actId="207"/>
          <ac:spMkLst>
            <pc:docMk/>
            <pc:sldMk cId="4131965056" sldId="278"/>
            <ac:spMk id="3" creationId="{2DF55CDF-7D9C-4B9B-94BA-021C58843CDA}"/>
          </ac:spMkLst>
        </pc:spChg>
      </pc:sldChg>
      <pc:sldChg chg="modSp mod modNotesTx">
        <pc:chgData name="Kelly Allen" userId="01dcd53d-d0e2-4780-8271-4c162558a821" providerId="ADAL" clId="{D0C0DE6B-9B58-4A72-9589-471D1AC8FC39}" dt="2020-09-02T16:49:27.028" v="2223" actId="20577"/>
        <pc:sldMkLst>
          <pc:docMk/>
          <pc:sldMk cId="3305185722" sldId="279"/>
        </pc:sldMkLst>
        <pc:spChg chg="mod">
          <ac:chgData name="Kelly Allen" userId="01dcd53d-d0e2-4780-8271-4c162558a821" providerId="ADAL" clId="{D0C0DE6B-9B58-4A72-9589-471D1AC8FC39}" dt="2020-09-02T16:12:30.210" v="1702" actId="115"/>
          <ac:spMkLst>
            <pc:docMk/>
            <pc:sldMk cId="3305185722" sldId="279"/>
            <ac:spMk id="2" creationId="{00000000-0000-0000-0000-000000000000}"/>
          </ac:spMkLst>
        </pc:spChg>
      </pc:sldChg>
      <pc:sldChg chg="modSp mod">
        <pc:chgData name="Kelly Allen" userId="01dcd53d-d0e2-4780-8271-4c162558a821" providerId="ADAL" clId="{D0C0DE6B-9B58-4A72-9589-471D1AC8FC39}" dt="2020-09-02T16:12:47.021" v="1703" actId="115"/>
        <pc:sldMkLst>
          <pc:docMk/>
          <pc:sldMk cId="2598708722" sldId="280"/>
        </pc:sldMkLst>
        <pc:spChg chg="mod">
          <ac:chgData name="Kelly Allen" userId="01dcd53d-d0e2-4780-8271-4c162558a821" providerId="ADAL" clId="{D0C0DE6B-9B58-4A72-9589-471D1AC8FC39}" dt="2020-09-02T16:12:47.021" v="1703" actId="115"/>
          <ac:spMkLst>
            <pc:docMk/>
            <pc:sldMk cId="2598708722" sldId="280"/>
            <ac:spMk id="2" creationId="{00000000-0000-0000-0000-000000000000}"/>
          </ac:spMkLst>
        </pc:spChg>
      </pc:sldChg>
      <pc:sldChg chg="modSp mod">
        <pc:chgData name="Kelly Allen" userId="01dcd53d-d0e2-4780-8271-4c162558a821" providerId="ADAL" clId="{D0C0DE6B-9B58-4A72-9589-471D1AC8FC39}" dt="2020-09-02T16:09:11.796" v="1692" actId="14838"/>
        <pc:sldMkLst>
          <pc:docMk/>
          <pc:sldMk cId="3648887744" sldId="281"/>
        </pc:sldMkLst>
        <pc:spChg chg="mod">
          <ac:chgData name="Kelly Allen" userId="01dcd53d-d0e2-4780-8271-4c162558a821" providerId="ADAL" clId="{D0C0DE6B-9B58-4A72-9589-471D1AC8FC39}" dt="2020-09-02T16:09:11.796" v="1692" actId="14838"/>
          <ac:spMkLst>
            <pc:docMk/>
            <pc:sldMk cId="3648887744" sldId="281"/>
            <ac:spMk id="3" creationId="{00000000-0000-0000-0000-000000000000}"/>
          </ac:spMkLst>
        </pc:spChg>
      </pc:sldChg>
      <pc:sldChg chg="modSp mod">
        <pc:chgData name="Kelly Allen" userId="01dcd53d-d0e2-4780-8271-4c162558a821" providerId="ADAL" clId="{D0C0DE6B-9B58-4A72-9589-471D1AC8FC39}" dt="2020-09-02T16:09:39.090" v="1695" actId="14838"/>
        <pc:sldMkLst>
          <pc:docMk/>
          <pc:sldMk cId="1336629913" sldId="282"/>
        </pc:sldMkLst>
        <pc:spChg chg="mod">
          <ac:chgData name="Kelly Allen" userId="01dcd53d-d0e2-4780-8271-4c162558a821" providerId="ADAL" clId="{D0C0DE6B-9B58-4A72-9589-471D1AC8FC39}" dt="2020-09-02T16:01:15.416" v="1652" actId="20577"/>
          <ac:spMkLst>
            <pc:docMk/>
            <pc:sldMk cId="1336629913" sldId="282"/>
            <ac:spMk id="2" creationId="{00000000-0000-0000-0000-000000000000}"/>
          </ac:spMkLst>
        </pc:spChg>
        <pc:spChg chg="mod">
          <ac:chgData name="Kelly Allen" userId="01dcd53d-d0e2-4780-8271-4c162558a821" providerId="ADAL" clId="{D0C0DE6B-9B58-4A72-9589-471D1AC8FC39}" dt="2020-09-02T16:09:39.090" v="1695" actId="14838"/>
          <ac:spMkLst>
            <pc:docMk/>
            <pc:sldMk cId="1336629913" sldId="282"/>
            <ac:spMk id="3" creationId="{00000000-0000-0000-0000-000000000000}"/>
          </ac:spMkLst>
        </pc:spChg>
      </pc:sldChg>
      <pc:sldChg chg="modSp mod modNotesTx">
        <pc:chgData name="Kelly Allen" userId="01dcd53d-d0e2-4780-8271-4c162558a821" providerId="ADAL" clId="{D0C0DE6B-9B58-4A72-9589-471D1AC8FC39}" dt="2020-09-02T16:52:15.439" v="2476" actId="20577"/>
        <pc:sldMkLst>
          <pc:docMk/>
          <pc:sldMk cId="3785933298" sldId="283"/>
        </pc:sldMkLst>
        <pc:spChg chg="mod">
          <ac:chgData name="Kelly Allen" userId="01dcd53d-d0e2-4780-8271-4c162558a821" providerId="ADAL" clId="{D0C0DE6B-9B58-4A72-9589-471D1AC8FC39}" dt="2020-09-02T16:09:52.526" v="1696" actId="14838"/>
          <ac:spMkLst>
            <pc:docMk/>
            <pc:sldMk cId="3785933298" sldId="283"/>
            <ac:spMk id="3" creationId="{00000000-0000-0000-0000-000000000000}"/>
          </ac:spMkLst>
        </pc:spChg>
      </pc:sldChg>
      <pc:sldChg chg="modSp mod">
        <pc:chgData name="Kelly Allen" userId="01dcd53d-d0e2-4780-8271-4c162558a821" providerId="ADAL" clId="{D0C0DE6B-9B58-4A72-9589-471D1AC8FC39}" dt="2020-09-02T16:10:10.618" v="1698" actId="14838"/>
        <pc:sldMkLst>
          <pc:docMk/>
          <pc:sldMk cId="2926850130" sldId="284"/>
        </pc:sldMkLst>
        <pc:spChg chg="mod">
          <ac:chgData name="Kelly Allen" userId="01dcd53d-d0e2-4780-8271-4c162558a821" providerId="ADAL" clId="{D0C0DE6B-9B58-4A72-9589-471D1AC8FC39}" dt="2020-09-02T16:10:10.618" v="1698" actId="14838"/>
          <ac:spMkLst>
            <pc:docMk/>
            <pc:sldMk cId="2926850130" sldId="284"/>
            <ac:spMk id="3" creationId="{00000000-0000-0000-0000-000000000000}"/>
          </ac:spMkLst>
        </pc:spChg>
      </pc:sldChg>
      <pc:sldChg chg="modSp mod">
        <pc:chgData name="Kelly Allen" userId="01dcd53d-d0e2-4780-8271-4c162558a821" providerId="ADAL" clId="{D0C0DE6B-9B58-4A72-9589-471D1AC8FC39}" dt="2020-09-02T16:13:16.238" v="1705" actId="403"/>
        <pc:sldMkLst>
          <pc:docMk/>
          <pc:sldMk cId="2554640348" sldId="286"/>
        </pc:sldMkLst>
        <pc:spChg chg="mod">
          <ac:chgData name="Kelly Allen" userId="01dcd53d-d0e2-4780-8271-4c162558a821" providerId="ADAL" clId="{D0C0DE6B-9B58-4A72-9589-471D1AC8FC39}" dt="2020-09-02T16:13:16.238" v="1705" actId="403"/>
          <ac:spMkLst>
            <pc:docMk/>
            <pc:sldMk cId="2554640348" sldId="286"/>
            <ac:spMk id="2" creationId="{00000000-0000-0000-0000-000000000000}"/>
          </ac:spMkLst>
        </pc:spChg>
      </pc:sldChg>
      <pc:sldChg chg="modSp mod">
        <pc:chgData name="Kelly Allen" userId="01dcd53d-d0e2-4780-8271-4c162558a821" providerId="ADAL" clId="{D0C0DE6B-9B58-4A72-9589-471D1AC8FC39}" dt="2020-09-02T16:12:22.820" v="1701" actId="115"/>
        <pc:sldMkLst>
          <pc:docMk/>
          <pc:sldMk cId="2973028255" sldId="287"/>
        </pc:sldMkLst>
        <pc:spChg chg="mod">
          <ac:chgData name="Kelly Allen" userId="01dcd53d-d0e2-4780-8271-4c162558a821" providerId="ADAL" clId="{D0C0DE6B-9B58-4A72-9589-471D1AC8FC39}" dt="2020-09-02T16:12:22.820" v="1701" actId="115"/>
          <ac:spMkLst>
            <pc:docMk/>
            <pc:sldMk cId="2973028255" sldId="287"/>
            <ac:spMk id="2" creationId="{00000000-0000-0000-0000-000000000000}"/>
          </ac:spMkLst>
        </pc:spChg>
      </pc:sldChg>
      <pc:sldChg chg="modSp mod">
        <pc:chgData name="Kelly Allen" userId="01dcd53d-d0e2-4780-8271-4c162558a821" providerId="ADAL" clId="{D0C0DE6B-9B58-4A72-9589-471D1AC8FC39}" dt="2020-09-02T16:06:35.850" v="1678"/>
        <pc:sldMkLst>
          <pc:docMk/>
          <pc:sldMk cId="1531391780" sldId="288"/>
        </pc:sldMkLst>
        <pc:spChg chg="mod">
          <ac:chgData name="Kelly Allen" userId="01dcd53d-d0e2-4780-8271-4c162558a821" providerId="ADAL" clId="{D0C0DE6B-9B58-4A72-9589-471D1AC8FC39}" dt="2020-09-02T16:06:35.850" v="1678"/>
          <ac:spMkLst>
            <pc:docMk/>
            <pc:sldMk cId="1531391780" sldId="288"/>
            <ac:spMk id="3" creationId="{00000000-0000-0000-0000-000000000000}"/>
          </ac:spMkLst>
        </pc:spChg>
      </pc:sldChg>
      <pc:sldChg chg="addSp modSp mod modNotesTx">
        <pc:chgData name="Kelly Allen" userId="01dcd53d-d0e2-4780-8271-4c162558a821" providerId="ADAL" clId="{D0C0DE6B-9B58-4A72-9589-471D1AC8FC39}" dt="2020-09-02T16:57:08.754" v="2681" actId="1076"/>
        <pc:sldMkLst>
          <pc:docMk/>
          <pc:sldMk cId="2607642653" sldId="290"/>
        </pc:sldMkLst>
        <pc:spChg chg="mod">
          <ac:chgData name="Kelly Allen" userId="01dcd53d-d0e2-4780-8271-4c162558a821" providerId="ADAL" clId="{D0C0DE6B-9B58-4A72-9589-471D1AC8FC39}" dt="2020-09-02T16:54:18.383" v="2479" actId="14838"/>
          <ac:spMkLst>
            <pc:docMk/>
            <pc:sldMk cId="2607642653" sldId="290"/>
            <ac:spMk id="3" creationId="{00000000-0000-0000-0000-000000000000}"/>
          </ac:spMkLst>
        </pc:spChg>
        <pc:spChg chg="add mod">
          <ac:chgData name="Kelly Allen" userId="01dcd53d-d0e2-4780-8271-4c162558a821" providerId="ADAL" clId="{D0C0DE6B-9B58-4A72-9589-471D1AC8FC39}" dt="2020-09-02T16:57:08.754" v="2681" actId="1076"/>
          <ac:spMkLst>
            <pc:docMk/>
            <pc:sldMk cId="2607642653" sldId="290"/>
            <ac:spMk id="4" creationId="{77DF2306-EE80-4A1A-B88F-907F4CE34971}"/>
          </ac:spMkLst>
        </pc:spChg>
      </pc:sldChg>
      <pc:sldChg chg="modSp mod">
        <pc:chgData name="Kelly Allen" userId="01dcd53d-d0e2-4780-8271-4c162558a821" providerId="ADAL" clId="{D0C0DE6B-9B58-4A72-9589-471D1AC8FC39}" dt="2020-09-02T16:08:09.456" v="1688" actId="14838"/>
        <pc:sldMkLst>
          <pc:docMk/>
          <pc:sldMk cId="3714236705" sldId="291"/>
        </pc:sldMkLst>
        <pc:spChg chg="mod">
          <ac:chgData name="Kelly Allen" userId="01dcd53d-d0e2-4780-8271-4c162558a821" providerId="ADAL" clId="{D0C0DE6B-9B58-4A72-9589-471D1AC8FC39}" dt="2020-09-02T16:08:09.456" v="1688" actId="14838"/>
          <ac:spMkLst>
            <pc:docMk/>
            <pc:sldMk cId="3714236705" sldId="291"/>
            <ac:spMk id="3" creationId="{00000000-0000-0000-0000-000000000000}"/>
          </ac:spMkLst>
        </pc:spChg>
      </pc:sldChg>
      <pc:sldChg chg="addSp delSp modSp mod">
        <pc:chgData name="Kelly Allen" userId="01dcd53d-d0e2-4780-8271-4c162558a821" providerId="ADAL" clId="{D0C0DE6B-9B58-4A72-9589-471D1AC8FC39}" dt="2020-09-02T16:07:01.551" v="1681" actId="14838"/>
        <pc:sldMkLst>
          <pc:docMk/>
          <pc:sldMk cId="4051851311" sldId="294"/>
        </pc:sldMkLst>
        <pc:spChg chg="mod">
          <ac:chgData name="Kelly Allen" userId="01dcd53d-d0e2-4780-8271-4c162558a821" providerId="ADAL" clId="{D0C0DE6B-9B58-4A72-9589-471D1AC8FC39}" dt="2020-09-02T16:07:01.551" v="1681" actId="14838"/>
          <ac:spMkLst>
            <pc:docMk/>
            <pc:sldMk cId="4051851311" sldId="294"/>
            <ac:spMk id="3" creationId="{00000000-0000-0000-0000-000000000000}"/>
          </ac:spMkLst>
        </pc:spChg>
        <pc:spChg chg="mod">
          <ac:chgData name="Kelly Allen" userId="01dcd53d-d0e2-4780-8271-4c162558a821" providerId="ADAL" clId="{D0C0DE6B-9B58-4A72-9589-471D1AC8FC39}" dt="2020-08-31T18:59:09.860" v="32" actId="14100"/>
          <ac:spMkLst>
            <pc:docMk/>
            <pc:sldMk cId="4051851311" sldId="294"/>
            <ac:spMk id="8" creationId="{BBBCC6C6-F569-4ECC-8C1D-B12C82482E9B}"/>
          </ac:spMkLst>
        </pc:spChg>
        <pc:picChg chg="add mod ord">
          <ac:chgData name="Kelly Allen" userId="01dcd53d-d0e2-4780-8271-4c162558a821" providerId="ADAL" clId="{D0C0DE6B-9B58-4A72-9589-471D1AC8FC39}" dt="2020-08-31T18:59:01.939" v="31" actId="14100"/>
          <ac:picMkLst>
            <pc:docMk/>
            <pc:sldMk cId="4051851311" sldId="294"/>
            <ac:picMk id="5" creationId="{8B58D00B-3C8B-4BD4-AF32-06E4924DC151}"/>
          </ac:picMkLst>
        </pc:picChg>
        <pc:picChg chg="del mod">
          <ac:chgData name="Kelly Allen" userId="01dcd53d-d0e2-4780-8271-4c162558a821" providerId="ADAL" clId="{D0C0DE6B-9B58-4A72-9589-471D1AC8FC39}" dt="2020-08-31T18:59:13.047" v="33" actId="478"/>
          <ac:picMkLst>
            <pc:docMk/>
            <pc:sldMk cId="4051851311" sldId="294"/>
            <ac:picMk id="6" creationId="{06F94273-43F9-4D88-AC6C-886B386C613C}"/>
          </ac:picMkLst>
        </pc:picChg>
      </pc:sldChg>
      <pc:sldChg chg="addSp delSp modSp mod delAnim">
        <pc:chgData name="Kelly Allen" userId="01dcd53d-d0e2-4780-8271-4c162558a821" providerId="ADAL" clId="{D0C0DE6B-9B58-4A72-9589-471D1AC8FC39}" dt="2020-08-31T19:00:32.149" v="63" actId="1035"/>
        <pc:sldMkLst>
          <pc:docMk/>
          <pc:sldMk cId="4005057887" sldId="295"/>
        </pc:sldMkLst>
        <pc:spChg chg="mod">
          <ac:chgData name="Kelly Allen" userId="01dcd53d-d0e2-4780-8271-4c162558a821" providerId="ADAL" clId="{D0C0DE6B-9B58-4A72-9589-471D1AC8FC39}" dt="2020-08-31T19:00:27.275" v="52" actId="1035"/>
          <ac:spMkLst>
            <pc:docMk/>
            <pc:sldMk cId="4005057887" sldId="295"/>
            <ac:spMk id="3" creationId="{00000000-0000-0000-0000-000000000000}"/>
          </ac:spMkLst>
        </pc:spChg>
        <pc:spChg chg="mod">
          <ac:chgData name="Kelly Allen" userId="01dcd53d-d0e2-4780-8271-4c162558a821" providerId="ADAL" clId="{D0C0DE6B-9B58-4A72-9589-471D1AC8FC39}" dt="2020-08-31T19:00:32.149" v="63" actId="1035"/>
          <ac:spMkLst>
            <pc:docMk/>
            <pc:sldMk cId="4005057887" sldId="295"/>
            <ac:spMk id="5" creationId="{00000000-0000-0000-0000-000000000000}"/>
          </ac:spMkLst>
        </pc:spChg>
        <pc:picChg chg="del">
          <ac:chgData name="Kelly Allen" userId="01dcd53d-d0e2-4780-8271-4c162558a821" providerId="ADAL" clId="{D0C0DE6B-9B58-4A72-9589-471D1AC8FC39}" dt="2020-08-31T18:59:28.061" v="34" actId="478"/>
          <ac:picMkLst>
            <pc:docMk/>
            <pc:sldMk cId="4005057887" sldId="295"/>
            <ac:picMk id="4" creationId="{00000000-0000-0000-0000-000000000000}"/>
          </ac:picMkLst>
        </pc:picChg>
        <pc:picChg chg="add mod ord">
          <ac:chgData name="Kelly Allen" userId="01dcd53d-d0e2-4780-8271-4c162558a821" providerId="ADAL" clId="{D0C0DE6B-9B58-4A72-9589-471D1AC8FC39}" dt="2020-08-31T19:00:03.512" v="40" actId="1076"/>
          <ac:picMkLst>
            <pc:docMk/>
            <pc:sldMk cId="4005057887" sldId="295"/>
            <ac:picMk id="6" creationId="{ACFE5621-EB61-47FD-A799-11B1566245F5}"/>
          </ac:picMkLst>
        </pc:picChg>
      </pc:sldChg>
      <pc:sldChg chg="modSp mod">
        <pc:chgData name="Kelly Allen" userId="01dcd53d-d0e2-4780-8271-4c162558a821" providerId="ADAL" clId="{D0C0DE6B-9B58-4A72-9589-471D1AC8FC39}" dt="2020-09-02T16:13:34.939" v="1708" actId="115"/>
        <pc:sldMkLst>
          <pc:docMk/>
          <pc:sldMk cId="2428786231" sldId="298"/>
        </pc:sldMkLst>
        <pc:spChg chg="mod">
          <ac:chgData name="Kelly Allen" userId="01dcd53d-d0e2-4780-8271-4c162558a821" providerId="ADAL" clId="{D0C0DE6B-9B58-4A72-9589-471D1AC8FC39}" dt="2020-09-02T16:13:34.939" v="1708" actId="115"/>
          <ac:spMkLst>
            <pc:docMk/>
            <pc:sldMk cId="2428786231" sldId="298"/>
            <ac:spMk id="2" creationId="{00000000-0000-0000-0000-000000000000}"/>
          </ac:spMkLst>
        </pc:spChg>
        <pc:spChg chg="mod">
          <ac:chgData name="Kelly Allen" userId="01dcd53d-d0e2-4780-8271-4c162558a821" providerId="ADAL" clId="{D0C0DE6B-9B58-4A72-9589-471D1AC8FC39}" dt="2020-09-02T16:05:56.193" v="1677" actId="14838"/>
          <ac:spMkLst>
            <pc:docMk/>
            <pc:sldMk cId="2428786231" sldId="298"/>
            <ac:spMk id="3" creationId="{00000000-0000-0000-0000-000000000000}"/>
          </ac:spMkLst>
        </pc:spChg>
      </pc:sldChg>
    </pc:docChg>
  </pc:docChgLst>
  <pc:docChgLst>
    <pc:chgData name="Kelly Allen" userId="01dcd53d-d0e2-4780-8271-4c162558a821" providerId="ADAL" clId="{A04EB280-E3D0-42B5-9EE3-FEDE74973817}"/>
    <pc:docChg chg="delSld">
      <pc:chgData name="Kelly Allen" userId="01dcd53d-d0e2-4780-8271-4c162558a821" providerId="ADAL" clId="{A04EB280-E3D0-42B5-9EE3-FEDE74973817}" dt="2020-09-02T14:12:23.745" v="0" actId="47"/>
      <pc:docMkLst>
        <pc:docMk/>
      </pc:docMkLst>
      <pc:sldChg chg="del">
        <pc:chgData name="Kelly Allen" userId="01dcd53d-d0e2-4780-8271-4c162558a821" providerId="ADAL" clId="{A04EB280-E3D0-42B5-9EE3-FEDE74973817}" dt="2020-09-02T14:12:23.745" v="0" actId="47"/>
        <pc:sldMkLst>
          <pc:docMk/>
          <pc:sldMk cId="3619111614" sldId="296"/>
        </pc:sldMkLst>
      </pc:sldChg>
      <pc:sldChg chg="del">
        <pc:chgData name="Kelly Allen" userId="01dcd53d-d0e2-4780-8271-4c162558a821" providerId="ADAL" clId="{A04EB280-E3D0-42B5-9EE3-FEDE74973817}" dt="2020-09-02T14:12:23.745" v="0" actId="47"/>
        <pc:sldMkLst>
          <pc:docMk/>
          <pc:sldMk cId="2141651687" sldId="297"/>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0FC01F5-6E2C-4914-9949-E238DD030732}" type="datetimeFigureOut">
              <a:rPr lang="en-US" smtClean="0"/>
              <a:t>5/20/2021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4226CE0-990C-46E7-85EA-49227E1A8615}" type="slidenum">
              <a:rPr lang="en-US" smtClean="0"/>
              <a:t>‹#›</a:t>
            </a:fld>
            <a:endParaRPr lang="en-US"/>
          </a:p>
        </p:txBody>
      </p:sp>
    </p:spTree>
    <p:extLst>
      <p:ext uri="{BB962C8B-B14F-4D97-AF65-F5344CB8AC3E}">
        <p14:creationId xmlns:p14="http://schemas.microsoft.com/office/powerpoint/2010/main" val="22337995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pixabay.com/illustrations/background-balloon-colorful-color-1500060/" TargetMode="External"/><Relationship Id="rId2" Type="http://schemas.openxmlformats.org/officeDocument/2006/relationships/slide" Target="../slides/slide1.xml"/><Relationship Id="rId1" Type="http://schemas.openxmlformats.org/officeDocument/2006/relationships/notesMaster" Target="../notesMasters/notesMaster1.xml"/><Relationship Id="rId4" Type="http://schemas.openxmlformats.org/officeDocument/2006/relationships/hyperlink" Target="https://pixabay.com/photos/planet-earth-earth-planet-global-4427436/"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kids-flashcards.com/en/free-printable/face-flashcards-in-english#gsc.tab=0"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commons.wikimedia.org/wiki/File:Debris_pile_at_Ground_Zero-World_Trade_Center_site-NYC.jpg"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upload.wikimedia.org/wikipedia/commons/3/34/%22Miracle_Cure%21%22_Health_Fraud_Scams_%288528312890%29.jpg"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ww.pikrepo.com/fanmg/brown-book-beside-brown-bookend"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publicdomainpictures.net/en/view-image.php?image=44463&amp;picture=fuel-gauge"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www.premioscodespa.com/" TargetMode="External"/><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pxhere.com/en/photo/983717"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jpl.nasa.gov/news/news.php?feature=4541"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Balloon background = </a:t>
            </a:r>
            <a:r>
              <a:rPr lang="en-US" dirty="0">
                <a:hlinkClick r:id="rId3"/>
              </a:rPr>
              <a:t>https://pixabay.com/illustrations/background-balloon-colorful-color-1500060/</a:t>
            </a:r>
            <a:endParaRPr lang="en-US" dirty="0"/>
          </a:p>
          <a:p>
            <a:endParaRPr lang="en-US" dirty="0"/>
          </a:p>
          <a:p>
            <a:r>
              <a:rPr lang="en-US" dirty="0"/>
              <a:t>World = edited from </a:t>
            </a:r>
            <a:r>
              <a:rPr lang="en-US" dirty="0">
                <a:hlinkClick r:id="rId4"/>
              </a:rPr>
              <a:t>https://pixabay.com/photos/planet-earth-earth-planet-global-4427436/</a:t>
            </a:r>
            <a:endParaRPr lang="en-US" dirty="0"/>
          </a:p>
          <a:p>
            <a:endParaRPr lang="en-US" dirty="0"/>
          </a:p>
          <a:p>
            <a:pPr lvl="1" eaLnBrk="1" hangingPunct="1">
              <a:lnSpc>
                <a:spcPct val="80000"/>
              </a:lnSpc>
            </a:pPr>
            <a:r>
              <a:rPr lang="en-US" altLang="en-US" sz="800" b="1" dirty="0"/>
              <a:t>Copyright</a:t>
            </a:r>
            <a:r>
              <a:rPr lang="en-US" altLang="en-US" sz="800" dirty="0"/>
              <a:t> ©</a:t>
            </a:r>
            <a:r>
              <a:rPr lang="en-US" altLang="en-US" sz="800" dirty="0">
                <a:latin typeface="Symbol" panose="05050102010706020507" pitchFamily="18" charset="2"/>
              </a:rPr>
              <a:t> 2006-</a:t>
            </a:r>
            <a:r>
              <a:rPr lang="en-US" altLang="en-US" sz="800" dirty="0"/>
              <a:t>2021. All rights reserved.  Bible Point is a registered trademark of Dennis Henderson.  All  other trademarks acknowledged. </a:t>
            </a:r>
          </a:p>
          <a:p>
            <a:pPr lvl="1" eaLnBrk="1" hangingPunct="1">
              <a:lnSpc>
                <a:spcPct val="80000"/>
              </a:lnSpc>
            </a:pPr>
            <a:r>
              <a:rPr lang="en-US" altLang="en-US" sz="800" dirty="0"/>
              <a:t>Bible Point contains graphics from Bible Point artists.  These illustrations belong to Bible Point and the respective artists.  You may use the designs and illustrations for graphical illustration of lessons free and without special permission, provided they are not used in any way that maligns the Christian faith.  Furthermore, republication or production of any illustration by any other graphic service whether it be in book, in a machine-readable form, or in any other design resource is strictly prohibited.  Furthermore, they cannot be duplicated or resold as any other form of publishing, clip art, or graphic resource.  </a:t>
            </a:r>
          </a:p>
          <a:p>
            <a:pPr lvl="1" eaLnBrk="1" hangingPunct="1">
              <a:lnSpc>
                <a:spcPct val="80000"/>
              </a:lnSpc>
            </a:pPr>
            <a:endParaRPr lang="en-US" altLang="en-US" sz="800" dirty="0"/>
          </a:p>
          <a:p>
            <a:pPr lvl="1" eaLnBrk="1" hangingPunct="1">
              <a:lnSpc>
                <a:spcPct val="80000"/>
              </a:lnSpc>
            </a:pPr>
            <a:r>
              <a:rPr lang="en-US" altLang="en-US" sz="800" b="1" dirty="0"/>
              <a:t>So What does it mean?  </a:t>
            </a:r>
            <a:r>
              <a:rPr lang="en-US" altLang="en-US" sz="800" dirty="0"/>
              <a:t>(A simple  translations of the legal jargon)</a:t>
            </a:r>
            <a:endParaRPr lang="en-US" altLang="en-US" sz="800" b="1" dirty="0"/>
          </a:p>
          <a:p>
            <a:pPr lvl="1" eaLnBrk="1" hangingPunct="1">
              <a:lnSpc>
                <a:spcPct val="80000"/>
              </a:lnSpc>
            </a:pPr>
            <a:r>
              <a:rPr lang="en-US" altLang="en-US" sz="800" i="1" dirty="0"/>
              <a:t>So, if you don’t own the presentation(s), graphic(s), and text(s) how can you legally use them?  </a:t>
            </a:r>
            <a:r>
              <a:rPr lang="en-US" altLang="en-US" sz="800" dirty="0"/>
              <a:t>The purchase of the license allows you to use all the images in the product.  However, the actual ownership and copyright of the presentation(s), graphic(s), and text(s) remain the property of Bible Point and its licensors.  If you had plans on using this product in your “for sale” work—think again!</a:t>
            </a:r>
          </a:p>
          <a:p>
            <a:pPr lvl="1" eaLnBrk="1" hangingPunct="1">
              <a:lnSpc>
                <a:spcPct val="80000"/>
              </a:lnSpc>
            </a:pPr>
            <a:r>
              <a:rPr lang="en-US" altLang="en-US" sz="800" b="1" dirty="0"/>
              <a:t>License Agreement</a:t>
            </a:r>
          </a:p>
          <a:p>
            <a:pPr eaLnBrk="1" hangingPunct="1">
              <a:lnSpc>
                <a:spcPct val="80000"/>
              </a:lnSpc>
            </a:pPr>
            <a:r>
              <a:rPr lang="en-US" altLang="en-US" sz="800" b="1" dirty="0"/>
              <a:t>   Article 1:  License Grant</a:t>
            </a:r>
            <a:r>
              <a:rPr lang="en-US" altLang="en-US" sz="800" dirty="0"/>
              <a:t>  </a:t>
            </a:r>
          </a:p>
          <a:p>
            <a:pPr lvl="1" eaLnBrk="1" hangingPunct="1">
              <a:lnSpc>
                <a:spcPct val="80000"/>
              </a:lnSpc>
            </a:pPr>
            <a:r>
              <a:rPr lang="en-US" altLang="en-US" sz="800" dirty="0"/>
              <a:t>All the graphics and text in Bible Point presentations (excluding quotes from the Bible and stated sources) are the intellectual and real property of Bible Point and its licensors, and is protected by law, including United States copyright laws and international treaties.  Bible Point grants to you a license:</a:t>
            </a:r>
          </a:p>
          <a:p>
            <a:pPr lvl="1" eaLnBrk="1" hangingPunct="1">
              <a:lnSpc>
                <a:spcPct val="80000"/>
              </a:lnSpc>
            </a:pPr>
            <a:r>
              <a:rPr lang="en-US" altLang="en-US" sz="800" dirty="0"/>
              <a:t>1.  To use the presentation in a single church, single school, or single office of a Christian organization.</a:t>
            </a:r>
          </a:p>
          <a:p>
            <a:pPr lvl="1" eaLnBrk="1" hangingPunct="1">
              <a:lnSpc>
                <a:spcPct val="80000"/>
              </a:lnSpc>
            </a:pPr>
            <a:r>
              <a:rPr lang="en-US" altLang="en-US" sz="800" dirty="0"/>
              <a:t>2.  To make a single archival back-up copy of the program.</a:t>
            </a:r>
          </a:p>
          <a:p>
            <a:pPr lvl="1" eaLnBrk="1" hangingPunct="1">
              <a:lnSpc>
                <a:spcPct val="80000"/>
              </a:lnSpc>
            </a:pPr>
            <a:r>
              <a:rPr lang="en-US" altLang="en-US" sz="800" dirty="0"/>
              <a:t>3.  To modify the presentation(s) and merge with other presentations in a single church, school, or Christian organization. </a:t>
            </a:r>
          </a:p>
          <a:p>
            <a:pPr lvl="1" eaLnBrk="1" hangingPunct="1">
              <a:lnSpc>
                <a:spcPct val="80000"/>
              </a:lnSpc>
            </a:pPr>
            <a:r>
              <a:rPr lang="en-US" altLang="en-US" sz="800" dirty="0"/>
              <a:t>4.  To transfer to another party if that party agrees to accept the terms and conditions of this agreement, and you do not retain any copies of the presentation, whether printed, machine readable, modified, or merged form. </a:t>
            </a:r>
          </a:p>
          <a:p>
            <a:pPr lvl="1" eaLnBrk="1" hangingPunct="1">
              <a:lnSpc>
                <a:spcPct val="80000"/>
              </a:lnSpc>
            </a:pPr>
            <a:endParaRPr lang="en-US" altLang="en-US" sz="800" dirty="0"/>
          </a:p>
          <a:p>
            <a:pPr lvl="1" eaLnBrk="1" hangingPunct="1">
              <a:lnSpc>
                <a:spcPct val="80000"/>
              </a:lnSpc>
            </a:pPr>
            <a:r>
              <a:rPr lang="en-US" altLang="en-US" sz="800" b="1" dirty="0"/>
              <a:t>Article 2:  Terms</a:t>
            </a:r>
            <a:r>
              <a:rPr lang="en-US" altLang="en-US" sz="800" dirty="0"/>
              <a:t>  </a:t>
            </a:r>
          </a:p>
          <a:p>
            <a:pPr lvl="1" eaLnBrk="1" hangingPunct="1">
              <a:lnSpc>
                <a:spcPct val="80000"/>
              </a:lnSpc>
            </a:pPr>
            <a:r>
              <a:rPr lang="en-US" altLang="en-US" sz="800" dirty="0"/>
              <a:t>This license is effective until terminated.  You may terminate the license at any time by destroying the presentation(s), graphic(s), or text(s) together with all copies, modifications and merged portions in any form.  Bible Point may terminate your license if you fail to comply with this Agreement. You agree, upon such termination, for any reason, to destroy the presentation(s), graphics, and text(s) with all copies, modifications, and merged portions in any form. </a:t>
            </a:r>
          </a:p>
          <a:p>
            <a:pPr lvl="1" eaLnBrk="1" hangingPunct="1">
              <a:lnSpc>
                <a:spcPct val="80000"/>
              </a:lnSpc>
            </a:pPr>
            <a:endParaRPr lang="en-US" altLang="en-US" sz="800" dirty="0"/>
          </a:p>
          <a:p>
            <a:pPr lvl="1" eaLnBrk="1" hangingPunct="1">
              <a:lnSpc>
                <a:spcPct val="80000"/>
              </a:lnSpc>
            </a:pPr>
            <a:r>
              <a:rPr lang="en-US" altLang="en-US" sz="800" b="1" dirty="0"/>
              <a:t>Article 3: Disclaimers</a:t>
            </a:r>
            <a:r>
              <a:rPr lang="en-US" altLang="en-US" sz="800" dirty="0"/>
              <a:t> </a:t>
            </a:r>
          </a:p>
          <a:p>
            <a:pPr lvl="1" eaLnBrk="1" hangingPunct="1">
              <a:lnSpc>
                <a:spcPct val="80000"/>
              </a:lnSpc>
            </a:pPr>
            <a:r>
              <a:rPr lang="en-US" altLang="en-US" sz="800" dirty="0"/>
              <a:t>1.  Bible Point presentations, graphics, and texts are licensed to you As Is.  You, the consumer, bear the entire risk relating to the quality and performance of the presentation(s), graphic(s), or text(s).  In no event will Bible Point be liable for damages resulting from any defect.  </a:t>
            </a:r>
          </a:p>
          <a:p>
            <a:pPr lvl="1" eaLnBrk="1" hangingPunct="1">
              <a:lnSpc>
                <a:spcPct val="80000"/>
              </a:lnSpc>
            </a:pPr>
            <a:r>
              <a:rPr lang="en-US" altLang="en-US" sz="800" dirty="0"/>
              <a:t>2.  Thirty-day limited warrantee on disks.  Bible Point warrants the disks to be free of defects in material and workmanship under normal use for 30 days after purchase.  During the 30-day period you may return a defective presentation, graphic, or text with proof of purchase and it will be replaced without charge, unless the presentation is damaged by misuse.  </a:t>
            </a:r>
          </a:p>
          <a:p>
            <a:pPr lvl="1" eaLnBrk="1" hangingPunct="1">
              <a:lnSpc>
                <a:spcPct val="80000"/>
              </a:lnSpc>
            </a:pPr>
            <a:endParaRPr lang="en-US" altLang="en-US" sz="800" dirty="0"/>
          </a:p>
          <a:p>
            <a:pPr lvl="1" eaLnBrk="1" hangingPunct="1">
              <a:lnSpc>
                <a:spcPct val="80000"/>
              </a:lnSpc>
            </a:pPr>
            <a:r>
              <a:rPr lang="en-US" altLang="en-US" sz="800" b="1" dirty="0"/>
              <a:t>Article 4:  General</a:t>
            </a:r>
            <a:endParaRPr lang="en-US" altLang="en-US" sz="800" dirty="0"/>
          </a:p>
          <a:p>
            <a:pPr lvl="1" eaLnBrk="1" hangingPunct="1">
              <a:lnSpc>
                <a:spcPct val="80000"/>
              </a:lnSpc>
            </a:pPr>
            <a:r>
              <a:rPr lang="en-US" altLang="en-US" sz="800" dirty="0"/>
              <a:t>1.  You may not sub-license, assign, or transfer the license of the presentation(s), graphic(s), or text(s) except as provided by this Agreement.   </a:t>
            </a:r>
          </a:p>
          <a:p>
            <a:pPr lvl="1" eaLnBrk="1" hangingPunct="1">
              <a:lnSpc>
                <a:spcPct val="80000"/>
              </a:lnSpc>
            </a:pPr>
            <a:r>
              <a:rPr lang="en-US" altLang="en-US" sz="800" dirty="0"/>
              <a:t>2.  This Agreement will be governed by the laws of the State of Michigan.</a:t>
            </a:r>
          </a:p>
          <a:p>
            <a:pPr lvl="1" eaLnBrk="1" hangingPunct="1">
              <a:lnSpc>
                <a:spcPct val="80000"/>
              </a:lnSpc>
            </a:pPr>
            <a:endParaRPr lang="en-US" altLang="en-US" sz="800" dirty="0"/>
          </a:p>
          <a:p>
            <a:pPr lvl="1" eaLnBrk="1" hangingPunct="1">
              <a:lnSpc>
                <a:spcPct val="80000"/>
              </a:lnSpc>
            </a:pPr>
            <a:r>
              <a:rPr lang="en-US" altLang="en-US" sz="800" b="1" dirty="0"/>
              <a:t>So What does it mean?  </a:t>
            </a:r>
            <a:r>
              <a:rPr lang="en-US" altLang="en-US" sz="800" dirty="0"/>
              <a:t>(A simple  translations of the legal jargon)</a:t>
            </a:r>
          </a:p>
          <a:p>
            <a:pPr lvl="1" eaLnBrk="1" hangingPunct="1">
              <a:lnSpc>
                <a:spcPct val="80000"/>
              </a:lnSpc>
            </a:pPr>
            <a:r>
              <a:rPr lang="en-US" altLang="en-US" sz="800" i="1" dirty="0"/>
              <a:t>May I let someone borrow or copy my licensed Bible Point presentation (even after I modified it)?</a:t>
            </a:r>
            <a:r>
              <a:rPr lang="en-US" altLang="en-US" sz="800" dirty="0"/>
              <a:t>  As long as it is within your local church, or single school, or the immediate office of a Christian organization you may.  Otherwise, please refer the person interested in borrowing to: http://www.biblepoint.com or E-mail: dennis@DrDH.net with any related questions. </a:t>
            </a:r>
          </a:p>
          <a:p>
            <a:endParaRPr lang="en-US" dirty="0"/>
          </a:p>
        </p:txBody>
      </p:sp>
      <p:sp>
        <p:nvSpPr>
          <p:cNvPr id="4" name="Slide Number Placeholder 3"/>
          <p:cNvSpPr>
            <a:spLocks noGrp="1"/>
          </p:cNvSpPr>
          <p:nvPr>
            <p:ph type="sldNum" sz="quarter" idx="5"/>
          </p:nvPr>
        </p:nvSpPr>
        <p:spPr/>
        <p:txBody>
          <a:bodyPr/>
          <a:lstStyle/>
          <a:p>
            <a:fld id="{84226CE0-990C-46E7-85EA-49227E1A8615}" type="slidenum">
              <a:rPr lang="en-US" smtClean="0"/>
              <a:t>1</a:t>
            </a:fld>
            <a:endParaRPr lang="en-US"/>
          </a:p>
        </p:txBody>
      </p:sp>
    </p:spTree>
    <p:extLst>
      <p:ext uri="{BB962C8B-B14F-4D97-AF65-F5344CB8AC3E}">
        <p14:creationId xmlns:p14="http://schemas.microsoft.com/office/powerpoint/2010/main" val="9672314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River</a:t>
            </a:r>
            <a:r>
              <a:rPr lang="en-US" baseline="0" dirty="0"/>
              <a:t> = FREE = from http://commons.wikimedia.org/wiki/File:Wisla_075.jpg</a:t>
            </a:r>
            <a:endParaRPr lang="en-US" dirty="0"/>
          </a:p>
        </p:txBody>
      </p:sp>
      <p:sp>
        <p:nvSpPr>
          <p:cNvPr id="4" name="Slide Number Placeholder 3"/>
          <p:cNvSpPr>
            <a:spLocks noGrp="1"/>
          </p:cNvSpPr>
          <p:nvPr>
            <p:ph type="sldNum" sz="quarter" idx="10"/>
          </p:nvPr>
        </p:nvSpPr>
        <p:spPr/>
        <p:txBody>
          <a:bodyPr/>
          <a:lstStyle/>
          <a:p>
            <a:fld id="{410CF491-FFD1-4426-B7EA-D9D43276D8E7}" type="slidenum">
              <a:rPr lang="en-US" smtClean="0"/>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10CF491-FFD1-4426-B7EA-D9D43276D8E7}" type="slidenum">
              <a:rPr lang="en-US" smtClean="0"/>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Ear and eye = FREE = </a:t>
            </a:r>
            <a:r>
              <a:rPr lang="en-US" dirty="0">
                <a:hlinkClick r:id="rId3"/>
              </a:rPr>
              <a:t>https://kids-flashcards.com/en/free-printable/face-flashcards-in-english#gsc.tab=0</a:t>
            </a:r>
            <a:endParaRPr lang="en-US" dirty="0"/>
          </a:p>
        </p:txBody>
      </p:sp>
      <p:sp>
        <p:nvSpPr>
          <p:cNvPr id="4" name="Slide Number Placeholder 3"/>
          <p:cNvSpPr>
            <a:spLocks noGrp="1"/>
          </p:cNvSpPr>
          <p:nvPr>
            <p:ph type="sldNum" sz="quarter" idx="10"/>
          </p:nvPr>
        </p:nvSpPr>
        <p:spPr/>
        <p:txBody>
          <a:bodyPr/>
          <a:lstStyle/>
          <a:p>
            <a:fld id="{410CF491-FFD1-4426-B7EA-D9D43276D8E7}" type="slidenum">
              <a:rPr lang="en-US" smtClean="0"/>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Great Pyramid= FREE = from http://upload.wikimedia.org/wikipedia/commons/e/e3/Kheops-Pyramid.jpg</a:t>
            </a:r>
          </a:p>
          <a:p>
            <a:endParaRPr lang="en-US" dirty="0"/>
          </a:p>
          <a:p>
            <a:r>
              <a:rPr lang="en-US" dirty="0"/>
              <a:t>Luxor Hotel Vegas</a:t>
            </a:r>
            <a:r>
              <a:rPr lang="en-US" baseline="0" dirty="0"/>
              <a:t> = FREE = from http://commons.wikimedia.org/wiki/File:The_Luxor_From_Airport.jpg</a:t>
            </a:r>
            <a:endParaRPr lang="en-US" dirty="0"/>
          </a:p>
        </p:txBody>
      </p:sp>
      <p:sp>
        <p:nvSpPr>
          <p:cNvPr id="4" name="Slide Number Placeholder 3"/>
          <p:cNvSpPr>
            <a:spLocks noGrp="1"/>
          </p:cNvSpPr>
          <p:nvPr>
            <p:ph type="sldNum" sz="quarter" idx="10"/>
          </p:nvPr>
        </p:nvSpPr>
        <p:spPr/>
        <p:txBody>
          <a:bodyPr/>
          <a:lstStyle/>
          <a:p>
            <a:fld id="{410CF491-FFD1-4426-B7EA-D9D43276D8E7}" type="slidenum">
              <a:rPr lang="en-US" smtClean="0"/>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Egyptian Obelisk = FREE =</a:t>
            </a:r>
            <a:r>
              <a:rPr lang="en-US" baseline="0" dirty="0"/>
              <a:t> from http://commons.wikimedia.org/wiki/File:Heliopolis200501.JPG </a:t>
            </a:r>
          </a:p>
          <a:p>
            <a:endParaRPr lang="en-US" baseline="0" dirty="0"/>
          </a:p>
          <a:p>
            <a:r>
              <a:rPr lang="en-US" baseline="0" dirty="0"/>
              <a:t>Washington Monument = FREE = from http://commons.wikimedia.org/wiki/File:Washington_Monument_Dusk_Jan_2006.jpg</a:t>
            </a:r>
          </a:p>
          <a:p>
            <a:endParaRPr lang="en-US" baseline="0" dirty="0"/>
          </a:p>
          <a:p>
            <a:r>
              <a:rPr lang="en-US" baseline="0" dirty="0"/>
              <a:t>Sears towers = FREE = from http://upload.wikimedia.org/wikipedia/commons/e/e5/Sears_tower_orthogonal.jpg</a:t>
            </a:r>
            <a:endParaRPr lang="en-US" dirty="0"/>
          </a:p>
        </p:txBody>
      </p:sp>
      <p:sp>
        <p:nvSpPr>
          <p:cNvPr id="4" name="Slide Number Placeholder 3"/>
          <p:cNvSpPr>
            <a:spLocks noGrp="1"/>
          </p:cNvSpPr>
          <p:nvPr>
            <p:ph type="sldNum" sz="quarter" idx="10"/>
          </p:nvPr>
        </p:nvSpPr>
        <p:spPr/>
        <p:txBody>
          <a:bodyPr/>
          <a:lstStyle/>
          <a:p>
            <a:fld id="{410CF491-FFD1-4426-B7EA-D9D43276D8E7}" type="slidenum">
              <a:rPr lang="en-US" smtClean="0"/>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Even worse in our day = Cancel Culture!</a:t>
            </a:r>
          </a:p>
        </p:txBody>
      </p:sp>
      <p:sp>
        <p:nvSpPr>
          <p:cNvPr id="4" name="Slide Number Placeholder 3"/>
          <p:cNvSpPr>
            <a:spLocks noGrp="1"/>
          </p:cNvSpPr>
          <p:nvPr>
            <p:ph type="sldNum" sz="quarter" idx="10"/>
          </p:nvPr>
        </p:nvSpPr>
        <p:spPr/>
        <p:txBody>
          <a:bodyPr/>
          <a:lstStyle/>
          <a:p>
            <a:fld id="{410CF491-FFD1-4426-B7EA-D9D43276D8E7}" type="slidenum">
              <a:rPr lang="en-US" smtClean="0"/>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10CF491-FFD1-4426-B7EA-D9D43276D8E7}" type="slidenum">
              <a:rPr lang="en-US" smtClean="0"/>
              <a:pPr/>
              <a:t>17</a:t>
            </a:fld>
            <a:endParaRPr lang="en-US"/>
          </a:p>
        </p:txBody>
      </p:sp>
    </p:spTree>
    <p:extLst>
      <p:ext uri="{BB962C8B-B14F-4D97-AF65-F5344CB8AC3E}">
        <p14:creationId xmlns:p14="http://schemas.microsoft.com/office/powerpoint/2010/main" val="16384216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10CF491-FFD1-4426-B7EA-D9D43276D8E7}" type="slidenum">
              <a:rPr lang="en-US" smtClean="0"/>
              <a:pPr/>
              <a:t>18</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hlinkClick r:id="rId3"/>
              </a:rPr>
              <a:t>https://commons.wikimedia.org/wiki/File:Debris_pile_at_Ground_Zero-World_Trade_Center_site-NYC.jpg</a:t>
            </a:r>
            <a:endParaRPr lang="en-US" dirty="0"/>
          </a:p>
          <a:p>
            <a:endParaRPr lang="en-US" dirty="0"/>
          </a:p>
          <a:p>
            <a:r>
              <a:rPr lang="en-US" dirty="0"/>
              <a:t>Not everything can be changed or fixed!  </a:t>
            </a:r>
          </a:p>
          <a:p>
            <a:endParaRPr lang="en-US" dirty="0"/>
          </a:p>
          <a:p>
            <a:r>
              <a:rPr lang="en-US" dirty="0"/>
              <a:t>Abortion can not be fixed—you cannot bring the baby back!. </a:t>
            </a:r>
          </a:p>
        </p:txBody>
      </p:sp>
      <p:sp>
        <p:nvSpPr>
          <p:cNvPr id="4" name="Slide Number Placeholder 3"/>
          <p:cNvSpPr>
            <a:spLocks noGrp="1"/>
          </p:cNvSpPr>
          <p:nvPr>
            <p:ph type="sldNum" sz="quarter" idx="10"/>
          </p:nvPr>
        </p:nvSpPr>
        <p:spPr/>
        <p:txBody>
          <a:bodyPr/>
          <a:lstStyle/>
          <a:p>
            <a:fld id="{410CF491-FFD1-4426-B7EA-D9D43276D8E7}" type="slidenum">
              <a:rPr lang="en-US" smtClean="0"/>
              <a:pPr/>
              <a:t>19</a:t>
            </a:fld>
            <a:endParaRPr lang="en-US"/>
          </a:p>
        </p:txBody>
      </p:sp>
    </p:spTree>
    <p:extLst>
      <p:ext uri="{BB962C8B-B14F-4D97-AF65-F5344CB8AC3E}">
        <p14:creationId xmlns:p14="http://schemas.microsoft.com/office/powerpoint/2010/main" val="12688507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10CF491-FFD1-4426-B7EA-D9D43276D8E7}" type="slidenum">
              <a:rPr lang="en-US" smtClean="0"/>
              <a:pPr/>
              <a:t>20</a:t>
            </a:fld>
            <a:endParaRPr lang="en-US"/>
          </a:p>
        </p:txBody>
      </p:sp>
    </p:spTree>
    <p:extLst>
      <p:ext uri="{BB962C8B-B14F-4D97-AF65-F5344CB8AC3E}">
        <p14:creationId xmlns:p14="http://schemas.microsoft.com/office/powerpoint/2010/main" val="19220824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Solomon = FREE = from </a:t>
            </a:r>
          </a:p>
          <a:p>
            <a:endParaRPr lang="en-US" dirty="0"/>
          </a:p>
          <a:p>
            <a:r>
              <a:rPr lang="en-US" dirty="0"/>
              <a:t>The words of </a:t>
            </a:r>
            <a:r>
              <a:rPr lang="en-US" dirty="0" err="1"/>
              <a:t>Koheleth</a:t>
            </a:r>
            <a:r>
              <a:rPr lang="en-US" dirty="0"/>
              <a:t>  (LXX = </a:t>
            </a:r>
            <a:r>
              <a:rPr lang="en-US" dirty="0" err="1"/>
              <a:t>ekklesiastou</a:t>
            </a:r>
            <a:r>
              <a:rPr lang="en-US" dirty="0"/>
              <a:t>) = Teacher/Preacher  = Name of the Book.  When you say </a:t>
            </a:r>
            <a:r>
              <a:rPr lang="en-US" dirty="0" err="1"/>
              <a:t>Ecclesiates</a:t>
            </a:r>
            <a:r>
              <a:rPr lang="en-US" dirty="0"/>
              <a:t> you are speaking Greek – it means Teacher/preacher.  </a:t>
            </a:r>
          </a:p>
          <a:p>
            <a:endParaRPr lang="en-US" dirty="0"/>
          </a:p>
          <a:p>
            <a:r>
              <a:rPr lang="en-US" dirty="0"/>
              <a:t>Whose words  -- Son of David who is king in Jerusalem  (</a:t>
            </a:r>
            <a:r>
              <a:rPr lang="en-US" dirty="0" err="1"/>
              <a:t>tracitionally</a:t>
            </a:r>
            <a:r>
              <a:rPr lang="en-US" dirty="0"/>
              <a:t> taken to be Solomon) </a:t>
            </a:r>
          </a:p>
          <a:p>
            <a:endParaRPr lang="en-US" dirty="0"/>
          </a:p>
          <a:p>
            <a:r>
              <a:rPr lang="en-US" dirty="0"/>
              <a:t>While Proverbs and Song of Songs was probably written in his younger days—Ecclesiastes was most likely written in his latter reflective years of old age. </a:t>
            </a:r>
          </a:p>
        </p:txBody>
      </p:sp>
      <p:sp>
        <p:nvSpPr>
          <p:cNvPr id="4" name="Slide Number Placeholder 3"/>
          <p:cNvSpPr>
            <a:spLocks noGrp="1"/>
          </p:cNvSpPr>
          <p:nvPr>
            <p:ph type="sldNum" sz="quarter" idx="10"/>
          </p:nvPr>
        </p:nvSpPr>
        <p:spPr/>
        <p:txBody>
          <a:bodyPr/>
          <a:lstStyle/>
          <a:p>
            <a:fld id="{410CF491-FFD1-4426-B7EA-D9D43276D8E7}" type="slidenum">
              <a:rPr lang="en-US" smtClean="0"/>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10CF491-FFD1-4426-B7EA-D9D43276D8E7}" type="slidenum">
              <a:rPr lang="en-US" smtClean="0"/>
              <a:pPr/>
              <a:t>21</a:t>
            </a:fld>
            <a:endParaRPr lang="en-US"/>
          </a:p>
        </p:txBody>
      </p:sp>
    </p:spTree>
    <p:extLst>
      <p:ext uri="{BB962C8B-B14F-4D97-AF65-F5344CB8AC3E}">
        <p14:creationId xmlns:p14="http://schemas.microsoft.com/office/powerpoint/2010/main" val="300556180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 more you learn – the more you know you don’t know!</a:t>
            </a:r>
          </a:p>
          <a:p>
            <a:endParaRPr lang="en-US" dirty="0"/>
          </a:p>
          <a:p>
            <a:r>
              <a:rPr lang="en-US" dirty="0"/>
              <a:t>All goes back to Eden – Promised to have eyes open KNOWING good and evil.  And brought sin and misery.  It was a false promise.  </a:t>
            </a:r>
          </a:p>
        </p:txBody>
      </p:sp>
      <p:sp>
        <p:nvSpPr>
          <p:cNvPr id="4" name="Slide Number Placeholder 3"/>
          <p:cNvSpPr>
            <a:spLocks noGrp="1"/>
          </p:cNvSpPr>
          <p:nvPr>
            <p:ph type="sldNum" sz="quarter" idx="10"/>
          </p:nvPr>
        </p:nvSpPr>
        <p:spPr/>
        <p:txBody>
          <a:bodyPr/>
          <a:lstStyle/>
          <a:p>
            <a:fld id="{410CF491-FFD1-4426-B7EA-D9D43276D8E7}" type="slidenum">
              <a:rPr lang="en-US" smtClean="0"/>
              <a:pPr/>
              <a:t>22</a:t>
            </a:fld>
            <a:endParaRPr lang="en-US"/>
          </a:p>
        </p:txBody>
      </p:sp>
    </p:spTree>
    <p:extLst>
      <p:ext uri="{BB962C8B-B14F-4D97-AF65-F5344CB8AC3E}">
        <p14:creationId xmlns:p14="http://schemas.microsoft.com/office/powerpoint/2010/main" val="62867604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hlinkClick r:id="rId3"/>
              </a:rPr>
              <a:t>https://upload.wikimedia.org/wikipedia/commons/3/34/%22Miracle_Cure%21%22_Health_Fraud_Scams_%288528312890%29.jpg</a:t>
            </a:r>
            <a:endParaRPr lang="en-US" dirty="0"/>
          </a:p>
          <a:p>
            <a:endParaRPr lang="en-US" dirty="0"/>
          </a:p>
          <a:p>
            <a:r>
              <a:rPr lang="en-US" dirty="0"/>
              <a:t>The cure is not found in chapter 1;  you have to go to the end of the book, to the last chapter, chapter 12.:8ff.</a:t>
            </a:r>
          </a:p>
        </p:txBody>
      </p:sp>
      <p:sp>
        <p:nvSpPr>
          <p:cNvPr id="4" name="Slide Number Placeholder 3"/>
          <p:cNvSpPr>
            <a:spLocks noGrp="1"/>
          </p:cNvSpPr>
          <p:nvPr>
            <p:ph type="sldNum" sz="quarter" idx="10"/>
          </p:nvPr>
        </p:nvSpPr>
        <p:spPr/>
        <p:txBody>
          <a:bodyPr/>
          <a:lstStyle/>
          <a:p>
            <a:fld id="{410CF491-FFD1-4426-B7EA-D9D43276D8E7}" type="slidenum">
              <a:rPr lang="en-US" smtClean="0"/>
              <a:pPr/>
              <a:t>23</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10CF491-FFD1-4426-B7EA-D9D43276D8E7}" type="slidenum">
              <a:rPr lang="en-US" smtClean="0"/>
              <a:pPr/>
              <a:t>24</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10CF491-FFD1-4426-B7EA-D9D43276D8E7}" type="slidenum">
              <a:rPr lang="en-US" smtClean="0"/>
              <a:pPr/>
              <a:t>25</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hlinkClick r:id="rId3"/>
              </a:rPr>
              <a:t>https://www.pikrepo.com/fanmg/brown-book-beside-brown-bookend</a:t>
            </a:r>
            <a:endParaRPr lang="en-US" dirty="0"/>
          </a:p>
        </p:txBody>
      </p:sp>
      <p:sp>
        <p:nvSpPr>
          <p:cNvPr id="4" name="Slide Number Placeholder 3"/>
          <p:cNvSpPr>
            <a:spLocks noGrp="1"/>
          </p:cNvSpPr>
          <p:nvPr>
            <p:ph type="sldNum" sz="quarter" idx="10"/>
          </p:nvPr>
        </p:nvSpPr>
        <p:spPr/>
        <p:txBody>
          <a:bodyPr/>
          <a:lstStyle/>
          <a:p>
            <a:fld id="{410CF491-FFD1-4426-B7EA-D9D43276D8E7}" type="slidenum">
              <a:rPr lang="en-US" smtClean="0"/>
              <a:pPr/>
              <a:t>26</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I’m not sure everyone grapes the significance of the Bible being God’s Word.  </a:t>
            </a:r>
          </a:p>
          <a:p>
            <a:endParaRPr lang="en-US" dirty="0"/>
          </a:p>
          <a:p>
            <a:r>
              <a:rPr lang="en-US" dirty="0"/>
              <a:t>Do you believe this book is God’s Word.  It is inspired by God.  It is </a:t>
            </a:r>
            <a:r>
              <a:rPr lang="en-US" dirty="0" err="1"/>
              <a:t>Authorataative</a:t>
            </a:r>
            <a:r>
              <a:rPr lang="en-US" dirty="0"/>
              <a:t> for your life and beliefs, It is inerrant.  </a:t>
            </a:r>
          </a:p>
          <a:p>
            <a:endParaRPr lang="en-US" dirty="0"/>
          </a:p>
          <a:p>
            <a:r>
              <a:rPr lang="en-US" dirty="0"/>
              <a:t>IT IS TRUE!!!</a:t>
            </a:r>
          </a:p>
        </p:txBody>
      </p:sp>
      <p:sp>
        <p:nvSpPr>
          <p:cNvPr id="4" name="Slide Number Placeholder 3"/>
          <p:cNvSpPr>
            <a:spLocks noGrp="1"/>
          </p:cNvSpPr>
          <p:nvPr>
            <p:ph type="sldNum" sz="quarter" idx="10"/>
          </p:nvPr>
        </p:nvSpPr>
        <p:spPr/>
        <p:txBody>
          <a:bodyPr/>
          <a:lstStyle/>
          <a:p>
            <a:fld id="{410CF491-FFD1-4426-B7EA-D9D43276D8E7}" type="slidenum">
              <a:rPr lang="en-US" smtClean="0"/>
              <a:pPr/>
              <a:t>27</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Goad</a:t>
            </a:r>
            <a:r>
              <a:rPr lang="en-US" baseline="0" dirty="0"/>
              <a:t> = FREE = from http://commons.wikimedia.org/wiki/File:Spear_-_partyzana_-_in_Muzeum_Zag%C5%82%C4%99bia.JPG</a:t>
            </a:r>
            <a:endParaRPr lang="en-US" dirty="0"/>
          </a:p>
          <a:p>
            <a:endParaRPr lang="en-US" dirty="0"/>
          </a:p>
        </p:txBody>
      </p:sp>
      <p:sp>
        <p:nvSpPr>
          <p:cNvPr id="4" name="Slide Number Placeholder 3"/>
          <p:cNvSpPr>
            <a:spLocks noGrp="1"/>
          </p:cNvSpPr>
          <p:nvPr>
            <p:ph type="sldNum" sz="quarter" idx="10"/>
          </p:nvPr>
        </p:nvSpPr>
        <p:spPr/>
        <p:txBody>
          <a:bodyPr/>
          <a:lstStyle/>
          <a:p>
            <a:fld id="{410CF491-FFD1-4426-B7EA-D9D43276D8E7}" type="slidenum">
              <a:rPr lang="en-US" smtClean="0"/>
              <a:pPr/>
              <a:t>28</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Goad</a:t>
            </a:r>
            <a:r>
              <a:rPr lang="en-US" baseline="0" dirty="0"/>
              <a:t> = FREE = from http://commons.wikimedia.org/wiki/File:Spear_-_partyzana_-_in_Muzeum_Zag%C5%82%C4%99bia.JPG</a:t>
            </a:r>
          </a:p>
          <a:p>
            <a:endParaRPr lang="en-US" baseline="0" dirty="0"/>
          </a:p>
          <a:p>
            <a:r>
              <a:rPr lang="en-US" baseline="0" dirty="0"/>
              <a:t>Roman Tent Nails = FREE = from http://commons.wikimedia.org/wiki/File:Roman_Tent-pegs.jpg</a:t>
            </a:r>
            <a:endParaRPr lang="en-US" dirty="0"/>
          </a:p>
        </p:txBody>
      </p:sp>
      <p:sp>
        <p:nvSpPr>
          <p:cNvPr id="4" name="Slide Number Placeholder 3"/>
          <p:cNvSpPr>
            <a:spLocks noGrp="1"/>
          </p:cNvSpPr>
          <p:nvPr>
            <p:ph type="sldNum" sz="quarter" idx="10"/>
          </p:nvPr>
        </p:nvSpPr>
        <p:spPr/>
        <p:txBody>
          <a:bodyPr/>
          <a:lstStyle/>
          <a:p>
            <a:fld id="{410CF491-FFD1-4426-B7EA-D9D43276D8E7}" type="slidenum">
              <a:rPr lang="en-US" smtClean="0"/>
              <a:pPr/>
              <a:t>29</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Warning Sign</a:t>
            </a:r>
            <a:r>
              <a:rPr lang="en-US" baseline="0" dirty="0"/>
              <a:t> = FREE = from http://www.sxc.hu/browse.phtml?f=download&amp;id=991899</a:t>
            </a:r>
            <a:endParaRPr lang="en-US" dirty="0"/>
          </a:p>
        </p:txBody>
      </p:sp>
      <p:sp>
        <p:nvSpPr>
          <p:cNvPr id="4" name="Slide Number Placeholder 3"/>
          <p:cNvSpPr>
            <a:spLocks noGrp="1"/>
          </p:cNvSpPr>
          <p:nvPr>
            <p:ph type="sldNum" sz="quarter" idx="10"/>
          </p:nvPr>
        </p:nvSpPr>
        <p:spPr/>
        <p:txBody>
          <a:bodyPr/>
          <a:lstStyle/>
          <a:p>
            <a:fld id="{410CF491-FFD1-4426-B7EA-D9D43276D8E7}" type="slidenum">
              <a:rPr lang="en-US" smtClean="0"/>
              <a:pPr/>
              <a:t>30</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hlinkClick r:id="rId3"/>
              </a:rPr>
              <a:t>https://www.publicdomainpictures.net/en/view-image.php?image=44463&amp;picture=fuel-gauge</a:t>
            </a:r>
            <a:endParaRPr lang="en-US" dirty="0"/>
          </a:p>
          <a:p>
            <a:endParaRPr lang="en-US" dirty="0"/>
          </a:p>
          <a:p>
            <a:r>
              <a:rPr lang="en-US" dirty="0"/>
              <a:t>Meaningless = </a:t>
            </a:r>
            <a:r>
              <a:rPr lang="en-US" dirty="0" err="1"/>
              <a:t>hebel</a:t>
            </a:r>
            <a:r>
              <a:rPr lang="en-US" dirty="0"/>
              <a:t> (Hebrew) = emptiness as it was translated into the Greek using the Greek word for emptiness. </a:t>
            </a:r>
          </a:p>
          <a:p>
            <a:endParaRPr lang="en-US" dirty="0"/>
          </a:p>
          <a:p>
            <a:r>
              <a:rPr lang="en-US" dirty="0"/>
              <a:t>This term occurs 38 times in the book.  Notice the emphasis here four times in one verse and the final time here he adds “Everything” is meaningless or “</a:t>
            </a:r>
            <a:r>
              <a:rPr lang="en-US" dirty="0" err="1"/>
              <a:t>Emptty</a:t>
            </a:r>
            <a:r>
              <a:rPr lang="en-US" dirty="0"/>
              <a:t>”</a:t>
            </a:r>
          </a:p>
          <a:p>
            <a:endParaRPr lang="en-US" dirty="0"/>
          </a:p>
          <a:p>
            <a:r>
              <a:rPr lang="en-US" dirty="0"/>
              <a:t>This world and life itself is empty.  That’s his premise.  </a:t>
            </a:r>
          </a:p>
        </p:txBody>
      </p:sp>
      <p:sp>
        <p:nvSpPr>
          <p:cNvPr id="4" name="Slide Number Placeholder 3"/>
          <p:cNvSpPr>
            <a:spLocks noGrp="1"/>
          </p:cNvSpPr>
          <p:nvPr>
            <p:ph type="sldNum" sz="quarter" idx="10"/>
          </p:nvPr>
        </p:nvSpPr>
        <p:spPr/>
        <p:txBody>
          <a:bodyPr/>
          <a:lstStyle/>
          <a:p>
            <a:fld id="{410CF491-FFD1-4426-B7EA-D9D43276D8E7}" type="slidenum">
              <a:rPr lang="en-US" smtClean="0"/>
              <a:pPr/>
              <a:t>3</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Man praying = LICENSED</a:t>
            </a:r>
            <a:r>
              <a:rPr lang="en-US" baseline="0" dirty="0"/>
              <a:t> and NOT FOR REUSE.  To reuse elsewhere get a license from http://www.dreamstime.com/item.php?imageid=4274457</a:t>
            </a:r>
            <a:endParaRPr lang="en-US" dirty="0"/>
          </a:p>
          <a:p>
            <a:endParaRPr lang="en-US" dirty="0"/>
          </a:p>
        </p:txBody>
      </p:sp>
      <p:sp>
        <p:nvSpPr>
          <p:cNvPr id="4" name="Slide Number Placeholder 3"/>
          <p:cNvSpPr>
            <a:spLocks noGrp="1"/>
          </p:cNvSpPr>
          <p:nvPr>
            <p:ph type="sldNum" sz="quarter" idx="10"/>
          </p:nvPr>
        </p:nvSpPr>
        <p:spPr/>
        <p:txBody>
          <a:bodyPr/>
          <a:lstStyle/>
          <a:p>
            <a:fld id="{410CF491-FFD1-4426-B7EA-D9D43276D8E7}" type="slidenum">
              <a:rPr lang="en-US" smtClean="0"/>
              <a:pPr/>
              <a:t>32</a:t>
            </a:fld>
            <a:endParaRPr lang="en-US"/>
          </a:p>
        </p:txBody>
      </p:sp>
    </p:spTree>
    <p:extLst>
      <p:ext uri="{BB962C8B-B14F-4D97-AF65-F5344CB8AC3E}">
        <p14:creationId xmlns:p14="http://schemas.microsoft.com/office/powerpoint/2010/main" val="169392507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Man praying = LICENSED</a:t>
            </a:r>
            <a:r>
              <a:rPr lang="en-US" baseline="0" dirty="0"/>
              <a:t> and NOT FOR REUSE.  To reuse elsewhere get a license from http://www.dreamstime.com/item.php?imageid=4274457</a:t>
            </a:r>
            <a:endParaRPr lang="en-US" dirty="0"/>
          </a:p>
          <a:p>
            <a:endParaRPr lang="en-US" dirty="0"/>
          </a:p>
        </p:txBody>
      </p:sp>
      <p:sp>
        <p:nvSpPr>
          <p:cNvPr id="4" name="Slide Number Placeholder 3"/>
          <p:cNvSpPr>
            <a:spLocks noGrp="1"/>
          </p:cNvSpPr>
          <p:nvPr>
            <p:ph type="sldNum" sz="quarter" idx="10"/>
          </p:nvPr>
        </p:nvSpPr>
        <p:spPr/>
        <p:txBody>
          <a:bodyPr/>
          <a:lstStyle/>
          <a:p>
            <a:fld id="{410CF491-FFD1-4426-B7EA-D9D43276D8E7}" type="slidenum">
              <a:rPr lang="en-US" smtClean="0"/>
              <a:pPr/>
              <a:t>33</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Man praying = LICENSED</a:t>
            </a:r>
            <a:r>
              <a:rPr lang="en-US" baseline="0" dirty="0"/>
              <a:t> and NOT FOR REUSE.  To reuse elsewhere get a license from http://www.dreamstime.com/item.php?imageid=4274457</a:t>
            </a:r>
            <a:endParaRPr lang="en-US" dirty="0"/>
          </a:p>
          <a:p>
            <a:endParaRPr lang="en-US" dirty="0"/>
          </a:p>
        </p:txBody>
      </p:sp>
      <p:sp>
        <p:nvSpPr>
          <p:cNvPr id="4" name="Slide Number Placeholder 3"/>
          <p:cNvSpPr>
            <a:spLocks noGrp="1"/>
          </p:cNvSpPr>
          <p:nvPr>
            <p:ph type="sldNum" sz="quarter" idx="10"/>
          </p:nvPr>
        </p:nvSpPr>
        <p:spPr/>
        <p:txBody>
          <a:bodyPr/>
          <a:lstStyle/>
          <a:p>
            <a:fld id="{410CF491-FFD1-4426-B7EA-D9D43276D8E7}" type="slidenum">
              <a:rPr lang="en-US" smtClean="0"/>
              <a:pPr/>
              <a:t>34</a:t>
            </a:fld>
            <a:endParaRPr lang="en-US"/>
          </a:p>
        </p:txBody>
      </p:sp>
    </p:spTree>
    <p:extLst>
      <p:ext uri="{BB962C8B-B14F-4D97-AF65-F5344CB8AC3E}">
        <p14:creationId xmlns:p14="http://schemas.microsoft.com/office/powerpoint/2010/main" val="119105242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Finger Pointing = FREE = from http://www.sxc.hu/browse.phtml?f=download&amp;id=534732</a:t>
            </a:r>
          </a:p>
          <a:p>
            <a:endParaRPr lang="en-US" dirty="0"/>
          </a:p>
          <a:p>
            <a:r>
              <a:rPr lang="en-US" dirty="0"/>
              <a:t>Notice the italicized words.  They are added for clarification. </a:t>
            </a:r>
          </a:p>
          <a:p>
            <a:endParaRPr lang="en-US" dirty="0"/>
          </a:p>
          <a:p>
            <a:r>
              <a:rPr lang="en-US" dirty="0"/>
              <a:t>Really, it says “this is the whole” thing!  This is it in it’s totality. </a:t>
            </a:r>
          </a:p>
          <a:p>
            <a:endParaRPr lang="en-US" dirty="0"/>
          </a:p>
          <a:p>
            <a:r>
              <a:rPr lang="en-US" dirty="0"/>
              <a:t>1 Cor 10:31 </a:t>
            </a:r>
          </a:p>
        </p:txBody>
      </p:sp>
      <p:sp>
        <p:nvSpPr>
          <p:cNvPr id="4" name="Slide Number Placeholder 3"/>
          <p:cNvSpPr>
            <a:spLocks noGrp="1"/>
          </p:cNvSpPr>
          <p:nvPr>
            <p:ph type="sldNum" sz="quarter" idx="10"/>
          </p:nvPr>
        </p:nvSpPr>
        <p:spPr/>
        <p:txBody>
          <a:bodyPr/>
          <a:lstStyle/>
          <a:p>
            <a:fld id="{410CF491-FFD1-4426-B7EA-D9D43276D8E7}" type="slidenum">
              <a:rPr lang="en-US" smtClean="0"/>
              <a:pPr/>
              <a:t>35</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Scales</a:t>
            </a:r>
            <a:r>
              <a:rPr lang="en-US" baseline="0" dirty="0"/>
              <a:t> = FREE </a:t>
            </a:r>
            <a:r>
              <a:rPr lang="en-US" baseline="0"/>
              <a:t>= from http://commons.wikimedia.org/wiki/File:Scale_of_justice_2_new.jpeg</a:t>
            </a:r>
            <a:endParaRPr lang="en-US" dirty="0"/>
          </a:p>
        </p:txBody>
      </p:sp>
      <p:sp>
        <p:nvSpPr>
          <p:cNvPr id="4" name="Slide Number Placeholder 3"/>
          <p:cNvSpPr>
            <a:spLocks noGrp="1"/>
          </p:cNvSpPr>
          <p:nvPr>
            <p:ph type="sldNum" sz="quarter" idx="10"/>
          </p:nvPr>
        </p:nvSpPr>
        <p:spPr/>
        <p:txBody>
          <a:bodyPr/>
          <a:lstStyle/>
          <a:p>
            <a:fld id="{410CF491-FFD1-4426-B7EA-D9D43276D8E7}" type="slidenum">
              <a:rPr lang="en-US" smtClean="0"/>
              <a:pPr/>
              <a:t>36</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Splash </a:t>
            </a:r>
            <a:r>
              <a:rPr lang="en-US" dirty="0">
                <a:hlinkClick r:id="rId3"/>
              </a:rPr>
              <a:t>https://www.premioscodespa.com/</a:t>
            </a:r>
            <a:endParaRPr lang="en-US" dirty="0"/>
          </a:p>
        </p:txBody>
      </p:sp>
      <p:sp>
        <p:nvSpPr>
          <p:cNvPr id="4" name="Slide Number Placeholder 3"/>
          <p:cNvSpPr>
            <a:spLocks noGrp="1"/>
          </p:cNvSpPr>
          <p:nvPr>
            <p:ph type="sldNum" sz="quarter" idx="5"/>
          </p:nvPr>
        </p:nvSpPr>
        <p:spPr/>
        <p:txBody>
          <a:bodyPr/>
          <a:lstStyle/>
          <a:p>
            <a:fld id="{84226CE0-990C-46E7-85EA-49227E1A8615}" type="slidenum">
              <a:rPr lang="en-US" smtClean="0"/>
              <a:t>38</a:t>
            </a:fld>
            <a:endParaRPr lang="en-US"/>
          </a:p>
        </p:txBody>
      </p:sp>
    </p:spTree>
    <p:extLst>
      <p:ext uri="{BB962C8B-B14F-4D97-AF65-F5344CB8AC3E}">
        <p14:creationId xmlns:p14="http://schemas.microsoft.com/office/powerpoint/2010/main" val="14929004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hlinkClick r:id="rId3"/>
              </a:rPr>
              <a:t>https://pxhere.com/en/photo/983717</a:t>
            </a:r>
            <a:endParaRPr lang="en-US" dirty="0"/>
          </a:p>
          <a:p>
            <a:endParaRPr lang="en-US" dirty="0"/>
          </a:p>
          <a:p>
            <a:r>
              <a:rPr lang="en-US" dirty="0"/>
              <a:t>What’s the gain, profit, surplus, what is left after the labor.  It’s the opposite of empty.  What do you get, what do you gain by living? </a:t>
            </a:r>
          </a:p>
          <a:p>
            <a:endParaRPr lang="en-US" dirty="0"/>
          </a:p>
          <a:p>
            <a:r>
              <a:rPr lang="en-US" dirty="0"/>
              <a:t>Here’s the rhetorical question = what do you gain from everything you do, if everything is meaningless.  “What is the Use of anything!  So pessimistic!</a:t>
            </a:r>
          </a:p>
          <a:p>
            <a:endParaRPr lang="en-US" dirty="0"/>
          </a:p>
        </p:txBody>
      </p:sp>
      <p:sp>
        <p:nvSpPr>
          <p:cNvPr id="4" name="Slide Number Placeholder 3"/>
          <p:cNvSpPr>
            <a:spLocks noGrp="1"/>
          </p:cNvSpPr>
          <p:nvPr>
            <p:ph type="sldNum" sz="quarter" idx="10"/>
          </p:nvPr>
        </p:nvSpPr>
        <p:spPr/>
        <p:txBody>
          <a:bodyPr/>
          <a:lstStyle/>
          <a:p>
            <a:fld id="{410CF491-FFD1-4426-B7EA-D9D43276D8E7}" type="slidenum">
              <a:rPr lang="en-US" smtClean="0"/>
              <a:pPr/>
              <a:t>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hlinkClick r:id="rId3"/>
              </a:rPr>
              <a:t>https://www.jpl.nasa.gov/news/news.php?feature=4541</a:t>
            </a:r>
            <a:endParaRPr lang="en-US" dirty="0"/>
          </a:p>
          <a:p>
            <a:endParaRPr lang="en-US" dirty="0"/>
          </a:p>
          <a:p>
            <a:r>
              <a:rPr lang="en-US" dirty="0"/>
              <a:t>Under the sun is his way of saying here on earth.  Horizontal living.  Not vertically with heaven and God in mind.  </a:t>
            </a:r>
          </a:p>
          <a:p>
            <a:endParaRPr lang="en-US" dirty="0"/>
          </a:p>
          <a:p>
            <a:r>
              <a:rPr lang="en-US" dirty="0"/>
              <a:t>Living for yourself and the stuff of this earth = is meaningless!!!!   It is empty!.  </a:t>
            </a:r>
          </a:p>
          <a:p>
            <a:endParaRPr lang="en-US" dirty="0"/>
          </a:p>
        </p:txBody>
      </p:sp>
      <p:sp>
        <p:nvSpPr>
          <p:cNvPr id="4" name="Slide Number Placeholder 3"/>
          <p:cNvSpPr>
            <a:spLocks noGrp="1"/>
          </p:cNvSpPr>
          <p:nvPr>
            <p:ph type="sldNum" sz="quarter" idx="10"/>
          </p:nvPr>
        </p:nvSpPr>
        <p:spPr/>
        <p:txBody>
          <a:bodyPr/>
          <a:lstStyle/>
          <a:p>
            <a:fld id="{410CF491-FFD1-4426-B7EA-D9D43276D8E7}" type="slidenum">
              <a:rPr lang="en-US" smtClean="0"/>
              <a:pPr/>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Now he begins to illustrate the empty meaninglessness by the cycles of life.  </a:t>
            </a:r>
          </a:p>
          <a:p>
            <a:endParaRPr lang="en-US" dirty="0"/>
          </a:p>
        </p:txBody>
      </p:sp>
      <p:sp>
        <p:nvSpPr>
          <p:cNvPr id="4" name="Slide Number Placeholder 3"/>
          <p:cNvSpPr>
            <a:spLocks noGrp="1"/>
          </p:cNvSpPr>
          <p:nvPr>
            <p:ph type="sldNum" sz="quarter" idx="10"/>
          </p:nvPr>
        </p:nvSpPr>
        <p:spPr/>
        <p:txBody>
          <a:bodyPr/>
          <a:lstStyle/>
          <a:p>
            <a:fld id="{410CF491-FFD1-4426-B7EA-D9D43276D8E7}" type="slidenum">
              <a:rPr lang="en-US" smtClean="0"/>
              <a:pPr/>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Old</a:t>
            </a:r>
            <a:r>
              <a:rPr lang="en-US" baseline="0" dirty="0"/>
              <a:t> family picture = FREE = from http://www.sxc.hu/photo/517748</a:t>
            </a:r>
            <a:endParaRPr lang="en-US" dirty="0"/>
          </a:p>
        </p:txBody>
      </p:sp>
      <p:sp>
        <p:nvSpPr>
          <p:cNvPr id="4" name="Slide Number Placeholder 3"/>
          <p:cNvSpPr>
            <a:spLocks noGrp="1"/>
          </p:cNvSpPr>
          <p:nvPr>
            <p:ph type="sldNum" sz="quarter" idx="10"/>
          </p:nvPr>
        </p:nvSpPr>
        <p:spPr/>
        <p:txBody>
          <a:bodyPr/>
          <a:lstStyle/>
          <a:p>
            <a:fld id="{410CF491-FFD1-4426-B7EA-D9D43276D8E7}" type="slidenum">
              <a:rPr lang="en-US" smtClean="0"/>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Sun = FREE = from http://commons.wikimedia.org/wiki/File:The_sun_fire_sky.JPG</a:t>
            </a:r>
          </a:p>
        </p:txBody>
      </p:sp>
      <p:sp>
        <p:nvSpPr>
          <p:cNvPr id="4" name="Slide Number Placeholder 3"/>
          <p:cNvSpPr>
            <a:spLocks noGrp="1"/>
          </p:cNvSpPr>
          <p:nvPr>
            <p:ph type="sldNum" sz="quarter" idx="10"/>
          </p:nvPr>
        </p:nvSpPr>
        <p:spPr/>
        <p:txBody>
          <a:bodyPr/>
          <a:lstStyle/>
          <a:p>
            <a:fld id="{410CF491-FFD1-4426-B7EA-D9D43276D8E7}" type="slidenum">
              <a:rPr lang="en-US" smtClean="0"/>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Tornado = FREE = from http://upload.wikimedia.org/wikipedia/commons/9/98/F5_tornado_Elie_Manitoba_2007.jpg</a:t>
            </a:r>
          </a:p>
        </p:txBody>
      </p:sp>
      <p:sp>
        <p:nvSpPr>
          <p:cNvPr id="4" name="Slide Number Placeholder 3"/>
          <p:cNvSpPr>
            <a:spLocks noGrp="1"/>
          </p:cNvSpPr>
          <p:nvPr>
            <p:ph type="sldNum" sz="quarter" idx="10"/>
          </p:nvPr>
        </p:nvSpPr>
        <p:spPr/>
        <p:txBody>
          <a:bodyPr/>
          <a:lstStyle/>
          <a:p>
            <a:fld id="{410CF491-FFD1-4426-B7EA-D9D43276D8E7}" type="slidenum">
              <a:rPr lang="en-US" smtClean="0"/>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42259B-228E-4593-AA8D-3487BD2D797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5DCED23-A684-449E-8D9B-2E12482C32C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FB4C48F-E1DE-41B8-937A-7A9F74F3A983}"/>
              </a:ext>
            </a:extLst>
          </p:cNvPr>
          <p:cNvSpPr>
            <a:spLocks noGrp="1"/>
          </p:cNvSpPr>
          <p:nvPr>
            <p:ph type="dt" sz="half" idx="10"/>
          </p:nvPr>
        </p:nvSpPr>
        <p:spPr/>
        <p:txBody>
          <a:bodyPr/>
          <a:lstStyle/>
          <a:p>
            <a:fld id="{F00D2D8A-D702-4916-BF68-92D0FEEB1AD6}" type="datetimeFigureOut">
              <a:rPr lang="en-US" smtClean="0"/>
              <a:t>5/20/2021</a:t>
            </a:fld>
            <a:endParaRPr lang="en-US"/>
          </a:p>
        </p:txBody>
      </p:sp>
      <p:sp>
        <p:nvSpPr>
          <p:cNvPr id="5" name="Footer Placeholder 4">
            <a:extLst>
              <a:ext uri="{FF2B5EF4-FFF2-40B4-BE49-F238E27FC236}">
                <a16:creationId xmlns:a16="http://schemas.microsoft.com/office/drawing/2014/main" id="{3CB1D7A9-E385-4163-8245-E86BC425FF6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4A9BCB8-BD38-4541-A163-8A9238C7EC1E}"/>
              </a:ext>
            </a:extLst>
          </p:cNvPr>
          <p:cNvSpPr>
            <a:spLocks noGrp="1"/>
          </p:cNvSpPr>
          <p:nvPr>
            <p:ph type="sldNum" sz="quarter" idx="12"/>
          </p:nvPr>
        </p:nvSpPr>
        <p:spPr/>
        <p:txBody>
          <a:bodyPr/>
          <a:lstStyle/>
          <a:p>
            <a:fld id="{84A0AE5E-9D5E-45FA-B25A-6A05A9F3D5C5}" type="slidenum">
              <a:rPr lang="en-US" smtClean="0"/>
              <a:t>‹#›</a:t>
            </a:fld>
            <a:endParaRPr lang="en-US"/>
          </a:p>
        </p:txBody>
      </p:sp>
    </p:spTree>
    <p:extLst>
      <p:ext uri="{BB962C8B-B14F-4D97-AF65-F5344CB8AC3E}">
        <p14:creationId xmlns:p14="http://schemas.microsoft.com/office/powerpoint/2010/main" val="18083129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DC2338-43B2-4555-A412-0F7D9087281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FB9BADF-52D5-4E52-A640-A2F77C5D746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CAF8314-4A72-4008-8C44-667FE113C728}"/>
              </a:ext>
            </a:extLst>
          </p:cNvPr>
          <p:cNvSpPr>
            <a:spLocks noGrp="1"/>
          </p:cNvSpPr>
          <p:nvPr>
            <p:ph type="dt" sz="half" idx="10"/>
          </p:nvPr>
        </p:nvSpPr>
        <p:spPr/>
        <p:txBody>
          <a:bodyPr/>
          <a:lstStyle/>
          <a:p>
            <a:fld id="{F00D2D8A-D702-4916-BF68-92D0FEEB1AD6}" type="datetimeFigureOut">
              <a:rPr lang="en-US" smtClean="0"/>
              <a:t>5/20/2021</a:t>
            </a:fld>
            <a:endParaRPr lang="en-US"/>
          </a:p>
        </p:txBody>
      </p:sp>
      <p:sp>
        <p:nvSpPr>
          <p:cNvPr id="5" name="Footer Placeholder 4">
            <a:extLst>
              <a:ext uri="{FF2B5EF4-FFF2-40B4-BE49-F238E27FC236}">
                <a16:creationId xmlns:a16="http://schemas.microsoft.com/office/drawing/2014/main" id="{77EE1F2B-31C9-4106-8580-EAD13B65219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DA58BC1-C91C-4E57-9524-E7125F0E7C00}"/>
              </a:ext>
            </a:extLst>
          </p:cNvPr>
          <p:cNvSpPr>
            <a:spLocks noGrp="1"/>
          </p:cNvSpPr>
          <p:nvPr>
            <p:ph type="sldNum" sz="quarter" idx="12"/>
          </p:nvPr>
        </p:nvSpPr>
        <p:spPr/>
        <p:txBody>
          <a:bodyPr/>
          <a:lstStyle/>
          <a:p>
            <a:fld id="{84A0AE5E-9D5E-45FA-B25A-6A05A9F3D5C5}" type="slidenum">
              <a:rPr lang="en-US" smtClean="0"/>
              <a:t>‹#›</a:t>
            </a:fld>
            <a:endParaRPr lang="en-US"/>
          </a:p>
        </p:txBody>
      </p:sp>
    </p:spTree>
    <p:extLst>
      <p:ext uri="{BB962C8B-B14F-4D97-AF65-F5344CB8AC3E}">
        <p14:creationId xmlns:p14="http://schemas.microsoft.com/office/powerpoint/2010/main" val="39480938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181F09B-0BEC-43A2-B2DA-10F4BBBF67D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ACDF0F0-EC9B-4B02-98B1-1DA2E9C49A6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4E5535E-969B-45C8-86E4-634065F9749A}"/>
              </a:ext>
            </a:extLst>
          </p:cNvPr>
          <p:cNvSpPr>
            <a:spLocks noGrp="1"/>
          </p:cNvSpPr>
          <p:nvPr>
            <p:ph type="dt" sz="half" idx="10"/>
          </p:nvPr>
        </p:nvSpPr>
        <p:spPr/>
        <p:txBody>
          <a:bodyPr/>
          <a:lstStyle/>
          <a:p>
            <a:fld id="{F00D2D8A-D702-4916-BF68-92D0FEEB1AD6}" type="datetimeFigureOut">
              <a:rPr lang="en-US" smtClean="0"/>
              <a:t>5/20/2021</a:t>
            </a:fld>
            <a:endParaRPr lang="en-US"/>
          </a:p>
        </p:txBody>
      </p:sp>
      <p:sp>
        <p:nvSpPr>
          <p:cNvPr id="5" name="Footer Placeholder 4">
            <a:extLst>
              <a:ext uri="{FF2B5EF4-FFF2-40B4-BE49-F238E27FC236}">
                <a16:creationId xmlns:a16="http://schemas.microsoft.com/office/drawing/2014/main" id="{BF659F34-9719-42D5-885A-6A2989DFA48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39DB84-7B70-4EFA-B1F0-70ABF5FA1F29}"/>
              </a:ext>
            </a:extLst>
          </p:cNvPr>
          <p:cNvSpPr>
            <a:spLocks noGrp="1"/>
          </p:cNvSpPr>
          <p:nvPr>
            <p:ph type="sldNum" sz="quarter" idx="12"/>
          </p:nvPr>
        </p:nvSpPr>
        <p:spPr/>
        <p:txBody>
          <a:bodyPr/>
          <a:lstStyle/>
          <a:p>
            <a:fld id="{84A0AE5E-9D5E-45FA-B25A-6A05A9F3D5C5}" type="slidenum">
              <a:rPr lang="en-US" smtClean="0"/>
              <a:t>‹#›</a:t>
            </a:fld>
            <a:endParaRPr lang="en-US"/>
          </a:p>
        </p:txBody>
      </p:sp>
    </p:spTree>
    <p:extLst>
      <p:ext uri="{BB962C8B-B14F-4D97-AF65-F5344CB8AC3E}">
        <p14:creationId xmlns:p14="http://schemas.microsoft.com/office/powerpoint/2010/main" val="9556141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11C6CF-4A46-42EE-8F82-BE784019633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811FEE3-4FA3-4366-B2C4-B83FE25D16F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219102-5B02-4B01-A4B2-931AEC896853}"/>
              </a:ext>
            </a:extLst>
          </p:cNvPr>
          <p:cNvSpPr>
            <a:spLocks noGrp="1"/>
          </p:cNvSpPr>
          <p:nvPr>
            <p:ph type="dt" sz="half" idx="10"/>
          </p:nvPr>
        </p:nvSpPr>
        <p:spPr/>
        <p:txBody>
          <a:bodyPr/>
          <a:lstStyle/>
          <a:p>
            <a:fld id="{F00D2D8A-D702-4916-BF68-92D0FEEB1AD6}" type="datetimeFigureOut">
              <a:rPr lang="en-US" smtClean="0"/>
              <a:t>5/20/2021</a:t>
            </a:fld>
            <a:endParaRPr lang="en-US"/>
          </a:p>
        </p:txBody>
      </p:sp>
      <p:sp>
        <p:nvSpPr>
          <p:cNvPr id="5" name="Footer Placeholder 4">
            <a:extLst>
              <a:ext uri="{FF2B5EF4-FFF2-40B4-BE49-F238E27FC236}">
                <a16:creationId xmlns:a16="http://schemas.microsoft.com/office/drawing/2014/main" id="{124267F8-B2BF-4067-9C5C-5C9E22D9F6D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9F742E2-2403-457E-8439-48FCC2C21CB9}"/>
              </a:ext>
            </a:extLst>
          </p:cNvPr>
          <p:cNvSpPr>
            <a:spLocks noGrp="1"/>
          </p:cNvSpPr>
          <p:nvPr>
            <p:ph type="sldNum" sz="quarter" idx="12"/>
          </p:nvPr>
        </p:nvSpPr>
        <p:spPr/>
        <p:txBody>
          <a:bodyPr/>
          <a:lstStyle/>
          <a:p>
            <a:fld id="{84A0AE5E-9D5E-45FA-B25A-6A05A9F3D5C5}" type="slidenum">
              <a:rPr lang="en-US" smtClean="0"/>
              <a:t>‹#›</a:t>
            </a:fld>
            <a:endParaRPr lang="en-US"/>
          </a:p>
        </p:txBody>
      </p:sp>
    </p:spTree>
    <p:extLst>
      <p:ext uri="{BB962C8B-B14F-4D97-AF65-F5344CB8AC3E}">
        <p14:creationId xmlns:p14="http://schemas.microsoft.com/office/powerpoint/2010/main" val="39443732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5AA33C-3912-469F-8BD9-0752E340ADB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1C8A04C-24EF-42A7-A083-3A981848861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A9E5C23-F64D-4809-895C-5A3D8AF7C695}"/>
              </a:ext>
            </a:extLst>
          </p:cNvPr>
          <p:cNvSpPr>
            <a:spLocks noGrp="1"/>
          </p:cNvSpPr>
          <p:nvPr>
            <p:ph type="dt" sz="half" idx="10"/>
          </p:nvPr>
        </p:nvSpPr>
        <p:spPr/>
        <p:txBody>
          <a:bodyPr/>
          <a:lstStyle/>
          <a:p>
            <a:fld id="{F00D2D8A-D702-4916-BF68-92D0FEEB1AD6}" type="datetimeFigureOut">
              <a:rPr lang="en-US" smtClean="0"/>
              <a:t>5/20/2021</a:t>
            </a:fld>
            <a:endParaRPr lang="en-US"/>
          </a:p>
        </p:txBody>
      </p:sp>
      <p:sp>
        <p:nvSpPr>
          <p:cNvPr id="5" name="Footer Placeholder 4">
            <a:extLst>
              <a:ext uri="{FF2B5EF4-FFF2-40B4-BE49-F238E27FC236}">
                <a16:creationId xmlns:a16="http://schemas.microsoft.com/office/drawing/2014/main" id="{40861CA9-B627-47C1-8149-A6E538E9EB8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B42E6F5-F4BE-4FCD-BD92-D8279467DC8A}"/>
              </a:ext>
            </a:extLst>
          </p:cNvPr>
          <p:cNvSpPr>
            <a:spLocks noGrp="1"/>
          </p:cNvSpPr>
          <p:nvPr>
            <p:ph type="sldNum" sz="quarter" idx="12"/>
          </p:nvPr>
        </p:nvSpPr>
        <p:spPr/>
        <p:txBody>
          <a:bodyPr/>
          <a:lstStyle/>
          <a:p>
            <a:fld id="{84A0AE5E-9D5E-45FA-B25A-6A05A9F3D5C5}" type="slidenum">
              <a:rPr lang="en-US" smtClean="0"/>
              <a:t>‹#›</a:t>
            </a:fld>
            <a:endParaRPr lang="en-US"/>
          </a:p>
        </p:txBody>
      </p:sp>
    </p:spTree>
    <p:extLst>
      <p:ext uri="{BB962C8B-B14F-4D97-AF65-F5344CB8AC3E}">
        <p14:creationId xmlns:p14="http://schemas.microsoft.com/office/powerpoint/2010/main" val="9162518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5AE46E-CE32-48FF-8B01-D7A2B1BF6A0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C8E804D-9FAA-4B28-A665-161D2B99F19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945DA75-EBD1-47F3-8A52-697CBC600DA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B5CB578-26A8-4A33-A32B-68AC3188FF0F}"/>
              </a:ext>
            </a:extLst>
          </p:cNvPr>
          <p:cNvSpPr>
            <a:spLocks noGrp="1"/>
          </p:cNvSpPr>
          <p:nvPr>
            <p:ph type="dt" sz="half" idx="10"/>
          </p:nvPr>
        </p:nvSpPr>
        <p:spPr/>
        <p:txBody>
          <a:bodyPr/>
          <a:lstStyle/>
          <a:p>
            <a:fld id="{F00D2D8A-D702-4916-BF68-92D0FEEB1AD6}" type="datetimeFigureOut">
              <a:rPr lang="en-US" smtClean="0"/>
              <a:t>5/20/2021</a:t>
            </a:fld>
            <a:endParaRPr lang="en-US"/>
          </a:p>
        </p:txBody>
      </p:sp>
      <p:sp>
        <p:nvSpPr>
          <p:cNvPr id="6" name="Footer Placeholder 5">
            <a:extLst>
              <a:ext uri="{FF2B5EF4-FFF2-40B4-BE49-F238E27FC236}">
                <a16:creationId xmlns:a16="http://schemas.microsoft.com/office/drawing/2014/main" id="{98BC1133-9309-4775-8D20-6EB27EA41FD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9ABA246-B284-4530-B782-F6BC472EF47D}"/>
              </a:ext>
            </a:extLst>
          </p:cNvPr>
          <p:cNvSpPr>
            <a:spLocks noGrp="1"/>
          </p:cNvSpPr>
          <p:nvPr>
            <p:ph type="sldNum" sz="quarter" idx="12"/>
          </p:nvPr>
        </p:nvSpPr>
        <p:spPr/>
        <p:txBody>
          <a:bodyPr/>
          <a:lstStyle/>
          <a:p>
            <a:fld id="{84A0AE5E-9D5E-45FA-B25A-6A05A9F3D5C5}" type="slidenum">
              <a:rPr lang="en-US" smtClean="0"/>
              <a:t>‹#›</a:t>
            </a:fld>
            <a:endParaRPr lang="en-US"/>
          </a:p>
        </p:txBody>
      </p:sp>
    </p:spTree>
    <p:extLst>
      <p:ext uri="{BB962C8B-B14F-4D97-AF65-F5344CB8AC3E}">
        <p14:creationId xmlns:p14="http://schemas.microsoft.com/office/powerpoint/2010/main" val="29698812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D03308-889D-47A7-96EC-9A5E5E33737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E26E148-6BAC-420B-A795-76262E9D717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2D55549-A2EE-4231-888D-55B3DE1D400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C19CAA7-6722-48C2-A5CC-2DA2E97ABD2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5E12262-AE87-449E-987C-961C2C58A0C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1B2278C-8766-4720-A0EB-661E65216FD5}"/>
              </a:ext>
            </a:extLst>
          </p:cNvPr>
          <p:cNvSpPr>
            <a:spLocks noGrp="1"/>
          </p:cNvSpPr>
          <p:nvPr>
            <p:ph type="dt" sz="half" idx="10"/>
          </p:nvPr>
        </p:nvSpPr>
        <p:spPr/>
        <p:txBody>
          <a:bodyPr/>
          <a:lstStyle/>
          <a:p>
            <a:fld id="{F00D2D8A-D702-4916-BF68-92D0FEEB1AD6}" type="datetimeFigureOut">
              <a:rPr lang="en-US" smtClean="0"/>
              <a:t>5/20/2021</a:t>
            </a:fld>
            <a:endParaRPr lang="en-US"/>
          </a:p>
        </p:txBody>
      </p:sp>
      <p:sp>
        <p:nvSpPr>
          <p:cNvPr id="8" name="Footer Placeholder 7">
            <a:extLst>
              <a:ext uri="{FF2B5EF4-FFF2-40B4-BE49-F238E27FC236}">
                <a16:creationId xmlns:a16="http://schemas.microsoft.com/office/drawing/2014/main" id="{67BE07E3-EDCB-40FD-96F8-64B41141DDE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2098067-B159-491A-95EA-BF4AE21FB7FD}"/>
              </a:ext>
            </a:extLst>
          </p:cNvPr>
          <p:cNvSpPr>
            <a:spLocks noGrp="1"/>
          </p:cNvSpPr>
          <p:nvPr>
            <p:ph type="sldNum" sz="quarter" idx="12"/>
          </p:nvPr>
        </p:nvSpPr>
        <p:spPr/>
        <p:txBody>
          <a:bodyPr/>
          <a:lstStyle/>
          <a:p>
            <a:fld id="{84A0AE5E-9D5E-45FA-B25A-6A05A9F3D5C5}" type="slidenum">
              <a:rPr lang="en-US" smtClean="0"/>
              <a:t>‹#›</a:t>
            </a:fld>
            <a:endParaRPr lang="en-US"/>
          </a:p>
        </p:txBody>
      </p:sp>
    </p:spTree>
    <p:extLst>
      <p:ext uri="{BB962C8B-B14F-4D97-AF65-F5344CB8AC3E}">
        <p14:creationId xmlns:p14="http://schemas.microsoft.com/office/powerpoint/2010/main" val="40476172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ADA5C7-7987-4F5A-A648-27E4F4DF8E5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B03C89D-CEC6-4409-BFDA-8718B2FD37A9}"/>
              </a:ext>
            </a:extLst>
          </p:cNvPr>
          <p:cNvSpPr>
            <a:spLocks noGrp="1"/>
          </p:cNvSpPr>
          <p:nvPr>
            <p:ph type="dt" sz="half" idx="10"/>
          </p:nvPr>
        </p:nvSpPr>
        <p:spPr/>
        <p:txBody>
          <a:bodyPr/>
          <a:lstStyle/>
          <a:p>
            <a:fld id="{F00D2D8A-D702-4916-BF68-92D0FEEB1AD6}" type="datetimeFigureOut">
              <a:rPr lang="en-US" smtClean="0"/>
              <a:t>5/20/2021</a:t>
            </a:fld>
            <a:endParaRPr lang="en-US"/>
          </a:p>
        </p:txBody>
      </p:sp>
      <p:sp>
        <p:nvSpPr>
          <p:cNvPr id="4" name="Footer Placeholder 3">
            <a:extLst>
              <a:ext uri="{FF2B5EF4-FFF2-40B4-BE49-F238E27FC236}">
                <a16:creationId xmlns:a16="http://schemas.microsoft.com/office/drawing/2014/main" id="{E82F7A51-B91D-4D9F-B707-61CA88E18A6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8F861C3-BD1B-4F88-BE3F-366F533BC663}"/>
              </a:ext>
            </a:extLst>
          </p:cNvPr>
          <p:cNvSpPr>
            <a:spLocks noGrp="1"/>
          </p:cNvSpPr>
          <p:nvPr>
            <p:ph type="sldNum" sz="quarter" idx="12"/>
          </p:nvPr>
        </p:nvSpPr>
        <p:spPr/>
        <p:txBody>
          <a:bodyPr/>
          <a:lstStyle/>
          <a:p>
            <a:fld id="{84A0AE5E-9D5E-45FA-B25A-6A05A9F3D5C5}" type="slidenum">
              <a:rPr lang="en-US" smtClean="0"/>
              <a:t>‹#›</a:t>
            </a:fld>
            <a:endParaRPr lang="en-US"/>
          </a:p>
        </p:txBody>
      </p:sp>
    </p:spTree>
    <p:extLst>
      <p:ext uri="{BB962C8B-B14F-4D97-AF65-F5344CB8AC3E}">
        <p14:creationId xmlns:p14="http://schemas.microsoft.com/office/powerpoint/2010/main" val="659360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431F4B0-7876-410B-B2AA-E6856F6CA9EA}"/>
              </a:ext>
            </a:extLst>
          </p:cNvPr>
          <p:cNvSpPr>
            <a:spLocks noGrp="1"/>
          </p:cNvSpPr>
          <p:nvPr>
            <p:ph type="dt" sz="half" idx="10"/>
          </p:nvPr>
        </p:nvSpPr>
        <p:spPr/>
        <p:txBody>
          <a:bodyPr/>
          <a:lstStyle/>
          <a:p>
            <a:fld id="{F00D2D8A-D702-4916-BF68-92D0FEEB1AD6}" type="datetimeFigureOut">
              <a:rPr lang="en-US" smtClean="0"/>
              <a:t>5/20/2021</a:t>
            </a:fld>
            <a:endParaRPr lang="en-US"/>
          </a:p>
        </p:txBody>
      </p:sp>
      <p:sp>
        <p:nvSpPr>
          <p:cNvPr id="3" name="Footer Placeholder 2">
            <a:extLst>
              <a:ext uri="{FF2B5EF4-FFF2-40B4-BE49-F238E27FC236}">
                <a16:creationId xmlns:a16="http://schemas.microsoft.com/office/drawing/2014/main" id="{88254F5C-ACDA-449D-8D1C-BEEB597C1AE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55698A1-662C-40C3-9BDC-65552A1C26C7}"/>
              </a:ext>
            </a:extLst>
          </p:cNvPr>
          <p:cNvSpPr>
            <a:spLocks noGrp="1"/>
          </p:cNvSpPr>
          <p:nvPr>
            <p:ph type="sldNum" sz="quarter" idx="12"/>
          </p:nvPr>
        </p:nvSpPr>
        <p:spPr/>
        <p:txBody>
          <a:bodyPr/>
          <a:lstStyle/>
          <a:p>
            <a:fld id="{84A0AE5E-9D5E-45FA-B25A-6A05A9F3D5C5}" type="slidenum">
              <a:rPr lang="en-US" smtClean="0"/>
              <a:t>‹#›</a:t>
            </a:fld>
            <a:endParaRPr lang="en-US"/>
          </a:p>
        </p:txBody>
      </p:sp>
    </p:spTree>
    <p:extLst>
      <p:ext uri="{BB962C8B-B14F-4D97-AF65-F5344CB8AC3E}">
        <p14:creationId xmlns:p14="http://schemas.microsoft.com/office/powerpoint/2010/main" val="15953584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C1958C-4D98-419A-B75A-FE03ABED9D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3DE5E41-FD29-4E81-8772-E516FE4479D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21B164F-F275-4559-90F1-707579DD6D5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05208F5-6D56-4614-B368-2FC15180839A}"/>
              </a:ext>
            </a:extLst>
          </p:cNvPr>
          <p:cNvSpPr>
            <a:spLocks noGrp="1"/>
          </p:cNvSpPr>
          <p:nvPr>
            <p:ph type="dt" sz="half" idx="10"/>
          </p:nvPr>
        </p:nvSpPr>
        <p:spPr/>
        <p:txBody>
          <a:bodyPr/>
          <a:lstStyle/>
          <a:p>
            <a:fld id="{F00D2D8A-D702-4916-BF68-92D0FEEB1AD6}" type="datetimeFigureOut">
              <a:rPr lang="en-US" smtClean="0"/>
              <a:t>5/20/2021</a:t>
            </a:fld>
            <a:endParaRPr lang="en-US"/>
          </a:p>
        </p:txBody>
      </p:sp>
      <p:sp>
        <p:nvSpPr>
          <p:cNvPr id="6" name="Footer Placeholder 5">
            <a:extLst>
              <a:ext uri="{FF2B5EF4-FFF2-40B4-BE49-F238E27FC236}">
                <a16:creationId xmlns:a16="http://schemas.microsoft.com/office/drawing/2014/main" id="{E0EB7FBC-C2EB-402D-8E69-233787DDC6A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0A158B-A846-4F1D-8405-4F2C477D6EB1}"/>
              </a:ext>
            </a:extLst>
          </p:cNvPr>
          <p:cNvSpPr>
            <a:spLocks noGrp="1"/>
          </p:cNvSpPr>
          <p:nvPr>
            <p:ph type="sldNum" sz="quarter" idx="12"/>
          </p:nvPr>
        </p:nvSpPr>
        <p:spPr/>
        <p:txBody>
          <a:bodyPr/>
          <a:lstStyle/>
          <a:p>
            <a:fld id="{84A0AE5E-9D5E-45FA-B25A-6A05A9F3D5C5}" type="slidenum">
              <a:rPr lang="en-US" smtClean="0"/>
              <a:t>‹#›</a:t>
            </a:fld>
            <a:endParaRPr lang="en-US"/>
          </a:p>
        </p:txBody>
      </p:sp>
    </p:spTree>
    <p:extLst>
      <p:ext uri="{BB962C8B-B14F-4D97-AF65-F5344CB8AC3E}">
        <p14:creationId xmlns:p14="http://schemas.microsoft.com/office/powerpoint/2010/main" val="24626038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CBE384-6D80-43B6-A0E1-E2F808A1A42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B5C01FE-6B16-4DB3-89F9-D2049B48B32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F8C10D1-C4F3-4828-9853-A3C96F7CCE6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C4C5FF9-5F42-4CC1-8FCB-24FE6691B37C}"/>
              </a:ext>
            </a:extLst>
          </p:cNvPr>
          <p:cNvSpPr>
            <a:spLocks noGrp="1"/>
          </p:cNvSpPr>
          <p:nvPr>
            <p:ph type="dt" sz="half" idx="10"/>
          </p:nvPr>
        </p:nvSpPr>
        <p:spPr/>
        <p:txBody>
          <a:bodyPr/>
          <a:lstStyle/>
          <a:p>
            <a:fld id="{F00D2D8A-D702-4916-BF68-92D0FEEB1AD6}" type="datetimeFigureOut">
              <a:rPr lang="en-US" smtClean="0"/>
              <a:t>5/20/2021</a:t>
            </a:fld>
            <a:endParaRPr lang="en-US"/>
          </a:p>
        </p:txBody>
      </p:sp>
      <p:sp>
        <p:nvSpPr>
          <p:cNvPr id="6" name="Footer Placeholder 5">
            <a:extLst>
              <a:ext uri="{FF2B5EF4-FFF2-40B4-BE49-F238E27FC236}">
                <a16:creationId xmlns:a16="http://schemas.microsoft.com/office/drawing/2014/main" id="{1D6E09A6-44EE-4F65-A6F0-C14DA149D8A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D91C77E-FE8B-4AC3-BD70-20164D488EF1}"/>
              </a:ext>
            </a:extLst>
          </p:cNvPr>
          <p:cNvSpPr>
            <a:spLocks noGrp="1"/>
          </p:cNvSpPr>
          <p:nvPr>
            <p:ph type="sldNum" sz="quarter" idx="12"/>
          </p:nvPr>
        </p:nvSpPr>
        <p:spPr/>
        <p:txBody>
          <a:bodyPr/>
          <a:lstStyle/>
          <a:p>
            <a:fld id="{84A0AE5E-9D5E-45FA-B25A-6A05A9F3D5C5}" type="slidenum">
              <a:rPr lang="en-US" smtClean="0"/>
              <a:t>‹#›</a:t>
            </a:fld>
            <a:endParaRPr lang="en-US"/>
          </a:p>
        </p:txBody>
      </p:sp>
    </p:spTree>
    <p:extLst>
      <p:ext uri="{BB962C8B-B14F-4D97-AF65-F5344CB8AC3E}">
        <p14:creationId xmlns:p14="http://schemas.microsoft.com/office/powerpoint/2010/main" val="24345944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A picture containing table&#10;&#10;Description automatically generated">
            <a:extLst>
              <a:ext uri="{FF2B5EF4-FFF2-40B4-BE49-F238E27FC236}">
                <a16:creationId xmlns:a16="http://schemas.microsoft.com/office/drawing/2014/main" id="{DB185301-B939-41B3-A3CF-77FA3AA4B8A9}"/>
              </a:ext>
            </a:extLst>
          </p:cNvPr>
          <p:cNvPicPr>
            <a:picLocks noChangeAspect="1"/>
          </p:cNvPicPr>
          <p:nvPr userDrawn="1"/>
        </p:nvPicPr>
        <p:blipFill rotWithShape="1">
          <a:blip r:embed="rId13">
            <a:extLst>
              <a:ext uri="{28A0092B-C50C-407E-A947-70E740481C1C}">
                <a14:useLocalDpi xmlns:a14="http://schemas.microsoft.com/office/drawing/2010/main" val="0"/>
              </a:ext>
            </a:extLst>
          </a:blip>
          <a:srcRect r="15091"/>
          <a:stretch/>
        </p:blipFill>
        <p:spPr>
          <a:xfrm>
            <a:off x="0" y="0"/>
            <a:ext cx="12192000" cy="6870886"/>
          </a:xfrm>
          <a:prstGeom prst="rect">
            <a:avLst/>
          </a:prstGeom>
        </p:spPr>
      </p:pic>
      <p:sp>
        <p:nvSpPr>
          <p:cNvPr id="2" name="Title Placeholder 1">
            <a:extLst>
              <a:ext uri="{FF2B5EF4-FFF2-40B4-BE49-F238E27FC236}">
                <a16:creationId xmlns:a16="http://schemas.microsoft.com/office/drawing/2014/main" id="{3737631E-1ACA-4C40-A080-04CB34E8AFDC}"/>
              </a:ext>
            </a:extLst>
          </p:cNvPr>
          <p:cNvSpPr>
            <a:spLocks noGrp="1"/>
          </p:cNvSpPr>
          <p:nvPr>
            <p:ph type="title"/>
          </p:nvPr>
        </p:nvSpPr>
        <p:spPr>
          <a:xfrm>
            <a:off x="365234" y="0"/>
            <a:ext cx="11461531"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F190256C-7B0F-4C3A-A200-EAA4C0736B60}"/>
              </a:ext>
            </a:extLst>
          </p:cNvPr>
          <p:cNvSpPr>
            <a:spLocks noGrp="1"/>
          </p:cNvSpPr>
          <p:nvPr>
            <p:ph type="body" idx="1"/>
          </p:nvPr>
        </p:nvSpPr>
        <p:spPr>
          <a:xfrm>
            <a:off x="365235" y="1372862"/>
            <a:ext cx="11461530" cy="48514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4412BD2B-1961-4EE0-B8AC-B16A2D0989D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00D2D8A-D702-4916-BF68-92D0FEEB1AD6}" type="datetimeFigureOut">
              <a:rPr lang="en-US" smtClean="0"/>
              <a:t>5/20/2021</a:t>
            </a:fld>
            <a:endParaRPr lang="en-US"/>
          </a:p>
        </p:txBody>
      </p:sp>
      <p:sp>
        <p:nvSpPr>
          <p:cNvPr id="5" name="Footer Placeholder 4">
            <a:extLst>
              <a:ext uri="{FF2B5EF4-FFF2-40B4-BE49-F238E27FC236}">
                <a16:creationId xmlns:a16="http://schemas.microsoft.com/office/drawing/2014/main" id="{D932EF33-D96A-4B7F-9721-03EF16AD884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7EC8B78-048D-4A35-80A9-35FC7918EF0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4A0AE5E-9D5E-45FA-B25A-6A05A9F3D5C5}" type="slidenum">
              <a:rPr lang="en-US" smtClean="0"/>
              <a:t>‹#›</a:t>
            </a:fld>
            <a:endParaRPr lang="en-US"/>
          </a:p>
        </p:txBody>
      </p:sp>
    </p:spTree>
    <p:extLst>
      <p:ext uri="{BB962C8B-B14F-4D97-AF65-F5344CB8AC3E}">
        <p14:creationId xmlns:p14="http://schemas.microsoft.com/office/powerpoint/2010/main" val="14779284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6600" b="1" kern="1200">
          <a:solidFill>
            <a:schemeClr val="tx1"/>
          </a:solidFill>
          <a:effectLst>
            <a:glow rad="127000">
              <a:schemeClr val="bg1"/>
            </a:glow>
          </a:effectLst>
          <a:latin typeface="+mn-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4400" b="1" kern="1200">
          <a:solidFill>
            <a:schemeClr val="tx1"/>
          </a:solidFill>
          <a:effectLst>
            <a:glow rad="127000">
              <a:schemeClr val="bg1"/>
            </a:glow>
          </a:effectLst>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4400" b="1" kern="1200">
          <a:solidFill>
            <a:schemeClr val="tx1"/>
          </a:solidFill>
          <a:effectLst>
            <a:glow rad="127000">
              <a:schemeClr val="bg1"/>
            </a:glow>
          </a:effectLst>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4400" b="1" kern="1200">
          <a:solidFill>
            <a:schemeClr val="tx1"/>
          </a:solidFill>
          <a:effectLst>
            <a:glow rad="127000">
              <a:schemeClr val="bg1"/>
            </a:glow>
          </a:effectLst>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4400" b="1" kern="1200">
          <a:solidFill>
            <a:schemeClr val="tx1"/>
          </a:solidFill>
          <a:effectLst>
            <a:glow rad="127000">
              <a:schemeClr val="bg1"/>
            </a:glow>
          </a:effectLst>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4400" b="1" kern="1200">
          <a:solidFill>
            <a:schemeClr val="tx1"/>
          </a:solidFill>
          <a:effectLst>
            <a:glow rad="127000">
              <a:schemeClr val="bg1"/>
            </a:glo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emf"/><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9.png"/><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6.png"/><Relationship Id="rId5" Type="http://schemas.microsoft.com/office/2007/relationships/hdphoto" Target="../media/hdphoto1.wdp"/><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png"/></Relationships>
</file>

<file path=ppt/slides/_rels/slide3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3.png"/><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picture containing table&#10;&#10;Description automatically generated">
            <a:extLst>
              <a:ext uri="{FF2B5EF4-FFF2-40B4-BE49-F238E27FC236}">
                <a16:creationId xmlns:a16="http://schemas.microsoft.com/office/drawing/2014/main" id="{9883AF03-BCEF-4CBD-849C-F137FE324328}"/>
              </a:ext>
            </a:extLst>
          </p:cNvPr>
          <p:cNvPicPr>
            <a:picLocks noChangeAspect="1"/>
          </p:cNvPicPr>
          <p:nvPr/>
        </p:nvPicPr>
        <p:blipFill rotWithShape="1">
          <a:blip r:embed="rId3">
            <a:extLst>
              <a:ext uri="{28A0092B-C50C-407E-A947-70E740481C1C}">
                <a14:useLocalDpi xmlns:a14="http://schemas.microsoft.com/office/drawing/2010/main" val="0"/>
              </a:ext>
            </a:extLst>
          </a:blip>
          <a:srcRect r="15091"/>
          <a:stretch/>
        </p:blipFill>
        <p:spPr>
          <a:xfrm>
            <a:off x="0" y="0"/>
            <a:ext cx="12192000" cy="6870886"/>
          </a:xfrm>
          <a:prstGeom prst="rect">
            <a:avLst/>
          </a:prstGeom>
        </p:spPr>
      </p:pic>
      <p:sp>
        <p:nvSpPr>
          <p:cNvPr id="2" name="Title 1">
            <a:extLst>
              <a:ext uri="{FF2B5EF4-FFF2-40B4-BE49-F238E27FC236}">
                <a16:creationId xmlns:a16="http://schemas.microsoft.com/office/drawing/2014/main" id="{15372888-CD2E-4D48-B560-D06CDB59ED4E}"/>
              </a:ext>
            </a:extLst>
          </p:cNvPr>
          <p:cNvSpPr>
            <a:spLocks noGrp="1"/>
          </p:cNvSpPr>
          <p:nvPr>
            <p:ph type="ctrTitle"/>
          </p:nvPr>
        </p:nvSpPr>
        <p:spPr>
          <a:xfrm>
            <a:off x="471947" y="508355"/>
            <a:ext cx="8858865" cy="855727"/>
          </a:xfrm>
        </p:spPr>
        <p:txBody>
          <a:bodyPr>
            <a:noAutofit/>
          </a:bodyPr>
          <a:lstStyle/>
          <a:p>
            <a:pPr algn="l"/>
            <a:r>
              <a:rPr lang="en-US" sz="6600" b="1" dirty="0">
                <a:effectLst>
                  <a:glow rad="127000">
                    <a:schemeClr val="bg1"/>
                  </a:glow>
                </a:effectLst>
                <a:latin typeface="Gill Sans MT" panose="020B0502020104020203" pitchFamily="34" charset="0"/>
              </a:rPr>
              <a:t>Be happy in an…</a:t>
            </a:r>
          </a:p>
        </p:txBody>
      </p:sp>
      <p:pic>
        <p:nvPicPr>
          <p:cNvPr id="11" name="Picture 10" descr="A drawing of a face&#10;&#10;Description automatically generated">
            <a:extLst>
              <a:ext uri="{FF2B5EF4-FFF2-40B4-BE49-F238E27FC236}">
                <a16:creationId xmlns:a16="http://schemas.microsoft.com/office/drawing/2014/main" id="{DF4865B4-A731-41D4-B0D9-25BA6CE36D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75394" y="1158770"/>
            <a:ext cx="7727365" cy="3082558"/>
          </a:xfrm>
          <a:prstGeom prst="rect">
            <a:avLst/>
          </a:prstGeom>
        </p:spPr>
      </p:pic>
      <p:pic>
        <p:nvPicPr>
          <p:cNvPr id="13" name="Picture 12" descr="A picture containing tableware, table, sitting, photo&#10;&#10;Description automatically generated">
            <a:extLst>
              <a:ext uri="{FF2B5EF4-FFF2-40B4-BE49-F238E27FC236}">
                <a16:creationId xmlns:a16="http://schemas.microsoft.com/office/drawing/2014/main" id="{2DC2F3E1-C4BA-45E0-9714-03D61479047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96673" y="2720147"/>
            <a:ext cx="7910722" cy="4486898"/>
          </a:xfrm>
          <a:prstGeom prst="rect">
            <a:avLst/>
          </a:prstGeom>
        </p:spPr>
      </p:pic>
      <p:grpSp>
        <p:nvGrpSpPr>
          <p:cNvPr id="8" name="Group 7">
            <a:extLst>
              <a:ext uri="{FF2B5EF4-FFF2-40B4-BE49-F238E27FC236}">
                <a16:creationId xmlns:a16="http://schemas.microsoft.com/office/drawing/2014/main" id="{C900C9D2-73AF-4982-9DC4-9C7D5234B633}"/>
              </a:ext>
            </a:extLst>
          </p:cNvPr>
          <p:cNvGrpSpPr/>
          <p:nvPr/>
        </p:nvGrpSpPr>
        <p:grpSpPr>
          <a:xfrm>
            <a:off x="639883" y="4662022"/>
            <a:ext cx="2336800" cy="1086830"/>
            <a:chOff x="1109440" y="4807343"/>
            <a:chExt cx="2336800" cy="1086830"/>
          </a:xfrm>
          <a:effectLst>
            <a:glow rad="127000">
              <a:srgbClr val="7030A0"/>
            </a:glow>
          </a:effectLst>
        </p:grpSpPr>
        <p:sp>
          <p:nvSpPr>
            <p:cNvPr id="4" name="Oval 3">
              <a:extLst>
                <a:ext uri="{FF2B5EF4-FFF2-40B4-BE49-F238E27FC236}">
                  <a16:creationId xmlns:a16="http://schemas.microsoft.com/office/drawing/2014/main" id="{E20C1B6E-B865-4FA6-8F69-E75E7AA49821}"/>
                </a:ext>
              </a:extLst>
            </p:cNvPr>
            <p:cNvSpPr/>
            <p:nvPr/>
          </p:nvSpPr>
          <p:spPr>
            <a:xfrm>
              <a:off x="1121797" y="4824198"/>
              <a:ext cx="1052992" cy="106997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5">
              <a:extLst>
                <a:ext uri="{FF2B5EF4-FFF2-40B4-BE49-F238E27FC236}">
                  <a16:creationId xmlns:a16="http://schemas.microsoft.com/office/drawing/2014/main" id="{5569685C-8C1C-43EA-9BCB-C44A2106C82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786" t="59897" r="53838" b="24545"/>
            <a:stretch>
              <a:fillRect/>
            </a:stretch>
          </p:blipFill>
          <p:spPr bwMode="auto">
            <a:xfrm>
              <a:off x="1109440" y="4807343"/>
              <a:ext cx="2336800" cy="1069975"/>
            </a:xfrm>
            <a:prstGeom prst="rect">
              <a:avLst/>
            </a:prstGeom>
            <a:noFill/>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71842" dir="2700000" algn="ctr" rotWithShape="0">
                      <a:schemeClr val="bg2"/>
                    </a:outerShdw>
                  </a:effectLst>
                </a14:hiddenEffects>
              </a:ext>
            </a:extLst>
          </p:spPr>
        </p:pic>
      </p:grpSp>
    </p:spTree>
    <p:extLst>
      <p:ext uri="{BB962C8B-B14F-4D97-AF65-F5344CB8AC3E}">
        <p14:creationId xmlns:p14="http://schemas.microsoft.com/office/powerpoint/2010/main" val="25034339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lamp, plant&#10;&#10;Description automatically generated">
            <a:extLst>
              <a:ext uri="{FF2B5EF4-FFF2-40B4-BE49-F238E27FC236}">
                <a16:creationId xmlns:a16="http://schemas.microsoft.com/office/drawing/2014/main" id="{6E8F4167-7AC6-44C6-BECE-CEEEA837D873}"/>
              </a:ext>
            </a:extLst>
          </p:cNvPr>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2334"/>
                    </a14:imgEffect>
                    <a14:imgEffect>
                      <a14:saturation sat="310000"/>
                    </a14:imgEffect>
                  </a14:imgLayer>
                </a14:imgProps>
              </a:ext>
              <a:ext uri="{28A0092B-C50C-407E-A947-70E740481C1C}">
                <a14:useLocalDpi xmlns:a14="http://schemas.microsoft.com/office/drawing/2010/main" val="0"/>
              </a:ext>
            </a:extLst>
          </a:blip>
          <a:stretch>
            <a:fillRect/>
          </a:stretch>
        </p:blipFill>
        <p:spPr>
          <a:xfrm>
            <a:off x="3641834" y="1212686"/>
            <a:ext cx="5384512" cy="5140817"/>
          </a:xfrm>
          <a:prstGeom prst="rect">
            <a:avLst/>
          </a:prstGeom>
          <a:effectLst>
            <a:outerShdw blurRad="50800" dist="127000" dir="8100000" algn="tr" rotWithShape="0">
              <a:prstClr val="black">
                <a:alpha val="40000"/>
              </a:prstClr>
            </a:outerShdw>
          </a:effectLst>
        </p:spPr>
      </p:pic>
      <p:pic>
        <p:nvPicPr>
          <p:cNvPr id="5" name="Picture 2"/>
          <p:cNvPicPr>
            <a:picLocks noChangeAspect="1" noChangeArrowheads="1"/>
          </p:cNvPicPr>
          <p:nvPr/>
        </p:nvPicPr>
        <p:blipFill>
          <a:blip r:embed="rId5" cstate="print"/>
          <a:srcRect/>
          <a:stretch>
            <a:fillRect/>
          </a:stretch>
        </p:blipFill>
        <p:spPr bwMode="auto">
          <a:xfrm>
            <a:off x="7816312" y="3972093"/>
            <a:ext cx="2572718" cy="2653465"/>
          </a:xfrm>
          <a:prstGeom prst="rect">
            <a:avLst/>
          </a:prstGeom>
          <a:noFill/>
          <a:ln w="9525">
            <a:noFill/>
            <a:miter lim="800000"/>
            <a:headEnd/>
            <a:tailEnd/>
          </a:ln>
          <a:effectLst/>
        </p:spPr>
      </p:pic>
      <p:pic>
        <p:nvPicPr>
          <p:cNvPr id="6146" name="Picture 2"/>
          <p:cNvPicPr>
            <a:picLocks noChangeAspect="1" noChangeArrowheads="1"/>
          </p:cNvPicPr>
          <p:nvPr/>
        </p:nvPicPr>
        <p:blipFill>
          <a:blip r:embed="rId6" cstate="print"/>
          <a:srcRect/>
          <a:stretch>
            <a:fillRect/>
          </a:stretch>
        </p:blipFill>
        <p:spPr bwMode="auto">
          <a:xfrm>
            <a:off x="0" y="2129051"/>
            <a:ext cx="12192000" cy="5022248"/>
          </a:xfrm>
          <a:prstGeom prst="rect">
            <a:avLst/>
          </a:prstGeom>
          <a:noFill/>
          <a:ln w="9525">
            <a:noFill/>
            <a:miter lim="800000"/>
            <a:headEnd/>
            <a:tailEnd/>
          </a:ln>
          <a:effectLst/>
        </p:spPr>
      </p:pic>
      <p:sp>
        <p:nvSpPr>
          <p:cNvPr id="2" name="Title 1"/>
          <p:cNvSpPr>
            <a:spLocks noGrp="1"/>
          </p:cNvSpPr>
          <p:nvPr>
            <p:ph type="title"/>
          </p:nvPr>
        </p:nvSpPr>
        <p:spPr/>
        <p:txBody>
          <a:bodyPr>
            <a:normAutofit/>
          </a:bodyPr>
          <a:lstStyle/>
          <a:p>
            <a:r>
              <a:rPr lang="en-US" dirty="0"/>
              <a:t>The WATER Cycle</a:t>
            </a:r>
          </a:p>
        </p:txBody>
      </p:sp>
      <p:sp>
        <p:nvSpPr>
          <p:cNvPr id="3" name="Content Placeholder 2"/>
          <p:cNvSpPr>
            <a:spLocks noGrp="1"/>
          </p:cNvSpPr>
          <p:nvPr>
            <p:ph idx="1"/>
          </p:nvPr>
        </p:nvSpPr>
        <p:spPr/>
        <p:txBody>
          <a:bodyPr/>
          <a:lstStyle/>
          <a:p>
            <a:r>
              <a:rPr lang="en-US" baseline="30000" dirty="0"/>
              <a:t>7</a:t>
            </a:r>
            <a:r>
              <a:rPr lang="en-US" dirty="0"/>
              <a:t> All streams flow into the sea, yet the sea is never full. To the place the streams come from, there they return again.</a:t>
            </a:r>
          </a:p>
        </p:txBody>
      </p:sp>
    </p:spTree>
    <p:extLst>
      <p:ext uri="{BB962C8B-B14F-4D97-AF65-F5344CB8AC3E}">
        <p14:creationId xmlns:p14="http://schemas.microsoft.com/office/powerpoint/2010/main" val="2711758044"/>
      </p:ext>
    </p:extLst>
  </p:cSld>
  <p:clrMapOvr>
    <a:masterClrMapping/>
  </p:clrMapOvr>
  <p:transition>
    <p:zoom/>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6. EMPTINESS: </a:t>
            </a:r>
            <a:r>
              <a:rPr lang="en-US" u="sng" dirty="0"/>
              <a:t>Not</a:t>
            </a:r>
            <a:r>
              <a:rPr lang="en-US" dirty="0"/>
              <a:t> </a:t>
            </a:r>
            <a:r>
              <a:rPr lang="en-US" u="sng" dirty="0"/>
              <a:t>Enou</a:t>
            </a:r>
            <a:r>
              <a:rPr lang="en-US" dirty="0"/>
              <a:t>g</a:t>
            </a:r>
            <a:r>
              <a:rPr lang="en-US" u="sng" dirty="0"/>
              <a:t>h</a:t>
            </a:r>
          </a:p>
        </p:txBody>
      </p:sp>
      <p:sp>
        <p:nvSpPr>
          <p:cNvPr id="4" name="Content Placeholder 3">
            <a:extLst>
              <a:ext uri="{FF2B5EF4-FFF2-40B4-BE49-F238E27FC236}">
                <a16:creationId xmlns:a16="http://schemas.microsoft.com/office/drawing/2014/main" id="{A9280944-85E4-46DD-9821-E00364A6ABEE}"/>
              </a:ext>
            </a:extLst>
          </p:cNvPr>
          <p:cNvSpPr>
            <a:spLocks noGrp="1"/>
          </p:cNvSpPr>
          <p:nvPr>
            <p:ph idx="1"/>
          </p:nvPr>
        </p:nvSpPr>
        <p:spPr/>
        <p:txBody>
          <a:bodyPr/>
          <a:lstStyle/>
          <a:p>
            <a:endParaRPr lang="en-US"/>
          </a:p>
        </p:txBody>
      </p:sp>
      <p:pic>
        <p:nvPicPr>
          <p:cNvPr id="5" name="Picture 4" descr="A picture containing tableware, table, sitting, photo&#10;&#10;Description automatically generated">
            <a:extLst>
              <a:ext uri="{FF2B5EF4-FFF2-40B4-BE49-F238E27FC236}">
                <a16:creationId xmlns:a16="http://schemas.microsoft.com/office/drawing/2014/main" id="{7DFE4875-1DB7-4C14-AA25-7FF5FC75D2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3377" y="2371102"/>
            <a:ext cx="7910722" cy="4486898"/>
          </a:xfrm>
          <a:prstGeom prst="rect">
            <a:avLst/>
          </a:prstGeom>
        </p:spPr>
      </p:pic>
    </p:spTree>
    <p:extLst>
      <p:ext uri="{BB962C8B-B14F-4D97-AF65-F5344CB8AC3E}">
        <p14:creationId xmlns:p14="http://schemas.microsoft.com/office/powerpoint/2010/main" val="3077728706"/>
      </p:ext>
    </p:extLst>
  </p:cSld>
  <p:clrMapOvr>
    <a:masterClrMapping/>
  </p:clrMapOvr>
  <p:transition>
    <p:zoom/>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icture containing shellfish, wearing, holding, close&#10;&#10;Description automatically generated">
            <a:extLst>
              <a:ext uri="{FF2B5EF4-FFF2-40B4-BE49-F238E27FC236}">
                <a16:creationId xmlns:a16="http://schemas.microsoft.com/office/drawing/2014/main" id="{B823C58C-8A5B-472F-B1F4-C8AC3C7593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33279" y="3071864"/>
            <a:ext cx="2284218" cy="4485968"/>
          </a:xfrm>
          <a:prstGeom prst="rect">
            <a:avLst/>
          </a:prstGeom>
        </p:spPr>
      </p:pic>
      <p:pic>
        <p:nvPicPr>
          <p:cNvPr id="13" name="Picture 12" descr="A picture containing shellfish, wearing, holding, close&#10;&#10;Description automatically generated">
            <a:extLst>
              <a:ext uri="{FF2B5EF4-FFF2-40B4-BE49-F238E27FC236}">
                <a16:creationId xmlns:a16="http://schemas.microsoft.com/office/drawing/2014/main" id="{0EDCE9FA-4691-4483-B785-B1134A50C1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0709" y="3151925"/>
            <a:ext cx="2125362" cy="4485968"/>
          </a:xfrm>
          <a:prstGeom prst="rect">
            <a:avLst/>
          </a:prstGeom>
        </p:spPr>
      </p:pic>
      <p:pic>
        <p:nvPicPr>
          <p:cNvPr id="4" name="Picture 3" descr="A picture containing lamp, plant&#10;&#10;Description automatically generated">
            <a:extLst>
              <a:ext uri="{FF2B5EF4-FFF2-40B4-BE49-F238E27FC236}">
                <a16:creationId xmlns:a16="http://schemas.microsoft.com/office/drawing/2014/main" id="{DE5B102F-2E5A-44AE-8ED0-A3C3900F0049}"/>
              </a:ext>
            </a:extLst>
          </p:cNvPr>
          <p:cNvPicPr>
            <a:picLocks noChangeAspect="1"/>
          </p:cNvPicPr>
          <p:nvPr/>
        </p:nvPicPr>
        <p:blipFill>
          <a:blip r:embed="rId4" cstate="print">
            <a:extLst>
              <a:ext uri="{BEBA8EAE-BF5A-486C-A8C5-ECC9F3942E4B}">
                <a14:imgProps xmlns:a14="http://schemas.microsoft.com/office/drawing/2010/main">
                  <a14:imgLayer r:embed="rId5">
                    <a14:imgEffect>
                      <a14:colorTemperature colorTemp="2334"/>
                    </a14:imgEffect>
                    <a14:imgEffect>
                      <a14:saturation sat="310000"/>
                    </a14:imgEffect>
                  </a14:imgLayer>
                </a14:imgProps>
              </a:ext>
              <a:ext uri="{28A0092B-C50C-407E-A947-70E740481C1C}">
                <a14:useLocalDpi xmlns:a14="http://schemas.microsoft.com/office/drawing/2010/main" val="0"/>
              </a:ext>
            </a:extLst>
          </a:blip>
          <a:stretch>
            <a:fillRect/>
          </a:stretch>
        </p:blipFill>
        <p:spPr>
          <a:xfrm>
            <a:off x="3641834" y="1212686"/>
            <a:ext cx="5384512" cy="5140817"/>
          </a:xfrm>
          <a:prstGeom prst="rect">
            <a:avLst/>
          </a:prstGeom>
          <a:effectLst>
            <a:outerShdw blurRad="50800" dist="127000" dir="8100000" algn="tr" rotWithShape="0">
              <a:prstClr val="black">
                <a:alpha val="40000"/>
              </a:prstClr>
            </a:outerShdw>
          </a:effectLst>
        </p:spPr>
      </p:pic>
      <p:sp>
        <p:nvSpPr>
          <p:cNvPr id="2" name="Title 1"/>
          <p:cNvSpPr>
            <a:spLocks noGrp="1"/>
          </p:cNvSpPr>
          <p:nvPr>
            <p:ph type="title"/>
          </p:nvPr>
        </p:nvSpPr>
        <p:spPr/>
        <p:txBody>
          <a:bodyPr>
            <a:normAutofit/>
          </a:bodyPr>
          <a:lstStyle/>
          <a:p>
            <a:r>
              <a:rPr lang="en-US" dirty="0"/>
              <a:t>“Not Enough”</a:t>
            </a:r>
            <a:endParaRPr lang="en-US" sz="4200" dirty="0"/>
          </a:p>
        </p:txBody>
      </p:sp>
      <p:sp>
        <p:nvSpPr>
          <p:cNvPr id="3" name="Content Placeholder 2"/>
          <p:cNvSpPr>
            <a:spLocks noGrp="1"/>
          </p:cNvSpPr>
          <p:nvPr>
            <p:ph idx="1"/>
          </p:nvPr>
        </p:nvSpPr>
        <p:spPr/>
        <p:txBody>
          <a:bodyPr/>
          <a:lstStyle/>
          <a:p>
            <a:r>
              <a:rPr lang="en-US" dirty="0"/>
              <a:t> </a:t>
            </a:r>
            <a:r>
              <a:rPr lang="en-US" baseline="30000" dirty="0"/>
              <a:t>8</a:t>
            </a:r>
            <a:r>
              <a:rPr lang="en-US" dirty="0"/>
              <a:t> All things are wearisome, more than one can say. The eye </a:t>
            </a:r>
            <a:r>
              <a:rPr lang="en-US" dirty="0">
                <a:solidFill>
                  <a:schemeClr val="bg1"/>
                </a:solidFill>
                <a:effectLst>
                  <a:glow rad="127000">
                    <a:schemeClr val="tx1"/>
                  </a:glow>
                </a:effectLst>
              </a:rPr>
              <a:t>never has enough </a:t>
            </a:r>
            <a:r>
              <a:rPr lang="en-US" dirty="0"/>
              <a:t>of seeing, nor the ear its fill of hearing.</a:t>
            </a:r>
          </a:p>
          <a:p>
            <a:r>
              <a:rPr lang="en-US" dirty="0"/>
              <a:t> </a:t>
            </a:r>
          </a:p>
        </p:txBody>
      </p:sp>
      <p:pic>
        <p:nvPicPr>
          <p:cNvPr id="6" name="Picture 5" descr="A close up of a persons face&#10;&#10;Description automatically generated">
            <a:extLst>
              <a:ext uri="{FF2B5EF4-FFF2-40B4-BE49-F238E27FC236}">
                <a16:creationId xmlns:a16="http://schemas.microsoft.com/office/drawing/2014/main" id="{D8677C9A-1FB0-4B40-9A74-26BC64B638D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86016" y="3773789"/>
            <a:ext cx="3213955" cy="2141282"/>
          </a:xfrm>
          <a:prstGeom prst="rect">
            <a:avLst/>
          </a:prstGeom>
        </p:spPr>
      </p:pic>
      <p:pic>
        <p:nvPicPr>
          <p:cNvPr id="7" name="Picture 6" descr="A close up of a persons face&#10;&#10;Description automatically generated">
            <a:extLst>
              <a:ext uri="{FF2B5EF4-FFF2-40B4-BE49-F238E27FC236}">
                <a16:creationId xmlns:a16="http://schemas.microsoft.com/office/drawing/2014/main" id="{95699CBB-8179-4F57-A553-D018300A4FF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2490597" y="3773789"/>
            <a:ext cx="3213955" cy="2141282"/>
          </a:xfrm>
          <a:prstGeom prst="rect">
            <a:avLst/>
          </a:prstGeom>
        </p:spPr>
      </p:pic>
    </p:spTree>
    <p:extLst>
      <p:ext uri="{BB962C8B-B14F-4D97-AF65-F5344CB8AC3E}">
        <p14:creationId xmlns:p14="http://schemas.microsoft.com/office/powerpoint/2010/main" val="1608624544"/>
      </p:ext>
    </p:extLst>
  </p:cSld>
  <p:clrMapOvr>
    <a:masterClrMapping/>
  </p:clrMapOvr>
  <p:transition>
    <p:zoom/>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2006F85-95E9-4DA7-8381-150FC4CA4DD9}"/>
              </a:ext>
            </a:extLst>
          </p:cNvPr>
          <p:cNvGrpSpPr/>
          <p:nvPr/>
        </p:nvGrpSpPr>
        <p:grpSpPr>
          <a:xfrm>
            <a:off x="6620935" y="2493301"/>
            <a:ext cx="5596835" cy="4756245"/>
            <a:chOff x="6620935" y="2493301"/>
            <a:chExt cx="5596835" cy="4756245"/>
          </a:xfrm>
        </p:grpSpPr>
        <p:sp>
          <p:nvSpPr>
            <p:cNvPr id="6" name="Freeform: Shape 5">
              <a:extLst>
                <a:ext uri="{FF2B5EF4-FFF2-40B4-BE49-F238E27FC236}">
                  <a16:creationId xmlns:a16="http://schemas.microsoft.com/office/drawing/2014/main" id="{472E5A80-DDAB-457B-844A-46C7EA680B20}"/>
                </a:ext>
              </a:extLst>
            </p:cNvPr>
            <p:cNvSpPr/>
            <p:nvPr/>
          </p:nvSpPr>
          <p:spPr>
            <a:xfrm>
              <a:off x="6836003" y="2493301"/>
              <a:ext cx="5158854" cy="4517409"/>
            </a:xfrm>
            <a:custGeom>
              <a:avLst/>
              <a:gdLst>
                <a:gd name="connsiteX0" fmla="*/ 5117910 w 5158854"/>
                <a:gd name="connsiteY0" fmla="*/ 4476466 h 4517409"/>
                <a:gd name="connsiteX1" fmla="*/ 5158854 w 5158854"/>
                <a:gd name="connsiteY1" fmla="*/ 1856096 h 4517409"/>
                <a:gd name="connsiteX2" fmla="*/ 3070746 w 5158854"/>
                <a:gd name="connsiteY2" fmla="*/ 0 h 4517409"/>
                <a:gd name="connsiteX3" fmla="*/ 0 w 5158854"/>
                <a:gd name="connsiteY3" fmla="*/ 2797791 h 4517409"/>
                <a:gd name="connsiteX4" fmla="*/ 0 w 5158854"/>
                <a:gd name="connsiteY4" fmla="*/ 4517409 h 4517409"/>
                <a:gd name="connsiteX5" fmla="*/ 5104263 w 5158854"/>
                <a:gd name="connsiteY5" fmla="*/ 4421875 h 4517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58854" h="4517409">
                  <a:moveTo>
                    <a:pt x="5117910" y="4476466"/>
                  </a:moveTo>
                  <a:lnTo>
                    <a:pt x="5158854" y="1856096"/>
                  </a:lnTo>
                  <a:lnTo>
                    <a:pt x="3070746" y="0"/>
                  </a:lnTo>
                  <a:lnTo>
                    <a:pt x="0" y="2797791"/>
                  </a:lnTo>
                  <a:lnTo>
                    <a:pt x="0" y="4517409"/>
                  </a:lnTo>
                  <a:lnTo>
                    <a:pt x="5104263" y="4421875"/>
                  </a:lnTo>
                </a:path>
              </a:pathLst>
            </a:custGeom>
            <a:solidFill>
              <a:schemeClr val="accent1">
                <a:lumMod val="60000"/>
                <a:lumOff val="40000"/>
              </a:scheme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48" name="Picture 4"/>
            <p:cNvPicPr>
              <a:picLocks noChangeAspect="1" noChangeArrowheads="1"/>
            </p:cNvPicPr>
            <p:nvPr/>
          </p:nvPicPr>
          <p:blipFill>
            <a:blip r:embed="rId3" cstate="print"/>
            <a:srcRect r="21255"/>
            <a:stretch>
              <a:fillRect/>
            </a:stretch>
          </p:blipFill>
          <p:spPr bwMode="auto">
            <a:xfrm>
              <a:off x="6620935" y="2513748"/>
              <a:ext cx="5596835" cy="4735798"/>
            </a:xfrm>
            <a:prstGeom prst="rect">
              <a:avLst/>
            </a:prstGeom>
            <a:noFill/>
            <a:ln w="9525">
              <a:noFill/>
              <a:miter lim="800000"/>
              <a:headEnd/>
              <a:tailEnd/>
            </a:ln>
            <a:effectLst/>
          </p:spPr>
        </p:pic>
      </p:grpSp>
      <p:sp>
        <p:nvSpPr>
          <p:cNvPr id="2" name="Title 1"/>
          <p:cNvSpPr>
            <a:spLocks noGrp="1"/>
          </p:cNvSpPr>
          <p:nvPr>
            <p:ph type="title"/>
          </p:nvPr>
        </p:nvSpPr>
        <p:spPr/>
        <p:txBody>
          <a:bodyPr>
            <a:noAutofit/>
          </a:bodyPr>
          <a:lstStyle/>
          <a:p>
            <a:r>
              <a:rPr lang="en-US" dirty="0"/>
              <a:t>“Nothing New”</a:t>
            </a:r>
          </a:p>
        </p:txBody>
      </p:sp>
      <p:sp>
        <p:nvSpPr>
          <p:cNvPr id="3" name="Content Placeholder 2"/>
          <p:cNvSpPr>
            <a:spLocks noGrp="1"/>
          </p:cNvSpPr>
          <p:nvPr>
            <p:ph idx="1"/>
          </p:nvPr>
        </p:nvSpPr>
        <p:spPr/>
        <p:txBody>
          <a:bodyPr/>
          <a:lstStyle/>
          <a:p>
            <a:r>
              <a:rPr lang="en-US" dirty="0"/>
              <a:t> </a:t>
            </a:r>
            <a:r>
              <a:rPr lang="en-US" baseline="30000" dirty="0"/>
              <a:t>9</a:t>
            </a:r>
            <a:r>
              <a:rPr lang="en-US" dirty="0"/>
              <a:t> What has been will be again, what has been done will be done again; there is </a:t>
            </a:r>
            <a:r>
              <a:rPr lang="en-US" dirty="0">
                <a:solidFill>
                  <a:schemeClr val="bg1"/>
                </a:solidFill>
                <a:effectLst>
                  <a:glow rad="127000">
                    <a:schemeClr val="tx1"/>
                  </a:glow>
                </a:effectLst>
              </a:rPr>
              <a:t>nothing new </a:t>
            </a:r>
            <a:r>
              <a:rPr lang="en-US" dirty="0"/>
              <a:t>under the sun. </a:t>
            </a:r>
          </a:p>
        </p:txBody>
      </p:sp>
      <p:pic>
        <p:nvPicPr>
          <p:cNvPr id="6147" name="Picture 3"/>
          <p:cNvPicPr>
            <a:picLocks noChangeAspect="1" noChangeArrowheads="1"/>
          </p:cNvPicPr>
          <p:nvPr/>
        </p:nvPicPr>
        <p:blipFill>
          <a:blip r:embed="rId4" cstate="print"/>
          <a:srcRect/>
          <a:stretch>
            <a:fillRect/>
          </a:stretch>
        </p:blipFill>
        <p:spPr bwMode="auto">
          <a:xfrm>
            <a:off x="76456" y="2513748"/>
            <a:ext cx="7179849" cy="4344252"/>
          </a:xfrm>
          <a:prstGeom prst="rect">
            <a:avLst/>
          </a:prstGeom>
          <a:noFill/>
          <a:ln w="9525">
            <a:noFill/>
            <a:miter lim="800000"/>
            <a:headEnd/>
            <a:tailEnd/>
          </a:ln>
          <a:effectLst/>
        </p:spPr>
      </p:pic>
    </p:spTree>
    <p:extLst>
      <p:ext uri="{BB962C8B-B14F-4D97-AF65-F5344CB8AC3E}">
        <p14:creationId xmlns:p14="http://schemas.microsoft.com/office/powerpoint/2010/main" val="421254081"/>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“Nothing New”</a:t>
            </a:r>
          </a:p>
        </p:txBody>
      </p:sp>
      <p:sp>
        <p:nvSpPr>
          <p:cNvPr id="3" name="Content Placeholder 2"/>
          <p:cNvSpPr>
            <a:spLocks noGrp="1"/>
          </p:cNvSpPr>
          <p:nvPr>
            <p:ph idx="1"/>
          </p:nvPr>
        </p:nvSpPr>
        <p:spPr>
          <a:xfrm>
            <a:off x="2475185" y="1372862"/>
            <a:ext cx="6633679" cy="4851400"/>
          </a:xfrm>
        </p:spPr>
        <p:txBody>
          <a:bodyPr/>
          <a:lstStyle/>
          <a:p>
            <a:r>
              <a:rPr lang="en-US" baseline="30000" dirty="0"/>
              <a:t>10</a:t>
            </a:r>
            <a:r>
              <a:rPr lang="en-US" dirty="0"/>
              <a:t> Is there anything of which one can say, "Look! This is something </a:t>
            </a:r>
            <a:r>
              <a:rPr lang="en-US" dirty="0">
                <a:solidFill>
                  <a:schemeClr val="bg1"/>
                </a:solidFill>
                <a:effectLst>
                  <a:glow rad="127000">
                    <a:schemeClr val="tx1"/>
                  </a:glow>
                </a:effectLst>
              </a:rPr>
              <a:t>new</a:t>
            </a:r>
            <a:r>
              <a:rPr lang="en-US" dirty="0"/>
              <a:t>"? </a:t>
            </a:r>
            <a:br>
              <a:rPr lang="en-US" dirty="0"/>
            </a:br>
            <a:r>
              <a:rPr lang="en-US" dirty="0"/>
              <a:t>It was here already, long ago; it was here before our time.</a:t>
            </a:r>
          </a:p>
          <a:p>
            <a:r>
              <a:rPr lang="en-US" dirty="0"/>
              <a:t> </a:t>
            </a:r>
          </a:p>
        </p:txBody>
      </p:sp>
      <p:pic>
        <p:nvPicPr>
          <p:cNvPr id="7172" name="Picture 4"/>
          <p:cNvPicPr>
            <a:picLocks noChangeAspect="1" noChangeArrowheads="1"/>
          </p:cNvPicPr>
          <p:nvPr/>
        </p:nvPicPr>
        <p:blipFill>
          <a:blip r:embed="rId3" cstate="print"/>
          <a:srcRect l="19157"/>
          <a:stretch>
            <a:fillRect/>
          </a:stretch>
        </p:blipFill>
        <p:spPr bwMode="auto">
          <a:xfrm>
            <a:off x="0" y="1287777"/>
            <a:ext cx="2912374" cy="5570223"/>
          </a:xfrm>
          <a:prstGeom prst="rect">
            <a:avLst/>
          </a:prstGeom>
          <a:noFill/>
          <a:ln w="9525">
            <a:noFill/>
            <a:miter lim="800000"/>
            <a:headEnd/>
            <a:tailEnd/>
          </a:ln>
          <a:effectLst/>
        </p:spPr>
      </p:pic>
      <p:pic>
        <p:nvPicPr>
          <p:cNvPr id="7174" name="Picture 6"/>
          <p:cNvPicPr>
            <a:picLocks noChangeAspect="1" noChangeArrowheads="1"/>
          </p:cNvPicPr>
          <p:nvPr/>
        </p:nvPicPr>
        <p:blipFill>
          <a:blip r:embed="rId4" cstate="print"/>
          <a:srcRect r="13730"/>
          <a:stretch>
            <a:fillRect/>
          </a:stretch>
        </p:blipFill>
        <p:spPr bwMode="auto">
          <a:xfrm>
            <a:off x="8672422" y="1081301"/>
            <a:ext cx="3519578" cy="5776699"/>
          </a:xfrm>
          <a:prstGeom prst="rect">
            <a:avLst/>
          </a:prstGeom>
          <a:noFill/>
          <a:ln w="9525">
            <a:noFill/>
            <a:miter lim="800000"/>
            <a:headEnd/>
            <a:tailEnd/>
          </a:ln>
          <a:effectLst/>
        </p:spPr>
      </p:pic>
      <p:pic>
        <p:nvPicPr>
          <p:cNvPr id="5" name="Picture 4" descr="A large tall tower with a sky background&#10;&#10;Description automatically generated">
            <a:extLst>
              <a:ext uri="{FF2B5EF4-FFF2-40B4-BE49-F238E27FC236}">
                <a16:creationId xmlns:a16="http://schemas.microsoft.com/office/drawing/2014/main" id="{43CC3EA9-55F3-45C9-8F8D-D55D243F258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86451" y="-1038956"/>
            <a:ext cx="6127963" cy="9191944"/>
          </a:xfrm>
          <a:prstGeom prst="rect">
            <a:avLst/>
          </a:prstGeom>
        </p:spPr>
      </p:pic>
    </p:spTree>
    <p:extLst>
      <p:ext uri="{BB962C8B-B14F-4D97-AF65-F5344CB8AC3E}">
        <p14:creationId xmlns:p14="http://schemas.microsoft.com/office/powerpoint/2010/main" val="3132924433"/>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172"/>
                                        </p:tgtEl>
                                        <p:attrNameLst>
                                          <p:attrName>style.visibility</p:attrName>
                                        </p:attrNameLst>
                                      </p:cBhvr>
                                      <p:to>
                                        <p:strVal val="visible"/>
                                      </p:to>
                                    </p:set>
                                    <p:animEffect transition="in" filter="randombar(horizontal)">
                                      <p:cBhvr>
                                        <p:cTn id="7" dur="500"/>
                                        <p:tgtEl>
                                          <p:spTgt spid="717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“No Memory”</a:t>
            </a:r>
          </a:p>
        </p:txBody>
      </p:sp>
      <p:sp>
        <p:nvSpPr>
          <p:cNvPr id="3" name="Content Placeholder 2"/>
          <p:cNvSpPr>
            <a:spLocks noGrp="1"/>
          </p:cNvSpPr>
          <p:nvPr>
            <p:ph idx="1"/>
          </p:nvPr>
        </p:nvSpPr>
        <p:spPr>
          <a:xfrm>
            <a:off x="365235" y="1372862"/>
            <a:ext cx="7061176" cy="4851400"/>
          </a:xfrm>
        </p:spPr>
        <p:txBody>
          <a:bodyPr/>
          <a:lstStyle/>
          <a:p>
            <a:r>
              <a:rPr lang="en-US" baseline="30000" dirty="0"/>
              <a:t>11</a:t>
            </a:r>
            <a:r>
              <a:rPr lang="en-US" dirty="0"/>
              <a:t> There is </a:t>
            </a:r>
            <a:r>
              <a:rPr lang="en-US" dirty="0">
                <a:solidFill>
                  <a:schemeClr val="bg1"/>
                </a:solidFill>
                <a:effectLst>
                  <a:glow rad="190500">
                    <a:schemeClr val="tx1"/>
                  </a:glow>
                </a:effectLst>
              </a:rPr>
              <a:t>no remembrance </a:t>
            </a:r>
            <a:r>
              <a:rPr lang="en-US" dirty="0"/>
              <a:t>of men of old, and even those who are yet to come will </a:t>
            </a:r>
            <a:r>
              <a:rPr lang="en-US" dirty="0">
                <a:solidFill>
                  <a:schemeClr val="bg1"/>
                </a:solidFill>
                <a:effectLst>
                  <a:glow rad="190500">
                    <a:schemeClr val="tx1"/>
                  </a:glow>
                </a:effectLst>
              </a:rPr>
              <a:t>not be remembered</a:t>
            </a:r>
            <a:r>
              <a:rPr lang="en-US" dirty="0"/>
              <a:t> by those who follow.</a:t>
            </a:r>
          </a:p>
        </p:txBody>
      </p:sp>
      <p:sp>
        <p:nvSpPr>
          <p:cNvPr id="6" name="TextBox 5"/>
          <p:cNvSpPr txBox="1"/>
          <p:nvPr/>
        </p:nvSpPr>
        <p:spPr>
          <a:xfrm>
            <a:off x="6704204" y="2014662"/>
            <a:ext cx="6176513" cy="3046988"/>
          </a:xfrm>
          <a:prstGeom prst="rect">
            <a:avLst/>
          </a:prstGeom>
          <a:noFill/>
          <a:scene3d>
            <a:camera prst="perspectiveContrastingRightFacing"/>
            <a:lightRig rig="threePt" dir="t"/>
          </a:scene3d>
        </p:spPr>
        <p:txBody>
          <a:bodyPr wrap="square" rtlCol="0">
            <a:spAutoFit/>
          </a:bodyPr>
          <a:lstStyle/>
          <a:p>
            <a:pPr algn="ctr"/>
            <a:r>
              <a:rPr lang="en-US" sz="9600" b="1" dirty="0">
                <a:ln w="19050">
                  <a:solidFill>
                    <a:schemeClr val="bg1"/>
                  </a:solidFill>
                </a:ln>
                <a:solidFill>
                  <a:srgbClr val="C00000"/>
                </a:solidFill>
                <a:effectLst>
                  <a:outerShdw blurRad="101600" dist="152400" dir="8100000" algn="ctr" rotWithShape="0">
                    <a:schemeClr val="tx1">
                      <a:alpha val="59000"/>
                    </a:schemeClr>
                  </a:outerShdw>
                </a:effectLst>
                <a:latin typeface="Arial Black" pitchFamily="34" charset="0"/>
              </a:rPr>
              <a:t>Ctrl + Alt </a:t>
            </a:r>
            <a:br>
              <a:rPr lang="en-US" sz="9600" b="1" dirty="0">
                <a:ln w="19050">
                  <a:solidFill>
                    <a:schemeClr val="bg1"/>
                  </a:solidFill>
                </a:ln>
                <a:solidFill>
                  <a:srgbClr val="C00000"/>
                </a:solidFill>
                <a:effectLst>
                  <a:outerShdw blurRad="101600" dist="152400" dir="8100000" algn="ctr" rotWithShape="0">
                    <a:schemeClr val="tx1">
                      <a:alpha val="59000"/>
                    </a:schemeClr>
                  </a:outerShdw>
                </a:effectLst>
                <a:latin typeface="Arial Black" pitchFamily="34" charset="0"/>
              </a:rPr>
            </a:br>
            <a:r>
              <a:rPr lang="en-US" sz="9600" b="1" dirty="0">
                <a:ln w="19050">
                  <a:solidFill>
                    <a:schemeClr val="bg1"/>
                  </a:solidFill>
                </a:ln>
                <a:solidFill>
                  <a:srgbClr val="C00000"/>
                </a:solidFill>
                <a:effectLst>
                  <a:outerShdw blurRad="101600" dist="152400" dir="8100000" algn="ctr" rotWithShape="0">
                    <a:schemeClr val="tx1">
                      <a:alpha val="59000"/>
                    </a:schemeClr>
                  </a:outerShdw>
                </a:effectLst>
                <a:latin typeface="Arial Black" pitchFamily="34" charset="0"/>
              </a:rPr>
              <a:t>+ Delete</a:t>
            </a:r>
          </a:p>
        </p:txBody>
      </p:sp>
    </p:spTree>
    <p:extLst>
      <p:ext uri="{BB962C8B-B14F-4D97-AF65-F5344CB8AC3E}">
        <p14:creationId xmlns:p14="http://schemas.microsoft.com/office/powerpoint/2010/main" val="1848955198"/>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5400" dirty="0"/>
              <a:t>Nothing Satisfies</a:t>
            </a:r>
            <a:endParaRPr lang="en-US" dirty="0"/>
          </a:p>
        </p:txBody>
      </p:sp>
      <p:sp>
        <p:nvSpPr>
          <p:cNvPr id="3" name="Content Placeholder 2"/>
          <p:cNvSpPr>
            <a:spLocks noGrp="1"/>
          </p:cNvSpPr>
          <p:nvPr>
            <p:ph idx="1"/>
          </p:nvPr>
        </p:nvSpPr>
        <p:spPr>
          <a:xfrm>
            <a:off x="1040523" y="1372862"/>
            <a:ext cx="10786241" cy="4851400"/>
          </a:xfrm>
        </p:spPr>
        <p:txBody>
          <a:bodyPr/>
          <a:lstStyle/>
          <a:p>
            <a:pPr>
              <a:lnSpc>
                <a:spcPts val="3600"/>
              </a:lnSpc>
            </a:pPr>
            <a:r>
              <a:rPr lang="en-US" dirty="0"/>
              <a:t>Not Intellect </a:t>
            </a:r>
          </a:p>
          <a:p>
            <a:pPr>
              <a:lnSpc>
                <a:spcPts val="3600"/>
              </a:lnSpc>
            </a:pPr>
            <a:r>
              <a:rPr lang="en-US" dirty="0"/>
              <a:t>Not Pleasures</a:t>
            </a:r>
          </a:p>
          <a:p>
            <a:pPr>
              <a:lnSpc>
                <a:spcPts val="3600"/>
              </a:lnSpc>
            </a:pPr>
            <a:r>
              <a:rPr lang="en-US" dirty="0"/>
              <a:t>Not Materialism</a:t>
            </a:r>
          </a:p>
          <a:p>
            <a:pPr>
              <a:lnSpc>
                <a:spcPts val="3600"/>
              </a:lnSpc>
            </a:pPr>
            <a:r>
              <a:rPr lang="en-US" dirty="0"/>
              <a:t>Not Careers</a:t>
            </a:r>
          </a:p>
          <a:p>
            <a:pPr>
              <a:lnSpc>
                <a:spcPts val="3600"/>
              </a:lnSpc>
            </a:pPr>
            <a:r>
              <a:rPr lang="en-US" dirty="0"/>
              <a:t>Not Long Life</a:t>
            </a:r>
          </a:p>
          <a:p>
            <a:pPr>
              <a:lnSpc>
                <a:spcPts val="3600"/>
              </a:lnSpc>
            </a:pPr>
            <a:r>
              <a:rPr lang="en-US" dirty="0"/>
              <a:t>Not Money</a:t>
            </a:r>
          </a:p>
          <a:p>
            <a:pPr>
              <a:lnSpc>
                <a:spcPts val="3600"/>
              </a:lnSpc>
            </a:pPr>
            <a:r>
              <a:rPr lang="en-US" dirty="0"/>
              <a:t>Not Prestige</a:t>
            </a:r>
          </a:p>
          <a:p>
            <a:pPr>
              <a:lnSpc>
                <a:spcPts val="3600"/>
              </a:lnSpc>
            </a:pPr>
            <a:r>
              <a:rPr lang="en-US" dirty="0"/>
              <a:t>Not Politics</a:t>
            </a:r>
          </a:p>
          <a:p>
            <a:pPr>
              <a:lnSpc>
                <a:spcPts val="3600"/>
              </a:lnSpc>
            </a:pPr>
            <a:r>
              <a:rPr lang="en-US" dirty="0"/>
              <a:t>Not Youthfulness</a:t>
            </a:r>
          </a:p>
          <a:p>
            <a:pPr>
              <a:lnSpc>
                <a:spcPts val="3600"/>
              </a:lnSpc>
            </a:pPr>
            <a:endParaRPr lang="en-US" dirty="0"/>
          </a:p>
        </p:txBody>
      </p:sp>
      <p:sp>
        <p:nvSpPr>
          <p:cNvPr id="5" name="Content Placeholder 2"/>
          <p:cNvSpPr txBox="1">
            <a:spLocks/>
          </p:cNvSpPr>
          <p:nvPr/>
        </p:nvSpPr>
        <p:spPr>
          <a:xfrm>
            <a:off x="5540991" y="1371601"/>
            <a:ext cx="6073253" cy="4849813"/>
          </a:xfrm>
          <a:prstGeom prst="rect">
            <a:avLst/>
          </a:prstGeom>
        </p:spPr>
        <p:txBody>
          <a:bodyPr vert="horz" lIns="91440" tIns="45720" rIns="91440" bIns="45720" rtlCol="0">
            <a:noAutofit/>
          </a:bodyPr>
          <a:lstStyle/>
          <a:p>
            <a:pPr>
              <a:lnSpc>
                <a:spcPts val="3600"/>
              </a:lnSpc>
              <a:spcBef>
                <a:spcPct val="20000"/>
              </a:spcBef>
              <a:defRPr/>
            </a:pPr>
            <a:r>
              <a:rPr lang="en-US" sz="4400" b="1" dirty="0">
                <a:solidFill>
                  <a:schemeClr val="bg1"/>
                </a:solidFill>
                <a:effectLst>
                  <a:glow rad="127000">
                    <a:schemeClr val="tx1"/>
                  </a:glow>
                  <a:outerShdw blurRad="38100" dist="38100" dir="2700000" algn="tl">
                    <a:srgbClr val="000000">
                      <a:alpha val="43137"/>
                    </a:srgbClr>
                  </a:outerShdw>
                </a:effectLst>
              </a:rPr>
              <a:t>(No inner peace)</a:t>
            </a:r>
          </a:p>
          <a:p>
            <a:pPr>
              <a:lnSpc>
                <a:spcPts val="3600"/>
              </a:lnSpc>
              <a:spcBef>
                <a:spcPct val="20000"/>
              </a:spcBef>
              <a:defRPr/>
            </a:pPr>
            <a:r>
              <a:rPr lang="en-US" sz="4400" b="1" dirty="0">
                <a:solidFill>
                  <a:schemeClr val="bg1"/>
                </a:solidFill>
                <a:effectLst>
                  <a:glow rad="127000">
                    <a:schemeClr val="tx1"/>
                  </a:glow>
                  <a:outerShdw blurRad="38100" dist="38100" dir="2700000" algn="tl">
                    <a:srgbClr val="000000">
                      <a:alpha val="43137"/>
                    </a:srgbClr>
                  </a:outerShdw>
                </a:effectLst>
              </a:rPr>
              <a:t>(Never satisfy for long)</a:t>
            </a:r>
          </a:p>
          <a:p>
            <a:pPr>
              <a:lnSpc>
                <a:spcPts val="3600"/>
              </a:lnSpc>
              <a:spcBef>
                <a:spcPct val="20000"/>
              </a:spcBef>
              <a:defRPr/>
            </a:pPr>
            <a:r>
              <a:rPr lang="en-US" sz="4400" b="1" dirty="0">
                <a:solidFill>
                  <a:schemeClr val="bg1"/>
                </a:solidFill>
                <a:effectLst>
                  <a:glow rad="127000">
                    <a:schemeClr val="tx1"/>
                  </a:glow>
                  <a:outerShdw blurRad="38100" dist="38100" dir="2700000" algn="tl">
                    <a:srgbClr val="000000">
                      <a:alpha val="43137"/>
                    </a:srgbClr>
                  </a:outerShdw>
                </a:effectLst>
              </a:rPr>
              <a:t>(Can’t take it with you)</a:t>
            </a:r>
          </a:p>
          <a:p>
            <a:pPr>
              <a:lnSpc>
                <a:spcPts val="3600"/>
              </a:lnSpc>
              <a:spcBef>
                <a:spcPct val="20000"/>
              </a:spcBef>
              <a:defRPr/>
            </a:pPr>
            <a:r>
              <a:rPr lang="en-US" sz="4400" b="1" dirty="0">
                <a:solidFill>
                  <a:schemeClr val="bg1"/>
                </a:solidFill>
                <a:effectLst>
                  <a:glow rad="127000">
                    <a:schemeClr val="tx1"/>
                  </a:glow>
                  <a:outerShdw blurRad="38100" dist="38100" dir="2700000" algn="tl">
                    <a:srgbClr val="000000">
                      <a:alpha val="43137"/>
                    </a:srgbClr>
                  </a:outerShdw>
                </a:effectLst>
              </a:rPr>
              <a:t>(Is that all there is?)</a:t>
            </a:r>
          </a:p>
          <a:p>
            <a:pPr>
              <a:lnSpc>
                <a:spcPts val="3600"/>
              </a:lnSpc>
              <a:spcBef>
                <a:spcPct val="20000"/>
              </a:spcBef>
              <a:defRPr/>
            </a:pPr>
            <a:r>
              <a:rPr lang="en-US" sz="4400" b="1" dirty="0">
                <a:solidFill>
                  <a:schemeClr val="bg1"/>
                </a:solidFill>
                <a:effectLst>
                  <a:glow rad="127000">
                    <a:schemeClr val="tx1"/>
                  </a:glow>
                  <a:outerShdw blurRad="38100" dist="38100" dir="2700000" algn="tl">
                    <a:srgbClr val="000000">
                      <a:alpha val="43137"/>
                    </a:srgbClr>
                  </a:outerShdw>
                </a:effectLst>
              </a:rPr>
              <a:t>(Time is up eventually)</a:t>
            </a:r>
          </a:p>
          <a:p>
            <a:pPr>
              <a:lnSpc>
                <a:spcPts val="3600"/>
              </a:lnSpc>
              <a:spcBef>
                <a:spcPct val="20000"/>
              </a:spcBef>
              <a:defRPr/>
            </a:pPr>
            <a:r>
              <a:rPr lang="en-US" sz="4400" b="1" dirty="0">
                <a:solidFill>
                  <a:schemeClr val="bg1"/>
                </a:solidFill>
                <a:effectLst>
                  <a:glow rad="127000">
                    <a:schemeClr val="tx1"/>
                  </a:glow>
                  <a:outerShdw blurRad="38100" dist="38100" dir="2700000" algn="tl">
                    <a:srgbClr val="000000">
                      <a:alpha val="43137"/>
                    </a:srgbClr>
                  </a:outerShdw>
                </a:effectLst>
              </a:rPr>
              <a:t>(Can’t buy happiness)</a:t>
            </a:r>
          </a:p>
          <a:p>
            <a:pPr>
              <a:lnSpc>
                <a:spcPts val="3600"/>
              </a:lnSpc>
              <a:spcBef>
                <a:spcPct val="20000"/>
              </a:spcBef>
              <a:defRPr/>
            </a:pPr>
            <a:r>
              <a:rPr lang="en-US" sz="4400" b="1" dirty="0">
                <a:solidFill>
                  <a:schemeClr val="bg1"/>
                </a:solidFill>
                <a:effectLst>
                  <a:glow rad="127000">
                    <a:schemeClr val="tx1"/>
                  </a:glow>
                  <a:outerShdw blurRad="38100" dist="38100" dir="2700000" algn="tl">
                    <a:srgbClr val="000000">
                      <a:alpha val="43137"/>
                    </a:srgbClr>
                  </a:outerShdw>
                </a:effectLst>
              </a:rPr>
              <a:t>(You’re going down)</a:t>
            </a:r>
          </a:p>
          <a:p>
            <a:pPr>
              <a:lnSpc>
                <a:spcPts val="3600"/>
              </a:lnSpc>
              <a:spcBef>
                <a:spcPct val="20000"/>
              </a:spcBef>
              <a:defRPr/>
            </a:pPr>
            <a:r>
              <a:rPr lang="en-US" sz="4400" b="1" dirty="0">
                <a:solidFill>
                  <a:schemeClr val="bg1"/>
                </a:solidFill>
                <a:effectLst>
                  <a:glow rad="127000">
                    <a:schemeClr val="tx1"/>
                  </a:glow>
                  <a:outerShdw blurRad="38100" dist="38100" dir="2700000" algn="tl">
                    <a:srgbClr val="000000">
                      <a:alpha val="43137"/>
                    </a:srgbClr>
                  </a:outerShdw>
                </a:effectLst>
              </a:rPr>
              <a:t>(A fool will mess it up)</a:t>
            </a:r>
          </a:p>
          <a:p>
            <a:pPr>
              <a:lnSpc>
                <a:spcPts val="3600"/>
              </a:lnSpc>
              <a:spcBef>
                <a:spcPct val="20000"/>
              </a:spcBef>
              <a:defRPr/>
            </a:pPr>
            <a:r>
              <a:rPr lang="en-US" sz="4400" b="1" dirty="0">
                <a:solidFill>
                  <a:schemeClr val="bg1"/>
                </a:solidFill>
                <a:effectLst>
                  <a:glow rad="127000">
                    <a:schemeClr val="tx1"/>
                  </a:glow>
                  <a:outerShdw blurRad="38100" dist="38100" dir="2700000" algn="tl">
                    <a:srgbClr val="000000">
                      <a:alpha val="43137"/>
                    </a:srgbClr>
                  </a:outerShdw>
                </a:effectLst>
              </a:rPr>
              <a:t>(You are growing old)</a:t>
            </a:r>
          </a:p>
        </p:txBody>
      </p:sp>
    </p:spTree>
    <p:extLst>
      <p:ext uri="{BB962C8B-B14F-4D97-AF65-F5344CB8AC3E}">
        <p14:creationId xmlns:p14="http://schemas.microsoft.com/office/powerpoint/2010/main" val="2263555381"/>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randombar(horizontal)">
                                      <p:cBhvr>
                                        <p:cTn id="11" dur="500"/>
                                        <p:tgtEl>
                                          <p:spTgt spid="5">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grpId="0"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6" dur="500"/>
                                        <p:tgtEl>
                                          <p:spTgt spid="3">
                                            <p:txEl>
                                              <p:pRg st="1" end="1"/>
                                            </p:txEl>
                                          </p:spTgt>
                                        </p:tgtEl>
                                      </p:cBhvr>
                                    </p:animEffect>
                                  </p:childTnLst>
                                </p:cTn>
                              </p:par>
                            </p:childTnLst>
                          </p:cTn>
                        </p:par>
                        <p:par>
                          <p:cTn id="17" fill="hold">
                            <p:stCondLst>
                              <p:cond delay="500"/>
                            </p:stCondLst>
                            <p:childTnLst>
                              <p:par>
                                <p:cTn id="18" presetID="14" presetClass="entr" presetSubtype="10" fill="hold" nodeType="afterEffect">
                                  <p:stCondLst>
                                    <p:cond delay="0"/>
                                  </p:stCondLst>
                                  <p:childTnLst>
                                    <p:set>
                                      <p:cBhvr>
                                        <p:cTn id="19" dur="1" fill="hold">
                                          <p:stCondLst>
                                            <p:cond delay="0"/>
                                          </p:stCondLst>
                                        </p:cTn>
                                        <p:tgtEl>
                                          <p:spTgt spid="5">
                                            <p:txEl>
                                              <p:pRg st="1" end="1"/>
                                            </p:txEl>
                                          </p:spTgt>
                                        </p:tgtEl>
                                        <p:attrNameLst>
                                          <p:attrName>style.visibility</p:attrName>
                                        </p:attrNameLst>
                                      </p:cBhvr>
                                      <p:to>
                                        <p:strVal val="visible"/>
                                      </p:to>
                                    </p:set>
                                    <p:animEffect transition="in" filter="randombar(horizontal)">
                                      <p:cBhvr>
                                        <p:cTn id="20" dur="500"/>
                                        <p:tgtEl>
                                          <p:spTgt spid="5">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Effect transition="in" filter="randombar(horizontal)">
                                      <p:cBhvr>
                                        <p:cTn id="25" dur="500"/>
                                        <p:tgtEl>
                                          <p:spTgt spid="3">
                                            <p:txEl>
                                              <p:pRg st="2" end="2"/>
                                            </p:txEl>
                                          </p:spTgt>
                                        </p:tgtEl>
                                      </p:cBhvr>
                                    </p:animEffect>
                                  </p:childTnLst>
                                </p:cTn>
                              </p:par>
                            </p:childTnLst>
                          </p:cTn>
                        </p:par>
                        <p:par>
                          <p:cTn id="26" fill="hold">
                            <p:stCondLst>
                              <p:cond delay="500"/>
                            </p:stCondLst>
                            <p:childTnLst>
                              <p:par>
                                <p:cTn id="27" presetID="14" presetClass="entr" presetSubtype="10" fill="hold" nodeType="afterEffect">
                                  <p:stCondLst>
                                    <p:cond delay="0"/>
                                  </p:stCondLst>
                                  <p:childTnLst>
                                    <p:set>
                                      <p:cBhvr>
                                        <p:cTn id="28" dur="1" fill="hold">
                                          <p:stCondLst>
                                            <p:cond delay="0"/>
                                          </p:stCondLst>
                                        </p:cTn>
                                        <p:tgtEl>
                                          <p:spTgt spid="5">
                                            <p:txEl>
                                              <p:pRg st="2" end="2"/>
                                            </p:txEl>
                                          </p:spTgt>
                                        </p:tgtEl>
                                        <p:attrNameLst>
                                          <p:attrName>style.visibility</p:attrName>
                                        </p:attrNameLst>
                                      </p:cBhvr>
                                      <p:to>
                                        <p:strVal val="visible"/>
                                      </p:to>
                                    </p:set>
                                    <p:animEffect transition="in" filter="randombar(horizontal)">
                                      <p:cBhvr>
                                        <p:cTn id="29" dur="500"/>
                                        <p:tgtEl>
                                          <p:spTgt spid="5">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grpId="0" nodeType="clickEffect">
                                  <p:stCondLst>
                                    <p:cond delay="0"/>
                                  </p:stCondLst>
                                  <p:childTnLst>
                                    <p:set>
                                      <p:cBhvr>
                                        <p:cTn id="33" dur="1" fill="hold">
                                          <p:stCondLst>
                                            <p:cond delay="0"/>
                                          </p:stCondLst>
                                        </p:cTn>
                                        <p:tgtEl>
                                          <p:spTgt spid="3">
                                            <p:txEl>
                                              <p:pRg st="3" end="3"/>
                                            </p:txEl>
                                          </p:spTgt>
                                        </p:tgtEl>
                                        <p:attrNameLst>
                                          <p:attrName>style.visibility</p:attrName>
                                        </p:attrNameLst>
                                      </p:cBhvr>
                                      <p:to>
                                        <p:strVal val="visible"/>
                                      </p:to>
                                    </p:set>
                                    <p:animEffect transition="in" filter="randombar(horizontal)">
                                      <p:cBhvr>
                                        <p:cTn id="34" dur="500"/>
                                        <p:tgtEl>
                                          <p:spTgt spid="3">
                                            <p:txEl>
                                              <p:pRg st="3" end="3"/>
                                            </p:txEl>
                                          </p:spTgt>
                                        </p:tgtEl>
                                      </p:cBhvr>
                                    </p:animEffect>
                                  </p:childTnLst>
                                </p:cTn>
                              </p:par>
                            </p:childTnLst>
                          </p:cTn>
                        </p:par>
                        <p:par>
                          <p:cTn id="35" fill="hold">
                            <p:stCondLst>
                              <p:cond delay="500"/>
                            </p:stCondLst>
                            <p:childTnLst>
                              <p:par>
                                <p:cTn id="36" presetID="14" presetClass="entr" presetSubtype="10" fill="hold" nodeType="afterEffect">
                                  <p:stCondLst>
                                    <p:cond delay="0"/>
                                  </p:stCondLst>
                                  <p:childTnLst>
                                    <p:set>
                                      <p:cBhvr>
                                        <p:cTn id="37" dur="1" fill="hold">
                                          <p:stCondLst>
                                            <p:cond delay="0"/>
                                          </p:stCondLst>
                                        </p:cTn>
                                        <p:tgtEl>
                                          <p:spTgt spid="5">
                                            <p:txEl>
                                              <p:pRg st="3" end="3"/>
                                            </p:txEl>
                                          </p:spTgt>
                                        </p:tgtEl>
                                        <p:attrNameLst>
                                          <p:attrName>style.visibility</p:attrName>
                                        </p:attrNameLst>
                                      </p:cBhvr>
                                      <p:to>
                                        <p:strVal val="visible"/>
                                      </p:to>
                                    </p:set>
                                    <p:animEffect transition="in" filter="randombar(horizontal)">
                                      <p:cBhvr>
                                        <p:cTn id="38" dur="500"/>
                                        <p:tgtEl>
                                          <p:spTgt spid="5">
                                            <p:txEl>
                                              <p:pRg st="3" end="3"/>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grpId="0" nodeType="clickEffect">
                                  <p:stCondLst>
                                    <p:cond delay="0"/>
                                  </p:stCondLst>
                                  <p:childTnLst>
                                    <p:set>
                                      <p:cBhvr>
                                        <p:cTn id="42" dur="1" fill="hold">
                                          <p:stCondLst>
                                            <p:cond delay="0"/>
                                          </p:stCondLst>
                                        </p:cTn>
                                        <p:tgtEl>
                                          <p:spTgt spid="3">
                                            <p:txEl>
                                              <p:pRg st="4" end="4"/>
                                            </p:txEl>
                                          </p:spTgt>
                                        </p:tgtEl>
                                        <p:attrNameLst>
                                          <p:attrName>style.visibility</p:attrName>
                                        </p:attrNameLst>
                                      </p:cBhvr>
                                      <p:to>
                                        <p:strVal val="visible"/>
                                      </p:to>
                                    </p:set>
                                    <p:animEffect transition="in" filter="randombar(horizontal)">
                                      <p:cBhvr>
                                        <p:cTn id="43" dur="500"/>
                                        <p:tgtEl>
                                          <p:spTgt spid="3">
                                            <p:txEl>
                                              <p:pRg st="4" end="4"/>
                                            </p:txEl>
                                          </p:spTgt>
                                        </p:tgtEl>
                                      </p:cBhvr>
                                    </p:animEffect>
                                  </p:childTnLst>
                                </p:cTn>
                              </p:par>
                            </p:childTnLst>
                          </p:cTn>
                        </p:par>
                        <p:par>
                          <p:cTn id="44" fill="hold">
                            <p:stCondLst>
                              <p:cond delay="500"/>
                            </p:stCondLst>
                            <p:childTnLst>
                              <p:par>
                                <p:cTn id="45" presetID="14" presetClass="entr" presetSubtype="10" fill="hold" nodeType="afterEffect">
                                  <p:stCondLst>
                                    <p:cond delay="0"/>
                                  </p:stCondLst>
                                  <p:childTnLst>
                                    <p:set>
                                      <p:cBhvr>
                                        <p:cTn id="46" dur="1" fill="hold">
                                          <p:stCondLst>
                                            <p:cond delay="0"/>
                                          </p:stCondLst>
                                        </p:cTn>
                                        <p:tgtEl>
                                          <p:spTgt spid="5">
                                            <p:txEl>
                                              <p:pRg st="4" end="4"/>
                                            </p:txEl>
                                          </p:spTgt>
                                        </p:tgtEl>
                                        <p:attrNameLst>
                                          <p:attrName>style.visibility</p:attrName>
                                        </p:attrNameLst>
                                      </p:cBhvr>
                                      <p:to>
                                        <p:strVal val="visible"/>
                                      </p:to>
                                    </p:set>
                                    <p:animEffect transition="in" filter="randombar(horizontal)">
                                      <p:cBhvr>
                                        <p:cTn id="47" dur="500"/>
                                        <p:tgtEl>
                                          <p:spTgt spid="5">
                                            <p:txEl>
                                              <p:pRg st="4" end="4"/>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4" presetClass="entr" presetSubtype="10" fill="hold" grpId="0" nodeType="clickEffect">
                                  <p:stCondLst>
                                    <p:cond delay="0"/>
                                  </p:stCondLst>
                                  <p:childTnLst>
                                    <p:set>
                                      <p:cBhvr>
                                        <p:cTn id="51" dur="1" fill="hold">
                                          <p:stCondLst>
                                            <p:cond delay="0"/>
                                          </p:stCondLst>
                                        </p:cTn>
                                        <p:tgtEl>
                                          <p:spTgt spid="3">
                                            <p:txEl>
                                              <p:pRg st="5" end="5"/>
                                            </p:txEl>
                                          </p:spTgt>
                                        </p:tgtEl>
                                        <p:attrNameLst>
                                          <p:attrName>style.visibility</p:attrName>
                                        </p:attrNameLst>
                                      </p:cBhvr>
                                      <p:to>
                                        <p:strVal val="visible"/>
                                      </p:to>
                                    </p:set>
                                    <p:animEffect transition="in" filter="randombar(horizontal)">
                                      <p:cBhvr>
                                        <p:cTn id="52" dur="500"/>
                                        <p:tgtEl>
                                          <p:spTgt spid="3">
                                            <p:txEl>
                                              <p:pRg st="5" end="5"/>
                                            </p:txEl>
                                          </p:spTgt>
                                        </p:tgtEl>
                                      </p:cBhvr>
                                    </p:animEffect>
                                  </p:childTnLst>
                                </p:cTn>
                              </p:par>
                            </p:childTnLst>
                          </p:cTn>
                        </p:par>
                        <p:par>
                          <p:cTn id="53" fill="hold">
                            <p:stCondLst>
                              <p:cond delay="500"/>
                            </p:stCondLst>
                            <p:childTnLst>
                              <p:par>
                                <p:cTn id="54" presetID="14" presetClass="entr" presetSubtype="10" fill="hold" nodeType="afterEffect">
                                  <p:stCondLst>
                                    <p:cond delay="0"/>
                                  </p:stCondLst>
                                  <p:childTnLst>
                                    <p:set>
                                      <p:cBhvr>
                                        <p:cTn id="55" dur="1" fill="hold">
                                          <p:stCondLst>
                                            <p:cond delay="0"/>
                                          </p:stCondLst>
                                        </p:cTn>
                                        <p:tgtEl>
                                          <p:spTgt spid="5">
                                            <p:txEl>
                                              <p:pRg st="5" end="5"/>
                                            </p:txEl>
                                          </p:spTgt>
                                        </p:tgtEl>
                                        <p:attrNameLst>
                                          <p:attrName>style.visibility</p:attrName>
                                        </p:attrNameLst>
                                      </p:cBhvr>
                                      <p:to>
                                        <p:strVal val="visible"/>
                                      </p:to>
                                    </p:set>
                                    <p:animEffect transition="in" filter="randombar(horizontal)">
                                      <p:cBhvr>
                                        <p:cTn id="56" dur="500"/>
                                        <p:tgtEl>
                                          <p:spTgt spid="5">
                                            <p:txEl>
                                              <p:pRg st="5" end="5"/>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14" presetClass="entr" presetSubtype="10" fill="hold" grpId="0" nodeType="clickEffect">
                                  <p:stCondLst>
                                    <p:cond delay="0"/>
                                  </p:stCondLst>
                                  <p:childTnLst>
                                    <p:set>
                                      <p:cBhvr>
                                        <p:cTn id="60" dur="1" fill="hold">
                                          <p:stCondLst>
                                            <p:cond delay="0"/>
                                          </p:stCondLst>
                                        </p:cTn>
                                        <p:tgtEl>
                                          <p:spTgt spid="3">
                                            <p:txEl>
                                              <p:pRg st="6" end="6"/>
                                            </p:txEl>
                                          </p:spTgt>
                                        </p:tgtEl>
                                        <p:attrNameLst>
                                          <p:attrName>style.visibility</p:attrName>
                                        </p:attrNameLst>
                                      </p:cBhvr>
                                      <p:to>
                                        <p:strVal val="visible"/>
                                      </p:to>
                                    </p:set>
                                    <p:animEffect transition="in" filter="randombar(horizontal)">
                                      <p:cBhvr>
                                        <p:cTn id="61" dur="500"/>
                                        <p:tgtEl>
                                          <p:spTgt spid="3">
                                            <p:txEl>
                                              <p:pRg st="6" end="6"/>
                                            </p:txEl>
                                          </p:spTgt>
                                        </p:tgtEl>
                                      </p:cBhvr>
                                    </p:animEffect>
                                  </p:childTnLst>
                                </p:cTn>
                              </p:par>
                            </p:childTnLst>
                          </p:cTn>
                        </p:par>
                        <p:par>
                          <p:cTn id="62" fill="hold">
                            <p:stCondLst>
                              <p:cond delay="500"/>
                            </p:stCondLst>
                            <p:childTnLst>
                              <p:par>
                                <p:cTn id="63" presetID="14" presetClass="entr" presetSubtype="10" fill="hold" nodeType="afterEffect">
                                  <p:stCondLst>
                                    <p:cond delay="0"/>
                                  </p:stCondLst>
                                  <p:childTnLst>
                                    <p:set>
                                      <p:cBhvr>
                                        <p:cTn id="64" dur="1" fill="hold">
                                          <p:stCondLst>
                                            <p:cond delay="0"/>
                                          </p:stCondLst>
                                        </p:cTn>
                                        <p:tgtEl>
                                          <p:spTgt spid="5">
                                            <p:txEl>
                                              <p:pRg st="6" end="6"/>
                                            </p:txEl>
                                          </p:spTgt>
                                        </p:tgtEl>
                                        <p:attrNameLst>
                                          <p:attrName>style.visibility</p:attrName>
                                        </p:attrNameLst>
                                      </p:cBhvr>
                                      <p:to>
                                        <p:strVal val="visible"/>
                                      </p:to>
                                    </p:set>
                                    <p:animEffect transition="in" filter="randombar(horizontal)">
                                      <p:cBhvr>
                                        <p:cTn id="65" dur="500"/>
                                        <p:tgtEl>
                                          <p:spTgt spid="5">
                                            <p:txEl>
                                              <p:pRg st="6" end="6"/>
                                            </p:txEl>
                                          </p:spTgt>
                                        </p:tgtEl>
                                      </p:cBhvr>
                                    </p:animEffect>
                                  </p:childTnLst>
                                </p:cTn>
                              </p:par>
                            </p:childTnLst>
                          </p:cTn>
                        </p:par>
                      </p:childTnLst>
                    </p:cTn>
                  </p:par>
                  <p:par>
                    <p:cTn id="66" fill="hold">
                      <p:stCondLst>
                        <p:cond delay="indefinite"/>
                      </p:stCondLst>
                      <p:childTnLst>
                        <p:par>
                          <p:cTn id="67" fill="hold">
                            <p:stCondLst>
                              <p:cond delay="0"/>
                            </p:stCondLst>
                            <p:childTnLst>
                              <p:par>
                                <p:cTn id="68" presetID="14" presetClass="entr" presetSubtype="10" fill="hold" grpId="0" nodeType="clickEffect">
                                  <p:stCondLst>
                                    <p:cond delay="0"/>
                                  </p:stCondLst>
                                  <p:childTnLst>
                                    <p:set>
                                      <p:cBhvr>
                                        <p:cTn id="69" dur="1" fill="hold">
                                          <p:stCondLst>
                                            <p:cond delay="0"/>
                                          </p:stCondLst>
                                        </p:cTn>
                                        <p:tgtEl>
                                          <p:spTgt spid="3">
                                            <p:txEl>
                                              <p:pRg st="7" end="7"/>
                                            </p:txEl>
                                          </p:spTgt>
                                        </p:tgtEl>
                                        <p:attrNameLst>
                                          <p:attrName>style.visibility</p:attrName>
                                        </p:attrNameLst>
                                      </p:cBhvr>
                                      <p:to>
                                        <p:strVal val="visible"/>
                                      </p:to>
                                    </p:set>
                                    <p:animEffect transition="in" filter="randombar(horizontal)">
                                      <p:cBhvr>
                                        <p:cTn id="70" dur="500"/>
                                        <p:tgtEl>
                                          <p:spTgt spid="3">
                                            <p:txEl>
                                              <p:pRg st="7" end="7"/>
                                            </p:txEl>
                                          </p:spTgt>
                                        </p:tgtEl>
                                      </p:cBhvr>
                                    </p:animEffect>
                                  </p:childTnLst>
                                </p:cTn>
                              </p:par>
                            </p:childTnLst>
                          </p:cTn>
                        </p:par>
                        <p:par>
                          <p:cTn id="71" fill="hold">
                            <p:stCondLst>
                              <p:cond delay="500"/>
                            </p:stCondLst>
                            <p:childTnLst>
                              <p:par>
                                <p:cTn id="72" presetID="14" presetClass="entr" presetSubtype="10" fill="hold" nodeType="afterEffect">
                                  <p:stCondLst>
                                    <p:cond delay="0"/>
                                  </p:stCondLst>
                                  <p:childTnLst>
                                    <p:set>
                                      <p:cBhvr>
                                        <p:cTn id="73" dur="1" fill="hold">
                                          <p:stCondLst>
                                            <p:cond delay="0"/>
                                          </p:stCondLst>
                                        </p:cTn>
                                        <p:tgtEl>
                                          <p:spTgt spid="5">
                                            <p:txEl>
                                              <p:pRg st="7" end="7"/>
                                            </p:txEl>
                                          </p:spTgt>
                                        </p:tgtEl>
                                        <p:attrNameLst>
                                          <p:attrName>style.visibility</p:attrName>
                                        </p:attrNameLst>
                                      </p:cBhvr>
                                      <p:to>
                                        <p:strVal val="visible"/>
                                      </p:to>
                                    </p:set>
                                    <p:animEffect transition="in" filter="randombar(horizontal)">
                                      <p:cBhvr>
                                        <p:cTn id="74" dur="500"/>
                                        <p:tgtEl>
                                          <p:spTgt spid="5">
                                            <p:txEl>
                                              <p:pRg st="7" end="7"/>
                                            </p:txEl>
                                          </p:spTgt>
                                        </p:tgtEl>
                                      </p:cBhvr>
                                    </p:animEffect>
                                  </p:childTnLst>
                                </p:cTn>
                              </p:par>
                            </p:childTnLst>
                          </p:cTn>
                        </p:par>
                      </p:childTnLst>
                    </p:cTn>
                  </p:par>
                  <p:par>
                    <p:cTn id="75" fill="hold">
                      <p:stCondLst>
                        <p:cond delay="indefinite"/>
                      </p:stCondLst>
                      <p:childTnLst>
                        <p:par>
                          <p:cTn id="76" fill="hold">
                            <p:stCondLst>
                              <p:cond delay="0"/>
                            </p:stCondLst>
                            <p:childTnLst>
                              <p:par>
                                <p:cTn id="77" presetID="14" presetClass="entr" presetSubtype="10" fill="hold" grpId="0" nodeType="clickEffect">
                                  <p:stCondLst>
                                    <p:cond delay="0"/>
                                  </p:stCondLst>
                                  <p:childTnLst>
                                    <p:set>
                                      <p:cBhvr>
                                        <p:cTn id="78" dur="1" fill="hold">
                                          <p:stCondLst>
                                            <p:cond delay="0"/>
                                          </p:stCondLst>
                                        </p:cTn>
                                        <p:tgtEl>
                                          <p:spTgt spid="3">
                                            <p:txEl>
                                              <p:pRg st="8" end="8"/>
                                            </p:txEl>
                                          </p:spTgt>
                                        </p:tgtEl>
                                        <p:attrNameLst>
                                          <p:attrName>style.visibility</p:attrName>
                                        </p:attrNameLst>
                                      </p:cBhvr>
                                      <p:to>
                                        <p:strVal val="visible"/>
                                      </p:to>
                                    </p:set>
                                    <p:animEffect transition="in" filter="randombar(horizontal)">
                                      <p:cBhvr>
                                        <p:cTn id="79" dur="500"/>
                                        <p:tgtEl>
                                          <p:spTgt spid="3">
                                            <p:txEl>
                                              <p:pRg st="8" end="8"/>
                                            </p:txEl>
                                          </p:spTgt>
                                        </p:tgtEl>
                                      </p:cBhvr>
                                    </p:animEffect>
                                  </p:childTnLst>
                                </p:cTn>
                              </p:par>
                            </p:childTnLst>
                          </p:cTn>
                        </p:par>
                        <p:par>
                          <p:cTn id="80" fill="hold">
                            <p:stCondLst>
                              <p:cond delay="500"/>
                            </p:stCondLst>
                            <p:childTnLst>
                              <p:par>
                                <p:cTn id="81" presetID="14" presetClass="entr" presetSubtype="10" fill="hold" nodeType="afterEffect">
                                  <p:stCondLst>
                                    <p:cond delay="0"/>
                                  </p:stCondLst>
                                  <p:childTnLst>
                                    <p:set>
                                      <p:cBhvr>
                                        <p:cTn id="82" dur="1" fill="hold">
                                          <p:stCondLst>
                                            <p:cond delay="0"/>
                                          </p:stCondLst>
                                        </p:cTn>
                                        <p:tgtEl>
                                          <p:spTgt spid="5">
                                            <p:txEl>
                                              <p:pRg st="8" end="8"/>
                                            </p:txEl>
                                          </p:spTgt>
                                        </p:tgtEl>
                                        <p:attrNameLst>
                                          <p:attrName>style.visibility</p:attrName>
                                        </p:attrNameLst>
                                      </p:cBhvr>
                                      <p:to>
                                        <p:strVal val="visible"/>
                                      </p:to>
                                    </p:set>
                                    <p:animEffect transition="in" filter="randombar(horizontal)">
                                      <p:cBhvr>
                                        <p:cTn id="83" dur="500"/>
                                        <p:tgtEl>
                                          <p:spTgt spid="5">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bldLvl="5"/>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many, covered, table, colorful&#10;&#10;Description automatically generated">
            <a:extLst>
              <a:ext uri="{FF2B5EF4-FFF2-40B4-BE49-F238E27FC236}">
                <a16:creationId xmlns:a16="http://schemas.microsoft.com/office/drawing/2014/main" id="{6BD3442C-C81E-45DF-89C2-604034600E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55414" y="1332088"/>
            <a:ext cx="7056755" cy="6007628"/>
          </a:xfrm>
          <a:prstGeom prst="rect">
            <a:avLst/>
          </a:prstGeom>
        </p:spPr>
      </p:pic>
      <p:sp>
        <p:nvSpPr>
          <p:cNvPr id="2" name="Title 1"/>
          <p:cNvSpPr>
            <a:spLocks noGrp="1"/>
          </p:cNvSpPr>
          <p:nvPr>
            <p:ph type="title"/>
          </p:nvPr>
        </p:nvSpPr>
        <p:spPr/>
        <p:txBody>
          <a:bodyPr>
            <a:normAutofit/>
          </a:bodyPr>
          <a:lstStyle/>
          <a:p>
            <a:r>
              <a:rPr lang="en-US" dirty="0"/>
              <a:t>7. The PURSUIT: </a:t>
            </a:r>
            <a:r>
              <a:rPr lang="en-US" u="sng" dirty="0"/>
              <a:t>To</a:t>
            </a:r>
            <a:r>
              <a:rPr lang="en-US" dirty="0"/>
              <a:t> </a:t>
            </a:r>
            <a:r>
              <a:rPr lang="en-US" u="sng" dirty="0"/>
              <a:t>Stud</a:t>
            </a:r>
            <a:r>
              <a:rPr lang="en-US" dirty="0"/>
              <a:t>y</a:t>
            </a:r>
            <a:endParaRPr lang="en-US" u="sng" dirty="0"/>
          </a:p>
        </p:txBody>
      </p:sp>
      <p:sp>
        <p:nvSpPr>
          <p:cNvPr id="3" name="Content Placeholder 2">
            <a:extLst>
              <a:ext uri="{FF2B5EF4-FFF2-40B4-BE49-F238E27FC236}">
                <a16:creationId xmlns:a16="http://schemas.microsoft.com/office/drawing/2014/main" id="{2DF55CDF-7D9C-4B9B-94BA-021C58843CDA}"/>
              </a:ext>
            </a:extLst>
          </p:cNvPr>
          <p:cNvSpPr>
            <a:spLocks noGrp="1"/>
          </p:cNvSpPr>
          <p:nvPr>
            <p:ph idx="1"/>
          </p:nvPr>
        </p:nvSpPr>
        <p:spPr>
          <a:xfrm>
            <a:off x="365235" y="1372862"/>
            <a:ext cx="7359868" cy="4851400"/>
          </a:xfrm>
        </p:spPr>
        <p:txBody>
          <a:bodyPr>
            <a:noAutofit/>
          </a:bodyPr>
          <a:lstStyle/>
          <a:p>
            <a:pPr algn="l" rtl="0"/>
            <a:r>
              <a:rPr lang="en-US" i="0" u="none" strike="noStrike" baseline="0" dirty="0">
                <a:latin typeface="Arial" panose="020B0604020202020204" pitchFamily="34" charset="0"/>
              </a:rPr>
              <a:t> </a:t>
            </a:r>
            <a:r>
              <a:rPr lang="en-US" i="0" u="none" strike="noStrike" baseline="30000" dirty="0">
                <a:latin typeface="Arial" panose="020B0604020202020204" pitchFamily="34" charset="0"/>
              </a:rPr>
              <a:t>12</a:t>
            </a:r>
            <a:r>
              <a:rPr lang="en-US" i="0" u="none" strike="noStrike" baseline="0" dirty="0">
                <a:latin typeface="Arial" panose="020B0604020202020204" pitchFamily="34" charset="0"/>
              </a:rPr>
              <a:t> I, the Teacher, was king over Israel in Jerusalem.  </a:t>
            </a:r>
            <a:r>
              <a:rPr lang="en-US" i="0" u="none" strike="noStrike" baseline="30000" dirty="0">
                <a:latin typeface="Arial" panose="020B0604020202020204" pitchFamily="34" charset="0"/>
              </a:rPr>
              <a:t>13</a:t>
            </a:r>
            <a:r>
              <a:rPr lang="en-US" i="0" u="none" strike="noStrike" baseline="0" dirty="0">
                <a:latin typeface="Arial" panose="020B0604020202020204" pitchFamily="34" charset="0"/>
              </a:rPr>
              <a:t> </a:t>
            </a:r>
            <a:r>
              <a:rPr lang="en-US" i="0" u="none" strike="noStrike" baseline="0" dirty="0">
                <a:solidFill>
                  <a:schemeClr val="bg1"/>
                </a:solidFill>
                <a:effectLst>
                  <a:glow rad="190500">
                    <a:schemeClr val="tx1"/>
                  </a:glow>
                </a:effectLst>
                <a:latin typeface="Arial" panose="020B0604020202020204" pitchFamily="34" charset="0"/>
              </a:rPr>
              <a:t>I devoted myself to study and to explore </a:t>
            </a:r>
            <a:r>
              <a:rPr lang="en-US" i="0" u="none" strike="noStrike" baseline="0" dirty="0">
                <a:latin typeface="Arial" panose="020B0604020202020204" pitchFamily="34" charset="0"/>
              </a:rPr>
              <a:t>by wisdom all that is done under heaven. </a:t>
            </a:r>
            <a:endParaRPr lang="en-US" dirty="0"/>
          </a:p>
        </p:txBody>
      </p:sp>
    </p:spTree>
    <p:extLst>
      <p:ext uri="{BB962C8B-B14F-4D97-AF65-F5344CB8AC3E}">
        <p14:creationId xmlns:p14="http://schemas.microsoft.com/office/powerpoint/2010/main" val="2991631944"/>
      </p:ext>
    </p:extLst>
  </p:cSld>
  <p:clrMapOvr>
    <a:masterClrMapping/>
  </p:clrMapOvr>
  <p:transition>
    <p:zoom/>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87E4ACFC-6327-451B-B1BC-7D48E1D708CB}"/>
              </a:ext>
            </a:extLst>
          </p:cNvPr>
          <p:cNvPicPr>
            <a:picLocks noChangeAspect="1" noChangeArrowheads="1"/>
          </p:cNvPicPr>
          <p:nvPr/>
        </p:nvPicPr>
        <p:blipFill>
          <a:blip r:embed="rId3" cstate="print"/>
          <a:srcRect b="33092"/>
          <a:stretch>
            <a:fillRect/>
          </a:stretch>
        </p:blipFill>
        <p:spPr bwMode="auto">
          <a:xfrm>
            <a:off x="-61913" y="2919132"/>
            <a:ext cx="12253913" cy="5372557"/>
          </a:xfrm>
          <a:prstGeom prst="rect">
            <a:avLst/>
          </a:prstGeom>
          <a:noFill/>
          <a:ln w="9525">
            <a:noFill/>
            <a:miter lim="800000"/>
            <a:headEnd/>
            <a:tailEnd/>
          </a:ln>
          <a:effectLst/>
        </p:spPr>
      </p:pic>
      <p:sp>
        <p:nvSpPr>
          <p:cNvPr id="2" name="Title 1"/>
          <p:cNvSpPr>
            <a:spLocks noGrp="1"/>
          </p:cNvSpPr>
          <p:nvPr>
            <p:ph type="title"/>
          </p:nvPr>
        </p:nvSpPr>
        <p:spPr/>
        <p:txBody>
          <a:bodyPr>
            <a:normAutofit/>
          </a:bodyPr>
          <a:lstStyle/>
          <a:p>
            <a:r>
              <a:rPr lang="en-US" dirty="0"/>
              <a:t>7. The PURSUIT: </a:t>
            </a:r>
            <a:r>
              <a:rPr lang="en-US" u="sng" dirty="0"/>
              <a:t>To</a:t>
            </a:r>
            <a:r>
              <a:rPr lang="en-US" dirty="0"/>
              <a:t> </a:t>
            </a:r>
            <a:r>
              <a:rPr lang="en-US" u="sng" dirty="0"/>
              <a:t>Stud</a:t>
            </a:r>
            <a:r>
              <a:rPr lang="en-US" dirty="0"/>
              <a:t>y</a:t>
            </a:r>
            <a:endParaRPr lang="en-US" u="sng" dirty="0"/>
          </a:p>
        </p:txBody>
      </p:sp>
      <p:sp>
        <p:nvSpPr>
          <p:cNvPr id="3" name="Content Placeholder 2">
            <a:extLst>
              <a:ext uri="{FF2B5EF4-FFF2-40B4-BE49-F238E27FC236}">
                <a16:creationId xmlns:a16="http://schemas.microsoft.com/office/drawing/2014/main" id="{2DF55CDF-7D9C-4B9B-94BA-021C58843CDA}"/>
              </a:ext>
            </a:extLst>
          </p:cNvPr>
          <p:cNvSpPr>
            <a:spLocks noGrp="1"/>
          </p:cNvSpPr>
          <p:nvPr>
            <p:ph idx="1"/>
          </p:nvPr>
        </p:nvSpPr>
        <p:spPr/>
        <p:txBody>
          <a:bodyPr>
            <a:noAutofit/>
          </a:bodyPr>
          <a:lstStyle/>
          <a:p>
            <a:pPr algn="l" rtl="0"/>
            <a:r>
              <a:rPr lang="en-US" i="0" u="none" strike="noStrike" baseline="0" dirty="0">
                <a:latin typeface="Arial" panose="020B0604020202020204" pitchFamily="34" charset="0"/>
              </a:rPr>
              <a:t> </a:t>
            </a:r>
            <a:r>
              <a:rPr lang="en-US" i="0" u="none" strike="noStrike" baseline="30000" dirty="0">
                <a:latin typeface="Arial" panose="020B0604020202020204" pitchFamily="34" charset="0"/>
              </a:rPr>
              <a:t>12</a:t>
            </a:r>
            <a:r>
              <a:rPr lang="en-US" i="0" u="none" strike="noStrike" baseline="0" dirty="0">
                <a:latin typeface="Arial" panose="020B0604020202020204" pitchFamily="34" charset="0"/>
              </a:rPr>
              <a:t> …. What a heavy burden God has laid on men!  </a:t>
            </a:r>
            <a:r>
              <a:rPr lang="en-US" i="0" u="none" strike="noStrike" baseline="30000" dirty="0">
                <a:latin typeface="Arial" panose="020B0604020202020204" pitchFamily="34" charset="0"/>
              </a:rPr>
              <a:t>14</a:t>
            </a:r>
            <a:r>
              <a:rPr lang="en-US" i="0" u="none" strike="noStrike" baseline="0" dirty="0">
                <a:latin typeface="Arial" panose="020B0604020202020204" pitchFamily="34" charset="0"/>
              </a:rPr>
              <a:t> I have seen all the things that are done </a:t>
            </a:r>
            <a:r>
              <a:rPr lang="en-US" i="0" u="none" strike="noStrike" baseline="0" dirty="0">
                <a:solidFill>
                  <a:schemeClr val="bg1"/>
                </a:solidFill>
                <a:effectLst>
                  <a:glow rad="190500">
                    <a:schemeClr val="tx1"/>
                  </a:glow>
                </a:effectLst>
                <a:latin typeface="Arial" panose="020B0604020202020204" pitchFamily="34" charset="0"/>
              </a:rPr>
              <a:t>under the sun</a:t>
            </a:r>
            <a:r>
              <a:rPr lang="en-US" i="0" u="none" strike="noStrike" baseline="0" dirty="0">
                <a:latin typeface="Arial" panose="020B0604020202020204" pitchFamily="34" charset="0"/>
              </a:rPr>
              <a:t>; all of them are </a:t>
            </a:r>
            <a:r>
              <a:rPr lang="en-US" i="0" u="none" strike="noStrike" baseline="0" dirty="0">
                <a:solidFill>
                  <a:schemeClr val="bg1"/>
                </a:solidFill>
                <a:effectLst>
                  <a:glow rad="190500">
                    <a:schemeClr val="tx1"/>
                  </a:glow>
                </a:effectLst>
                <a:latin typeface="Arial" panose="020B0604020202020204" pitchFamily="34" charset="0"/>
              </a:rPr>
              <a:t>meaningless</a:t>
            </a:r>
            <a:r>
              <a:rPr lang="en-US" i="0" u="none" strike="noStrike" baseline="0" dirty="0">
                <a:latin typeface="Arial" panose="020B0604020202020204" pitchFamily="34" charset="0"/>
              </a:rPr>
              <a:t>, a </a:t>
            </a:r>
            <a:r>
              <a:rPr lang="en-US" i="0" u="none" strike="noStrike" baseline="0" dirty="0">
                <a:solidFill>
                  <a:schemeClr val="bg1"/>
                </a:solidFill>
                <a:effectLst>
                  <a:glow rad="190500">
                    <a:schemeClr val="tx1"/>
                  </a:glow>
                </a:effectLst>
                <a:latin typeface="Arial" panose="020B0604020202020204" pitchFamily="34" charset="0"/>
              </a:rPr>
              <a:t>chasing after the wind</a:t>
            </a:r>
            <a:r>
              <a:rPr lang="en-US" i="0" u="none" strike="noStrike" baseline="0" dirty="0">
                <a:latin typeface="Arial" panose="020B0604020202020204" pitchFamily="34" charset="0"/>
              </a:rPr>
              <a:t>.</a:t>
            </a:r>
            <a:endParaRPr lang="en-US" dirty="0"/>
          </a:p>
        </p:txBody>
      </p:sp>
    </p:spTree>
    <p:extLst>
      <p:ext uri="{BB962C8B-B14F-4D97-AF65-F5344CB8AC3E}">
        <p14:creationId xmlns:p14="http://schemas.microsoft.com/office/powerpoint/2010/main" val="3382164459"/>
      </p:ext>
    </p:extLst>
  </p:cSld>
  <p:clrMapOvr>
    <a:masterClrMapping/>
  </p:clrMapOvr>
  <p:transition>
    <p:zoom/>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outdoor, person, sitting, old&#10;&#10;Description automatically generated">
            <a:extLst>
              <a:ext uri="{FF2B5EF4-FFF2-40B4-BE49-F238E27FC236}">
                <a16:creationId xmlns:a16="http://schemas.microsoft.com/office/drawing/2014/main" id="{61D90595-4A5E-4887-BD29-18F9083A17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98635"/>
            <a:ext cx="12192000" cy="8126016"/>
          </a:xfrm>
          <a:prstGeom prst="rect">
            <a:avLst/>
          </a:prstGeom>
        </p:spPr>
      </p:pic>
      <p:sp>
        <p:nvSpPr>
          <p:cNvPr id="2" name="Title 1"/>
          <p:cNvSpPr>
            <a:spLocks noGrp="1"/>
          </p:cNvSpPr>
          <p:nvPr>
            <p:ph type="title"/>
          </p:nvPr>
        </p:nvSpPr>
        <p:spPr/>
        <p:txBody>
          <a:bodyPr>
            <a:normAutofit/>
          </a:bodyPr>
          <a:lstStyle/>
          <a:p>
            <a:r>
              <a:rPr lang="en-US" dirty="0"/>
              <a:t>7. The PURSUIT: </a:t>
            </a:r>
            <a:r>
              <a:rPr lang="en-US" u="sng" dirty="0"/>
              <a:t>To</a:t>
            </a:r>
            <a:r>
              <a:rPr lang="en-US" dirty="0"/>
              <a:t> </a:t>
            </a:r>
            <a:r>
              <a:rPr lang="en-US" u="sng" dirty="0"/>
              <a:t>Stud</a:t>
            </a:r>
            <a:r>
              <a:rPr lang="en-US" dirty="0"/>
              <a:t>y</a:t>
            </a:r>
            <a:endParaRPr lang="en-US" u="sng" dirty="0"/>
          </a:p>
        </p:txBody>
      </p:sp>
      <p:sp>
        <p:nvSpPr>
          <p:cNvPr id="3" name="Content Placeholder 2">
            <a:extLst>
              <a:ext uri="{FF2B5EF4-FFF2-40B4-BE49-F238E27FC236}">
                <a16:creationId xmlns:a16="http://schemas.microsoft.com/office/drawing/2014/main" id="{2DF55CDF-7D9C-4B9B-94BA-021C58843CDA}"/>
              </a:ext>
            </a:extLst>
          </p:cNvPr>
          <p:cNvSpPr>
            <a:spLocks noGrp="1"/>
          </p:cNvSpPr>
          <p:nvPr>
            <p:ph idx="1"/>
          </p:nvPr>
        </p:nvSpPr>
        <p:spPr/>
        <p:txBody>
          <a:bodyPr>
            <a:noAutofit/>
          </a:bodyPr>
          <a:lstStyle/>
          <a:p>
            <a:pPr algn="l" rtl="0"/>
            <a:r>
              <a:rPr lang="en-US" i="0" u="none" strike="noStrike" baseline="30000" dirty="0">
                <a:latin typeface="Arial" panose="020B0604020202020204" pitchFamily="34" charset="0"/>
              </a:rPr>
              <a:t>15</a:t>
            </a:r>
            <a:r>
              <a:rPr lang="en-US" i="0" u="none" strike="noStrike" baseline="0" dirty="0">
                <a:latin typeface="Arial" panose="020B0604020202020204" pitchFamily="34" charset="0"/>
              </a:rPr>
              <a:t> What is twisted </a:t>
            </a:r>
            <a:r>
              <a:rPr lang="en-US" i="0" u="none" strike="noStrike" baseline="0" dirty="0">
                <a:solidFill>
                  <a:schemeClr val="bg1"/>
                </a:solidFill>
                <a:effectLst>
                  <a:glow rad="190500">
                    <a:schemeClr val="tx1"/>
                  </a:glow>
                </a:effectLst>
                <a:latin typeface="Arial" panose="020B0604020202020204" pitchFamily="34" charset="0"/>
              </a:rPr>
              <a:t>cannot </a:t>
            </a:r>
            <a:r>
              <a:rPr lang="en-US" i="0" u="none" strike="noStrike" baseline="0" dirty="0">
                <a:latin typeface="Arial" panose="020B0604020202020204" pitchFamily="34" charset="0"/>
              </a:rPr>
              <a:t>be straightened; what is lacking </a:t>
            </a:r>
            <a:r>
              <a:rPr lang="en-US" i="0" u="none" strike="noStrike" baseline="0" dirty="0">
                <a:solidFill>
                  <a:schemeClr val="bg1"/>
                </a:solidFill>
                <a:effectLst>
                  <a:glow rad="190500">
                    <a:schemeClr val="tx1"/>
                  </a:glow>
                </a:effectLst>
                <a:latin typeface="Arial" panose="020B0604020202020204" pitchFamily="34" charset="0"/>
              </a:rPr>
              <a:t>cannot</a:t>
            </a:r>
            <a:r>
              <a:rPr lang="en-US" i="0" u="none" strike="noStrike" baseline="0" dirty="0">
                <a:latin typeface="Arial" panose="020B0604020202020204" pitchFamily="34" charset="0"/>
              </a:rPr>
              <a:t> be counted.  </a:t>
            </a:r>
            <a:endParaRPr lang="en-US" dirty="0"/>
          </a:p>
        </p:txBody>
      </p:sp>
    </p:spTree>
    <p:extLst>
      <p:ext uri="{BB962C8B-B14F-4D97-AF65-F5344CB8AC3E}">
        <p14:creationId xmlns:p14="http://schemas.microsoft.com/office/powerpoint/2010/main" val="1293817506"/>
      </p:ext>
    </p:extLst>
  </p:cSld>
  <p:clrMapOvr>
    <a:masterClrMapping/>
  </p:clrMapOvr>
  <p:transition>
    <p:zoom/>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people in a room&#10;&#10;Description automatically generated">
            <a:extLst>
              <a:ext uri="{FF2B5EF4-FFF2-40B4-BE49-F238E27FC236}">
                <a16:creationId xmlns:a16="http://schemas.microsoft.com/office/drawing/2014/main" id="{7BF69C90-BA54-4810-B089-38342E6EF6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17638"/>
            <a:ext cx="12192000" cy="6855756"/>
          </a:xfrm>
          <a:prstGeom prst="rect">
            <a:avLst/>
          </a:prstGeom>
        </p:spPr>
      </p:pic>
      <p:sp>
        <p:nvSpPr>
          <p:cNvPr id="2" name="Title 1"/>
          <p:cNvSpPr>
            <a:spLocks noGrp="1"/>
          </p:cNvSpPr>
          <p:nvPr>
            <p:ph type="title"/>
          </p:nvPr>
        </p:nvSpPr>
        <p:spPr/>
        <p:txBody>
          <a:bodyPr/>
          <a:lstStyle/>
          <a:p>
            <a:r>
              <a:rPr lang="en-US" dirty="0"/>
              <a:t>1. The TEACHER: </a:t>
            </a:r>
            <a:r>
              <a:rPr lang="en-US" u="sng" dirty="0"/>
              <a:t>Solomon</a:t>
            </a:r>
            <a:endParaRPr lang="en-US" dirty="0"/>
          </a:p>
        </p:txBody>
      </p:sp>
      <p:sp>
        <p:nvSpPr>
          <p:cNvPr id="3" name="Content Placeholder 2"/>
          <p:cNvSpPr>
            <a:spLocks noGrp="1"/>
          </p:cNvSpPr>
          <p:nvPr>
            <p:ph idx="1"/>
          </p:nvPr>
        </p:nvSpPr>
        <p:spPr/>
        <p:txBody>
          <a:bodyPr/>
          <a:lstStyle/>
          <a:p>
            <a:r>
              <a:rPr lang="en-US" dirty="0"/>
              <a:t> </a:t>
            </a:r>
            <a:r>
              <a:rPr lang="en-US" baseline="30000" dirty="0"/>
              <a:t>1</a:t>
            </a:r>
            <a:r>
              <a:rPr lang="en-US" dirty="0"/>
              <a:t> The words of the Teacher, son of David, king in Jerusalem:</a:t>
            </a:r>
          </a:p>
          <a:p>
            <a:r>
              <a:rPr lang="en-US" dirty="0"/>
              <a:t> </a:t>
            </a:r>
          </a:p>
        </p:txBody>
      </p:sp>
    </p:spTree>
    <p:extLst>
      <p:ext uri="{BB962C8B-B14F-4D97-AF65-F5344CB8AC3E}">
        <p14:creationId xmlns:p14="http://schemas.microsoft.com/office/powerpoint/2010/main" val="888130788"/>
      </p:ext>
    </p:extLst>
  </p:cSld>
  <p:clrMapOvr>
    <a:masterClrMapping/>
  </p:clrMapOvr>
  <p:transition>
    <p:zoom/>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many, covered, table, colorful&#10;&#10;Description automatically generated">
            <a:extLst>
              <a:ext uri="{FF2B5EF4-FFF2-40B4-BE49-F238E27FC236}">
                <a16:creationId xmlns:a16="http://schemas.microsoft.com/office/drawing/2014/main" id="{47222733-6822-4FF1-BDD4-048D796695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55414" y="1332088"/>
            <a:ext cx="7056755" cy="6007628"/>
          </a:xfrm>
          <a:prstGeom prst="rect">
            <a:avLst/>
          </a:prstGeom>
        </p:spPr>
      </p:pic>
      <p:sp>
        <p:nvSpPr>
          <p:cNvPr id="2" name="Title 1"/>
          <p:cNvSpPr>
            <a:spLocks noGrp="1"/>
          </p:cNvSpPr>
          <p:nvPr>
            <p:ph type="title"/>
          </p:nvPr>
        </p:nvSpPr>
        <p:spPr/>
        <p:txBody>
          <a:bodyPr>
            <a:normAutofit/>
          </a:bodyPr>
          <a:lstStyle/>
          <a:p>
            <a:r>
              <a:rPr lang="en-US" dirty="0"/>
              <a:t>7. The PURSUIT: </a:t>
            </a:r>
            <a:r>
              <a:rPr lang="en-US" u="sng" dirty="0"/>
              <a:t>To</a:t>
            </a:r>
            <a:r>
              <a:rPr lang="en-US" dirty="0"/>
              <a:t> </a:t>
            </a:r>
            <a:r>
              <a:rPr lang="en-US" u="sng" dirty="0"/>
              <a:t>Stud</a:t>
            </a:r>
            <a:r>
              <a:rPr lang="en-US" dirty="0"/>
              <a:t>y</a:t>
            </a:r>
            <a:endParaRPr lang="en-US" u="sng" dirty="0"/>
          </a:p>
        </p:txBody>
      </p:sp>
      <p:sp>
        <p:nvSpPr>
          <p:cNvPr id="3" name="Content Placeholder 2">
            <a:extLst>
              <a:ext uri="{FF2B5EF4-FFF2-40B4-BE49-F238E27FC236}">
                <a16:creationId xmlns:a16="http://schemas.microsoft.com/office/drawing/2014/main" id="{2DF55CDF-7D9C-4B9B-94BA-021C58843CDA}"/>
              </a:ext>
            </a:extLst>
          </p:cNvPr>
          <p:cNvSpPr>
            <a:spLocks noGrp="1"/>
          </p:cNvSpPr>
          <p:nvPr>
            <p:ph idx="1"/>
          </p:nvPr>
        </p:nvSpPr>
        <p:spPr>
          <a:xfrm>
            <a:off x="365235" y="1372862"/>
            <a:ext cx="7056755" cy="4851400"/>
          </a:xfrm>
        </p:spPr>
        <p:txBody>
          <a:bodyPr>
            <a:noAutofit/>
          </a:bodyPr>
          <a:lstStyle/>
          <a:p>
            <a:pPr algn="l" rtl="0"/>
            <a:r>
              <a:rPr lang="en-US" i="0" u="none" strike="noStrike" baseline="30000" dirty="0">
                <a:latin typeface="Arial" panose="020B0604020202020204" pitchFamily="34" charset="0"/>
              </a:rPr>
              <a:t>16</a:t>
            </a:r>
            <a:r>
              <a:rPr lang="en-US" i="0" u="none" strike="noStrike" baseline="0" dirty="0">
                <a:latin typeface="Arial" panose="020B0604020202020204" pitchFamily="34" charset="0"/>
              </a:rPr>
              <a:t> I thought to myself, "Look, I have grown and increased in wisdom more than anyone who has ruled over Jerusalem before me; I have experienced much of wisdom and knowledge."</a:t>
            </a:r>
          </a:p>
          <a:p>
            <a:pPr algn="l" rtl="0">
              <a:lnSpc>
                <a:spcPct val="90000"/>
              </a:lnSpc>
            </a:pPr>
            <a:r>
              <a:rPr lang="en-US" i="0" u="none" strike="noStrike" baseline="0" dirty="0">
                <a:latin typeface="Arial" panose="020B0604020202020204" pitchFamily="34" charset="0"/>
              </a:rPr>
              <a:t> </a:t>
            </a:r>
            <a:endParaRPr lang="en-US" dirty="0"/>
          </a:p>
        </p:txBody>
      </p:sp>
    </p:spTree>
    <p:extLst>
      <p:ext uri="{BB962C8B-B14F-4D97-AF65-F5344CB8AC3E}">
        <p14:creationId xmlns:p14="http://schemas.microsoft.com/office/powerpoint/2010/main" val="899995371"/>
      </p:ext>
    </p:extLst>
  </p:cSld>
  <p:clrMapOvr>
    <a:masterClrMapping/>
  </p:clrMapOvr>
  <p:transition>
    <p:zoom/>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many, covered, table, colorful&#10;&#10;Description automatically generated">
            <a:extLst>
              <a:ext uri="{FF2B5EF4-FFF2-40B4-BE49-F238E27FC236}">
                <a16:creationId xmlns:a16="http://schemas.microsoft.com/office/drawing/2014/main" id="{C017FCC5-B785-442B-BAE4-1814E161AC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55414" y="1332088"/>
            <a:ext cx="7056755" cy="6007628"/>
          </a:xfrm>
          <a:prstGeom prst="rect">
            <a:avLst/>
          </a:prstGeom>
        </p:spPr>
      </p:pic>
      <p:sp>
        <p:nvSpPr>
          <p:cNvPr id="2" name="Title 1"/>
          <p:cNvSpPr>
            <a:spLocks noGrp="1"/>
          </p:cNvSpPr>
          <p:nvPr>
            <p:ph type="title"/>
          </p:nvPr>
        </p:nvSpPr>
        <p:spPr/>
        <p:txBody>
          <a:bodyPr>
            <a:normAutofit/>
          </a:bodyPr>
          <a:lstStyle/>
          <a:p>
            <a:r>
              <a:rPr lang="en-US" dirty="0"/>
              <a:t>7. The PURSUIT: </a:t>
            </a:r>
            <a:r>
              <a:rPr lang="en-US" u="sng" dirty="0"/>
              <a:t>To</a:t>
            </a:r>
            <a:r>
              <a:rPr lang="en-US" dirty="0"/>
              <a:t> </a:t>
            </a:r>
            <a:r>
              <a:rPr lang="en-US" u="sng" dirty="0"/>
              <a:t>Stud</a:t>
            </a:r>
            <a:r>
              <a:rPr lang="en-US" dirty="0"/>
              <a:t>y</a:t>
            </a:r>
            <a:endParaRPr lang="en-US" u="sng" dirty="0"/>
          </a:p>
        </p:txBody>
      </p:sp>
      <p:sp>
        <p:nvSpPr>
          <p:cNvPr id="3" name="Content Placeholder 2">
            <a:extLst>
              <a:ext uri="{FF2B5EF4-FFF2-40B4-BE49-F238E27FC236}">
                <a16:creationId xmlns:a16="http://schemas.microsoft.com/office/drawing/2014/main" id="{2DF55CDF-7D9C-4B9B-94BA-021C58843CDA}"/>
              </a:ext>
            </a:extLst>
          </p:cNvPr>
          <p:cNvSpPr>
            <a:spLocks noGrp="1"/>
          </p:cNvSpPr>
          <p:nvPr>
            <p:ph idx="1"/>
          </p:nvPr>
        </p:nvSpPr>
        <p:spPr>
          <a:xfrm>
            <a:off x="609600" y="1600201"/>
            <a:ext cx="6641054" cy="4525963"/>
          </a:xfrm>
        </p:spPr>
        <p:txBody>
          <a:bodyPr>
            <a:noAutofit/>
          </a:bodyPr>
          <a:lstStyle/>
          <a:p>
            <a:pPr algn="l" rtl="0"/>
            <a:r>
              <a:rPr lang="en-US" i="0" u="none" strike="noStrike" baseline="30000" dirty="0">
                <a:latin typeface="Arial" panose="020B0604020202020204" pitchFamily="34" charset="0"/>
              </a:rPr>
              <a:t>17</a:t>
            </a:r>
            <a:r>
              <a:rPr lang="en-US" i="0" u="none" strike="noStrike" baseline="0" dirty="0">
                <a:latin typeface="Arial" panose="020B0604020202020204" pitchFamily="34" charset="0"/>
              </a:rPr>
              <a:t> Then I applied myself to the understanding of </a:t>
            </a:r>
            <a:r>
              <a:rPr lang="en-US" i="0" u="none" strike="noStrike" baseline="0" dirty="0">
                <a:solidFill>
                  <a:schemeClr val="bg1"/>
                </a:solidFill>
                <a:effectLst>
                  <a:glow rad="190500">
                    <a:schemeClr val="tx1"/>
                  </a:glow>
                </a:effectLst>
                <a:latin typeface="Arial" panose="020B0604020202020204" pitchFamily="34" charset="0"/>
              </a:rPr>
              <a:t>wisdom</a:t>
            </a:r>
            <a:r>
              <a:rPr lang="en-US" i="0" u="none" strike="noStrike" baseline="0" dirty="0">
                <a:latin typeface="Arial" panose="020B0604020202020204" pitchFamily="34" charset="0"/>
              </a:rPr>
              <a:t>, and also of madness and </a:t>
            </a:r>
            <a:r>
              <a:rPr lang="en-US" i="0" u="none" strike="noStrike" baseline="0" dirty="0">
                <a:solidFill>
                  <a:schemeClr val="bg1"/>
                </a:solidFill>
                <a:effectLst>
                  <a:glow rad="190500">
                    <a:schemeClr val="tx1"/>
                  </a:glow>
                </a:effectLst>
                <a:latin typeface="Arial" panose="020B0604020202020204" pitchFamily="34" charset="0"/>
              </a:rPr>
              <a:t>folly</a:t>
            </a:r>
            <a:r>
              <a:rPr lang="en-US" i="0" u="none" strike="noStrike" baseline="0" dirty="0">
                <a:latin typeface="Arial" panose="020B0604020202020204" pitchFamily="34" charset="0"/>
              </a:rPr>
              <a:t>, but I learned that this, too, is a chasing after the wind.</a:t>
            </a:r>
          </a:p>
          <a:p>
            <a:pPr algn="l" rtl="0"/>
            <a:r>
              <a:rPr lang="en-US" i="0" u="none" strike="noStrike" baseline="0" dirty="0">
                <a:latin typeface="Arial" panose="020B0604020202020204" pitchFamily="34" charset="0"/>
              </a:rPr>
              <a:t> </a:t>
            </a:r>
            <a:endParaRPr lang="en-US" dirty="0"/>
          </a:p>
        </p:txBody>
      </p:sp>
      <p:sp>
        <p:nvSpPr>
          <p:cNvPr id="4" name="TextBox 3">
            <a:extLst>
              <a:ext uri="{FF2B5EF4-FFF2-40B4-BE49-F238E27FC236}">
                <a16:creationId xmlns:a16="http://schemas.microsoft.com/office/drawing/2014/main" id="{A32D5A1A-7C8D-4FFA-90D6-9D8C69A34B86}"/>
              </a:ext>
            </a:extLst>
          </p:cNvPr>
          <p:cNvSpPr txBox="1"/>
          <p:nvPr/>
        </p:nvSpPr>
        <p:spPr>
          <a:xfrm>
            <a:off x="6985354" y="4320614"/>
            <a:ext cx="5350476" cy="2410596"/>
          </a:xfrm>
          <a:prstGeom prst="rect">
            <a:avLst/>
          </a:prstGeom>
          <a:noFill/>
        </p:spPr>
        <p:txBody>
          <a:bodyPr wrap="square" rtlCol="0">
            <a:spAutoFit/>
          </a:bodyPr>
          <a:lstStyle/>
          <a:p>
            <a:pPr algn="ctr">
              <a:lnSpc>
                <a:spcPct val="75000"/>
              </a:lnSpc>
            </a:pPr>
            <a:r>
              <a:rPr lang="en-US" sz="6600" b="1" dirty="0">
                <a:solidFill>
                  <a:schemeClr val="bg1"/>
                </a:solidFill>
                <a:effectLst>
                  <a:glow rad="127000">
                    <a:schemeClr val="tx1"/>
                  </a:glow>
                </a:effectLst>
              </a:rPr>
              <a:t>WISDOM </a:t>
            </a:r>
            <a:br>
              <a:rPr lang="en-US" sz="6600" b="1" dirty="0">
                <a:solidFill>
                  <a:schemeClr val="bg1"/>
                </a:solidFill>
                <a:effectLst>
                  <a:glow rad="127000">
                    <a:schemeClr val="tx1"/>
                  </a:glow>
                </a:effectLst>
              </a:rPr>
            </a:br>
            <a:r>
              <a:rPr lang="en-US" sz="6600" b="1" dirty="0">
                <a:solidFill>
                  <a:schemeClr val="bg1"/>
                </a:solidFill>
                <a:effectLst>
                  <a:glow rad="127000">
                    <a:schemeClr val="tx1"/>
                  </a:glow>
                </a:effectLst>
              </a:rPr>
              <a:t>VS </a:t>
            </a:r>
            <a:br>
              <a:rPr lang="en-US" sz="6600" b="1" dirty="0">
                <a:solidFill>
                  <a:schemeClr val="bg1"/>
                </a:solidFill>
                <a:effectLst>
                  <a:glow rad="127000">
                    <a:schemeClr val="tx1"/>
                  </a:glow>
                </a:effectLst>
              </a:rPr>
            </a:br>
            <a:r>
              <a:rPr lang="en-US" sz="6600" b="1" dirty="0">
                <a:solidFill>
                  <a:schemeClr val="bg1"/>
                </a:solidFill>
                <a:effectLst>
                  <a:glow rad="127000">
                    <a:schemeClr val="tx1"/>
                  </a:glow>
                </a:effectLst>
              </a:rPr>
              <a:t>FOLLY</a:t>
            </a:r>
          </a:p>
        </p:txBody>
      </p:sp>
    </p:spTree>
    <p:extLst>
      <p:ext uri="{BB962C8B-B14F-4D97-AF65-F5344CB8AC3E}">
        <p14:creationId xmlns:p14="http://schemas.microsoft.com/office/powerpoint/2010/main" val="3007569490"/>
      </p:ext>
    </p:extLst>
  </p:cSld>
  <p:clrMapOvr>
    <a:masterClrMapping/>
  </p:clrMapOvr>
  <p:transition>
    <p:zoom/>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many, covered, table, colorful&#10;&#10;Description automatically generated">
            <a:extLst>
              <a:ext uri="{FF2B5EF4-FFF2-40B4-BE49-F238E27FC236}">
                <a16:creationId xmlns:a16="http://schemas.microsoft.com/office/drawing/2014/main" id="{493D8D1B-CFBB-43CF-A5D2-CB3036561D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55414" y="1332088"/>
            <a:ext cx="7056755" cy="6007628"/>
          </a:xfrm>
          <a:prstGeom prst="rect">
            <a:avLst/>
          </a:prstGeom>
        </p:spPr>
      </p:pic>
      <p:sp>
        <p:nvSpPr>
          <p:cNvPr id="2" name="Title 1"/>
          <p:cNvSpPr>
            <a:spLocks noGrp="1"/>
          </p:cNvSpPr>
          <p:nvPr>
            <p:ph type="title"/>
          </p:nvPr>
        </p:nvSpPr>
        <p:spPr/>
        <p:txBody>
          <a:bodyPr>
            <a:normAutofit/>
          </a:bodyPr>
          <a:lstStyle/>
          <a:p>
            <a:r>
              <a:rPr lang="en-US" dirty="0"/>
              <a:t>7. The PURSUIT: </a:t>
            </a:r>
            <a:r>
              <a:rPr lang="en-US" u="sng" dirty="0"/>
              <a:t>To</a:t>
            </a:r>
            <a:r>
              <a:rPr lang="en-US" dirty="0"/>
              <a:t> </a:t>
            </a:r>
            <a:r>
              <a:rPr lang="en-US" u="sng" dirty="0"/>
              <a:t>Stud</a:t>
            </a:r>
            <a:r>
              <a:rPr lang="en-US" dirty="0"/>
              <a:t>y</a:t>
            </a:r>
            <a:endParaRPr lang="en-US" u="sng" dirty="0"/>
          </a:p>
        </p:txBody>
      </p:sp>
      <p:sp>
        <p:nvSpPr>
          <p:cNvPr id="3" name="Content Placeholder 2">
            <a:extLst>
              <a:ext uri="{FF2B5EF4-FFF2-40B4-BE49-F238E27FC236}">
                <a16:creationId xmlns:a16="http://schemas.microsoft.com/office/drawing/2014/main" id="{2DF55CDF-7D9C-4B9B-94BA-021C58843CDA}"/>
              </a:ext>
            </a:extLst>
          </p:cNvPr>
          <p:cNvSpPr>
            <a:spLocks noGrp="1"/>
          </p:cNvSpPr>
          <p:nvPr>
            <p:ph idx="1"/>
          </p:nvPr>
        </p:nvSpPr>
        <p:spPr>
          <a:xfrm>
            <a:off x="609600" y="1600201"/>
            <a:ext cx="5694381" cy="4525963"/>
          </a:xfrm>
        </p:spPr>
        <p:txBody>
          <a:bodyPr>
            <a:noAutofit/>
          </a:bodyPr>
          <a:lstStyle/>
          <a:p>
            <a:pPr algn="l" rtl="0">
              <a:lnSpc>
                <a:spcPct val="90000"/>
              </a:lnSpc>
            </a:pPr>
            <a:r>
              <a:rPr lang="en-US" i="0" u="none" strike="noStrike" baseline="30000" dirty="0">
                <a:latin typeface="Arial" panose="020B0604020202020204" pitchFamily="34" charset="0"/>
              </a:rPr>
              <a:t>18</a:t>
            </a:r>
            <a:r>
              <a:rPr lang="en-US" i="0" u="none" strike="noStrike" baseline="0" dirty="0">
                <a:latin typeface="Arial" panose="020B0604020202020204" pitchFamily="34" charset="0"/>
              </a:rPr>
              <a:t> For with much wisdom comes much </a:t>
            </a:r>
            <a:r>
              <a:rPr lang="en-US" i="0" u="none" strike="noStrike" baseline="0" dirty="0">
                <a:solidFill>
                  <a:schemeClr val="bg1"/>
                </a:solidFill>
                <a:effectLst>
                  <a:glow rad="190500">
                    <a:schemeClr val="tx1"/>
                  </a:glow>
                </a:effectLst>
                <a:latin typeface="Arial" panose="020B0604020202020204" pitchFamily="34" charset="0"/>
              </a:rPr>
              <a:t>sorrow</a:t>
            </a:r>
            <a:r>
              <a:rPr lang="en-US" i="0" u="none" strike="noStrike" baseline="0" dirty="0">
                <a:latin typeface="Arial" panose="020B0604020202020204" pitchFamily="34" charset="0"/>
              </a:rPr>
              <a:t>; the more knowledge, the more </a:t>
            </a:r>
            <a:r>
              <a:rPr lang="en-US" i="0" u="none" strike="noStrike" baseline="0" dirty="0">
                <a:solidFill>
                  <a:schemeClr val="bg1"/>
                </a:solidFill>
                <a:effectLst>
                  <a:glow rad="190500">
                    <a:schemeClr val="tx1"/>
                  </a:glow>
                </a:effectLst>
                <a:latin typeface="Arial" panose="020B0604020202020204" pitchFamily="34" charset="0"/>
              </a:rPr>
              <a:t>grief</a:t>
            </a:r>
            <a:r>
              <a:rPr lang="en-US" i="0" u="none" strike="noStrike" baseline="0" dirty="0">
                <a:latin typeface="Arial" panose="020B0604020202020204" pitchFamily="34" charset="0"/>
              </a:rPr>
              <a:t>.</a:t>
            </a:r>
          </a:p>
        </p:txBody>
      </p:sp>
    </p:spTree>
    <p:extLst>
      <p:ext uri="{BB962C8B-B14F-4D97-AF65-F5344CB8AC3E}">
        <p14:creationId xmlns:p14="http://schemas.microsoft.com/office/powerpoint/2010/main" val="4131965056"/>
      </p:ext>
    </p:extLst>
  </p:cSld>
  <p:clrMapOvr>
    <a:masterClrMapping/>
  </p:clrMapOvr>
  <p:transition>
    <p:zoom/>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a bottle&#10;&#10;Description automatically generated">
            <a:extLst>
              <a:ext uri="{FF2B5EF4-FFF2-40B4-BE49-F238E27FC236}">
                <a16:creationId xmlns:a16="http://schemas.microsoft.com/office/drawing/2014/main" id="{67F556C4-00C4-48CA-B27A-8833E4DDEA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98111" y="466550"/>
            <a:ext cx="5036307" cy="6517574"/>
          </a:xfrm>
          <a:prstGeom prst="rect">
            <a:avLst/>
          </a:prstGeom>
        </p:spPr>
      </p:pic>
      <p:sp>
        <p:nvSpPr>
          <p:cNvPr id="2" name="Title 1"/>
          <p:cNvSpPr>
            <a:spLocks noGrp="1"/>
          </p:cNvSpPr>
          <p:nvPr>
            <p:ph type="title"/>
          </p:nvPr>
        </p:nvSpPr>
        <p:spPr/>
        <p:txBody>
          <a:bodyPr>
            <a:normAutofit/>
          </a:bodyPr>
          <a:lstStyle/>
          <a:p>
            <a:r>
              <a:rPr lang="en-US" dirty="0"/>
              <a:t>8.The CURE:</a:t>
            </a:r>
          </a:p>
        </p:txBody>
      </p:sp>
      <p:sp>
        <p:nvSpPr>
          <p:cNvPr id="5" name="Content Placeholder 4"/>
          <p:cNvSpPr>
            <a:spLocks noGrp="1"/>
          </p:cNvSpPr>
          <p:nvPr>
            <p:ph idx="1"/>
          </p:nvPr>
        </p:nvSpPr>
        <p:spPr>
          <a:xfrm>
            <a:off x="7536394" y="288490"/>
            <a:ext cx="4578331" cy="4851400"/>
          </a:xfrm>
        </p:spPr>
        <p:txBody>
          <a:bodyPr/>
          <a:lstStyle/>
          <a:p>
            <a:pPr algn="ctr"/>
            <a:r>
              <a:rPr lang="en-US" dirty="0"/>
              <a:t>Chapter 12:8-14</a:t>
            </a:r>
          </a:p>
        </p:txBody>
      </p:sp>
    </p:spTree>
    <p:extLst>
      <p:ext uri="{BB962C8B-B14F-4D97-AF65-F5344CB8AC3E}">
        <p14:creationId xmlns:p14="http://schemas.microsoft.com/office/powerpoint/2010/main" val="3305185722"/>
      </p:ext>
    </p:extLst>
  </p:cSld>
  <p:clrMapOvr>
    <a:masterClrMapping/>
  </p:clrMapOvr>
  <p:transition>
    <p:zoom/>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a bottle&#10;&#10;Description automatically generated">
            <a:extLst>
              <a:ext uri="{FF2B5EF4-FFF2-40B4-BE49-F238E27FC236}">
                <a16:creationId xmlns:a16="http://schemas.microsoft.com/office/drawing/2014/main" id="{92D4FD07-F8A1-4414-A3FF-61BDE11E75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98111" y="466550"/>
            <a:ext cx="5036307" cy="6517574"/>
          </a:xfrm>
          <a:prstGeom prst="rect">
            <a:avLst/>
          </a:prstGeom>
        </p:spPr>
      </p:pic>
      <p:sp>
        <p:nvSpPr>
          <p:cNvPr id="2" name="Title 1"/>
          <p:cNvSpPr>
            <a:spLocks noGrp="1"/>
          </p:cNvSpPr>
          <p:nvPr>
            <p:ph type="title"/>
          </p:nvPr>
        </p:nvSpPr>
        <p:spPr>
          <a:xfrm>
            <a:off x="1524000" y="3111691"/>
            <a:ext cx="9144000" cy="2893324"/>
          </a:xfrm>
        </p:spPr>
        <p:txBody>
          <a:bodyPr>
            <a:noAutofit/>
          </a:bodyPr>
          <a:lstStyle/>
          <a:p>
            <a:pPr algn="ctr"/>
            <a:r>
              <a:rPr lang="en-US" dirty="0"/>
              <a:t>Who Says there’s a</a:t>
            </a:r>
            <a:br>
              <a:rPr lang="en-US" dirty="0"/>
            </a:br>
            <a:r>
              <a:rPr lang="en-US" dirty="0"/>
              <a:t>CURE to this emptiness? </a:t>
            </a:r>
          </a:p>
        </p:txBody>
      </p:sp>
    </p:spTree>
    <p:extLst>
      <p:ext uri="{BB962C8B-B14F-4D97-AF65-F5344CB8AC3E}">
        <p14:creationId xmlns:p14="http://schemas.microsoft.com/office/powerpoint/2010/main" val="2598708722"/>
      </p:ext>
    </p:extLst>
  </p:cSld>
  <p:clrMapOvr>
    <a:masterClrMapping/>
  </p:clrMapOvr>
  <p:transition>
    <p:zoom/>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many, covered, table, colorful&#10;&#10;Description automatically generated">
            <a:extLst>
              <a:ext uri="{FF2B5EF4-FFF2-40B4-BE49-F238E27FC236}">
                <a16:creationId xmlns:a16="http://schemas.microsoft.com/office/drawing/2014/main" id="{6F281114-B1F5-4904-9280-24511BF38E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26456" y="2386230"/>
            <a:ext cx="6026804" cy="5130800"/>
          </a:xfrm>
          <a:prstGeom prst="rect">
            <a:avLst/>
          </a:prstGeom>
        </p:spPr>
      </p:pic>
      <p:sp>
        <p:nvSpPr>
          <p:cNvPr id="2" name="Title 1"/>
          <p:cNvSpPr>
            <a:spLocks noGrp="1"/>
          </p:cNvSpPr>
          <p:nvPr>
            <p:ph type="title"/>
          </p:nvPr>
        </p:nvSpPr>
        <p:spPr/>
        <p:txBody>
          <a:bodyPr>
            <a:normAutofit/>
          </a:bodyPr>
          <a:lstStyle/>
          <a:p>
            <a:r>
              <a:rPr lang="en-US" dirty="0"/>
              <a:t>The TEACHER: Solomon</a:t>
            </a:r>
          </a:p>
        </p:txBody>
      </p:sp>
      <p:sp>
        <p:nvSpPr>
          <p:cNvPr id="3" name="Content Placeholder 2"/>
          <p:cNvSpPr>
            <a:spLocks noGrp="1"/>
          </p:cNvSpPr>
          <p:nvPr>
            <p:ph idx="1"/>
          </p:nvPr>
        </p:nvSpPr>
        <p:spPr>
          <a:xfrm>
            <a:off x="609599" y="1417639"/>
            <a:ext cx="7541173" cy="4708526"/>
          </a:xfrm>
        </p:spPr>
        <p:txBody>
          <a:bodyPr/>
          <a:lstStyle/>
          <a:p>
            <a:pPr>
              <a:lnSpc>
                <a:spcPct val="90000"/>
              </a:lnSpc>
            </a:pPr>
            <a:r>
              <a:rPr lang="en-US" sz="4800" baseline="30000" dirty="0"/>
              <a:t>12:8</a:t>
            </a:r>
            <a:r>
              <a:rPr lang="en-US" sz="4800" dirty="0"/>
              <a:t> ...says </a:t>
            </a:r>
            <a:r>
              <a:rPr lang="en-US" sz="4800" dirty="0">
                <a:solidFill>
                  <a:schemeClr val="bg1"/>
                </a:solidFill>
                <a:effectLst>
                  <a:glow rad="190500">
                    <a:schemeClr val="tx1"/>
                  </a:glow>
                </a:effectLst>
              </a:rPr>
              <a:t>the Teacher</a:t>
            </a:r>
            <a:r>
              <a:rPr lang="en-US" sz="4800" dirty="0"/>
              <a:t>.... </a:t>
            </a:r>
            <a:br>
              <a:rPr lang="en-US" sz="4800" dirty="0"/>
            </a:br>
            <a:r>
              <a:rPr lang="en-US" sz="4800" baseline="30000" dirty="0"/>
              <a:t>9</a:t>
            </a:r>
            <a:r>
              <a:rPr lang="en-US" sz="4800" dirty="0"/>
              <a:t> Not only was </a:t>
            </a:r>
            <a:r>
              <a:rPr lang="en-US" sz="4800" dirty="0">
                <a:solidFill>
                  <a:schemeClr val="bg1"/>
                </a:solidFill>
                <a:effectLst>
                  <a:glow rad="190500">
                    <a:schemeClr val="tx1"/>
                  </a:glow>
                </a:effectLst>
              </a:rPr>
              <a:t>the Teacher </a:t>
            </a:r>
            <a:r>
              <a:rPr lang="en-US" sz="4800" dirty="0"/>
              <a:t>wise, but also he imparted knowledge to the people .…</a:t>
            </a:r>
            <a:br>
              <a:rPr lang="en-US" sz="4800" dirty="0"/>
            </a:br>
            <a:r>
              <a:rPr lang="en-US" sz="4800" baseline="30000" dirty="0"/>
              <a:t>10</a:t>
            </a:r>
            <a:r>
              <a:rPr lang="en-US" sz="4800" dirty="0"/>
              <a:t> </a:t>
            </a:r>
            <a:r>
              <a:rPr lang="en-US" sz="4800" dirty="0">
                <a:solidFill>
                  <a:schemeClr val="bg1"/>
                </a:solidFill>
                <a:effectLst>
                  <a:glow rad="190500">
                    <a:schemeClr val="tx1"/>
                  </a:glow>
                </a:effectLst>
              </a:rPr>
              <a:t>The Teacher </a:t>
            </a:r>
            <a:r>
              <a:rPr lang="en-US" sz="4800" dirty="0"/>
              <a:t>searched….</a:t>
            </a:r>
            <a:endParaRPr lang="en-US" dirty="0"/>
          </a:p>
        </p:txBody>
      </p:sp>
    </p:spTree>
    <p:extLst>
      <p:ext uri="{BB962C8B-B14F-4D97-AF65-F5344CB8AC3E}">
        <p14:creationId xmlns:p14="http://schemas.microsoft.com/office/powerpoint/2010/main" val="3648887744"/>
      </p:ext>
    </p:extLst>
  </p:cSld>
  <p:clrMapOvr>
    <a:masterClrMapping/>
  </p:clrMapOvr>
  <p:transition>
    <p:zoom/>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ableware, table, sitting, photo&#10;&#10;Description automatically generated">
            <a:extLst>
              <a:ext uri="{FF2B5EF4-FFF2-40B4-BE49-F238E27FC236}">
                <a16:creationId xmlns:a16="http://schemas.microsoft.com/office/drawing/2014/main" id="{1D230217-1136-4844-B241-5B67C70E04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83700" y="3399295"/>
            <a:ext cx="6122905" cy="3472863"/>
          </a:xfrm>
          <a:prstGeom prst="rect">
            <a:avLst/>
          </a:prstGeom>
        </p:spPr>
      </p:pic>
      <p:pic>
        <p:nvPicPr>
          <p:cNvPr id="5" name="Picture 4" descr="A close up of a clock&#10;&#10;Description automatically generated">
            <a:extLst>
              <a:ext uri="{FF2B5EF4-FFF2-40B4-BE49-F238E27FC236}">
                <a16:creationId xmlns:a16="http://schemas.microsoft.com/office/drawing/2014/main" id="{4D6CA24C-3481-4275-9DFB-F0AD182A175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59071" y="3021938"/>
            <a:ext cx="3519585" cy="3409023"/>
          </a:xfrm>
          <a:prstGeom prst="rect">
            <a:avLst/>
          </a:prstGeom>
          <a:effectLst>
            <a:glow rad="127000">
              <a:schemeClr val="bg1">
                <a:alpha val="68000"/>
              </a:schemeClr>
            </a:glow>
          </a:effectLst>
        </p:spPr>
      </p:pic>
      <p:pic>
        <p:nvPicPr>
          <p:cNvPr id="21" name="Picture 20" descr="A close up of a clock&#10;&#10;Description automatically generated">
            <a:extLst>
              <a:ext uri="{FF2B5EF4-FFF2-40B4-BE49-F238E27FC236}">
                <a16:creationId xmlns:a16="http://schemas.microsoft.com/office/drawing/2014/main" id="{EAC89B16-DD70-4A2B-92A9-BABFA87F11C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234241" y="3036710"/>
            <a:ext cx="3519586" cy="3409023"/>
          </a:xfrm>
          <a:prstGeom prst="rect">
            <a:avLst/>
          </a:prstGeom>
          <a:effectLst>
            <a:glow rad="127000">
              <a:schemeClr val="bg1">
                <a:alpha val="68000"/>
              </a:schemeClr>
            </a:glow>
          </a:effectLst>
        </p:spPr>
      </p:pic>
      <p:sp>
        <p:nvSpPr>
          <p:cNvPr id="2" name="Title 1"/>
          <p:cNvSpPr>
            <a:spLocks noGrp="1"/>
          </p:cNvSpPr>
          <p:nvPr>
            <p:ph type="title"/>
          </p:nvPr>
        </p:nvSpPr>
        <p:spPr/>
        <p:txBody>
          <a:bodyPr>
            <a:normAutofit/>
          </a:bodyPr>
          <a:lstStyle/>
          <a:p>
            <a:r>
              <a:rPr lang="en-US" dirty="0"/>
              <a:t> His PREMISE: “Emptiness”</a:t>
            </a:r>
          </a:p>
        </p:txBody>
      </p:sp>
      <p:sp>
        <p:nvSpPr>
          <p:cNvPr id="3" name="Content Placeholder 2"/>
          <p:cNvSpPr>
            <a:spLocks noGrp="1"/>
          </p:cNvSpPr>
          <p:nvPr>
            <p:ph idx="1"/>
          </p:nvPr>
        </p:nvSpPr>
        <p:spPr/>
        <p:txBody>
          <a:bodyPr/>
          <a:lstStyle/>
          <a:p>
            <a:r>
              <a:rPr lang="en-US" baseline="30000" dirty="0"/>
              <a:t>8</a:t>
            </a:r>
            <a:r>
              <a:rPr lang="en-US" dirty="0"/>
              <a:t> "</a:t>
            </a:r>
            <a:r>
              <a:rPr lang="en-US" dirty="0">
                <a:solidFill>
                  <a:schemeClr val="bg1"/>
                </a:solidFill>
                <a:effectLst>
                  <a:glow rad="190500">
                    <a:schemeClr val="tx1"/>
                  </a:glow>
                </a:effectLst>
              </a:rPr>
              <a:t>Meaningless</a:t>
            </a:r>
            <a:r>
              <a:rPr lang="en-US" dirty="0"/>
              <a:t>! </a:t>
            </a:r>
            <a:r>
              <a:rPr lang="en-US" dirty="0">
                <a:solidFill>
                  <a:schemeClr val="bg1"/>
                </a:solidFill>
                <a:effectLst>
                  <a:glow rad="190500">
                    <a:schemeClr val="tx1"/>
                  </a:glow>
                </a:effectLst>
              </a:rPr>
              <a:t>Meaningless</a:t>
            </a:r>
            <a:r>
              <a:rPr lang="en-US" dirty="0"/>
              <a:t>!" says the Teacher. "Everything is </a:t>
            </a:r>
            <a:r>
              <a:rPr lang="en-US" dirty="0">
                <a:solidFill>
                  <a:schemeClr val="bg1"/>
                </a:solidFill>
                <a:effectLst>
                  <a:glow rad="190500">
                    <a:schemeClr val="tx1"/>
                  </a:glow>
                </a:effectLst>
              </a:rPr>
              <a:t>meaningless</a:t>
            </a:r>
            <a:r>
              <a:rPr lang="en-US" dirty="0"/>
              <a:t>!"</a:t>
            </a:r>
          </a:p>
          <a:p>
            <a:r>
              <a:rPr lang="en-US" dirty="0"/>
              <a:t> </a:t>
            </a:r>
          </a:p>
        </p:txBody>
      </p:sp>
      <p:sp>
        <p:nvSpPr>
          <p:cNvPr id="16" name="Content Placeholder 2"/>
          <p:cNvSpPr txBox="1">
            <a:spLocks/>
          </p:cNvSpPr>
          <p:nvPr/>
        </p:nvSpPr>
        <p:spPr>
          <a:xfrm>
            <a:off x="8776768" y="5861822"/>
            <a:ext cx="2838138" cy="797693"/>
          </a:xfrm>
          <a:prstGeom prst="rect">
            <a:avLst/>
          </a:prstGeom>
        </p:spPr>
        <p:txBody>
          <a:bodyPr vert="horz" lIns="91440" tIns="45720" rIns="91440" bIns="45720" rtlCol="0">
            <a:normAutofit/>
          </a:bodyPr>
          <a:lstStyle/>
          <a:p>
            <a:pPr>
              <a:spcBef>
                <a:spcPct val="20000"/>
              </a:spcBef>
              <a:defRPr/>
            </a:pPr>
            <a:r>
              <a:rPr lang="en-US" sz="3600" b="1" u="sng" dirty="0">
                <a:solidFill>
                  <a:schemeClr val="bg1"/>
                </a:solidFill>
                <a:effectLst>
                  <a:outerShdw blurRad="38100" dist="38100" dir="2700000" algn="tl">
                    <a:srgbClr val="000000">
                      <a:alpha val="43137"/>
                    </a:srgbClr>
                  </a:outerShdw>
                </a:effectLst>
              </a:rPr>
              <a:t>Meaningless! </a:t>
            </a:r>
            <a:endParaRPr lang="en-US" sz="3600" b="1" dirty="0">
              <a:solidFill>
                <a:schemeClr val="bg1"/>
              </a:solidFill>
              <a:effectLst>
                <a:outerShdw blurRad="38100" dist="38100" dir="2700000" algn="tl">
                  <a:srgbClr val="000000">
                    <a:alpha val="43137"/>
                  </a:srgbClr>
                </a:outerShdw>
              </a:effectLst>
            </a:endParaRPr>
          </a:p>
        </p:txBody>
      </p:sp>
      <p:sp>
        <p:nvSpPr>
          <p:cNvPr id="18" name="Content Placeholder 2"/>
          <p:cNvSpPr txBox="1">
            <a:spLocks/>
          </p:cNvSpPr>
          <p:nvPr/>
        </p:nvSpPr>
        <p:spPr>
          <a:xfrm>
            <a:off x="4832880" y="5795753"/>
            <a:ext cx="2493364" cy="1575217"/>
          </a:xfrm>
          <a:prstGeom prst="rect">
            <a:avLst/>
          </a:prstGeom>
        </p:spPr>
        <p:txBody>
          <a:bodyPr vert="horz" lIns="91440" tIns="45720" rIns="91440" bIns="45720" rtlCol="0">
            <a:normAutofit/>
          </a:bodyPr>
          <a:lstStyle/>
          <a:p>
            <a:pPr>
              <a:spcBef>
                <a:spcPct val="20000"/>
              </a:spcBef>
              <a:defRPr/>
            </a:pPr>
            <a:r>
              <a:rPr lang="en-US" sz="3600" b="1" dirty="0">
                <a:solidFill>
                  <a:schemeClr val="bg1"/>
                </a:solidFill>
                <a:effectLst>
                  <a:outerShdw blurRad="38100" dist="38100" dir="2700000" algn="tl">
                    <a:srgbClr val="000000">
                      <a:alpha val="43137"/>
                    </a:srgbClr>
                  </a:outerShdw>
                </a:effectLst>
              </a:rPr>
              <a:t>"</a:t>
            </a:r>
            <a:r>
              <a:rPr lang="en-US" sz="3600" b="1" u="sng" dirty="0">
                <a:solidFill>
                  <a:schemeClr val="bg1"/>
                </a:solidFill>
                <a:effectLst>
                  <a:outerShdw blurRad="38100" dist="38100" dir="2700000" algn="tl">
                    <a:srgbClr val="000000">
                      <a:alpha val="43137"/>
                    </a:srgbClr>
                  </a:outerShdw>
                </a:effectLst>
              </a:rPr>
              <a:t>Everything </a:t>
            </a:r>
            <a:endParaRPr lang="en-US" sz="3600" b="1" dirty="0">
              <a:solidFill>
                <a:schemeClr val="bg1"/>
              </a:solidFill>
              <a:effectLst>
                <a:outerShdw blurRad="38100" dist="38100" dir="2700000" algn="tl">
                  <a:srgbClr val="000000">
                    <a:alpha val="43137"/>
                  </a:srgbClr>
                </a:outerShdw>
              </a:effectLst>
            </a:endParaRPr>
          </a:p>
          <a:p>
            <a:pPr>
              <a:spcBef>
                <a:spcPct val="20000"/>
              </a:spcBef>
              <a:defRPr/>
            </a:pPr>
            <a:r>
              <a:rPr lang="en-US" sz="3600" b="1" dirty="0">
                <a:solidFill>
                  <a:schemeClr val="bg1"/>
                </a:solidFill>
                <a:effectLst>
                  <a:outerShdw blurRad="38100" dist="38100" dir="2700000" algn="tl">
                    <a:srgbClr val="000000">
                      <a:alpha val="43137"/>
                    </a:srgbClr>
                  </a:outerShdw>
                </a:effectLst>
              </a:rPr>
              <a:t> </a:t>
            </a:r>
          </a:p>
        </p:txBody>
      </p:sp>
      <p:sp>
        <p:nvSpPr>
          <p:cNvPr id="22" name="Content Placeholder 2">
            <a:extLst>
              <a:ext uri="{FF2B5EF4-FFF2-40B4-BE49-F238E27FC236}">
                <a16:creationId xmlns:a16="http://schemas.microsoft.com/office/drawing/2014/main" id="{5FB54697-6E1B-4374-9555-B17B32F0BEAF}"/>
              </a:ext>
            </a:extLst>
          </p:cNvPr>
          <p:cNvSpPr txBox="1">
            <a:spLocks/>
          </p:cNvSpPr>
          <p:nvPr/>
        </p:nvSpPr>
        <p:spPr>
          <a:xfrm>
            <a:off x="547337" y="5895910"/>
            <a:ext cx="2838138" cy="797693"/>
          </a:xfrm>
          <a:prstGeom prst="rect">
            <a:avLst/>
          </a:prstGeom>
        </p:spPr>
        <p:txBody>
          <a:bodyPr vert="horz" lIns="91440" tIns="45720" rIns="91440" bIns="45720" rtlCol="0">
            <a:normAutofit/>
          </a:bodyPr>
          <a:lstStyle/>
          <a:p>
            <a:pPr>
              <a:spcBef>
                <a:spcPct val="20000"/>
              </a:spcBef>
              <a:defRPr/>
            </a:pPr>
            <a:r>
              <a:rPr lang="en-US" sz="3600" b="1" u="sng" dirty="0">
                <a:solidFill>
                  <a:schemeClr val="bg1"/>
                </a:solidFill>
                <a:effectLst>
                  <a:outerShdw blurRad="38100" dist="38100" dir="2700000" algn="tl">
                    <a:srgbClr val="000000">
                      <a:alpha val="43137"/>
                    </a:srgbClr>
                  </a:outerShdw>
                </a:effectLst>
              </a:rPr>
              <a:t>Meaningless! </a:t>
            </a:r>
            <a:endParaRPr lang="en-US" sz="36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336629913"/>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randombar(horizontal)">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The STUDY:  For Truth</a:t>
            </a:r>
          </a:p>
        </p:txBody>
      </p:sp>
      <p:sp>
        <p:nvSpPr>
          <p:cNvPr id="3" name="Content Placeholder 2"/>
          <p:cNvSpPr>
            <a:spLocks noGrp="1"/>
          </p:cNvSpPr>
          <p:nvPr>
            <p:ph idx="1"/>
          </p:nvPr>
        </p:nvSpPr>
        <p:spPr/>
        <p:txBody>
          <a:bodyPr/>
          <a:lstStyle/>
          <a:p>
            <a:r>
              <a:rPr lang="en-US" dirty="0"/>
              <a:t>The Teacher searched to find just the right words, and what he wrote was upright and </a:t>
            </a:r>
            <a:r>
              <a:rPr lang="en-US" dirty="0">
                <a:solidFill>
                  <a:schemeClr val="bg1"/>
                </a:solidFill>
                <a:effectLst>
                  <a:glow rad="190500">
                    <a:schemeClr val="tx1"/>
                  </a:glow>
                </a:effectLst>
              </a:rPr>
              <a:t>true</a:t>
            </a:r>
            <a:r>
              <a:rPr lang="en-US" dirty="0"/>
              <a:t>.</a:t>
            </a:r>
          </a:p>
          <a:p>
            <a:r>
              <a:rPr lang="en-US" dirty="0"/>
              <a:t> </a:t>
            </a:r>
          </a:p>
        </p:txBody>
      </p:sp>
    </p:spTree>
    <p:extLst>
      <p:ext uri="{BB962C8B-B14F-4D97-AF65-F5344CB8AC3E}">
        <p14:creationId xmlns:p14="http://schemas.microsoft.com/office/powerpoint/2010/main" val="3785933298"/>
      </p:ext>
    </p:extLst>
  </p:cSld>
  <p:clrMapOvr>
    <a:masterClrMapping/>
  </p:clrMapOvr>
  <p:transition>
    <p:zoom/>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 The TRUTH is CONVICTING</a:t>
            </a:r>
          </a:p>
        </p:txBody>
      </p:sp>
      <p:sp>
        <p:nvSpPr>
          <p:cNvPr id="3" name="Content Placeholder 2"/>
          <p:cNvSpPr>
            <a:spLocks noGrp="1"/>
          </p:cNvSpPr>
          <p:nvPr>
            <p:ph idx="1"/>
          </p:nvPr>
        </p:nvSpPr>
        <p:spPr>
          <a:effectLst>
            <a:glow rad="127000">
              <a:schemeClr val="accent1"/>
            </a:glow>
          </a:effectLst>
        </p:spPr>
        <p:txBody>
          <a:bodyPr/>
          <a:lstStyle/>
          <a:p>
            <a:r>
              <a:rPr lang="en-US" baseline="30000" dirty="0"/>
              <a:t>11</a:t>
            </a:r>
            <a:r>
              <a:rPr lang="en-US" dirty="0"/>
              <a:t> The words of the wise are like </a:t>
            </a:r>
            <a:r>
              <a:rPr lang="en-US" dirty="0">
                <a:solidFill>
                  <a:schemeClr val="bg1"/>
                </a:solidFill>
                <a:effectLst>
                  <a:glow rad="190500">
                    <a:schemeClr val="tx1"/>
                  </a:glow>
                </a:effectLst>
              </a:rPr>
              <a:t>goads</a:t>
            </a:r>
            <a:r>
              <a:rPr lang="en-US" dirty="0"/>
              <a:t>, their collected sayings like firmly embedded nails--given by one Shepherd.</a:t>
            </a:r>
          </a:p>
          <a:p>
            <a:r>
              <a:rPr lang="en-US" dirty="0"/>
              <a:t> </a:t>
            </a:r>
          </a:p>
        </p:txBody>
      </p:sp>
      <p:pic>
        <p:nvPicPr>
          <p:cNvPr id="13" name="Picture 12">
            <a:extLst>
              <a:ext uri="{FF2B5EF4-FFF2-40B4-BE49-F238E27FC236}">
                <a16:creationId xmlns:a16="http://schemas.microsoft.com/office/drawing/2014/main" id="{52E7A5B3-ACDF-49D4-989E-ED2A571701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3200" y="4014497"/>
            <a:ext cx="9968089" cy="3200685"/>
          </a:xfrm>
          <a:prstGeom prst="rect">
            <a:avLst/>
          </a:prstGeom>
          <a:effectLst>
            <a:glow rad="254000">
              <a:schemeClr val="bg1">
                <a:alpha val="86000"/>
              </a:schemeClr>
            </a:glow>
          </a:effectLst>
        </p:spPr>
      </p:pic>
    </p:spTree>
    <p:extLst>
      <p:ext uri="{BB962C8B-B14F-4D97-AF65-F5344CB8AC3E}">
        <p14:creationId xmlns:p14="http://schemas.microsoft.com/office/powerpoint/2010/main" val="2926850130"/>
      </p:ext>
    </p:extLst>
  </p:cSld>
  <p:clrMapOvr>
    <a:masterClrMapping/>
  </p:clrMapOvr>
  <p:transition>
    <p:zoom/>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0DFE4F0-8F93-4DA8-9FA7-790DCE8E5F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3200" y="4014497"/>
            <a:ext cx="9968089" cy="3200685"/>
          </a:xfrm>
          <a:prstGeom prst="rect">
            <a:avLst/>
          </a:prstGeom>
          <a:effectLst>
            <a:glow rad="254000">
              <a:schemeClr val="bg1">
                <a:alpha val="86000"/>
              </a:schemeClr>
            </a:glow>
          </a:effectLst>
        </p:spPr>
      </p:pic>
      <p:pic>
        <p:nvPicPr>
          <p:cNvPr id="5" name="Picture 4" descr="A picture containing standing, group, field&#10;&#10;Description automatically generated">
            <a:extLst>
              <a:ext uri="{FF2B5EF4-FFF2-40B4-BE49-F238E27FC236}">
                <a16:creationId xmlns:a16="http://schemas.microsoft.com/office/drawing/2014/main" id="{64BBD61B-AAB9-47A9-BB8F-02E4909FF0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58547" y="1528036"/>
            <a:ext cx="6741927" cy="6858000"/>
          </a:xfrm>
          <a:prstGeom prst="rect">
            <a:avLst/>
          </a:prstGeom>
          <a:effectLst>
            <a:glow rad="127000">
              <a:schemeClr val="bg1">
                <a:alpha val="67000"/>
              </a:schemeClr>
            </a:glow>
          </a:effectLst>
        </p:spPr>
      </p:pic>
      <p:sp>
        <p:nvSpPr>
          <p:cNvPr id="2" name="Title 1"/>
          <p:cNvSpPr>
            <a:spLocks noGrp="1"/>
          </p:cNvSpPr>
          <p:nvPr>
            <p:ph type="title"/>
          </p:nvPr>
        </p:nvSpPr>
        <p:spPr/>
        <p:txBody>
          <a:bodyPr>
            <a:noAutofit/>
          </a:bodyPr>
          <a:lstStyle/>
          <a:p>
            <a:r>
              <a:rPr lang="en-US" dirty="0"/>
              <a:t>The TRUTH is SECURITY:</a:t>
            </a:r>
          </a:p>
        </p:txBody>
      </p:sp>
      <p:sp>
        <p:nvSpPr>
          <p:cNvPr id="3" name="Content Placeholder 2"/>
          <p:cNvSpPr>
            <a:spLocks noGrp="1"/>
          </p:cNvSpPr>
          <p:nvPr>
            <p:ph idx="1"/>
          </p:nvPr>
        </p:nvSpPr>
        <p:spPr/>
        <p:txBody>
          <a:bodyPr/>
          <a:lstStyle/>
          <a:p>
            <a:r>
              <a:rPr lang="en-US" baseline="30000" dirty="0"/>
              <a:t>11</a:t>
            </a:r>
            <a:r>
              <a:rPr lang="en-US" dirty="0"/>
              <a:t> The words of the wise are like </a:t>
            </a:r>
            <a:r>
              <a:rPr lang="en-US" dirty="0">
                <a:solidFill>
                  <a:schemeClr val="bg1"/>
                </a:solidFill>
                <a:effectLst>
                  <a:glow rad="190500">
                    <a:schemeClr val="tx1"/>
                  </a:glow>
                </a:effectLst>
              </a:rPr>
              <a:t>goads</a:t>
            </a:r>
            <a:r>
              <a:rPr lang="en-US" dirty="0"/>
              <a:t>, their collected sayings like firmly embedded </a:t>
            </a:r>
            <a:r>
              <a:rPr lang="en-US" dirty="0">
                <a:solidFill>
                  <a:schemeClr val="bg1"/>
                </a:solidFill>
                <a:effectLst>
                  <a:glow rad="190500">
                    <a:schemeClr val="tx1"/>
                  </a:glow>
                </a:effectLst>
              </a:rPr>
              <a:t>nails-</a:t>
            </a:r>
            <a:r>
              <a:rPr lang="en-US" dirty="0"/>
              <a:t>-given by one Shepherd.</a:t>
            </a:r>
          </a:p>
          <a:p>
            <a:r>
              <a:rPr lang="en-US" dirty="0"/>
              <a:t> </a:t>
            </a:r>
          </a:p>
        </p:txBody>
      </p:sp>
      <p:pic>
        <p:nvPicPr>
          <p:cNvPr id="3075" name="Picture 3"/>
          <p:cNvPicPr>
            <a:picLocks noChangeAspect="1" noChangeArrowheads="1"/>
          </p:cNvPicPr>
          <p:nvPr/>
        </p:nvPicPr>
        <p:blipFill>
          <a:blip r:embed="rId5" cstate="print"/>
          <a:srcRect/>
          <a:stretch>
            <a:fillRect/>
          </a:stretch>
        </p:blipFill>
        <p:spPr bwMode="auto">
          <a:xfrm rot="1720976" flipH="1">
            <a:off x="8265805" y="6735200"/>
            <a:ext cx="4779352" cy="5074196"/>
          </a:xfrm>
          <a:prstGeom prst="rect">
            <a:avLst/>
          </a:prstGeom>
          <a:noFill/>
          <a:ln w="9525">
            <a:noFill/>
            <a:miter lim="800000"/>
            <a:headEnd/>
            <a:tailEnd/>
          </a:ln>
          <a:effectLst/>
        </p:spPr>
      </p:pic>
    </p:spTree>
    <p:extLst>
      <p:ext uri="{BB962C8B-B14F-4D97-AF65-F5344CB8AC3E}">
        <p14:creationId xmlns:p14="http://schemas.microsoft.com/office/powerpoint/2010/main" val="2996478558"/>
      </p:ext>
    </p:extLst>
  </p:cSld>
  <p:clrMapOvr>
    <a:masterClrMapping/>
  </p:clrMapOvr>
  <p:transition>
    <p:zoom/>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5400" dirty="0"/>
              <a:t>2. The </a:t>
            </a:r>
            <a:r>
              <a:rPr lang="en-US" dirty="0"/>
              <a:t>PREMISE: </a:t>
            </a:r>
            <a:r>
              <a:rPr lang="en-US" u="sng" dirty="0"/>
              <a:t>Emptiness</a:t>
            </a:r>
            <a:endParaRPr lang="en-US" dirty="0"/>
          </a:p>
        </p:txBody>
      </p:sp>
      <p:sp>
        <p:nvSpPr>
          <p:cNvPr id="3" name="Content Placeholder 2"/>
          <p:cNvSpPr>
            <a:spLocks noGrp="1"/>
          </p:cNvSpPr>
          <p:nvPr>
            <p:ph idx="1"/>
          </p:nvPr>
        </p:nvSpPr>
        <p:spPr>
          <a:xfrm>
            <a:off x="365235" y="1372862"/>
            <a:ext cx="11695386" cy="4851400"/>
          </a:xfrm>
        </p:spPr>
        <p:txBody>
          <a:bodyPr/>
          <a:lstStyle/>
          <a:p>
            <a:r>
              <a:rPr lang="en-US" baseline="30000" dirty="0"/>
              <a:t>2</a:t>
            </a:r>
            <a:r>
              <a:rPr lang="en-US" dirty="0"/>
              <a:t> "Meaningless! Meaningless!" says the Teacher. "Utterly meaningless! Everything is meaningless.”</a:t>
            </a:r>
          </a:p>
        </p:txBody>
      </p:sp>
      <p:pic>
        <p:nvPicPr>
          <p:cNvPr id="4" name="Picture 3" descr="A picture containing tableware, table, sitting, photo&#10;&#10;Description automatically generated">
            <a:extLst>
              <a:ext uri="{FF2B5EF4-FFF2-40B4-BE49-F238E27FC236}">
                <a16:creationId xmlns:a16="http://schemas.microsoft.com/office/drawing/2014/main" id="{EC642320-DABA-4E4A-90F0-59106384CC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96673" y="2720147"/>
            <a:ext cx="7910722" cy="4486898"/>
          </a:xfrm>
          <a:prstGeom prst="rect">
            <a:avLst/>
          </a:prstGeom>
        </p:spPr>
      </p:pic>
    </p:spTree>
    <p:extLst>
      <p:ext uri="{BB962C8B-B14F-4D97-AF65-F5344CB8AC3E}">
        <p14:creationId xmlns:p14="http://schemas.microsoft.com/office/powerpoint/2010/main" val="817752728"/>
      </p:ext>
    </p:extLst>
  </p:cSld>
  <p:clrMapOvr>
    <a:masterClrMapping/>
  </p:clrMapOvr>
  <p:transition>
    <p:zoom/>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The TRUTH is IRREPLACABLE:</a:t>
            </a:r>
          </a:p>
        </p:txBody>
      </p:sp>
      <p:sp>
        <p:nvSpPr>
          <p:cNvPr id="3" name="Content Placeholder 2"/>
          <p:cNvSpPr>
            <a:spLocks noGrp="1"/>
          </p:cNvSpPr>
          <p:nvPr>
            <p:ph idx="1"/>
          </p:nvPr>
        </p:nvSpPr>
        <p:spPr>
          <a:xfrm>
            <a:off x="609601" y="1600201"/>
            <a:ext cx="6225118" cy="4525963"/>
          </a:xfrm>
        </p:spPr>
        <p:txBody>
          <a:bodyPr/>
          <a:lstStyle/>
          <a:p>
            <a:r>
              <a:rPr lang="en-US" baseline="30000" dirty="0"/>
              <a:t>12</a:t>
            </a:r>
            <a:r>
              <a:rPr lang="en-US" dirty="0"/>
              <a:t> </a:t>
            </a:r>
            <a:r>
              <a:rPr lang="en-US" dirty="0">
                <a:solidFill>
                  <a:schemeClr val="bg1"/>
                </a:solidFill>
                <a:effectLst>
                  <a:glow rad="190500">
                    <a:schemeClr val="tx1"/>
                  </a:glow>
                </a:effectLst>
              </a:rPr>
              <a:t>Be warned</a:t>
            </a:r>
            <a:r>
              <a:rPr lang="en-US" dirty="0"/>
              <a:t>, my son, of anything in addition to them. Of making many books there is no end, and much study wearies the body.</a:t>
            </a:r>
          </a:p>
        </p:txBody>
      </p:sp>
      <p:pic>
        <p:nvPicPr>
          <p:cNvPr id="5124" name="Picture 4"/>
          <p:cNvPicPr>
            <a:picLocks noChangeAspect="1" noChangeArrowheads="1"/>
          </p:cNvPicPr>
          <p:nvPr/>
        </p:nvPicPr>
        <p:blipFill>
          <a:blip r:embed="rId3" cstate="print"/>
          <a:srcRect/>
          <a:stretch>
            <a:fillRect/>
          </a:stretch>
        </p:blipFill>
        <p:spPr bwMode="auto">
          <a:xfrm>
            <a:off x="6834718" y="2197184"/>
            <a:ext cx="5379860" cy="4660816"/>
          </a:xfrm>
          <a:prstGeom prst="rect">
            <a:avLst/>
          </a:prstGeom>
          <a:noFill/>
          <a:ln w="9525">
            <a:noFill/>
            <a:miter lim="800000"/>
            <a:headEnd/>
            <a:tailEnd/>
          </a:ln>
          <a:effectLst/>
        </p:spPr>
      </p:pic>
    </p:spTree>
    <p:extLst>
      <p:ext uri="{BB962C8B-B14F-4D97-AF65-F5344CB8AC3E}">
        <p14:creationId xmlns:p14="http://schemas.microsoft.com/office/powerpoint/2010/main" val="2554640348"/>
      </p:ext>
    </p:extLst>
  </p:cSld>
  <p:clrMapOvr>
    <a:masterClrMapping/>
  </p:clrMapOvr>
  <p:transition>
    <p:zoom/>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CURE to Emptiness</a:t>
            </a:r>
          </a:p>
        </p:txBody>
      </p:sp>
      <p:pic>
        <p:nvPicPr>
          <p:cNvPr id="6" name="Picture 5" descr="A picture containing tableware, table, sitting, photo&#10;&#10;Description automatically generated">
            <a:extLst>
              <a:ext uri="{FF2B5EF4-FFF2-40B4-BE49-F238E27FC236}">
                <a16:creationId xmlns:a16="http://schemas.microsoft.com/office/drawing/2014/main" id="{3A8B3CE9-D0F7-4B16-969B-FA04379DE7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66962" y="2307184"/>
            <a:ext cx="8825037" cy="5005490"/>
          </a:xfrm>
          <a:prstGeom prst="rect">
            <a:avLst/>
          </a:prstGeom>
        </p:spPr>
      </p:pic>
      <p:pic>
        <p:nvPicPr>
          <p:cNvPr id="13" name="Picture 12" descr="A picture containing cup, food, bottle, mug&#10;&#10;Description automatically generated">
            <a:extLst>
              <a:ext uri="{FF2B5EF4-FFF2-40B4-BE49-F238E27FC236}">
                <a16:creationId xmlns:a16="http://schemas.microsoft.com/office/drawing/2014/main" id="{FB930C45-85BC-4762-934D-7FE02DE442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63728" y="726076"/>
            <a:ext cx="4758417" cy="6152661"/>
          </a:xfrm>
          <a:prstGeom prst="rect">
            <a:avLst/>
          </a:prstGeom>
        </p:spPr>
      </p:pic>
    </p:spTree>
    <p:extLst>
      <p:ext uri="{BB962C8B-B14F-4D97-AF65-F5344CB8AC3E}">
        <p14:creationId xmlns:p14="http://schemas.microsoft.com/office/powerpoint/2010/main" val="297302825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5714347" y="2364630"/>
            <a:ext cx="6477654" cy="4525963"/>
          </a:xfrm>
          <a:prstGeom prst="rect">
            <a:avLst/>
          </a:prstGeom>
          <a:noFill/>
          <a:ln w="9525">
            <a:noFill/>
            <a:miter lim="800000"/>
            <a:headEnd/>
            <a:tailEnd/>
          </a:ln>
          <a:effectLst/>
        </p:spPr>
      </p:pic>
      <p:sp>
        <p:nvSpPr>
          <p:cNvPr id="2" name="Title 1"/>
          <p:cNvSpPr>
            <a:spLocks noGrp="1"/>
          </p:cNvSpPr>
          <p:nvPr>
            <p:ph type="title"/>
          </p:nvPr>
        </p:nvSpPr>
        <p:spPr/>
        <p:txBody>
          <a:bodyPr>
            <a:normAutofit/>
          </a:bodyPr>
          <a:lstStyle/>
          <a:p>
            <a:pPr algn="l"/>
            <a:r>
              <a:rPr lang="en-US" sz="5400" dirty="0"/>
              <a:t> 8. The CURE: </a:t>
            </a:r>
            <a:r>
              <a:rPr lang="en-US" sz="5400" u="sng" dirty="0">
                <a:solidFill>
                  <a:srgbClr val="C00000"/>
                </a:solidFill>
              </a:rPr>
              <a:t>Fear</a:t>
            </a:r>
            <a:r>
              <a:rPr lang="en-US" sz="5400" dirty="0">
                <a:solidFill>
                  <a:srgbClr val="C00000"/>
                </a:solidFill>
              </a:rPr>
              <a:t> </a:t>
            </a:r>
            <a:r>
              <a:rPr lang="en-US" sz="5400" u="sng" dirty="0">
                <a:solidFill>
                  <a:srgbClr val="C00000"/>
                </a:solidFill>
              </a:rPr>
              <a:t>God</a:t>
            </a:r>
          </a:p>
        </p:txBody>
      </p:sp>
      <p:sp>
        <p:nvSpPr>
          <p:cNvPr id="3" name="Content Placeholder 2"/>
          <p:cNvSpPr>
            <a:spLocks noGrp="1"/>
          </p:cNvSpPr>
          <p:nvPr>
            <p:ph idx="1"/>
          </p:nvPr>
        </p:nvSpPr>
        <p:spPr/>
        <p:txBody>
          <a:bodyPr/>
          <a:lstStyle/>
          <a:p>
            <a:r>
              <a:rPr lang="en-US" baseline="30000" dirty="0"/>
              <a:t>13</a:t>
            </a:r>
            <a:r>
              <a:rPr lang="en-US" dirty="0"/>
              <a:t> Now all has been heard; here is the conclusion of the matter: </a:t>
            </a:r>
            <a:r>
              <a:rPr lang="en-US" dirty="0">
                <a:solidFill>
                  <a:schemeClr val="bg1"/>
                </a:solidFill>
                <a:effectLst>
                  <a:glow rad="190500">
                    <a:schemeClr val="tx1"/>
                  </a:glow>
                </a:effectLst>
              </a:rPr>
              <a:t>Fear God </a:t>
            </a:r>
            <a:r>
              <a:rPr lang="en-US" dirty="0"/>
              <a:t>and keep his commandments, for this is the </a:t>
            </a:r>
            <a:br>
              <a:rPr lang="en-US" dirty="0"/>
            </a:br>
            <a:r>
              <a:rPr lang="en-US" dirty="0"/>
              <a:t>whole </a:t>
            </a:r>
            <a:r>
              <a:rPr lang="en-US" i="1" dirty="0"/>
              <a:t>duty of man.</a:t>
            </a:r>
          </a:p>
        </p:txBody>
      </p:sp>
    </p:spTree>
    <p:extLst>
      <p:ext uri="{BB962C8B-B14F-4D97-AF65-F5344CB8AC3E}">
        <p14:creationId xmlns:p14="http://schemas.microsoft.com/office/powerpoint/2010/main" val="2428786231"/>
      </p:ext>
    </p:extLst>
  </p:cSld>
  <p:clrMapOvr>
    <a:masterClrMapping/>
  </p:clrMapOvr>
  <p:transition>
    <p:zoom/>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5714347" y="2364630"/>
            <a:ext cx="6477654" cy="4525963"/>
          </a:xfrm>
          <a:prstGeom prst="rect">
            <a:avLst/>
          </a:prstGeom>
          <a:noFill/>
          <a:ln w="9525">
            <a:noFill/>
            <a:miter lim="800000"/>
            <a:headEnd/>
            <a:tailEnd/>
          </a:ln>
          <a:effectLst/>
        </p:spPr>
      </p:pic>
      <p:sp>
        <p:nvSpPr>
          <p:cNvPr id="2" name="Title 1"/>
          <p:cNvSpPr>
            <a:spLocks noGrp="1"/>
          </p:cNvSpPr>
          <p:nvPr>
            <p:ph type="title"/>
          </p:nvPr>
        </p:nvSpPr>
        <p:spPr/>
        <p:txBody>
          <a:bodyPr>
            <a:normAutofit/>
          </a:bodyPr>
          <a:lstStyle/>
          <a:p>
            <a:pPr algn="l"/>
            <a:r>
              <a:rPr lang="en-US" sz="5400" dirty="0"/>
              <a:t> Go ABOVE the sun</a:t>
            </a:r>
          </a:p>
        </p:txBody>
      </p:sp>
      <p:sp>
        <p:nvSpPr>
          <p:cNvPr id="3" name="Content Placeholder 2"/>
          <p:cNvSpPr>
            <a:spLocks noGrp="1"/>
          </p:cNvSpPr>
          <p:nvPr>
            <p:ph idx="1"/>
          </p:nvPr>
        </p:nvSpPr>
        <p:spPr/>
        <p:txBody>
          <a:bodyPr/>
          <a:lstStyle/>
          <a:p>
            <a:r>
              <a:rPr lang="en-US" baseline="30000" dirty="0"/>
              <a:t>13</a:t>
            </a:r>
            <a:r>
              <a:rPr lang="en-US" dirty="0"/>
              <a:t> Now all has been heard; here is the conclusion of the matter: </a:t>
            </a:r>
            <a:r>
              <a:rPr lang="en-US" dirty="0">
                <a:solidFill>
                  <a:schemeClr val="bg1"/>
                </a:solidFill>
                <a:effectLst>
                  <a:glow rad="190500">
                    <a:schemeClr val="tx1"/>
                  </a:glow>
                </a:effectLst>
              </a:rPr>
              <a:t>Fear God </a:t>
            </a:r>
            <a:r>
              <a:rPr lang="en-US" dirty="0"/>
              <a:t>and keep his commandments, for this is the </a:t>
            </a:r>
            <a:br>
              <a:rPr lang="en-US" dirty="0"/>
            </a:br>
            <a:r>
              <a:rPr lang="en-US" dirty="0"/>
              <a:t>whole </a:t>
            </a:r>
            <a:r>
              <a:rPr lang="en-US" i="1" dirty="0"/>
              <a:t>duty of man.</a:t>
            </a:r>
          </a:p>
        </p:txBody>
      </p:sp>
    </p:spTree>
    <p:extLst>
      <p:ext uri="{BB962C8B-B14F-4D97-AF65-F5344CB8AC3E}">
        <p14:creationId xmlns:p14="http://schemas.microsoft.com/office/powerpoint/2010/main" val="1531391780"/>
      </p:ext>
    </p:extLst>
  </p:cSld>
  <p:clrMapOvr>
    <a:masterClrMapping/>
  </p:clrMapOvr>
  <p:transition>
    <p:zoom/>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looking at the camera&#10;&#10;Description automatically generated">
            <a:extLst>
              <a:ext uri="{FF2B5EF4-FFF2-40B4-BE49-F238E27FC236}">
                <a16:creationId xmlns:a16="http://schemas.microsoft.com/office/drawing/2014/main" id="{8B58D00B-3C8B-4BD4-AF32-06E4924DC1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33425" y="2006600"/>
            <a:ext cx="6432597" cy="4851400"/>
          </a:xfrm>
          <a:prstGeom prst="rect">
            <a:avLst/>
          </a:prstGeom>
        </p:spPr>
      </p:pic>
      <p:sp>
        <p:nvSpPr>
          <p:cNvPr id="2" name="Title 1"/>
          <p:cNvSpPr>
            <a:spLocks noGrp="1"/>
          </p:cNvSpPr>
          <p:nvPr>
            <p:ph type="title"/>
          </p:nvPr>
        </p:nvSpPr>
        <p:spPr/>
        <p:txBody>
          <a:bodyPr>
            <a:normAutofit/>
          </a:bodyPr>
          <a:lstStyle/>
          <a:p>
            <a:pPr algn="l"/>
            <a:r>
              <a:rPr lang="en-US" sz="5400" dirty="0"/>
              <a:t> Go ABOVE the sun</a:t>
            </a:r>
            <a:r>
              <a:rPr lang="en-US" sz="4400" dirty="0">
                <a:solidFill>
                  <a:srgbClr val="C00000"/>
                </a:solidFill>
              </a:rPr>
              <a:t>–</a:t>
            </a:r>
            <a:r>
              <a:rPr lang="en-US" sz="5400" dirty="0">
                <a:solidFill>
                  <a:srgbClr val="C00000"/>
                </a:solidFill>
              </a:rPr>
              <a:t>to the Son</a:t>
            </a:r>
          </a:p>
        </p:txBody>
      </p:sp>
      <p:sp>
        <p:nvSpPr>
          <p:cNvPr id="3" name="Content Placeholder 2"/>
          <p:cNvSpPr>
            <a:spLocks noGrp="1"/>
          </p:cNvSpPr>
          <p:nvPr>
            <p:ph idx="1"/>
          </p:nvPr>
        </p:nvSpPr>
        <p:spPr/>
        <p:txBody>
          <a:bodyPr/>
          <a:lstStyle/>
          <a:p>
            <a:r>
              <a:rPr lang="en-US" baseline="30000" dirty="0"/>
              <a:t>13</a:t>
            </a:r>
            <a:r>
              <a:rPr lang="en-US" dirty="0"/>
              <a:t> Now all has been heard; here is the conclusion of the matter: </a:t>
            </a:r>
            <a:r>
              <a:rPr lang="en-US" dirty="0">
                <a:solidFill>
                  <a:schemeClr val="bg1"/>
                </a:solidFill>
                <a:effectLst>
                  <a:glow rad="127000">
                    <a:schemeClr val="tx1"/>
                  </a:glow>
                </a:effectLst>
              </a:rPr>
              <a:t>Fear God </a:t>
            </a:r>
            <a:r>
              <a:rPr lang="en-US" dirty="0"/>
              <a:t>and </a:t>
            </a:r>
            <a:r>
              <a:rPr lang="en-US" dirty="0">
                <a:solidFill>
                  <a:schemeClr val="bg1"/>
                </a:solidFill>
                <a:effectLst>
                  <a:glow rad="190500">
                    <a:schemeClr val="tx1"/>
                  </a:glow>
                </a:effectLst>
              </a:rPr>
              <a:t>keep his commandments</a:t>
            </a:r>
            <a:r>
              <a:rPr lang="en-US" dirty="0"/>
              <a:t>, for this is the </a:t>
            </a:r>
            <a:br>
              <a:rPr lang="en-US" dirty="0"/>
            </a:br>
            <a:r>
              <a:rPr lang="en-US" dirty="0"/>
              <a:t>whole </a:t>
            </a:r>
            <a:r>
              <a:rPr lang="en-US" i="1" dirty="0"/>
              <a:t>duty of man.</a:t>
            </a:r>
          </a:p>
        </p:txBody>
      </p:sp>
      <p:sp>
        <p:nvSpPr>
          <p:cNvPr id="8" name="Rounded Rectangular Callout 8">
            <a:extLst>
              <a:ext uri="{FF2B5EF4-FFF2-40B4-BE49-F238E27FC236}">
                <a16:creationId xmlns:a16="http://schemas.microsoft.com/office/drawing/2014/main" id="{BBBCC6C6-F569-4ECC-8C1D-B12C82482E9B}"/>
              </a:ext>
            </a:extLst>
          </p:cNvPr>
          <p:cNvSpPr/>
          <p:nvPr/>
        </p:nvSpPr>
        <p:spPr>
          <a:xfrm>
            <a:off x="731520" y="3977640"/>
            <a:ext cx="6431280" cy="2331087"/>
          </a:xfrm>
          <a:prstGeom prst="wedgeRoundRectCallout">
            <a:avLst>
              <a:gd name="adj1" fmla="val 73950"/>
              <a:gd name="adj2" fmla="val 1038"/>
              <a:gd name="adj3" fmla="val 16667"/>
            </a:avLst>
          </a:prstGeom>
          <a:solidFill>
            <a:schemeClr val="bg1"/>
          </a:solidFill>
          <a:ln>
            <a:solidFill>
              <a:srgbClr val="FF0000"/>
            </a:solidFill>
          </a:ln>
          <a:effectLst>
            <a:outerShdw blurRad="50800" dist="127000" dir="2700000" algn="ctr" rotWithShape="0">
              <a:schemeClr val="tx1">
                <a:alpha val="5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2D1B612C-67AF-4E9E-A19D-34A1A2ECD374}"/>
              </a:ext>
            </a:extLst>
          </p:cNvPr>
          <p:cNvSpPr txBox="1"/>
          <p:nvPr/>
        </p:nvSpPr>
        <p:spPr>
          <a:xfrm>
            <a:off x="731520" y="4142909"/>
            <a:ext cx="6588834" cy="2000548"/>
          </a:xfrm>
          <a:prstGeom prst="rect">
            <a:avLst/>
          </a:prstGeom>
          <a:noFill/>
        </p:spPr>
        <p:txBody>
          <a:bodyPr wrap="square" rtlCol="0">
            <a:spAutoFit/>
          </a:bodyPr>
          <a:lstStyle/>
          <a:p>
            <a:pPr algn="ctr"/>
            <a:r>
              <a:rPr lang="en-US" sz="4400" b="1" dirty="0"/>
              <a:t>"If you love me, you will obey what I command." </a:t>
            </a:r>
            <a:r>
              <a:rPr lang="en-US" sz="3600" b="1" dirty="0"/>
              <a:t>(John 14:15)</a:t>
            </a:r>
            <a:endParaRPr lang="en-US" sz="4400" b="1" dirty="0"/>
          </a:p>
        </p:txBody>
      </p:sp>
    </p:spTree>
    <p:extLst>
      <p:ext uri="{BB962C8B-B14F-4D97-AF65-F5344CB8AC3E}">
        <p14:creationId xmlns:p14="http://schemas.microsoft.com/office/powerpoint/2010/main" val="4051851311"/>
      </p:ext>
    </p:extLst>
  </p:cSld>
  <p:clrMapOvr>
    <a:masterClrMapping/>
  </p:clrMapOvr>
  <p:transition>
    <p:zoom/>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The TRUTH is PRACTICAL:</a:t>
            </a:r>
          </a:p>
        </p:txBody>
      </p:sp>
      <p:sp>
        <p:nvSpPr>
          <p:cNvPr id="3" name="Content Placeholder 2"/>
          <p:cNvSpPr>
            <a:spLocks noGrp="1"/>
          </p:cNvSpPr>
          <p:nvPr>
            <p:ph idx="1"/>
          </p:nvPr>
        </p:nvSpPr>
        <p:spPr/>
        <p:txBody>
          <a:bodyPr/>
          <a:lstStyle/>
          <a:p>
            <a:r>
              <a:rPr lang="en-US" baseline="30000" dirty="0"/>
              <a:t>13</a:t>
            </a:r>
            <a:r>
              <a:rPr lang="en-US" dirty="0"/>
              <a:t> Now all has been heard; here is the conclusion of the matter: Fear God and keep his commandments, for this is </a:t>
            </a:r>
            <a:br>
              <a:rPr lang="en-US" dirty="0"/>
            </a:br>
            <a:r>
              <a:rPr lang="en-US" dirty="0">
                <a:solidFill>
                  <a:schemeClr val="bg1"/>
                </a:solidFill>
                <a:effectLst>
                  <a:glow rad="190500">
                    <a:schemeClr val="tx1"/>
                  </a:glow>
                </a:effectLst>
              </a:rPr>
              <a:t>the whole </a:t>
            </a:r>
            <a:r>
              <a:rPr lang="en-US" i="1" dirty="0">
                <a:solidFill>
                  <a:schemeClr val="bg1"/>
                </a:solidFill>
                <a:effectLst>
                  <a:glow rad="190500">
                    <a:schemeClr val="tx1"/>
                  </a:glow>
                </a:effectLst>
              </a:rPr>
              <a:t>duty of man</a:t>
            </a:r>
            <a:r>
              <a:rPr lang="en-US" i="1" dirty="0"/>
              <a:t>.</a:t>
            </a:r>
          </a:p>
        </p:txBody>
      </p:sp>
      <p:pic>
        <p:nvPicPr>
          <p:cNvPr id="6" name="Picture 2"/>
          <p:cNvPicPr>
            <a:picLocks noChangeAspect="1" noChangeArrowheads="1"/>
          </p:cNvPicPr>
          <p:nvPr/>
        </p:nvPicPr>
        <p:blipFill>
          <a:blip r:embed="rId3" cstate="print"/>
          <a:srcRect/>
          <a:stretch>
            <a:fillRect/>
          </a:stretch>
        </p:blipFill>
        <p:spPr bwMode="auto">
          <a:xfrm>
            <a:off x="7091488" y="2791539"/>
            <a:ext cx="3987992" cy="3976303"/>
          </a:xfrm>
          <a:prstGeom prst="rect">
            <a:avLst/>
          </a:prstGeom>
          <a:noFill/>
          <a:ln w="9525">
            <a:noFill/>
            <a:miter lim="800000"/>
            <a:headEnd/>
            <a:tailEnd/>
          </a:ln>
          <a:effectLst/>
        </p:spPr>
      </p:pic>
      <p:sp>
        <p:nvSpPr>
          <p:cNvPr id="4" name="TextBox 3">
            <a:extLst>
              <a:ext uri="{FF2B5EF4-FFF2-40B4-BE49-F238E27FC236}">
                <a16:creationId xmlns:a16="http://schemas.microsoft.com/office/drawing/2014/main" id="{77DF2306-EE80-4A1A-B88F-907F4CE34971}"/>
              </a:ext>
            </a:extLst>
          </p:cNvPr>
          <p:cNvSpPr txBox="1"/>
          <p:nvPr/>
        </p:nvSpPr>
        <p:spPr>
          <a:xfrm>
            <a:off x="481915" y="4081946"/>
            <a:ext cx="6907427" cy="2529923"/>
          </a:xfrm>
          <a:prstGeom prst="rect">
            <a:avLst/>
          </a:prstGeom>
          <a:noFill/>
        </p:spPr>
        <p:txBody>
          <a:bodyPr wrap="square" rtlCol="0">
            <a:spAutoFit/>
          </a:bodyPr>
          <a:lstStyle/>
          <a:p>
            <a:pPr>
              <a:lnSpc>
                <a:spcPct val="90000"/>
              </a:lnSpc>
            </a:pPr>
            <a:r>
              <a:rPr lang="en-US" sz="4400" b="1" i="0" u="none" strike="noStrike" baseline="30000" dirty="0">
                <a:effectLst>
                  <a:glow rad="127000">
                    <a:schemeClr val="bg1"/>
                  </a:glow>
                </a:effectLst>
              </a:rPr>
              <a:t>31</a:t>
            </a:r>
            <a:r>
              <a:rPr lang="en-US" sz="4400" b="1" i="0" u="none" strike="noStrike" baseline="0" dirty="0">
                <a:effectLst>
                  <a:glow rad="127000">
                    <a:schemeClr val="bg1"/>
                  </a:glow>
                </a:effectLst>
              </a:rPr>
              <a:t> So whether you eat or drink or whatever you do, do it all for the glory of God. (1Cor 10:31)</a:t>
            </a:r>
            <a:endParaRPr lang="en-US" sz="4400" b="1" dirty="0">
              <a:effectLst>
                <a:glow rad="127000">
                  <a:schemeClr val="bg1"/>
                </a:glow>
              </a:effectLst>
            </a:endParaRPr>
          </a:p>
        </p:txBody>
      </p:sp>
    </p:spTree>
    <p:extLst>
      <p:ext uri="{BB962C8B-B14F-4D97-AF65-F5344CB8AC3E}">
        <p14:creationId xmlns:p14="http://schemas.microsoft.com/office/powerpoint/2010/main" val="2607642653"/>
      </p:ext>
    </p:extLst>
  </p:cSld>
  <p:clrMapOvr>
    <a:masterClrMapping/>
  </p:clrMapOvr>
  <p:transition>
    <p:zoom/>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767840" y="1463358"/>
            <a:ext cx="1615440" cy="944563"/>
          </a:xfrm>
          <a:prstGeom prst="rect">
            <a:avLst/>
          </a:prstGeom>
          <a:solidFill>
            <a:srgbClr val="C00000"/>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p:cNvPicPr>
            <a:picLocks noChangeAspect="1" noChangeArrowheads="1"/>
          </p:cNvPicPr>
          <p:nvPr/>
        </p:nvPicPr>
        <p:blipFill>
          <a:blip r:embed="rId3" cstate="print"/>
          <a:srcRect/>
          <a:stretch>
            <a:fillRect/>
          </a:stretch>
        </p:blipFill>
        <p:spPr bwMode="auto">
          <a:xfrm>
            <a:off x="7991139" y="2012157"/>
            <a:ext cx="3987501" cy="4296570"/>
          </a:xfrm>
          <a:prstGeom prst="rect">
            <a:avLst/>
          </a:prstGeom>
          <a:noFill/>
          <a:ln w="9525">
            <a:noFill/>
            <a:miter lim="800000"/>
            <a:headEnd/>
            <a:tailEnd/>
          </a:ln>
          <a:effectLst>
            <a:glow rad="254000">
              <a:schemeClr val="bg1">
                <a:alpha val="71000"/>
              </a:schemeClr>
            </a:glow>
          </a:effectLst>
        </p:spPr>
      </p:pic>
      <p:sp>
        <p:nvSpPr>
          <p:cNvPr id="2" name="Title 1"/>
          <p:cNvSpPr>
            <a:spLocks noGrp="1"/>
          </p:cNvSpPr>
          <p:nvPr>
            <p:ph type="title"/>
          </p:nvPr>
        </p:nvSpPr>
        <p:spPr/>
        <p:txBody>
          <a:bodyPr>
            <a:noAutofit/>
          </a:bodyPr>
          <a:lstStyle/>
          <a:p>
            <a:r>
              <a:rPr lang="en-US" sz="6000" dirty="0"/>
              <a:t>The TRUTH is REASONABLE:</a:t>
            </a:r>
          </a:p>
        </p:txBody>
      </p:sp>
      <p:sp>
        <p:nvSpPr>
          <p:cNvPr id="3" name="Content Placeholder 2"/>
          <p:cNvSpPr>
            <a:spLocks noGrp="1"/>
          </p:cNvSpPr>
          <p:nvPr>
            <p:ph idx="1"/>
          </p:nvPr>
        </p:nvSpPr>
        <p:spPr>
          <a:xfrm>
            <a:off x="609600" y="1600201"/>
            <a:ext cx="7867426" cy="4525963"/>
          </a:xfrm>
        </p:spPr>
        <p:txBody>
          <a:bodyPr/>
          <a:lstStyle/>
          <a:p>
            <a:r>
              <a:rPr lang="en-US" baseline="30000" dirty="0"/>
              <a:t>14</a:t>
            </a:r>
            <a:r>
              <a:rPr lang="en-US" dirty="0"/>
              <a:t> </a:t>
            </a:r>
            <a:r>
              <a:rPr lang="en-US" dirty="0">
                <a:solidFill>
                  <a:schemeClr val="bg1"/>
                </a:solidFill>
                <a:effectLst>
                  <a:glow rad="127000">
                    <a:schemeClr val="tx1"/>
                  </a:glow>
                </a:effectLst>
              </a:rPr>
              <a:t>For </a:t>
            </a:r>
            <a:r>
              <a:rPr lang="en-US" dirty="0">
                <a:solidFill>
                  <a:schemeClr val="bg1"/>
                </a:solidFill>
                <a:effectLst>
                  <a:glow rad="152400">
                    <a:schemeClr val="tx1"/>
                  </a:glow>
                </a:effectLst>
              </a:rPr>
              <a:t>God</a:t>
            </a:r>
            <a:r>
              <a:rPr lang="en-US" dirty="0">
                <a:solidFill>
                  <a:schemeClr val="bg1"/>
                </a:solidFill>
                <a:effectLst>
                  <a:glow rad="127000">
                    <a:schemeClr val="tx1"/>
                  </a:glow>
                </a:effectLst>
              </a:rPr>
              <a:t> will bring </a:t>
            </a:r>
            <a:r>
              <a:rPr lang="en-US" dirty="0"/>
              <a:t>every deed into judgment, including every hidden thing, whether it is good or evil.</a:t>
            </a:r>
          </a:p>
        </p:txBody>
      </p:sp>
    </p:spTree>
    <p:extLst>
      <p:ext uri="{BB962C8B-B14F-4D97-AF65-F5344CB8AC3E}">
        <p14:creationId xmlns:p14="http://schemas.microsoft.com/office/powerpoint/2010/main" val="3714236705"/>
      </p:ext>
    </p:extLst>
  </p:cSld>
  <p:clrMapOvr>
    <a:masterClrMapping/>
  </p:clrMapOvr>
  <p:transition>
    <p:zoom/>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Final Thought:</a:t>
            </a:r>
          </a:p>
        </p:txBody>
      </p:sp>
      <p:sp>
        <p:nvSpPr>
          <p:cNvPr id="3" name="Content Placeholder 2"/>
          <p:cNvSpPr>
            <a:spLocks noGrp="1"/>
          </p:cNvSpPr>
          <p:nvPr>
            <p:ph idx="1"/>
          </p:nvPr>
        </p:nvSpPr>
        <p:spPr>
          <a:xfrm>
            <a:off x="609600" y="1417639"/>
            <a:ext cx="10972800" cy="4708526"/>
          </a:xfrm>
        </p:spPr>
        <p:txBody>
          <a:bodyPr/>
          <a:lstStyle/>
          <a:p>
            <a:r>
              <a:rPr lang="en-US" dirty="0"/>
              <a:t>Stop the emptiness!</a:t>
            </a:r>
          </a:p>
          <a:p>
            <a:r>
              <a:rPr lang="en-US" dirty="0"/>
              <a:t>How? </a:t>
            </a:r>
          </a:p>
        </p:txBody>
      </p:sp>
      <p:pic>
        <p:nvPicPr>
          <p:cNvPr id="9" name="Picture 8" descr="A picture containing tableware, table, sitting, photo&#10;&#10;Description automatically generated">
            <a:extLst>
              <a:ext uri="{FF2B5EF4-FFF2-40B4-BE49-F238E27FC236}">
                <a16:creationId xmlns:a16="http://schemas.microsoft.com/office/drawing/2014/main" id="{F7441DBA-F99E-4D79-BE10-EB3F10A7C5E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6246" y="2890585"/>
            <a:ext cx="8825037" cy="5005490"/>
          </a:xfrm>
          <a:prstGeom prst="rect">
            <a:avLst/>
          </a:prstGeom>
        </p:spPr>
      </p:pic>
    </p:spTree>
    <p:extLst>
      <p:ext uri="{BB962C8B-B14F-4D97-AF65-F5344CB8AC3E}">
        <p14:creationId xmlns:p14="http://schemas.microsoft.com/office/powerpoint/2010/main" val="3260922441"/>
      </p:ext>
    </p:extLst>
  </p:cSld>
  <p:clrMapOvr>
    <a:masterClrMapping/>
  </p:clrMapOvr>
  <p:transition>
    <p:zoom/>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erson looking at the camera&#10;&#10;Description automatically generated">
            <a:extLst>
              <a:ext uri="{FF2B5EF4-FFF2-40B4-BE49-F238E27FC236}">
                <a16:creationId xmlns:a16="http://schemas.microsoft.com/office/drawing/2014/main" id="{ACFE5621-EB61-47FD-A799-11B1566245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18337" y="2070838"/>
            <a:ext cx="6432597" cy="4851400"/>
          </a:xfrm>
          <a:prstGeom prst="rect">
            <a:avLst/>
          </a:prstGeom>
        </p:spPr>
      </p:pic>
      <p:sp>
        <p:nvSpPr>
          <p:cNvPr id="5" name="Rounded Rectangular Callout 4"/>
          <p:cNvSpPr/>
          <p:nvPr/>
        </p:nvSpPr>
        <p:spPr>
          <a:xfrm>
            <a:off x="365234" y="1893344"/>
            <a:ext cx="6909226" cy="2044140"/>
          </a:xfrm>
          <a:prstGeom prst="wedgeRoundRectCallout">
            <a:avLst>
              <a:gd name="adj1" fmla="val 73813"/>
              <a:gd name="adj2" fmla="val 73634"/>
              <a:gd name="adj3" fmla="val 16667"/>
            </a:avLst>
          </a:prstGeom>
          <a:solidFill>
            <a:schemeClr val="bg1"/>
          </a:solidFill>
          <a:ln>
            <a:solidFill>
              <a:srgbClr val="FF0000"/>
            </a:solidFill>
          </a:ln>
          <a:effectLst>
            <a:outerShdw blurRad="50800" dist="127000" dir="2700000" algn="ctr" rotWithShape="0">
              <a:schemeClr val="tx1">
                <a:alpha val="5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a:t>Final Thought:</a:t>
            </a:r>
          </a:p>
        </p:txBody>
      </p:sp>
      <p:sp>
        <p:nvSpPr>
          <p:cNvPr id="3" name="Content Placeholder 2"/>
          <p:cNvSpPr>
            <a:spLocks noGrp="1"/>
          </p:cNvSpPr>
          <p:nvPr>
            <p:ph idx="1"/>
          </p:nvPr>
        </p:nvSpPr>
        <p:spPr>
          <a:xfrm>
            <a:off x="609599" y="1216471"/>
            <a:ext cx="11196155" cy="4708526"/>
          </a:xfrm>
        </p:spPr>
        <p:txBody>
          <a:bodyPr/>
          <a:lstStyle/>
          <a:p>
            <a:r>
              <a:rPr lang="en-US" dirty="0"/>
              <a:t>Come to the only one who can fully satisfy!</a:t>
            </a:r>
          </a:p>
          <a:p>
            <a:pPr>
              <a:lnSpc>
                <a:spcPct val="90000"/>
              </a:lnSpc>
            </a:pPr>
            <a:r>
              <a:rPr lang="en-US" dirty="0">
                <a:solidFill>
                  <a:schemeClr val="tx1"/>
                </a:solidFill>
                <a:effectLst>
                  <a:glow rad="127000">
                    <a:schemeClr val="bg1">
                      <a:alpha val="0"/>
                    </a:schemeClr>
                  </a:glow>
                </a:effectLst>
              </a:rPr>
              <a:t>I have come that they may </a:t>
            </a:r>
            <a:br>
              <a:rPr lang="en-US" dirty="0">
                <a:solidFill>
                  <a:schemeClr val="tx1"/>
                </a:solidFill>
                <a:effectLst>
                  <a:glow rad="127000">
                    <a:schemeClr val="bg1">
                      <a:alpha val="0"/>
                    </a:schemeClr>
                  </a:glow>
                </a:effectLst>
              </a:rPr>
            </a:br>
            <a:r>
              <a:rPr lang="en-US" dirty="0">
                <a:solidFill>
                  <a:schemeClr val="tx1"/>
                </a:solidFill>
                <a:effectLst>
                  <a:glow rad="127000">
                    <a:schemeClr val="bg1">
                      <a:alpha val="0"/>
                    </a:schemeClr>
                  </a:glow>
                </a:effectLst>
              </a:rPr>
              <a:t>have life, and have it to the </a:t>
            </a:r>
            <a:br>
              <a:rPr lang="en-US" dirty="0">
                <a:solidFill>
                  <a:schemeClr val="tx1"/>
                </a:solidFill>
                <a:effectLst>
                  <a:glow rad="127000">
                    <a:schemeClr val="bg1">
                      <a:alpha val="0"/>
                    </a:schemeClr>
                  </a:glow>
                </a:effectLst>
              </a:rPr>
            </a:br>
            <a:r>
              <a:rPr lang="en-US" dirty="0">
                <a:solidFill>
                  <a:schemeClr val="tx1"/>
                </a:solidFill>
                <a:effectLst>
                  <a:glow rad="127000">
                    <a:schemeClr val="bg1">
                      <a:alpha val="0"/>
                    </a:schemeClr>
                  </a:glow>
                </a:effectLst>
              </a:rPr>
              <a:t>full. </a:t>
            </a:r>
            <a:r>
              <a:rPr lang="en-US" sz="3600" dirty="0">
                <a:solidFill>
                  <a:schemeClr val="tx1"/>
                </a:solidFill>
                <a:effectLst>
                  <a:glow rad="127000">
                    <a:schemeClr val="bg1">
                      <a:alpha val="0"/>
                    </a:schemeClr>
                  </a:glow>
                </a:effectLst>
              </a:rPr>
              <a:t>(John 10:10)</a:t>
            </a:r>
            <a:endParaRPr lang="en-US" dirty="0">
              <a:solidFill>
                <a:schemeClr val="tx1"/>
              </a:solidFill>
              <a:effectLst>
                <a:glow rad="127000">
                  <a:schemeClr val="bg1">
                    <a:alpha val="0"/>
                  </a:schemeClr>
                </a:glow>
              </a:effectLst>
            </a:endParaRPr>
          </a:p>
        </p:txBody>
      </p:sp>
      <p:pic>
        <p:nvPicPr>
          <p:cNvPr id="7" name="Picture 6" descr="A picture containing tableware, table, sitting, photo&#10;&#10;Description automatically generated">
            <a:extLst>
              <a:ext uri="{FF2B5EF4-FFF2-40B4-BE49-F238E27FC236}">
                <a16:creationId xmlns:a16="http://schemas.microsoft.com/office/drawing/2014/main" id="{B8EBCE44-BA33-46FA-9EF0-7F2187256F2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6246" y="2890585"/>
            <a:ext cx="8825037" cy="5005490"/>
          </a:xfrm>
          <a:prstGeom prst="rect">
            <a:avLst/>
          </a:prstGeom>
        </p:spPr>
      </p:pic>
      <p:pic>
        <p:nvPicPr>
          <p:cNvPr id="9" name="Picture 8">
            <a:extLst>
              <a:ext uri="{FF2B5EF4-FFF2-40B4-BE49-F238E27FC236}">
                <a16:creationId xmlns:a16="http://schemas.microsoft.com/office/drawing/2014/main" id="{B74D9935-7295-42F5-8B99-F555301053F8}"/>
              </a:ext>
            </a:extLst>
          </p:cNvPr>
          <p:cNvPicPr>
            <a:picLocks noChangeAspect="1"/>
          </p:cNvPicPr>
          <p:nvPr/>
        </p:nvPicPr>
        <p:blipFill rotWithShape="1">
          <a:blip r:embed="rId5">
            <a:extLst>
              <a:ext uri="{28A0092B-C50C-407E-A947-70E740481C1C}">
                <a14:useLocalDpi xmlns:a14="http://schemas.microsoft.com/office/drawing/2010/main" val="0"/>
              </a:ext>
            </a:extLst>
          </a:blip>
          <a:srcRect r="42849" b="41612"/>
          <a:stretch/>
        </p:blipFill>
        <p:spPr>
          <a:xfrm>
            <a:off x="595834" y="3036263"/>
            <a:ext cx="4804070" cy="2783770"/>
          </a:xfrm>
          <a:prstGeom prst="rect">
            <a:avLst/>
          </a:prstGeom>
        </p:spPr>
      </p:pic>
    </p:spTree>
    <p:extLst>
      <p:ext uri="{BB962C8B-B14F-4D97-AF65-F5344CB8AC3E}">
        <p14:creationId xmlns:p14="http://schemas.microsoft.com/office/powerpoint/2010/main" val="4005057887"/>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2" dur="500"/>
                                        <p:tgtEl>
                                          <p:spTgt spid="3">
                                            <p:txEl>
                                              <p:pRg st="1" end="1"/>
                                            </p:txEl>
                                          </p:spTgt>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randombar(horizontal)">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 grpId="0" uiExpand="1"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Let’s pray now …</a:t>
            </a:r>
          </a:p>
        </p:txBody>
      </p:sp>
      <p:pic>
        <p:nvPicPr>
          <p:cNvPr id="4" name="Picture 2"/>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bright="22000"/>
                    </a14:imgEffect>
                  </a14:imgLayer>
                </a14:imgProps>
              </a:ext>
            </a:extLst>
          </a:blip>
          <a:srcRect/>
          <a:stretch>
            <a:fillRect/>
          </a:stretch>
        </p:blipFill>
        <p:spPr bwMode="auto">
          <a:xfrm>
            <a:off x="4660658" y="1758394"/>
            <a:ext cx="3253631" cy="3341212"/>
          </a:xfrm>
          <a:prstGeom prst="rect">
            <a:avLst/>
          </a:prstGeom>
          <a:noFill/>
          <a:ln w="9525">
            <a:noFill/>
            <a:miter lim="800000"/>
            <a:headEnd/>
            <a:tailEnd/>
          </a:ln>
          <a:effectLst/>
        </p:spPr>
      </p:pic>
      <p:sp>
        <p:nvSpPr>
          <p:cNvPr id="5" name="Content Placeholder 4">
            <a:extLst>
              <a:ext uri="{FF2B5EF4-FFF2-40B4-BE49-F238E27FC236}">
                <a16:creationId xmlns:a16="http://schemas.microsoft.com/office/drawing/2014/main" id="{32C1AA21-E130-418D-A05B-A1C38A9E78D4}"/>
              </a:ext>
            </a:extLst>
          </p:cNvPr>
          <p:cNvSpPr>
            <a:spLocks noGrp="1"/>
          </p:cNvSpPr>
          <p:nvPr>
            <p:ph idx="1"/>
          </p:nvPr>
        </p:nvSpPr>
        <p:spPr>
          <a:xfrm>
            <a:off x="365235" y="5234152"/>
            <a:ext cx="11461530" cy="990110"/>
          </a:xfrm>
        </p:spPr>
        <p:txBody>
          <a:bodyPr>
            <a:normAutofit/>
          </a:bodyPr>
          <a:lstStyle/>
          <a:p>
            <a:pPr algn="ctr"/>
            <a:r>
              <a:rPr lang="en-US" sz="7200" dirty="0"/>
              <a:t>TO BE HAPPY!</a:t>
            </a:r>
          </a:p>
        </p:txBody>
      </p:sp>
    </p:spTree>
    <p:extLst>
      <p:ext uri="{BB962C8B-B14F-4D97-AF65-F5344CB8AC3E}">
        <p14:creationId xmlns:p14="http://schemas.microsoft.com/office/powerpoint/2010/main" val="1638913388"/>
      </p:ext>
    </p:extLst>
  </p:cSld>
  <p:clrMapOvr>
    <a:masterClrMapping/>
  </p:clrMapOvr>
  <p:transition>
    <p:zoom/>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ign in front of a sunset&#10;&#10;Description automatically generated">
            <a:extLst>
              <a:ext uri="{FF2B5EF4-FFF2-40B4-BE49-F238E27FC236}">
                <a16:creationId xmlns:a16="http://schemas.microsoft.com/office/drawing/2014/main" id="{C55CEAC1-3F87-4FD4-9906-18A35C2E1B6C}"/>
              </a:ext>
            </a:extLst>
          </p:cNvPr>
          <p:cNvPicPr>
            <a:picLocks noChangeAspect="1"/>
          </p:cNvPicPr>
          <p:nvPr/>
        </p:nvPicPr>
        <p:blipFill rotWithShape="1">
          <a:blip r:embed="rId3">
            <a:extLst>
              <a:ext uri="{28A0092B-C50C-407E-A947-70E740481C1C}">
                <a14:useLocalDpi xmlns:a14="http://schemas.microsoft.com/office/drawing/2010/main" val="0"/>
              </a:ext>
            </a:extLst>
          </a:blip>
          <a:srcRect r="17292" b="17191"/>
          <a:stretch/>
        </p:blipFill>
        <p:spPr>
          <a:xfrm>
            <a:off x="3059132" y="0"/>
            <a:ext cx="9132868" cy="6858000"/>
          </a:xfrm>
          <a:prstGeom prst="rect">
            <a:avLst/>
          </a:prstGeom>
        </p:spPr>
      </p:pic>
      <p:sp>
        <p:nvSpPr>
          <p:cNvPr id="2" name="Title 1"/>
          <p:cNvSpPr>
            <a:spLocks noGrp="1"/>
          </p:cNvSpPr>
          <p:nvPr>
            <p:ph type="title"/>
          </p:nvPr>
        </p:nvSpPr>
        <p:spPr/>
        <p:txBody>
          <a:bodyPr/>
          <a:lstStyle/>
          <a:p>
            <a:r>
              <a:rPr lang="en-US" sz="5400" dirty="0"/>
              <a:t> 3. The QUESTION</a:t>
            </a:r>
            <a:r>
              <a:rPr lang="en-US" sz="5400" u="sng" dirty="0"/>
              <a:t>:</a:t>
            </a:r>
            <a:r>
              <a:rPr lang="en-US" sz="5400" dirty="0"/>
              <a:t> </a:t>
            </a:r>
            <a:r>
              <a:rPr lang="en-US" sz="5400" u="sng" dirty="0"/>
              <a:t>What’s</a:t>
            </a:r>
            <a:r>
              <a:rPr lang="en-US" sz="5400" dirty="0"/>
              <a:t> </a:t>
            </a:r>
            <a:r>
              <a:rPr lang="en-US" sz="5400" u="sng" dirty="0"/>
              <a:t>the</a:t>
            </a:r>
            <a:r>
              <a:rPr lang="en-US" sz="5400" dirty="0"/>
              <a:t> </a:t>
            </a:r>
            <a:r>
              <a:rPr lang="en-US" sz="5400" u="sng" dirty="0"/>
              <a:t>use</a:t>
            </a:r>
            <a:r>
              <a:rPr lang="en-US" sz="5400" dirty="0"/>
              <a:t>?</a:t>
            </a:r>
          </a:p>
        </p:txBody>
      </p:sp>
      <p:sp>
        <p:nvSpPr>
          <p:cNvPr id="3" name="Content Placeholder 2"/>
          <p:cNvSpPr>
            <a:spLocks noGrp="1"/>
          </p:cNvSpPr>
          <p:nvPr>
            <p:ph idx="1"/>
          </p:nvPr>
        </p:nvSpPr>
        <p:spPr>
          <a:xfrm>
            <a:off x="365235" y="1372862"/>
            <a:ext cx="6713482" cy="4851400"/>
          </a:xfrm>
        </p:spPr>
        <p:txBody>
          <a:bodyPr/>
          <a:lstStyle/>
          <a:p>
            <a:r>
              <a:rPr lang="en-US" baseline="30000" dirty="0"/>
              <a:t>3</a:t>
            </a:r>
            <a:r>
              <a:rPr lang="en-US" dirty="0"/>
              <a:t> What does man </a:t>
            </a:r>
            <a:r>
              <a:rPr lang="en-US" dirty="0">
                <a:solidFill>
                  <a:schemeClr val="bg1"/>
                </a:solidFill>
                <a:effectLst>
                  <a:glow rad="127000">
                    <a:schemeClr val="tx1"/>
                  </a:glow>
                </a:effectLst>
              </a:rPr>
              <a:t>gain</a:t>
            </a:r>
            <a:r>
              <a:rPr lang="en-US" dirty="0"/>
              <a:t> from all his labor at which he toils</a:t>
            </a:r>
            <a:r>
              <a:rPr lang="en-US" dirty="0">
                <a:solidFill>
                  <a:srgbClr val="C00000"/>
                </a:solidFill>
              </a:rPr>
              <a:t> </a:t>
            </a:r>
            <a:r>
              <a:rPr lang="en-US" dirty="0"/>
              <a:t>under the sun?</a:t>
            </a:r>
          </a:p>
        </p:txBody>
      </p:sp>
      <p:sp>
        <p:nvSpPr>
          <p:cNvPr id="6" name="TextBox 5"/>
          <p:cNvSpPr txBox="1"/>
          <p:nvPr/>
        </p:nvSpPr>
        <p:spPr>
          <a:xfrm rot="21192131">
            <a:off x="-215752" y="3696439"/>
            <a:ext cx="8403178" cy="2355645"/>
          </a:xfrm>
          <a:prstGeom prst="rect">
            <a:avLst/>
          </a:prstGeom>
          <a:noFill/>
        </p:spPr>
        <p:txBody>
          <a:bodyPr wrap="square" rtlCol="0">
            <a:spAutoFit/>
          </a:bodyPr>
          <a:lstStyle/>
          <a:p>
            <a:pPr algn="ctr">
              <a:lnSpc>
                <a:spcPct val="75000"/>
              </a:lnSpc>
            </a:pPr>
            <a:r>
              <a:rPr lang="en-US" sz="9600" b="1" dirty="0">
                <a:ln w="25400">
                  <a:solidFill>
                    <a:schemeClr val="bg1"/>
                  </a:solidFill>
                </a:ln>
                <a:solidFill>
                  <a:srgbClr val="C00000"/>
                </a:solidFill>
                <a:effectLst>
                  <a:outerShdw blurRad="38100" dist="76200" dir="2700000" algn="tl">
                    <a:srgbClr val="C00000">
                      <a:alpha val="43000"/>
                    </a:srgbClr>
                  </a:outerShdw>
                </a:effectLst>
                <a:latin typeface="Arial Black" panose="020B0A04020102020204" pitchFamily="34" charset="0"/>
                <a:cs typeface="Aharoni" panose="02010803020104030203" pitchFamily="2" charset="-79"/>
              </a:rPr>
              <a:t>What’s </a:t>
            </a:r>
            <a:br>
              <a:rPr lang="en-US" sz="9600" b="1" dirty="0">
                <a:ln w="25400">
                  <a:solidFill>
                    <a:schemeClr val="bg1"/>
                  </a:solidFill>
                </a:ln>
                <a:solidFill>
                  <a:srgbClr val="C00000"/>
                </a:solidFill>
                <a:effectLst>
                  <a:outerShdw blurRad="38100" dist="76200" dir="2700000" algn="tl">
                    <a:srgbClr val="C00000">
                      <a:alpha val="43000"/>
                    </a:srgbClr>
                  </a:outerShdw>
                </a:effectLst>
                <a:latin typeface="Arial Black" panose="020B0A04020102020204" pitchFamily="34" charset="0"/>
                <a:cs typeface="Aharoni" panose="02010803020104030203" pitchFamily="2" charset="-79"/>
              </a:rPr>
            </a:br>
            <a:r>
              <a:rPr lang="en-US" sz="9600" b="1" dirty="0">
                <a:ln w="25400">
                  <a:solidFill>
                    <a:schemeClr val="bg1"/>
                  </a:solidFill>
                </a:ln>
                <a:solidFill>
                  <a:srgbClr val="C00000"/>
                </a:solidFill>
                <a:effectLst>
                  <a:outerShdw blurRad="38100" dist="76200" dir="2700000" algn="tl">
                    <a:srgbClr val="C00000">
                      <a:alpha val="43000"/>
                    </a:srgbClr>
                  </a:outerShdw>
                </a:effectLst>
                <a:latin typeface="Arial Black" panose="020B0A04020102020204" pitchFamily="34" charset="0"/>
                <a:cs typeface="Aharoni" panose="02010803020104030203" pitchFamily="2" charset="-79"/>
              </a:rPr>
              <a:t>the use? </a:t>
            </a:r>
          </a:p>
        </p:txBody>
      </p:sp>
    </p:spTree>
    <p:extLst>
      <p:ext uri="{BB962C8B-B14F-4D97-AF65-F5344CB8AC3E}">
        <p14:creationId xmlns:p14="http://schemas.microsoft.com/office/powerpoint/2010/main" val="120352410"/>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A44C9C86-9BDF-4EFD-9779-2381DAF84A09}"/>
              </a:ext>
            </a:extLst>
          </p:cNvPr>
          <p:cNvPicPr>
            <a:picLocks noChangeAspect="1" noChangeArrowheads="1"/>
          </p:cNvPicPr>
          <p:nvPr/>
        </p:nvPicPr>
        <p:blipFill>
          <a:blip r:embed="rId3" cstate="print"/>
          <a:srcRect b="33092"/>
          <a:stretch>
            <a:fillRect/>
          </a:stretch>
        </p:blipFill>
        <p:spPr bwMode="auto">
          <a:xfrm>
            <a:off x="-61913" y="2919132"/>
            <a:ext cx="12253913" cy="5372557"/>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sz="5400" dirty="0"/>
              <a:t>4. </a:t>
            </a:r>
            <a:r>
              <a:rPr lang="en-US" dirty="0"/>
              <a:t>PERSPECTIVE:</a:t>
            </a:r>
            <a:r>
              <a:rPr lang="en-US" sz="5400" dirty="0"/>
              <a:t> </a:t>
            </a:r>
            <a:r>
              <a:rPr lang="en-US" sz="5400" u="sng" dirty="0"/>
              <a:t>Here</a:t>
            </a:r>
            <a:r>
              <a:rPr lang="en-US" sz="5400" dirty="0"/>
              <a:t> </a:t>
            </a:r>
            <a:r>
              <a:rPr lang="en-US" sz="5400" u="sng" dirty="0"/>
              <a:t>Below</a:t>
            </a:r>
          </a:p>
        </p:txBody>
      </p:sp>
      <p:sp>
        <p:nvSpPr>
          <p:cNvPr id="3" name="Content Placeholder 2"/>
          <p:cNvSpPr>
            <a:spLocks noGrp="1"/>
          </p:cNvSpPr>
          <p:nvPr>
            <p:ph idx="1"/>
          </p:nvPr>
        </p:nvSpPr>
        <p:spPr>
          <a:xfrm>
            <a:off x="365235" y="1372862"/>
            <a:ext cx="6881588" cy="4851400"/>
          </a:xfrm>
        </p:spPr>
        <p:txBody>
          <a:bodyPr/>
          <a:lstStyle/>
          <a:p>
            <a:r>
              <a:rPr lang="en-US" baseline="30000" dirty="0"/>
              <a:t>3</a:t>
            </a:r>
            <a:r>
              <a:rPr lang="en-US" dirty="0"/>
              <a:t> What does man gain from all his labor at which he </a:t>
            </a:r>
            <a:br>
              <a:rPr lang="en-US" dirty="0"/>
            </a:br>
            <a:r>
              <a:rPr lang="en-US" dirty="0"/>
              <a:t>toils </a:t>
            </a:r>
            <a:r>
              <a:rPr lang="en-US" dirty="0">
                <a:solidFill>
                  <a:schemeClr val="bg1"/>
                </a:solidFill>
                <a:effectLst>
                  <a:glow rad="127000">
                    <a:schemeClr val="tx1"/>
                  </a:glow>
                </a:effectLst>
              </a:rPr>
              <a:t>under the sun</a:t>
            </a:r>
            <a:r>
              <a:rPr lang="en-US" dirty="0"/>
              <a:t>?</a:t>
            </a:r>
          </a:p>
        </p:txBody>
      </p:sp>
      <p:sp>
        <p:nvSpPr>
          <p:cNvPr id="15" name="TextBox 14"/>
          <p:cNvSpPr txBox="1"/>
          <p:nvPr/>
        </p:nvSpPr>
        <p:spPr>
          <a:xfrm rot="814453">
            <a:off x="6950971" y="1414162"/>
            <a:ext cx="4832698" cy="2554545"/>
          </a:xfrm>
          <a:prstGeom prst="rect">
            <a:avLst/>
          </a:prstGeom>
          <a:noFill/>
          <a:effectLst>
            <a:outerShdw blurRad="50800" dist="139700" dir="5400000" algn="ctr" rotWithShape="0">
              <a:schemeClr val="tx1"/>
            </a:outerShdw>
          </a:effectLst>
        </p:spPr>
        <p:txBody>
          <a:bodyPr wrap="square" rtlCol="0">
            <a:spAutoFit/>
            <a:scene3d>
              <a:camera prst="orthographicFront">
                <a:rot lat="600000" lon="600000" rev="600000"/>
              </a:camera>
              <a:lightRig rig="threePt" dir="t"/>
            </a:scene3d>
            <a:sp3d z="127000"/>
          </a:bodyPr>
          <a:lstStyle/>
          <a:p>
            <a:pPr algn="ctr"/>
            <a:r>
              <a:rPr lang="en-US" sz="8000" b="1" dirty="0">
                <a:ln w="31750">
                  <a:solidFill>
                    <a:schemeClr val="tx1"/>
                  </a:solidFill>
                </a:ln>
                <a:solidFill>
                  <a:schemeClr val="bg1"/>
                </a:solidFill>
                <a:effectLst>
                  <a:outerShdw blurRad="50800" dist="114300" dir="2700000" algn="ctr" rotWithShape="0">
                    <a:schemeClr val="tx1">
                      <a:alpha val="50000"/>
                    </a:schemeClr>
                  </a:outerShdw>
                </a:effectLst>
                <a:latin typeface="Arial Black" pitchFamily="34" charset="0"/>
              </a:rPr>
              <a:t>Without God </a:t>
            </a:r>
          </a:p>
        </p:txBody>
      </p:sp>
    </p:spTree>
    <p:extLst>
      <p:ext uri="{BB962C8B-B14F-4D97-AF65-F5344CB8AC3E}">
        <p14:creationId xmlns:p14="http://schemas.microsoft.com/office/powerpoint/2010/main" val="2255608226"/>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5. The CYCLES: </a:t>
            </a:r>
            <a:r>
              <a:rPr lang="en-US" u="sng" dirty="0"/>
              <a:t>Re</a:t>
            </a:r>
            <a:r>
              <a:rPr lang="en-US" dirty="0"/>
              <a:t>p</a:t>
            </a:r>
            <a:r>
              <a:rPr lang="en-US" u="sng" dirty="0"/>
              <a:t>eated</a:t>
            </a:r>
          </a:p>
        </p:txBody>
      </p:sp>
      <p:sp>
        <p:nvSpPr>
          <p:cNvPr id="3" name="Content Placeholder 2">
            <a:extLst>
              <a:ext uri="{FF2B5EF4-FFF2-40B4-BE49-F238E27FC236}">
                <a16:creationId xmlns:a16="http://schemas.microsoft.com/office/drawing/2014/main" id="{D023D27B-6D8D-46A9-947C-E30ED18F653B}"/>
              </a:ext>
            </a:extLst>
          </p:cNvPr>
          <p:cNvSpPr>
            <a:spLocks noGrp="1"/>
          </p:cNvSpPr>
          <p:nvPr>
            <p:ph idx="1"/>
          </p:nvPr>
        </p:nvSpPr>
        <p:spPr/>
        <p:txBody>
          <a:bodyPr/>
          <a:lstStyle/>
          <a:p>
            <a:endParaRPr lang="en-US"/>
          </a:p>
        </p:txBody>
      </p:sp>
      <p:pic>
        <p:nvPicPr>
          <p:cNvPr id="7" name="Picture 6" descr="A picture containing lamp, plant&#10;&#10;Description automatically generated">
            <a:extLst>
              <a:ext uri="{FF2B5EF4-FFF2-40B4-BE49-F238E27FC236}">
                <a16:creationId xmlns:a16="http://schemas.microsoft.com/office/drawing/2014/main" id="{111E95A0-FEE2-4491-8F52-6F7EA69C691B}"/>
              </a:ext>
            </a:extLst>
          </p:cNvPr>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2334"/>
                    </a14:imgEffect>
                    <a14:imgEffect>
                      <a14:saturation sat="310000"/>
                    </a14:imgEffect>
                  </a14:imgLayer>
                </a14:imgProps>
              </a:ext>
              <a:ext uri="{28A0092B-C50C-407E-A947-70E740481C1C}">
                <a14:useLocalDpi xmlns:a14="http://schemas.microsoft.com/office/drawing/2010/main" val="0"/>
              </a:ext>
            </a:extLst>
          </a:blip>
          <a:stretch>
            <a:fillRect/>
          </a:stretch>
        </p:blipFill>
        <p:spPr>
          <a:xfrm>
            <a:off x="3641834" y="1212686"/>
            <a:ext cx="5384512" cy="5140817"/>
          </a:xfrm>
          <a:prstGeom prst="rect">
            <a:avLst/>
          </a:prstGeom>
          <a:effectLst>
            <a:outerShdw blurRad="50800" dist="127000" dir="8100000" algn="tr" rotWithShape="0">
              <a:prstClr val="black">
                <a:alpha val="40000"/>
              </a:prstClr>
            </a:outerShdw>
          </a:effectLst>
        </p:spPr>
      </p:pic>
    </p:spTree>
    <p:extLst>
      <p:ext uri="{BB962C8B-B14F-4D97-AF65-F5344CB8AC3E}">
        <p14:creationId xmlns:p14="http://schemas.microsoft.com/office/powerpoint/2010/main" val="841859952"/>
      </p:ext>
    </p:extLst>
  </p:cSld>
  <p:clrMapOvr>
    <a:masterClrMapping/>
  </p:clrMapOvr>
  <p:transition>
    <p:zoom/>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lamp, plant&#10;&#10;Description automatically generated">
            <a:extLst>
              <a:ext uri="{FF2B5EF4-FFF2-40B4-BE49-F238E27FC236}">
                <a16:creationId xmlns:a16="http://schemas.microsoft.com/office/drawing/2014/main" id="{39C40817-9849-46DE-ABB0-557975064A97}"/>
              </a:ext>
            </a:extLst>
          </p:cNvPr>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2334"/>
                    </a14:imgEffect>
                    <a14:imgEffect>
                      <a14:saturation sat="310000"/>
                    </a14:imgEffect>
                  </a14:imgLayer>
                </a14:imgProps>
              </a:ext>
              <a:ext uri="{28A0092B-C50C-407E-A947-70E740481C1C}">
                <a14:useLocalDpi xmlns:a14="http://schemas.microsoft.com/office/drawing/2010/main" val="0"/>
              </a:ext>
            </a:extLst>
          </a:blip>
          <a:stretch>
            <a:fillRect/>
          </a:stretch>
        </p:blipFill>
        <p:spPr>
          <a:xfrm>
            <a:off x="3641834" y="1212686"/>
            <a:ext cx="5384512" cy="5140817"/>
          </a:xfrm>
          <a:prstGeom prst="rect">
            <a:avLst/>
          </a:prstGeom>
          <a:effectLst>
            <a:outerShdw blurRad="50800" dist="127000" dir="8100000" algn="tr" rotWithShape="0">
              <a:prstClr val="black">
                <a:alpha val="40000"/>
              </a:prstClr>
            </a:outerShdw>
          </a:effectLst>
        </p:spPr>
      </p:pic>
      <p:sp>
        <p:nvSpPr>
          <p:cNvPr id="2" name="Title 1"/>
          <p:cNvSpPr>
            <a:spLocks noGrp="1"/>
          </p:cNvSpPr>
          <p:nvPr>
            <p:ph type="title"/>
          </p:nvPr>
        </p:nvSpPr>
        <p:spPr/>
        <p:txBody>
          <a:bodyPr>
            <a:normAutofit/>
          </a:bodyPr>
          <a:lstStyle/>
          <a:p>
            <a:r>
              <a:rPr lang="en-US" dirty="0"/>
              <a:t>The GENERATION Cycle</a:t>
            </a:r>
          </a:p>
        </p:txBody>
      </p:sp>
      <p:sp>
        <p:nvSpPr>
          <p:cNvPr id="3" name="Content Placeholder 2"/>
          <p:cNvSpPr>
            <a:spLocks noGrp="1"/>
          </p:cNvSpPr>
          <p:nvPr>
            <p:ph idx="1"/>
          </p:nvPr>
        </p:nvSpPr>
        <p:spPr>
          <a:xfrm>
            <a:off x="365235" y="1372862"/>
            <a:ext cx="6934199" cy="4851400"/>
          </a:xfrm>
        </p:spPr>
        <p:txBody>
          <a:bodyPr/>
          <a:lstStyle/>
          <a:p>
            <a:r>
              <a:rPr lang="en-US" dirty="0"/>
              <a:t> </a:t>
            </a:r>
            <a:r>
              <a:rPr lang="en-US" baseline="30000" dirty="0"/>
              <a:t>4</a:t>
            </a:r>
            <a:r>
              <a:rPr lang="en-US" dirty="0"/>
              <a:t> Generations come and generations go, but the earth remains forever.</a:t>
            </a:r>
          </a:p>
        </p:txBody>
      </p:sp>
      <p:pic>
        <p:nvPicPr>
          <p:cNvPr id="5" name="Picture 2"/>
          <p:cNvPicPr>
            <a:picLocks noChangeAspect="1" noChangeArrowheads="1"/>
          </p:cNvPicPr>
          <p:nvPr/>
        </p:nvPicPr>
        <p:blipFill>
          <a:blip r:embed="rId5" cstate="print"/>
          <a:srcRect/>
          <a:stretch>
            <a:fillRect/>
          </a:stretch>
        </p:blipFill>
        <p:spPr bwMode="auto">
          <a:xfrm>
            <a:off x="7816312" y="3972093"/>
            <a:ext cx="2572718" cy="2653465"/>
          </a:xfrm>
          <a:prstGeom prst="rect">
            <a:avLst/>
          </a:prstGeom>
          <a:noFill/>
          <a:ln w="9525">
            <a:noFill/>
            <a:miter lim="800000"/>
            <a:headEnd/>
            <a:tailEnd/>
          </a:ln>
          <a:effectLst/>
        </p:spPr>
      </p:pic>
      <p:pic>
        <p:nvPicPr>
          <p:cNvPr id="4100" name="Picture 4"/>
          <p:cNvPicPr>
            <a:picLocks noChangeAspect="1" noChangeArrowheads="1"/>
          </p:cNvPicPr>
          <p:nvPr/>
        </p:nvPicPr>
        <p:blipFill>
          <a:blip r:embed="rId6" cstate="print"/>
          <a:srcRect/>
          <a:stretch>
            <a:fillRect/>
          </a:stretch>
        </p:blipFill>
        <p:spPr bwMode="auto">
          <a:xfrm>
            <a:off x="7045643" y="1417638"/>
            <a:ext cx="4872037" cy="5477928"/>
          </a:xfrm>
          <a:prstGeom prst="rect">
            <a:avLst/>
          </a:prstGeom>
          <a:noFill/>
          <a:ln w="9525">
            <a:noFill/>
            <a:miter lim="800000"/>
            <a:headEnd/>
            <a:tailEnd/>
          </a:ln>
          <a:effectLst/>
        </p:spPr>
      </p:pic>
    </p:spTree>
    <p:extLst>
      <p:ext uri="{BB962C8B-B14F-4D97-AF65-F5344CB8AC3E}">
        <p14:creationId xmlns:p14="http://schemas.microsoft.com/office/powerpoint/2010/main" val="2009747191"/>
      </p:ext>
    </p:extLst>
  </p:cSld>
  <p:clrMapOvr>
    <a:masterClrMapping/>
  </p:clrMapOvr>
  <p:transition>
    <p:zoom/>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lamp, plant&#10;&#10;Description automatically generated">
            <a:extLst>
              <a:ext uri="{FF2B5EF4-FFF2-40B4-BE49-F238E27FC236}">
                <a16:creationId xmlns:a16="http://schemas.microsoft.com/office/drawing/2014/main" id="{DB289231-3AA4-4A4E-BFD0-AB366C07435A}"/>
              </a:ext>
            </a:extLst>
          </p:cNvPr>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2334"/>
                    </a14:imgEffect>
                    <a14:imgEffect>
                      <a14:saturation sat="310000"/>
                    </a14:imgEffect>
                  </a14:imgLayer>
                </a14:imgProps>
              </a:ext>
              <a:ext uri="{28A0092B-C50C-407E-A947-70E740481C1C}">
                <a14:useLocalDpi xmlns:a14="http://schemas.microsoft.com/office/drawing/2010/main" val="0"/>
              </a:ext>
            </a:extLst>
          </a:blip>
          <a:stretch>
            <a:fillRect/>
          </a:stretch>
        </p:blipFill>
        <p:spPr>
          <a:xfrm>
            <a:off x="3641834" y="1212686"/>
            <a:ext cx="5384512" cy="5140817"/>
          </a:xfrm>
          <a:prstGeom prst="rect">
            <a:avLst/>
          </a:prstGeom>
          <a:effectLst>
            <a:outerShdw blurRad="50800" dist="127000" dir="8100000" algn="tr" rotWithShape="0">
              <a:prstClr val="black">
                <a:alpha val="40000"/>
              </a:prstClr>
            </a:outerShdw>
          </a:effectLst>
        </p:spPr>
      </p:pic>
      <p:sp>
        <p:nvSpPr>
          <p:cNvPr id="2" name="Title 1"/>
          <p:cNvSpPr>
            <a:spLocks noGrp="1"/>
          </p:cNvSpPr>
          <p:nvPr>
            <p:ph type="title"/>
          </p:nvPr>
        </p:nvSpPr>
        <p:spPr/>
        <p:txBody>
          <a:bodyPr>
            <a:normAutofit/>
          </a:bodyPr>
          <a:lstStyle/>
          <a:p>
            <a:r>
              <a:rPr lang="en-US" dirty="0"/>
              <a:t>The SOLAR</a:t>
            </a:r>
            <a:r>
              <a:rPr lang="en-US" i="1" dirty="0"/>
              <a:t> </a:t>
            </a:r>
            <a:r>
              <a:rPr lang="en-US" dirty="0"/>
              <a:t>Cycle</a:t>
            </a:r>
          </a:p>
        </p:txBody>
      </p:sp>
      <p:sp>
        <p:nvSpPr>
          <p:cNvPr id="3" name="Content Placeholder 2"/>
          <p:cNvSpPr>
            <a:spLocks noGrp="1"/>
          </p:cNvSpPr>
          <p:nvPr>
            <p:ph idx="1"/>
          </p:nvPr>
        </p:nvSpPr>
        <p:spPr/>
        <p:txBody>
          <a:bodyPr/>
          <a:lstStyle/>
          <a:p>
            <a:r>
              <a:rPr lang="en-US" baseline="30000" dirty="0"/>
              <a:t>5</a:t>
            </a:r>
            <a:r>
              <a:rPr lang="en-US" dirty="0"/>
              <a:t> The sun rises and the sun sets, </a:t>
            </a:r>
            <a:br>
              <a:rPr lang="en-US" dirty="0"/>
            </a:br>
            <a:r>
              <a:rPr lang="en-US" dirty="0"/>
              <a:t>and hurries back to where it rises.</a:t>
            </a:r>
          </a:p>
          <a:p>
            <a:r>
              <a:rPr lang="en-US" dirty="0"/>
              <a:t> </a:t>
            </a:r>
          </a:p>
        </p:txBody>
      </p:sp>
      <p:pic>
        <p:nvPicPr>
          <p:cNvPr id="5125" name="Picture 5"/>
          <p:cNvPicPr>
            <a:picLocks noChangeAspect="1" noChangeArrowheads="1"/>
          </p:cNvPicPr>
          <p:nvPr/>
        </p:nvPicPr>
        <p:blipFill>
          <a:blip r:embed="rId5" cstate="print"/>
          <a:srcRect/>
          <a:stretch>
            <a:fillRect/>
          </a:stretch>
        </p:blipFill>
        <p:spPr bwMode="auto">
          <a:xfrm>
            <a:off x="13184603" y="2598832"/>
            <a:ext cx="5249172" cy="5237690"/>
          </a:xfrm>
          <a:prstGeom prst="rect">
            <a:avLst/>
          </a:prstGeom>
          <a:noFill/>
          <a:ln w="9525">
            <a:noFill/>
            <a:miter lim="800000"/>
            <a:headEnd/>
            <a:tailEnd/>
          </a:ln>
          <a:effectLst/>
        </p:spPr>
      </p:pic>
      <p:pic>
        <p:nvPicPr>
          <p:cNvPr id="5126" name="Picture 6"/>
          <p:cNvPicPr>
            <a:picLocks noChangeAspect="1" noChangeArrowheads="1"/>
          </p:cNvPicPr>
          <p:nvPr/>
        </p:nvPicPr>
        <p:blipFill>
          <a:blip r:embed="rId5" cstate="print"/>
          <a:srcRect/>
          <a:stretch>
            <a:fillRect/>
          </a:stretch>
        </p:blipFill>
        <p:spPr bwMode="auto">
          <a:xfrm>
            <a:off x="13105090" y="2530751"/>
            <a:ext cx="5472280" cy="5460310"/>
          </a:xfrm>
          <a:prstGeom prst="rect">
            <a:avLst/>
          </a:prstGeom>
          <a:noFill/>
          <a:ln w="9525">
            <a:noFill/>
            <a:miter lim="800000"/>
            <a:headEnd/>
            <a:tailEnd/>
          </a:ln>
          <a:effectLst/>
        </p:spPr>
      </p:pic>
      <p:pic>
        <p:nvPicPr>
          <p:cNvPr id="6" name="Picture 5" descr="A picture containing sitting, table, small, green&#10;&#10;Description automatically generated">
            <a:extLst>
              <a:ext uri="{FF2B5EF4-FFF2-40B4-BE49-F238E27FC236}">
                <a16:creationId xmlns:a16="http://schemas.microsoft.com/office/drawing/2014/main" id="{167D0DFA-A38C-4415-9E51-9B95C21778D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77123" y="3011158"/>
            <a:ext cx="4413037" cy="4413037"/>
          </a:xfrm>
          <a:prstGeom prst="rect">
            <a:avLst/>
          </a:prstGeom>
        </p:spPr>
      </p:pic>
    </p:spTree>
    <p:extLst>
      <p:ext uri="{BB962C8B-B14F-4D97-AF65-F5344CB8AC3E}">
        <p14:creationId xmlns:p14="http://schemas.microsoft.com/office/powerpoint/2010/main" val="449714795"/>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afterEffect">
                                  <p:stCondLst>
                                    <p:cond delay="0"/>
                                  </p:stCondLst>
                                  <p:childTnLst>
                                    <p:animMotion origin="layout" path="M 4.72222E-6 4.84653E-8 C -0.20469 -0.30602 -0.40938 -0.61182 -0.59566 -0.64851 C -0.78195 -0.68521 -0.99566 -0.42696 -1.11737 -0.2204 C -1.23907 -0.01408 -1.29132 0.45511 -1.32605 0.59035 " pathEditMode="relative" rAng="0" ptsTypes="aaaA">
                                      <p:cBhvr>
                                        <p:cTn id="6" dur="3000" fill="hold"/>
                                        <p:tgtEl>
                                          <p:spTgt spid="5125"/>
                                        </p:tgtEl>
                                        <p:attrNameLst>
                                          <p:attrName>ppt_x</p:attrName>
                                          <p:attrName>ppt_y</p:attrName>
                                        </p:attrNameLst>
                                      </p:cBhvr>
                                      <p:rCtr x="-66300" y="-4800"/>
                                    </p:animMotion>
                                  </p:childTnLst>
                                </p:cTn>
                              </p:par>
                            </p:childTnLst>
                          </p:cTn>
                        </p:par>
                        <p:par>
                          <p:cTn id="7" fill="hold">
                            <p:stCondLst>
                              <p:cond delay="3000"/>
                            </p:stCondLst>
                            <p:childTnLst>
                              <p:par>
                                <p:cTn id="8" presetID="0" presetClass="path" presetSubtype="0" accel="50000" decel="50000" fill="hold" nodeType="afterEffect">
                                  <p:stCondLst>
                                    <p:cond delay="0"/>
                                  </p:stCondLst>
                                  <p:childTnLst>
                                    <p:animMotion origin="layout" path="M 2.22222E-6 -4.68036E-6 C -0.22674 -0.30441 -0.45365 -0.60881 -0.64323 -0.63582 C -0.83316 -0.66282 -1.02448 -0.3681 -1.13907 -0.16201 C -1.2533 0.04408 -1.29184 0.32241 -1.33021 0.60097 " pathEditMode="relative" ptsTypes="aaaA">
                                      <p:cBhvr>
                                        <p:cTn id="9" dur="3000" fill="hold"/>
                                        <p:tgtEl>
                                          <p:spTgt spid="5126"/>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icture containing lamp, plant&#10;&#10;Description automatically generated">
            <a:extLst>
              <a:ext uri="{FF2B5EF4-FFF2-40B4-BE49-F238E27FC236}">
                <a16:creationId xmlns:a16="http://schemas.microsoft.com/office/drawing/2014/main" id="{AB0AEED1-1B29-40A2-A132-26470FF5EE70}"/>
              </a:ext>
            </a:extLst>
          </p:cNvPr>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2334"/>
                    </a14:imgEffect>
                    <a14:imgEffect>
                      <a14:saturation sat="310000"/>
                    </a14:imgEffect>
                  </a14:imgLayer>
                </a14:imgProps>
              </a:ext>
              <a:ext uri="{28A0092B-C50C-407E-A947-70E740481C1C}">
                <a14:useLocalDpi xmlns:a14="http://schemas.microsoft.com/office/drawing/2010/main" val="0"/>
              </a:ext>
            </a:extLst>
          </a:blip>
          <a:stretch>
            <a:fillRect/>
          </a:stretch>
        </p:blipFill>
        <p:spPr>
          <a:xfrm>
            <a:off x="3641834" y="1212686"/>
            <a:ext cx="5384512" cy="5140817"/>
          </a:xfrm>
          <a:prstGeom prst="rect">
            <a:avLst/>
          </a:prstGeom>
          <a:effectLst>
            <a:outerShdw blurRad="50800" dist="127000" dir="8100000" algn="tr" rotWithShape="0">
              <a:prstClr val="black">
                <a:alpha val="40000"/>
              </a:prstClr>
            </a:outerShdw>
          </a:effectLst>
        </p:spPr>
      </p:pic>
      <p:pic>
        <p:nvPicPr>
          <p:cNvPr id="11" name="Picture 10" descr="A group of clouds in the sky&#10;&#10;Description automatically generated">
            <a:extLst>
              <a:ext uri="{FF2B5EF4-FFF2-40B4-BE49-F238E27FC236}">
                <a16:creationId xmlns:a16="http://schemas.microsoft.com/office/drawing/2014/main" id="{6C99A5B2-A947-4003-9645-6B21AB33A93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173603"/>
            <a:ext cx="12192000" cy="5715000"/>
          </a:xfrm>
          <a:prstGeom prst="rect">
            <a:avLst/>
          </a:prstGeom>
        </p:spPr>
      </p:pic>
      <p:sp>
        <p:nvSpPr>
          <p:cNvPr id="2" name="Title 1"/>
          <p:cNvSpPr>
            <a:spLocks noGrp="1"/>
          </p:cNvSpPr>
          <p:nvPr>
            <p:ph type="title"/>
          </p:nvPr>
        </p:nvSpPr>
        <p:spPr/>
        <p:txBody>
          <a:bodyPr>
            <a:normAutofit/>
          </a:bodyPr>
          <a:lstStyle/>
          <a:p>
            <a:r>
              <a:rPr lang="en-US" dirty="0"/>
              <a:t>The WIND Cycle</a:t>
            </a:r>
          </a:p>
        </p:txBody>
      </p:sp>
      <p:sp>
        <p:nvSpPr>
          <p:cNvPr id="3" name="Content Placeholder 2"/>
          <p:cNvSpPr>
            <a:spLocks noGrp="1"/>
          </p:cNvSpPr>
          <p:nvPr>
            <p:ph idx="1"/>
          </p:nvPr>
        </p:nvSpPr>
        <p:spPr/>
        <p:txBody>
          <a:bodyPr/>
          <a:lstStyle/>
          <a:p>
            <a:r>
              <a:rPr lang="en-US" baseline="30000" dirty="0"/>
              <a:t>6</a:t>
            </a:r>
            <a:r>
              <a:rPr lang="en-US" dirty="0"/>
              <a:t> The wind blows to the south and turns to the north; round and round it goes, ever returning on its course.</a:t>
            </a:r>
          </a:p>
        </p:txBody>
      </p:sp>
      <p:sp>
        <p:nvSpPr>
          <p:cNvPr id="7" name="Curved Left Arrow 6"/>
          <p:cNvSpPr/>
          <p:nvPr/>
        </p:nvSpPr>
        <p:spPr>
          <a:xfrm>
            <a:off x="6991638" y="3429001"/>
            <a:ext cx="1431244" cy="1992326"/>
          </a:xfrm>
          <a:prstGeom prst="curvedLeftArrow">
            <a:avLst/>
          </a:prstGeom>
          <a:solidFill>
            <a:schemeClr val="bg1"/>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Curved Left Arrow 7"/>
          <p:cNvSpPr/>
          <p:nvPr/>
        </p:nvSpPr>
        <p:spPr>
          <a:xfrm rot="10800000">
            <a:off x="4405222" y="3429000"/>
            <a:ext cx="1345087" cy="1992326"/>
          </a:xfrm>
          <a:prstGeom prst="curvedLeftArrow">
            <a:avLst/>
          </a:prstGeom>
          <a:solidFill>
            <a:schemeClr val="bg1"/>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951896005"/>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down)">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545</TotalTime>
  <Words>3073</Words>
  <Application>Microsoft Office PowerPoint</Application>
  <PresentationFormat>Widescreen</PresentationFormat>
  <Paragraphs>250</Paragraphs>
  <Slides>39</Slides>
  <Notes>35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39</vt:i4>
      </vt:variant>
    </vt:vector>
  </HeadingPairs>
  <TitlesOfParts>
    <vt:vector size="45" baseType="lpstr">
      <vt:lpstr>Arial</vt:lpstr>
      <vt:lpstr>Arial Black</vt:lpstr>
      <vt:lpstr>Calibri</vt:lpstr>
      <vt:lpstr>Gill Sans MT</vt:lpstr>
      <vt:lpstr>Symbol</vt:lpstr>
      <vt:lpstr>Office Theme</vt:lpstr>
      <vt:lpstr>Be happy in an…</vt:lpstr>
      <vt:lpstr>1. The TEACHER: Solomon</vt:lpstr>
      <vt:lpstr>2. The PREMISE: Emptiness</vt:lpstr>
      <vt:lpstr> 3. The QUESTION: What’s the use?</vt:lpstr>
      <vt:lpstr>4. PERSPECTIVE: Here Below</vt:lpstr>
      <vt:lpstr>5. The CYCLES: Repeated</vt:lpstr>
      <vt:lpstr>The GENERATION Cycle</vt:lpstr>
      <vt:lpstr>The SOLAR Cycle</vt:lpstr>
      <vt:lpstr>The WIND Cycle</vt:lpstr>
      <vt:lpstr>The WATER Cycle</vt:lpstr>
      <vt:lpstr>6. EMPTINESS: Not Enough</vt:lpstr>
      <vt:lpstr>“Not Enough”</vt:lpstr>
      <vt:lpstr>“Nothing New”</vt:lpstr>
      <vt:lpstr>“Nothing New”</vt:lpstr>
      <vt:lpstr>“No Memory”</vt:lpstr>
      <vt:lpstr>Nothing Satisfies</vt:lpstr>
      <vt:lpstr>7. The PURSUIT: To Study</vt:lpstr>
      <vt:lpstr>7. The PURSUIT: To Study</vt:lpstr>
      <vt:lpstr>7. The PURSUIT: To Study</vt:lpstr>
      <vt:lpstr>7. The PURSUIT: To Study</vt:lpstr>
      <vt:lpstr>7. The PURSUIT: To Study</vt:lpstr>
      <vt:lpstr>7. The PURSUIT: To Study</vt:lpstr>
      <vt:lpstr>8.The CURE:</vt:lpstr>
      <vt:lpstr>Who Says there’s a CURE to this emptiness? </vt:lpstr>
      <vt:lpstr>The TEACHER: Solomon</vt:lpstr>
      <vt:lpstr> His PREMISE: “Emptiness”</vt:lpstr>
      <vt:lpstr>The STUDY:  For Truth</vt:lpstr>
      <vt:lpstr> The TRUTH is CONVICTING</vt:lpstr>
      <vt:lpstr>The TRUTH is SECURITY:</vt:lpstr>
      <vt:lpstr>The TRUTH is IRREPLACABLE:</vt:lpstr>
      <vt:lpstr>The CURE to Emptiness</vt:lpstr>
      <vt:lpstr> 8. The CURE: Fear God</vt:lpstr>
      <vt:lpstr> Go ABOVE the sun</vt:lpstr>
      <vt:lpstr> Go ABOVE the sun–to the Son</vt:lpstr>
      <vt:lpstr>The TRUTH is PRACTICAL:</vt:lpstr>
      <vt:lpstr>The TRUTH is REASONABLE:</vt:lpstr>
      <vt:lpstr>Final Thought:</vt:lpstr>
      <vt:lpstr>Final Thought:</vt:lpstr>
      <vt:lpstr>Let’s pray now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Dennis Henderson</dc:creator>
  <cp:lastModifiedBy>Dennis Henderson</cp:lastModifiedBy>
  <cp:revision>31</cp:revision>
  <dcterms:created xsi:type="dcterms:W3CDTF">2020-07-13T15:12:28Z</dcterms:created>
  <dcterms:modified xsi:type="dcterms:W3CDTF">2021-05-21T01:59:08Z</dcterms:modified>
</cp:coreProperties>
</file>