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75" r:id="rId2"/>
    <p:sldId id="493" r:id="rId3"/>
    <p:sldId id="480" r:id="rId4"/>
    <p:sldId id="545" r:id="rId5"/>
    <p:sldId id="546" r:id="rId6"/>
    <p:sldId id="547" r:id="rId7"/>
    <p:sldId id="548" r:id="rId8"/>
    <p:sldId id="551" r:id="rId9"/>
    <p:sldId id="481" r:id="rId10"/>
    <p:sldId id="549" r:id="rId11"/>
    <p:sldId id="550" r:id="rId12"/>
    <p:sldId id="482" r:id="rId13"/>
    <p:sldId id="483" r:id="rId14"/>
    <p:sldId id="553" r:id="rId15"/>
    <p:sldId id="552" r:id="rId16"/>
    <p:sldId id="554" r:id="rId17"/>
    <p:sldId id="555" r:id="rId18"/>
    <p:sldId id="556" r:id="rId19"/>
    <p:sldId id="485" r:id="rId20"/>
    <p:sldId id="486" r:id="rId21"/>
    <p:sldId id="557" r:id="rId22"/>
    <p:sldId id="487" r:id="rId23"/>
    <p:sldId id="558" r:id="rId24"/>
    <p:sldId id="559" r:id="rId25"/>
    <p:sldId id="488" r:id="rId26"/>
    <p:sldId id="489" r:id="rId27"/>
    <p:sldId id="560" r:id="rId28"/>
    <p:sldId id="490" r:id="rId29"/>
    <p:sldId id="491" r:id="rId30"/>
    <p:sldId id="492" r:id="rId31"/>
    <p:sldId id="494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3399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1" autoAdjust="0"/>
    <p:restoredTop sz="86916" autoAdjust="0"/>
  </p:normalViewPr>
  <p:slideViewPr>
    <p:cSldViewPr snapToGrid="0" showGuides="1">
      <p:cViewPr>
        <p:scale>
          <a:sx n="55" d="100"/>
          <a:sy n="55" d="100"/>
        </p:scale>
        <p:origin x="-2346" y="-522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634C4-9B3B-40CC-BB6E-6E6241AB3A84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E7B01-CF4C-44A1-B3B8-D90EFBD5E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E7B01-CF4C-44A1-B3B8-D90EFBD5EB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everyone is looking for the real</a:t>
            </a:r>
            <a:r>
              <a:rPr lang="en-US" baseline="0" dirty="0" smtClean="0"/>
              <a:t> meaning of Christmas today, nor were they then!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other day I saw one of those cartoons that would really be funny if it weren't so true. It pictured two ladies hurrying down the street obviously busy Christmas shopping. They pass a window with a nativity scene. One turns to the other and says with a disturbed look, "Wouldn't you know it? Somebody is always pushing religion. Now we can't even have Christmas without it!"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Two were... A man and a woman.  All we know of them is in this single text of scripture – but it tells us a lot.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E7B01-CF4C-44A1-B3B8-D90EFBD5EB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had only</a:t>
            </a:r>
            <a:r>
              <a:rPr lang="en-US" baseline="0" dirty="0" smtClean="0"/>
              <a:t> one important item </a:t>
            </a:r>
            <a:r>
              <a:rPr lang="en-US" baseline="0" smtClean="0"/>
              <a:t>on his </a:t>
            </a:r>
            <a:r>
              <a:rPr lang="en-US" smtClean="0"/>
              <a:t>Bucket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E7B01-CF4C-44A1-B3B8-D90EFBD5EB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7200" b="0">
                <a:latin typeface="Pristina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7CD5-B3D0-4231-9E89-18EB3FDC741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FFD68-5A66-4D88-BB16-FE64C922A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20" y="3429000"/>
            <a:ext cx="5718874" cy="2763542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en-US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ea typeface="Change Tomorrow Today" pitchFamily="2" charset="0"/>
              </a:rPr>
              <a:t>Christmas: </a:t>
            </a:r>
            <a:br>
              <a:rPr lang="en-US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ea typeface="Change Tomorrow Today" pitchFamily="2" charset="0"/>
              </a:rPr>
            </a:br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ea typeface="Change Tomorrow Today" pitchFamily="2" charset="0"/>
              </a:rPr>
              <a:t>A Sight for </a:t>
            </a:r>
            <a:b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ea typeface="Change Tomorrow Today" pitchFamily="2" charset="0"/>
              </a:rPr>
            </a:br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  <a:ea typeface="Change Tomorrow Today" pitchFamily="2" charset="0"/>
              </a:rPr>
              <a:t>Sore Eyes</a:t>
            </a:r>
            <a:endParaRPr lang="en-US" sz="7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762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  <a:ea typeface="Change Tomorrow Today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Man of God’s Word: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 </a:t>
            </a:r>
            <a:r>
              <a:rPr lang="en-US" baseline="30000" dirty="0" smtClean="0"/>
              <a:t>26</a:t>
            </a:r>
            <a:r>
              <a:rPr lang="en-US" dirty="0" smtClean="0"/>
              <a:t> It had been </a:t>
            </a:r>
            <a:r>
              <a:rPr lang="en-US" u="sng" dirty="0" smtClean="0"/>
              <a:t>revealed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him </a:t>
            </a:r>
            <a:r>
              <a:rPr lang="en-US" u="sng" dirty="0" smtClean="0"/>
              <a:t>by the Holy Spirit </a:t>
            </a:r>
            <a:r>
              <a:rPr lang="en-US" dirty="0" smtClean="0"/>
              <a:t>that he would not die before he had seen the Lord's Christ.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5555411"/>
            <a:ext cx="786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we need people of His Word.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u="sng" dirty="0" smtClean="0"/>
              <a:t>SENSITIVE</a:t>
            </a:r>
            <a:r>
              <a:rPr lang="en-US" dirty="0" smtClean="0"/>
              <a:t> Man of God: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u="sng" dirty="0" smtClean="0"/>
              <a:t>SENSITIVE</a:t>
            </a:r>
            <a:r>
              <a:rPr lang="en-US" dirty="0" smtClean="0"/>
              <a:t> Man of God: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 </a:t>
            </a:r>
            <a:r>
              <a:rPr lang="en-US" baseline="30000" dirty="0" smtClean="0"/>
              <a:t>27</a:t>
            </a:r>
            <a:r>
              <a:rPr lang="en-US" dirty="0" smtClean="0"/>
              <a:t> </a:t>
            </a:r>
            <a:r>
              <a:rPr lang="en-US" u="sng" dirty="0" smtClean="0"/>
              <a:t>Moved by the Spirit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he went into the temple courts. When the parents brought in the child Jesus to do for him what the custom of the Law required,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3410" y="4606505"/>
            <a:ext cx="7867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too.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u="sng" dirty="0" smtClean="0"/>
              <a:t>PRAISE</a:t>
            </a:r>
            <a:r>
              <a:rPr lang="en-US" dirty="0" smtClean="0"/>
              <a:t> of A Man of God: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u="sng" dirty="0" smtClean="0"/>
              <a:t>PRAISE</a:t>
            </a:r>
            <a:r>
              <a:rPr lang="en-US" dirty="0" smtClean="0"/>
              <a:t> of A Man of God: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r>
              <a:rPr lang="en-US" baseline="30000" dirty="0" smtClean="0"/>
              <a:t>29</a:t>
            </a:r>
            <a:r>
              <a:rPr lang="en-US" dirty="0" smtClean="0"/>
              <a:t> "</a:t>
            </a:r>
            <a:r>
              <a:rPr lang="en-US" u="sng" dirty="0" smtClean="0"/>
              <a:t>Sovereign Lord</a:t>
            </a:r>
            <a:r>
              <a:rPr lang="en-US" dirty="0" smtClean="0"/>
              <a:t>, 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PRAISE for God’s </a:t>
            </a:r>
            <a:r>
              <a:rPr lang="en-US" u="sng" dirty="0" smtClean="0"/>
              <a:t>PROMISE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r>
              <a:rPr lang="en-US" baseline="30000" dirty="0" smtClean="0"/>
              <a:t>29</a:t>
            </a:r>
            <a:r>
              <a:rPr lang="en-US" dirty="0" smtClean="0"/>
              <a:t> "Sovereign Lord, as you 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u="sng" dirty="0" smtClean="0"/>
              <a:t>promised</a:t>
            </a:r>
            <a:r>
              <a:rPr lang="en-US" dirty="0" smtClean="0"/>
              <a:t>, you now dismiss your servant in peace.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PRAISE for God’s </a:t>
            </a:r>
            <a:r>
              <a:rPr lang="en-US" u="sng" dirty="0" smtClean="0"/>
              <a:t>SALVATION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r>
              <a:rPr lang="en-US" baseline="30000" dirty="0" smtClean="0"/>
              <a:t>30</a:t>
            </a:r>
            <a:r>
              <a:rPr lang="en-US" dirty="0" smtClean="0"/>
              <a:t> </a:t>
            </a:r>
            <a:r>
              <a:rPr lang="en-US" u="sng" dirty="0" smtClean="0"/>
              <a:t>For my eyes have seen </a:t>
            </a:r>
            <a:br>
              <a:rPr lang="en-US" u="sng" dirty="0" smtClean="0"/>
            </a:br>
            <a:r>
              <a:rPr lang="en-US" u="sng" dirty="0" smtClean="0"/>
              <a:t>your salvation</a:t>
            </a:r>
            <a:r>
              <a:rPr lang="en-US" dirty="0" smtClean="0"/>
              <a:t>,  </a:t>
            </a:r>
            <a:r>
              <a:rPr lang="en-US" baseline="30000" dirty="0" smtClean="0"/>
              <a:t>31</a:t>
            </a:r>
            <a:r>
              <a:rPr lang="en-US" dirty="0" smtClean="0"/>
              <a:t> which you have prepared in the sight of all people,  </a:t>
            </a:r>
            <a:r>
              <a:rPr lang="en-US" baseline="30000" dirty="0" smtClean="0"/>
              <a:t>32</a:t>
            </a:r>
            <a:r>
              <a:rPr lang="en-US" dirty="0" smtClean="0"/>
              <a:t> a light for revelation to the Gentiles and for glory to your </a:t>
            </a:r>
            <a:br>
              <a:rPr lang="en-US" dirty="0" smtClean="0"/>
            </a:br>
            <a:r>
              <a:rPr lang="en-US" dirty="0" smtClean="0"/>
              <a:t>people Israel.“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9766" cy="1143000"/>
          </a:xfrm>
        </p:spPr>
        <p:txBody>
          <a:bodyPr/>
          <a:lstStyle/>
          <a:p>
            <a:pPr algn="l"/>
            <a:r>
              <a:rPr lang="en-US" dirty="0" smtClean="0"/>
              <a:t>PRAISE for God’s </a:t>
            </a:r>
            <a:r>
              <a:rPr lang="en-US" u="sng" dirty="0" smtClean="0"/>
              <a:t>ENLIGHTENMENT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r>
              <a:rPr lang="en-US" baseline="30000" dirty="0" smtClean="0"/>
              <a:t>30</a:t>
            </a:r>
            <a:r>
              <a:rPr lang="en-US" dirty="0" smtClean="0"/>
              <a:t> For my eyes have seen </a:t>
            </a:r>
            <a:br>
              <a:rPr lang="en-US" dirty="0" smtClean="0"/>
            </a:br>
            <a:r>
              <a:rPr lang="en-US" dirty="0" smtClean="0"/>
              <a:t>your salvation,  </a:t>
            </a:r>
            <a:r>
              <a:rPr lang="en-US" baseline="30000" dirty="0" smtClean="0"/>
              <a:t>31</a:t>
            </a:r>
            <a:r>
              <a:rPr lang="en-US" dirty="0" smtClean="0"/>
              <a:t> which you have prepared in the sight of all people,  </a:t>
            </a:r>
            <a:r>
              <a:rPr lang="en-US" baseline="30000" dirty="0" smtClean="0"/>
              <a:t>32</a:t>
            </a:r>
            <a:r>
              <a:rPr lang="en-US" dirty="0" smtClean="0"/>
              <a:t> a </a:t>
            </a:r>
            <a:r>
              <a:rPr lang="en-US" u="sng" dirty="0" smtClean="0"/>
              <a:t>light for revelation to the Gentiles</a:t>
            </a:r>
            <a:r>
              <a:rPr lang="en-US" dirty="0" smtClean="0"/>
              <a:t> and for glory to your </a:t>
            </a:r>
            <a:br>
              <a:rPr lang="en-US" dirty="0" smtClean="0"/>
            </a:br>
            <a:r>
              <a:rPr lang="en-US" dirty="0" smtClean="0"/>
              <a:t>people Israel.“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PRAISE for God’s </a:t>
            </a:r>
            <a:r>
              <a:rPr lang="en-US" u="sng" dirty="0" smtClean="0"/>
              <a:t>ENLIGHTENMENT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68"/>
            <a:ext cx="6392174" cy="4797695"/>
          </a:xfrm>
        </p:spPr>
        <p:txBody>
          <a:bodyPr/>
          <a:lstStyle/>
          <a:p>
            <a:pPr marL="0" indent="0"/>
            <a:r>
              <a:rPr lang="en-US" baseline="30000" dirty="0" smtClean="0"/>
              <a:t>30</a:t>
            </a:r>
            <a:r>
              <a:rPr lang="en-US" dirty="0" smtClean="0"/>
              <a:t> For my eyes have seen </a:t>
            </a:r>
            <a:br>
              <a:rPr lang="en-US" dirty="0" smtClean="0"/>
            </a:br>
            <a:r>
              <a:rPr lang="en-US" dirty="0" smtClean="0"/>
              <a:t>your salvation,  </a:t>
            </a:r>
            <a:r>
              <a:rPr lang="en-US" baseline="30000" dirty="0" smtClean="0"/>
              <a:t>31</a:t>
            </a:r>
            <a:r>
              <a:rPr lang="en-US" dirty="0" smtClean="0"/>
              <a:t> which you have prepared in the sight of all people,  </a:t>
            </a:r>
            <a:r>
              <a:rPr lang="en-US" baseline="30000" dirty="0" smtClean="0"/>
              <a:t>32</a:t>
            </a:r>
            <a:r>
              <a:rPr lang="en-US" dirty="0" smtClean="0"/>
              <a:t> a </a:t>
            </a:r>
            <a:r>
              <a:rPr lang="en-US" u="sng" dirty="0" smtClean="0"/>
              <a:t>light</a:t>
            </a:r>
            <a:r>
              <a:rPr lang="en-US" dirty="0" smtClean="0"/>
              <a:t> for revelation to the Gentiles and </a:t>
            </a:r>
            <a:r>
              <a:rPr lang="en-US" u="sng" dirty="0" smtClean="0"/>
              <a:t>for glory to your </a:t>
            </a:r>
            <a:br>
              <a:rPr lang="en-US" u="sng" dirty="0" smtClean="0"/>
            </a:br>
            <a:r>
              <a:rPr lang="en-US" u="sng" dirty="0" smtClean="0"/>
              <a:t>people Israel</a:t>
            </a:r>
            <a:r>
              <a:rPr lang="en-US" dirty="0" smtClean="0"/>
              <a:t>.“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343" y="5193102"/>
            <a:ext cx="305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That’s why we praise Him too!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parents responded to him: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868"/>
            <a:ext cx="6081623" cy="3883295"/>
          </a:xfrm>
        </p:spPr>
        <p:txBody>
          <a:bodyPr/>
          <a:lstStyle/>
          <a:p>
            <a:r>
              <a:rPr lang="en-US" baseline="30000" dirty="0" smtClean="0"/>
              <a:t>	33</a:t>
            </a:r>
            <a:r>
              <a:rPr lang="en-US" dirty="0" smtClean="0"/>
              <a:t> The child's father and mother </a:t>
            </a:r>
            <a:r>
              <a:rPr lang="en-US" u="sng" dirty="0" smtClean="0"/>
              <a:t>marveled</a:t>
            </a:r>
            <a:r>
              <a:rPr lang="en-US" dirty="0" smtClean="0"/>
              <a:t> at what was said about him.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idiom: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13940" cy="4525963"/>
          </a:xfrm>
        </p:spPr>
        <p:txBody>
          <a:bodyPr/>
          <a:lstStyle/>
          <a:p>
            <a:r>
              <a:rPr lang="en-US" dirty="0" smtClean="0"/>
              <a:t>	“Sight for sore eyes” </a:t>
            </a:r>
          </a:p>
          <a:p>
            <a:r>
              <a:rPr lang="en-US" dirty="0" smtClean="0"/>
              <a:t>	means “A welcome sight”</a:t>
            </a:r>
          </a:p>
          <a:p>
            <a:endParaRPr lang="en-US" dirty="0" smtClean="0"/>
          </a:p>
          <a:p>
            <a:r>
              <a:rPr lang="en-US" dirty="0" smtClean="0"/>
              <a:t>	Our passage today tells of </a:t>
            </a:r>
            <a:br>
              <a:rPr lang="en-US" dirty="0" smtClean="0"/>
            </a:br>
            <a:r>
              <a:rPr lang="en-US" dirty="0" smtClean="0"/>
              <a:t>a man of God (Simeon)</a:t>
            </a:r>
            <a:br>
              <a:rPr lang="en-US" dirty="0" smtClean="0"/>
            </a:br>
            <a:r>
              <a:rPr lang="en-US" dirty="0" smtClean="0"/>
              <a:t>and a woman of God (Anna)</a:t>
            </a:r>
            <a:br>
              <a:rPr lang="en-US" dirty="0" smtClean="0"/>
            </a:br>
            <a:r>
              <a:rPr lang="en-US" dirty="0" smtClean="0"/>
              <a:t>who both see Christmas </a:t>
            </a:r>
            <a:br>
              <a:rPr lang="en-US" dirty="0" smtClean="0"/>
            </a:br>
            <a:r>
              <a:rPr lang="en-US" dirty="0" smtClean="0"/>
              <a:t>as a welcome sight.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20906" y="241540"/>
            <a:ext cx="362309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72672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u="sng" dirty="0" smtClean="0"/>
              <a:t>BLESSING</a:t>
            </a:r>
            <a:r>
              <a:rPr lang="en-US" dirty="0" smtClean="0"/>
              <a:t> from a Man of God: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1404" cy="4525963"/>
          </a:xfrm>
        </p:spPr>
        <p:txBody>
          <a:bodyPr/>
          <a:lstStyle/>
          <a:p>
            <a:r>
              <a:rPr lang="en-US" baseline="30000" dirty="0" smtClean="0"/>
              <a:t>34</a:t>
            </a:r>
            <a:r>
              <a:rPr lang="en-US" dirty="0" smtClean="0"/>
              <a:t> Then Simeon </a:t>
            </a:r>
            <a:r>
              <a:rPr lang="en-US" u="sng" dirty="0" smtClean="0"/>
              <a:t>blessed</a:t>
            </a:r>
            <a:r>
              <a:rPr lang="en-US" dirty="0" smtClean="0"/>
              <a:t> them </a:t>
            </a:r>
          </a:p>
          <a:p>
            <a:r>
              <a:rPr lang="en-US" dirty="0" smtClean="0"/>
              <a:t>and said to Mary, his mother: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BLESSING the Child’s DESTINY: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857336" cy="4525963"/>
          </a:xfrm>
        </p:spPr>
        <p:txBody>
          <a:bodyPr/>
          <a:lstStyle/>
          <a:p>
            <a:r>
              <a:rPr lang="en-US" dirty="0" smtClean="0"/>
              <a:t>	"This child is </a:t>
            </a:r>
            <a:r>
              <a:rPr lang="en-US" u="sng" dirty="0" smtClean="0"/>
              <a:t>destined</a:t>
            </a:r>
            <a:r>
              <a:rPr lang="en-US" dirty="0" smtClean="0"/>
              <a:t> to cause the </a:t>
            </a:r>
            <a:r>
              <a:rPr lang="en-US" u="sng" dirty="0" smtClean="0"/>
              <a:t>falling and rising</a:t>
            </a:r>
            <a:r>
              <a:rPr lang="en-US" dirty="0" smtClean="0"/>
              <a:t> of many in Israel, and to be </a:t>
            </a:r>
            <a:r>
              <a:rPr lang="en-US" u="sng" dirty="0" smtClean="0"/>
              <a:t>a </a:t>
            </a:r>
            <a:r>
              <a:rPr lang="en-US" dirty="0" smtClean="0"/>
              <a:t>sign</a:t>
            </a:r>
            <a:r>
              <a:rPr lang="en-US" u="sng" dirty="0" smtClean="0"/>
              <a:t> </a:t>
            </a:r>
            <a:r>
              <a:rPr lang="en-US" dirty="0" smtClean="0"/>
              <a:t>that will be spoken against,  </a:t>
            </a:r>
            <a:r>
              <a:rPr lang="en-US" baseline="30000" dirty="0" smtClean="0"/>
              <a:t>35</a:t>
            </a:r>
            <a:r>
              <a:rPr lang="en-US" dirty="0" smtClean="0"/>
              <a:t> so that the thoughts of many hearts will be revealed. And a sword will pierce your own soul too."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0906" y="241540"/>
            <a:ext cx="2518913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BLESSING the Child’s DESTINY: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857336" cy="4525963"/>
          </a:xfrm>
        </p:spPr>
        <p:txBody>
          <a:bodyPr/>
          <a:lstStyle/>
          <a:p>
            <a:r>
              <a:rPr lang="en-US" dirty="0" smtClean="0"/>
              <a:t>	"This child is destined to cause the falling and rising of many in Israel, and to be </a:t>
            </a:r>
            <a:r>
              <a:rPr lang="en-US" u="sng" dirty="0" smtClean="0"/>
              <a:t>a sign </a:t>
            </a:r>
            <a:r>
              <a:rPr lang="en-US" dirty="0" smtClean="0"/>
              <a:t>that will be spoken against,  </a:t>
            </a:r>
            <a:r>
              <a:rPr lang="en-US" baseline="30000" dirty="0" smtClean="0"/>
              <a:t>35</a:t>
            </a:r>
            <a:r>
              <a:rPr lang="en-US" dirty="0" smtClean="0"/>
              <a:t> so that the thoughts of many hearts will be revealed. And a sword will pierce your own soul too."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0906" y="241540"/>
            <a:ext cx="2518913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BLESSING the Child’s DESTINY: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857336" cy="4525963"/>
          </a:xfrm>
        </p:spPr>
        <p:txBody>
          <a:bodyPr/>
          <a:lstStyle/>
          <a:p>
            <a:r>
              <a:rPr lang="en-US" dirty="0" smtClean="0"/>
              <a:t>	"This child is destined to cause the falling and rising of many in Israel, and to be </a:t>
            </a:r>
            <a:r>
              <a:rPr lang="en-US" u="sng" dirty="0" smtClean="0"/>
              <a:t>a </a:t>
            </a:r>
            <a:r>
              <a:rPr lang="en-US" dirty="0" smtClean="0"/>
              <a:t>sign</a:t>
            </a:r>
            <a:r>
              <a:rPr lang="en-US" u="sng" dirty="0" smtClean="0"/>
              <a:t> </a:t>
            </a:r>
            <a:r>
              <a:rPr lang="en-US" dirty="0" smtClean="0"/>
              <a:t>that will be spoken against,  </a:t>
            </a:r>
            <a:r>
              <a:rPr lang="en-US" baseline="30000" dirty="0" smtClean="0"/>
              <a:t>35</a:t>
            </a:r>
            <a:r>
              <a:rPr lang="en-US" dirty="0" smtClean="0"/>
              <a:t> so that the thoughts of </a:t>
            </a:r>
            <a:r>
              <a:rPr lang="en-US" u="sng" dirty="0" smtClean="0"/>
              <a:t>many hearts will be revealed</a:t>
            </a:r>
            <a:r>
              <a:rPr lang="en-US" dirty="0" smtClean="0"/>
              <a:t>. And a sword will pierce your own soul too."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0906" y="241540"/>
            <a:ext cx="2518913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BLESSING the Child’s DESTINY: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857336" cy="4525963"/>
          </a:xfrm>
        </p:spPr>
        <p:txBody>
          <a:bodyPr/>
          <a:lstStyle/>
          <a:p>
            <a:r>
              <a:rPr lang="en-US" dirty="0" smtClean="0"/>
              <a:t>	"This child is destined to cause the falling and rising of many in Israel, and to be </a:t>
            </a:r>
            <a:r>
              <a:rPr lang="en-US" u="sng" dirty="0" smtClean="0"/>
              <a:t>a </a:t>
            </a:r>
            <a:r>
              <a:rPr lang="en-US" dirty="0" smtClean="0"/>
              <a:t>sign</a:t>
            </a:r>
            <a:r>
              <a:rPr lang="en-US" u="sng" dirty="0" smtClean="0"/>
              <a:t> </a:t>
            </a:r>
            <a:r>
              <a:rPr lang="en-US" dirty="0" smtClean="0"/>
              <a:t>that will be spoken against,  </a:t>
            </a:r>
            <a:r>
              <a:rPr lang="en-US" baseline="30000" dirty="0" smtClean="0"/>
              <a:t>35</a:t>
            </a:r>
            <a:r>
              <a:rPr lang="en-US" dirty="0" smtClean="0"/>
              <a:t> so that the thoughts of many hearts will be revealed. </a:t>
            </a:r>
            <a:r>
              <a:rPr lang="en-US" u="sng" dirty="0" smtClean="0"/>
              <a:t>And a sword will pierce your own soul too</a:t>
            </a:r>
            <a:r>
              <a:rPr lang="en-US" dirty="0" smtClean="0"/>
              <a:t>."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A  Woman of God: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327183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0112" y="5624423"/>
            <a:ext cx="771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WITH GODLY CHARACTERISTICS...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8824" y="2260121"/>
            <a:ext cx="1086928" cy="3243532"/>
          </a:xfrm>
          <a:prstGeom prst="rect">
            <a:avLst/>
          </a:prstGeom>
          <a:gradFill>
            <a:gsLst>
              <a:gs pos="0">
                <a:schemeClr val="tx1">
                  <a:alpha val="48000"/>
                </a:schemeClr>
              </a:gs>
              <a:gs pos="50000">
                <a:srgbClr val="800000">
                  <a:alpha val="51000"/>
                </a:srgbClr>
              </a:gs>
              <a:gs pos="100000">
                <a:srgbClr val="CC0000">
                  <a:alpha val="48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327183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4" y="274638"/>
            <a:ext cx="8626415" cy="1143000"/>
          </a:xfrm>
        </p:spPr>
        <p:txBody>
          <a:bodyPr/>
          <a:lstStyle/>
          <a:p>
            <a:pPr algn="l"/>
            <a:r>
              <a:rPr lang="en-US" dirty="0" smtClean="0"/>
              <a:t>She was a </a:t>
            </a:r>
            <a:r>
              <a:rPr lang="en-US" u="sng" dirty="0" smtClean="0"/>
              <a:t>PROPHETESS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309" y="2260121"/>
            <a:ext cx="6495691" cy="4597879"/>
          </a:xfrm>
        </p:spPr>
        <p:txBody>
          <a:bodyPr/>
          <a:lstStyle/>
          <a:p>
            <a:r>
              <a:rPr lang="en-US" baseline="30000" dirty="0" smtClean="0"/>
              <a:t>	36</a:t>
            </a:r>
            <a:r>
              <a:rPr lang="en-US" dirty="0" smtClean="0"/>
              <a:t> There was also a </a:t>
            </a:r>
            <a:r>
              <a:rPr lang="en-US" u="sng" dirty="0" smtClean="0"/>
              <a:t>prophetess</a:t>
            </a:r>
            <a:r>
              <a:rPr lang="en-US" dirty="0" smtClean="0"/>
              <a:t>, Anna, the daughter of </a:t>
            </a:r>
            <a:r>
              <a:rPr lang="en-US" dirty="0" err="1" smtClean="0"/>
              <a:t>Phanuel</a:t>
            </a:r>
            <a:r>
              <a:rPr lang="en-US" dirty="0" smtClean="0"/>
              <a:t>, of the tribe of Asher. She was very old; she had lived with her husband seven years after her marriage,  </a:t>
            </a:r>
            <a:r>
              <a:rPr lang="en-US" baseline="30000" dirty="0" smtClean="0"/>
              <a:t>37</a:t>
            </a:r>
            <a:r>
              <a:rPr lang="en-US" dirty="0" smtClean="0"/>
              <a:t> and then was a widow until she was eighty-four.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86732" y="241540"/>
            <a:ext cx="2156604" cy="122495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8824" y="2260121"/>
            <a:ext cx="1086928" cy="3243532"/>
          </a:xfrm>
          <a:prstGeom prst="rect">
            <a:avLst/>
          </a:prstGeom>
          <a:gradFill>
            <a:gsLst>
              <a:gs pos="0">
                <a:schemeClr val="tx1">
                  <a:alpha val="48000"/>
                </a:schemeClr>
              </a:gs>
              <a:gs pos="50000">
                <a:srgbClr val="800000">
                  <a:alpha val="51000"/>
                </a:srgbClr>
              </a:gs>
              <a:gs pos="100000">
                <a:srgbClr val="CC0000">
                  <a:alpha val="48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327183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4" y="274638"/>
            <a:ext cx="8626415" cy="1143000"/>
          </a:xfrm>
        </p:spPr>
        <p:txBody>
          <a:bodyPr/>
          <a:lstStyle/>
          <a:p>
            <a:pPr algn="l"/>
            <a:r>
              <a:rPr lang="en-US" dirty="0" smtClean="0"/>
              <a:t>She was VERY OLD: over 100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309" y="2260121"/>
            <a:ext cx="6495691" cy="4597879"/>
          </a:xfrm>
        </p:spPr>
        <p:txBody>
          <a:bodyPr/>
          <a:lstStyle/>
          <a:p>
            <a:r>
              <a:rPr lang="en-US" baseline="30000" dirty="0" smtClean="0"/>
              <a:t>	36</a:t>
            </a:r>
            <a:r>
              <a:rPr lang="en-US" dirty="0" smtClean="0"/>
              <a:t> There was also a prophetess, Anna, the daughter of </a:t>
            </a:r>
            <a:r>
              <a:rPr lang="en-US" dirty="0" err="1" smtClean="0"/>
              <a:t>Phanuel</a:t>
            </a:r>
            <a:r>
              <a:rPr lang="en-US" dirty="0" smtClean="0"/>
              <a:t>, of the tribe of Asher. She was </a:t>
            </a:r>
            <a:r>
              <a:rPr lang="en-US" u="sng" dirty="0" smtClean="0"/>
              <a:t>very old</a:t>
            </a:r>
            <a:r>
              <a:rPr lang="en-US" dirty="0" smtClean="0"/>
              <a:t>; she had lived with her husband seven years after her marriage,  </a:t>
            </a:r>
            <a:r>
              <a:rPr lang="en-US" baseline="30000" dirty="0" smtClean="0"/>
              <a:t>37</a:t>
            </a:r>
            <a:r>
              <a:rPr lang="en-US" dirty="0" smtClean="0"/>
              <a:t> and then was a </a:t>
            </a:r>
            <a:r>
              <a:rPr lang="en-US" u="sng" dirty="0" smtClean="0"/>
              <a:t>widow</a:t>
            </a:r>
            <a:r>
              <a:rPr lang="en-US" dirty="0" smtClean="0"/>
              <a:t> until she was eighty-four.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741" y="5400136"/>
            <a:ext cx="698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old!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38824" y="2260120"/>
            <a:ext cx="1086928" cy="4175185"/>
          </a:xfrm>
          <a:prstGeom prst="rect">
            <a:avLst/>
          </a:prstGeom>
          <a:gradFill>
            <a:gsLst>
              <a:gs pos="0">
                <a:schemeClr val="tx1">
                  <a:alpha val="48000"/>
                </a:schemeClr>
              </a:gs>
              <a:gs pos="50000">
                <a:srgbClr val="800000">
                  <a:alpha val="51000"/>
                </a:srgbClr>
              </a:gs>
              <a:gs pos="100000">
                <a:srgbClr val="CC0000">
                  <a:alpha val="48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327183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She was </a:t>
            </a:r>
            <a:r>
              <a:rPr lang="en-US" u="sng" dirty="0" smtClean="0"/>
              <a:t>DEVOUT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533" y="2546140"/>
            <a:ext cx="5555412" cy="3917801"/>
          </a:xfrm>
        </p:spPr>
        <p:txBody>
          <a:bodyPr/>
          <a:lstStyle/>
          <a:p>
            <a:r>
              <a:rPr lang="en-US" baseline="30000" dirty="0" smtClean="0"/>
              <a:t>	</a:t>
            </a:r>
            <a:r>
              <a:rPr lang="en-US" dirty="0" smtClean="0"/>
              <a:t>She never left the temple but worshiped night and day, fasting and praying.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250" y="5693434"/>
            <a:ext cx="6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never ends!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She was Sensitive to God: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016" y="5762445"/>
            <a:ext cx="6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sensitive women today!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536" y="1293962"/>
            <a:ext cx="7401464" cy="5141344"/>
          </a:xfrm>
          <a:prstGeom prst="rect">
            <a:avLst/>
          </a:prstGeom>
          <a:gradFill>
            <a:gsLst>
              <a:gs pos="0">
                <a:schemeClr val="tx1">
                  <a:alpha val="48000"/>
                </a:schemeClr>
              </a:gs>
              <a:gs pos="50000">
                <a:srgbClr val="800000">
                  <a:alpha val="51000"/>
                </a:srgbClr>
              </a:gs>
              <a:gs pos="100000">
                <a:srgbClr val="CC0000">
                  <a:alpha val="48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36892"/>
          <a:stretch>
            <a:fillRect/>
          </a:stretch>
        </p:blipFill>
        <p:spPr bwMode="auto">
          <a:xfrm>
            <a:off x="2255420" y="4019947"/>
            <a:ext cx="5732642" cy="28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0" y="2094872"/>
            <a:ext cx="4951562" cy="4763128"/>
            <a:chOff x="0" y="2094872"/>
            <a:chExt cx="4951562" cy="476312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26389"/>
            <a:stretch>
              <a:fillRect/>
            </a:stretch>
          </p:blipFill>
          <p:spPr bwMode="auto">
            <a:xfrm>
              <a:off x="724619" y="2094872"/>
              <a:ext cx="4226943" cy="476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68912" b="36476"/>
            <a:stretch>
              <a:fillRect/>
            </a:stretch>
          </p:blipFill>
          <p:spPr bwMode="auto">
            <a:xfrm>
              <a:off x="0" y="2747604"/>
              <a:ext cx="1314091" cy="411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9" y="1397479"/>
            <a:ext cx="8117457" cy="3917801"/>
          </a:xfrm>
        </p:spPr>
        <p:txBody>
          <a:bodyPr/>
          <a:lstStyle/>
          <a:p>
            <a:pPr marL="0" indent="0"/>
            <a:r>
              <a:rPr lang="en-US" dirty="0" smtClean="0"/>
              <a:t> </a:t>
            </a:r>
            <a:r>
              <a:rPr lang="en-US" baseline="30000" dirty="0" smtClean="0"/>
              <a:t>38</a:t>
            </a:r>
            <a:r>
              <a:rPr lang="en-US" dirty="0" smtClean="0"/>
              <a:t> Coming up to them at that </a:t>
            </a:r>
            <a:r>
              <a:rPr lang="en-US" u="sng" dirty="0" smtClean="0"/>
              <a:t>very moment</a:t>
            </a:r>
            <a:r>
              <a:rPr lang="en-US" dirty="0" smtClean="0"/>
              <a:t>, she </a:t>
            </a:r>
            <a:r>
              <a:rPr lang="en-US" u="sng" dirty="0" smtClean="0"/>
              <a:t>gave thanks </a:t>
            </a:r>
            <a:r>
              <a:rPr lang="en-US" dirty="0" smtClean="0"/>
              <a:t>to God and </a:t>
            </a:r>
            <a:r>
              <a:rPr lang="en-US" u="sng" dirty="0" smtClean="0"/>
              <a:t>spoke about the child </a:t>
            </a:r>
            <a:r>
              <a:rPr lang="en-US" dirty="0" smtClean="0"/>
              <a:t>to all who were looking forward to the </a:t>
            </a:r>
            <a:r>
              <a:rPr lang="en-US" u="sng" dirty="0" smtClean="0"/>
              <a:t>redemption</a:t>
            </a:r>
            <a:r>
              <a:rPr lang="en-US" dirty="0" smtClean="0"/>
              <a:t> of Jerusalem.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274638"/>
            <a:ext cx="7875917" cy="1143000"/>
          </a:xfrm>
        </p:spPr>
        <p:txBody>
          <a:bodyPr/>
          <a:lstStyle/>
          <a:p>
            <a:pPr algn="l"/>
            <a:r>
              <a:rPr lang="en-US" dirty="0" smtClean="0"/>
              <a:t>A Man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</a:t>
            </a:r>
            <a:r>
              <a:rPr lang="en-US" u="sng" dirty="0" smtClean="0"/>
              <a:t>a man </a:t>
            </a:r>
            <a:r>
              <a:rPr lang="en-US" dirty="0" smtClean="0"/>
              <a:t>in Jerusalem called Simeon,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113" y="5624423"/>
            <a:ext cx="734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WITH GODLY CHARACTERISTICS...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Parents response to 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362"/>
            <a:ext cx="6495691" cy="3917801"/>
          </a:xfrm>
        </p:spPr>
        <p:txBody>
          <a:bodyPr/>
          <a:lstStyle/>
          <a:p>
            <a:r>
              <a:rPr lang="en-US" baseline="30000" dirty="0" smtClean="0"/>
              <a:t>	39</a:t>
            </a:r>
            <a:r>
              <a:rPr lang="en-US" dirty="0" smtClean="0"/>
              <a:t> When Joseph and Mary had done everything required by the Law of the Lord, they returned to Galilee to their own town of Nazareth.  </a:t>
            </a:r>
            <a:r>
              <a:rPr lang="en-US" baseline="30000" dirty="0" smtClean="0"/>
              <a:t>40</a:t>
            </a:r>
            <a:r>
              <a:rPr lang="en-US" dirty="0" smtClean="0"/>
              <a:t> And the child grew and became strong....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8824" y="2043114"/>
            <a:ext cx="1086928" cy="4392192"/>
          </a:xfrm>
          <a:prstGeom prst="rect">
            <a:avLst/>
          </a:prstGeom>
          <a:gradFill>
            <a:gsLst>
              <a:gs pos="0">
                <a:schemeClr val="tx1">
                  <a:alpha val="48000"/>
                </a:schemeClr>
              </a:gs>
              <a:gs pos="50000">
                <a:srgbClr val="800000">
                  <a:alpha val="51000"/>
                </a:srgbClr>
              </a:gs>
              <a:gs pos="100000">
                <a:srgbClr val="CC0000">
                  <a:alpha val="48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 it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92"/>
            <a:ext cx="8686800" cy="4659672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US" dirty="0" smtClean="0"/>
              <a:t>Christmas THEN focused on: 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National leaders--Caesar Augustus’ whim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Commoners--Shepherd in fields 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Elderly--God fearing believers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Christmas NOW--Nothing has changed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God is still in control of the nations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The common person seem to find him first</a:t>
            </a:r>
          </a:p>
          <a:p>
            <a:pPr marL="465138" indent="-465138">
              <a:lnSpc>
                <a:spcPts val="3900"/>
              </a:lnSpc>
            </a:pPr>
            <a:r>
              <a:rPr lang="en-US" dirty="0" smtClean="0"/>
              <a:t>	The elderly seem far more sensitive to Him</a:t>
            </a:r>
          </a:p>
          <a:p>
            <a:pPr>
              <a:lnSpc>
                <a:spcPts val="39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0" y="2819400"/>
            <a:ext cx="5981700" cy="328771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Let’s Pray</a:t>
            </a:r>
            <a:endParaRPr lang="en-US" sz="8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 was </a:t>
            </a:r>
            <a:r>
              <a:rPr lang="en-US" u="sng" dirty="0" smtClean="0"/>
              <a:t>RIGHTEOUS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a man in Jerusalem called Simeon, who was </a:t>
            </a:r>
            <a:r>
              <a:rPr lang="en-US" u="sng" dirty="0" smtClean="0"/>
              <a:t>righteous</a:t>
            </a:r>
            <a:r>
              <a:rPr lang="en-US" dirty="0" smtClean="0"/>
              <a:t> and devout. He was waiting for the consolation of Israel, and the Holy Spirit was upon him.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 was </a:t>
            </a:r>
            <a:r>
              <a:rPr lang="en-US" u="sng" dirty="0" smtClean="0"/>
              <a:t>DEVOUT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a man in Jerusalem called Simeon, who was righteous and </a:t>
            </a:r>
            <a:r>
              <a:rPr lang="en-US" u="sng" dirty="0" smtClean="0"/>
              <a:t>devout</a:t>
            </a:r>
            <a:r>
              <a:rPr lang="en-US" dirty="0" smtClean="0"/>
              <a:t>. He was waiting for the consolation of Israel, and the Holy Spirit was upon him.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 was </a:t>
            </a:r>
            <a:r>
              <a:rPr lang="en-US" u="sng" dirty="0" smtClean="0"/>
              <a:t>PATIENT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a man in Jerusalem called Simeon, who was righteous and devou</a:t>
            </a:r>
            <a:r>
              <a:rPr lang="en-US" u="sng" dirty="0" smtClean="0"/>
              <a:t>t</a:t>
            </a:r>
            <a:r>
              <a:rPr lang="en-US" dirty="0" smtClean="0"/>
              <a:t>. He was </a:t>
            </a:r>
            <a:r>
              <a:rPr lang="en-US" u="sng" dirty="0" smtClean="0"/>
              <a:t>waiting</a:t>
            </a:r>
            <a:r>
              <a:rPr lang="en-US" dirty="0" smtClean="0"/>
              <a:t> for the consolation of Israel, and the Holy Spirit was upon him.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 was </a:t>
            </a:r>
            <a:r>
              <a:rPr lang="en-US" u="sng" dirty="0" smtClean="0"/>
              <a:t>SPIRITUAL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a man in Jerusalem called Simeon, who was righteous and devout. He was waiting for the consolation of Israel, and the </a:t>
            </a:r>
            <a:r>
              <a:rPr lang="en-US" u="sng" dirty="0" smtClean="0"/>
              <a:t>Holy Spirit was upon him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 was </a:t>
            </a:r>
            <a:r>
              <a:rPr lang="en-US" u="sng" dirty="0" smtClean="0"/>
              <a:t>SPIRITUAL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r>
              <a:rPr lang="en-US" baseline="30000" dirty="0" smtClean="0"/>
              <a:t>25</a:t>
            </a:r>
            <a:r>
              <a:rPr lang="en-US" dirty="0" smtClean="0"/>
              <a:t> Now there was a man in Jerusalem called Simeon, who was </a:t>
            </a:r>
            <a:r>
              <a:rPr lang="en-US" u="sng" dirty="0" smtClean="0"/>
              <a:t>righteous</a:t>
            </a:r>
            <a:r>
              <a:rPr lang="en-US" dirty="0" smtClean="0"/>
              <a:t> and </a:t>
            </a:r>
            <a:r>
              <a:rPr lang="en-US" u="sng" dirty="0" smtClean="0"/>
              <a:t>devout</a:t>
            </a:r>
            <a:r>
              <a:rPr lang="en-US" dirty="0" smtClean="0"/>
              <a:t>. He was </a:t>
            </a:r>
            <a:r>
              <a:rPr lang="en-US" u="sng" dirty="0" smtClean="0"/>
              <a:t>waiting</a:t>
            </a:r>
            <a:r>
              <a:rPr lang="en-US" dirty="0" smtClean="0"/>
              <a:t> for the consolation of Israel, and the </a:t>
            </a:r>
            <a:r>
              <a:rPr lang="en-US" u="sng" dirty="0" smtClean="0"/>
              <a:t>Holy Spirit was upon him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555411"/>
            <a:ext cx="6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qualities we need today...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0241" b="23217"/>
          <a:stretch>
            <a:fillRect/>
          </a:stretch>
        </p:blipFill>
        <p:spPr bwMode="auto">
          <a:xfrm>
            <a:off x="4817297" y="1518248"/>
            <a:ext cx="4326703" cy="5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Man of God’s </a:t>
            </a:r>
            <a:r>
              <a:rPr lang="en-US" u="sng" dirty="0" smtClean="0"/>
              <a:t>WORD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909" cy="4525963"/>
          </a:xfrm>
        </p:spPr>
        <p:txBody>
          <a:bodyPr/>
          <a:lstStyle/>
          <a:p>
            <a:r>
              <a:rPr lang="en-US" dirty="0" smtClean="0"/>
              <a:t> 	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427</Words>
  <Application>Microsoft Office PowerPoint</Application>
  <PresentationFormat>On-screen Show (4:3)</PresentationFormat>
  <Paragraphs>92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Christmas:  A Sight for  Sore Eyes</vt:lpstr>
      <vt:lpstr>The idiom: </vt:lpstr>
      <vt:lpstr>A Man of God</vt:lpstr>
      <vt:lpstr>He was RIGHTEOUS:</vt:lpstr>
      <vt:lpstr>He was DEVOUT:</vt:lpstr>
      <vt:lpstr>He was PATIENT:</vt:lpstr>
      <vt:lpstr>He was SPIRITUAL:</vt:lpstr>
      <vt:lpstr>He was SPIRITUAL:</vt:lpstr>
      <vt:lpstr>A Man of God’s WORD:</vt:lpstr>
      <vt:lpstr>A Man of God’s Word:</vt:lpstr>
      <vt:lpstr>A SENSITIVE Man of God:</vt:lpstr>
      <vt:lpstr>A SENSITIVE Man of God:</vt:lpstr>
      <vt:lpstr>The PRAISE of A Man of God:</vt:lpstr>
      <vt:lpstr>The PRAISE of A Man of God:</vt:lpstr>
      <vt:lpstr>PRAISE for God’s PROMISE:</vt:lpstr>
      <vt:lpstr>PRAISE for God’s SALVATION:</vt:lpstr>
      <vt:lpstr>PRAISE for God’s ENLIGHTENMENT:</vt:lpstr>
      <vt:lpstr>PRAISE for God’s ENLIGHTENMENT:</vt:lpstr>
      <vt:lpstr>How parents responded to him:</vt:lpstr>
      <vt:lpstr>The BLESSING from a Man of God:</vt:lpstr>
      <vt:lpstr>BLESSING the Child’s DESTINY:</vt:lpstr>
      <vt:lpstr>BLESSING the Child’s DESTINY:</vt:lpstr>
      <vt:lpstr>BLESSING the Child’s DESTINY:</vt:lpstr>
      <vt:lpstr>BLESSING the Child’s DESTINY:</vt:lpstr>
      <vt:lpstr> A  Woman of God:</vt:lpstr>
      <vt:lpstr>She was a PROPHETESS:</vt:lpstr>
      <vt:lpstr>She was VERY OLD: over 100 years</vt:lpstr>
      <vt:lpstr>She was DEVOUT:</vt:lpstr>
      <vt:lpstr>She was Sensitive to God:</vt:lpstr>
      <vt:lpstr>Parents response to her:</vt:lpstr>
      <vt:lpstr>Let’s sum it up: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&amp; Caesar's Whim</dc:title>
  <dc:creator>DennisH</dc:creator>
  <cp:lastModifiedBy>Dennis Henderson</cp:lastModifiedBy>
  <cp:revision>363</cp:revision>
  <dcterms:created xsi:type="dcterms:W3CDTF">2012-11-21T15:32:40Z</dcterms:created>
  <dcterms:modified xsi:type="dcterms:W3CDTF">2015-03-11T01:41:57Z</dcterms:modified>
</cp:coreProperties>
</file>