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8"/>
  </p:notesMasterIdLst>
  <p:sldIdLst>
    <p:sldId id="260" r:id="rId2"/>
    <p:sldId id="256" r:id="rId3"/>
    <p:sldId id="337" r:id="rId4"/>
    <p:sldId id="338" r:id="rId5"/>
    <p:sldId id="305" r:id="rId6"/>
    <p:sldId id="304" r:id="rId7"/>
    <p:sldId id="259" r:id="rId8"/>
    <p:sldId id="306" r:id="rId9"/>
    <p:sldId id="299" r:id="rId10"/>
    <p:sldId id="298" r:id="rId11"/>
    <p:sldId id="300" r:id="rId12"/>
    <p:sldId id="301" r:id="rId13"/>
    <p:sldId id="302" r:id="rId14"/>
    <p:sldId id="339" r:id="rId15"/>
    <p:sldId id="309" r:id="rId16"/>
    <p:sldId id="341" r:id="rId17"/>
    <p:sldId id="342" r:id="rId18"/>
    <p:sldId id="360" r:id="rId19"/>
    <p:sldId id="340" r:id="rId20"/>
    <p:sldId id="352" r:id="rId21"/>
    <p:sldId id="343" r:id="rId22"/>
    <p:sldId id="353" r:id="rId23"/>
    <p:sldId id="364" r:id="rId24"/>
    <p:sldId id="358" r:id="rId25"/>
    <p:sldId id="344" r:id="rId26"/>
    <p:sldId id="359" r:id="rId27"/>
    <p:sldId id="355" r:id="rId28"/>
    <p:sldId id="346" r:id="rId29"/>
    <p:sldId id="351" r:id="rId30"/>
    <p:sldId id="347" r:id="rId31"/>
    <p:sldId id="357" r:id="rId32"/>
    <p:sldId id="356" r:id="rId33"/>
    <p:sldId id="349" r:id="rId34"/>
    <p:sldId id="350" r:id="rId35"/>
    <p:sldId id="361" r:id="rId36"/>
    <p:sldId id="348" r:id="rId3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000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23747" autoAdjust="0"/>
    <p:restoredTop sz="75140" autoAdjust="0"/>
  </p:normalViewPr>
  <p:slideViewPr>
    <p:cSldViewPr snapToGrid="0" showGuides="1">
      <p:cViewPr>
        <p:scale>
          <a:sx n="53" d="100"/>
          <a:sy n="53" d="100"/>
        </p:scale>
        <p:origin x="-2238" y="-324"/>
      </p:cViewPr>
      <p:guideLst>
        <p:guide orient="horz" pos="4319"/>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3A634C4-9B3B-40CC-BB6E-6E6241AB3A84}" type="datetimeFigureOut">
              <a:rPr lang="en-US" smtClean="0"/>
              <a:pPr/>
              <a:t>3/10/2015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44E7B01-CF4C-44A1-B3B8-D90EFBD5EB70}"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Star Cross = Licensed and NOT FOR REUESE</a:t>
            </a:r>
            <a:r>
              <a:rPr lang="en-US" baseline="0" dirty="0" smtClean="0"/>
              <a:t> elsewhere =  To reuse get a </a:t>
            </a:r>
            <a:r>
              <a:rPr lang="en-US" baseline="0" smtClean="0"/>
              <a:t>license from http://www.bigstockphoto.com/image-3712689/stock-photo-christian-cross-in-stars</a:t>
            </a:r>
            <a:endParaRPr lang="en-US"/>
          </a:p>
        </p:txBody>
      </p:sp>
      <p:sp>
        <p:nvSpPr>
          <p:cNvPr id="4" name="Slide Number Placeholder 3"/>
          <p:cNvSpPr>
            <a:spLocks noGrp="1"/>
          </p:cNvSpPr>
          <p:nvPr>
            <p:ph type="sldNum" sz="quarter" idx="10"/>
          </p:nvPr>
        </p:nvSpPr>
        <p:spPr/>
        <p:txBody>
          <a:bodyPr/>
          <a:lstStyle/>
          <a:p>
            <a:fld id="{F44E7B01-CF4C-44A1-B3B8-D90EFBD5EB70}" type="slidenum">
              <a:rPr lang="en-US" smtClean="0"/>
              <a:pPr/>
              <a:t>2</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Angel = FREE = from http://upload.wikimedia.org/wikipedia/commons/c/c7/Giotto_di_Bondone_-_No._14_Annunciation_-_The_Angel_Gabriel_Sent_by_God_-_WGA09190.jpg</a:t>
            </a:r>
            <a:endParaRPr lang="en-US" dirty="0"/>
          </a:p>
        </p:txBody>
      </p:sp>
      <p:sp>
        <p:nvSpPr>
          <p:cNvPr id="4" name="Slide Number Placeholder 3"/>
          <p:cNvSpPr>
            <a:spLocks noGrp="1"/>
          </p:cNvSpPr>
          <p:nvPr>
            <p:ph type="sldNum" sz="quarter" idx="10"/>
          </p:nvPr>
        </p:nvSpPr>
        <p:spPr/>
        <p:txBody>
          <a:bodyPr/>
          <a:lstStyle/>
          <a:p>
            <a:fld id="{F44E7B01-CF4C-44A1-B3B8-D90EFBD5EB70}" type="slidenum">
              <a:rPr lang="en-US" smtClean="0"/>
              <a:pPr/>
              <a:t>32</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Gears = FREE =from http://www.sxc.hu/browse.phtml?f=download&amp;id=1379212</a:t>
            </a:r>
            <a:endParaRPr lang="en-US" dirty="0"/>
          </a:p>
        </p:txBody>
      </p:sp>
      <p:sp>
        <p:nvSpPr>
          <p:cNvPr id="4" name="Slide Number Placeholder 3"/>
          <p:cNvSpPr>
            <a:spLocks noGrp="1"/>
          </p:cNvSpPr>
          <p:nvPr>
            <p:ph type="sldNum" sz="quarter" idx="10"/>
          </p:nvPr>
        </p:nvSpPr>
        <p:spPr/>
        <p:txBody>
          <a:bodyPr/>
          <a:lstStyle/>
          <a:p>
            <a:fld id="{F44E7B01-CF4C-44A1-B3B8-D90EFBD5EB70}" type="slidenum">
              <a:rPr lang="en-US" smtClean="0"/>
              <a:pPr/>
              <a:t>33</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a:t>
            </a:r>
            <a:r>
              <a:rPr lang="en-US" baseline="0" dirty="0" smtClean="0"/>
              <a:t> decree is not found in any secular history sources.  </a:t>
            </a:r>
          </a:p>
          <a:p>
            <a:endParaRPr lang="en-US" baseline="0" dirty="0" smtClean="0"/>
          </a:p>
          <a:p>
            <a:r>
              <a:rPr lang="en-US" baseline="0" dirty="0" smtClean="0"/>
              <a:t>This photo is of a military diploma = FREE = from http://en.wikipedia.org/wiki/File:Roman_military_diploma_Carnuntum_00.jpg</a:t>
            </a:r>
            <a:endParaRPr lang="en-US" dirty="0"/>
          </a:p>
        </p:txBody>
      </p:sp>
      <p:sp>
        <p:nvSpPr>
          <p:cNvPr id="4" name="Slide Number Placeholder 3"/>
          <p:cNvSpPr>
            <a:spLocks noGrp="1"/>
          </p:cNvSpPr>
          <p:nvPr>
            <p:ph type="sldNum" sz="quarter" idx="10"/>
          </p:nvPr>
        </p:nvSpPr>
        <p:spPr/>
        <p:txBody>
          <a:bodyPr/>
          <a:lstStyle/>
          <a:p>
            <a:fld id="{F44E7B01-CF4C-44A1-B3B8-D90EFBD5EB70}" type="slidenum">
              <a:rPr lang="en-US" smtClean="0"/>
              <a:pPr/>
              <a:t>7</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Farrar </a:t>
            </a:r>
            <a:r>
              <a:rPr lang="en-US" i="1" dirty="0" smtClean="0"/>
              <a:t>Cambridge Greek Testament for Schools</a:t>
            </a:r>
            <a:r>
              <a:rPr lang="en-US" i="1" baseline="0" dirty="0" smtClean="0"/>
              <a:t> and Colleges </a:t>
            </a:r>
            <a:r>
              <a:rPr lang="en-US" baseline="0" dirty="0" smtClean="0"/>
              <a:t>Commentary on Luke 1884 p.109</a:t>
            </a:r>
          </a:p>
          <a:p>
            <a:endParaRPr lang="en-US" baseline="0" dirty="0" smtClean="0"/>
          </a:p>
          <a:p>
            <a:r>
              <a:rPr lang="en-US" baseline="0" dirty="0" smtClean="0"/>
              <a:t>Dating issue – suggested resolution: </a:t>
            </a:r>
          </a:p>
          <a:p>
            <a:pPr marL="228600" indent="-228600">
              <a:buAutoNum type="arabicParenR"/>
            </a:pPr>
            <a:r>
              <a:rPr lang="en-US" baseline="0" dirty="0" smtClean="0"/>
              <a:t>The word “first” = prior</a:t>
            </a:r>
          </a:p>
          <a:p>
            <a:pPr marL="228600" indent="-228600">
              <a:buAutoNum type="arabicParenR"/>
            </a:pPr>
            <a:r>
              <a:rPr lang="en-US" baseline="0" dirty="0" smtClean="0"/>
              <a:t>The words “took place” = “took effect”</a:t>
            </a:r>
          </a:p>
          <a:p>
            <a:pPr marL="228600" indent="-228600">
              <a:buAutoNum type="arabicParenR"/>
            </a:pPr>
            <a:r>
              <a:rPr lang="en-US" baseline="0" dirty="0" smtClean="0"/>
              <a:t>The words “was governor” = “though not actually governor of Syria, might be called such as on of the twenty </a:t>
            </a:r>
            <a:r>
              <a:rPr lang="en-US" baseline="0" dirty="0" err="1" smtClean="0"/>
              <a:t>taxers</a:t>
            </a:r>
            <a:r>
              <a:rPr lang="en-US" baseline="0" dirty="0" smtClean="0"/>
              <a:t> or commissioners of Augustus.</a:t>
            </a:r>
          </a:p>
          <a:p>
            <a:r>
              <a:rPr lang="en-US" baseline="0" dirty="0" smtClean="0"/>
              <a:t>4)  The suggestion that He was twice governor of Syria, once in BC 4 when he began the census (which may have been ordered, as Tertullian says, by </a:t>
            </a:r>
            <a:r>
              <a:rPr lang="en-US" baseline="0" dirty="0" err="1" smtClean="0"/>
              <a:t>Varus</a:t>
            </a:r>
            <a:r>
              <a:rPr lang="en-US" baseline="0" dirty="0" smtClean="0"/>
              <a:t>, or by P. </a:t>
            </a:r>
            <a:r>
              <a:rPr lang="en-US" baseline="0" dirty="0" err="1" smtClean="0"/>
              <a:t>Sentius</a:t>
            </a:r>
            <a:r>
              <a:rPr lang="en-US" baseline="0" dirty="0" smtClean="0"/>
              <a:t> </a:t>
            </a:r>
            <a:r>
              <a:rPr lang="en-US" baseline="0" dirty="0" err="1" smtClean="0"/>
              <a:t>Saturninus</a:t>
            </a:r>
            <a:r>
              <a:rPr lang="en-US" baseline="0" dirty="0" smtClean="0"/>
              <a:t>); and one in AD 6 when he carried it to completion. </a:t>
            </a:r>
          </a:p>
          <a:p>
            <a:endParaRPr lang="en-US" baseline="0" dirty="0" smtClean="0"/>
          </a:p>
          <a:p>
            <a:r>
              <a:rPr lang="en-US" dirty="0" smtClean="0"/>
              <a:t>In any case this put</a:t>
            </a:r>
            <a:r>
              <a:rPr lang="en-US" baseline="0" dirty="0" smtClean="0"/>
              <a:t> the birth somewhere before 6AD. </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F44E7B01-CF4C-44A1-B3B8-D90EFBD5EB70}" type="slidenum">
              <a:rPr lang="en-US" smtClean="0"/>
              <a:pPr/>
              <a:t>9</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Josephus helps</a:t>
            </a:r>
            <a:r>
              <a:rPr lang="en-US" baseline="0" dirty="0" smtClean="0"/>
              <a:t> us, he mentions that </a:t>
            </a:r>
            <a:r>
              <a:rPr lang="en-US" dirty="0" err="1" smtClean="0"/>
              <a:t>Quirinius</a:t>
            </a:r>
            <a:r>
              <a:rPr lang="en-US" dirty="0" smtClean="0"/>
              <a:t> was “a judge of that nation” </a:t>
            </a:r>
            <a:r>
              <a:rPr lang="en-US" baseline="0" dirty="0" smtClean="0"/>
              <a:t> that Luke calls a governor.  Later he does actually become the </a:t>
            </a:r>
            <a:r>
              <a:rPr lang="en-US" baseline="0" dirty="0" err="1" smtClean="0"/>
              <a:t>Govenor</a:t>
            </a:r>
            <a:r>
              <a:rPr lang="en-US" baseline="0" dirty="0" smtClean="0"/>
              <a:t>.  Luke appears to be noting </a:t>
            </a:r>
            <a:endParaRPr lang="en-US" dirty="0"/>
          </a:p>
        </p:txBody>
      </p:sp>
      <p:sp>
        <p:nvSpPr>
          <p:cNvPr id="4" name="Slide Number Placeholder 3"/>
          <p:cNvSpPr>
            <a:spLocks noGrp="1"/>
          </p:cNvSpPr>
          <p:nvPr>
            <p:ph type="sldNum" sz="quarter" idx="10"/>
          </p:nvPr>
        </p:nvSpPr>
        <p:spPr/>
        <p:txBody>
          <a:bodyPr/>
          <a:lstStyle/>
          <a:p>
            <a:fld id="{F44E7B01-CF4C-44A1-B3B8-D90EFBD5EB70}" type="slidenum">
              <a:rPr lang="en-US" smtClean="0"/>
              <a:pPr/>
              <a:t>10</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Bthlehem</a:t>
            </a:r>
            <a:r>
              <a:rPr lang="en-US" dirty="0" smtClean="0"/>
              <a:t> = FREE = </a:t>
            </a:r>
            <a:r>
              <a:rPr lang="en-US" dirty="0" err="1" smtClean="0"/>
              <a:t>sxc</a:t>
            </a:r>
            <a:endParaRPr lang="en-US" dirty="0"/>
          </a:p>
        </p:txBody>
      </p:sp>
      <p:sp>
        <p:nvSpPr>
          <p:cNvPr id="4" name="Slide Number Placeholder 3"/>
          <p:cNvSpPr>
            <a:spLocks noGrp="1"/>
          </p:cNvSpPr>
          <p:nvPr>
            <p:ph type="sldNum" sz="quarter" idx="10"/>
          </p:nvPr>
        </p:nvSpPr>
        <p:spPr/>
        <p:txBody>
          <a:bodyPr/>
          <a:lstStyle/>
          <a:p>
            <a:fld id="{F44E7B01-CF4C-44A1-B3B8-D90EFBD5EB70}" type="slidenum">
              <a:rPr lang="en-US" smtClean="0"/>
              <a:pPr/>
              <a:t>11</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Egyptian</a:t>
            </a:r>
            <a:r>
              <a:rPr lang="en-US" baseline="0" dirty="0" smtClean="0"/>
              <a:t> depicted here is Thutmose III – Not the </a:t>
            </a:r>
            <a:r>
              <a:rPr lang="en-US" baseline="0" dirty="0" err="1" smtClean="0"/>
              <a:t>Hyksos</a:t>
            </a:r>
            <a:r>
              <a:rPr lang="en-US" baseline="0" dirty="0" smtClean="0"/>
              <a:t> Pharaoh of Joseph’s time.  Image is free from http://en.wikipedia.org/wiki/File:Thutmosis_III_wien_front.jpg</a:t>
            </a:r>
            <a:endParaRPr lang="en-US" dirty="0"/>
          </a:p>
        </p:txBody>
      </p:sp>
      <p:sp>
        <p:nvSpPr>
          <p:cNvPr id="4" name="Slide Number Placeholder 3"/>
          <p:cNvSpPr>
            <a:spLocks noGrp="1"/>
          </p:cNvSpPr>
          <p:nvPr>
            <p:ph type="sldNum" sz="quarter" idx="10"/>
          </p:nvPr>
        </p:nvSpPr>
        <p:spPr/>
        <p:txBody>
          <a:bodyPr/>
          <a:lstStyle/>
          <a:p>
            <a:fld id="{F44E7B01-CF4C-44A1-B3B8-D90EFBD5EB70}" type="slidenum">
              <a:rPr lang="en-US" smtClean="0"/>
              <a:pPr/>
              <a:t>20</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Egyptian</a:t>
            </a:r>
            <a:r>
              <a:rPr lang="en-US" baseline="0" dirty="0" smtClean="0"/>
              <a:t> depicted here is Thutmose III – Not the </a:t>
            </a:r>
            <a:r>
              <a:rPr lang="en-US" baseline="0" dirty="0" err="1" smtClean="0"/>
              <a:t>Hyksos</a:t>
            </a:r>
            <a:r>
              <a:rPr lang="en-US" baseline="0" dirty="0" smtClean="0"/>
              <a:t> Pharaoh of Joseph’s time.  Image is free from http://en.wikipedia.org/wiki/File:Thutmosis_III_wien_front.jpg</a:t>
            </a:r>
          </a:p>
          <a:p>
            <a:endParaRPr lang="en-US" baseline="0" dirty="0" smtClean="0"/>
          </a:p>
          <a:p>
            <a:r>
              <a:rPr lang="en-US" dirty="0" smtClean="0"/>
              <a:t>Dominos = FREE = from http://www.rgbstock.com/download/johnnyberg/mkjRdp2.jpg</a:t>
            </a:r>
            <a:endParaRPr lang="en-US" dirty="0"/>
          </a:p>
        </p:txBody>
      </p:sp>
      <p:sp>
        <p:nvSpPr>
          <p:cNvPr id="4" name="Slide Number Placeholder 3"/>
          <p:cNvSpPr>
            <a:spLocks noGrp="1"/>
          </p:cNvSpPr>
          <p:nvPr>
            <p:ph type="sldNum" sz="quarter" idx="10"/>
          </p:nvPr>
        </p:nvSpPr>
        <p:spPr/>
        <p:txBody>
          <a:bodyPr/>
          <a:lstStyle/>
          <a:p>
            <a:fld id="{F44E7B01-CF4C-44A1-B3B8-D90EFBD5EB70}" type="slidenum">
              <a:rPr lang="en-US" smtClean="0"/>
              <a:pPr/>
              <a:t>21</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Joseph = </a:t>
            </a:r>
          </a:p>
          <a:p>
            <a:endParaRPr lang="en-US" dirty="0" smtClean="0"/>
          </a:p>
          <a:p>
            <a:r>
              <a:rPr lang="en-US" dirty="0" smtClean="0"/>
              <a:t>Need to replace</a:t>
            </a:r>
            <a:r>
              <a:rPr lang="en-US" baseline="0" dirty="0" smtClean="0"/>
              <a:t> – from http://susantaylorblock.com/wp-content/uploads/2012/03/joseph.jpg</a:t>
            </a:r>
            <a:endParaRPr lang="en-US" dirty="0"/>
          </a:p>
        </p:txBody>
      </p:sp>
      <p:sp>
        <p:nvSpPr>
          <p:cNvPr id="4" name="Slide Number Placeholder 3"/>
          <p:cNvSpPr>
            <a:spLocks noGrp="1"/>
          </p:cNvSpPr>
          <p:nvPr>
            <p:ph type="sldNum" sz="quarter" idx="10"/>
          </p:nvPr>
        </p:nvSpPr>
        <p:spPr/>
        <p:txBody>
          <a:bodyPr/>
          <a:lstStyle/>
          <a:p>
            <a:fld id="{F44E7B01-CF4C-44A1-B3B8-D90EFBD5EB70}" type="slidenum">
              <a:rPr lang="en-US" smtClean="0"/>
              <a:pPr/>
              <a:t>22</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Egyptian</a:t>
            </a:r>
            <a:r>
              <a:rPr lang="en-US" baseline="0" dirty="0" smtClean="0"/>
              <a:t> depicted here is Thutmose III – Not the </a:t>
            </a:r>
            <a:r>
              <a:rPr lang="en-US" baseline="0" dirty="0" err="1" smtClean="0"/>
              <a:t>Hyksos</a:t>
            </a:r>
            <a:r>
              <a:rPr lang="en-US" baseline="0" dirty="0" smtClean="0"/>
              <a:t> Pharaoh of Joseph’s time.  Image is free from http://en.wikipedia.org/wiki/File:Thutmosis_III_wien_front.jpg</a:t>
            </a:r>
            <a:endParaRPr lang="en-US" dirty="0"/>
          </a:p>
        </p:txBody>
      </p:sp>
      <p:sp>
        <p:nvSpPr>
          <p:cNvPr id="4" name="Slide Number Placeholder 3"/>
          <p:cNvSpPr>
            <a:spLocks noGrp="1"/>
          </p:cNvSpPr>
          <p:nvPr>
            <p:ph type="sldNum" sz="quarter" idx="10"/>
          </p:nvPr>
        </p:nvSpPr>
        <p:spPr/>
        <p:txBody>
          <a:bodyPr/>
          <a:lstStyle/>
          <a:p>
            <a:fld id="{F44E7B01-CF4C-44A1-B3B8-D90EFBD5EB70}" type="slidenum">
              <a:rPr lang="en-US" smtClean="0"/>
              <a:pPr/>
              <a:t>23</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noAutofit/>
          </a:bodyPr>
          <a:lstStyle>
            <a:lvl1pPr>
              <a:defRPr sz="7200" b="0">
                <a:latin typeface="Pristina" pitchFamily="66"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1387CD5-B3D0-4231-9E89-18EB3FDC741B}" type="datetimeFigureOut">
              <a:rPr lang="en-US" smtClean="0"/>
              <a:pPr/>
              <a:t>3/10/2015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0FFD68-5A66-4D88-BB16-FE64C922AAE1}"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1387CD5-B3D0-4231-9E89-18EB3FDC741B}" type="datetimeFigureOut">
              <a:rPr lang="en-US" smtClean="0"/>
              <a:pPr/>
              <a:t>3/10/2015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0FFD68-5A66-4D88-BB16-FE64C922AAE1}"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1387CD5-B3D0-4231-9E89-18EB3FDC741B}" type="datetimeFigureOut">
              <a:rPr lang="en-US" smtClean="0"/>
              <a:pPr/>
              <a:t>3/10/2015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0FFD68-5A66-4D88-BB16-FE64C922AAE1}"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1387CD5-B3D0-4231-9E89-18EB3FDC741B}" type="datetimeFigureOut">
              <a:rPr lang="en-US" smtClean="0"/>
              <a:pPr/>
              <a:t>3/10/2015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0FFD68-5A66-4D88-BB16-FE64C922AAE1}"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1387CD5-B3D0-4231-9E89-18EB3FDC741B}" type="datetimeFigureOut">
              <a:rPr lang="en-US" smtClean="0"/>
              <a:pPr/>
              <a:t>3/10/2015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0FFD68-5A66-4D88-BB16-FE64C922AAE1}"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1387CD5-B3D0-4231-9E89-18EB3FDC741B}" type="datetimeFigureOut">
              <a:rPr lang="en-US" smtClean="0"/>
              <a:pPr/>
              <a:t>3/10/2015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10FFD68-5A66-4D88-BB16-FE64C922AAE1}"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1387CD5-B3D0-4231-9E89-18EB3FDC741B}" type="datetimeFigureOut">
              <a:rPr lang="en-US" smtClean="0"/>
              <a:pPr/>
              <a:t>3/10/2015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10FFD68-5A66-4D88-BB16-FE64C922AAE1}"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1387CD5-B3D0-4231-9E89-18EB3FDC741B}" type="datetimeFigureOut">
              <a:rPr lang="en-US" smtClean="0"/>
              <a:pPr/>
              <a:t>3/10/2015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10FFD68-5A66-4D88-BB16-FE64C922AAE1}"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1387CD5-B3D0-4231-9E89-18EB3FDC741B}" type="datetimeFigureOut">
              <a:rPr lang="en-US" smtClean="0"/>
              <a:pPr/>
              <a:t>3/10/2015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10FFD68-5A66-4D88-BB16-FE64C922AAE1}"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1387CD5-B3D0-4231-9E89-18EB3FDC741B}" type="datetimeFigureOut">
              <a:rPr lang="en-US" smtClean="0"/>
              <a:pPr/>
              <a:t>3/10/2015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10FFD68-5A66-4D88-BB16-FE64C922AAE1}"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1387CD5-B3D0-4231-9E89-18EB3FDC741B}" type="datetimeFigureOut">
              <a:rPr lang="en-US" smtClean="0"/>
              <a:pPr/>
              <a:t>3/10/2015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10FFD68-5A66-4D88-BB16-FE64C922AAE1}"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userDrawn="1"/>
        </p:nvPicPr>
        <p:blipFill>
          <a:blip r:embed="rId13" cstate="print"/>
          <a:srcRect/>
          <a:stretch>
            <a:fillRect/>
          </a:stretch>
        </p:blipFill>
        <p:spPr bwMode="auto">
          <a:xfrm>
            <a:off x="0" y="-1"/>
            <a:ext cx="9143999" cy="6858001"/>
          </a:xfrm>
          <a:prstGeom prst="rect">
            <a:avLst/>
          </a:prstGeom>
          <a:noFill/>
          <a:ln w="9525">
            <a:noFill/>
            <a:miter lim="800000"/>
            <a:headEnd/>
            <a:tailEnd/>
          </a:ln>
          <a:effectLst/>
        </p:spPr>
      </p:pic>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1387CD5-B3D0-4231-9E89-18EB3FDC741B}" type="datetimeFigureOut">
              <a:rPr lang="en-US" smtClean="0"/>
              <a:pPr/>
              <a:t>3/10/2015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10FFD68-5A66-4D88-BB16-FE64C922AAE1}"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b="1" kern="1200">
          <a:solidFill>
            <a:schemeClr val="accent6">
              <a:lumMod val="20000"/>
              <a:lumOff val="80000"/>
            </a:schemeClr>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None/>
        <a:defRPr sz="3600" b="1" kern="1200">
          <a:solidFill>
            <a:schemeClr val="accent6">
              <a:lumMod val="20000"/>
              <a:lumOff val="80000"/>
            </a:schemeClr>
          </a:solidFill>
          <a:effectLst>
            <a:outerShdw blurRad="38100" dist="38100" dir="2700000" algn="tl">
              <a:srgbClr val="000000">
                <a:alpha val="43137"/>
              </a:srgbClr>
            </a:outerShdw>
          </a:effectLst>
          <a:latin typeface="Arial Narrow" pitchFamily="34" charset="0"/>
          <a:ea typeface="+mn-ea"/>
          <a:cs typeface="+mn-cs"/>
        </a:defRPr>
      </a:lvl1pPr>
      <a:lvl2pPr marL="742950" indent="-285750" algn="l" defTabSz="914400" rtl="0" eaLnBrk="1" latinLnBrk="0" hangingPunct="1">
        <a:spcBef>
          <a:spcPct val="20000"/>
        </a:spcBef>
        <a:buFont typeface="Arial" pitchFamily="34" charset="0"/>
        <a:buNone/>
        <a:defRPr sz="3600" b="1" kern="1200">
          <a:solidFill>
            <a:schemeClr val="accent6">
              <a:lumMod val="20000"/>
              <a:lumOff val="80000"/>
            </a:schemeClr>
          </a:solidFill>
          <a:effectLst>
            <a:outerShdw blurRad="38100" dist="38100" dir="2700000" algn="tl">
              <a:srgbClr val="000000">
                <a:alpha val="43137"/>
              </a:srgbClr>
            </a:outerShdw>
          </a:effectLst>
          <a:latin typeface="Arial Narrow" pitchFamily="34" charset="0"/>
          <a:ea typeface="+mn-ea"/>
          <a:cs typeface="+mn-cs"/>
        </a:defRPr>
      </a:lvl2pPr>
      <a:lvl3pPr marL="1143000" indent="-228600" algn="l" defTabSz="914400" rtl="0" eaLnBrk="1" latinLnBrk="0" hangingPunct="1">
        <a:spcBef>
          <a:spcPct val="20000"/>
        </a:spcBef>
        <a:buFont typeface="Arial" pitchFamily="34" charset="0"/>
        <a:buNone/>
        <a:defRPr sz="3600" b="1" kern="1200">
          <a:solidFill>
            <a:schemeClr val="accent6">
              <a:lumMod val="20000"/>
              <a:lumOff val="80000"/>
            </a:schemeClr>
          </a:solidFill>
          <a:effectLst>
            <a:outerShdw blurRad="38100" dist="38100" dir="2700000" algn="tl">
              <a:srgbClr val="000000">
                <a:alpha val="43137"/>
              </a:srgbClr>
            </a:outerShdw>
          </a:effectLst>
          <a:latin typeface="Arial Narrow" pitchFamily="34" charset="0"/>
          <a:ea typeface="+mn-ea"/>
          <a:cs typeface="+mn-cs"/>
        </a:defRPr>
      </a:lvl3pPr>
      <a:lvl4pPr marL="1600200" indent="-228600" algn="l" defTabSz="914400" rtl="0" eaLnBrk="1" latinLnBrk="0" hangingPunct="1">
        <a:spcBef>
          <a:spcPct val="20000"/>
        </a:spcBef>
        <a:buFont typeface="Arial" pitchFamily="34" charset="0"/>
        <a:buNone/>
        <a:defRPr sz="3600" b="1" kern="1200">
          <a:solidFill>
            <a:schemeClr val="accent6">
              <a:lumMod val="20000"/>
              <a:lumOff val="80000"/>
            </a:schemeClr>
          </a:solidFill>
          <a:effectLst>
            <a:outerShdw blurRad="38100" dist="38100" dir="2700000" algn="tl">
              <a:srgbClr val="000000">
                <a:alpha val="43137"/>
              </a:srgbClr>
            </a:outerShdw>
          </a:effectLst>
          <a:latin typeface="Arial Narrow" pitchFamily="34" charset="0"/>
          <a:ea typeface="+mn-ea"/>
          <a:cs typeface="+mn-cs"/>
        </a:defRPr>
      </a:lvl4pPr>
      <a:lvl5pPr marL="2057400" indent="-228600" algn="l" defTabSz="914400" rtl="0" eaLnBrk="1" latinLnBrk="0" hangingPunct="1">
        <a:spcBef>
          <a:spcPct val="20000"/>
        </a:spcBef>
        <a:buFont typeface="Arial" pitchFamily="34" charset="0"/>
        <a:buNone/>
        <a:defRPr sz="3600" b="1" kern="1200">
          <a:solidFill>
            <a:schemeClr val="accent6">
              <a:lumMod val="20000"/>
              <a:lumOff val="80000"/>
            </a:schemeClr>
          </a:solidFill>
          <a:effectLst>
            <a:outerShdw blurRad="38100" dist="38100" dir="2700000" algn="tl">
              <a:srgbClr val="000000">
                <a:alpha val="43137"/>
              </a:srgbClr>
            </a:outerShdw>
          </a:effectLst>
          <a:latin typeface="Arial Narrow"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2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8309" y="3429000"/>
            <a:ext cx="5869983" cy="1470025"/>
          </a:xfrm>
        </p:spPr>
        <p:txBody>
          <a:bodyPr/>
          <a:lstStyle/>
          <a:p>
            <a:r>
              <a:rPr lang="en-US" sz="8800" dirty="0" smtClean="0"/>
              <a:t>Christmas </a:t>
            </a:r>
            <a:br>
              <a:rPr lang="en-US" sz="8800" dirty="0" smtClean="0"/>
            </a:br>
            <a:r>
              <a:rPr lang="en-US" sz="8800" dirty="0" smtClean="0"/>
              <a:t>Then &amp; Now!</a:t>
            </a:r>
            <a:endParaRPr lang="en-US" sz="8800"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5136776" y="645459"/>
            <a:ext cx="3630706" cy="4572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535022" y="457200"/>
            <a:ext cx="4628649" cy="6266330"/>
          </a:xfrm>
        </p:spPr>
        <p:txBody>
          <a:bodyPr/>
          <a:lstStyle/>
          <a:p>
            <a:r>
              <a:rPr lang="en-US" dirty="0" smtClean="0"/>
              <a:t>	Now </a:t>
            </a:r>
            <a:r>
              <a:rPr lang="en-US" dirty="0" err="1" smtClean="0"/>
              <a:t>Cyrenius</a:t>
            </a:r>
            <a:r>
              <a:rPr lang="en-US" dirty="0" smtClean="0"/>
              <a:t> ... was of great dignity, came at this time into Syria, with a few others, being sent by Caesar to be a judge of that nation, and </a:t>
            </a:r>
            <a:r>
              <a:rPr lang="en-US" u="sng" dirty="0" smtClean="0"/>
              <a:t>to take an account of their substance</a:t>
            </a:r>
            <a:r>
              <a:rPr lang="en-US" dirty="0" smtClean="0"/>
              <a:t>. </a:t>
            </a:r>
            <a:endParaRPr lang="en-US" dirty="0"/>
          </a:p>
        </p:txBody>
      </p:sp>
      <p:sp>
        <p:nvSpPr>
          <p:cNvPr id="4" name="Content Placeholder 2"/>
          <p:cNvSpPr txBox="1">
            <a:spLocks/>
          </p:cNvSpPr>
          <p:nvPr/>
        </p:nvSpPr>
        <p:spPr>
          <a:xfrm>
            <a:off x="4840940" y="5352381"/>
            <a:ext cx="4303060" cy="1505619"/>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800" b="1" i="0" u="none" strike="noStrike" kern="1200" cap="none" spc="0" normalizeH="0" baseline="0" noProof="0" dirty="0" smtClean="0">
                <a:ln>
                  <a:noFill/>
                </a:ln>
                <a:solidFill>
                  <a:schemeClr val="accent6">
                    <a:lumMod val="20000"/>
                    <a:lumOff val="80000"/>
                  </a:schemeClr>
                </a:solidFill>
                <a:effectLst>
                  <a:outerShdw blurRad="38100" dist="38100" dir="2700000" algn="tl">
                    <a:srgbClr val="000000">
                      <a:alpha val="43137"/>
                    </a:srgbClr>
                  </a:outerShdw>
                </a:effectLst>
                <a:uLnTx/>
                <a:uFillTx/>
                <a:latin typeface="Arial Narrow" pitchFamily="34" charset="0"/>
                <a:ea typeface="+mn-ea"/>
                <a:cs typeface="+mn-cs"/>
              </a:rPr>
              <a:t>	*Josephus </a:t>
            </a:r>
            <a:r>
              <a:rPr kumimoji="0" lang="en-US" sz="2800" b="1" i="1" u="none" strike="noStrike" kern="1200" cap="none" spc="0" normalizeH="0" baseline="0" noProof="0" dirty="0" smtClean="0">
                <a:ln>
                  <a:noFill/>
                </a:ln>
                <a:solidFill>
                  <a:schemeClr val="accent6">
                    <a:lumMod val="20000"/>
                    <a:lumOff val="80000"/>
                  </a:schemeClr>
                </a:solidFill>
                <a:effectLst>
                  <a:outerShdw blurRad="38100" dist="38100" dir="2700000" algn="tl">
                    <a:srgbClr val="000000">
                      <a:alpha val="43137"/>
                    </a:srgbClr>
                  </a:outerShdw>
                </a:effectLst>
                <a:uLnTx/>
                <a:uFillTx/>
                <a:latin typeface="Arial Narrow" pitchFamily="34" charset="0"/>
                <a:ea typeface="+mn-ea"/>
                <a:cs typeface="+mn-cs"/>
              </a:rPr>
              <a:t>Antiquities </a:t>
            </a:r>
            <a:br>
              <a:rPr kumimoji="0" lang="en-US" sz="2800" b="1" i="1" u="none" strike="noStrike" kern="1200" cap="none" spc="0" normalizeH="0" baseline="0" noProof="0" dirty="0" smtClean="0">
                <a:ln>
                  <a:noFill/>
                </a:ln>
                <a:solidFill>
                  <a:schemeClr val="accent6">
                    <a:lumMod val="20000"/>
                    <a:lumOff val="80000"/>
                  </a:schemeClr>
                </a:solidFill>
                <a:effectLst>
                  <a:outerShdw blurRad="38100" dist="38100" dir="2700000" algn="tl">
                    <a:srgbClr val="000000">
                      <a:alpha val="43137"/>
                    </a:srgbClr>
                  </a:outerShdw>
                </a:effectLst>
                <a:uLnTx/>
                <a:uFillTx/>
                <a:latin typeface="Arial Narrow" pitchFamily="34" charset="0"/>
                <a:ea typeface="+mn-ea"/>
                <a:cs typeface="+mn-cs"/>
              </a:rPr>
            </a:br>
            <a:r>
              <a:rPr kumimoji="0" lang="en-US" sz="2800" b="1" i="1" u="none" strike="noStrike" kern="1200" cap="none" spc="0" normalizeH="0" baseline="0" noProof="0" dirty="0" smtClean="0">
                <a:ln>
                  <a:noFill/>
                </a:ln>
                <a:solidFill>
                  <a:schemeClr val="accent6">
                    <a:lumMod val="20000"/>
                    <a:lumOff val="80000"/>
                  </a:schemeClr>
                </a:solidFill>
                <a:effectLst>
                  <a:outerShdw blurRad="38100" dist="38100" dir="2700000" algn="tl">
                    <a:srgbClr val="000000">
                      <a:alpha val="43137"/>
                    </a:srgbClr>
                  </a:outerShdw>
                </a:effectLst>
                <a:uLnTx/>
                <a:uFillTx/>
                <a:latin typeface="Arial Narrow" pitchFamily="34" charset="0"/>
                <a:ea typeface="+mn-ea"/>
                <a:cs typeface="+mn-cs"/>
              </a:rPr>
              <a:t>of the Jews, Book XVIII</a:t>
            </a:r>
            <a:endParaRPr kumimoji="0" lang="en-US" sz="2800" b="1" i="1" u="none" strike="noStrike" kern="1200" cap="none" spc="0" normalizeH="0" baseline="0" noProof="0" dirty="0">
              <a:ln>
                <a:noFill/>
              </a:ln>
              <a:solidFill>
                <a:schemeClr val="accent6">
                  <a:lumMod val="20000"/>
                  <a:lumOff val="80000"/>
                </a:schemeClr>
              </a:solidFill>
              <a:effectLst>
                <a:outerShdw blurRad="38100" dist="38100" dir="2700000" algn="tl">
                  <a:srgbClr val="000000">
                    <a:alpha val="43137"/>
                  </a:srgbClr>
                </a:outerShdw>
              </a:effectLst>
              <a:uLnTx/>
              <a:uFillTx/>
              <a:latin typeface="Arial Narrow" pitchFamily="34" charset="0"/>
              <a:ea typeface="+mn-ea"/>
              <a:cs typeface="+mn-cs"/>
            </a:endParaRPr>
          </a:p>
        </p:txBody>
      </p:sp>
      <p:pic>
        <p:nvPicPr>
          <p:cNvPr id="10242" name="Picture 2" descr="http://upload.wikimedia.org/wikipedia/commons/d/d7/Josephusbust.jpg"/>
          <p:cNvPicPr>
            <a:picLocks noChangeAspect="1" noChangeArrowheads="1"/>
          </p:cNvPicPr>
          <p:nvPr/>
        </p:nvPicPr>
        <p:blipFill>
          <a:blip r:embed="rId3" cstate="print"/>
          <a:srcRect b="14471"/>
          <a:stretch>
            <a:fillRect/>
          </a:stretch>
        </p:blipFill>
        <p:spPr bwMode="auto">
          <a:xfrm>
            <a:off x="5313596" y="806823"/>
            <a:ext cx="3299397" cy="4222377"/>
          </a:xfrm>
          <a:prstGeom prst="rect">
            <a:avLst/>
          </a:prstGeom>
          <a:noFill/>
        </p:spPr>
      </p:pic>
    </p:spTree>
  </p:cSld>
  <p:clrMapOvr>
    <a:masterClrMapping/>
  </p:clrMapOvr>
  <p:transition>
    <p:zoom/>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14690" y="2657678"/>
            <a:ext cx="5583677" cy="2001635"/>
          </a:xfrm>
        </p:spPr>
        <p:txBody>
          <a:bodyPr/>
          <a:lstStyle/>
          <a:p>
            <a:r>
              <a:rPr lang="en-US" baseline="30000" dirty="0" smtClean="0"/>
              <a:t>	3</a:t>
            </a:r>
            <a:r>
              <a:rPr lang="en-US" dirty="0" smtClean="0"/>
              <a:t> And everyone went to his own town to register. </a:t>
            </a:r>
            <a:br>
              <a:rPr lang="en-US" dirty="0" smtClean="0"/>
            </a:br>
            <a:r>
              <a:rPr lang="en-US" dirty="0" smtClean="0"/>
              <a:t>Luke 2:3 </a:t>
            </a:r>
            <a:endParaRPr lang="en-US" dirty="0"/>
          </a:p>
        </p:txBody>
      </p:sp>
      <p:sp>
        <p:nvSpPr>
          <p:cNvPr id="4" name="TextBox 3"/>
          <p:cNvSpPr txBox="1"/>
          <p:nvPr/>
        </p:nvSpPr>
        <p:spPr>
          <a:xfrm>
            <a:off x="606762" y="0"/>
            <a:ext cx="6828817" cy="2862322"/>
          </a:xfrm>
          <a:prstGeom prst="rect">
            <a:avLst/>
          </a:prstGeom>
          <a:noFill/>
        </p:spPr>
        <p:txBody>
          <a:bodyPr wrap="square" rtlCol="0">
            <a:spAutoFit/>
          </a:bodyPr>
          <a:lstStyle/>
          <a:p>
            <a:r>
              <a:rPr lang="en-US" sz="18000" b="1" dirty="0" smtClean="0">
                <a:solidFill>
                  <a:srgbClr val="FFFF00"/>
                </a:solidFill>
                <a:effectLst>
                  <a:outerShdw blurRad="38100" dist="101600" dir="2700000" algn="tl">
                    <a:srgbClr val="000000">
                      <a:alpha val="43137"/>
                    </a:srgbClr>
                  </a:outerShdw>
                </a:effectLst>
              </a:rPr>
              <a:t>WHY?</a:t>
            </a:r>
            <a:endParaRPr lang="en-US" sz="18000" b="1" dirty="0">
              <a:solidFill>
                <a:srgbClr val="FFFF00"/>
              </a:solidFill>
              <a:effectLst>
                <a:outerShdw blurRad="38100" dist="101600" dir="2700000" algn="tl">
                  <a:srgbClr val="000000">
                    <a:alpha val="43137"/>
                  </a:srgbClr>
                </a:outerShdw>
              </a:effectLst>
            </a:endParaRPr>
          </a:p>
        </p:txBody>
      </p:sp>
      <p:pic>
        <p:nvPicPr>
          <p:cNvPr id="4099" name="Picture 3"/>
          <p:cNvPicPr>
            <a:picLocks noChangeAspect="1" noChangeArrowheads="1"/>
          </p:cNvPicPr>
          <p:nvPr/>
        </p:nvPicPr>
        <p:blipFill>
          <a:blip r:embed="rId3" cstate="print"/>
          <a:srcRect/>
          <a:stretch>
            <a:fillRect/>
          </a:stretch>
        </p:blipFill>
        <p:spPr bwMode="auto">
          <a:xfrm>
            <a:off x="0" y="3943804"/>
            <a:ext cx="9144000" cy="2914195"/>
          </a:xfrm>
          <a:prstGeom prst="rect">
            <a:avLst/>
          </a:prstGeom>
          <a:noFill/>
          <a:ln w="9525">
            <a:noFill/>
            <a:miter lim="800000"/>
            <a:headEnd/>
            <a:tailEnd/>
          </a:ln>
          <a:effectLst/>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cstate="print"/>
          <a:srcRect/>
          <a:stretch>
            <a:fillRect/>
          </a:stretch>
        </p:blipFill>
        <p:spPr bwMode="auto">
          <a:xfrm>
            <a:off x="0" y="3943804"/>
            <a:ext cx="9144000" cy="2914195"/>
          </a:xfrm>
          <a:prstGeom prst="rect">
            <a:avLst/>
          </a:prstGeom>
          <a:noFill/>
          <a:ln w="9525">
            <a:noFill/>
            <a:miter lim="800000"/>
            <a:headEnd/>
            <a:tailEnd/>
          </a:ln>
          <a:effectLst/>
        </p:spPr>
      </p:pic>
      <p:sp>
        <p:nvSpPr>
          <p:cNvPr id="2" name="Title 1"/>
          <p:cNvSpPr>
            <a:spLocks noGrp="1"/>
          </p:cNvSpPr>
          <p:nvPr>
            <p:ph type="title"/>
          </p:nvPr>
        </p:nvSpPr>
        <p:spPr/>
        <p:txBody>
          <a:bodyPr/>
          <a:lstStyle/>
          <a:p>
            <a:pPr algn="l"/>
            <a:r>
              <a:rPr lang="en-US" dirty="0" smtClean="0"/>
              <a:t>It was NOT Roman custom to so...</a:t>
            </a:r>
            <a:endParaRPr lang="en-US" dirty="0"/>
          </a:p>
        </p:txBody>
      </p:sp>
      <p:sp>
        <p:nvSpPr>
          <p:cNvPr id="3" name="Content Placeholder 2"/>
          <p:cNvSpPr>
            <a:spLocks noGrp="1"/>
          </p:cNvSpPr>
          <p:nvPr>
            <p:ph idx="1"/>
          </p:nvPr>
        </p:nvSpPr>
        <p:spPr>
          <a:xfrm>
            <a:off x="457200" y="2019300"/>
            <a:ext cx="6384664" cy="4106863"/>
          </a:xfrm>
        </p:spPr>
        <p:txBody>
          <a:bodyPr/>
          <a:lstStyle/>
          <a:p>
            <a:r>
              <a:rPr lang="en-US" dirty="0" smtClean="0"/>
              <a:t>	Romans require registration at the place of birth or residence—</a:t>
            </a:r>
            <a:r>
              <a:rPr lang="en-US" u="sng" dirty="0" smtClean="0"/>
              <a:t>not</a:t>
            </a:r>
            <a:r>
              <a:rPr lang="en-US" dirty="0" smtClean="0"/>
              <a:t> of family ancestry! </a:t>
            </a:r>
          </a:p>
          <a:p>
            <a:r>
              <a:rPr lang="en-US" dirty="0" smtClean="0"/>
              <a:t>	According to Roman custom, it was </a:t>
            </a:r>
            <a:r>
              <a:rPr lang="en-US" u="sng" dirty="0" smtClean="0"/>
              <a:t>un</a:t>
            </a:r>
            <a:r>
              <a:rPr lang="en-US" dirty="0" smtClean="0"/>
              <a:t>necessary for Joseph to go to Bethlehem!</a:t>
            </a:r>
            <a:endParaRPr lang="en-US" dirty="0"/>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randombar(horizontal)">
                                      <p:cBhvr>
                                        <p:cTn id="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Caesar’s Whim...</a:t>
            </a:r>
            <a:endParaRPr lang="en-US" dirty="0"/>
          </a:p>
        </p:txBody>
      </p:sp>
      <p:sp>
        <p:nvSpPr>
          <p:cNvPr id="3" name="Content Placeholder 2"/>
          <p:cNvSpPr>
            <a:spLocks noGrp="1"/>
          </p:cNvSpPr>
          <p:nvPr>
            <p:ph idx="1"/>
          </p:nvPr>
        </p:nvSpPr>
        <p:spPr>
          <a:xfrm>
            <a:off x="866978" y="2189939"/>
            <a:ext cx="5418306" cy="3694248"/>
          </a:xfrm>
        </p:spPr>
        <p:txBody>
          <a:bodyPr/>
          <a:lstStyle/>
          <a:p>
            <a:r>
              <a:rPr lang="en-US" dirty="0" smtClean="0"/>
              <a:t>	“Caesar Augustus issued a decree ...”  that  required everyone to go... “to his own town to register.”</a:t>
            </a:r>
            <a:endParaRPr lang="en-US" dirty="0"/>
          </a:p>
        </p:txBody>
      </p:sp>
      <p:pic>
        <p:nvPicPr>
          <p:cNvPr id="5122" name="Picture 2"/>
          <p:cNvPicPr>
            <a:picLocks noChangeAspect="1" noChangeArrowheads="1"/>
          </p:cNvPicPr>
          <p:nvPr/>
        </p:nvPicPr>
        <p:blipFill>
          <a:blip r:embed="rId2" cstate="print"/>
          <a:srcRect/>
          <a:stretch>
            <a:fillRect/>
          </a:stretch>
        </p:blipFill>
        <p:spPr bwMode="auto">
          <a:xfrm>
            <a:off x="0" y="3943804"/>
            <a:ext cx="9144000" cy="2914195"/>
          </a:xfrm>
          <a:prstGeom prst="rect">
            <a:avLst/>
          </a:prstGeom>
          <a:noFill/>
          <a:ln w="9525">
            <a:noFill/>
            <a:miter lim="800000"/>
            <a:headEnd/>
            <a:tailEnd/>
          </a:ln>
          <a:effectLst/>
        </p:spPr>
      </p:pic>
      <p:sp>
        <p:nvSpPr>
          <p:cNvPr id="4" name="TextBox 3"/>
          <p:cNvSpPr txBox="1"/>
          <p:nvPr/>
        </p:nvSpPr>
        <p:spPr>
          <a:xfrm>
            <a:off x="1915133" y="4319528"/>
            <a:ext cx="6828817" cy="2862322"/>
          </a:xfrm>
          <a:prstGeom prst="rect">
            <a:avLst/>
          </a:prstGeom>
          <a:noFill/>
        </p:spPr>
        <p:txBody>
          <a:bodyPr wrap="square" rtlCol="0">
            <a:spAutoFit/>
          </a:bodyPr>
          <a:lstStyle/>
          <a:p>
            <a:r>
              <a:rPr lang="en-US" sz="18000" b="1" dirty="0" smtClean="0">
                <a:solidFill>
                  <a:srgbClr val="FFFF00"/>
                </a:solidFill>
                <a:effectLst>
                  <a:outerShdw blurRad="38100" dist="101600" dir="2700000" algn="tl">
                    <a:srgbClr val="000000">
                      <a:alpha val="43137"/>
                    </a:srgbClr>
                  </a:outerShdw>
                </a:effectLst>
              </a:rPr>
              <a:t>WHY?</a:t>
            </a:r>
            <a:endParaRPr lang="en-US" sz="18000" b="1" dirty="0">
              <a:solidFill>
                <a:srgbClr val="FFFF00"/>
              </a:solidFill>
              <a:effectLst>
                <a:outerShdw blurRad="38100" dist="101600" dir="2700000" algn="tl">
                  <a:srgbClr val="000000">
                    <a:alpha val="43137"/>
                  </a:srgbClr>
                </a:outerShdw>
              </a:effectLst>
            </a:endParaRP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pPr algn="l"/>
            <a:r>
              <a:rPr lang="en-US" dirty="0" smtClean="0"/>
              <a:t>Because God controls Kings</a:t>
            </a:r>
            <a:endParaRPr lang="en-US" dirty="0"/>
          </a:p>
        </p:txBody>
      </p:sp>
      <p:sp>
        <p:nvSpPr>
          <p:cNvPr id="3" name="Content Placeholder 2"/>
          <p:cNvSpPr>
            <a:spLocks noGrp="1"/>
          </p:cNvSpPr>
          <p:nvPr>
            <p:ph idx="1"/>
          </p:nvPr>
        </p:nvSpPr>
        <p:spPr>
          <a:xfrm>
            <a:off x="457200" y="2609850"/>
            <a:ext cx="6191250" cy="4525963"/>
          </a:xfrm>
        </p:spPr>
        <p:txBody>
          <a:bodyPr/>
          <a:lstStyle/>
          <a:p>
            <a:r>
              <a:rPr lang="en-US" baseline="30000" dirty="0" smtClean="0"/>
              <a:t>	</a:t>
            </a:r>
            <a:r>
              <a:rPr lang="en-US" dirty="0" smtClean="0"/>
              <a:t>The king's heart is in the hand of the LORD; he directs it like a watercourse wherever he pleases. Proverbs 21:1</a:t>
            </a:r>
            <a:endParaRPr lang="en-US" dirty="0"/>
          </a:p>
        </p:txBody>
      </p:sp>
    </p:spTree>
  </p:cSld>
  <p:clrMapOvr>
    <a:masterClrMapping/>
  </p:clrMapOvr>
  <p:transition>
    <p:zoom/>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a:stretch>
            <a:fillRect/>
          </a:stretch>
        </p:blipFill>
        <p:spPr bwMode="auto">
          <a:xfrm>
            <a:off x="0" y="3943804"/>
            <a:ext cx="9144000" cy="2914195"/>
          </a:xfrm>
          <a:prstGeom prst="rect">
            <a:avLst/>
          </a:prstGeom>
          <a:noFill/>
          <a:ln w="9525">
            <a:noFill/>
            <a:miter lim="800000"/>
            <a:headEnd/>
            <a:tailEnd/>
          </a:ln>
          <a:effectLst/>
        </p:spPr>
      </p:pic>
      <p:sp>
        <p:nvSpPr>
          <p:cNvPr id="6" name="Title 5"/>
          <p:cNvSpPr>
            <a:spLocks noGrp="1"/>
          </p:cNvSpPr>
          <p:nvPr>
            <p:ph type="title"/>
          </p:nvPr>
        </p:nvSpPr>
        <p:spPr/>
        <p:txBody>
          <a:bodyPr/>
          <a:lstStyle/>
          <a:p>
            <a:pPr algn="l"/>
            <a:r>
              <a:rPr lang="en-US" dirty="0" smtClean="0"/>
              <a:t>Because it was </a:t>
            </a:r>
            <a:r>
              <a:rPr lang="en-US" dirty="0" err="1" smtClean="0"/>
              <a:t>prophecied</a:t>
            </a:r>
            <a:r>
              <a:rPr lang="en-US" dirty="0" smtClean="0"/>
              <a:t> </a:t>
            </a:r>
            <a:endParaRPr lang="en-US" dirty="0"/>
          </a:p>
        </p:txBody>
      </p:sp>
      <p:sp>
        <p:nvSpPr>
          <p:cNvPr id="3" name="Content Placeholder 2"/>
          <p:cNvSpPr>
            <a:spLocks noGrp="1"/>
          </p:cNvSpPr>
          <p:nvPr>
            <p:ph idx="1"/>
          </p:nvPr>
        </p:nvSpPr>
        <p:spPr>
          <a:xfrm>
            <a:off x="457200" y="1600200"/>
            <a:ext cx="6229350" cy="4525963"/>
          </a:xfrm>
        </p:spPr>
        <p:txBody>
          <a:bodyPr/>
          <a:lstStyle/>
          <a:p>
            <a:r>
              <a:rPr lang="en-US" baseline="30000" dirty="0" smtClean="0"/>
              <a:t>	</a:t>
            </a:r>
            <a:r>
              <a:rPr lang="en-US" dirty="0" smtClean="0"/>
              <a:t> </a:t>
            </a:r>
            <a:r>
              <a:rPr lang="en-US" baseline="30000" dirty="0" smtClean="0"/>
              <a:t>2</a:t>
            </a:r>
            <a:r>
              <a:rPr lang="en-US" dirty="0" smtClean="0"/>
              <a:t> "But you, Bethlehem </a:t>
            </a:r>
            <a:r>
              <a:rPr lang="en-US" dirty="0" err="1" smtClean="0"/>
              <a:t>Ephrathah</a:t>
            </a:r>
            <a:r>
              <a:rPr lang="en-US" dirty="0" smtClean="0"/>
              <a:t>, though you are small among the clans of Judah, out of you will come for me one who will be ruler over Israel, whose origins are from of old, from ancient times.” Micah 5:2 </a:t>
            </a:r>
            <a:endParaRPr lang="en-US" dirty="0"/>
          </a:p>
        </p:txBody>
      </p:sp>
    </p:spTree>
  </p:cSld>
  <p:clrMapOvr>
    <a:masterClrMapping/>
  </p:clrMapOvr>
  <p:transition>
    <p:zoom/>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print"/>
          <a:srcRect t="5833" b="1742"/>
          <a:stretch>
            <a:fillRect/>
          </a:stretch>
        </p:blipFill>
        <p:spPr bwMode="auto">
          <a:xfrm>
            <a:off x="4572000" y="0"/>
            <a:ext cx="4572000" cy="6856413"/>
          </a:xfrm>
          <a:prstGeom prst="rect">
            <a:avLst/>
          </a:prstGeom>
          <a:noFill/>
          <a:ln w="9525">
            <a:noFill/>
            <a:miter lim="800000"/>
            <a:headEnd/>
            <a:tailEnd/>
          </a:ln>
          <a:effectLst/>
        </p:spPr>
      </p:pic>
      <p:sp>
        <p:nvSpPr>
          <p:cNvPr id="11" name="Freeform 10"/>
          <p:cNvSpPr/>
          <p:nvPr/>
        </p:nvSpPr>
        <p:spPr>
          <a:xfrm>
            <a:off x="6472518" y="2411507"/>
            <a:ext cx="1954306" cy="1963270"/>
          </a:xfrm>
          <a:custGeom>
            <a:avLst/>
            <a:gdLst>
              <a:gd name="connsiteX0" fmla="*/ 1308847 w 1362635"/>
              <a:gd name="connsiteY0" fmla="*/ 215153 h 1317812"/>
              <a:gd name="connsiteX1" fmla="*/ 806824 w 1362635"/>
              <a:gd name="connsiteY1" fmla="*/ 0 h 1317812"/>
              <a:gd name="connsiteX2" fmla="*/ 340659 w 1362635"/>
              <a:gd name="connsiteY2" fmla="*/ 62753 h 1317812"/>
              <a:gd name="connsiteX3" fmla="*/ 0 w 1362635"/>
              <a:gd name="connsiteY3" fmla="*/ 1174377 h 1317812"/>
              <a:gd name="connsiteX4" fmla="*/ 591671 w 1362635"/>
              <a:gd name="connsiteY4" fmla="*/ 1317812 h 1317812"/>
              <a:gd name="connsiteX5" fmla="*/ 1192306 w 1362635"/>
              <a:gd name="connsiteY5" fmla="*/ 1272989 h 1317812"/>
              <a:gd name="connsiteX6" fmla="*/ 1326776 w 1362635"/>
              <a:gd name="connsiteY6" fmla="*/ 824753 h 1317812"/>
              <a:gd name="connsiteX7" fmla="*/ 1362635 w 1362635"/>
              <a:gd name="connsiteY7" fmla="*/ 259977 h 1317812"/>
              <a:gd name="connsiteX8" fmla="*/ 1362635 w 1362635"/>
              <a:gd name="connsiteY8" fmla="*/ 242047 h 1317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2635" h="1317812">
                <a:moveTo>
                  <a:pt x="1308847" y="215153"/>
                </a:moveTo>
                <a:lnTo>
                  <a:pt x="806824" y="0"/>
                </a:lnTo>
                <a:lnTo>
                  <a:pt x="340659" y="62753"/>
                </a:lnTo>
                <a:lnTo>
                  <a:pt x="0" y="1174377"/>
                </a:lnTo>
                <a:lnTo>
                  <a:pt x="591671" y="1317812"/>
                </a:lnTo>
                <a:lnTo>
                  <a:pt x="1192306" y="1272989"/>
                </a:lnTo>
                <a:lnTo>
                  <a:pt x="1326776" y="824753"/>
                </a:lnTo>
                <a:lnTo>
                  <a:pt x="1362635" y="259977"/>
                </a:lnTo>
                <a:lnTo>
                  <a:pt x="1362635" y="242047"/>
                </a:lnTo>
              </a:path>
            </a:pathLst>
          </a:custGeom>
          <a:solidFill>
            <a:srgbClr val="800000"/>
          </a:solidFill>
          <a:effectLst>
            <a:softEdge rad="317500"/>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 name="Title 1"/>
          <p:cNvSpPr>
            <a:spLocks noGrp="1"/>
          </p:cNvSpPr>
          <p:nvPr>
            <p:ph type="title"/>
          </p:nvPr>
        </p:nvSpPr>
        <p:spPr/>
        <p:txBody>
          <a:bodyPr/>
          <a:lstStyle/>
          <a:p>
            <a:pPr algn="l"/>
            <a:r>
              <a:rPr lang="en-US" dirty="0" smtClean="0"/>
              <a:t>So Joseph and Mary traveled</a:t>
            </a:r>
            <a:endParaRPr lang="en-US" dirty="0"/>
          </a:p>
        </p:txBody>
      </p:sp>
      <p:sp>
        <p:nvSpPr>
          <p:cNvPr id="12" name="Content Placeholder 11"/>
          <p:cNvSpPr>
            <a:spLocks noGrp="1"/>
          </p:cNvSpPr>
          <p:nvPr>
            <p:ph idx="1"/>
          </p:nvPr>
        </p:nvSpPr>
        <p:spPr>
          <a:xfrm>
            <a:off x="457200" y="1600200"/>
            <a:ext cx="6553200" cy="4525963"/>
          </a:xfrm>
        </p:spPr>
        <p:txBody>
          <a:bodyPr/>
          <a:lstStyle/>
          <a:p>
            <a:pPr>
              <a:lnSpc>
                <a:spcPts val="3800"/>
              </a:lnSpc>
            </a:pPr>
            <a:r>
              <a:rPr lang="en-US" dirty="0" smtClean="0"/>
              <a:t> </a:t>
            </a:r>
            <a:r>
              <a:rPr lang="en-US" baseline="30000" dirty="0" smtClean="0"/>
              <a:t>4</a:t>
            </a:r>
            <a:r>
              <a:rPr lang="en-US" dirty="0" smtClean="0"/>
              <a:t> So Joseph also went up from the town of Nazareth in Galilee to Judea, to Bethlehem the town of David, because he belonged to the house and line of David.</a:t>
            </a:r>
          </a:p>
          <a:p>
            <a:pPr>
              <a:lnSpc>
                <a:spcPts val="3800"/>
              </a:lnSpc>
            </a:pPr>
            <a:r>
              <a:rPr lang="en-US" dirty="0" smtClean="0"/>
              <a:t> </a:t>
            </a:r>
            <a:r>
              <a:rPr lang="en-US" baseline="30000" dirty="0" smtClean="0"/>
              <a:t>5</a:t>
            </a:r>
            <a:r>
              <a:rPr lang="en-US" dirty="0" smtClean="0"/>
              <a:t> He went there to register with Mary, who was pledged to be married to him and was expecting a child.</a:t>
            </a:r>
          </a:p>
          <a:p>
            <a:pPr>
              <a:lnSpc>
                <a:spcPts val="3800"/>
              </a:lnSpc>
            </a:pPr>
            <a:r>
              <a:rPr lang="en-US" dirty="0" smtClean="0"/>
              <a:t> </a:t>
            </a:r>
            <a:endParaRPr lang="en-US" dirty="0"/>
          </a:p>
        </p:txBody>
      </p:sp>
      <p:sp>
        <p:nvSpPr>
          <p:cNvPr id="6" name="6-Point Star 5"/>
          <p:cNvSpPr/>
          <p:nvPr/>
        </p:nvSpPr>
        <p:spPr>
          <a:xfrm>
            <a:off x="7677150" y="4591050"/>
            <a:ext cx="266700" cy="304800"/>
          </a:xfrm>
          <a:prstGeom prst="star6">
            <a:avLst/>
          </a:prstGeom>
          <a:solidFill>
            <a:srgbClr val="FFFF00"/>
          </a:solidFill>
          <a:ln w="38100">
            <a:solidFill>
              <a:srgbClr val="FF0000"/>
            </a:solidFill>
          </a:ln>
          <a:effectLst>
            <a:outerShdw blurRad="50800" dist="50800" dir="2700000" algn="ctr" rotWithShape="0">
              <a:schemeClr val="tx1">
                <a:alpha val="3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a:p>
        </p:txBody>
      </p:sp>
      <p:sp>
        <p:nvSpPr>
          <p:cNvPr id="7" name="6-Point Star 6"/>
          <p:cNvSpPr/>
          <p:nvPr/>
        </p:nvSpPr>
        <p:spPr>
          <a:xfrm>
            <a:off x="7677150" y="2305050"/>
            <a:ext cx="266700" cy="304800"/>
          </a:xfrm>
          <a:prstGeom prst="star6">
            <a:avLst/>
          </a:prstGeom>
          <a:solidFill>
            <a:srgbClr val="FFFF00"/>
          </a:solidFill>
          <a:ln w="38100">
            <a:solidFill>
              <a:srgbClr val="FF0000"/>
            </a:solidFill>
          </a:ln>
          <a:effectLst>
            <a:outerShdw blurRad="50800" dist="50800" dir="2700000" algn="ctr" rotWithShape="0">
              <a:schemeClr val="tx1">
                <a:alpha val="3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a:p>
        </p:txBody>
      </p:sp>
      <p:cxnSp>
        <p:nvCxnSpPr>
          <p:cNvPr id="9" name="Straight Arrow Connector 8"/>
          <p:cNvCxnSpPr>
            <a:stCxn id="7" idx="2"/>
            <a:endCxn id="6" idx="5"/>
          </p:cNvCxnSpPr>
          <p:nvPr/>
        </p:nvCxnSpPr>
        <p:spPr>
          <a:xfrm>
            <a:off x="7810500" y="2609850"/>
            <a:ext cx="0" cy="1981200"/>
          </a:xfrm>
          <a:prstGeom prst="straightConnector1">
            <a:avLst/>
          </a:prstGeom>
          <a:ln w="57150">
            <a:solidFill>
              <a:srgbClr val="FFFF00"/>
            </a:solidFill>
            <a:tailEnd type="arrow"/>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0" name="Freeform 9"/>
          <p:cNvSpPr/>
          <p:nvPr/>
        </p:nvSpPr>
        <p:spPr>
          <a:xfrm>
            <a:off x="7882215" y="2533650"/>
            <a:ext cx="463925" cy="2056279"/>
          </a:xfrm>
          <a:custGeom>
            <a:avLst/>
            <a:gdLst>
              <a:gd name="connsiteX0" fmla="*/ 0 w 647700"/>
              <a:gd name="connsiteY0" fmla="*/ 0 h 2038350"/>
              <a:gd name="connsiteX1" fmla="*/ 647700 w 647700"/>
              <a:gd name="connsiteY1" fmla="*/ 57150 h 2038350"/>
              <a:gd name="connsiteX2" fmla="*/ 514350 w 647700"/>
              <a:gd name="connsiteY2" fmla="*/ 1828800 h 2038350"/>
              <a:gd name="connsiteX3" fmla="*/ 152400 w 647700"/>
              <a:gd name="connsiteY3" fmla="*/ 1847850 h 2038350"/>
              <a:gd name="connsiteX4" fmla="*/ 76200 w 647700"/>
              <a:gd name="connsiteY4" fmla="*/ 2038350 h 2038350"/>
              <a:gd name="connsiteX0" fmla="*/ 0 w 647700"/>
              <a:gd name="connsiteY0" fmla="*/ 0 h 2038350"/>
              <a:gd name="connsiteX1" fmla="*/ 647700 w 647700"/>
              <a:gd name="connsiteY1" fmla="*/ 57150 h 2038350"/>
              <a:gd name="connsiteX2" fmla="*/ 514350 w 647700"/>
              <a:gd name="connsiteY2" fmla="*/ 1828800 h 2038350"/>
              <a:gd name="connsiteX3" fmla="*/ 143435 w 647700"/>
              <a:gd name="connsiteY3" fmla="*/ 1623733 h 2038350"/>
              <a:gd name="connsiteX4" fmla="*/ 76200 w 647700"/>
              <a:gd name="connsiteY4" fmla="*/ 2038350 h 2038350"/>
              <a:gd name="connsiteX0" fmla="*/ 0 w 647700"/>
              <a:gd name="connsiteY0" fmla="*/ 0 h 2038350"/>
              <a:gd name="connsiteX1" fmla="*/ 647700 w 647700"/>
              <a:gd name="connsiteY1" fmla="*/ 57150 h 2038350"/>
              <a:gd name="connsiteX2" fmla="*/ 478491 w 647700"/>
              <a:gd name="connsiteY2" fmla="*/ 1506071 h 2038350"/>
              <a:gd name="connsiteX3" fmla="*/ 143435 w 647700"/>
              <a:gd name="connsiteY3" fmla="*/ 1623733 h 2038350"/>
              <a:gd name="connsiteX4" fmla="*/ 76200 w 647700"/>
              <a:gd name="connsiteY4" fmla="*/ 2038350 h 2038350"/>
              <a:gd name="connsiteX0" fmla="*/ 0 w 513230"/>
              <a:gd name="connsiteY0" fmla="*/ 0 h 2038350"/>
              <a:gd name="connsiteX1" fmla="*/ 513230 w 513230"/>
              <a:gd name="connsiteY1" fmla="*/ 93009 h 2038350"/>
              <a:gd name="connsiteX2" fmla="*/ 478491 w 513230"/>
              <a:gd name="connsiteY2" fmla="*/ 1506071 h 2038350"/>
              <a:gd name="connsiteX3" fmla="*/ 143435 w 513230"/>
              <a:gd name="connsiteY3" fmla="*/ 1623733 h 2038350"/>
              <a:gd name="connsiteX4" fmla="*/ 76200 w 513230"/>
              <a:gd name="connsiteY4" fmla="*/ 2038350 h 2038350"/>
              <a:gd name="connsiteX0" fmla="*/ 0 w 478491"/>
              <a:gd name="connsiteY0" fmla="*/ 0 h 2038350"/>
              <a:gd name="connsiteX1" fmla="*/ 459442 w 478491"/>
              <a:gd name="connsiteY1" fmla="*/ 128868 h 2038350"/>
              <a:gd name="connsiteX2" fmla="*/ 478491 w 478491"/>
              <a:gd name="connsiteY2" fmla="*/ 1506071 h 2038350"/>
              <a:gd name="connsiteX3" fmla="*/ 143435 w 478491"/>
              <a:gd name="connsiteY3" fmla="*/ 1623733 h 2038350"/>
              <a:gd name="connsiteX4" fmla="*/ 76200 w 478491"/>
              <a:gd name="connsiteY4" fmla="*/ 2038350 h 2038350"/>
              <a:gd name="connsiteX0" fmla="*/ 0 w 459442"/>
              <a:gd name="connsiteY0" fmla="*/ 0 h 2038350"/>
              <a:gd name="connsiteX1" fmla="*/ 459442 w 459442"/>
              <a:gd name="connsiteY1" fmla="*/ 128868 h 2038350"/>
              <a:gd name="connsiteX2" fmla="*/ 433667 w 459442"/>
              <a:gd name="connsiteY2" fmla="*/ 1506071 h 2038350"/>
              <a:gd name="connsiteX3" fmla="*/ 143435 w 459442"/>
              <a:gd name="connsiteY3" fmla="*/ 1623733 h 2038350"/>
              <a:gd name="connsiteX4" fmla="*/ 76200 w 459442"/>
              <a:gd name="connsiteY4" fmla="*/ 2038350 h 2038350"/>
              <a:gd name="connsiteX0" fmla="*/ 4483 w 463925"/>
              <a:gd name="connsiteY0" fmla="*/ 0 h 2056279"/>
              <a:gd name="connsiteX1" fmla="*/ 463925 w 463925"/>
              <a:gd name="connsiteY1" fmla="*/ 128868 h 2056279"/>
              <a:gd name="connsiteX2" fmla="*/ 438150 w 463925"/>
              <a:gd name="connsiteY2" fmla="*/ 1506071 h 2056279"/>
              <a:gd name="connsiteX3" fmla="*/ 147918 w 463925"/>
              <a:gd name="connsiteY3" fmla="*/ 1623733 h 2056279"/>
              <a:gd name="connsiteX4" fmla="*/ 0 w 463925"/>
              <a:gd name="connsiteY4" fmla="*/ 2056279 h 20562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3925" h="2056279">
                <a:moveTo>
                  <a:pt x="4483" y="0"/>
                </a:moveTo>
                <a:lnTo>
                  <a:pt x="463925" y="128868"/>
                </a:lnTo>
                <a:lnTo>
                  <a:pt x="438150" y="1506071"/>
                </a:lnTo>
                <a:lnTo>
                  <a:pt x="147918" y="1623733"/>
                </a:lnTo>
                <a:lnTo>
                  <a:pt x="0" y="2056279"/>
                </a:lnTo>
              </a:path>
            </a:pathLst>
          </a:custGeom>
          <a:ln w="57150">
            <a:solidFill>
              <a:srgbClr val="FFFF00"/>
            </a:solidFill>
            <a:headEnd type="none" w="med" len="med"/>
            <a:tailEnd type="arrow"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xit" presetSubtype="10" fill="hold" nodeType="clickEffect">
                                  <p:stCondLst>
                                    <p:cond delay="0"/>
                                  </p:stCondLst>
                                  <p:childTnLst>
                                    <p:animEffect transition="out" filter="randombar(horizontal)">
                                      <p:cBhvr>
                                        <p:cTn id="11" dur="500"/>
                                        <p:tgtEl>
                                          <p:spTgt spid="9"/>
                                        </p:tgtEl>
                                      </p:cBhvr>
                                    </p:animEffect>
                                    <p:set>
                                      <p:cBhvr>
                                        <p:cTn id="12" dur="1" fill="hold">
                                          <p:stCondLst>
                                            <p:cond delay="499"/>
                                          </p:stCondLst>
                                        </p:cTn>
                                        <p:tgtEl>
                                          <p:spTgt spid="9"/>
                                        </p:tgtEl>
                                        <p:attrNameLst>
                                          <p:attrName>style.visibility</p:attrName>
                                        </p:attrNameLst>
                                      </p:cBhvr>
                                      <p:to>
                                        <p:strVal val="hidden"/>
                                      </p:to>
                                    </p:set>
                                  </p:childTnLst>
                                </p:cTn>
                              </p:par>
                              <p:par>
                                <p:cTn id="13" presetID="14" presetClass="entr" presetSubtype="1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randombar(horizontal)">
                                      <p:cBhvr>
                                        <p:cTn id="15" dur="500"/>
                                        <p:tgtEl>
                                          <p:spTgt spid="11"/>
                                        </p:tgtEl>
                                      </p:cBhvr>
                                    </p:animEffect>
                                  </p:childTnLst>
                                </p:cTn>
                              </p:par>
                            </p:childTnLst>
                          </p:cTn>
                        </p:par>
                        <p:par>
                          <p:cTn id="16" fill="hold">
                            <p:stCondLst>
                              <p:cond delay="500"/>
                            </p:stCondLst>
                            <p:childTnLst>
                              <p:par>
                                <p:cTn id="17" presetID="22" presetClass="entr" presetSubtype="1"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up)">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Arriving at the precise time</a:t>
            </a:r>
            <a:endParaRPr lang="en-US" dirty="0"/>
          </a:p>
        </p:txBody>
      </p:sp>
      <p:sp>
        <p:nvSpPr>
          <p:cNvPr id="3" name="Content Placeholder 2"/>
          <p:cNvSpPr>
            <a:spLocks noGrp="1"/>
          </p:cNvSpPr>
          <p:nvPr>
            <p:ph idx="1"/>
          </p:nvPr>
        </p:nvSpPr>
        <p:spPr>
          <a:xfrm>
            <a:off x="457200" y="2133600"/>
            <a:ext cx="6229350" cy="3992563"/>
          </a:xfrm>
        </p:spPr>
        <p:txBody>
          <a:bodyPr/>
          <a:lstStyle/>
          <a:p>
            <a:r>
              <a:rPr lang="en-US" baseline="30000" dirty="0" smtClean="0"/>
              <a:t>4</a:t>
            </a:r>
            <a:r>
              <a:rPr lang="en-US" dirty="0" smtClean="0"/>
              <a:t> But when the time had fully come, God sent his Son, born of a woman, born under law,</a:t>
            </a:r>
          </a:p>
          <a:p>
            <a:r>
              <a:rPr lang="en-US" dirty="0" smtClean="0"/>
              <a:t> </a:t>
            </a:r>
            <a:r>
              <a:rPr lang="en-US" baseline="30000" dirty="0" smtClean="0"/>
              <a:t>5</a:t>
            </a:r>
            <a:r>
              <a:rPr lang="en-US" dirty="0" smtClean="0"/>
              <a:t> to redeem those under law, that we might receive the full rights of sons.  Galatians 4:4-5</a:t>
            </a:r>
            <a:endParaRPr lang="en-US" dirty="0"/>
          </a:p>
        </p:txBody>
      </p:sp>
      <p:pic>
        <p:nvPicPr>
          <p:cNvPr id="5123" name="Picture 3"/>
          <p:cNvPicPr>
            <a:picLocks noChangeAspect="1" noChangeArrowheads="1"/>
          </p:cNvPicPr>
          <p:nvPr/>
        </p:nvPicPr>
        <p:blipFill>
          <a:blip r:embed="rId2" cstate="print"/>
          <a:srcRect r="29844" b="23311"/>
          <a:stretch>
            <a:fillRect/>
          </a:stretch>
        </p:blipFill>
        <p:spPr bwMode="auto">
          <a:xfrm>
            <a:off x="5133446" y="1120246"/>
            <a:ext cx="4010554" cy="5737754"/>
          </a:xfrm>
          <a:prstGeom prst="rect">
            <a:avLst/>
          </a:prstGeom>
          <a:noFill/>
          <a:ln w="9525">
            <a:noFill/>
            <a:miter lim="800000"/>
            <a:headEnd/>
            <a:tailEnd/>
          </a:ln>
          <a:effectLst/>
        </p:spPr>
      </p:pic>
    </p:spTree>
  </p:cSld>
  <p:clrMapOvr>
    <a:masterClrMapping/>
  </p:clrMapOvr>
  <p:transition>
    <p:zoom/>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Arriving at the precise time</a:t>
            </a:r>
            <a:endParaRPr lang="en-US" dirty="0"/>
          </a:p>
        </p:txBody>
      </p:sp>
      <p:pic>
        <p:nvPicPr>
          <p:cNvPr id="13" name="Picture 3"/>
          <p:cNvPicPr>
            <a:picLocks noChangeAspect="1" noChangeArrowheads="1"/>
          </p:cNvPicPr>
          <p:nvPr/>
        </p:nvPicPr>
        <p:blipFill>
          <a:blip r:embed="rId2" cstate="print"/>
          <a:srcRect r="29844" b="23311"/>
          <a:stretch>
            <a:fillRect/>
          </a:stretch>
        </p:blipFill>
        <p:spPr bwMode="auto">
          <a:xfrm>
            <a:off x="5133446" y="1120246"/>
            <a:ext cx="4010554" cy="5737754"/>
          </a:xfrm>
          <a:prstGeom prst="rect">
            <a:avLst/>
          </a:prstGeom>
          <a:noFill/>
          <a:ln w="9525">
            <a:noFill/>
            <a:miter lim="800000"/>
            <a:headEnd/>
            <a:tailEnd/>
          </a:ln>
          <a:effectLst/>
        </p:spPr>
      </p:pic>
      <p:pic>
        <p:nvPicPr>
          <p:cNvPr id="14" name="Picture 2"/>
          <p:cNvPicPr>
            <a:picLocks noChangeAspect="1" noChangeArrowheads="1"/>
          </p:cNvPicPr>
          <p:nvPr/>
        </p:nvPicPr>
        <p:blipFill>
          <a:blip r:embed="rId3" cstate="print"/>
          <a:srcRect/>
          <a:stretch>
            <a:fillRect/>
          </a:stretch>
        </p:blipFill>
        <p:spPr bwMode="auto">
          <a:xfrm>
            <a:off x="0" y="3943804"/>
            <a:ext cx="9144000" cy="2914195"/>
          </a:xfrm>
          <a:prstGeom prst="rect">
            <a:avLst/>
          </a:prstGeom>
          <a:noFill/>
          <a:ln w="9525">
            <a:noFill/>
            <a:miter lim="800000"/>
            <a:headEnd/>
            <a:tailEnd/>
          </a:ln>
          <a:effectLst/>
        </p:spPr>
      </p:pic>
      <p:sp>
        <p:nvSpPr>
          <p:cNvPr id="12" name="Content Placeholder 11"/>
          <p:cNvSpPr>
            <a:spLocks noGrp="1"/>
          </p:cNvSpPr>
          <p:nvPr>
            <p:ph idx="1"/>
          </p:nvPr>
        </p:nvSpPr>
        <p:spPr>
          <a:xfrm>
            <a:off x="457200" y="1600200"/>
            <a:ext cx="5774268" cy="4525963"/>
          </a:xfrm>
        </p:spPr>
        <p:txBody>
          <a:bodyPr/>
          <a:lstStyle/>
          <a:p>
            <a:pPr>
              <a:lnSpc>
                <a:spcPts val="3800"/>
              </a:lnSpc>
            </a:pPr>
            <a:r>
              <a:rPr lang="en-US" baseline="30000" dirty="0" smtClean="0"/>
              <a:t>6</a:t>
            </a:r>
            <a:r>
              <a:rPr lang="en-US" dirty="0" smtClean="0"/>
              <a:t> While they were there, the time came for the baby to be born,  </a:t>
            </a:r>
            <a:r>
              <a:rPr lang="en-US" baseline="30000" dirty="0" smtClean="0"/>
              <a:t>7</a:t>
            </a:r>
            <a:r>
              <a:rPr lang="en-US" dirty="0" smtClean="0"/>
              <a:t> and she gave birth to her firstborn, a son. She wrapped him in cloths and placed him in a manger, because there was no room for them in the inn.</a:t>
            </a:r>
          </a:p>
        </p:txBody>
      </p:sp>
    </p:spTree>
  </p:cSld>
  <p:clrMapOvr>
    <a:masterClrMapping/>
  </p:clrMapOvr>
  <p:transition>
    <p:zoom/>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Caesar was not the only king...</a:t>
            </a:r>
            <a:endParaRPr lang="en-US" dirty="0"/>
          </a:p>
        </p:txBody>
      </p:sp>
      <p:sp>
        <p:nvSpPr>
          <p:cNvPr id="3" name="Content Placeholder 2"/>
          <p:cNvSpPr>
            <a:spLocks noGrp="1"/>
          </p:cNvSpPr>
          <p:nvPr>
            <p:ph idx="1"/>
          </p:nvPr>
        </p:nvSpPr>
        <p:spPr/>
        <p:txBody>
          <a:bodyPr/>
          <a:lstStyle/>
          <a:p>
            <a:endParaRPr lang="en-US" dirty="0"/>
          </a:p>
        </p:txBody>
      </p:sp>
      <p:pic>
        <p:nvPicPr>
          <p:cNvPr id="5" name="Picture 4"/>
          <p:cNvPicPr>
            <a:picLocks noChangeAspect="1" noChangeArrowheads="1"/>
          </p:cNvPicPr>
          <p:nvPr/>
        </p:nvPicPr>
        <p:blipFill>
          <a:blip r:embed="rId2" cstate="print"/>
          <a:srcRect r="3447" b="21886"/>
          <a:stretch>
            <a:fillRect/>
          </a:stretch>
        </p:blipFill>
        <p:spPr bwMode="auto">
          <a:xfrm flipH="1">
            <a:off x="0" y="591670"/>
            <a:ext cx="5631484" cy="6266330"/>
          </a:xfrm>
          <a:prstGeom prst="rect">
            <a:avLst/>
          </a:prstGeom>
          <a:noFill/>
          <a:ln w="9525">
            <a:noFill/>
            <a:miter lim="800000"/>
            <a:headEnd/>
            <a:tailEnd/>
          </a:ln>
          <a:effectLst/>
        </p:spPr>
      </p:pic>
    </p:spTree>
  </p:cSld>
  <p:clrMapOvr>
    <a:masterClrMapping/>
  </p:clrMapOvr>
  <p:transition>
    <p:zoom/>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43920" y="3429000"/>
            <a:ext cx="5718874" cy="2763542"/>
          </a:xfrm>
        </p:spPr>
        <p:txBody>
          <a:bodyPr>
            <a:noAutofit/>
          </a:bodyPr>
          <a:lstStyle/>
          <a:p>
            <a:pPr>
              <a:lnSpc>
                <a:spcPts val="8000"/>
              </a:lnSpc>
            </a:pPr>
            <a:r>
              <a:rPr lang="en-US" sz="8800" dirty="0" smtClean="0">
                <a:solidFill>
                  <a:schemeClr val="accent6">
                    <a:lumMod val="20000"/>
                    <a:lumOff val="80000"/>
                  </a:schemeClr>
                </a:solidFill>
                <a:effectLst>
                  <a:outerShdw blurRad="38100" dist="76200" dir="2700000" algn="tl">
                    <a:srgbClr val="000000">
                      <a:alpha val="43137"/>
                    </a:srgbClr>
                  </a:outerShdw>
                </a:effectLst>
                <a:latin typeface="Pristina" pitchFamily="66" charset="0"/>
                <a:ea typeface="Change Tomorrow Today" pitchFamily="2" charset="0"/>
              </a:rPr>
              <a:t>Christmas &amp;</a:t>
            </a:r>
            <a:br>
              <a:rPr lang="en-US" sz="8800" dirty="0" smtClean="0">
                <a:solidFill>
                  <a:schemeClr val="accent6">
                    <a:lumMod val="20000"/>
                    <a:lumOff val="80000"/>
                  </a:schemeClr>
                </a:solidFill>
                <a:effectLst>
                  <a:outerShdw blurRad="38100" dist="76200" dir="2700000" algn="tl">
                    <a:srgbClr val="000000">
                      <a:alpha val="43137"/>
                    </a:srgbClr>
                  </a:outerShdw>
                </a:effectLst>
                <a:latin typeface="Pristina" pitchFamily="66" charset="0"/>
                <a:ea typeface="Change Tomorrow Today" pitchFamily="2" charset="0"/>
              </a:rPr>
            </a:br>
            <a:r>
              <a:rPr lang="en-US" sz="8800" dirty="0" smtClean="0">
                <a:solidFill>
                  <a:schemeClr val="accent6">
                    <a:lumMod val="20000"/>
                    <a:lumOff val="80000"/>
                  </a:schemeClr>
                </a:solidFill>
                <a:effectLst>
                  <a:outerShdw blurRad="38100" dist="76200" dir="2700000" algn="tl">
                    <a:srgbClr val="000000">
                      <a:alpha val="43137"/>
                    </a:srgbClr>
                  </a:outerShdw>
                </a:effectLst>
                <a:latin typeface="Pristina" pitchFamily="66" charset="0"/>
                <a:ea typeface="Change Tomorrow Today" pitchFamily="2" charset="0"/>
              </a:rPr>
              <a:t>Caesar's Whim</a:t>
            </a:r>
            <a:endParaRPr lang="en-US" sz="8800" dirty="0">
              <a:solidFill>
                <a:schemeClr val="accent6">
                  <a:lumMod val="20000"/>
                  <a:lumOff val="80000"/>
                </a:schemeClr>
              </a:solidFill>
              <a:effectLst>
                <a:outerShdw blurRad="38100" dist="76200" dir="2700000" algn="tl">
                  <a:srgbClr val="000000">
                    <a:alpha val="43137"/>
                  </a:srgbClr>
                </a:outerShdw>
              </a:effectLst>
              <a:latin typeface="Pristina" pitchFamily="66" charset="0"/>
              <a:ea typeface="Change Tomorrow Today" pitchFamily="2" charset="0"/>
            </a:endParaRPr>
          </a:p>
        </p:txBody>
      </p:sp>
    </p:spTree>
  </p:cSld>
  <p:clrMapOvr>
    <a:masterClrMapping/>
  </p:clrMapOvr>
  <p:transition>
    <p:zoom/>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cstate="print"/>
          <a:srcRect b="4369"/>
          <a:stretch>
            <a:fillRect/>
          </a:stretch>
        </p:blipFill>
        <p:spPr bwMode="auto">
          <a:xfrm>
            <a:off x="0" y="1854603"/>
            <a:ext cx="3950424" cy="5003397"/>
          </a:xfrm>
          <a:prstGeom prst="rect">
            <a:avLst/>
          </a:prstGeom>
          <a:noFill/>
          <a:ln w="9525">
            <a:noFill/>
            <a:miter lim="800000"/>
            <a:headEnd/>
            <a:tailEnd/>
          </a:ln>
          <a:effectLst/>
        </p:spPr>
      </p:pic>
      <p:sp>
        <p:nvSpPr>
          <p:cNvPr id="2" name="Title 1"/>
          <p:cNvSpPr>
            <a:spLocks noGrp="1"/>
          </p:cNvSpPr>
          <p:nvPr>
            <p:ph type="title"/>
          </p:nvPr>
        </p:nvSpPr>
        <p:spPr>
          <a:xfrm>
            <a:off x="723900" y="274638"/>
            <a:ext cx="7962900" cy="1143000"/>
          </a:xfrm>
        </p:spPr>
        <p:txBody>
          <a:bodyPr/>
          <a:lstStyle/>
          <a:p>
            <a:pPr algn="l"/>
            <a:r>
              <a:rPr lang="en-US" dirty="0" smtClean="0"/>
              <a:t>Pharaoh...</a:t>
            </a:r>
            <a:endParaRPr lang="en-US" dirty="0"/>
          </a:p>
        </p:txBody>
      </p:sp>
      <p:grpSp>
        <p:nvGrpSpPr>
          <p:cNvPr id="8" name="Group 7"/>
          <p:cNvGrpSpPr/>
          <p:nvPr/>
        </p:nvGrpSpPr>
        <p:grpSpPr>
          <a:xfrm>
            <a:off x="3249613" y="544513"/>
            <a:ext cx="5494337" cy="3252787"/>
            <a:chOff x="3249613" y="544513"/>
            <a:chExt cx="5494337" cy="3252787"/>
          </a:xfrm>
        </p:grpSpPr>
        <p:pic>
          <p:nvPicPr>
            <p:cNvPr id="1031" name="Picture 7"/>
            <p:cNvPicPr>
              <a:picLocks noChangeAspect="1" noChangeArrowheads="1"/>
            </p:cNvPicPr>
            <p:nvPr/>
          </p:nvPicPr>
          <p:blipFill>
            <a:blip r:embed="rId4" cstate="print"/>
            <a:srcRect/>
            <a:stretch>
              <a:fillRect/>
            </a:stretch>
          </p:blipFill>
          <p:spPr bwMode="auto">
            <a:xfrm>
              <a:off x="3249613" y="544513"/>
              <a:ext cx="5462587" cy="3252787"/>
            </a:xfrm>
            <a:prstGeom prst="rect">
              <a:avLst/>
            </a:prstGeom>
            <a:noFill/>
            <a:ln w="9525">
              <a:noFill/>
              <a:miter lim="800000"/>
              <a:headEnd/>
              <a:tailEnd/>
            </a:ln>
            <a:effectLst/>
          </p:spPr>
        </p:pic>
        <p:sp>
          <p:nvSpPr>
            <p:cNvPr id="11" name="TextBox 10"/>
            <p:cNvSpPr txBox="1"/>
            <p:nvPr/>
          </p:nvSpPr>
          <p:spPr>
            <a:xfrm>
              <a:off x="4171950" y="874455"/>
              <a:ext cx="4572000" cy="2554545"/>
            </a:xfrm>
            <a:prstGeom prst="rect">
              <a:avLst/>
            </a:prstGeom>
            <a:noFill/>
          </p:spPr>
          <p:txBody>
            <a:bodyPr wrap="square" rtlCol="0">
              <a:spAutoFit/>
            </a:bodyPr>
            <a:lstStyle/>
            <a:p>
              <a:r>
                <a:rPr lang="en-US" sz="3200" b="1" dirty="0" smtClean="0">
                  <a:latin typeface="Arial Narrow" pitchFamily="34" charset="0"/>
                </a:rPr>
                <a:t>Pharaoh had a dream:  ... seven cows, sleek and fat, ... </a:t>
              </a:r>
              <a:r>
                <a:rPr lang="en-US" sz="3200" b="1" baseline="30000" dirty="0" smtClean="0">
                  <a:latin typeface="Arial Narrow" pitchFamily="34" charset="0"/>
                </a:rPr>
                <a:t>3</a:t>
              </a:r>
              <a:r>
                <a:rPr lang="en-US" sz="3200" b="1" dirty="0" smtClean="0">
                  <a:latin typeface="Arial Narrow" pitchFamily="34" charset="0"/>
                </a:rPr>
                <a:t> After them, seven other cows, ugly and gaunt, </a:t>
              </a:r>
            </a:p>
            <a:p>
              <a:r>
                <a:rPr lang="en-US" sz="3200" b="1" dirty="0" smtClean="0">
                  <a:latin typeface="Arial Narrow" pitchFamily="34" charset="0"/>
                </a:rPr>
                <a:t> </a:t>
              </a:r>
              <a:endParaRPr lang="en-US" sz="3200" b="1" dirty="0">
                <a:latin typeface="Arial Narrow" pitchFamily="34" charset="0"/>
              </a:endParaRPr>
            </a:p>
          </p:txBody>
        </p:sp>
      </p:gr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cstate="print"/>
          <a:srcRect b="4369"/>
          <a:stretch>
            <a:fillRect/>
          </a:stretch>
        </p:blipFill>
        <p:spPr bwMode="auto">
          <a:xfrm>
            <a:off x="0" y="1854603"/>
            <a:ext cx="3950424" cy="5003397"/>
          </a:xfrm>
          <a:prstGeom prst="rect">
            <a:avLst/>
          </a:prstGeom>
          <a:noFill/>
          <a:ln w="9525">
            <a:noFill/>
            <a:miter lim="800000"/>
            <a:headEnd/>
            <a:tailEnd/>
          </a:ln>
          <a:effectLst/>
        </p:spPr>
      </p:pic>
      <p:sp>
        <p:nvSpPr>
          <p:cNvPr id="2" name="Title 1"/>
          <p:cNvSpPr>
            <a:spLocks noGrp="1"/>
          </p:cNvSpPr>
          <p:nvPr>
            <p:ph type="title"/>
          </p:nvPr>
        </p:nvSpPr>
        <p:spPr>
          <a:xfrm>
            <a:off x="723900" y="274638"/>
            <a:ext cx="7962900" cy="1143000"/>
          </a:xfrm>
        </p:spPr>
        <p:txBody>
          <a:bodyPr/>
          <a:lstStyle/>
          <a:p>
            <a:pPr algn="l"/>
            <a:r>
              <a:rPr lang="en-US" dirty="0" smtClean="0"/>
              <a:t>Pharaoh...</a:t>
            </a:r>
            <a:endParaRPr lang="en-US" dirty="0"/>
          </a:p>
        </p:txBody>
      </p:sp>
      <p:pic>
        <p:nvPicPr>
          <p:cNvPr id="1031" name="Picture 7"/>
          <p:cNvPicPr>
            <a:picLocks noChangeAspect="1" noChangeArrowheads="1"/>
          </p:cNvPicPr>
          <p:nvPr/>
        </p:nvPicPr>
        <p:blipFill>
          <a:blip r:embed="rId4" cstate="print"/>
          <a:srcRect/>
          <a:stretch>
            <a:fillRect/>
          </a:stretch>
        </p:blipFill>
        <p:spPr bwMode="auto">
          <a:xfrm>
            <a:off x="3249613" y="544513"/>
            <a:ext cx="5462587" cy="3252787"/>
          </a:xfrm>
          <a:prstGeom prst="rect">
            <a:avLst/>
          </a:prstGeom>
          <a:noFill/>
          <a:ln w="9525">
            <a:noFill/>
            <a:miter lim="800000"/>
            <a:headEnd/>
            <a:tailEnd/>
          </a:ln>
          <a:effectLst/>
        </p:spPr>
      </p:pic>
      <p:sp>
        <p:nvSpPr>
          <p:cNvPr id="11" name="TextBox 10"/>
          <p:cNvSpPr txBox="1"/>
          <p:nvPr/>
        </p:nvSpPr>
        <p:spPr>
          <a:xfrm>
            <a:off x="4095750" y="1009650"/>
            <a:ext cx="4400550" cy="2062103"/>
          </a:xfrm>
          <a:prstGeom prst="rect">
            <a:avLst/>
          </a:prstGeom>
          <a:noFill/>
        </p:spPr>
        <p:txBody>
          <a:bodyPr wrap="square" rtlCol="0">
            <a:spAutoFit/>
          </a:bodyPr>
          <a:lstStyle/>
          <a:p>
            <a:r>
              <a:rPr lang="en-US" sz="3200" b="1" baseline="30000" dirty="0" smtClean="0">
                <a:latin typeface="Arial Narrow" pitchFamily="34" charset="0"/>
              </a:rPr>
              <a:t>4</a:t>
            </a:r>
            <a:r>
              <a:rPr lang="en-US" sz="3200" b="1" dirty="0" smtClean="0">
                <a:latin typeface="Arial Narrow" pitchFamily="34" charset="0"/>
              </a:rPr>
              <a:t> And the cows that were ugly and gaunt ate up the seven sleek, fat cows. </a:t>
            </a:r>
          </a:p>
          <a:p>
            <a:pPr algn="ctr"/>
            <a:r>
              <a:rPr lang="en-US" sz="3200" b="1" dirty="0" smtClean="0">
                <a:latin typeface="Arial Narrow" pitchFamily="34" charset="0"/>
              </a:rPr>
              <a:t>Gen 41:2-4  </a:t>
            </a:r>
            <a:endParaRPr lang="en-US" sz="3200" b="1" dirty="0">
              <a:latin typeface="Arial Narrow" pitchFamily="34" charset="0"/>
            </a:endParaRPr>
          </a:p>
        </p:txBody>
      </p:sp>
      <p:pic>
        <p:nvPicPr>
          <p:cNvPr id="8" name="Picture 3"/>
          <p:cNvPicPr>
            <a:picLocks noChangeAspect="1" noChangeArrowheads="1"/>
          </p:cNvPicPr>
          <p:nvPr/>
        </p:nvPicPr>
        <p:blipFill>
          <a:blip r:embed="rId5" cstate="print"/>
          <a:srcRect r="18391" b="23420"/>
          <a:stretch>
            <a:fillRect/>
          </a:stretch>
        </p:blipFill>
        <p:spPr bwMode="auto">
          <a:xfrm>
            <a:off x="5531898" y="4464426"/>
            <a:ext cx="3612102" cy="2393574"/>
          </a:xfrm>
          <a:prstGeom prst="rect">
            <a:avLst/>
          </a:prstGeom>
          <a:noFill/>
          <a:ln w="9525">
            <a:noFill/>
            <a:miter lim="800000"/>
            <a:headEnd/>
            <a:tailEnd/>
          </a:ln>
          <a:effectLst/>
        </p:spPr>
      </p:pic>
    </p:spTree>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2" name="Picture 2"/>
          <p:cNvPicPr>
            <a:picLocks noChangeAspect="1" noChangeArrowheads="1"/>
          </p:cNvPicPr>
          <p:nvPr/>
        </p:nvPicPr>
        <p:blipFill>
          <a:blip r:embed="rId3" cstate="print"/>
          <a:srcRect r="10014" b="25245"/>
          <a:stretch>
            <a:fillRect/>
          </a:stretch>
        </p:blipFill>
        <p:spPr bwMode="auto">
          <a:xfrm>
            <a:off x="0" y="1160462"/>
            <a:ext cx="9144000" cy="5697538"/>
          </a:xfrm>
          <a:prstGeom prst="rect">
            <a:avLst/>
          </a:prstGeom>
          <a:noFill/>
          <a:ln w="9525">
            <a:noFill/>
            <a:miter lim="800000"/>
            <a:headEnd/>
            <a:tailEnd/>
          </a:ln>
          <a:effectLst/>
        </p:spPr>
      </p:pic>
      <p:sp>
        <p:nvSpPr>
          <p:cNvPr id="2" name="Title 1"/>
          <p:cNvSpPr>
            <a:spLocks noGrp="1"/>
          </p:cNvSpPr>
          <p:nvPr>
            <p:ph type="title"/>
          </p:nvPr>
        </p:nvSpPr>
        <p:spPr>
          <a:xfrm>
            <a:off x="723900" y="274638"/>
            <a:ext cx="7962900" cy="1143000"/>
          </a:xfrm>
        </p:spPr>
        <p:txBody>
          <a:bodyPr/>
          <a:lstStyle/>
          <a:p>
            <a:pPr algn="l"/>
            <a:r>
              <a:rPr lang="en-US" dirty="0" smtClean="0"/>
              <a:t>Pharaoh...</a:t>
            </a:r>
            <a:endParaRPr lang="en-US" dirty="0"/>
          </a:p>
        </p:txBody>
      </p:sp>
      <p:sp>
        <p:nvSpPr>
          <p:cNvPr id="7" name="Content Placeholder 2"/>
          <p:cNvSpPr txBox="1">
            <a:spLocks/>
          </p:cNvSpPr>
          <p:nvPr/>
        </p:nvSpPr>
        <p:spPr>
          <a:xfrm>
            <a:off x="400050" y="1257300"/>
            <a:ext cx="8153400" cy="4705350"/>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ts val="3800"/>
              </a:lnSpc>
              <a:spcBef>
                <a:spcPct val="20000"/>
              </a:spcBef>
              <a:spcAft>
                <a:spcPts val="0"/>
              </a:spcAft>
              <a:buClrTx/>
              <a:buSzTx/>
              <a:buFont typeface="Arial" pitchFamily="34" charset="0"/>
              <a:buNone/>
              <a:tabLst/>
              <a:defRPr/>
            </a:pPr>
            <a:r>
              <a:rPr kumimoji="0" lang="en-US" sz="3600" b="1" i="0" u="none" strike="noStrike" kern="1200" cap="none" spc="0" normalizeH="0" baseline="0" noProof="0" dirty="0" smtClean="0">
                <a:ln>
                  <a:noFill/>
                </a:ln>
                <a:solidFill>
                  <a:schemeClr val="accent6">
                    <a:lumMod val="20000"/>
                    <a:lumOff val="80000"/>
                  </a:schemeClr>
                </a:solidFill>
                <a:effectLst>
                  <a:outerShdw blurRad="38100" dist="38100" dir="2700000" algn="tl">
                    <a:srgbClr val="000000">
                      <a:alpha val="43137"/>
                    </a:srgbClr>
                  </a:outerShdw>
                </a:effectLst>
                <a:uLnTx/>
                <a:uFillTx/>
                <a:latin typeface="Arial Narrow" pitchFamily="34" charset="0"/>
                <a:ea typeface="+mn-ea"/>
                <a:cs typeface="+mn-cs"/>
              </a:rPr>
              <a:t>	You intended to harm me, but God intended it for good to accomplish what is now being done, </a:t>
            </a:r>
            <a:br>
              <a:rPr kumimoji="0" lang="en-US" sz="3600" b="1" i="0" u="none" strike="noStrike" kern="1200" cap="none" spc="0" normalizeH="0" baseline="0" noProof="0" dirty="0" smtClean="0">
                <a:ln>
                  <a:noFill/>
                </a:ln>
                <a:solidFill>
                  <a:schemeClr val="accent6">
                    <a:lumMod val="20000"/>
                    <a:lumOff val="80000"/>
                  </a:schemeClr>
                </a:solidFill>
                <a:effectLst>
                  <a:outerShdw blurRad="38100" dist="38100" dir="2700000" algn="tl">
                    <a:srgbClr val="000000">
                      <a:alpha val="43137"/>
                    </a:srgbClr>
                  </a:outerShdw>
                </a:effectLst>
                <a:uLnTx/>
                <a:uFillTx/>
                <a:latin typeface="Arial Narrow" pitchFamily="34" charset="0"/>
                <a:ea typeface="+mn-ea"/>
                <a:cs typeface="+mn-cs"/>
              </a:rPr>
            </a:br>
            <a:r>
              <a:rPr kumimoji="0" lang="en-US" sz="3600" b="1" i="0" u="none" strike="noStrike" kern="1200" cap="none" spc="0" normalizeH="0" baseline="0" noProof="0" dirty="0" smtClean="0">
                <a:ln>
                  <a:noFill/>
                </a:ln>
                <a:solidFill>
                  <a:schemeClr val="accent6">
                    <a:lumMod val="20000"/>
                    <a:lumOff val="80000"/>
                  </a:schemeClr>
                </a:solidFill>
                <a:effectLst>
                  <a:outerShdw blurRad="38100" dist="38100" dir="2700000" algn="tl">
                    <a:srgbClr val="000000">
                      <a:alpha val="43137"/>
                    </a:srgbClr>
                  </a:outerShdw>
                </a:effectLst>
                <a:uLnTx/>
                <a:uFillTx/>
                <a:latin typeface="Arial Narrow" pitchFamily="34" charset="0"/>
                <a:ea typeface="+mn-ea"/>
                <a:cs typeface="+mn-cs"/>
              </a:rPr>
              <a:t>the </a:t>
            </a:r>
            <a:r>
              <a:rPr kumimoji="0" lang="en-US" sz="3600" b="1" i="0" u="sng" strike="noStrike" kern="1200" cap="none" spc="0" normalizeH="0" baseline="0" noProof="0" dirty="0" smtClean="0">
                <a:ln>
                  <a:noFill/>
                </a:ln>
                <a:solidFill>
                  <a:schemeClr val="accent6">
                    <a:lumMod val="20000"/>
                    <a:lumOff val="80000"/>
                  </a:schemeClr>
                </a:solidFill>
                <a:effectLst>
                  <a:outerShdw blurRad="38100" dist="38100" dir="2700000" algn="tl">
                    <a:srgbClr val="000000">
                      <a:alpha val="43137"/>
                    </a:srgbClr>
                  </a:outerShdw>
                </a:effectLst>
                <a:uLnTx/>
                <a:uFillTx/>
                <a:latin typeface="Arial Narrow" pitchFamily="34" charset="0"/>
                <a:ea typeface="+mn-ea"/>
                <a:cs typeface="+mn-cs"/>
              </a:rPr>
              <a:t>saving</a:t>
            </a:r>
            <a:r>
              <a:rPr kumimoji="0" lang="en-US" sz="3600" b="1" i="0" u="none" strike="noStrike" kern="1200" cap="none" spc="0" normalizeH="0" baseline="0" noProof="0" dirty="0" smtClean="0">
                <a:ln>
                  <a:noFill/>
                </a:ln>
                <a:solidFill>
                  <a:schemeClr val="accent6">
                    <a:lumMod val="20000"/>
                    <a:lumOff val="80000"/>
                  </a:schemeClr>
                </a:solidFill>
                <a:effectLst>
                  <a:outerShdw blurRad="38100" dist="38100" dir="2700000" algn="tl">
                    <a:srgbClr val="000000">
                      <a:alpha val="43137"/>
                    </a:srgbClr>
                  </a:outerShdw>
                </a:effectLst>
                <a:uLnTx/>
                <a:uFillTx/>
                <a:latin typeface="Arial Narrow" pitchFamily="34" charset="0"/>
                <a:ea typeface="+mn-ea"/>
                <a:cs typeface="+mn-cs"/>
              </a:rPr>
              <a:t> </a:t>
            </a:r>
            <a:br>
              <a:rPr kumimoji="0" lang="en-US" sz="3600" b="1" i="0" u="none" strike="noStrike" kern="1200" cap="none" spc="0" normalizeH="0" baseline="0" noProof="0" dirty="0" smtClean="0">
                <a:ln>
                  <a:noFill/>
                </a:ln>
                <a:solidFill>
                  <a:schemeClr val="accent6">
                    <a:lumMod val="20000"/>
                    <a:lumOff val="80000"/>
                  </a:schemeClr>
                </a:solidFill>
                <a:effectLst>
                  <a:outerShdw blurRad="38100" dist="38100" dir="2700000" algn="tl">
                    <a:srgbClr val="000000">
                      <a:alpha val="43137"/>
                    </a:srgbClr>
                  </a:outerShdw>
                </a:effectLst>
                <a:uLnTx/>
                <a:uFillTx/>
                <a:latin typeface="Arial Narrow" pitchFamily="34" charset="0"/>
                <a:ea typeface="+mn-ea"/>
                <a:cs typeface="+mn-cs"/>
              </a:rPr>
            </a:br>
            <a:r>
              <a:rPr kumimoji="0" lang="en-US" sz="3600" b="1" i="0" u="none" strike="noStrike" kern="1200" cap="none" spc="0" normalizeH="0" baseline="0" noProof="0" dirty="0" smtClean="0">
                <a:ln>
                  <a:noFill/>
                </a:ln>
                <a:solidFill>
                  <a:schemeClr val="accent6">
                    <a:lumMod val="20000"/>
                    <a:lumOff val="80000"/>
                  </a:schemeClr>
                </a:solidFill>
                <a:effectLst>
                  <a:outerShdw blurRad="38100" dist="38100" dir="2700000" algn="tl">
                    <a:srgbClr val="000000">
                      <a:alpha val="43137"/>
                    </a:srgbClr>
                  </a:outerShdw>
                </a:effectLst>
                <a:uLnTx/>
                <a:uFillTx/>
                <a:latin typeface="Arial Narrow" pitchFamily="34" charset="0"/>
                <a:ea typeface="+mn-ea"/>
                <a:cs typeface="+mn-cs"/>
              </a:rPr>
              <a:t>of many </a:t>
            </a:r>
            <a:br>
              <a:rPr kumimoji="0" lang="en-US" sz="3600" b="1" i="0" u="none" strike="noStrike" kern="1200" cap="none" spc="0" normalizeH="0" baseline="0" noProof="0" dirty="0" smtClean="0">
                <a:ln>
                  <a:noFill/>
                </a:ln>
                <a:solidFill>
                  <a:schemeClr val="accent6">
                    <a:lumMod val="20000"/>
                    <a:lumOff val="80000"/>
                  </a:schemeClr>
                </a:solidFill>
                <a:effectLst>
                  <a:outerShdw blurRad="38100" dist="38100" dir="2700000" algn="tl">
                    <a:srgbClr val="000000">
                      <a:alpha val="43137"/>
                    </a:srgbClr>
                  </a:outerShdw>
                </a:effectLst>
                <a:uLnTx/>
                <a:uFillTx/>
                <a:latin typeface="Arial Narrow" pitchFamily="34" charset="0"/>
                <a:ea typeface="+mn-ea"/>
                <a:cs typeface="+mn-cs"/>
              </a:rPr>
            </a:br>
            <a:r>
              <a:rPr kumimoji="0" lang="en-US" sz="3600" b="1" i="0" u="none" strike="noStrike" kern="1200" cap="none" spc="0" normalizeH="0" baseline="0" noProof="0" dirty="0" smtClean="0">
                <a:ln>
                  <a:noFill/>
                </a:ln>
                <a:solidFill>
                  <a:schemeClr val="accent6">
                    <a:lumMod val="20000"/>
                    <a:lumOff val="80000"/>
                  </a:schemeClr>
                </a:solidFill>
                <a:effectLst>
                  <a:outerShdw blurRad="38100" dist="38100" dir="2700000" algn="tl">
                    <a:srgbClr val="000000">
                      <a:alpha val="43137"/>
                    </a:srgbClr>
                  </a:outerShdw>
                </a:effectLst>
                <a:uLnTx/>
                <a:uFillTx/>
                <a:latin typeface="Arial Narrow" pitchFamily="34" charset="0"/>
                <a:ea typeface="+mn-ea"/>
                <a:cs typeface="+mn-cs"/>
              </a:rPr>
              <a:t>lives. </a:t>
            </a:r>
            <a:br>
              <a:rPr kumimoji="0" lang="en-US" sz="3600" b="1" i="0" u="none" strike="noStrike" kern="1200" cap="none" spc="0" normalizeH="0" baseline="0" noProof="0" dirty="0" smtClean="0">
                <a:ln>
                  <a:noFill/>
                </a:ln>
                <a:solidFill>
                  <a:schemeClr val="accent6">
                    <a:lumMod val="20000"/>
                    <a:lumOff val="80000"/>
                  </a:schemeClr>
                </a:solidFill>
                <a:effectLst>
                  <a:outerShdw blurRad="38100" dist="38100" dir="2700000" algn="tl">
                    <a:srgbClr val="000000">
                      <a:alpha val="43137"/>
                    </a:srgbClr>
                  </a:outerShdw>
                </a:effectLst>
                <a:uLnTx/>
                <a:uFillTx/>
                <a:latin typeface="Arial Narrow" pitchFamily="34" charset="0"/>
                <a:ea typeface="+mn-ea"/>
                <a:cs typeface="+mn-cs"/>
              </a:rPr>
            </a:br>
            <a:r>
              <a:rPr kumimoji="0" lang="en-US" sz="3600" b="1" i="0" u="none" strike="noStrike" kern="1200" cap="none" spc="0" normalizeH="0" baseline="0" noProof="0" dirty="0" smtClean="0">
                <a:ln>
                  <a:noFill/>
                </a:ln>
                <a:solidFill>
                  <a:schemeClr val="accent6">
                    <a:lumMod val="20000"/>
                    <a:lumOff val="80000"/>
                  </a:schemeClr>
                </a:solidFill>
                <a:effectLst>
                  <a:outerShdw blurRad="38100" dist="38100" dir="2700000" algn="tl">
                    <a:srgbClr val="000000">
                      <a:alpha val="43137"/>
                    </a:srgbClr>
                  </a:outerShdw>
                </a:effectLst>
                <a:uLnTx/>
                <a:uFillTx/>
                <a:latin typeface="Arial Narrow" pitchFamily="34" charset="0"/>
                <a:ea typeface="+mn-ea"/>
                <a:cs typeface="+mn-cs"/>
              </a:rPr>
              <a:t>Gen 50:20</a:t>
            </a:r>
            <a:endParaRPr kumimoji="0" lang="en-US" sz="3600" b="1" i="0" u="none" strike="noStrike" kern="1200" cap="none" spc="0" normalizeH="0" baseline="0" noProof="0" dirty="0">
              <a:ln>
                <a:noFill/>
              </a:ln>
              <a:solidFill>
                <a:schemeClr val="accent6">
                  <a:lumMod val="20000"/>
                  <a:lumOff val="80000"/>
                </a:schemeClr>
              </a:solidFill>
              <a:effectLst>
                <a:outerShdw blurRad="38100" dist="38100" dir="2700000" algn="tl">
                  <a:srgbClr val="000000">
                    <a:alpha val="43137"/>
                  </a:srgbClr>
                </a:outerShdw>
              </a:effectLst>
              <a:uLnTx/>
              <a:uFillTx/>
              <a:latin typeface="Arial Narrow" pitchFamily="34" charset="0"/>
              <a:ea typeface="+mn-ea"/>
              <a:cs typeface="+mn-cs"/>
            </a:endParaRPr>
          </a:p>
        </p:txBody>
      </p:sp>
    </p:spTree>
  </p:cSld>
  <p:clrMapOvr>
    <a:masterClrMapping/>
  </p:clrMapOvr>
  <p:transition>
    <p:zoom/>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cstate="print"/>
          <a:srcRect b="4369"/>
          <a:stretch>
            <a:fillRect/>
          </a:stretch>
        </p:blipFill>
        <p:spPr bwMode="auto">
          <a:xfrm>
            <a:off x="0" y="1854603"/>
            <a:ext cx="3950424" cy="5003397"/>
          </a:xfrm>
          <a:prstGeom prst="rect">
            <a:avLst/>
          </a:prstGeom>
          <a:noFill/>
          <a:ln w="9525">
            <a:noFill/>
            <a:miter lim="800000"/>
            <a:headEnd/>
            <a:tailEnd/>
          </a:ln>
          <a:effectLst/>
        </p:spPr>
      </p:pic>
      <p:sp>
        <p:nvSpPr>
          <p:cNvPr id="2" name="Title 1"/>
          <p:cNvSpPr>
            <a:spLocks noGrp="1"/>
          </p:cNvSpPr>
          <p:nvPr>
            <p:ph type="title"/>
          </p:nvPr>
        </p:nvSpPr>
        <p:spPr>
          <a:xfrm>
            <a:off x="723900" y="274638"/>
            <a:ext cx="7962900" cy="1143000"/>
          </a:xfrm>
        </p:spPr>
        <p:txBody>
          <a:bodyPr/>
          <a:lstStyle/>
          <a:p>
            <a:pPr algn="l"/>
            <a:r>
              <a:rPr lang="en-US" dirty="0" smtClean="0"/>
              <a:t>Pharaoh...</a:t>
            </a:r>
            <a:endParaRPr lang="en-US" dirty="0"/>
          </a:p>
        </p:txBody>
      </p:sp>
      <p:pic>
        <p:nvPicPr>
          <p:cNvPr id="1031" name="Picture 7"/>
          <p:cNvPicPr>
            <a:picLocks noChangeAspect="1" noChangeArrowheads="1"/>
          </p:cNvPicPr>
          <p:nvPr/>
        </p:nvPicPr>
        <p:blipFill>
          <a:blip r:embed="rId4" cstate="print"/>
          <a:srcRect/>
          <a:stretch>
            <a:fillRect/>
          </a:stretch>
        </p:blipFill>
        <p:spPr bwMode="auto">
          <a:xfrm>
            <a:off x="3249613" y="544513"/>
            <a:ext cx="5462587" cy="3252787"/>
          </a:xfrm>
          <a:prstGeom prst="rect">
            <a:avLst/>
          </a:prstGeom>
          <a:noFill/>
          <a:ln w="9525">
            <a:noFill/>
            <a:miter lim="800000"/>
            <a:headEnd/>
            <a:tailEnd/>
          </a:ln>
          <a:effectLst/>
        </p:spPr>
      </p:pic>
      <p:sp>
        <p:nvSpPr>
          <p:cNvPr id="11" name="TextBox 10"/>
          <p:cNvSpPr txBox="1"/>
          <p:nvPr/>
        </p:nvSpPr>
        <p:spPr>
          <a:xfrm>
            <a:off x="4019550" y="1447800"/>
            <a:ext cx="4400550" cy="1077218"/>
          </a:xfrm>
          <a:prstGeom prst="rect">
            <a:avLst/>
          </a:prstGeom>
          <a:noFill/>
        </p:spPr>
        <p:txBody>
          <a:bodyPr wrap="square" rtlCol="0">
            <a:spAutoFit/>
          </a:bodyPr>
          <a:lstStyle/>
          <a:p>
            <a:pPr algn="ctr"/>
            <a:r>
              <a:rPr lang="en-US" sz="3200" b="1" dirty="0" smtClean="0">
                <a:latin typeface="Arial Narrow" pitchFamily="34" charset="0"/>
              </a:rPr>
              <a:t>Pharaoh had a dream: Gen 41:1 </a:t>
            </a:r>
            <a:endParaRPr lang="en-US" sz="3200" b="1" dirty="0">
              <a:latin typeface="Arial Narrow" pitchFamily="34" charset="0"/>
            </a:endParaRPr>
          </a:p>
        </p:txBody>
      </p:sp>
      <p:sp>
        <p:nvSpPr>
          <p:cNvPr id="6" name="Content Placeholder 2"/>
          <p:cNvSpPr>
            <a:spLocks noGrp="1"/>
          </p:cNvSpPr>
          <p:nvPr>
            <p:ph idx="1"/>
          </p:nvPr>
        </p:nvSpPr>
        <p:spPr>
          <a:xfrm>
            <a:off x="3564138" y="4705350"/>
            <a:ext cx="5429250" cy="1058863"/>
          </a:xfrm>
        </p:spPr>
        <p:txBody>
          <a:bodyPr/>
          <a:lstStyle/>
          <a:p>
            <a:pPr algn="ctr"/>
            <a:r>
              <a:rPr lang="en-US" dirty="0" smtClean="0"/>
              <a:t>God used Pharaoh’s dream </a:t>
            </a:r>
            <a:br>
              <a:rPr lang="en-US" dirty="0" smtClean="0"/>
            </a:br>
            <a:r>
              <a:rPr lang="en-US" dirty="0" smtClean="0"/>
              <a:t>to fulfill His promise </a:t>
            </a:r>
            <a:br>
              <a:rPr lang="en-US" dirty="0" smtClean="0"/>
            </a:br>
            <a:r>
              <a:rPr lang="en-US" dirty="0" smtClean="0"/>
              <a:t>to save His people.</a:t>
            </a:r>
            <a:endParaRPr lang="en-US" dirty="0"/>
          </a:p>
        </p:txBody>
      </p:sp>
    </p:spTree>
  </p:cSld>
  <p:clrMapOvr>
    <a:masterClrMapping/>
  </p:clrMapOvr>
  <p:transition>
    <p:zoom/>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3900" y="274638"/>
            <a:ext cx="7962900" cy="1143000"/>
          </a:xfrm>
        </p:spPr>
        <p:txBody>
          <a:bodyPr/>
          <a:lstStyle/>
          <a:p>
            <a:pPr algn="l"/>
            <a:r>
              <a:rPr lang="en-US" dirty="0" smtClean="0"/>
              <a:t>Xerxes ... Sleepless night ...</a:t>
            </a:r>
            <a:endParaRPr lang="en-US" dirty="0"/>
          </a:p>
        </p:txBody>
      </p:sp>
      <p:pic>
        <p:nvPicPr>
          <p:cNvPr id="4097" name="Picture 1"/>
          <p:cNvPicPr>
            <a:picLocks noChangeAspect="1" noChangeArrowheads="1"/>
          </p:cNvPicPr>
          <p:nvPr/>
        </p:nvPicPr>
        <p:blipFill>
          <a:blip r:embed="rId2" cstate="print"/>
          <a:srcRect r="12942" b="50000"/>
          <a:stretch>
            <a:fillRect/>
          </a:stretch>
        </p:blipFill>
        <p:spPr bwMode="auto">
          <a:xfrm flipH="1">
            <a:off x="0" y="1952228"/>
            <a:ext cx="6278988" cy="4905772"/>
          </a:xfrm>
          <a:prstGeom prst="rect">
            <a:avLst/>
          </a:prstGeom>
          <a:noFill/>
          <a:ln w="9525">
            <a:noFill/>
            <a:miter lim="800000"/>
            <a:headEnd/>
            <a:tailEnd/>
          </a:ln>
          <a:effectLst/>
        </p:spPr>
      </p:pic>
      <p:sp>
        <p:nvSpPr>
          <p:cNvPr id="5" name="Content Placeholder 4"/>
          <p:cNvSpPr>
            <a:spLocks noGrp="1"/>
          </p:cNvSpPr>
          <p:nvPr>
            <p:ph idx="1"/>
          </p:nvPr>
        </p:nvSpPr>
        <p:spPr/>
        <p:txBody>
          <a:bodyPr/>
          <a:lstStyle/>
          <a:p>
            <a:endParaRPr lang="en-US"/>
          </a:p>
        </p:txBody>
      </p:sp>
    </p:spTree>
  </p:cSld>
  <p:clrMapOvr>
    <a:masterClrMapping/>
  </p:clrMapOvr>
  <p:transition>
    <p:zoom/>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343400" y="-266700"/>
            <a:ext cx="5067300" cy="4572000"/>
          </a:xfrm>
          <a:prstGeom prst="rect">
            <a:avLst/>
          </a:prstGeom>
          <a:solidFill>
            <a:schemeClr val="tx1">
              <a:alpha val="51000"/>
            </a:scheme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23900" y="274638"/>
            <a:ext cx="7962900" cy="1143000"/>
          </a:xfrm>
        </p:spPr>
        <p:txBody>
          <a:bodyPr/>
          <a:lstStyle/>
          <a:p>
            <a:pPr algn="l"/>
            <a:r>
              <a:rPr lang="en-US" dirty="0" smtClean="0"/>
              <a:t>Xerxes ... Sleepless night ...</a:t>
            </a:r>
            <a:endParaRPr lang="en-US" dirty="0"/>
          </a:p>
        </p:txBody>
      </p:sp>
      <p:sp>
        <p:nvSpPr>
          <p:cNvPr id="3" name="Content Placeholder 2"/>
          <p:cNvSpPr>
            <a:spLocks noGrp="1"/>
          </p:cNvSpPr>
          <p:nvPr>
            <p:ph idx="1"/>
          </p:nvPr>
        </p:nvSpPr>
        <p:spPr>
          <a:xfrm>
            <a:off x="3238500" y="1485900"/>
            <a:ext cx="5600700" cy="4419600"/>
          </a:xfrm>
        </p:spPr>
        <p:txBody>
          <a:bodyPr/>
          <a:lstStyle/>
          <a:p>
            <a:pPr algn="ctr">
              <a:lnSpc>
                <a:spcPts val="3800"/>
              </a:lnSpc>
            </a:pPr>
            <a:r>
              <a:rPr lang="en-US" dirty="0" smtClean="0"/>
              <a:t>That night the king could not sleep; so he ordered the book of the chronicles, the record of his reign, to be brought in and read to him. Esther 6:1</a:t>
            </a:r>
            <a:endParaRPr lang="en-US" dirty="0"/>
          </a:p>
        </p:txBody>
      </p:sp>
      <p:pic>
        <p:nvPicPr>
          <p:cNvPr id="4097" name="Picture 1"/>
          <p:cNvPicPr>
            <a:picLocks noChangeAspect="1" noChangeArrowheads="1"/>
          </p:cNvPicPr>
          <p:nvPr/>
        </p:nvPicPr>
        <p:blipFill>
          <a:blip r:embed="rId2" cstate="print"/>
          <a:srcRect r="12942" b="50000"/>
          <a:stretch>
            <a:fillRect/>
          </a:stretch>
        </p:blipFill>
        <p:spPr bwMode="auto">
          <a:xfrm flipH="1">
            <a:off x="0" y="1952228"/>
            <a:ext cx="6278988" cy="4905772"/>
          </a:xfrm>
          <a:prstGeom prst="rect">
            <a:avLst/>
          </a:prstGeom>
          <a:noFill/>
          <a:ln w="9525">
            <a:noFill/>
            <a:miter lim="800000"/>
            <a:headEnd/>
            <a:tailEnd/>
          </a:ln>
          <a:effectLst/>
        </p:spPr>
      </p:pic>
    </p:spTree>
  </p:cSld>
  <p:clrMapOvr>
    <a:masterClrMapping/>
  </p:clrMapOvr>
  <p:transition>
    <p:zoom/>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343400" y="-266700"/>
            <a:ext cx="5067300" cy="4572000"/>
          </a:xfrm>
          <a:prstGeom prst="rect">
            <a:avLst/>
          </a:prstGeom>
          <a:solidFill>
            <a:schemeClr val="tx1">
              <a:alpha val="51000"/>
            </a:scheme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23900" y="274638"/>
            <a:ext cx="7962900" cy="1143000"/>
          </a:xfrm>
        </p:spPr>
        <p:txBody>
          <a:bodyPr/>
          <a:lstStyle/>
          <a:p>
            <a:pPr algn="l"/>
            <a:r>
              <a:rPr lang="en-US" dirty="0" smtClean="0"/>
              <a:t>Xerxes</a:t>
            </a:r>
            <a:endParaRPr lang="en-US" dirty="0"/>
          </a:p>
        </p:txBody>
      </p:sp>
      <p:pic>
        <p:nvPicPr>
          <p:cNvPr id="4097" name="Picture 1"/>
          <p:cNvPicPr>
            <a:picLocks noChangeAspect="1" noChangeArrowheads="1"/>
          </p:cNvPicPr>
          <p:nvPr/>
        </p:nvPicPr>
        <p:blipFill>
          <a:blip r:embed="rId2" cstate="print">
            <a:lum bright="-40000" contrast="-57000"/>
          </a:blip>
          <a:srcRect r="12942" b="50000"/>
          <a:stretch>
            <a:fillRect/>
          </a:stretch>
        </p:blipFill>
        <p:spPr bwMode="auto">
          <a:xfrm flipH="1">
            <a:off x="0" y="1952228"/>
            <a:ext cx="6278988" cy="4905772"/>
          </a:xfrm>
          <a:prstGeom prst="rect">
            <a:avLst/>
          </a:prstGeom>
          <a:noFill/>
          <a:ln w="9525">
            <a:noFill/>
            <a:miter lim="800000"/>
            <a:headEnd/>
            <a:tailEnd/>
          </a:ln>
          <a:effectLst/>
        </p:spPr>
      </p:pic>
      <p:pic>
        <p:nvPicPr>
          <p:cNvPr id="6" name="Picture 3"/>
          <p:cNvPicPr>
            <a:picLocks noChangeAspect="1" noChangeArrowheads="1"/>
          </p:cNvPicPr>
          <p:nvPr/>
        </p:nvPicPr>
        <p:blipFill>
          <a:blip r:embed="rId3" cstate="print"/>
          <a:srcRect l="14130" b="19980"/>
          <a:stretch>
            <a:fillRect/>
          </a:stretch>
        </p:blipFill>
        <p:spPr bwMode="auto">
          <a:xfrm flipH="1">
            <a:off x="5715000" y="2438228"/>
            <a:ext cx="3429000" cy="4419772"/>
          </a:xfrm>
          <a:prstGeom prst="rect">
            <a:avLst/>
          </a:prstGeom>
          <a:noFill/>
          <a:ln w="9525">
            <a:noFill/>
            <a:miter lim="800000"/>
            <a:headEnd/>
            <a:tailEnd/>
          </a:ln>
          <a:effectLst/>
        </p:spPr>
      </p:pic>
      <p:sp>
        <p:nvSpPr>
          <p:cNvPr id="3" name="Content Placeholder 2"/>
          <p:cNvSpPr>
            <a:spLocks noGrp="1"/>
          </p:cNvSpPr>
          <p:nvPr>
            <p:ph idx="1"/>
          </p:nvPr>
        </p:nvSpPr>
        <p:spPr>
          <a:xfrm>
            <a:off x="533400" y="1524000"/>
            <a:ext cx="5581650" cy="4419600"/>
          </a:xfrm>
        </p:spPr>
        <p:txBody>
          <a:bodyPr/>
          <a:lstStyle/>
          <a:p>
            <a:pPr algn="ctr">
              <a:lnSpc>
                <a:spcPts val="3800"/>
              </a:lnSpc>
            </a:pPr>
            <a:r>
              <a:rPr lang="en-US" dirty="0" smtClean="0"/>
              <a:t>"If I have found favor with you, O king, and if it pleases your majesty, grant me my life--this is my petition. And </a:t>
            </a:r>
            <a:r>
              <a:rPr lang="en-US" u="sng" dirty="0" smtClean="0"/>
              <a:t>spare my people</a:t>
            </a:r>
            <a:r>
              <a:rPr lang="en-US" dirty="0" smtClean="0"/>
              <a:t>--this is my request. Esther 7:3 </a:t>
            </a:r>
            <a:endParaRPr lang="en-US" dirty="0"/>
          </a:p>
        </p:txBody>
      </p:sp>
    </p:spTree>
  </p:cSld>
  <p:clrMapOvr>
    <a:masterClrMapping/>
  </p:clrMapOvr>
  <p:transition>
    <p:zoom/>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3900" y="274638"/>
            <a:ext cx="7962900" cy="1143000"/>
          </a:xfrm>
        </p:spPr>
        <p:txBody>
          <a:bodyPr/>
          <a:lstStyle/>
          <a:p>
            <a:pPr algn="l"/>
            <a:r>
              <a:rPr lang="en-US" dirty="0" smtClean="0"/>
              <a:t>Xerxes ... sleepless night ...</a:t>
            </a:r>
            <a:endParaRPr lang="en-US" dirty="0"/>
          </a:p>
        </p:txBody>
      </p:sp>
      <p:sp>
        <p:nvSpPr>
          <p:cNvPr id="3" name="Content Placeholder 2"/>
          <p:cNvSpPr>
            <a:spLocks noGrp="1"/>
          </p:cNvSpPr>
          <p:nvPr>
            <p:ph idx="1"/>
          </p:nvPr>
        </p:nvSpPr>
        <p:spPr>
          <a:xfrm>
            <a:off x="3981450" y="3429000"/>
            <a:ext cx="4857750" cy="2019300"/>
          </a:xfrm>
        </p:spPr>
        <p:txBody>
          <a:bodyPr/>
          <a:lstStyle/>
          <a:p>
            <a:pPr algn="ctr"/>
            <a:r>
              <a:rPr lang="en-US" dirty="0" smtClean="0"/>
              <a:t>God used Xerxes sleeplessness to put in motion the events to save a nation.</a:t>
            </a:r>
            <a:endParaRPr lang="en-US" dirty="0"/>
          </a:p>
        </p:txBody>
      </p:sp>
      <p:pic>
        <p:nvPicPr>
          <p:cNvPr id="4097" name="Picture 1"/>
          <p:cNvPicPr>
            <a:picLocks noChangeAspect="1" noChangeArrowheads="1"/>
          </p:cNvPicPr>
          <p:nvPr/>
        </p:nvPicPr>
        <p:blipFill>
          <a:blip r:embed="rId2" cstate="print"/>
          <a:srcRect r="12942" b="50000"/>
          <a:stretch>
            <a:fillRect/>
          </a:stretch>
        </p:blipFill>
        <p:spPr bwMode="auto">
          <a:xfrm flipH="1">
            <a:off x="0" y="1952228"/>
            <a:ext cx="6278988" cy="4905772"/>
          </a:xfrm>
          <a:prstGeom prst="rect">
            <a:avLst/>
          </a:prstGeom>
          <a:noFill/>
          <a:ln w="9525">
            <a:noFill/>
            <a:miter lim="800000"/>
            <a:headEnd/>
            <a:tailEnd/>
          </a:ln>
          <a:effectLst/>
        </p:spPr>
      </p:pic>
    </p:spTree>
  </p:cSld>
  <p:clrMapOvr>
    <a:masterClrMapping/>
  </p:clrMapOvr>
  <p:transition>
    <p:zoom/>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noChangeArrowheads="1"/>
          </p:cNvPicPr>
          <p:nvPr/>
        </p:nvPicPr>
        <p:blipFill>
          <a:blip r:embed="rId2" cstate="print"/>
          <a:srcRect r="3447" b="21886"/>
          <a:stretch>
            <a:fillRect/>
          </a:stretch>
        </p:blipFill>
        <p:spPr bwMode="auto">
          <a:xfrm flipH="1">
            <a:off x="0" y="591670"/>
            <a:ext cx="6698284" cy="6266330"/>
          </a:xfrm>
          <a:prstGeom prst="rect">
            <a:avLst/>
          </a:prstGeom>
          <a:noFill/>
          <a:ln w="9525">
            <a:noFill/>
            <a:miter lim="800000"/>
            <a:headEnd/>
            <a:tailEnd/>
          </a:ln>
          <a:effectLst/>
        </p:spPr>
      </p:pic>
      <p:sp>
        <p:nvSpPr>
          <p:cNvPr id="2" name="Title 1"/>
          <p:cNvSpPr>
            <a:spLocks noGrp="1"/>
          </p:cNvSpPr>
          <p:nvPr>
            <p:ph type="title"/>
          </p:nvPr>
        </p:nvSpPr>
        <p:spPr/>
        <p:txBody>
          <a:bodyPr/>
          <a:lstStyle/>
          <a:p>
            <a:pPr algn="l"/>
            <a:r>
              <a:rPr lang="en-US" dirty="0" smtClean="0"/>
              <a:t>Caesar was not the only king...</a:t>
            </a:r>
            <a:endParaRPr lang="en-US" dirty="0"/>
          </a:p>
        </p:txBody>
      </p:sp>
      <p:sp>
        <p:nvSpPr>
          <p:cNvPr id="3" name="Content Placeholder 2"/>
          <p:cNvSpPr>
            <a:spLocks noGrp="1"/>
          </p:cNvSpPr>
          <p:nvPr>
            <p:ph idx="1"/>
          </p:nvPr>
        </p:nvSpPr>
        <p:spPr>
          <a:xfrm>
            <a:off x="4572000" y="3943350"/>
            <a:ext cx="4114800" cy="2182813"/>
          </a:xfrm>
        </p:spPr>
        <p:txBody>
          <a:bodyPr/>
          <a:lstStyle/>
          <a:p>
            <a:pPr marL="0" indent="0" algn="ctr"/>
            <a:r>
              <a:rPr lang="en-US" dirty="0" smtClean="0"/>
              <a:t>But God used his whim to set in motion the salvation of the world.</a:t>
            </a:r>
            <a:endParaRPr lang="en-US" dirty="0"/>
          </a:p>
        </p:txBody>
      </p:sp>
    </p:spTree>
  </p:cSld>
  <p:clrMapOvr>
    <a:masterClrMapping/>
  </p:clrMapOvr>
  <p:transition>
    <p:zoom/>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That was then ... this is now.</a:t>
            </a:r>
            <a:endParaRPr lang="en-US" dirty="0"/>
          </a:p>
        </p:txBody>
      </p:sp>
      <p:sp>
        <p:nvSpPr>
          <p:cNvPr id="5" name="Content Placeholder 4"/>
          <p:cNvSpPr>
            <a:spLocks noGrp="1"/>
          </p:cNvSpPr>
          <p:nvPr>
            <p:ph idx="1"/>
          </p:nvPr>
        </p:nvSpPr>
        <p:spPr/>
        <p:txBody>
          <a:bodyPr/>
          <a:lstStyle/>
          <a:p>
            <a:endParaRPr lang="en-US"/>
          </a:p>
        </p:txBody>
      </p:sp>
    </p:spTree>
  </p:cSld>
  <p:clrMapOvr>
    <a:masterClrMapping/>
  </p:clrMapOvr>
  <p:transition>
    <p:zoom/>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The truth claim for today</a:t>
            </a:r>
            <a:endParaRPr lang="en-US" dirty="0"/>
          </a:p>
        </p:txBody>
      </p:sp>
      <p:sp>
        <p:nvSpPr>
          <p:cNvPr id="3" name="Content Placeholder 2"/>
          <p:cNvSpPr>
            <a:spLocks noGrp="1"/>
          </p:cNvSpPr>
          <p:nvPr>
            <p:ph idx="1"/>
          </p:nvPr>
        </p:nvSpPr>
        <p:spPr>
          <a:xfrm>
            <a:off x="1181099" y="2770187"/>
            <a:ext cx="5897033" cy="3783013"/>
          </a:xfrm>
        </p:spPr>
        <p:txBody>
          <a:bodyPr>
            <a:noAutofit/>
          </a:bodyPr>
          <a:lstStyle/>
          <a:p>
            <a:pPr marL="0" indent="0" algn="ctr"/>
            <a:r>
              <a:rPr lang="en-US" sz="5400" dirty="0" smtClean="0"/>
              <a:t>God is in control of </a:t>
            </a:r>
            <a:r>
              <a:rPr lang="en-US" sz="8000" dirty="0" smtClean="0"/>
              <a:t>everything!</a:t>
            </a:r>
            <a:endParaRPr lang="en-US" sz="8000" dirty="0"/>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God is still using kings...</a:t>
            </a:r>
            <a:endParaRPr lang="en-US" dirty="0"/>
          </a:p>
        </p:txBody>
      </p:sp>
      <p:sp>
        <p:nvSpPr>
          <p:cNvPr id="3" name="Content Placeholder 2"/>
          <p:cNvSpPr>
            <a:spLocks noGrp="1"/>
          </p:cNvSpPr>
          <p:nvPr>
            <p:ph idx="1"/>
          </p:nvPr>
        </p:nvSpPr>
        <p:spPr>
          <a:xfrm>
            <a:off x="457200" y="2190751"/>
            <a:ext cx="5848350" cy="1524000"/>
          </a:xfrm>
        </p:spPr>
        <p:txBody>
          <a:bodyPr/>
          <a:lstStyle/>
          <a:p>
            <a:r>
              <a:rPr lang="en-US" dirty="0" smtClean="0"/>
              <a:t>	to set the stage for the Second Advent of Christ</a:t>
            </a:r>
            <a:endParaRPr lang="en-US" dirty="0"/>
          </a:p>
        </p:txBody>
      </p:sp>
    </p:spTree>
  </p:cSld>
  <p:clrMapOvr>
    <a:masterClrMapping/>
  </p:clrMapOvr>
  <p:transition>
    <p:zoom/>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p:cNvPicPr>
            <a:picLocks noChangeAspect="1" noChangeArrowheads="1"/>
          </p:cNvPicPr>
          <p:nvPr/>
        </p:nvPicPr>
        <p:blipFill>
          <a:blip r:embed="rId2" cstate="print"/>
          <a:srcRect l="15721" r="17096" b="41988"/>
          <a:stretch>
            <a:fillRect/>
          </a:stretch>
        </p:blipFill>
        <p:spPr bwMode="auto">
          <a:xfrm>
            <a:off x="4876800" y="2863850"/>
            <a:ext cx="4267200" cy="3994150"/>
          </a:xfrm>
          <a:prstGeom prst="rect">
            <a:avLst/>
          </a:prstGeom>
          <a:noFill/>
          <a:ln w="9525">
            <a:noFill/>
            <a:miter lim="800000"/>
            <a:headEnd/>
            <a:tailEnd/>
          </a:ln>
          <a:effectLst/>
        </p:spPr>
      </p:pic>
      <p:sp>
        <p:nvSpPr>
          <p:cNvPr id="4" name="Rounded Rectangular Callout 3"/>
          <p:cNvSpPr/>
          <p:nvPr/>
        </p:nvSpPr>
        <p:spPr>
          <a:xfrm>
            <a:off x="495300" y="2000250"/>
            <a:ext cx="5676900" cy="3352800"/>
          </a:xfrm>
          <a:prstGeom prst="wedgeRoundRectCallout">
            <a:avLst>
              <a:gd name="adj1" fmla="val 60040"/>
              <a:gd name="adj2" fmla="val 21591"/>
              <a:gd name="adj3" fmla="val 16667"/>
            </a:avLst>
          </a:prstGeom>
          <a:solidFill>
            <a:srgbClr val="C00000"/>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pPr algn="l"/>
            <a:r>
              <a:rPr lang="en-US" dirty="0" smtClean="0"/>
              <a:t>God is still using kings...</a:t>
            </a:r>
            <a:endParaRPr lang="en-US" dirty="0"/>
          </a:p>
        </p:txBody>
      </p:sp>
      <p:sp>
        <p:nvSpPr>
          <p:cNvPr id="3" name="Content Placeholder 2"/>
          <p:cNvSpPr>
            <a:spLocks noGrp="1"/>
          </p:cNvSpPr>
          <p:nvPr>
            <p:ph idx="1"/>
          </p:nvPr>
        </p:nvSpPr>
        <p:spPr>
          <a:xfrm>
            <a:off x="457200" y="2190751"/>
            <a:ext cx="5848350" cy="1524000"/>
          </a:xfrm>
        </p:spPr>
        <p:txBody>
          <a:bodyPr/>
          <a:lstStyle/>
          <a:p>
            <a:r>
              <a:rPr lang="en-US" dirty="0" smtClean="0"/>
              <a:t>	</a:t>
            </a:r>
            <a:r>
              <a:rPr lang="en-US" baseline="30000" dirty="0" smtClean="0"/>
              <a:t> 3</a:t>
            </a:r>
            <a:r>
              <a:rPr lang="en-US" dirty="0" smtClean="0"/>
              <a:t> And if I go and prepare a place for you</a:t>
            </a:r>
            <a:r>
              <a:rPr lang="en-US" dirty="0" smtClean="0">
                <a:solidFill>
                  <a:schemeClr val="bg1"/>
                </a:solidFill>
              </a:rPr>
              <a:t>, </a:t>
            </a:r>
            <a:r>
              <a:rPr lang="en-US" u="sng" dirty="0" smtClean="0">
                <a:solidFill>
                  <a:srgbClr val="FFFF00"/>
                </a:solidFill>
              </a:rPr>
              <a:t>I will come back </a:t>
            </a:r>
            <a:r>
              <a:rPr lang="en-US" dirty="0" smtClean="0"/>
              <a:t>and take you to be with me that you also may be where I am. John 14:3</a:t>
            </a:r>
            <a:endParaRPr lang="en-US" dirty="0"/>
          </a:p>
        </p:txBody>
      </p:sp>
    </p:spTree>
  </p:cSld>
  <p:clrMapOvr>
    <a:masterClrMapping/>
  </p:clrMapOvr>
  <p:transition>
    <p:zoom/>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91" name="Picture 3"/>
          <p:cNvPicPr>
            <a:picLocks noChangeAspect="1" noChangeArrowheads="1"/>
          </p:cNvPicPr>
          <p:nvPr/>
        </p:nvPicPr>
        <p:blipFill>
          <a:blip r:embed="rId3" cstate="print"/>
          <a:srcRect l="36251" b="38344"/>
          <a:stretch>
            <a:fillRect/>
          </a:stretch>
        </p:blipFill>
        <p:spPr bwMode="auto">
          <a:xfrm flipH="1">
            <a:off x="4889500" y="1484723"/>
            <a:ext cx="4254500" cy="5373277"/>
          </a:xfrm>
          <a:prstGeom prst="rect">
            <a:avLst/>
          </a:prstGeom>
          <a:noFill/>
          <a:ln w="9525">
            <a:noFill/>
            <a:miter lim="800000"/>
            <a:headEnd/>
            <a:tailEnd/>
          </a:ln>
          <a:effectLst/>
        </p:spPr>
      </p:pic>
      <p:sp>
        <p:nvSpPr>
          <p:cNvPr id="4" name="Rounded Rectangular Callout 3"/>
          <p:cNvSpPr/>
          <p:nvPr/>
        </p:nvSpPr>
        <p:spPr>
          <a:xfrm>
            <a:off x="495300" y="2000250"/>
            <a:ext cx="5372100" cy="3829050"/>
          </a:xfrm>
          <a:prstGeom prst="wedgeRoundRectCallout">
            <a:avLst>
              <a:gd name="adj1" fmla="val 65321"/>
              <a:gd name="adj2" fmla="val -12220"/>
              <a:gd name="adj3" fmla="val 16667"/>
            </a:avLst>
          </a:prstGeom>
          <a:solidFill>
            <a:srgbClr val="C00000"/>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pPr algn="l"/>
            <a:r>
              <a:rPr lang="en-US" dirty="0" smtClean="0"/>
              <a:t>God is still using kings...</a:t>
            </a:r>
            <a:endParaRPr lang="en-US" dirty="0"/>
          </a:p>
        </p:txBody>
      </p:sp>
      <p:sp>
        <p:nvSpPr>
          <p:cNvPr id="3" name="Content Placeholder 2"/>
          <p:cNvSpPr>
            <a:spLocks noGrp="1"/>
          </p:cNvSpPr>
          <p:nvPr>
            <p:ph idx="1"/>
          </p:nvPr>
        </p:nvSpPr>
        <p:spPr>
          <a:xfrm>
            <a:off x="457200" y="2190751"/>
            <a:ext cx="5848350" cy="1524000"/>
          </a:xfrm>
        </p:spPr>
        <p:txBody>
          <a:bodyPr/>
          <a:lstStyle/>
          <a:p>
            <a:r>
              <a:rPr lang="en-US" dirty="0" smtClean="0"/>
              <a:t>	</a:t>
            </a:r>
            <a:r>
              <a:rPr lang="en-US" baseline="30000" dirty="0" smtClean="0"/>
              <a:t> </a:t>
            </a:r>
            <a:r>
              <a:rPr lang="en-US" dirty="0" smtClean="0"/>
              <a:t>This same Jesus, who has been taken from you into heaven, </a:t>
            </a:r>
            <a:r>
              <a:rPr lang="en-US" u="sng" dirty="0" smtClean="0">
                <a:solidFill>
                  <a:srgbClr val="FFFF00"/>
                </a:solidFill>
              </a:rPr>
              <a:t>will come back </a:t>
            </a:r>
            <a:r>
              <a:rPr lang="en-US" dirty="0" smtClean="0"/>
              <a:t>in </a:t>
            </a:r>
            <a:br>
              <a:rPr lang="en-US" dirty="0" smtClean="0"/>
            </a:br>
            <a:r>
              <a:rPr lang="en-US" dirty="0" smtClean="0"/>
              <a:t>the same way you have </a:t>
            </a:r>
            <a:br>
              <a:rPr lang="en-US" dirty="0" smtClean="0"/>
            </a:br>
            <a:r>
              <a:rPr lang="en-US" dirty="0" smtClean="0"/>
              <a:t>seen him go into heaven." Act 1:11</a:t>
            </a:r>
            <a:endParaRPr lang="en-US" dirty="0"/>
          </a:p>
        </p:txBody>
      </p:sp>
    </p:spTree>
  </p:cSld>
  <p:clrMapOvr>
    <a:masterClrMapping/>
  </p:clrMapOvr>
  <p:transition>
    <p:zoom/>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Between the two advents ...</a:t>
            </a:r>
            <a:endParaRPr lang="en-US" dirty="0"/>
          </a:p>
        </p:txBody>
      </p:sp>
      <p:pic>
        <p:nvPicPr>
          <p:cNvPr id="115714" name="Picture 2"/>
          <p:cNvPicPr>
            <a:picLocks noChangeAspect="1" noChangeArrowheads="1"/>
          </p:cNvPicPr>
          <p:nvPr/>
        </p:nvPicPr>
        <p:blipFill>
          <a:blip r:embed="rId3" cstate="print"/>
          <a:srcRect b="9081"/>
          <a:stretch>
            <a:fillRect/>
          </a:stretch>
        </p:blipFill>
        <p:spPr bwMode="auto">
          <a:xfrm>
            <a:off x="0" y="4187648"/>
            <a:ext cx="9144000" cy="2670352"/>
          </a:xfrm>
          <a:prstGeom prst="rect">
            <a:avLst/>
          </a:prstGeom>
          <a:noFill/>
          <a:ln w="9525">
            <a:noFill/>
            <a:miter lim="800000"/>
            <a:headEnd/>
            <a:tailEnd/>
          </a:ln>
          <a:effectLst/>
        </p:spPr>
      </p:pic>
      <p:sp>
        <p:nvSpPr>
          <p:cNvPr id="4" name="Content Placeholder 2"/>
          <p:cNvSpPr>
            <a:spLocks noGrp="1"/>
          </p:cNvSpPr>
          <p:nvPr>
            <p:ph idx="1"/>
          </p:nvPr>
        </p:nvSpPr>
        <p:spPr>
          <a:xfrm>
            <a:off x="457200" y="1695450"/>
            <a:ext cx="6172200" cy="4430713"/>
          </a:xfrm>
        </p:spPr>
        <p:txBody>
          <a:bodyPr/>
          <a:lstStyle/>
          <a:p>
            <a:r>
              <a:rPr lang="en-US" baseline="30000" dirty="0" smtClean="0"/>
              <a:t>28</a:t>
            </a:r>
            <a:r>
              <a:rPr lang="en-US" dirty="0" smtClean="0"/>
              <a:t> And we know that in all things God works for the good of those who love him, who have been called according to his purpose. Rom 8:28</a:t>
            </a:r>
            <a:endParaRPr lang="en-US" dirty="0"/>
          </a:p>
        </p:txBody>
      </p:sp>
    </p:spTree>
  </p:cSld>
  <p:clrMapOvr>
    <a:masterClrMapping/>
  </p:clrMapOvr>
  <p:transition>
    <p:zoom/>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God has control...</a:t>
            </a:r>
            <a:endParaRPr lang="en-US" dirty="0"/>
          </a:p>
        </p:txBody>
      </p:sp>
      <p:sp>
        <p:nvSpPr>
          <p:cNvPr id="3" name="Content Placeholder 2"/>
          <p:cNvSpPr>
            <a:spLocks noGrp="1"/>
          </p:cNvSpPr>
          <p:nvPr>
            <p:ph idx="1"/>
          </p:nvPr>
        </p:nvSpPr>
        <p:spPr>
          <a:xfrm>
            <a:off x="814387" y="1470212"/>
            <a:ext cx="7515225" cy="5932301"/>
          </a:xfrm>
        </p:spPr>
        <p:txBody>
          <a:bodyPr/>
          <a:lstStyle/>
          <a:p>
            <a:r>
              <a:rPr lang="en-US" dirty="0" smtClean="0"/>
              <a:t>Over whims</a:t>
            </a:r>
          </a:p>
          <a:p>
            <a:r>
              <a:rPr lang="en-US" dirty="0" smtClean="0"/>
              <a:t>Over dreams</a:t>
            </a:r>
          </a:p>
          <a:p>
            <a:r>
              <a:rPr lang="en-US" dirty="0" smtClean="0"/>
              <a:t>Over sleeplessness</a:t>
            </a:r>
          </a:p>
          <a:p>
            <a:r>
              <a:rPr lang="en-US" dirty="0" smtClean="0"/>
              <a:t>Over everything</a:t>
            </a:r>
            <a:endParaRPr lang="en-US" dirty="0"/>
          </a:p>
        </p:txBody>
      </p:sp>
      <p:pic>
        <p:nvPicPr>
          <p:cNvPr id="8" name="Picture 2"/>
          <p:cNvPicPr>
            <a:picLocks noChangeAspect="1" noChangeArrowheads="1"/>
          </p:cNvPicPr>
          <p:nvPr/>
        </p:nvPicPr>
        <p:blipFill>
          <a:blip r:embed="rId2" cstate="print"/>
          <a:srcRect b="9081"/>
          <a:stretch>
            <a:fillRect/>
          </a:stretch>
        </p:blipFill>
        <p:spPr bwMode="auto">
          <a:xfrm>
            <a:off x="0" y="4187648"/>
            <a:ext cx="9144000" cy="2670352"/>
          </a:xfrm>
          <a:prstGeom prst="rect">
            <a:avLst/>
          </a:prstGeom>
          <a:noFill/>
          <a:ln w="9525">
            <a:noFill/>
            <a:miter lim="800000"/>
            <a:headEnd/>
            <a:tailEnd/>
          </a:ln>
          <a:effectLst/>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randombar(horizontal)">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The truth claim for today</a:t>
            </a:r>
            <a:endParaRPr lang="en-US" dirty="0"/>
          </a:p>
        </p:txBody>
      </p:sp>
      <p:sp>
        <p:nvSpPr>
          <p:cNvPr id="3" name="Content Placeholder 2"/>
          <p:cNvSpPr>
            <a:spLocks noGrp="1"/>
          </p:cNvSpPr>
          <p:nvPr>
            <p:ph idx="1"/>
          </p:nvPr>
        </p:nvSpPr>
        <p:spPr>
          <a:xfrm>
            <a:off x="1396252" y="2752258"/>
            <a:ext cx="5897033" cy="3783013"/>
          </a:xfrm>
        </p:spPr>
        <p:txBody>
          <a:bodyPr>
            <a:noAutofit/>
          </a:bodyPr>
          <a:lstStyle/>
          <a:p>
            <a:pPr marL="0" indent="0" algn="ctr"/>
            <a:r>
              <a:rPr lang="en-US" sz="5400" dirty="0" smtClean="0"/>
              <a:t>God is in control of </a:t>
            </a:r>
            <a:r>
              <a:rPr lang="en-US" sz="8000" dirty="0" smtClean="0"/>
              <a:t>everything!</a:t>
            </a:r>
            <a:endParaRPr lang="en-US" sz="8000" dirty="0"/>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81150" y="2819400"/>
            <a:ext cx="5981700" cy="3287713"/>
          </a:xfrm>
        </p:spPr>
        <p:txBody>
          <a:bodyPr>
            <a:normAutofit/>
          </a:bodyPr>
          <a:lstStyle/>
          <a:p>
            <a:pPr algn="ctr"/>
            <a:r>
              <a:rPr lang="en-US" sz="8000" dirty="0" smtClean="0"/>
              <a:t>Let’s Pray</a:t>
            </a:r>
            <a:endParaRPr lang="en-US" sz="8000" dirty="0"/>
          </a:p>
        </p:txBody>
      </p:sp>
    </p:spTree>
  </p:cSld>
  <p:clrMapOvr>
    <a:masterClrMapping/>
  </p:clrMapOvr>
  <p:transition>
    <p:zoom/>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The truth claim TEXT...</a:t>
            </a:r>
            <a:endParaRPr lang="en-US" dirty="0"/>
          </a:p>
        </p:txBody>
      </p:sp>
      <p:sp>
        <p:nvSpPr>
          <p:cNvPr id="3" name="Content Placeholder 2"/>
          <p:cNvSpPr>
            <a:spLocks noGrp="1"/>
          </p:cNvSpPr>
          <p:nvPr>
            <p:ph idx="1"/>
          </p:nvPr>
        </p:nvSpPr>
        <p:spPr>
          <a:xfrm>
            <a:off x="723900" y="1485900"/>
            <a:ext cx="5905500" cy="4640263"/>
          </a:xfrm>
        </p:spPr>
        <p:txBody>
          <a:bodyPr/>
          <a:lstStyle/>
          <a:p>
            <a:pPr marL="0" indent="0"/>
            <a:r>
              <a:rPr lang="en-US" dirty="0" smtClean="0"/>
              <a:t> </a:t>
            </a:r>
            <a:r>
              <a:rPr lang="en-US" baseline="30000" dirty="0" smtClean="0"/>
              <a:t>1</a:t>
            </a:r>
            <a:r>
              <a:rPr lang="en-US" dirty="0" smtClean="0"/>
              <a:t>  In those days Caesar Augustus issued a decree that a census should be taken of the entire Roman world.  </a:t>
            </a:r>
            <a:r>
              <a:rPr lang="en-US" baseline="30000" dirty="0" smtClean="0"/>
              <a:t>2</a:t>
            </a:r>
            <a:r>
              <a:rPr lang="en-US" dirty="0" smtClean="0"/>
              <a:t> (This was the first census that took place while </a:t>
            </a:r>
            <a:r>
              <a:rPr lang="en-US" dirty="0" err="1" smtClean="0"/>
              <a:t>Quirinius</a:t>
            </a:r>
            <a:r>
              <a:rPr lang="en-US" dirty="0" smtClean="0"/>
              <a:t> was governor of Syria.)  </a:t>
            </a:r>
            <a:r>
              <a:rPr lang="en-US" baseline="30000" dirty="0" smtClean="0"/>
              <a:t>3</a:t>
            </a:r>
            <a:r>
              <a:rPr lang="en-US" dirty="0" smtClean="0"/>
              <a:t> And everyone went to his own town to register.  Luke 2:1-3</a:t>
            </a:r>
            <a:endParaRPr lang="en-US" dirty="0"/>
          </a:p>
        </p:txBody>
      </p:sp>
    </p:spTree>
  </p:cSld>
  <p:clrMapOvr>
    <a:masterClrMapping/>
  </p:clrMapOvr>
  <p:transition>
    <p:zoom/>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Luke 2:1  In those days...</a:t>
            </a:r>
            <a:endParaRPr lang="en-US" dirty="0"/>
          </a:p>
        </p:txBody>
      </p:sp>
      <p:pic>
        <p:nvPicPr>
          <p:cNvPr id="2051" name="Picture 3"/>
          <p:cNvPicPr>
            <a:picLocks noChangeAspect="1" noChangeArrowheads="1"/>
          </p:cNvPicPr>
          <p:nvPr/>
        </p:nvPicPr>
        <p:blipFill>
          <a:blip r:embed="rId2" cstate="print"/>
          <a:srcRect/>
          <a:stretch>
            <a:fillRect/>
          </a:stretch>
        </p:blipFill>
        <p:spPr bwMode="auto">
          <a:xfrm>
            <a:off x="955769" y="1398494"/>
            <a:ext cx="4488632" cy="5116700"/>
          </a:xfrm>
          <a:prstGeom prst="rect">
            <a:avLst/>
          </a:prstGeom>
          <a:noFill/>
          <a:ln w="9525">
            <a:noFill/>
            <a:miter lim="800000"/>
            <a:headEnd/>
            <a:tailEnd/>
          </a:ln>
          <a:effectLst/>
        </p:spPr>
      </p:pic>
    </p:spTree>
  </p:cSld>
  <p:clrMapOvr>
    <a:masterClrMapping/>
  </p:clrMapOvr>
  <p:transition>
    <p:zoom/>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2" cstate="print"/>
          <a:srcRect r="3447" b="21886"/>
          <a:stretch>
            <a:fillRect/>
          </a:stretch>
        </p:blipFill>
        <p:spPr bwMode="auto">
          <a:xfrm flipH="1">
            <a:off x="0" y="591670"/>
            <a:ext cx="5631484" cy="6266330"/>
          </a:xfrm>
          <a:prstGeom prst="rect">
            <a:avLst/>
          </a:prstGeom>
          <a:noFill/>
          <a:ln w="9525">
            <a:noFill/>
            <a:miter lim="800000"/>
            <a:headEnd/>
            <a:tailEnd/>
          </a:ln>
          <a:effectLst/>
        </p:spPr>
      </p:pic>
      <p:sp>
        <p:nvSpPr>
          <p:cNvPr id="5" name="Title 1"/>
          <p:cNvSpPr>
            <a:spLocks noGrp="1"/>
          </p:cNvSpPr>
          <p:nvPr>
            <p:ph type="title"/>
          </p:nvPr>
        </p:nvSpPr>
        <p:spPr/>
        <p:txBody>
          <a:bodyPr/>
          <a:lstStyle/>
          <a:p>
            <a:pPr algn="l"/>
            <a:r>
              <a:rPr lang="en-US" dirty="0" smtClean="0"/>
              <a:t>2:1  In those days Caesar Augustus </a:t>
            </a:r>
            <a:endParaRPr lang="en-US" dirty="0"/>
          </a:p>
        </p:txBody>
      </p:sp>
      <p:sp>
        <p:nvSpPr>
          <p:cNvPr id="8" name="TextBox 7"/>
          <p:cNvSpPr txBox="1"/>
          <p:nvPr/>
        </p:nvSpPr>
        <p:spPr>
          <a:xfrm>
            <a:off x="4006104" y="4270562"/>
            <a:ext cx="4518211" cy="1200329"/>
          </a:xfrm>
          <a:prstGeom prst="rect">
            <a:avLst/>
          </a:prstGeom>
          <a:noFill/>
        </p:spPr>
        <p:txBody>
          <a:bodyPr wrap="square" rtlCol="0">
            <a:spAutoFit/>
          </a:bodyPr>
          <a:lstStyle/>
          <a:p>
            <a:pPr algn="ctr"/>
            <a:r>
              <a:rPr lang="da-DK" sz="3600" b="1" dirty="0" smtClean="0">
                <a:solidFill>
                  <a:schemeClr val="bg1"/>
                </a:solidFill>
                <a:effectLst>
                  <a:outerShdw blurRad="38100" dist="38100" dir="2700000" algn="tl">
                    <a:srgbClr val="000000">
                      <a:alpha val="43137"/>
                    </a:srgbClr>
                  </a:outerShdw>
                </a:effectLst>
              </a:rPr>
              <a:t>September 23, 63 BC </a:t>
            </a:r>
            <a:br>
              <a:rPr lang="da-DK" sz="3600" b="1" dirty="0" smtClean="0">
                <a:solidFill>
                  <a:schemeClr val="bg1"/>
                </a:solidFill>
                <a:effectLst>
                  <a:outerShdw blurRad="38100" dist="38100" dir="2700000" algn="tl">
                    <a:srgbClr val="000000">
                      <a:alpha val="43137"/>
                    </a:srgbClr>
                  </a:outerShdw>
                </a:effectLst>
              </a:rPr>
            </a:br>
            <a:r>
              <a:rPr lang="da-DK" sz="3600" b="1" dirty="0" smtClean="0">
                <a:solidFill>
                  <a:schemeClr val="bg1"/>
                </a:solidFill>
                <a:effectLst>
                  <a:outerShdw blurRad="38100" dist="38100" dir="2700000" algn="tl">
                    <a:srgbClr val="000000">
                      <a:alpha val="43137"/>
                    </a:srgbClr>
                  </a:outerShdw>
                </a:effectLst>
              </a:rPr>
              <a:t>– August 19, 14 AD</a:t>
            </a:r>
            <a:endParaRPr lang="en-US" sz="3600" b="1" dirty="0">
              <a:solidFill>
                <a:schemeClr val="bg1"/>
              </a:solidFill>
              <a:effectLst>
                <a:outerShdw blurRad="38100" dist="38100" dir="2700000" algn="tl">
                  <a:srgbClr val="000000">
                    <a:alpha val="43137"/>
                  </a:srgbClr>
                </a:outerShdw>
              </a:effectLst>
            </a:endParaRPr>
          </a:p>
        </p:txBody>
      </p:sp>
    </p:spTree>
  </p:cSld>
  <p:clrMapOvr>
    <a:masterClrMapping/>
  </p:clrMapOvr>
  <p:transition>
    <p:zoom/>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txBox="1">
            <a:spLocks/>
          </p:cNvSpPr>
          <p:nvPr/>
        </p:nvSpPr>
        <p:spPr>
          <a:xfrm>
            <a:off x="457200" y="436002"/>
            <a:ext cx="8229600" cy="2065150"/>
          </a:xfrm>
          <a:prstGeom prst="rect">
            <a:avLst/>
          </a:prstGeom>
        </p:spPr>
        <p:txBody>
          <a:bodyPr vert="horz" lIns="91440" tIns="45720" rIns="91440" bIns="45720" rtlCol="0" anchor="ctr">
            <a:normAutofit lnSpcReduction="10000"/>
          </a:bodyPr>
          <a:lstStyle/>
          <a:p>
            <a:pPr marL="0" marR="0" lvl="0" indent="0" defTabSz="9144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dirty="0" smtClean="0">
                <a:ln>
                  <a:noFill/>
                </a:ln>
                <a:solidFill>
                  <a:schemeClr val="accent6">
                    <a:lumMod val="20000"/>
                    <a:lumOff val="80000"/>
                  </a:schemeClr>
                </a:solidFill>
                <a:effectLst/>
                <a:uLnTx/>
                <a:uFillTx/>
                <a:latin typeface="+mj-lt"/>
                <a:ea typeface="+mj-ea"/>
                <a:cs typeface="+mj-cs"/>
              </a:rPr>
              <a:t>issued a decree that a census should be taken </a:t>
            </a:r>
            <a:br>
              <a:rPr kumimoji="0" lang="en-US" sz="4400" b="1" i="0" u="none" strike="noStrike" kern="1200" cap="none" spc="0" normalizeH="0" baseline="0" noProof="0" dirty="0" smtClean="0">
                <a:ln>
                  <a:noFill/>
                </a:ln>
                <a:solidFill>
                  <a:schemeClr val="accent6">
                    <a:lumMod val="20000"/>
                    <a:lumOff val="80000"/>
                  </a:schemeClr>
                </a:solidFill>
                <a:effectLst/>
                <a:uLnTx/>
                <a:uFillTx/>
                <a:latin typeface="+mj-lt"/>
                <a:ea typeface="+mj-ea"/>
                <a:cs typeface="+mj-cs"/>
              </a:rPr>
            </a:br>
            <a:r>
              <a:rPr kumimoji="0" lang="en-US" sz="4400" b="1" i="0" u="none" strike="noStrike" kern="1200" cap="none" spc="0" normalizeH="0" baseline="0" noProof="0" dirty="0" smtClean="0">
                <a:ln>
                  <a:noFill/>
                </a:ln>
                <a:solidFill>
                  <a:schemeClr val="accent6">
                    <a:lumMod val="20000"/>
                    <a:lumOff val="80000"/>
                  </a:schemeClr>
                </a:solidFill>
                <a:effectLst/>
                <a:uLnTx/>
                <a:uFillTx/>
                <a:latin typeface="+mj-lt"/>
                <a:ea typeface="+mj-ea"/>
                <a:cs typeface="+mj-cs"/>
              </a:rPr>
              <a:t> </a:t>
            </a:r>
            <a:endParaRPr kumimoji="0" lang="en-US" sz="4400" b="1" i="0" u="none" strike="noStrike" kern="1200" cap="none" spc="0" normalizeH="0" baseline="0" noProof="0" dirty="0">
              <a:ln>
                <a:noFill/>
              </a:ln>
              <a:solidFill>
                <a:schemeClr val="accent6">
                  <a:lumMod val="20000"/>
                  <a:lumOff val="80000"/>
                </a:schemeClr>
              </a:solidFill>
              <a:effectLst/>
              <a:uLnTx/>
              <a:uFillTx/>
              <a:latin typeface="+mj-lt"/>
              <a:ea typeface="+mj-ea"/>
              <a:cs typeface="+mj-cs"/>
            </a:endParaRPr>
          </a:p>
        </p:txBody>
      </p:sp>
      <p:pic>
        <p:nvPicPr>
          <p:cNvPr id="1033" name="Picture 9"/>
          <p:cNvPicPr>
            <a:picLocks noChangeAspect="1" noChangeArrowheads="1"/>
          </p:cNvPicPr>
          <p:nvPr/>
        </p:nvPicPr>
        <p:blipFill>
          <a:blip r:embed="rId3" cstate="print"/>
          <a:srcRect/>
          <a:stretch>
            <a:fillRect/>
          </a:stretch>
        </p:blipFill>
        <p:spPr bwMode="auto">
          <a:xfrm>
            <a:off x="1093602" y="1886105"/>
            <a:ext cx="4207845" cy="4487801"/>
          </a:xfrm>
          <a:prstGeom prst="rect">
            <a:avLst/>
          </a:prstGeom>
          <a:noFill/>
          <a:ln w="9525">
            <a:noFill/>
            <a:miter lim="800000"/>
            <a:headEnd/>
            <a:tailEnd/>
          </a:ln>
          <a:effectLst/>
        </p:spPr>
      </p:pic>
      <p:sp>
        <p:nvSpPr>
          <p:cNvPr id="15" name="TextBox 14"/>
          <p:cNvSpPr txBox="1"/>
          <p:nvPr/>
        </p:nvSpPr>
        <p:spPr>
          <a:xfrm>
            <a:off x="5848350" y="3725333"/>
            <a:ext cx="2724150" cy="2308324"/>
          </a:xfrm>
          <a:prstGeom prst="rect">
            <a:avLst/>
          </a:prstGeom>
          <a:noFill/>
        </p:spPr>
        <p:txBody>
          <a:bodyPr wrap="square" rtlCol="0">
            <a:spAutoFit/>
          </a:bodyPr>
          <a:lstStyle/>
          <a:p>
            <a:pPr algn="ctr"/>
            <a:r>
              <a:rPr lang="en-US" sz="3600" b="1" dirty="0" smtClean="0">
                <a:solidFill>
                  <a:srgbClr val="FFFF00"/>
                </a:solidFill>
                <a:effectLst>
                  <a:outerShdw blurRad="38100" dist="38100" dir="2700000" algn="tl">
                    <a:srgbClr val="000000">
                      <a:alpha val="43137"/>
                    </a:srgbClr>
                  </a:outerShdw>
                </a:effectLst>
              </a:rPr>
              <a:t>The actual decree seems to no longer exist. </a:t>
            </a:r>
            <a:endParaRPr lang="en-US" sz="3600" b="1" dirty="0">
              <a:solidFill>
                <a:srgbClr val="FFFF00"/>
              </a:solidFill>
              <a:effectLst>
                <a:outerShdw blurRad="38100" dist="38100" dir="2700000" algn="tl">
                  <a:srgbClr val="000000">
                    <a:alpha val="43137"/>
                  </a:srgbClr>
                </a:outerShdw>
              </a:effectLst>
            </a:endParaRPr>
          </a:p>
        </p:txBody>
      </p:sp>
    </p:spTree>
  </p:cSld>
  <p:clrMapOvr>
    <a:masterClrMapping/>
  </p:clrMapOvr>
  <p:transition>
    <p:zoom/>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p:cNvPicPr>
            <a:picLocks noChangeAspect="1" noChangeArrowheads="1"/>
          </p:cNvPicPr>
          <p:nvPr/>
        </p:nvPicPr>
        <p:blipFill>
          <a:blip r:embed="rId2" cstate="print"/>
          <a:srcRect/>
          <a:stretch>
            <a:fillRect/>
          </a:stretch>
        </p:blipFill>
        <p:spPr bwMode="auto">
          <a:xfrm>
            <a:off x="0" y="1509965"/>
            <a:ext cx="9144000" cy="5348035"/>
          </a:xfrm>
          <a:prstGeom prst="rect">
            <a:avLst/>
          </a:prstGeom>
          <a:noFill/>
          <a:ln w="9525">
            <a:noFill/>
            <a:miter lim="800000"/>
            <a:headEnd/>
            <a:tailEnd/>
          </a:ln>
          <a:effectLst/>
        </p:spPr>
      </p:pic>
      <p:sp>
        <p:nvSpPr>
          <p:cNvPr id="12" name="Title 1"/>
          <p:cNvSpPr txBox="1">
            <a:spLocks/>
          </p:cNvSpPr>
          <p:nvPr/>
        </p:nvSpPr>
        <p:spPr>
          <a:xfrm>
            <a:off x="457200" y="436002"/>
            <a:ext cx="8229600" cy="1527269"/>
          </a:xfrm>
          <a:prstGeom prst="rect">
            <a:avLst/>
          </a:prstGeom>
        </p:spPr>
        <p:txBody>
          <a:bodyPr vert="horz" lIns="91440" tIns="45720" rIns="91440" bIns="45720" rtlCol="0" anchor="ctr">
            <a:noAutofit/>
          </a:bodyPr>
          <a:lstStyle/>
          <a:p>
            <a:pPr lvl="0" algn="ctr">
              <a:lnSpc>
                <a:spcPts val="4800"/>
              </a:lnSpc>
              <a:spcBef>
                <a:spcPct val="0"/>
              </a:spcBef>
            </a:pPr>
            <a:r>
              <a:rPr lang="en-US" sz="4400" b="1" dirty="0" smtClean="0">
                <a:solidFill>
                  <a:schemeClr val="bg1"/>
                </a:solidFill>
                <a:latin typeface="+mj-lt"/>
              </a:rPr>
              <a:t>of the entire Roman world. </a:t>
            </a:r>
            <a:r>
              <a:rPr kumimoji="0" lang="en-US" sz="4400" b="1" i="0" u="none" strike="noStrike" kern="1200" cap="none" spc="0" normalizeH="0" baseline="0" noProof="0" dirty="0" smtClean="0">
                <a:ln>
                  <a:noFill/>
                </a:ln>
                <a:solidFill>
                  <a:schemeClr val="bg1"/>
                </a:solidFill>
                <a:effectLst/>
                <a:uLnTx/>
                <a:uFillTx/>
                <a:latin typeface="+mj-lt"/>
                <a:ea typeface="+mj-ea"/>
                <a:cs typeface="+mj-cs"/>
              </a:rPr>
              <a:t/>
            </a:r>
            <a:br>
              <a:rPr kumimoji="0" lang="en-US" sz="4400" b="1" i="0" u="none" strike="noStrike" kern="1200" cap="none" spc="0" normalizeH="0" baseline="0" noProof="0" dirty="0" smtClean="0">
                <a:ln>
                  <a:noFill/>
                </a:ln>
                <a:solidFill>
                  <a:schemeClr val="bg1"/>
                </a:solidFill>
                <a:effectLst/>
                <a:uLnTx/>
                <a:uFillTx/>
                <a:latin typeface="+mj-lt"/>
                <a:ea typeface="+mj-ea"/>
                <a:cs typeface="+mj-cs"/>
              </a:rPr>
            </a:br>
            <a:r>
              <a:rPr kumimoji="0" lang="en-US" sz="4400" b="1" i="0" u="none" strike="noStrike" kern="1200" cap="none" spc="0" normalizeH="0" baseline="0" noProof="0" dirty="0" smtClean="0">
                <a:ln>
                  <a:noFill/>
                </a:ln>
                <a:solidFill>
                  <a:schemeClr val="bg1"/>
                </a:solidFill>
                <a:effectLst/>
                <a:uLnTx/>
                <a:uFillTx/>
                <a:latin typeface="+mj-lt"/>
                <a:ea typeface="+mj-ea"/>
                <a:cs typeface="+mj-cs"/>
              </a:rPr>
              <a:t> </a:t>
            </a:r>
            <a:endParaRPr kumimoji="0" lang="en-US" sz="4400" b="1" i="0" u="none" strike="noStrike" kern="1200" cap="none" spc="0" normalizeH="0" baseline="0" noProof="0" dirty="0">
              <a:ln>
                <a:noFill/>
              </a:ln>
              <a:solidFill>
                <a:schemeClr val="bg1"/>
              </a:solidFill>
              <a:effectLst/>
              <a:uLnTx/>
              <a:uFillTx/>
              <a:latin typeface="+mj-lt"/>
              <a:ea typeface="+mj-ea"/>
              <a:cs typeface="+mj-cs"/>
            </a:endParaRPr>
          </a:p>
        </p:txBody>
      </p:sp>
      <p:sp>
        <p:nvSpPr>
          <p:cNvPr id="4" name="Oval 3"/>
          <p:cNvSpPr/>
          <p:nvPr/>
        </p:nvSpPr>
        <p:spPr>
          <a:xfrm>
            <a:off x="7153835" y="4733365"/>
            <a:ext cx="311972" cy="322729"/>
          </a:xfrm>
          <a:prstGeom prst="ellipse">
            <a:avLst/>
          </a:prstGeom>
          <a:noFill/>
          <a:ln w="762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More specifically ...</a:t>
            </a:r>
            <a:endParaRPr lang="en-US" dirty="0"/>
          </a:p>
        </p:txBody>
      </p:sp>
      <p:sp>
        <p:nvSpPr>
          <p:cNvPr id="3" name="Content Placeholder 2"/>
          <p:cNvSpPr>
            <a:spLocks noGrp="1"/>
          </p:cNvSpPr>
          <p:nvPr>
            <p:ph idx="1"/>
          </p:nvPr>
        </p:nvSpPr>
        <p:spPr>
          <a:xfrm>
            <a:off x="963038" y="2198452"/>
            <a:ext cx="4601183" cy="5756512"/>
          </a:xfrm>
        </p:spPr>
        <p:txBody>
          <a:bodyPr/>
          <a:lstStyle/>
          <a:p>
            <a:pPr marL="58738" indent="-58738"/>
            <a:r>
              <a:rPr lang="en-US" baseline="30000" dirty="0" smtClean="0"/>
              <a:t>2</a:t>
            </a:r>
            <a:r>
              <a:rPr lang="en-US" dirty="0" smtClean="0"/>
              <a:t> (This was the first census that took place while </a:t>
            </a:r>
            <a:r>
              <a:rPr lang="en-US" dirty="0" err="1" smtClean="0"/>
              <a:t>Quirinius</a:t>
            </a:r>
            <a:r>
              <a:rPr lang="en-US" dirty="0" smtClean="0"/>
              <a:t> was governor of Syria.) </a:t>
            </a:r>
            <a:br>
              <a:rPr lang="en-US" dirty="0" smtClean="0"/>
            </a:br>
            <a:r>
              <a:rPr lang="en-US" dirty="0" smtClean="0"/>
              <a:t>Luke 2:2 </a:t>
            </a:r>
            <a:endParaRPr lang="en-US" dirty="0"/>
          </a:p>
        </p:txBody>
      </p:sp>
      <p:pic>
        <p:nvPicPr>
          <p:cNvPr id="6146" name="Picture 2" descr="http://4.bp.blogspot.com/-KwLQObjAJkc/UFNgXPZWycI/AAAAAAAAA4I/ngoS6qABXSQ/s1600/quiriniusbustshad330.jpeg"/>
          <p:cNvPicPr>
            <a:picLocks noChangeAspect="1" noChangeArrowheads="1"/>
          </p:cNvPicPr>
          <p:nvPr/>
        </p:nvPicPr>
        <p:blipFill>
          <a:blip r:embed="rId3" cstate="print"/>
          <a:srcRect/>
          <a:stretch>
            <a:fillRect/>
          </a:stretch>
        </p:blipFill>
        <p:spPr bwMode="auto">
          <a:xfrm>
            <a:off x="5661430" y="2584788"/>
            <a:ext cx="3143250" cy="3857625"/>
          </a:xfrm>
          <a:prstGeom prst="rect">
            <a:avLst/>
          </a:prstGeom>
          <a:noFill/>
        </p:spPr>
      </p:pic>
    </p:spTree>
  </p:cSld>
  <p:clrMapOvr>
    <a:masterClrMapping/>
  </p:clrMapOvr>
  <p:transition>
    <p:zoom/>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1589</TotalTime>
  <Words>948</Words>
  <Application>Microsoft Office PowerPoint</Application>
  <PresentationFormat>On-screen Show (4:3)</PresentationFormat>
  <Paragraphs>111</Paragraphs>
  <Slides>36</Slides>
  <Notes>11</Notes>
  <HiddenSlides>0</HiddenSlides>
  <MMClips>0</MMClips>
  <ScaleCrop>false</ScaleCrop>
  <HeadingPairs>
    <vt:vector size="4" baseType="variant">
      <vt:variant>
        <vt:lpstr>Theme</vt:lpstr>
      </vt:variant>
      <vt:variant>
        <vt:i4>1</vt:i4>
      </vt:variant>
      <vt:variant>
        <vt:lpstr>Slide Titles</vt:lpstr>
      </vt:variant>
      <vt:variant>
        <vt:i4>36</vt:i4>
      </vt:variant>
    </vt:vector>
  </HeadingPairs>
  <TitlesOfParts>
    <vt:vector size="37" baseType="lpstr">
      <vt:lpstr>Office Theme</vt:lpstr>
      <vt:lpstr>Christmas  Then &amp; Now!</vt:lpstr>
      <vt:lpstr>Christmas &amp; Caesar's Whim</vt:lpstr>
      <vt:lpstr>The truth claim for today</vt:lpstr>
      <vt:lpstr>The truth claim TEXT...</vt:lpstr>
      <vt:lpstr>Luke 2:1  In those days...</vt:lpstr>
      <vt:lpstr>2:1  In those days Caesar Augustus </vt:lpstr>
      <vt:lpstr>Slide 7</vt:lpstr>
      <vt:lpstr>Slide 8</vt:lpstr>
      <vt:lpstr>More specifically ...</vt:lpstr>
      <vt:lpstr>Slide 10</vt:lpstr>
      <vt:lpstr>Slide 11</vt:lpstr>
      <vt:lpstr>It was NOT Roman custom to so...</vt:lpstr>
      <vt:lpstr>Caesar’s Whim...</vt:lpstr>
      <vt:lpstr>Because God controls Kings</vt:lpstr>
      <vt:lpstr>Because it was prophecied </vt:lpstr>
      <vt:lpstr>So Joseph and Mary traveled</vt:lpstr>
      <vt:lpstr>Arriving at the precise time</vt:lpstr>
      <vt:lpstr>Arriving at the precise time</vt:lpstr>
      <vt:lpstr>Caesar was not the only king...</vt:lpstr>
      <vt:lpstr>Pharaoh...</vt:lpstr>
      <vt:lpstr>Pharaoh...</vt:lpstr>
      <vt:lpstr>Pharaoh...</vt:lpstr>
      <vt:lpstr>Pharaoh...</vt:lpstr>
      <vt:lpstr>Xerxes ... Sleepless night ...</vt:lpstr>
      <vt:lpstr>Xerxes ... Sleepless night ...</vt:lpstr>
      <vt:lpstr>Xerxes</vt:lpstr>
      <vt:lpstr>Xerxes ... sleepless night ...</vt:lpstr>
      <vt:lpstr>Caesar was not the only king...</vt:lpstr>
      <vt:lpstr>That was then ... this is now.</vt:lpstr>
      <vt:lpstr>God is still using kings...</vt:lpstr>
      <vt:lpstr>God is still using kings...</vt:lpstr>
      <vt:lpstr>God is still using kings...</vt:lpstr>
      <vt:lpstr>Between the two advents ...</vt:lpstr>
      <vt:lpstr>God has control...</vt:lpstr>
      <vt:lpstr>The truth claim for today</vt:lpstr>
      <vt:lpstr>Slide 36</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Christmas &amp; Caesar's Whim</dc:title>
  <dc:creator>DennisH</dc:creator>
  <cp:lastModifiedBy>Dennis Henderson</cp:lastModifiedBy>
  <cp:revision>183</cp:revision>
  <dcterms:created xsi:type="dcterms:W3CDTF">2012-11-21T15:32:40Z</dcterms:created>
  <dcterms:modified xsi:type="dcterms:W3CDTF">2015-03-11T01:31:19Z</dcterms:modified>
</cp:coreProperties>
</file>