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63" r:id="rId3"/>
    <p:sldId id="259" r:id="rId4"/>
    <p:sldId id="264" r:id="rId5"/>
    <p:sldId id="265" r:id="rId6"/>
    <p:sldId id="266" r:id="rId7"/>
    <p:sldId id="262" r:id="rId8"/>
    <p:sldId id="267" r:id="rId9"/>
    <p:sldId id="268" r:id="rId10"/>
    <p:sldId id="258" r:id="rId11"/>
    <p:sldId id="269" r:id="rId12"/>
    <p:sldId id="270" r:id="rId13"/>
    <p:sldId id="271" r:id="rId14"/>
    <p:sldId id="272" r:id="rId15"/>
    <p:sldId id="273" r:id="rId16"/>
    <p:sldId id="274" r:id="rId17"/>
    <p:sldId id="282" r:id="rId18"/>
    <p:sldId id="283" r:id="rId19"/>
    <p:sldId id="284" r:id="rId20"/>
    <p:sldId id="285" r:id="rId21"/>
    <p:sldId id="275" r:id="rId22"/>
    <p:sldId id="276" r:id="rId23"/>
    <p:sldId id="277" r:id="rId24"/>
    <p:sldId id="278" r:id="rId25"/>
    <p:sldId id="279" r:id="rId26"/>
    <p:sldId id="280" r:id="rId27"/>
    <p:sldId id="281"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496"/>
    <a:srgbClr val="3E2E0E"/>
    <a:srgbClr val="75571B"/>
    <a:srgbClr val="016073"/>
    <a:srgbClr val="00ACC2"/>
    <a:srgbClr val="EEDDC8"/>
    <a:srgbClr val="E5CCAD"/>
    <a:srgbClr val="D9B4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171" autoAdjust="0"/>
  </p:normalViewPr>
  <p:slideViewPr>
    <p:cSldViewPr snapToGrid="0">
      <p:cViewPr varScale="1">
        <p:scale>
          <a:sx n="69" d="100"/>
          <a:sy n="69" d="100"/>
        </p:scale>
        <p:origin x="1157" y="77"/>
      </p:cViewPr>
      <p:guideLst/>
    </p:cSldViewPr>
  </p:slideViewPr>
  <p:notesTextViewPr>
    <p:cViewPr>
      <p:scale>
        <a:sx n="1" d="1"/>
        <a:sy n="1" d="1"/>
      </p:scale>
      <p:origin x="0" y="-343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62BA7-51DD-43D8-BCA0-3912AAA2BA7B}"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060C9-6B2F-41C7-AFD1-0EC42D667093}" type="slidenum">
              <a:rPr lang="en-US" smtClean="0"/>
              <a:t>‹#›</a:t>
            </a:fld>
            <a:endParaRPr lang="en-US"/>
          </a:p>
        </p:txBody>
      </p:sp>
    </p:spTree>
    <p:extLst>
      <p:ext uri="{BB962C8B-B14F-4D97-AF65-F5344CB8AC3E}">
        <p14:creationId xmlns:p14="http://schemas.microsoft.com/office/powerpoint/2010/main" val="128328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p:txBody>
      </p:sp>
      <p:sp>
        <p:nvSpPr>
          <p:cNvPr id="4" name="Slide Number Placeholder 3"/>
          <p:cNvSpPr>
            <a:spLocks noGrp="1"/>
          </p:cNvSpPr>
          <p:nvPr>
            <p:ph type="sldNum" sz="quarter" idx="5"/>
          </p:nvPr>
        </p:nvSpPr>
        <p:spPr/>
        <p:txBody>
          <a:bodyPr/>
          <a:lstStyle/>
          <a:p>
            <a:fld id="{CBF060C9-6B2F-41C7-AFD1-0EC42D667093}" type="slidenum">
              <a:rPr lang="en-US" smtClean="0"/>
              <a:t>1</a:t>
            </a:fld>
            <a:endParaRPr lang="en-US"/>
          </a:p>
        </p:txBody>
      </p:sp>
    </p:spTree>
    <p:extLst>
      <p:ext uri="{BB962C8B-B14F-4D97-AF65-F5344CB8AC3E}">
        <p14:creationId xmlns:p14="http://schemas.microsoft.com/office/powerpoint/2010/main" val="103707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12</a:t>
            </a:fld>
            <a:endParaRPr lang="en-US"/>
          </a:p>
        </p:txBody>
      </p:sp>
    </p:spTree>
    <p:extLst>
      <p:ext uri="{BB962C8B-B14F-4D97-AF65-F5344CB8AC3E}">
        <p14:creationId xmlns:p14="http://schemas.microsoft.com/office/powerpoint/2010/main" val="251976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13</a:t>
            </a:fld>
            <a:endParaRPr lang="en-US"/>
          </a:p>
        </p:txBody>
      </p:sp>
    </p:spTree>
    <p:extLst>
      <p:ext uri="{BB962C8B-B14F-4D97-AF65-F5344CB8AC3E}">
        <p14:creationId xmlns:p14="http://schemas.microsoft.com/office/powerpoint/2010/main" val="426516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14</a:t>
            </a:fld>
            <a:endParaRPr lang="en-US"/>
          </a:p>
        </p:txBody>
      </p:sp>
    </p:spTree>
    <p:extLst>
      <p:ext uri="{BB962C8B-B14F-4D97-AF65-F5344CB8AC3E}">
        <p14:creationId xmlns:p14="http://schemas.microsoft.com/office/powerpoint/2010/main" val="397623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15</a:t>
            </a:fld>
            <a:endParaRPr lang="en-US"/>
          </a:p>
        </p:txBody>
      </p:sp>
    </p:spTree>
    <p:extLst>
      <p:ext uri="{BB962C8B-B14F-4D97-AF65-F5344CB8AC3E}">
        <p14:creationId xmlns:p14="http://schemas.microsoft.com/office/powerpoint/2010/main" val="242221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16</a:t>
            </a:fld>
            <a:endParaRPr lang="en-US"/>
          </a:p>
        </p:txBody>
      </p:sp>
    </p:spTree>
    <p:extLst>
      <p:ext uri="{BB962C8B-B14F-4D97-AF65-F5344CB8AC3E}">
        <p14:creationId xmlns:p14="http://schemas.microsoft.com/office/powerpoint/2010/main" val="391982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Sword https://www.goodfreephotos.com/cache/weapons/hand-holding-sword_800.jpg?cached=1522543788</a:t>
            </a:r>
          </a:p>
          <a:p>
            <a:endParaRPr lang="en-US" dirty="0"/>
          </a:p>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17</a:t>
            </a:fld>
            <a:endParaRPr lang="en-US"/>
          </a:p>
        </p:txBody>
      </p:sp>
    </p:spTree>
    <p:extLst>
      <p:ext uri="{BB962C8B-B14F-4D97-AF65-F5344CB8AC3E}">
        <p14:creationId xmlns:p14="http://schemas.microsoft.com/office/powerpoint/2010/main" val="351528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https://freepngimg.com/png/1867-hair-scissors-png-image</a:t>
            </a:r>
          </a:p>
          <a:p>
            <a:endParaRPr lang="en-US" dirty="0"/>
          </a:p>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18</a:t>
            </a:fld>
            <a:endParaRPr lang="en-US"/>
          </a:p>
        </p:txBody>
      </p:sp>
    </p:spTree>
    <p:extLst>
      <p:ext uri="{BB962C8B-B14F-4D97-AF65-F5344CB8AC3E}">
        <p14:creationId xmlns:p14="http://schemas.microsoft.com/office/powerpoint/2010/main" val="1745185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Grave = www.flickr.com/photos/mauricedb/1209368629</a:t>
            </a:r>
          </a:p>
          <a:p>
            <a:endParaRPr lang="en-US" dirty="0"/>
          </a:p>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19</a:t>
            </a:fld>
            <a:endParaRPr lang="en-US"/>
          </a:p>
        </p:txBody>
      </p:sp>
    </p:spTree>
    <p:extLst>
      <p:ext uri="{BB962C8B-B14F-4D97-AF65-F5344CB8AC3E}">
        <p14:creationId xmlns:p14="http://schemas.microsoft.com/office/powerpoint/2010/main" val="321378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Sword https://www.goodfreephotos.com/cache/weapons/hand-holding-sword_800.jpg?cached=1522543788</a:t>
            </a:r>
          </a:p>
          <a:p>
            <a:endParaRPr lang="en-US" dirty="0"/>
          </a:p>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20</a:t>
            </a:fld>
            <a:endParaRPr lang="en-US"/>
          </a:p>
        </p:txBody>
      </p:sp>
    </p:spTree>
    <p:extLst>
      <p:ext uri="{BB962C8B-B14F-4D97-AF65-F5344CB8AC3E}">
        <p14:creationId xmlns:p14="http://schemas.microsoft.com/office/powerpoint/2010/main" val="3627744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pixabay.com/photos/hands-pray-prayer-praying-hands-2168901/</a:t>
            </a:r>
          </a:p>
        </p:txBody>
      </p:sp>
      <p:sp>
        <p:nvSpPr>
          <p:cNvPr id="4" name="Slide Number Placeholder 3"/>
          <p:cNvSpPr>
            <a:spLocks noGrp="1"/>
          </p:cNvSpPr>
          <p:nvPr>
            <p:ph type="sldNum" sz="quarter" idx="5"/>
          </p:nvPr>
        </p:nvSpPr>
        <p:spPr/>
        <p:txBody>
          <a:bodyPr/>
          <a:lstStyle/>
          <a:p>
            <a:fld id="{CBF060C9-6B2F-41C7-AFD1-0EC42D667093}" type="slidenum">
              <a:rPr lang="en-US" smtClean="0"/>
              <a:t>24</a:t>
            </a:fld>
            <a:endParaRPr lang="en-US"/>
          </a:p>
        </p:txBody>
      </p:sp>
    </p:spTree>
    <p:extLst>
      <p:ext uri="{BB962C8B-B14F-4D97-AF65-F5344CB8AC3E}">
        <p14:creationId xmlns:p14="http://schemas.microsoft.com/office/powerpoint/2010/main" val="323345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Locust = http://factly.in/wp-content/uploads/2020/06/Locust-Swarms_Featured-Image.jpg</a:t>
            </a:r>
          </a:p>
        </p:txBody>
      </p:sp>
      <p:sp>
        <p:nvSpPr>
          <p:cNvPr id="4" name="Slide Number Placeholder 3"/>
          <p:cNvSpPr>
            <a:spLocks noGrp="1"/>
          </p:cNvSpPr>
          <p:nvPr>
            <p:ph type="sldNum" sz="quarter" idx="5"/>
          </p:nvPr>
        </p:nvSpPr>
        <p:spPr/>
        <p:txBody>
          <a:bodyPr/>
          <a:lstStyle/>
          <a:p>
            <a:fld id="{CBF060C9-6B2F-41C7-AFD1-0EC42D667093}" type="slidenum">
              <a:rPr lang="en-US" smtClean="0"/>
              <a:t>4</a:t>
            </a:fld>
            <a:endParaRPr lang="en-US"/>
          </a:p>
        </p:txBody>
      </p:sp>
    </p:spTree>
    <p:extLst>
      <p:ext uri="{BB962C8B-B14F-4D97-AF65-F5344CB8AC3E}">
        <p14:creationId xmlns:p14="http://schemas.microsoft.com/office/powerpoint/2010/main" val="308477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www.flickr.com/photos/83633410@N07/7658298768</a:t>
            </a:r>
          </a:p>
        </p:txBody>
      </p:sp>
      <p:sp>
        <p:nvSpPr>
          <p:cNvPr id="4" name="Slide Number Placeholder 3"/>
          <p:cNvSpPr>
            <a:spLocks noGrp="1"/>
          </p:cNvSpPr>
          <p:nvPr>
            <p:ph type="sldNum" sz="quarter" idx="5"/>
          </p:nvPr>
        </p:nvSpPr>
        <p:spPr/>
        <p:txBody>
          <a:bodyPr/>
          <a:lstStyle/>
          <a:p>
            <a:fld id="{CBF060C9-6B2F-41C7-AFD1-0EC42D667093}" type="slidenum">
              <a:rPr lang="en-US" smtClean="0"/>
              <a:t>25</a:t>
            </a:fld>
            <a:endParaRPr lang="en-US"/>
          </a:p>
        </p:txBody>
      </p:sp>
    </p:spTree>
    <p:extLst>
      <p:ext uri="{BB962C8B-B14F-4D97-AF65-F5344CB8AC3E}">
        <p14:creationId xmlns:p14="http://schemas.microsoft.com/office/powerpoint/2010/main" val="369225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a:t>
            </a:r>
            <a:r>
              <a:rPr lang="en-US" dirty="0" err="1"/>
              <a:t>wikipedia</a:t>
            </a:r>
            <a:r>
              <a:rPr lang="en-US" dirty="0"/>
              <a:t>/commons/thumb/4/47/RECLAMATION_EFFORT_OF_STRIP_MINED_LAND_NEAR_COLSTRIP._OLD_STOCK_PILES_ARE_FLATTENED_AND_PLANTED._DRY_CLIMATE_AND..._-_NARA_-_549132.jpg/2048px-RECLAMATION_EFFORT_OF_STRIP_MINED_LAND_NEAR_COLSTRIP._OLD_STOCK_PILES_ARE_FLATTENED_AND_PLANTED._DRY_CLIMATE_AND..._-_NARA_-_549132.jpg</a:t>
            </a:r>
          </a:p>
        </p:txBody>
      </p:sp>
      <p:sp>
        <p:nvSpPr>
          <p:cNvPr id="4" name="Slide Number Placeholder 3"/>
          <p:cNvSpPr>
            <a:spLocks noGrp="1"/>
          </p:cNvSpPr>
          <p:nvPr>
            <p:ph type="sldNum" sz="quarter" idx="5"/>
          </p:nvPr>
        </p:nvSpPr>
        <p:spPr/>
        <p:txBody>
          <a:bodyPr/>
          <a:lstStyle/>
          <a:p>
            <a:fld id="{CBF060C9-6B2F-41C7-AFD1-0EC42D667093}" type="slidenum">
              <a:rPr lang="en-US" smtClean="0"/>
              <a:t>5</a:t>
            </a:fld>
            <a:endParaRPr lang="en-US"/>
          </a:p>
        </p:txBody>
      </p:sp>
    </p:spTree>
    <p:extLst>
      <p:ext uri="{BB962C8B-B14F-4D97-AF65-F5344CB8AC3E}">
        <p14:creationId xmlns:p14="http://schemas.microsoft.com/office/powerpoint/2010/main" val="35829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https://upload.wikimedia.org/wikipedia/commons/thumb/7/72/Large_fire.jpg/1024px-Large_fire.jpg</a:t>
            </a:r>
          </a:p>
        </p:txBody>
      </p:sp>
      <p:sp>
        <p:nvSpPr>
          <p:cNvPr id="4" name="Slide Number Placeholder 3"/>
          <p:cNvSpPr>
            <a:spLocks noGrp="1"/>
          </p:cNvSpPr>
          <p:nvPr>
            <p:ph type="sldNum" sz="quarter" idx="5"/>
          </p:nvPr>
        </p:nvSpPr>
        <p:spPr/>
        <p:txBody>
          <a:bodyPr/>
          <a:lstStyle/>
          <a:p>
            <a:fld id="{CBF060C9-6B2F-41C7-AFD1-0EC42D667093}" type="slidenum">
              <a:rPr lang="en-US" smtClean="0"/>
              <a:t>6</a:t>
            </a:fld>
            <a:endParaRPr lang="en-US"/>
          </a:p>
        </p:txBody>
      </p:sp>
    </p:spTree>
    <p:extLst>
      <p:ext uri="{BB962C8B-B14F-4D97-AF65-F5344CB8AC3E}">
        <p14:creationId xmlns:p14="http://schemas.microsoft.com/office/powerpoint/2010/main" val="401207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Plumbline  https://www.flickr.com/photos/arator/249770397</a:t>
            </a:r>
          </a:p>
          <a:p>
            <a:endParaRPr lang="en-US" dirty="0"/>
          </a:p>
        </p:txBody>
      </p:sp>
      <p:sp>
        <p:nvSpPr>
          <p:cNvPr id="4" name="Slide Number Placeholder 3"/>
          <p:cNvSpPr>
            <a:spLocks noGrp="1"/>
          </p:cNvSpPr>
          <p:nvPr>
            <p:ph type="sldNum" sz="quarter" idx="5"/>
          </p:nvPr>
        </p:nvSpPr>
        <p:spPr/>
        <p:txBody>
          <a:bodyPr/>
          <a:lstStyle/>
          <a:p>
            <a:fld id="{CBF060C9-6B2F-41C7-AFD1-0EC42D667093}" type="slidenum">
              <a:rPr lang="en-US" smtClean="0"/>
              <a:t>7</a:t>
            </a:fld>
            <a:endParaRPr lang="en-US"/>
          </a:p>
        </p:txBody>
      </p:sp>
    </p:spTree>
    <p:extLst>
      <p:ext uri="{BB962C8B-B14F-4D97-AF65-F5344CB8AC3E}">
        <p14:creationId xmlns:p14="http://schemas.microsoft.com/office/powerpoint/2010/main" val="349871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https://pixabay.com/photos/bible-book-christian-holy-reading-1108074/</a:t>
            </a:r>
          </a:p>
        </p:txBody>
      </p:sp>
      <p:sp>
        <p:nvSpPr>
          <p:cNvPr id="4" name="Slide Number Placeholder 3"/>
          <p:cNvSpPr>
            <a:spLocks noGrp="1"/>
          </p:cNvSpPr>
          <p:nvPr>
            <p:ph type="sldNum" sz="quarter" idx="5"/>
          </p:nvPr>
        </p:nvSpPr>
        <p:spPr/>
        <p:txBody>
          <a:bodyPr/>
          <a:lstStyle/>
          <a:p>
            <a:fld id="{CBF060C9-6B2F-41C7-AFD1-0EC42D667093}" type="slidenum">
              <a:rPr lang="en-US" smtClean="0"/>
              <a:t>8</a:t>
            </a:fld>
            <a:endParaRPr lang="en-US"/>
          </a:p>
        </p:txBody>
      </p:sp>
    </p:spTree>
    <p:extLst>
      <p:ext uri="{BB962C8B-B14F-4D97-AF65-F5344CB8AC3E}">
        <p14:creationId xmlns:p14="http://schemas.microsoft.com/office/powerpoint/2010/main" val="344383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Amos does not plea for little sinful Israel.  He leaves the judgment to God.  </a:t>
            </a:r>
          </a:p>
          <a:p>
            <a:endParaRPr lang="en-US" dirty="0"/>
          </a:p>
        </p:txBody>
      </p:sp>
      <p:sp>
        <p:nvSpPr>
          <p:cNvPr id="4" name="Slide Number Placeholder 3"/>
          <p:cNvSpPr>
            <a:spLocks noGrp="1"/>
          </p:cNvSpPr>
          <p:nvPr>
            <p:ph type="sldNum" sz="quarter" idx="5"/>
          </p:nvPr>
        </p:nvSpPr>
        <p:spPr/>
        <p:txBody>
          <a:bodyPr/>
          <a:lstStyle/>
          <a:p>
            <a:fld id="{CBF060C9-6B2F-41C7-AFD1-0EC42D667093}" type="slidenum">
              <a:rPr lang="en-US" smtClean="0"/>
              <a:t>9</a:t>
            </a:fld>
            <a:endParaRPr lang="en-US"/>
          </a:p>
        </p:txBody>
      </p:sp>
    </p:spTree>
    <p:extLst>
      <p:ext uri="{BB962C8B-B14F-4D97-AF65-F5344CB8AC3E}">
        <p14:creationId xmlns:p14="http://schemas.microsoft.com/office/powerpoint/2010/main" val="259230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10</a:t>
            </a:fld>
            <a:endParaRPr lang="en-US"/>
          </a:p>
        </p:txBody>
      </p:sp>
    </p:spTree>
    <p:extLst>
      <p:ext uri="{BB962C8B-B14F-4D97-AF65-F5344CB8AC3E}">
        <p14:creationId xmlns:p14="http://schemas.microsoft.com/office/powerpoint/2010/main" val="8973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some liberal minister going to President Biden and saying, “Pastor Dennis is conspiring against you in his church because he is calling out your sins of murdering babies by executive order and God is going to judge your for it.”  </a:t>
            </a:r>
          </a:p>
          <a:p>
            <a:endParaRPr lang="en-US" dirty="0"/>
          </a:p>
          <a:p>
            <a:r>
              <a:rPr lang="en-US" dirty="0"/>
              <a:t>Listen to me, “God is going to judge him—as he judged them!”</a:t>
            </a:r>
          </a:p>
          <a:p>
            <a:endParaRPr lang="en-US" dirty="0"/>
          </a:p>
          <a:p>
            <a:r>
              <a:rPr lang="en-US" dirty="0"/>
              <a:t>This is nothing new—Acts “Stop preaching that Jesus is raised from the dead!”  </a:t>
            </a:r>
          </a:p>
        </p:txBody>
      </p:sp>
      <p:sp>
        <p:nvSpPr>
          <p:cNvPr id="4" name="Slide Number Placeholder 3"/>
          <p:cNvSpPr>
            <a:spLocks noGrp="1"/>
          </p:cNvSpPr>
          <p:nvPr>
            <p:ph type="sldNum" sz="quarter" idx="5"/>
          </p:nvPr>
        </p:nvSpPr>
        <p:spPr/>
        <p:txBody>
          <a:bodyPr/>
          <a:lstStyle/>
          <a:p>
            <a:fld id="{CBF060C9-6B2F-41C7-AFD1-0EC42D667093}" type="slidenum">
              <a:rPr lang="en-US" smtClean="0"/>
              <a:t>11</a:t>
            </a:fld>
            <a:endParaRPr lang="en-US"/>
          </a:p>
        </p:txBody>
      </p:sp>
    </p:spTree>
    <p:extLst>
      <p:ext uri="{BB962C8B-B14F-4D97-AF65-F5344CB8AC3E}">
        <p14:creationId xmlns:p14="http://schemas.microsoft.com/office/powerpoint/2010/main" val="379519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59D4-812A-408D-9EF8-356C7EE56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FF3E44-6496-4D48-BCFE-40B14C663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5DF77-1A3A-4008-A58D-24B305CF9779}"/>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5" name="Footer Placeholder 4">
            <a:extLst>
              <a:ext uri="{FF2B5EF4-FFF2-40B4-BE49-F238E27FC236}">
                <a16:creationId xmlns:a16="http://schemas.microsoft.com/office/drawing/2014/main" id="{ACAA3880-1815-453B-A227-9155EEF0F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6BC82-1E5F-4F48-84CC-83DAF293ACE5}"/>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381380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40CD-F641-4567-B1F5-3DF333FDA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312685-C1A7-423B-B0D7-F0EE62C527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8B37A-FBA1-493D-AA6A-E602E04867D5}"/>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5" name="Footer Placeholder 4">
            <a:extLst>
              <a:ext uri="{FF2B5EF4-FFF2-40B4-BE49-F238E27FC236}">
                <a16:creationId xmlns:a16="http://schemas.microsoft.com/office/drawing/2014/main" id="{B530A692-2859-4D16-B94B-308267459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C768C-3932-444B-940E-6843C7DF40F5}"/>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155359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05BAD2-5D27-472E-A1B9-2D162DA23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FC0418-253E-48C3-BCE4-0CB5033830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FF7ED-1C3E-416E-AC34-DD306EDD3984}"/>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5" name="Footer Placeholder 4">
            <a:extLst>
              <a:ext uri="{FF2B5EF4-FFF2-40B4-BE49-F238E27FC236}">
                <a16:creationId xmlns:a16="http://schemas.microsoft.com/office/drawing/2014/main" id="{AB8E1F38-5277-40C9-9774-A9032F624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7F24B-4D08-4B20-9598-6027E49FC620}"/>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179152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12A5-FE08-4B82-83AA-E882B338181A}"/>
              </a:ext>
            </a:extLst>
          </p:cNvPr>
          <p:cNvSpPr>
            <a:spLocks noGrp="1"/>
          </p:cNvSpPr>
          <p:nvPr>
            <p:ph type="title"/>
          </p:nvPr>
        </p:nvSpPr>
        <p:spPr>
          <a:xfrm>
            <a:off x="0" y="18255"/>
            <a:ext cx="12192000" cy="1325563"/>
          </a:xfrm>
        </p:spPr>
        <p:txBody>
          <a:bodyPr>
            <a:normAutofit/>
          </a:bodyPr>
          <a:lstStyle>
            <a:lvl1pPr algn="ctr">
              <a:defRPr sz="6000" b="1">
                <a:solidFill>
                  <a:srgbClr val="016073"/>
                </a:solidFill>
                <a:effectLst>
                  <a:glow rad="1270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D656B561-A400-41E1-8678-3D36DEAEA4EA}"/>
              </a:ext>
            </a:extLst>
          </p:cNvPr>
          <p:cNvSpPr>
            <a:spLocks noGrp="1"/>
          </p:cNvSpPr>
          <p:nvPr>
            <p:ph idx="1"/>
          </p:nvPr>
        </p:nvSpPr>
        <p:spPr>
          <a:xfrm>
            <a:off x="397164" y="1219200"/>
            <a:ext cx="11443854" cy="4957763"/>
          </a:xfrm>
        </p:spPr>
        <p:txBody>
          <a:bodyPr>
            <a:normAutofit/>
          </a:bodyPr>
          <a:lstStyle>
            <a:lvl1pPr marL="0" indent="0">
              <a:buNone/>
              <a:defRPr sz="4000" b="1">
                <a:solidFill>
                  <a:srgbClr val="3E2E0E"/>
                </a:solidFill>
                <a:effectLst>
                  <a:glow rad="127000">
                    <a:schemeClr val="bg1"/>
                  </a:glow>
                </a:effectLst>
              </a:defRPr>
            </a:lvl1pPr>
            <a:lvl2pPr marL="457200" indent="0">
              <a:buNone/>
              <a:defRPr sz="4000" b="1">
                <a:solidFill>
                  <a:srgbClr val="3E2E0E"/>
                </a:solidFill>
                <a:effectLst>
                  <a:glow rad="127000">
                    <a:schemeClr val="bg1"/>
                  </a:glow>
                </a:effectLst>
              </a:defRPr>
            </a:lvl2pPr>
            <a:lvl3pPr marL="914400" indent="0">
              <a:buNone/>
              <a:defRPr sz="4000" b="1">
                <a:solidFill>
                  <a:srgbClr val="3E2E0E"/>
                </a:solidFill>
                <a:effectLst>
                  <a:glow rad="127000">
                    <a:schemeClr val="bg1"/>
                  </a:glow>
                </a:effectLst>
              </a:defRPr>
            </a:lvl3pPr>
            <a:lvl4pPr marL="1371600" indent="0">
              <a:buNone/>
              <a:defRPr sz="4000" b="1">
                <a:solidFill>
                  <a:srgbClr val="3E2E0E"/>
                </a:solidFill>
                <a:effectLst>
                  <a:glow rad="127000">
                    <a:schemeClr val="bg1"/>
                  </a:glow>
                </a:effectLst>
              </a:defRPr>
            </a:lvl4pPr>
            <a:lvl5pPr marL="1828800" indent="0">
              <a:buNone/>
              <a:defRPr sz="4000" b="1">
                <a:solidFill>
                  <a:srgbClr val="3E2E0E"/>
                </a:solidFill>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A3C0B54-7054-48E5-8E44-D0013D79CA72}"/>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5" name="Footer Placeholder 4">
            <a:extLst>
              <a:ext uri="{FF2B5EF4-FFF2-40B4-BE49-F238E27FC236}">
                <a16:creationId xmlns:a16="http://schemas.microsoft.com/office/drawing/2014/main" id="{068A027A-2EB3-468D-9E32-391286702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04BD5-8404-4879-9793-FBA322848232}"/>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81785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9DA6-1427-4AE9-8D8E-2349BBF44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342D17-86C6-4770-BD29-6F8E5904C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443332-FE91-44D2-9034-327C2C0694D3}"/>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5" name="Footer Placeholder 4">
            <a:extLst>
              <a:ext uri="{FF2B5EF4-FFF2-40B4-BE49-F238E27FC236}">
                <a16:creationId xmlns:a16="http://schemas.microsoft.com/office/drawing/2014/main" id="{D2A2FD23-5C12-42F2-A795-9FD7EA096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249AB-A048-4B83-A020-DC71CD478591}"/>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78763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D378-8916-476D-965B-3E8DBC0F8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85FB8-3B80-407F-AA9C-176B8C9B47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57F398-215E-4567-B453-9833FDF40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D1704-B43B-4537-AD94-E22E4A476C01}"/>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6" name="Footer Placeholder 5">
            <a:extLst>
              <a:ext uri="{FF2B5EF4-FFF2-40B4-BE49-F238E27FC236}">
                <a16:creationId xmlns:a16="http://schemas.microsoft.com/office/drawing/2014/main" id="{1FC61D3E-D3A9-434E-9CCD-B1EDE3604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AFC71-131D-431F-9714-464929ED6E3F}"/>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171568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592C-7645-4F6F-818B-D6E57A5D74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F82EB2-7032-4458-B9AF-BFAF5245A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3E368B-7629-48A7-8C5F-B254943698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2D4A29-5511-4CD4-B3F0-5E9449D3A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8AFEA-D51F-4982-933D-4B9FBA5D25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04606-7ED9-42A4-B3B5-A07F5719C636}"/>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8" name="Footer Placeholder 7">
            <a:extLst>
              <a:ext uri="{FF2B5EF4-FFF2-40B4-BE49-F238E27FC236}">
                <a16:creationId xmlns:a16="http://schemas.microsoft.com/office/drawing/2014/main" id="{6F811254-C59B-4A5A-BB1E-908721CB1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5EF24-2476-49A0-A1DB-26F030787AD6}"/>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178014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A789-368E-472B-8DD3-D179BC4DB3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23408C-685C-42E0-A98C-3E01CBB75F86}"/>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4" name="Footer Placeholder 3">
            <a:extLst>
              <a:ext uri="{FF2B5EF4-FFF2-40B4-BE49-F238E27FC236}">
                <a16:creationId xmlns:a16="http://schemas.microsoft.com/office/drawing/2014/main" id="{9A0B921A-5FFE-4D41-8FA1-EE91DC0659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29591-BADF-492F-835B-70FCF7FEEE2D}"/>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321437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F4B61-1E48-4BBE-A20E-7AE1EBF7BE00}"/>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3" name="Footer Placeholder 2">
            <a:extLst>
              <a:ext uri="{FF2B5EF4-FFF2-40B4-BE49-F238E27FC236}">
                <a16:creationId xmlns:a16="http://schemas.microsoft.com/office/drawing/2014/main" id="{3941CF73-6BFB-42C0-8A99-A417CB9DB2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FF60AB-C470-4B10-B471-FFF131BEA9F9}"/>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182962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0867-E22E-44AA-AA08-FCE6048CE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A8C5F-9823-466B-9C7F-3249E9C9B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B62C8-DAB8-4D0F-8CC9-9C215C31F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C904A-E260-4776-95B6-3CD1B52E8755}"/>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6" name="Footer Placeholder 5">
            <a:extLst>
              <a:ext uri="{FF2B5EF4-FFF2-40B4-BE49-F238E27FC236}">
                <a16:creationId xmlns:a16="http://schemas.microsoft.com/office/drawing/2014/main" id="{9919B713-2CD8-417E-89A8-BE2D9B900B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D887-7588-4EFE-999B-0337F6170CF6}"/>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380938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CD6F-DEE9-4D33-A23F-7694B4C08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3EC89A-CD6C-467D-BF91-BAE5A2770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84102B-5669-4055-83EE-2C0F60656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1EAAF3-3E0E-4855-AABD-B4387551DA90}"/>
              </a:ext>
            </a:extLst>
          </p:cNvPr>
          <p:cNvSpPr>
            <a:spLocks noGrp="1"/>
          </p:cNvSpPr>
          <p:nvPr>
            <p:ph type="dt" sz="half" idx="10"/>
          </p:nvPr>
        </p:nvSpPr>
        <p:spPr/>
        <p:txBody>
          <a:bodyPr/>
          <a:lstStyle/>
          <a:p>
            <a:fld id="{F9935F80-FD9B-4B52-8AAF-0BD98400CF54}" type="datetimeFigureOut">
              <a:rPr lang="en-US" smtClean="0"/>
              <a:t>6/4/2021</a:t>
            </a:fld>
            <a:endParaRPr lang="en-US"/>
          </a:p>
        </p:txBody>
      </p:sp>
      <p:sp>
        <p:nvSpPr>
          <p:cNvPr id="6" name="Footer Placeholder 5">
            <a:extLst>
              <a:ext uri="{FF2B5EF4-FFF2-40B4-BE49-F238E27FC236}">
                <a16:creationId xmlns:a16="http://schemas.microsoft.com/office/drawing/2014/main" id="{B8B04449-91C4-4682-B1CF-9AC8506A1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5E99E-4064-4580-896A-66B4DE45CD60}"/>
              </a:ext>
            </a:extLst>
          </p:cNvPr>
          <p:cNvSpPr>
            <a:spLocks noGrp="1"/>
          </p:cNvSpPr>
          <p:nvPr>
            <p:ph type="sldNum" sz="quarter" idx="12"/>
          </p:nvPr>
        </p:nvSpPr>
        <p:spPr/>
        <p:txBody>
          <a:bodyPr/>
          <a:lstStyle/>
          <a:p>
            <a:fld id="{A86B59C7-4DE3-4A0F-BB2A-F86F4AEBACF5}" type="slidenum">
              <a:rPr lang="en-US" smtClean="0"/>
              <a:t>‹#›</a:t>
            </a:fld>
            <a:endParaRPr lang="en-US"/>
          </a:p>
        </p:txBody>
      </p:sp>
    </p:spTree>
    <p:extLst>
      <p:ext uri="{BB962C8B-B14F-4D97-AF65-F5344CB8AC3E}">
        <p14:creationId xmlns:p14="http://schemas.microsoft.com/office/powerpoint/2010/main" val="117672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descr="A picture containing text, outdoor, beach, shore&#10;&#10;Description automatically generated">
            <a:extLst>
              <a:ext uri="{FF2B5EF4-FFF2-40B4-BE49-F238E27FC236}">
                <a16:creationId xmlns:a16="http://schemas.microsoft.com/office/drawing/2014/main" id="{B111BA6D-DC99-43AA-979C-A3535C6A480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8669" b="11068"/>
          <a:stretch/>
        </p:blipFill>
        <p:spPr>
          <a:xfrm>
            <a:off x="15239" y="0"/>
            <a:ext cx="12176761" cy="6858000"/>
          </a:xfrm>
          <a:prstGeom prst="rect">
            <a:avLst/>
          </a:prstGeom>
        </p:spPr>
      </p:pic>
      <p:sp>
        <p:nvSpPr>
          <p:cNvPr id="2" name="Title Placeholder 1">
            <a:extLst>
              <a:ext uri="{FF2B5EF4-FFF2-40B4-BE49-F238E27FC236}">
                <a16:creationId xmlns:a16="http://schemas.microsoft.com/office/drawing/2014/main" id="{BD2AE59B-7375-4F00-9BE7-3918BF6FE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7DF392-8F8E-475E-B6CC-A28E2D31F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BDAC9-8301-4D38-9DB5-9FC93713A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35F80-FD9B-4B52-8AAF-0BD98400CF54}" type="datetimeFigureOut">
              <a:rPr lang="en-US" smtClean="0"/>
              <a:t>6/4/2021</a:t>
            </a:fld>
            <a:endParaRPr lang="en-US"/>
          </a:p>
        </p:txBody>
      </p:sp>
      <p:sp>
        <p:nvSpPr>
          <p:cNvPr id="5" name="Footer Placeholder 4">
            <a:extLst>
              <a:ext uri="{FF2B5EF4-FFF2-40B4-BE49-F238E27FC236}">
                <a16:creationId xmlns:a16="http://schemas.microsoft.com/office/drawing/2014/main" id="{D53816D7-7EBA-4CB2-A40A-637EAEF6E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CF7535-FDA1-4A22-B40D-65BA9EFE6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B59C7-4DE3-4A0F-BB2A-F86F4AEBACF5}" type="slidenum">
              <a:rPr lang="en-US" smtClean="0"/>
              <a:t>‹#›</a:t>
            </a:fld>
            <a:endParaRPr lang="en-US"/>
          </a:p>
        </p:txBody>
      </p:sp>
    </p:spTree>
    <p:extLst>
      <p:ext uri="{BB962C8B-B14F-4D97-AF65-F5344CB8AC3E}">
        <p14:creationId xmlns:p14="http://schemas.microsoft.com/office/powerpoint/2010/main" val="594043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beach, shore&#10;&#10;Description automatically generated">
            <a:extLst>
              <a:ext uri="{FF2B5EF4-FFF2-40B4-BE49-F238E27FC236}">
                <a16:creationId xmlns:a16="http://schemas.microsoft.com/office/drawing/2014/main" id="{2B3D689C-6704-4355-B608-A6279BC8C4D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8669" b="11068"/>
          <a:stretch/>
        </p:blipFill>
        <p:spPr>
          <a:xfrm>
            <a:off x="15239" y="0"/>
            <a:ext cx="12176761" cy="6858000"/>
          </a:xfrm>
        </p:spPr>
      </p:pic>
      <p:sp>
        <p:nvSpPr>
          <p:cNvPr id="2" name="Title 1">
            <a:extLst>
              <a:ext uri="{FF2B5EF4-FFF2-40B4-BE49-F238E27FC236}">
                <a16:creationId xmlns:a16="http://schemas.microsoft.com/office/drawing/2014/main" id="{5867DB16-645E-48F7-9A28-3F3C2B899895}"/>
              </a:ext>
            </a:extLst>
          </p:cNvPr>
          <p:cNvSpPr>
            <a:spLocks noGrp="1"/>
          </p:cNvSpPr>
          <p:nvPr>
            <p:ph type="title"/>
          </p:nvPr>
        </p:nvSpPr>
        <p:spPr>
          <a:xfrm>
            <a:off x="622300" y="596900"/>
            <a:ext cx="6680200" cy="4622800"/>
          </a:xfrm>
        </p:spPr>
        <p:txBody>
          <a:bodyPr>
            <a:noAutofit/>
          </a:bodyPr>
          <a:lstStyle/>
          <a:p>
            <a:pPr algn="ctr"/>
            <a:r>
              <a:rPr lang="en-US" sz="11500" b="1" dirty="0">
                <a:solidFill>
                  <a:schemeClr val="tx1"/>
                </a:solidFill>
                <a:effectLst>
                  <a:glow rad="127000">
                    <a:schemeClr val="bg1"/>
                  </a:glow>
                  <a:outerShdw blurRad="38100" dist="38100" dir="2700000" algn="tl">
                    <a:srgbClr val="000000">
                      <a:alpha val="43137"/>
                    </a:srgbClr>
                  </a:outerShdw>
                </a:effectLst>
                <a:latin typeface="+mn-lt"/>
              </a:rPr>
              <a:t>HELP! I’m Struggling </a:t>
            </a:r>
            <a:br>
              <a:rPr lang="en-US" sz="11500" b="1" dirty="0">
                <a:solidFill>
                  <a:schemeClr val="tx1"/>
                </a:solidFill>
                <a:effectLst>
                  <a:glow rad="127000">
                    <a:schemeClr val="bg1"/>
                  </a:glow>
                  <a:outerShdw blurRad="38100" dist="38100" dir="2700000" algn="tl">
                    <a:srgbClr val="000000">
                      <a:alpha val="43137"/>
                    </a:srgbClr>
                  </a:outerShdw>
                </a:effectLst>
                <a:latin typeface="+mn-lt"/>
              </a:rPr>
            </a:br>
            <a:r>
              <a:rPr lang="en-US" sz="11500" b="1" dirty="0">
                <a:solidFill>
                  <a:schemeClr val="tx1"/>
                </a:solidFill>
                <a:effectLst>
                  <a:glow rad="127000">
                    <a:schemeClr val="bg1"/>
                  </a:glow>
                  <a:outerShdw blurRad="38100" dist="38100" dir="2700000" algn="tl">
                    <a:srgbClr val="000000">
                      <a:alpha val="43137"/>
                    </a:srgbClr>
                  </a:outerShdw>
                </a:effectLst>
                <a:latin typeface="+mn-lt"/>
              </a:rPr>
              <a:t>Here!</a:t>
            </a:r>
          </a:p>
        </p:txBody>
      </p:sp>
      <p:grpSp>
        <p:nvGrpSpPr>
          <p:cNvPr id="4" name="Group 3">
            <a:extLst>
              <a:ext uri="{FF2B5EF4-FFF2-40B4-BE49-F238E27FC236}">
                <a16:creationId xmlns:a16="http://schemas.microsoft.com/office/drawing/2014/main" id="{8A65418F-A3CF-4C51-9681-05FE687651D6}"/>
              </a:ext>
            </a:extLst>
          </p:cNvPr>
          <p:cNvGrpSpPr/>
          <p:nvPr/>
        </p:nvGrpSpPr>
        <p:grpSpPr>
          <a:xfrm>
            <a:off x="717942" y="5174270"/>
            <a:ext cx="2336800" cy="1086830"/>
            <a:chOff x="1109440" y="4807343"/>
            <a:chExt cx="2336800" cy="1086830"/>
          </a:xfrm>
          <a:effectLst>
            <a:glow rad="127000">
              <a:schemeClr val="tx1"/>
            </a:glow>
          </a:effectLst>
        </p:grpSpPr>
        <p:sp>
          <p:nvSpPr>
            <p:cNvPr id="6" name="Oval 5">
              <a:extLst>
                <a:ext uri="{FF2B5EF4-FFF2-40B4-BE49-F238E27FC236}">
                  <a16:creationId xmlns:a16="http://schemas.microsoft.com/office/drawing/2014/main" id="{99512613-A048-43C9-B052-93470280CF52}"/>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3BF6F5FE-9033-4CA5-86A3-9C0EB891E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21317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5985348" cy="4957763"/>
          </a:xfrm>
        </p:spPr>
        <p:txBody>
          <a:bodyPr>
            <a:noAutofit/>
          </a:bodyPr>
          <a:lstStyle/>
          <a:p>
            <a:pPr algn="l" rtl="0"/>
            <a:r>
              <a:rPr lang="en-US" i="0" u="none" strike="noStrike" baseline="0" dirty="0"/>
              <a:t> </a:t>
            </a:r>
            <a:endParaRPr lang="en-US" dirty="0"/>
          </a:p>
        </p:txBody>
      </p:sp>
    </p:spTree>
    <p:extLst>
      <p:ext uri="{BB962C8B-B14F-4D97-AF65-F5344CB8AC3E}">
        <p14:creationId xmlns:p14="http://schemas.microsoft.com/office/powerpoint/2010/main" val="4228804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0244E1-50E3-470A-BC4D-74F093E72AFE}"/>
              </a:ext>
            </a:extLst>
          </p:cNvPr>
          <p:cNvGrpSpPr/>
          <p:nvPr/>
        </p:nvGrpSpPr>
        <p:grpSpPr>
          <a:xfrm>
            <a:off x="3450418" y="1"/>
            <a:ext cx="9122582" cy="7769756"/>
            <a:chOff x="3450418" y="1"/>
            <a:chExt cx="9122582" cy="7769756"/>
          </a:xfrm>
        </p:grpSpPr>
        <p:pic>
          <p:nvPicPr>
            <p:cNvPr id="11" name="Picture 10" descr="A picture containing person, person, outdoor, standing&#10;&#10;Description automatically generated">
              <a:extLst>
                <a:ext uri="{FF2B5EF4-FFF2-40B4-BE49-F238E27FC236}">
                  <a16:creationId xmlns:a16="http://schemas.microsoft.com/office/drawing/2014/main" id="{229DD0E7-C6F9-4117-8169-437C0CC8A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119" y="948267"/>
              <a:ext cx="9109881" cy="6821490"/>
            </a:xfrm>
            <a:prstGeom prst="rect">
              <a:avLst/>
            </a:prstGeom>
          </p:spPr>
        </p:pic>
        <p:pic>
          <p:nvPicPr>
            <p:cNvPr id="12" name="Picture 11" descr="A picture containing person, person, outdoor, standing&#10;&#10;Description automatically generated">
              <a:extLst>
                <a:ext uri="{FF2B5EF4-FFF2-40B4-BE49-F238E27FC236}">
                  <a16:creationId xmlns:a16="http://schemas.microsoft.com/office/drawing/2014/main" id="{A75F9BF1-964D-4A36-BD39-A7D0EBF1AF43}"/>
                </a:ext>
              </a:extLst>
            </p:cNvPr>
            <p:cNvPicPr>
              <a:picLocks noChangeAspect="1"/>
            </p:cNvPicPr>
            <p:nvPr/>
          </p:nvPicPr>
          <p:blipFill rotWithShape="1">
            <a:blip r:embed="rId3">
              <a:extLst>
                <a:ext uri="{28A0092B-C50C-407E-A947-70E740481C1C}">
                  <a14:useLocalDpi xmlns:a14="http://schemas.microsoft.com/office/drawing/2010/main" val="0"/>
                </a:ext>
              </a:extLst>
            </a:blip>
            <a:srcRect b="94725"/>
            <a:stretch/>
          </p:blipFill>
          <p:spPr>
            <a:xfrm>
              <a:off x="3450418" y="1"/>
              <a:ext cx="9109881" cy="1343818"/>
            </a:xfrm>
            <a:prstGeom prst="rect">
              <a:avLst/>
            </a:prstGeom>
          </p:spPr>
        </p:pic>
      </p:grpSp>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4" name="Speech Bubble: Rectangle 3">
            <a:extLst>
              <a:ext uri="{FF2B5EF4-FFF2-40B4-BE49-F238E27FC236}">
                <a16:creationId xmlns:a16="http://schemas.microsoft.com/office/drawing/2014/main" id="{5170270E-82ED-4F25-A6BA-C32666DCC58A}"/>
              </a:ext>
            </a:extLst>
          </p:cNvPr>
          <p:cNvSpPr/>
          <p:nvPr/>
        </p:nvSpPr>
        <p:spPr>
          <a:xfrm>
            <a:off x="200722" y="3044283"/>
            <a:ext cx="5895278" cy="2999678"/>
          </a:xfrm>
          <a:prstGeom prst="wedgeRectCallout">
            <a:avLst>
              <a:gd name="adj1" fmla="val 77896"/>
              <a:gd name="adj2" fmla="val -44935"/>
            </a:avLst>
          </a:prstGeom>
          <a:solidFill>
            <a:schemeClr val="bg1"/>
          </a:solidFill>
          <a:ln w="57150">
            <a:solidFill>
              <a:srgbClr val="0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5985348" cy="4957763"/>
          </a:xfrm>
        </p:spPr>
        <p:txBody>
          <a:bodyPr>
            <a:noAutofit/>
          </a:bodyPr>
          <a:lstStyle/>
          <a:p>
            <a:pPr algn="l" rtl="0"/>
            <a:r>
              <a:rPr lang="en-US" i="0" u="none" strike="noStrike" baseline="0" dirty="0"/>
              <a:t> </a:t>
            </a:r>
            <a:r>
              <a:rPr lang="en-US" i="0" u="none" strike="noStrike" baseline="30000" dirty="0"/>
              <a:t>10</a:t>
            </a:r>
            <a:r>
              <a:rPr lang="en-US" i="0" u="none" strike="noStrike" baseline="0" dirty="0"/>
              <a:t> Then </a:t>
            </a:r>
            <a:r>
              <a:rPr lang="en-US" i="0" u="none" strike="noStrike" baseline="0" dirty="0">
                <a:solidFill>
                  <a:schemeClr val="bg1"/>
                </a:solidFill>
                <a:effectLst>
                  <a:glow rad="139700">
                    <a:schemeClr val="tx1"/>
                  </a:glow>
                </a:effectLst>
              </a:rPr>
              <a:t>Amaziah the priest</a:t>
            </a:r>
            <a:r>
              <a:rPr lang="en-US" i="0" u="none" strike="noStrike" baseline="0" dirty="0">
                <a:effectLst>
                  <a:glow rad="139700">
                    <a:schemeClr val="tx1"/>
                  </a:glow>
                </a:effectLst>
              </a:rPr>
              <a:t> </a:t>
            </a:r>
            <a:r>
              <a:rPr lang="en-US" i="0" u="none" strike="noStrike" baseline="0" dirty="0"/>
              <a:t>of Bethel sent a message to Jeroboam king of Israel:</a:t>
            </a:r>
            <a:br>
              <a:rPr lang="en-US" sz="2000" i="0" u="none" strike="noStrike" baseline="0" dirty="0"/>
            </a:br>
            <a:br>
              <a:rPr lang="en-US" sz="2000" i="0" u="none" strike="noStrike" baseline="0" dirty="0"/>
            </a:br>
            <a:r>
              <a:rPr lang="en-US" i="0" u="none" strike="noStrike" baseline="0" dirty="0"/>
              <a:t>"Amos is raising a conspiracy against you in the very heart of Israel. The land cannot bear all </a:t>
            </a:r>
            <a:br>
              <a:rPr lang="en-US" i="0" u="none" strike="noStrike" baseline="0" dirty="0"/>
            </a:br>
            <a:r>
              <a:rPr lang="en-US" i="0" u="none" strike="noStrike" baseline="0" dirty="0"/>
              <a:t>his words.</a:t>
            </a:r>
            <a:endParaRPr lang="en-US" dirty="0"/>
          </a:p>
        </p:txBody>
      </p:sp>
    </p:spTree>
    <p:extLst>
      <p:ext uri="{BB962C8B-B14F-4D97-AF65-F5344CB8AC3E}">
        <p14:creationId xmlns:p14="http://schemas.microsoft.com/office/powerpoint/2010/main" val="340093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569FE9-1430-4323-ACFE-3D677E1DF4AD}"/>
              </a:ext>
            </a:extLst>
          </p:cNvPr>
          <p:cNvGrpSpPr/>
          <p:nvPr/>
        </p:nvGrpSpPr>
        <p:grpSpPr>
          <a:xfrm>
            <a:off x="3450418" y="1"/>
            <a:ext cx="9122582" cy="7769756"/>
            <a:chOff x="3450418" y="1"/>
            <a:chExt cx="9122582" cy="7769756"/>
          </a:xfrm>
        </p:grpSpPr>
        <p:pic>
          <p:nvPicPr>
            <p:cNvPr id="7" name="Picture 6" descr="A picture containing person, person, outdoor, standing&#10;&#10;Description automatically generated">
              <a:extLst>
                <a:ext uri="{FF2B5EF4-FFF2-40B4-BE49-F238E27FC236}">
                  <a16:creationId xmlns:a16="http://schemas.microsoft.com/office/drawing/2014/main" id="{B0DAB335-F055-42F7-85FD-DA242AFDE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119" y="948267"/>
              <a:ext cx="9109881" cy="6821490"/>
            </a:xfrm>
            <a:prstGeom prst="rect">
              <a:avLst/>
            </a:prstGeom>
          </p:spPr>
        </p:pic>
        <p:pic>
          <p:nvPicPr>
            <p:cNvPr id="8" name="Picture 7" descr="A picture containing person, person, outdoor, standing&#10;&#10;Description automatically generated">
              <a:extLst>
                <a:ext uri="{FF2B5EF4-FFF2-40B4-BE49-F238E27FC236}">
                  <a16:creationId xmlns:a16="http://schemas.microsoft.com/office/drawing/2014/main" id="{E94BDBEC-D4F8-4AB5-85CA-43C448D5A65E}"/>
                </a:ext>
              </a:extLst>
            </p:cNvPr>
            <p:cNvPicPr>
              <a:picLocks noChangeAspect="1"/>
            </p:cNvPicPr>
            <p:nvPr/>
          </p:nvPicPr>
          <p:blipFill rotWithShape="1">
            <a:blip r:embed="rId3">
              <a:extLst>
                <a:ext uri="{28A0092B-C50C-407E-A947-70E740481C1C}">
                  <a14:useLocalDpi xmlns:a14="http://schemas.microsoft.com/office/drawing/2010/main" val="0"/>
                </a:ext>
              </a:extLst>
            </a:blip>
            <a:srcRect b="94725"/>
            <a:stretch/>
          </p:blipFill>
          <p:spPr>
            <a:xfrm>
              <a:off x="3450418" y="1"/>
              <a:ext cx="9109881" cy="1343818"/>
            </a:xfrm>
            <a:prstGeom prst="rect">
              <a:avLst/>
            </a:prstGeom>
          </p:spPr>
        </p:pic>
      </p:grpSp>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9" name="Speech Bubble: Rectangle 8">
            <a:extLst>
              <a:ext uri="{FF2B5EF4-FFF2-40B4-BE49-F238E27FC236}">
                <a16:creationId xmlns:a16="http://schemas.microsoft.com/office/drawing/2014/main" id="{D11EAA07-90B7-4D09-95FC-D9CDAC181170}"/>
              </a:ext>
            </a:extLst>
          </p:cNvPr>
          <p:cNvSpPr/>
          <p:nvPr/>
        </p:nvSpPr>
        <p:spPr>
          <a:xfrm>
            <a:off x="200722" y="2698595"/>
            <a:ext cx="6181790" cy="2754351"/>
          </a:xfrm>
          <a:prstGeom prst="wedgeRectCallout">
            <a:avLst>
              <a:gd name="adj1" fmla="val 77896"/>
              <a:gd name="adj2" fmla="val -44935"/>
            </a:avLst>
          </a:prstGeom>
          <a:solidFill>
            <a:schemeClr val="bg1"/>
          </a:solidFill>
          <a:ln w="57150">
            <a:solidFill>
              <a:srgbClr val="0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5985348" cy="4957763"/>
          </a:xfrm>
        </p:spPr>
        <p:txBody>
          <a:bodyPr>
            <a:noAutofit/>
          </a:bodyPr>
          <a:lstStyle/>
          <a:p>
            <a:pPr algn="l" rtl="0"/>
            <a:r>
              <a:rPr lang="en-US" i="0" u="none" strike="noStrike" baseline="30000" dirty="0"/>
              <a:t>11</a:t>
            </a:r>
            <a:r>
              <a:rPr lang="en-US" i="0" u="none" strike="noStrike" baseline="0" dirty="0"/>
              <a:t> For this is what Amos is saying: </a:t>
            </a:r>
            <a:endParaRPr lang="en-US" sz="2400" i="0" u="none" strike="noStrike" baseline="0" dirty="0"/>
          </a:p>
          <a:p>
            <a:pPr algn="l" rtl="0"/>
            <a:endParaRPr lang="en-US" sz="2400" dirty="0"/>
          </a:p>
          <a:p>
            <a:pPr algn="l" rtl="0"/>
            <a:r>
              <a:rPr lang="en-US" i="0" u="none" strike="noStrike" baseline="0" dirty="0"/>
              <a:t>" 'Jeroboam will die by the sword, and Israel will surely go into exile, away from their native land.' "</a:t>
            </a:r>
            <a:endParaRPr lang="en-US" dirty="0"/>
          </a:p>
        </p:txBody>
      </p:sp>
    </p:spTree>
    <p:extLst>
      <p:ext uri="{BB962C8B-B14F-4D97-AF65-F5344CB8AC3E}">
        <p14:creationId xmlns:p14="http://schemas.microsoft.com/office/powerpoint/2010/main" val="1136446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person, outdoor, standing&#10;&#10;Description automatically generated">
            <a:extLst>
              <a:ext uri="{FF2B5EF4-FFF2-40B4-BE49-F238E27FC236}">
                <a16:creationId xmlns:a16="http://schemas.microsoft.com/office/drawing/2014/main" id="{685BEF96-9205-4956-8A99-23F187CC75F1}"/>
              </a:ext>
            </a:extLst>
          </p:cNvPr>
          <p:cNvPicPr>
            <a:picLocks noChangeAspect="1"/>
          </p:cNvPicPr>
          <p:nvPr/>
        </p:nvPicPr>
        <p:blipFill rotWithShape="1">
          <a:blip r:embed="rId3">
            <a:extLst>
              <a:ext uri="{28A0092B-C50C-407E-A947-70E740481C1C}">
                <a14:useLocalDpi xmlns:a14="http://schemas.microsoft.com/office/drawing/2010/main" val="0"/>
              </a:ext>
            </a:extLst>
          </a:blip>
          <a:srcRect r="4182" b="94725"/>
          <a:stretch/>
        </p:blipFill>
        <p:spPr>
          <a:xfrm>
            <a:off x="3450419" y="1"/>
            <a:ext cx="8728882" cy="1343818"/>
          </a:xfrm>
          <a:prstGeom prst="rect">
            <a:avLst/>
          </a:prstGeom>
        </p:spPr>
      </p:pic>
      <p:pic>
        <p:nvPicPr>
          <p:cNvPr id="10" name="Picture 9" descr="A picture containing person, person, outdoor, standing&#10;&#10;Description automatically generated">
            <a:extLst>
              <a:ext uri="{FF2B5EF4-FFF2-40B4-BE49-F238E27FC236}">
                <a16:creationId xmlns:a16="http://schemas.microsoft.com/office/drawing/2014/main" id="{E3931270-7414-4254-AA6C-0E6793CC3998}"/>
              </a:ext>
            </a:extLst>
          </p:cNvPr>
          <p:cNvPicPr>
            <a:picLocks noChangeAspect="1"/>
          </p:cNvPicPr>
          <p:nvPr/>
        </p:nvPicPr>
        <p:blipFill rotWithShape="1">
          <a:blip r:embed="rId3">
            <a:extLst>
              <a:ext uri="{28A0092B-C50C-407E-A947-70E740481C1C}">
                <a14:useLocalDpi xmlns:a14="http://schemas.microsoft.com/office/drawing/2010/main" val="0"/>
              </a:ext>
            </a:extLst>
          </a:blip>
          <a:srcRect r="4182" b="13634"/>
          <a:stretch/>
        </p:blipFill>
        <p:spPr>
          <a:xfrm>
            <a:off x="3463119" y="948267"/>
            <a:ext cx="8728881" cy="5891478"/>
          </a:xfrm>
          <a:prstGeom prst="rect">
            <a:avLst/>
          </a:prstGeom>
        </p:spPr>
      </p:pic>
      <p:pic>
        <p:nvPicPr>
          <p:cNvPr id="8" name="Picture 7" descr="Shape&#10;&#10;Description automatically generated">
            <a:extLst>
              <a:ext uri="{FF2B5EF4-FFF2-40B4-BE49-F238E27FC236}">
                <a16:creationId xmlns:a16="http://schemas.microsoft.com/office/drawing/2014/main" id="{25003EB0-08E4-45AD-AD14-405D2D0FF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05" y="1634847"/>
            <a:ext cx="7983392" cy="5331834"/>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pic>
        <p:nvPicPr>
          <p:cNvPr id="14" name="Picture 13" descr="A picture containing person, person, outdoor&#10;&#10;Description automatically generated">
            <a:extLst>
              <a:ext uri="{FF2B5EF4-FFF2-40B4-BE49-F238E27FC236}">
                <a16:creationId xmlns:a16="http://schemas.microsoft.com/office/drawing/2014/main" id="{A19DE7F2-4389-40DB-B99D-182189D31BF6}"/>
              </a:ext>
            </a:extLst>
          </p:cNvPr>
          <p:cNvPicPr>
            <a:picLocks noChangeAspect="1"/>
          </p:cNvPicPr>
          <p:nvPr/>
        </p:nvPicPr>
        <p:blipFill rotWithShape="1">
          <a:blip r:embed="rId5">
            <a:extLst>
              <a:ext uri="{28A0092B-C50C-407E-A947-70E740481C1C}">
                <a14:useLocalDpi xmlns:a14="http://schemas.microsoft.com/office/drawing/2010/main" val="0"/>
              </a:ext>
            </a:extLst>
          </a:blip>
          <a:srcRect l="19840" t="24735" r="47817" b="14093"/>
          <a:stretch/>
        </p:blipFill>
        <p:spPr>
          <a:xfrm>
            <a:off x="5245100" y="2662813"/>
            <a:ext cx="2946400" cy="4195188"/>
          </a:xfrm>
          <a:prstGeom prst="rect">
            <a:avLst/>
          </a:prstGeom>
        </p:spPr>
      </p:pic>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695012" cy="4957763"/>
          </a:xfrm>
        </p:spPr>
        <p:txBody>
          <a:bodyPr>
            <a:noAutofit/>
          </a:bodyPr>
          <a:lstStyle/>
          <a:p>
            <a:pPr algn="l" rtl="0"/>
            <a:r>
              <a:rPr lang="en-US" i="0" u="none" strike="noStrike" baseline="30000" dirty="0"/>
              <a:t>12</a:t>
            </a:r>
            <a:r>
              <a:rPr lang="en-US" i="0" u="none" strike="noStrike" baseline="0" dirty="0"/>
              <a:t> Then Amaziah said to Amos, "Get out, you seer! Go back </a:t>
            </a:r>
            <a:br>
              <a:rPr lang="en-US" i="0" u="none" strike="noStrike" baseline="0" dirty="0"/>
            </a:br>
            <a:r>
              <a:rPr lang="en-US" i="0" u="none" strike="noStrike" baseline="0" dirty="0"/>
              <a:t>to the land of Judah. </a:t>
            </a:r>
            <a:br>
              <a:rPr lang="en-US" i="0" u="none" strike="noStrike" baseline="0" dirty="0"/>
            </a:br>
            <a:r>
              <a:rPr lang="en-US" i="0" u="none" strike="noStrike" baseline="0" dirty="0"/>
              <a:t>Earn your bread </a:t>
            </a:r>
            <a:br>
              <a:rPr lang="en-US" i="0" u="none" strike="noStrike" baseline="0" dirty="0"/>
            </a:br>
            <a:r>
              <a:rPr lang="en-US" i="0" u="none" strike="noStrike" baseline="0" dirty="0"/>
              <a:t>there and do your </a:t>
            </a:r>
            <a:br>
              <a:rPr lang="en-US" i="0" u="none" strike="noStrike" baseline="0" dirty="0"/>
            </a:br>
            <a:r>
              <a:rPr lang="en-US" i="0" u="none" strike="noStrike" baseline="0" dirty="0"/>
              <a:t>prophesying there. </a:t>
            </a:r>
            <a:r>
              <a:rPr lang="en-US" i="0" u="none" strike="noStrike" baseline="30000" dirty="0"/>
              <a:t>13</a:t>
            </a:r>
            <a:r>
              <a:rPr lang="en-US" i="0" u="none" strike="noStrike" baseline="0" dirty="0"/>
              <a:t> </a:t>
            </a:r>
            <a:br>
              <a:rPr lang="en-US" i="0" u="none" strike="noStrike" baseline="0" dirty="0"/>
            </a:br>
            <a:r>
              <a:rPr lang="en-US" i="0" u="none" strike="noStrike" baseline="0" dirty="0"/>
              <a:t>Don't prophesy anymore </a:t>
            </a:r>
            <a:br>
              <a:rPr lang="en-US" i="0" u="none" strike="noStrike" baseline="0" dirty="0"/>
            </a:br>
            <a:r>
              <a:rPr lang="en-US" i="0" u="none" strike="noStrike" baseline="0" dirty="0"/>
              <a:t>at Bethel, because this is </a:t>
            </a:r>
            <a:br>
              <a:rPr lang="en-US" i="0" u="none" strike="noStrike" baseline="0" dirty="0"/>
            </a:br>
            <a:r>
              <a:rPr lang="en-US" i="0" u="none" strike="noStrike" baseline="0" dirty="0"/>
              <a:t>the king's sanctuary and </a:t>
            </a:r>
            <a:br>
              <a:rPr lang="en-US" i="0" u="none" strike="noStrike" baseline="0" dirty="0"/>
            </a:br>
            <a:r>
              <a:rPr lang="en-US" i="0" u="none" strike="noStrike" baseline="0" dirty="0"/>
              <a:t>the temple of the kingdom."</a:t>
            </a:r>
            <a:endParaRPr lang="en-US" dirty="0"/>
          </a:p>
        </p:txBody>
      </p:sp>
    </p:spTree>
    <p:extLst>
      <p:ext uri="{BB962C8B-B14F-4D97-AF65-F5344CB8AC3E}">
        <p14:creationId xmlns:p14="http://schemas.microsoft.com/office/powerpoint/2010/main" val="237364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pic>
        <p:nvPicPr>
          <p:cNvPr id="5" name="Picture 4" descr="A person with a beard&#10;&#10;Description automatically generated">
            <a:extLst>
              <a:ext uri="{FF2B5EF4-FFF2-40B4-BE49-F238E27FC236}">
                <a16:creationId xmlns:a16="http://schemas.microsoft.com/office/drawing/2014/main" id="{4E26570A-6411-471E-947E-277877DF0E9E}"/>
              </a:ext>
            </a:extLst>
          </p:cNvPr>
          <p:cNvPicPr>
            <a:picLocks noChangeAspect="1"/>
          </p:cNvPicPr>
          <p:nvPr/>
        </p:nvPicPr>
        <p:blipFill rotWithShape="1">
          <a:blip r:embed="rId3">
            <a:extLst>
              <a:ext uri="{28A0092B-C50C-407E-A947-70E740481C1C}">
                <a14:useLocalDpi xmlns:a14="http://schemas.microsoft.com/office/drawing/2010/main" val="0"/>
              </a:ext>
            </a:extLst>
          </a:blip>
          <a:srcRect l="8847" t="1838" b="-1838"/>
          <a:stretch/>
        </p:blipFill>
        <p:spPr>
          <a:xfrm>
            <a:off x="6332790" y="1041400"/>
            <a:ext cx="5748558" cy="5973713"/>
          </a:xfrm>
          <a:prstGeom prst="rect">
            <a:avLst/>
          </a:prstGeom>
        </p:spPr>
      </p:pic>
      <p:pic>
        <p:nvPicPr>
          <p:cNvPr id="7" name="Picture 6" descr="A picture containing fruit, fresh&#10;&#10;Description automatically generated">
            <a:extLst>
              <a:ext uri="{FF2B5EF4-FFF2-40B4-BE49-F238E27FC236}">
                <a16:creationId xmlns:a16="http://schemas.microsoft.com/office/drawing/2014/main" id="{EE94A5B7-2F03-4607-9657-2D0F6177B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05" y="2743405"/>
            <a:ext cx="6914606" cy="5185955"/>
          </a:xfrm>
          <a:prstGeom prst="rect">
            <a:avLst/>
          </a:prstGeom>
        </p:spPr>
      </p:pic>
      <p:pic>
        <p:nvPicPr>
          <p:cNvPr id="8" name="Picture 7" descr="A picture containing worm, dark&#10;&#10;Description automatically generated">
            <a:extLst>
              <a:ext uri="{FF2B5EF4-FFF2-40B4-BE49-F238E27FC236}">
                <a16:creationId xmlns:a16="http://schemas.microsoft.com/office/drawing/2014/main" id="{C8EB9EFB-0A1C-45A9-AD64-E0F682642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9302">
            <a:off x="5428891" y="1714280"/>
            <a:ext cx="2710808" cy="5259915"/>
          </a:xfrm>
          <a:prstGeom prst="rect">
            <a:avLst/>
          </a:prstGeom>
        </p:spPr>
      </p:pic>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204804" cy="4957763"/>
          </a:xfrm>
        </p:spPr>
        <p:txBody>
          <a:bodyPr>
            <a:noAutofit/>
          </a:bodyPr>
          <a:lstStyle/>
          <a:p>
            <a:pPr algn="l" rtl="0"/>
            <a:r>
              <a:rPr lang="en-US" i="0" u="none" strike="noStrike" baseline="30000" dirty="0"/>
              <a:t>14</a:t>
            </a:r>
            <a:r>
              <a:rPr lang="en-US" i="0" u="none" strike="noStrike" baseline="0" dirty="0"/>
              <a:t> Amos answered Amaziah, "I was neither a prophet </a:t>
            </a:r>
            <a:br>
              <a:rPr lang="en-US" i="0" u="none" strike="noStrike" baseline="0" dirty="0"/>
            </a:br>
            <a:r>
              <a:rPr lang="en-US" i="0" u="none" strike="noStrike" baseline="0" dirty="0"/>
              <a:t>nor a prophet's son, but </a:t>
            </a:r>
            <a:br>
              <a:rPr lang="en-US" i="0" u="none" strike="noStrike" baseline="0" dirty="0"/>
            </a:br>
            <a:r>
              <a:rPr lang="en-US" i="0" u="none" strike="noStrike" baseline="0" dirty="0"/>
              <a:t>I was a shepherd, and I </a:t>
            </a:r>
            <a:br>
              <a:rPr lang="en-US" i="0" u="none" strike="noStrike" baseline="0" dirty="0"/>
            </a:br>
            <a:r>
              <a:rPr lang="en-US" i="0" u="none" strike="noStrike" baseline="0" dirty="0"/>
              <a:t>also took care of sycamore-fig trees.</a:t>
            </a:r>
          </a:p>
          <a:p>
            <a:pPr algn="l" rtl="0"/>
            <a:r>
              <a:rPr lang="en-US" i="0" u="none" strike="noStrike" baseline="0" dirty="0"/>
              <a:t> </a:t>
            </a:r>
            <a:endParaRPr lang="en-US" dirty="0"/>
          </a:p>
        </p:txBody>
      </p:sp>
    </p:spTree>
    <p:extLst>
      <p:ext uri="{BB962C8B-B14F-4D97-AF65-F5344CB8AC3E}">
        <p14:creationId xmlns:p14="http://schemas.microsoft.com/office/powerpoint/2010/main" val="309182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pic>
        <p:nvPicPr>
          <p:cNvPr id="5" name="Picture 4" descr="A person with a beard&#10;&#10;Description automatically generated">
            <a:extLst>
              <a:ext uri="{FF2B5EF4-FFF2-40B4-BE49-F238E27FC236}">
                <a16:creationId xmlns:a16="http://schemas.microsoft.com/office/drawing/2014/main" id="{4E26570A-6411-471E-947E-277877DF0E9E}"/>
              </a:ext>
            </a:extLst>
          </p:cNvPr>
          <p:cNvPicPr>
            <a:picLocks noChangeAspect="1"/>
          </p:cNvPicPr>
          <p:nvPr/>
        </p:nvPicPr>
        <p:blipFill rotWithShape="1">
          <a:blip r:embed="rId3">
            <a:extLst>
              <a:ext uri="{28A0092B-C50C-407E-A947-70E740481C1C}">
                <a14:useLocalDpi xmlns:a14="http://schemas.microsoft.com/office/drawing/2010/main" val="0"/>
              </a:ext>
            </a:extLst>
          </a:blip>
          <a:srcRect l="8847" t="1838" b="-1838"/>
          <a:stretch/>
        </p:blipFill>
        <p:spPr>
          <a:xfrm>
            <a:off x="6332790" y="1041400"/>
            <a:ext cx="5748558" cy="5973713"/>
          </a:xfrm>
          <a:prstGeom prst="rect">
            <a:avLst/>
          </a:prstGeom>
        </p:spPr>
      </p:pic>
      <p:pic>
        <p:nvPicPr>
          <p:cNvPr id="7" name="Picture 6" descr="A picture containing fruit, fresh&#10;&#10;Description automatically generated">
            <a:extLst>
              <a:ext uri="{FF2B5EF4-FFF2-40B4-BE49-F238E27FC236}">
                <a16:creationId xmlns:a16="http://schemas.microsoft.com/office/drawing/2014/main" id="{EE94A5B7-2F03-4607-9657-2D0F6177B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0" y="2248233"/>
            <a:ext cx="6914606" cy="5185955"/>
          </a:xfrm>
          <a:prstGeom prst="rect">
            <a:avLst/>
          </a:prstGeom>
        </p:spPr>
      </p:pic>
      <p:pic>
        <p:nvPicPr>
          <p:cNvPr id="8" name="Picture 7" descr="A picture containing worm, dark&#10;&#10;Description automatically generated">
            <a:extLst>
              <a:ext uri="{FF2B5EF4-FFF2-40B4-BE49-F238E27FC236}">
                <a16:creationId xmlns:a16="http://schemas.microsoft.com/office/drawing/2014/main" id="{C8EB9EFB-0A1C-45A9-AD64-E0F682642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9302">
            <a:off x="5428891" y="1714280"/>
            <a:ext cx="2710808" cy="5259915"/>
          </a:xfrm>
          <a:prstGeom prst="rect">
            <a:avLst/>
          </a:prstGeom>
        </p:spPr>
      </p:pic>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204804" cy="4957763"/>
          </a:xfrm>
        </p:spPr>
        <p:txBody>
          <a:bodyPr>
            <a:noAutofit/>
          </a:bodyPr>
          <a:lstStyle/>
          <a:p>
            <a:pPr algn="l" rtl="0"/>
            <a:r>
              <a:rPr lang="en-US" i="0" u="none" strike="noStrike" baseline="30000" dirty="0"/>
              <a:t>15</a:t>
            </a:r>
            <a:r>
              <a:rPr lang="en-US" i="0" u="none" strike="noStrike" baseline="0" dirty="0"/>
              <a:t> But the LORD took me from tending the flock and said to me, 'Go, prophesy to my people Israel.'</a:t>
            </a:r>
          </a:p>
          <a:p>
            <a:pPr algn="l" rtl="0"/>
            <a:r>
              <a:rPr lang="en-US" i="0" u="none" strike="noStrike" baseline="0" dirty="0"/>
              <a:t> </a:t>
            </a:r>
            <a:r>
              <a:rPr lang="en-US" i="0" u="none" strike="noStrike" baseline="30000" dirty="0"/>
              <a:t>16</a:t>
            </a:r>
            <a:r>
              <a:rPr lang="en-US" i="0" u="none" strike="noStrike" baseline="0" dirty="0"/>
              <a:t> Now then, hear the word of the LORD. You say, " 'Do not prophesy against Israel, and stop preaching against the house of Isaac.'</a:t>
            </a:r>
            <a:endParaRPr lang="en-US" dirty="0"/>
          </a:p>
        </p:txBody>
      </p:sp>
    </p:spTree>
    <p:extLst>
      <p:ext uri="{BB962C8B-B14F-4D97-AF65-F5344CB8AC3E}">
        <p14:creationId xmlns:p14="http://schemas.microsoft.com/office/powerpoint/2010/main" val="52989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afterEffect">
                                  <p:stCondLst>
                                    <p:cond delay="0"/>
                                  </p:stCondLst>
                                  <p:childTnLst>
                                    <p:animEffect transition="out" filter="randombar(horizontal)">
                                      <p:cBhvr>
                                        <p:cTn id="6" dur="1800"/>
                                        <p:tgtEl>
                                          <p:spTgt spid="7"/>
                                        </p:tgtEl>
                                      </p:cBhvr>
                                    </p:animEffect>
                                    <p:set>
                                      <p:cBhvr>
                                        <p:cTn id="7" dur="1" fill="hold">
                                          <p:stCondLst>
                                            <p:cond delay="1799"/>
                                          </p:stCondLst>
                                        </p:cTn>
                                        <p:tgtEl>
                                          <p:spTgt spid="7"/>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1900"/>
                                        <p:tgtEl>
                                          <p:spTgt spid="8"/>
                                        </p:tgtEl>
                                      </p:cBhvr>
                                    </p:animEffect>
                                    <p:set>
                                      <p:cBhvr>
                                        <p:cTn id="10" dur="1" fill="hold">
                                          <p:stCondLst>
                                            <p:cond delay="18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905336" cy="4957763"/>
          </a:xfrm>
        </p:spPr>
        <p:txBody>
          <a:bodyPr>
            <a:noAutofit/>
          </a:bodyPr>
          <a:lstStyle/>
          <a:p>
            <a:pPr algn="l" rtl="0"/>
            <a:r>
              <a:rPr lang="en-US" i="0" u="none" strike="noStrike" baseline="30000" dirty="0"/>
              <a:t>17</a:t>
            </a:r>
            <a:r>
              <a:rPr lang="en-US" i="0" u="none" strike="noStrike" baseline="0" dirty="0"/>
              <a:t> "Therefore this is what the LORD says: " </a:t>
            </a:r>
            <a:r>
              <a:rPr lang="en-US" i="0" u="none" strike="noStrike" baseline="0" dirty="0">
                <a:solidFill>
                  <a:schemeClr val="bg1"/>
                </a:solidFill>
                <a:effectLst>
                  <a:glow rad="152400">
                    <a:schemeClr val="tx1"/>
                  </a:glow>
                </a:effectLst>
              </a:rPr>
              <a:t>'Your wife will become a prostitute in the city</a:t>
            </a:r>
            <a:r>
              <a:rPr lang="en-US" i="0" u="none" strike="noStrike" baseline="0" dirty="0"/>
              <a:t>, and your sons and daughters will fall by the sword. Your land will be measured and divided up, and you yourself will die in a pagan country. And Israel will certainly go into exile, away from their native land.' "</a:t>
            </a:r>
          </a:p>
        </p:txBody>
      </p:sp>
      <p:grpSp>
        <p:nvGrpSpPr>
          <p:cNvPr id="6" name="Group 5">
            <a:extLst>
              <a:ext uri="{FF2B5EF4-FFF2-40B4-BE49-F238E27FC236}">
                <a16:creationId xmlns:a16="http://schemas.microsoft.com/office/drawing/2014/main" id="{8EE9103D-77D8-4DE8-9324-8BF21C6FA47D}"/>
              </a:ext>
            </a:extLst>
          </p:cNvPr>
          <p:cNvGrpSpPr/>
          <p:nvPr/>
        </p:nvGrpSpPr>
        <p:grpSpPr>
          <a:xfrm>
            <a:off x="7200900" y="1219200"/>
            <a:ext cx="4822536" cy="5486400"/>
            <a:chOff x="6718300" y="1041400"/>
            <a:chExt cx="5076536" cy="5486400"/>
          </a:xfrm>
        </p:grpSpPr>
        <p:sp>
          <p:nvSpPr>
            <p:cNvPr id="4" name="Rectangle 3">
              <a:extLst>
                <a:ext uri="{FF2B5EF4-FFF2-40B4-BE49-F238E27FC236}">
                  <a16:creationId xmlns:a16="http://schemas.microsoft.com/office/drawing/2014/main" id="{E59C0EA6-0316-4CF4-A9CA-5312C4E86C76}"/>
                </a:ext>
              </a:extLst>
            </p:cNvPr>
            <p:cNvSpPr/>
            <p:nvPr/>
          </p:nvSpPr>
          <p:spPr>
            <a:xfrm>
              <a:off x="6718300" y="1041400"/>
              <a:ext cx="5076536" cy="5486400"/>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E7CBED2-E495-43AF-AE0A-CF0986E80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983" y="2502740"/>
              <a:ext cx="4551169" cy="29582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96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CA66C171-F166-4D34-A047-49D1B8031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235" y="1"/>
            <a:ext cx="10158730" cy="6858000"/>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905336" cy="4957763"/>
          </a:xfrm>
        </p:spPr>
        <p:txBody>
          <a:bodyPr>
            <a:noAutofit/>
          </a:bodyPr>
          <a:lstStyle/>
          <a:p>
            <a:pPr algn="l" rtl="0"/>
            <a:r>
              <a:rPr lang="en-US" i="0" u="none" strike="noStrike" baseline="30000" dirty="0"/>
              <a:t>17</a:t>
            </a:r>
            <a:r>
              <a:rPr lang="en-US" i="0" u="none" strike="noStrike" baseline="0" dirty="0"/>
              <a:t> "Therefore this is what the LORD says: " 'Your wife will become a prostitute in the city, and </a:t>
            </a:r>
            <a:r>
              <a:rPr lang="en-US" i="0" u="none" strike="noStrike" baseline="0" dirty="0">
                <a:solidFill>
                  <a:schemeClr val="bg1"/>
                </a:solidFill>
                <a:effectLst>
                  <a:glow rad="152400">
                    <a:schemeClr val="tx1"/>
                  </a:glow>
                </a:effectLst>
              </a:rPr>
              <a:t>your sons and daughters will fall by the sword</a:t>
            </a:r>
            <a:r>
              <a:rPr lang="en-US" i="0" u="none" strike="noStrike" baseline="0" dirty="0"/>
              <a:t>. Your land will be measured and divided up, and you yourself will die in a pagan country. And Israel will certainly go into exile, away from their native land.' "</a:t>
            </a:r>
          </a:p>
        </p:txBody>
      </p:sp>
    </p:spTree>
    <p:extLst>
      <p:ext uri="{BB962C8B-B14F-4D97-AF65-F5344CB8AC3E}">
        <p14:creationId xmlns:p14="http://schemas.microsoft.com/office/powerpoint/2010/main" val="2920125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905336" cy="4957763"/>
          </a:xfrm>
        </p:spPr>
        <p:txBody>
          <a:bodyPr>
            <a:noAutofit/>
          </a:bodyPr>
          <a:lstStyle/>
          <a:p>
            <a:pPr algn="l" rtl="0"/>
            <a:r>
              <a:rPr lang="en-US" i="0" u="none" strike="noStrike" baseline="30000" dirty="0"/>
              <a:t>17</a:t>
            </a:r>
            <a:r>
              <a:rPr lang="en-US" i="0" u="none" strike="noStrike" baseline="0" dirty="0"/>
              <a:t> "Therefore this is what the LORD says: " 'Your wife will become a prostitute in the city, and your sons and daughters will fall by the sword. </a:t>
            </a:r>
            <a:r>
              <a:rPr lang="en-US" i="0" u="none" strike="noStrike" baseline="0" dirty="0">
                <a:solidFill>
                  <a:schemeClr val="bg1"/>
                </a:solidFill>
                <a:effectLst>
                  <a:glow rad="152400">
                    <a:schemeClr val="tx1"/>
                  </a:glow>
                </a:effectLst>
              </a:rPr>
              <a:t>Your land will be measured and divided up</a:t>
            </a:r>
            <a:r>
              <a:rPr lang="en-US" i="0" u="none" strike="noStrike" baseline="0" dirty="0"/>
              <a:t>, and you yourself will die in a pagan country. And Israel will certainly go into exile, away from their native land.' "</a:t>
            </a:r>
          </a:p>
        </p:txBody>
      </p:sp>
      <p:pic>
        <p:nvPicPr>
          <p:cNvPr id="9" name="Picture 8" descr="A picture containing weapon&#10;&#10;Description automatically generated">
            <a:extLst>
              <a:ext uri="{FF2B5EF4-FFF2-40B4-BE49-F238E27FC236}">
                <a16:creationId xmlns:a16="http://schemas.microsoft.com/office/drawing/2014/main" id="{E39A18DF-C1C5-4964-9EEF-6B58E048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864" y="-647700"/>
            <a:ext cx="8877300" cy="7487445"/>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Tree>
    <p:extLst>
      <p:ext uri="{BB962C8B-B14F-4D97-AF65-F5344CB8AC3E}">
        <p14:creationId xmlns:p14="http://schemas.microsoft.com/office/powerpoint/2010/main" val="243619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ee, building&#10;&#10;Description automatically generated">
            <a:extLst>
              <a:ext uri="{FF2B5EF4-FFF2-40B4-BE49-F238E27FC236}">
                <a16:creationId xmlns:a16="http://schemas.microsoft.com/office/drawing/2014/main" id="{E3873A48-1281-4B51-A76A-E9D16A78D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415" y="-18255"/>
            <a:ext cx="5830585" cy="6858000"/>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905336" cy="4957763"/>
          </a:xfrm>
        </p:spPr>
        <p:txBody>
          <a:bodyPr>
            <a:noAutofit/>
          </a:bodyPr>
          <a:lstStyle/>
          <a:p>
            <a:pPr algn="l" rtl="0"/>
            <a:r>
              <a:rPr lang="en-US" i="0" u="none" strike="noStrike" baseline="30000" dirty="0"/>
              <a:t>17</a:t>
            </a:r>
            <a:r>
              <a:rPr lang="en-US" i="0" u="none" strike="noStrike" baseline="0" dirty="0"/>
              <a:t> "Therefore this is what the LORD says: " 'Your wife will become a prostitute in the city, and your sons and daughters will fall by the sword. Your land will be measured and divided up, and </a:t>
            </a:r>
            <a:r>
              <a:rPr lang="en-US" i="0" u="none" strike="noStrike" baseline="0" dirty="0">
                <a:solidFill>
                  <a:schemeClr val="bg1"/>
                </a:solidFill>
                <a:effectLst>
                  <a:glow rad="152400">
                    <a:schemeClr val="tx1"/>
                  </a:glow>
                </a:effectLst>
              </a:rPr>
              <a:t>you yourself will die in a pagan country</a:t>
            </a:r>
            <a:r>
              <a:rPr lang="en-US" i="0" u="none" strike="noStrike" baseline="0" dirty="0"/>
              <a:t>. And Israel will certainly go into exile, away from their native land.' "</a:t>
            </a:r>
          </a:p>
        </p:txBody>
      </p:sp>
    </p:spTree>
    <p:extLst>
      <p:ext uri="{BB962C8B-B14F-4D97-AF65-F5344CB8AC3E}">
        <p14:creationId xmlns:p14="http://schemas.microsoft.com/office/powerpoint/2010/main" val="2847650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8398-A609-4185-9BC1-50D7772AA1CA}"/>
              </a:ext>
            </a:extLst>
          </p:cNvPr>
          <p:cNvSpPr>
            <a:spLocks noGrp="1"/>
          </p:cNvSpPr>
          <p:nvPr>
            <p:ph type="title"/>
          </p:nvPr>
        </p:nvSpPr>
        <p:spPr/>
        <p:txBody>
          <a:bodyPr/>
          <a:lstStyle/>
          <a:p>
            <a:r>
              <a:rPr lang="en-US" dirty="0"/>
              <a:t>Struggling with the LORD</a:t>
            </a:r>
          </a:p>
        </p:txBody>
      </p:sp>
      <p:sp>
        <p:nvSpPr>
          <p:cNvPr id="3" name="Content Placeholder 2">
            <a:extLst>
              <a:ext uri="{FF2B5EF4-FFF2-40B4-BE49-F238E27FC236}">
                <a16:creationId xmlns:a16="http://schemas.microsoft.com/office/drawing/2014/main" id="{57AD692A-2475-4A80-BC33-49F0EDE9695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4191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D8E6B4E8-2135-413A-95C2-4BF66BF59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611" y="18254"/>
            <a:ext cx="6616390" cy="9005295"/>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the Authorities </a:t>
            </a:r>
            <a:r>
              <a:rPr lang="en-US" sz="4800" dirty="0"/>
              <a:t>7:10-17</a:t>
            </a:r>
            <a:endParaRPr lang="en-US" dirty="0"/>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905336" cy="4957763"/>
          </a:xfrm>
        </p:spPr>
        <p:txBody>
          <a:bodyPr>
            <a:noAutofit/>
          </a:bodyPr>
          <a:lstStyle/>
          <a:p>
            <a:pPr algn="l" rtl="0"/>
            <a:r>
              <a:rPr lang="en-US" i="0" u="none" strike="noStrike" baseline="30000" dirty="0"/>
              <a:t>17</a:t>
            </a:r>
            <a:r>
              <a:rPr lang="en-US" i="0" u="none" strike="noStrike" baseline="0" dirty="0"/>
              <a:t> "Therefore this is what the LORD says: " 'Your wife will become a prostitute in the city, and your sons and daughters will fall by the sword. Your land will be measured and divided up, and you yourself will die in a pagan country. And </a:t>
            </a:r>
            <a:r>
              <a:rPr lang="en-US" i="0" u="none" strike="noStrike" baseline="0" dirty="0">
                <a:solidFill>
                  <a:schemeClr val="bg1"/>
                </a:solidFill>
                <a:effectLst>
                  <a:glow rad="152400">
                    <a:schemeClr val="tx1"/>
                  </a:glow>
                </a:effectLst>
              </a:rPr>
              <a:t>Israel will certainly go into exile, away from their native land</a:t>
            </a:r>
            <a:r>
              <a:rPr lang="en-US" i="0" u="none" strike="noStrike" baseline="0" dirty="0"/>
              <a:t>.' "</a:t>
            </a:r>
          </a:p>
        </p:txBody>
      </p:sp>
      <p:sp>
        <p:nvSpPr>
          <p:cNvPr id="7" name="Freeform: Shape 6">
            <a:extLst>
              <a:ext uri="{FF2B5EF4-FFF2-40B4-BE49-F238E27FC236}">
                <a16:creationId xmlns:a16="http://schemas.microsoft.com/office/drawing/2014/main" id="{B52348CE-D4E4-4B16-A3C1-940D0D32BE3E}"/>
              </a:ext>
            </a:extLst>
          </p:cNvPr>
          <p:cNvSpPr/>
          <p:nvPr/>
        </p:nvSpPr>
        <p:spPr>
          <a:xfrm>
            <a:off x="8499777" y="3590693"/>
            <a:ext cx="270072" cy="402483"/>
          </a:xfrm>
          <a:custGeom>
            <a:avLst/>
            <a:gdLst>
              <a:gd name="connsiteX0" fmla="*/ 250166 w 250166"/>
              <a:gd name="connsiteY0" fmla="*/ 194094 h 340743"/>
              <a:gd name="connsiteX1" fmla="*/ 250166 w 250166"/>
              <a:gd name="connsiteY1" fmla="*/ 194094 h 340743"/>
              <a:gd name="connsiteX2" fmla="*/ 207033 w 250166"/>
              <a:gd name="connsiteY2" fmla="*/ 69011 h 340743"/>
              <a:gd name="connsiteX3" fmla="*/ 159588 w 250166"/>
              <a:gd name="connsiteY3" fmla="*/ 30192 h 340743"/>
              <a:gd name="connsiteX4" fmla="*/ 112143 w 250166"/>
              <a:gd name="connsiteY4" fmla="*/ 0 h 340743"/>
              <a:gd name="connsiteX5" fmla="*/ 43132 w 250166"/>
              <a:gd name="connsiteY5" fmla="*/ 120770 h 340743"/>
              <a:gd name="connsiteX6" fmla="*/ 8626 w 250166"/>
              <a:gd name="connsiteY6" fmla="*/ 219973 h 340743"/>
              <a:gd name="connsiteX7" fmla="*/ 0 w 250166"/>
              <a:gd name="connsiteY7" fmla="*/ 297611 h 340743"/>
              <a:gd name="connsiteX8" fmla="*/ 21566 w 250166"/>
              <a:gd name="connsiteY8" fmla="*/ 340743 h 340743"/>
              <a:gd name="connsiteX9" fmla="*/ 112143 w 250166"/>
              <a:gd name="connsiteY9" fmla="*/ 310551 h 340743"/>
              <a:gd name="connsiteX10" fmla="*/ 163901 w 250166"/>
              <a:gd name="connsiteY10" fmla="*/ 340743 h 340743"/>
              <a:gd name="connsiteX11" fmla="*/ 241539 w 250166"/>
              <a:gd name="connsiteY11" fmla="*/ 323490 h 340743"/>
              <a:gd name="connsiteX12" fmla="*/ 245852 w 250166"/>
              <a:gd name="connsiteY12" fmla="*/ 280358 h 340743"/>
              <a:gd name="connsiteX13" fmla="*/ 250166 w 250166"/>
              <a:gd name="connsiteY13" fmla="*/ 194094 h 3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166" h="340743">
                <a:moveTo>
                  <a:pt x="250166" y="194094"/>
                </a:moveTo>
                <a:lnTo>
                  <a:pt x="250166" y="194094"/>
                </a:lnTo>
                <a:lnTo>
                  <a:pt x="207033" y="69011"/>
                </a:lnTo>
                <a:lnTo>
                  <a:pt x="159588" y="30192"/>
                </a:lnTo>
                <a:lnTo>
                  <a:pt x="112143" y="0"/>
                </a:lnTo>
                <a:lnTo>
                  <a:pt x="43132" y="120770"/>
                </a:lnTo>
                <a:lnTo>
                  <a:pt x="8626" y="219973"/>
                </a:lnTo>
                <a:lnTo>
                  <a:pt x="0" y="297611"/>
                </a:lnTo>
                <a:lnTo>
                  <a:pt x="21566" y="340743"/>
                </a:lnTo>
                <a:lnTo>
                  <a:pt x="112143" y="310551"/>
                </a:lnTo>
                <a:lnTo>
                  <a:pt x="163901" y="340743"/>
                </a:lnTo>
                <a:lnTo>
                  <a:pt x="241539" y="323490"/>
                </a:lnTo>
                <a:cubicBezTo>
                  <a:pt x="246011" y="283243"/>
                  <a:pt x="245852" y="297691"/>
                  <a:pt x="245852" y="280358"/>
                </a:cubicBezTo>
                <a:lnTo>
                  <a:pt x="250166" y="194094"/>
                </a:lnTo>
                <a:close/>
              </a:path>
            </a:pathLst>
          </a:custGeom>
          <a:solidFill>
            <a:srgbClr val="00B050">
              <a:alpha val="62000"/>
            </a:srgb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091119B-CAA0-4878-9D10-5F008E47D457}"/>
              </a:ext>
            </a:extLst>
          </p:cNvPr>
          <p:cNvSpPr/>
          <p:nvPr/>
        </p:nvSpPr>
        <p:spPr>
          <a:xfrm>
            <a:off x="8276810" y="1338980"/>
            <a:ext cx="4502488" cy="3177264"/>
          </a:xfrm>
          <a:custGeom>
            <a:avLst/>
            <a:gdLst>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554182 w 2784764"/>
              <a:gd name="connsiteY21" fmla="*/ 387927 h 1828800"/>
              <a:gd name="connsiteX22" fmla="*/ 415636 w 2784764"/>
              <a:gd name="connsiteY22" fmla="*/ 332509 h 1828800"/>
              <a:gd name="connsiteX23" fmla="*/ 207818 w 2784764"/>
              <a:gd name="connsiteY23" fmla="*/ 387927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554182 w 2784764"/>
              <a:gd name="connsiteY21" fmla="*/ 387927 h 1828800"/>
              <a:gd name="connsiteX22" fmla="*/ 415636 w 2784764"/>
              <a:gd name="connsiteY22" fmla="*/ 33250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554182 w 2784764"/>
              <a:gd name="connsiteY21" fmla="*/ 387927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525652 w 2784764"/>
              <a:gd name="connsiteY6" fmla="*/ 9634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525652 w 2784764"/>
              <a:gd name="connsiteY6" fmla="*/ 9634 h 1828800"/>
              <a:gd name="connsiteX7" fmla="*/ 2315177 w 2784764"/>
              <a:gd name="connsiteY7" fmla="*/ 212223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525652 w 2784764"/>
              <a:gd name="connsiteY6" fmla="*/ 9634 h 1828800"/>
              <a:gd name="connsiteX7" fmla="*/ 2315177 w 2784764"/>
              <a:gd name="connsiteY7" fmla="*/ 212223 h 1828800"/>
              <a:gd name="connsiteX8" fmla="*/ 2653834 w 2784764"/>
              <a:gd name="connsiteY8" fmla="*/ 561063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814945 w 2784764"/>
              <a:gd name="connsiteY14" fmla="*/ 1634837 h 1750077"/>
              <a:gd name="connsiteX15" fmla="*/ 1648691 w 2784764"/>
              <a:gd name="connsiteY15" fmla="*/ 1274618 h 1750077"/>
              <a:gd name="connsiteX16" fmla="*/ 1191491 w 2784764"/>
              <a:gd name="connsiteY16" fmla="*/ 983673 h 1750077"/>
              <a:gd name="connsiteX17" fmla="*/ 914400 w 2784764"/>
              <a:gd name="connsiteY17" fmla="*/ 845127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48691 w 2784764"/>
              <a:gd name="connsiteY15" fmla="*/ 1274618 h 1750077"/>
              <a:gd name="connsiteX16" fmla="*/ 1191491 w 2784764"/>
              <a:gd name="connsiteY16" fmla="*/ 983673 h 1750077"/>
              <a:gd name="connsiteX17" fmla="*/ 914400 w 2784764"/>
              <a:gd name="connsiteY17" fmla="*/ 845127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48691 w 2784764"/>
              <a:gd name="connsiteY15" fmla="*/ 1274618 h 1750077"/>
              <a:gd name="connsiteX16" fmla="*/ 1258103 w 2784764"/>
              <a:gd name="connsiteY16" fmla="*/ 947339 h 1750077"/>
              <a:gd name="connsiteX17" fmla="*/ 914400 w 2784764"/>
              <a:gd name="connsiteY17" fmla="*/ 845127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48691 w 2784764"/>
              <a:gd name="connsiteY15" fmla="*/ 1274618 h 1750077"/>
              <a:gd name="connsiteX16" fmla="*/ 1258103 w 2784764"/>
              <a:gd name="connsiteY16" fmla="*/ 947339 h 1750077"/>
              <a:gd name="connsiteX17" fmla="*/ 926511 w 2784764"/>
              <a:gd name="connsiteY17" fmla="*/ 814849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14206 w 2784764"/>
              <a:gd name="connsiteY15" fmla="*/ 1342285 h 1750077"/>
              <a:gd name="connsiteX16" fmla="*/ 1258103 w 2784764"/>
              <a:gd name="connsiteY16" fmla="*/ 947339 h 1750077"/>
              <a:gd name="connsiteX17" fmla="*/ 926511 w 2784764"/>
              <a:gd name="connsiteY17" fmla="*/ 814849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14206 w 2784764"/>
              <a:gd name="connsiteY15" fmla="*/ 1342285 h 1750077"/>
              <a:gd name="connsiteX16" fmla="*/ 1465012 w 2784764"/>
              <a:gd name="connsiteY16" fmla="*/ 1144190 h 1750077"/>
              <a:gd name="connsiteX17" fmla="*/ 926511 w 2784764"/>
              <a:gd name="connsiteY17" fmla="*/ 814849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14206 w 2784764"/>
              <a:gd name="connsiteY15" fmla="*/ 1342285 h 1750077"/>
              <a:gd name="connsiteX16" fmla="*/ 1465012 w 2784764"/>
              <a:gd name="connsiteY16" fmla="*/ 1144190 h 1750077"/>
              <a:gd name="connsiteX17" fmla="*/ 1202390 w 2784764"/>
              <a:gd name="connsiteY17" fmla="*/ 1122429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14206 w 2784764"/>
              <a:gd name="connsiteY15" fmla="*/ 1342285 h 1750077"/>
              <a:gd name="connsiteX16" fmla="*/ 1465012 w 2784764"/>
              <a:gd name="connsiteY16" fmla="*/ 1144190 h 1750077"/>
              <a:gd name="connsiteX17" fmla="*/ 1202390 w 2784764"/>
              <a:gd name="connsiteY17" fmla="*/ 1122429 h 1750077"/>
              <a:gd name="connsiteX18" fmla="*/ 768655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58658 w 2784764"/>
              <a:gd name="connsiteY4" fmla="*/ 124296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14206 w 2784764"/>
              <a:gd name="connsiteY15" fmla="*/ 1342285 h 1750077"/>
              <a:gd name="connsiteX16" fmla="*/ 1465012 w 2784764"/>
              <a:gd name="connsiteY16" fmla="*/ 1144190 h 1750077"/>
              <a:gd name="connsiteX17" fmla="*/ 1202390 w 2784764"/>
              <a:gd name="connsiteY17" fmla="*/ 1122429 h 1750077"/>
              <a:gd name="connsiteX18" fmla="*/ 768655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58403 h 1740443"/>
              <a:gd name="connsiteX1" fmla="*/ 0 w 2784764"/>
              <a:gd name="connsiteY1" fmla="*/ 295166 h 1740443"/>
              <a:gd name="connsiteX2" fmla="*/ 110836 w 2784764"/>
              <a:gd name="connsiteY2" fmla="*/ 4221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443345 w 2784764"/>
              <a:gd name="connsiteY20" fmla="*/ 586112 h 1740443"/>
              <a:gd name="connsiteX21" fmla="*/ 420958 w 2784764"/>
              <a:gd name="connsiteY21" fmla="*/ 547850 h 1740443"/>
              <a:gd name="connsiteX22" fmla="*/ 397469 w 2784764"/>
              <a:gd name="connsiteY22" fmla="*/ 516655 h 1740443"/>
              <a:gd name="connsiteX23" fmla="*/ 189651 w 2784764"/>
              <a:gd name="connsiteY23" fmla="*/ 541795 h 1740443"/>
              <a:gd name="connsiteX0" fmla="*/ 69273 w 2784764"/>
              <a:gd name="connsiteY0" fmla="*/ 558403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443345 w 2784764"/>
              <a:gd name="connsiteY20" fmla="*/ 586112 h 1740443"/>
              <a:gd name="connsiteX21" fmla="*/ 420958 w 2784764"/>
              <a:gd name="connsiteY21" fmla="*/ 547850 h 1740443"/>
              <a:gd name="connsiteX22" fmla="*/ 397469 w 2784764"/>
              <a:gd name="connsiteY22" fmla="*/ 516655 h 1740443"/>
              <a:gd name="connsiteX23" fmla="*/ 189651 w 2784764"/>
              <a:gd name="connsiteY23" fmla="*/ 541795 h 1740443"/>
              <a:gd name="connsiteX0" fmla="*/ 83067 w 2784764"/>
              <a:gd name="connsiteY0" fmla="*/ 724496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443345 w 2784764"/>
              <a:gd name="connsiteY20" fmla="*/ 586112 h 1740443"/>
              <a:gd name="connsiteX21" fmla="*/ 420958 w 2784764"/>
              <a:gd name="connsiteY21" fmla="*/ 547850 h 1740443"/>
              <a:gd name="connsiteX22" fmla="*/ 397469 w 2784764"/>
              <a:gd name="connsiteY22" fmla="*/ 516655 h 1740443"/>
              <a:gd name="connsiteX23" fmla="*/ 189651 w 2784764"/>
              <a:gd name="connsiteY23" fmla="*/ 541795 h 1740443"/>
              <a:gd name="connsiteX0" fmla="*/ 83067 w 2784764"/>
              <a:gd name="connsiteY0" fmla="*/ 724496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443345 w 2784764"/>
              <a:gd name="connsiteY20" fmla="*/ 586112 h 1740443"/>
              <a:gd name="connsiteX21" fmla="*/ 420958 w 2784764"/>
              <a:gd name="connsiteY21" fmla="*/ 547850 h 1740443"/>
              <a:gd name="connsiteX22" fmla="*/ 397469 w 2784764"/>
              <a:gd name="connsiteY22" fmla="*/ 516655 h 1740443"/>
              <a:gd name="connsiteX23" fmla="*/ 231032 w 2784764"/>
              <a:gd name="connsiteY23" fmla="*/ 738646 h 1740443"/>
              <a:gd name="connsiteX0" fmla="*/ 83067 w 2784764"/>
              <a:gd name="connsiteY0" fmla="*/ 724496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443345 w 2784764"/>
              <a:gd name="connsiteY20" fmla="*/ 586112 h 1740443"/>
              <a:gd name="connsiteX21" fmla="*/ 420958 w 2784764"/>
              <a:gd name="connsiteY21" fmla="*/ 547850 h 1740443"/>
              <a:gd name="connsiteX22" fmla="*/ 369882 w 2784764"/>
              <a:gd name="connsiteY22" fmla="*/ 701203 h 1740443"/>
              <a:gd name="connsiteX23" fmla="*/ 231032 w 2784764"/>
              <a:gd name="connsiteY23" fmla="*/ 738646 h 1740443"/>
              <a:gd name="connsiteX0" fmla="*/ 83067 w 2784764"/>
              <a:gd name="connsiteY0" fmla="*/ 724496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395066 w 2784764"/>
              <a:gd name="connsiteY20" fmla="*/ 715295 h 1740443"/>
              <a:gd name="connsiteX21" fmla="*/ 420958 w 2784764"/>
              <a:gd name="connsiteY21" fmla="*/ 547850 h 1740443"/>
              <a:gd name="connsiteX22" fmla="*/ 369882 w 2784764"/>
              <a:gd name="connsiteY22" fmla="*/ 701203 h 1740443"/>
              <a:gd name="connsiteX23" fmla="*/ 231032 w 2784764"/>
              <a:gd name="connsiteY23" fmla="*/ 738646 h 1740443"/>
              <a:gd name="connsiteX0" fmla="*/ 83067 w 2784764"/>
              <a:gd name="connsiteY0" fmla="*/ 724496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315177 w 2784764"/>
              <a:gd name="connsiteY7" fmla="*/ 202589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395066 w 2784764"/>
              <a:gd name="connsiteY20" fmla="*/ 715295 h 1740443"/>
              <a:gd name="connsiteX21" fmla="*/ 414061 w 2784764"/>
              <a:gd name="connsiteY21" fmla="*/ 757004 h 1740443"/>
              <a:gd name="connsiteX22" fmla="*/ 369882 w 2784764"/>
              <a:gd name="connsiteY22" fmla="*/ 701203 h 1740443"/>
              <a:gd name="connsiteX23" fmla="*/ 231032 w 2784764"/>
              <a:gd name="connsiteY23" fmla="*/ 738646 h 1740443"/>
              <a:gd name="connsiteX0" fmla="*/ 83067 w 2784764"/>
              <a:gd name="connsiteY0" fmla="*/ 724496 h 1740443"/>
              <a:gd name="connsiteX1" fmla="*/ 0 w 2784764"/>
              <a:gd name="connsiteY1" fmla="*/ 295166 h 1740443"/>
              <a:gd name="connsiteX2" fmla="*/ 193600 w 2784764"/>
              <a:gd name="connsiteY2" fmla="*/ 71889 h 1740443"/>
              <a:gd name="connsiteX3" fmla="*/ 325188 w 2784764"/>
              <a:gd name="connsiteY3" fmla="*/ 27276 h 1740443"/>
              <a:gd name="connsiteX4" fmla="*/ 658658 w 2784764"/>
              <a:gd name="connsiteY4" fmla="*/ 114662 h 1740443"/>
              <a:gd name="connsiteX5" fmla="*/ 914400 w 2784764"/>
              <a:gd name="connsiteY5" fmla="*/ 156621 h 1740443"/>
              <a:gd name="connsiteX6" fmla="*/ 1525652 w 2784764"/>
              <a:gd name="connsiteY6" fmla="*/ 0 h 1740443"/>
              <a:gd name="connsiteX7" fmla="*/ 2059989 w 2784764"/>
              <a:gd name="connsiteY7" fmla="*/ 42648 h 1740443"/>
              <a:gd name="connsiteX8" fmla="*/ 2653834 w 2784764"/>
              <a:gd name="connsiteY8" fmla="*/ 551429 h 1740443"/>
              <a:gd name="connsiteX9" fmla="*/ 2784764 w 2784764"/>
              <a:gd name="connsiteY9" fmla="*/ 1015603 h 1740443"/>
              <a:gd name="connsiteX10" fmla="*/ 2757055 w 2784764"/>
              <a:gd name="connsiteY10" fmla="*/ 1361966 h 1740443"/>
              <a:gd name="connsiteX11" fmla="*/ 2535382 w 2784764"/>
              <a:gd name="connsiteY11" fmla="*/ 1417384 h 1740443"/>
              <a:gd name="connsiteX12" fmla="*/ 2424545 w 2784764"/>
              <a:gd name="connsiteY12" fmla="*/ 1680621 h 1740443"/>
              <a:gd name="connsiteX13" fmla="*/ 2247097 w 2784764"/>
              <a:gd name="connsiteY13" fmla="*/ 1740443 h 1740443"/>
              <a:gd name="connsiteX14" fmla="*/ 1796778 w 2784764"/>
              <a:gd name="connsiteY14" fmla="*/ 1552536 h 1740443"/>
              <a:gd name="connsiteX15" fmla="*/ 1614206 w 2784764"/>
              <a:gd name="connsiteY15" fmla="*/ 1332651 h 1740443"/>
              <a:gd name="connsiteX16" fmla="*/ 1465012 w 2784764"/>
              <a:gd name="connsiteY16" fmla="*/ 1134556 h 1740443"/>
              <a:gd name="connsiteX17" fmla="*/ 1202390 w 2784764"/>
              <a:gd name="connsiteY17" fmla="*/ 1112795 h 1740443"/>
              <a:gd name="connsiteX18" fmla="*/ 768655 w 2784764"/>
              <a:gd name="connsiteY18" fmla="*/ 752366 h 1740443"/>
              <a:gd name="connsiteX19" fmla="*/ 554182 w 2784764"/>
              <a:gd name="connsiteY19" fmla="*/ 710803 h 1740443"/>
              <a:gd name="connsiteX20" fmla="*/ 395066 w 2784764"/>
              <a:gd name="connsiteY20" fmla="*/ 715295 h 1740443"/>
              <a:gd name="connsiteX21" fmla="*/ 414061 w 2784764"/>
              <a:gd name="connsiteY21" fmla="*/ 757004 h 1740443"/>
              <a:gd name="connsiteX22" fmla="*/ 369882 w 2784764"/>
              <a:gd name="connsiteY22" fmla="*/ 701203 h 1740443"/>
              <a:gd name="connsiteX23" fmla="*/ 231032 w 2784764"/>
              <a:gd name="connsiteY23" fmla="*/ 738646 h 1740443"/>
              <a:gd name="connsiteX0" fmla="*/ 83067 w 2784764"/>
              <a:gd name="connsiteY0" fmla="*/ 736799 h 1752746"/>
              <a:gd name="connsiteX1" fmla="*/ 0 w 2784764"/>
              <a:gd name="connsiteY1" fmla="*/ 307469 h 1752746"/>
              <a:gd name="connsiteX2" fmla="*/ 193600 w 2784764"/>
              <a:gd name="connsiteY2" fmla="*/ 84192 h 1752746"/>
              <a:gd name="connsiteX3" fmla="*/ 325188 w 2784764"/>
              <a:gd name="connsiteY3" fmla="*/ 39579 h 1752746"/>
              <a:gd name="connsiteX4" fmla="*/ 658658 w 2784764"/>
              <a:gd name="connsiteY4" fmla="*/ 126965 h 1752746"/>
              <a:gd name="connsiteX5" fmla="*/ 914400 w 2784764"/>
              <a:gd name="connsiteY5" fmla="*/ 168924 h 1752746"/>
              <a:gd name="connsiteX6" fmla="*/ 1387712 w 2784764"/>
              <a:gd name="connsiteY6" fmla="*/ 0 h 1752746"/>
              <a:gd name="connsiteX7" fmla="*/ 2059989 w 2784764"/>
              <a:gd name="connsiteY7" fmla="*/ 54951 h 1752746"/>
              <a:gd name="connsiteX8" fmla="*/ 2653834 w 2784764"/>
              <a:gd name="connsiteY8" fmla="*/ 563732 h 1752746"/>
              <a:gd name="connsiteX9" fmla="*/ 2784764 w 2784764"/>
              <a:gd name="connsiteY9" fmla="*/ 1027906 h 1752746"/>
              <a:gd name="connsiteX10" fmla="*/ 2757055 w 2784764"/>
              <a:gd name="connsiteY10" fmla="*/ 1374269 h 1752746"/>
              <a:gd name="connsiteX11" fmla="*/ 2535382 w 2784764"/>
              <a:gd name="connsiteY11" fmla="*/ 1429687 h 1752746"/>
              <a:gd name="connsiteX12" fmla="*/ 2424545 w 2784764"/>
              <a:gd name="connsiteY12" fmla="*/ 1692924 h 1752746"/>
              <a:gd name="connsiteX13" fmla="*/ 2247097 w 2784764"/>
              <a:gd name="connsiteY13" fmla="*/ 1752746 h 1752746"/>
              <a:gd name="connsiteX14" fmla="*/ 1796778 w 2784764"/>
              <a:gd name="connsiteY14" fmla="*/ 1564839 h 1752746"/>
              <a:gd name="connsiteX15" fmla="*/ 1614206 w 2784764"/>
              <a:gd name="connsiteY15" fmla="*/ 1344954 h 1752746"/>
              <a:gd name="connsiteX16" fmla="*/ 1465012 w 2784764"/>
              <a:gd name="connsiteY16" fmla="*/ 1146859 h 1752746"/>
              <a:gd name="connsiteX17" fmla="*/ 1202390 w 2784764"/>
              <a:gd name="connsiteY17" fmla="*/ 1125098 h 1752746"/>
              <a:gd name="connsiteX18" fmla="*/ 768655 w 2784764"/>
              <a:gd name="connsiteY18" fmla="*/ 764669 h 1752746"/>
              <a:gd name="connsiteX19" fmla="*/ 554182 w 2784764"/>
              <a:gd name="connsiteY19" fmla="*/ 723106 h 1752746"/>
              <a:gd name="connsiteX20" fmla="*/ 395066 w 2784764"/>
              <a:gd name="connsiteY20" fmla="*/ 727598 h 1752746"/>
              <a:gd name="connsiteX21" fmla="*/ 414061 w 2784764"/>
              <a:gd name="connsiteY21" fmla="*/ 769307 h 1752746"/>
              <a:gd name="connsiteX22" fmla="*/ 369882 w 2784764"/>
              <a:gd name="connsiteY22" fmla="*/ 713506 h 1752746"/>
              <a:gd name="connsiteX23" fmla="*/ 231032 w 2784764"/>
              <a:gd name="connsiteY23" fmla="*/ 750949 h 1752746"/>
              <a:gd name="connsiteX0" fmla="*/ 83067 w 2784764"/>
              <a:gd name="connsiteY0" fmla="*/ 736799 h 1752746"/>
              <a:gd name="connsiteX1" fmla="*/ 0 w 2784764"/>
              <a:gd name="connsiteY1" fmla="*/ 307469 h 1752746"/>
              <a:gd name="connsiteX2" fmla="*/ 193600 w 2784764"/>
              <a:gd name="connsiteY2" fmla="*/ 84192 h 1752746"/>
              <a:gd name="connsiteX3" fmla="*/ 325188 w 2784764"/>
              <a:gd name="connsiteY3" fmla="*/ 39579 h 1752746"/>
              <a:gd name="connsiteX4" fmla="*/ 658658 w 2784764"/>
              <a:gd name="connsiteY4" fmla="*/ 126965 h 1752746"/>
              <a:gd name="connsiteX5" fmla="*/ 914400 w 2784764"/>
              <a:gd name="connsiteY5" fmla="*/ 168924 h 1752746"/>
              <a:gd name="connsiteX6" fmla="*/ 1387712 w 2784764"/>
              <a:gd name="connsiteY6" fmla="*/ 0 h 1752746"/>
              <a:gd name="connsiteX7" fmla="*/ 2059989 w 2784764"/>
              <a:gd name="connsiteY7" fmla="*/ 54951 h 1752746"/>
              <a:gd name="connsiteX8" fmla="*/ 2653834 w 2784764"/>
              <a:gd name="connsiteY8" fmla="*/ 563732 h 1752746"/>
              <a:gd name="connsiteX9" fmla="*/ 2784764 w 2784764"/>
              <a:gd name="connsiteY9" fmla="*/ 1027906 h 1752746"/>
              <a:gd name="connsiteX10" fmla="*/ 2757055 w 2784764"/>
              <a:gd name="connsiteY10" fmla="*/ 1374269 h 1752746"/>
              <a:gd name="connsiteX11" fmla="*/ 2535382 w 2784764"/>
              <a:gd name="connsiteY11" fmla="*/ 1429687 h 1752746"/>
              <a:gd name="connsiteX12" fmla="*/ 2424545 w 2784764"/>
              <a:gd name="connsiteY12" fmla="*/ 1692924 h 1752746"/>
              <a:gd name="connsiteX13" fmla="*/ 2247097 w 2784764"/>
              <a:gd name="connsiteY13" fmla="*/ 1752746 h 1752746"/>
              <a:gd name="connsiteX14" fmla="*/ 1796778 w 2784764"/>
              <a:gd name="connsiteY14" fmla="*/ 1564839 h 1752746"/>
              <a:gd name="connsiteX15" fmla="*/ 1614206 w 2784764"/>
              <a:gd name="connsiteY15" fmla="*/ 1344954 h 1752746"/>
              <a:gd name="connsiteX16" fmla="*/ 1465012 w 2784764"/>
              <a:gd name="connsiteY16" fmla="*/ 1146859 h 1752746"/>
              <a:gd name="connsiteX17" fmla="*/ 1202390 w 2784764"/>
              <a:gd name="connsiteY17" fmla="*/ 1125098 h 1752746"/>
              <a:gd name="connsiteX18" fmla="*/ 768655 w 2784764"/>
              <a:gd name="connsiteY18" fmla="*/ 764669 h 1752746"/>
              <a:gd name="connsiteX19" fmla="*/ 554182 w 2784764"/>
              <a:gd name="connsiteY19" fmla="*/ 723106 h 1752746"/>
              <a:gd name="connsiteX20" fmla="*/ 395066 w 2784764"/>
              <a:gd name="connsiteY20" fmla="*/ 727598 h 1752746"/>
              <a:gd name="connsiteX21" fmla="*/ 414061 w 2784764"/>
              <a:gd name="connsiteY21" fmla="*/ 769307 h 1752746"/>
              <a:gd name="connsiteX22" fmla="*/ 369882 w 2784764"/>
              <a:gd name="connsiteY22" fmla="*/ 713506 h 1752746"/>
              <a:gd name="connsiteX23" fmla="*/ 120681 w 2784764"/>
              <a:gd name="connsiteY23" fmla="*/ 714040 h 1752746"/>
              <a:gd name="connsiteX0" fmla="*/ 83067 w 2784764"/>
              <a:gd name="connsiteY0" fmla="*/ 736799 h 1752746"/>
              <a:gd name="connsiteX1" fmla="*/ 0 w 2784764"/>
              <a:gd name="connsiteY1" fmla="*/ 307469 h 1752746"/>
              <a:gd name="connsiteX2" fmla="*/ 193600 w 2784764"/>
              <a:gd name="connsiteY2" fmla="*/ 84192 h 1752746"/>
              <a:gd name="connsiteX3" fmla="*/ 325188 w 2784764"/>
              <a:gd name="connsiteY3" fmla="*/ 39579 h 1752746"/>
              <a:gd name="connsiteX4" fmla="*/ 658658 w 2784764"/>
              <a:gd name="connsiteY4" fmla="*/ 126965 h 1752746"/>
              <a:gd name="connsiteX5" fmla="*/ 914400 w 2784764"/>
              <a:gd name="connsiteY5" fmla="*/ 168924 h 1752746"/>
              <a:gd name="connsiteX6" fmla="*/ 1387712 w 2784764"/>
              <a:gd name="connsiteY6" fmla="*/ 0 h 1752746"/>
              <a:gd name="connsiteX7" fmla="*/ 2059989 w 2784764"/>
              <a:gd name="connsiteY7" fmla="*/ 54951 h 1752746"/>
              <a:gd name="connsiteX8" fmla="*/ 2653834 w 2784764"/>
              <a:gd name="connsiteY8" fmla="*/ 563732 h 1752746"/>
              <a:gd name="connsiteX9" fmla="*/ 2784764 w 2784764"/>
              <a:gd name="connsiteY9" fmla="*/ 1027906 h 1752746"/>
              <a:gd name="connsiteX10" fmla="*/ 2757055 w 2784764"/>
              <a:gd name="connsiteY10" fmla="*/ 1374269 h 1752746"/>
              <a:gd name="connsiteX11" fmla="*/ 2535382 w 2784764"/>
              <a:gd name="connsiteY11" fmla="*/ 1429687 h 1752746"/>
              <a:gd name="connsiteX12" fmla="*/ 2424545 w 2784764"/>
              <a:gd name="connsiteY12" fmla="*/ 1692924 h 1752746"/>
              <a:gd name="connsiteX13" fmla="*/ 2247097 w 2784764"/>
              <a:gd name="connsiteY13" fmla="*/ 1752746 h 1752746"/>
              <a:gd name="connsiteX14" fmla="*/ 1796778 w 2784764"/>
              <a:gd name="connsiteY14" fmla="*/ 1564839 h 1752746"/>
              <a:gd name="connsiteX15" fmla="*/ 1614206 w 2784764"/>
              <a:gd name="connsiteY15" fmla="*/ 1344954 h 1752746"/>
              <a:gd name="connsiteX16" fmla="*/ 1465012 w 2784764"/>
              <a:gd name="connsiteY16" fmla="*/ 1146859 h 1752746"/>
              <a:gd name="connsiteX17" fmla="*/ 1202390 w 2784764"/>
              <a:gd name="connsiteY17" fmla="*/ 1125098 h 1752746"/>
              <a:gd name="connsiteX18" fmla="*/ 768655 w 2784764"/>
              <a:gd name="connsiteY18" fmla="*/ 764669 h 1752746"/>
              <a:gd name="connsiteX19" fmla="*/ 554182 w 2784764"/>
              <a:gd name="connsiteY19" fmla="*/ 723106 h 1752746"/>
              <a:gd name="connsiteX20" fmla="*/ 395066 w 2784764"/>
              <a:gd name="connsiteY20" fmla="*/ 727598 h 1752746"/>
              <a:gd name="connsiteX21" fmla="*/ 414061 w 2784764"/>
              <a:gd name="connsiteY21" fmla="*/ 769307 h 1752746"/>
              <a:gd name="connsiteX22" fmla="*/ 266427 w 2784764"/>
              <a:gd name="connsiteY22" fmla="*/ 719657 h 1752746"/>
              <a:gd name="connsiteX23" fmla="*/ 120681 w 2784764"/>
              <a:gd name="connsiteY23" fmla="*/ 714040 h 175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4764" h="1752746">
                <a:moveTo>
                  <a:pt x="83067" y="736799"/>
                </a:moveTo>
                <a:lnTo>
                  <a:pt x="0" y="307469"/>
                </a:lnTo>
                <a:lnTo>
                  <a:pt x="193600" y="84192"/>
                </a:lnTo>
                <a:lnTo>
                  <a:pt x="325188" y="39579"/>
                </a:lnTo>
                <a:lnTo>
                  <a:pt x="658658" y="126965"/>
                </a:lnTo>
                <a:lnTo>
                  <a:pt x="914400" y="168924"/>
                </a:lnTo>
                <a:lnTo>
                  <a:pt x="1387712" y="0"/>
                </a:lnTo>
                <a:lnTo>
                  <a:pt x="2059989" y="54951"/>
                </a:lnTo>
                <a:lnTo>
                  <a:pt x="2653834" y="563732"/>
                </a:lnTo>
                <a:lnTo>
                  <a:pt x="2784764" y="1027906"/>
                </a:lnTo>
                <a:lnTo>
                  <a:pt x="2757055" y="1374269"/>
                </a:lnTo>
                <a:lnTo>
                  <a:pt x="2535382" y="1429687"/>
                </a:lnTo>
                <a:lnTo>
                  <a:pt x="2424545" y="1692924"/>
                </a:lnTo>
                <a:lnTo>
                  <a:pt x="2247097" y="1752746"/>
                </a:lnTo>
                <a:lnTo>
                  <a:pt x="1796778" y="1564839"/>
                </a:lnTo>
                <a:lnTo>
                  <a:pt x="1614206" y="1344954"/>
                </a:lnTo>
                <a:lnTo>
                  <a:pt x="1465012" y="1146859"/>
                </a:lnTo>
                <a:lnTo>
                  <a:pt x="1202390" y="1125098"/>
                </a:lnTo>
                <a:lnTo>
                  <a:pt x="768655" y="764669"/>
                </a:lnTo>
                <a:lnTo>
                  <a:pt x="554182" y="723106"/>
                </a:lnTo>
                <a:lnTo>
                  <a:pt x="395066" y="727598"/>
                </a:lnTo>
                <a:lnTo>
                  <a:pt x="414061" y="769307"/>
                </a:lnTo>
                <a:lnTo>
                  <a:pt x="266427" y="719657"/>
                </a:lnTo>
                <a:lnTo>
                  <a:pt x="120681" y="714040"/>
                </a:lnTo>
              </a:path>
            </a:pathLst>
          </a:custGeom>
          <a:solidFill>
            <a:srgbClr val="7030A0">
              <a:alpha val="45000"/>
            </a:srgbClr>
          </a:solidFill>
          <a:ln>
            <a:solidFill>
              <a:schemeClr val="bg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Arrow: Down 8">
            <a:extLst>
              <a:ext uri="{FF2B5EF4-FFF2-40B4-BE49-F238E27FC236}">
                <a16:creationId xmlns:a16="http://schemas.microsoft.com/office/drawing/2014/main" id="{4D16A70C-CCD0-4957-ADA4-8DDAE43FF783}"/>
              </a:ext>
            </a:extLst>
          </p:cNvPr>
          <p:cNvSpPr/>
          <p:nvPr/>
        </p:nvSpPr>
        <p:spPr>
          <a:xfrm rot="13256127">
            <a:off x="9134100" y="1768571"/>
            <a:ext cx="562384" cy="2146149"/>
          </a:xfrm>
          <a:prstGeom prst="downArrow">
            <a:avLst>
              <a:gd name="adj1" fmla="val 37651"/>
              <a:gd name="adj2" fmla="val 79028"/>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2858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1500"/>
                                        <p:tgtEl>
                                          <p:spTgt spid="7"/>
                                        </p:tgtEl>
                                      </p:cBhvr>
                                    </p:animEffect>
                                    <p:set>
                                      <p:cBhvr>
                                        <p:cTn id="11" dur="1" fill="hold">
                                          <p:stCondLst>
                                            <p:cond delay="1499"/>
                                          </p:stCondLst>
                                        </p:cTn>
                                        <p:tgtEl>
                                          <p:spTgt spid="7"/>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1" nodeType="afterEffect">
                                  <p:stCondLst>
                                    <p:cond delay="0"/>
                                  </p:stCondLst>
                                  <p:childTnLst>
                                    <p:animEffect transition="out" filter="fade">
                                      <p:cBhvr>
                                        <p:cTn id="14" dur="1200"/>
                                        <p:tgtEl>
                                          <p:spTgt spid="9"/>
                                        </p:tgtEl>
                                      </p:cBhvr>
                                    </p:animEffect>
                                    <p:set>
                                      <p:cBhvr>
                                        <p:cTn id="15" dur="1" fill="hold">
                                          <p:stCondLst>
                                            <p:cond delay="11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9D5E-27F2-4A39-BBE4-9201594F1ACD}"/>
              </a:ext>
            </a:extLst>
          </p:cNvPr>
          <p:cNvSpPr>
            <a:spLocks noGrp="1"/>
          </p:cNvSpPr>
          <p:nvPr>
            <p:ph type="title"/>
          </p:nvPr>
        </p:nvSpPr>
        <p:spPr>
          <a:xfrm>
            <a:off x="0" y="18255"/>
            <a:ext cx="7493000" cy="5506245"/>
          </a:xfrm>
        </p:spPr>
        <p:txBody>
          <a:bodyPr/>
          <a:lstStyle/>
          <a:p>
            <a:r>
              <a:rPr lang="en-US" sz="9600" b="1" dirty="0">
                <a:solidFill>
                  <a:schemeClr val="tx1"/>
                </a:solidFill>
                <a:effectLst>
                  <a:glow rad="127000">
                    <a:schemeClr val="bg1"/>
                  </a:glow>
                  <a:outerShdw blurRad="38100" dist="38100" dir="2700000" algn="tl">
                    <a:srgbClr val="000000">
                      <a:alpha val="43137"/>
                    </a:srgbClr>
                  </a:outerShdw>
                </a:effectLst>
                <a:latin typeface="+mn-lt"/>
              </a:rPr>
              <a:t>HELP! </a:t>
            </a:r>
            <a:br>
              <a:rPr lang="en-US" sz="9600" b="1" dirty="0">
                <a:solidFill>
                  <a:schemeClr val="tx1"/>
                </a:solidFill>
                <a:effectLst>
                  <a:glow rad="127000">
                    <a:schemeClr val="bg1"/>
                  </a:glow>
                  <a:outerShdw blurRad="38100" dist="38100" dir="2700000" algn="tl">
                    <a:srgbClr val="000000">
                      <a:alpha val="43137"/>
                    </a:srgbClr>
                  </a:outerShdw>
                </a:effectLst>
                <a:latin typeface="+mn-lt"/>
              </a:rPr>
            </a:br>
            <a:r>
              <a:rPr lang="en-US" sz="9600" b="1" dirty="0">
                <a:solidFill>
                  <a:schemeClr val="tx1"/>
                </a:solidFill>
                <a:effectLst>
                  <a:glow rad="127000">
                    <a:schemeClr val="bg1"/>
                  </a:glow>
                  <a:outerShdw blurRad="38100" dist="38100" dir="2700000" algn="tl">
                    <a:srgbClr val="000000">
                      <a:alpha val="43137"/>
                    </a:srgbClr>
                  </a:outerShdw>
                </a:effectLst>
                <a:latin typeface="+mn-lt"/>
              </a:rPr>
              <a:t>I’m Struggling </a:t>
            </a:r>
            <a:br>
              <a:rPr lang="en-US" sz="9600" b="1" dirty="0">
                <a:solidFill>
                  <a:schemeClr val="tx1"/>
                </a:solidFill>
                <a:effectLst>
                  <a:glow rad="127000">
                    <a:schemeClr val="bg1"/>
                  </a:glow>
                  <a:outerShdw blurRad="38100" dist="38100" dir="2700000" algn="tl">
                    <a:srgbClr val="000000">
                      <a:alpha val="43137"/>
                    </a:srgbClr>
                  </a:outerShdw>
                </a:effectLst>
                <a:latin typeface="+mn-lt"/>
              </a:rPr>
            </a:br>
            <a:r>
              <a:rPr lang="en-US" sz="9600" b="1" dirty="0">
                <a:solidFill>
                  <a:schemeClr val="tx1"/>
                </a:solidFill>
                <a:effectLst>
                  <a:glow rad="127000">
                    <a:schemeClr val="bg1"/>
                  </a:glow>
                  <a:outerShdw blurRad="38100" dist="38100" dir="2700000" algn="tl">
                    <a:srgbClr val="000000">
                      <a:alpha val="43137"/>
                    </a:srgbClr>
                  </a:outerShdw>
                </a:effectLst>
                <a:latin typeface="+mn-lt"/>
              </a:rPr>
              <a:t>Here!</a:t>
            </a:r>
            <a:endParaRPr lang="en-US" dirty="0"/>
          </a:p>
        </p:txBody>
      </p:sp>
    </p:spTree>
    <p:extLst>
      <p:ext uri="{BB962C8B-B14F-4D97-AF65-F5344CB8AC3E}">
        <p14:creationId xmlns:p14="http://schemas.microsoft.com/office/powerpoint/2010/main" val="309682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EF86-59B9-4F7F-9769-DC494F1EAF6D}"/>
              </a:ext>
            </a:extLst>
          </p:cNvPr>
          <p:cNvSpPr>
            <a:spLocks noGrp="1"/>
          </p:cNvSpPr>
          <p:nvPr>
            <p:ph type="title"/>
          </p:nvPr>
        </p:nvSpPr>
        <p:spPr/>
        <p:txBody>
          <a:bodyPr/>
          <a:lstStyle/>
          <a:p>
            <a:r>
              <a:rPr lang="en-US" dirty="0"/>
              <a:t>Probably you </a:t>
            </a:r>
            <a:r>
              <a:rPr lang="en-US"/>
              <a:t>are struggling too!</a:t>
            </a:r>
            <a:endParaRPr lang="en-US" dirty="0"/>
          </a:p>
        </p:txBody>
      </p:sp>
      <p:sp>
        <p:nvSpPr>
          <p:cNvPr id="3" name="Content Placeholder 2">
            <a:extLst>
              <a:ext uri="{FF2B5EF4-FFF2-40B4-BE49-F238E27FC236}">
                <a16:creationId xmlns:a16="http://schemas.microsoft.com/office/drawing/2014/main" id="{1A046D9D-54E2-412D-8CEE-CC00F97BFF8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793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EF86-59B9-4F7F-9769-DC494F1EAF6D}"/>
              </a:ext>
            </a:extLst>
          </p:cNvPr>
          <p:cNvSpPr>
            <a:spLocks noGrp="1"/>
          </p:cNvSpPr>
          <p:nvPr>
            <p:ph type="title"/>
          </p:nvPr>
        </p:nvSpPr>
        <p:spPr/>
        <p:txBody>
          <a:bodyPr/>
          <a:lstStyle/>
          <a:p>
            <a:r>
              <a:rPr lang="en-US" dirty="0"/>
              <a:t>So what do you do? </a:t>
            </a:r>
          </a:p>
        </p:txBody>
      </p:sp>
      <p:pic>
        <p:nvPicPr>
          <p:cNvPr id="5" name="Picture 4">
            <a:extLst>
              <a:ext uri="{FF2B5EF4-FFF2-40B4-BE49-F238E27FC236}">
                <a16:creationId xmlns:a16="http://schemas.microsoft.com/office/drawing/2014/main" id="{CED9C218-BA23-4661-B932-7AA399857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3" y="2548676"/>
            <a:ext cx="5821218" cy="4291069"/>
          </a:xfrm>
          <a:prstGeom prst="rect">
            <a:avLst/>
          </a:prstGeom>
        </p:spPr>
      </p:pic>
      <p:sp>
        <p:nvSpPr>
          <p:cNvPr id="4" name="Content Placeholder 3">
            <a:extLst>
              <a:ext uri="{FF2B5EF4-FFF2-40B4-BE49-F238E27FC236}">
                <a16:creationId xmlns:a16="http://schemas.microsoft.com/office/drawing/2014/main" id="{EDB8AE84-C301-4954-8E42-EA1E62FA155B}"/>
              </a:ext>
            </a:extLst>
          </p:cNvPr>
          <p:cNvSpPr>
            <a:spLocks noGrp="1"/>
          </p:cNvSpPr>
          <p:nvPr>
            <p:ph idx="1"/>
          </p:nvPr>
        </p:nvSpPr>
        <p:spPr/>
        <p:txBody>
          <a:bodyPr/>
          <a:lstStyle/>
          <a:p>
            <a:r>
              <a:rPr lang="en-US" dirty="0"/>
              <a:t>1- Look to the Lord – He will show you what to do!</a:t>
            </a:r>
          </a:p>
          <a:p>
            <a:endParaRPr lang="en-US" dirty="0"/>
          </a:p>
        </p:txBody>
      </p:sp>
    </p:spTree>
    <p:extLst>
      <p:ext uri="{BB962C8B-B14F-4D97-AF65-F5344CB8AC3E}">
        <p14:creationId xmlns:p14="http://schemas.microsoft.com/office/powerpoint/2010/main" val="4172007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EF86-59B9-4F7F-9769-DC494F1EAF6D}"/>
              </a:ext>
            </a:extLst>
          </p:cNvPr>
          <p:cNvSpPr>
            <a:spLocks noGrp="1"/>
          </p:cNvSpPr>
          <p:nvPr>
            <p:ph type="title"/>
          </p:nvPr>
        </p:nvSpPr>
        <p:spPr/>
        <p:txBody>
          <a:bodyPr/>
          <a:lstStyle/>
          <a:p>
            <a:r>
              <a:rPr lang="en-US" dirty="0"/>
              <a:t>So what do you do? </a:t>
            </a:r>
          </a:p>
        </p:txBody>
      </p:sp>
      <p:sp>
        <p:nvSpPr>
          <p:cNvPr id="4" name="Content Placeholder 3">
            <a:extLst>
              <a:ext uri="{FF2B5EF4-FFF2-40B4-BE49-F238E27FC236}">
                <a16:creationId xmlns:a16="http://schemas.microsoft.com/office/drawing/2014/main" id="{EDB8AE84-C301-4954-8E42-EA1E62FA155B}"/>
              </a:ext>
            </a:extLst>
          </p:cNvPr>
          <p:cNvSpPr>
            <a:spLocks noGrp="1"/>
          </p:cNvSpPr>
          <p:nvPr>
            <p:ph idx="1"/>
          </p:nvPr>
        </p:nvSpPr>
        <p:spPr/>
        <p:txBody>
          <a:bodyPr/>
          <a:lstStyle/>
          <a:p>
            <a:r>
              <a:rPr lang="en-US" dirty="0"/>
              <a:t>1- Look to the Lord – He will show you what to do!</a:t>
            </a:r>
          </a:p>
          <a:p>
            <a:r>
              <a:rPr lang="en-US" dirty="0"/>
              <a:t>2- Plead with the Lord—Do some holy complaining!</a:t>
            </a:r>
          </a:p>
          <a:p>
            <a:endParaRPr lang="en-US" dirty="0"/>
          </a:p>
        </p:txBody>
      </p:sp>
      <p:pic>
        <p:nvPicPr>
          <p:cNvPr id="5" name="Picture 4" descr="A picture containing person, indoor, hand&#10;&#10;Description automatically generated">
            <a:extLst>
              <a:ext uri="{FF2B5EF4-FFF2-40B4-BE49-F238E27FC236}">
                <a16:creationId xmlns:a16="http://schemas.microsoft.com/office/drawing/2014/main" id="{B513CE7B-25B6-420E-92A6-60DBEE250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9472" flipH="1">
            <a:off x="-642636" y="2869379"/>
            <a:ext cx="7002153" cy="4335192"/>
          </a:xfrm>
          <a:prstGeom prst="rect">
            <a:avLst/>
          </a:prstGeom>
        </p:spPr>
      </p:pic>
    </p:spTree>
    <p:extLst>
      <p:ext uri="{BB962C8B-B14F-4D97-AF65-F5344CB8AC3E}">
        <p14:creationId xmlns:p14="http://schemas.microsoft.com/office/powerpoint/2010/main" val="1253918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EF86-59B9-4F7F-9769-DC494F1EAF6D}"/>
              </a:ext>
            </a:extLst>
          </p:cNvPr>
          <p:cNvSpPr>
            <a:spLocks noGrp="1"/>
          </p:cNvSpPr>
          <p:nvPr>
            <p:ph type="title"/>
          </p:nvPr>
        </p:nvSpPr>
        <p:spPr/>
        <p:txBody>
          <a:bodyPr/>
          <a:lstStyle/>
          <a:p>
            <a:r>
              <a:rPr lang="en-US" dirty="0"/>
              <a:t>So what do you do? </a:t>
            </a:r>
          </a:p>
        </p:txBody>
      </p:sp>
      <p:sp>
        <p:nvSpPr>
          <p:cNvPr id="4" name="Content Placeholder 3">
            <a:extLst>
              <a:ext uri="{FF2B5EF4-FFF2-40B4-BE49-F238E27FC236}">
                <a16:creationId xmlns:a16="http://schemas.microsoft.com/office/drawing/2014/main" id="{EDB8AE84-C301-4954-8E42-EA1E62FA155B}"/>
              </a:ext>
            </a:extLst>
          </p:cNvPr>
          <p:cNvSpPr>
            <a:spLocks noGrp="1"/>
          </p:cNvSpPr>
          <p:nvPr>
            <p:ph idx="1"/>
          </p:nvPr>
        </p:nvSpPr>
        <p:spPr/>
        <p:txBody>
          <a:bodyPr/>
          <a:lstStyle/>
          <a:p>
            <a:r>
              <a:rPr lang="en-US" dirty="0"/>
              <a:t>1- Look to the Lord – He will show you what to do!</a:t>
            </a:r>
          </a:p>
          <a:p>
            <a:r>
              <a:rPr lang="en-US" dirty="0"/>
              <a:t>2- Plead with the Lord—Do some holy complaining!</a:t>
            </a:r>
          </a:p>
          <a:p>
            <a:r>
              <a:rPr lang="en-US" dirty="0"/>
              <a:t>3- Expect that others won’t get you, when you do!</a:t>
            </a:r>
          </a:p>
          <a:p>
            <a:endParaRPr lang="en-US" dirty="0"/>
          </a:p>
        </p:txBody>
      </p:sp>
      <p:pic>
        <p:nvPicPr>
          <p:cNvPr id="6" name="Picture 5" descr="A picture containing person, indoor&#10;&#10;Description automatically generated">
            <a:extLst>
              <a:ext uri="{FF2B5EF4-FFF2-40B4-BE49-F238E27FC236}">
                <a16:creationId xmlns:a16="http://schemas.microsoft.com/office/drawing/2014/main" id="{9D4E7DA5-485D-4729-A222-8E559CC50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722" y="2958861"/>
            <a:ext cx="5663492" cy="4419047"/>
          </a:xfrm>
          <a:prstGeom prst="rect">
            <a:avLst/>
          </a:prstGeom>
        </p:spPr>
      </p:pic>
    </p:spTree>
    <p:extLst>
      <p:ext uri="{BB962C8B-B14F-4D97-AF65-F5344CB8AC3E}">
        <p14:creationId xmlns:p14="http://schemas.microsoft.com/office/powerpoint/2010/main" val="1694516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quatting on a beach&#10;&#10;Description automatically generated with low confidence">
            <a:extLst>
              <a:ext uri="{FF2B5EF4-FFF2-40B4-BE49-F238E27FC236}">
                <a16:creationId xmlns:a16="http://schemas.microsoft.com/office/drawing/2014/main" id="{26108841-60DE-4E1F-B700-9DB7D78A4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61" y="3211593"/>
            <a:ext cx="6657278" cy="4304329"/>
          </a:xfrm>
          <a:prstGeom prst="rect">
            <a:avLst/>
          </a:prstGeom>
        </p:spPr>
      </p:pic>
      <p:sp>
        <p:nvSpPr>
          <p:cNvPr id="2" name="Title 1">
            <a:extLst>
              <a:ext uri="{FF2B5EF4-FFF2-40B4-BE49-F238E27FC236}">
                <a16:creationId xmlns:a16="http://schemas.microsoft.com/office/drawing/2014/main" id="{DFE9EF86-59B9-4F7F-9769-DC494F1EAF6D}"/>
              </a:ext>
            </a:extLst>
          </p:cNvPr>
          <p:cNvSpPr>
            <a:spLocks noGrp="1"/>
          </p:cNvSpPr>
          <p:nvPr>
            <p:ph type="title"/>
          </p:nvPr>
        </p:nvSpPr>
        <p:spPr/>
        <p:txBody>
          <a:bodyPr/>
          <a:lstStyle/>
          <a:p>
            <a:r>
              <a:rPr lang="en-US" dirty="0"/>
              <a:t>So what do you do? </a:t>
            </a:r>
          </a:p>
        </p:txBody>
      </p:sp>
      <p:sp>
        <p:nvSpPr>
          <p:cNvPr id="4" name="Content Placeholder 3">
            <a:extLst>
              <a:ext uri="{FF2B5EF4-FFF2-40B4-BE49-F238E27FC236}">
                <a16:creationId xmlns:a16="http://schemas.microsoft.com/office/drawing/2014/main" id="{EDB8AE84-C301-4954-8E42-EA1E62FA155B}"/>
              </a:ext>
            </a:extLst>
          </p:cNvPr>
          <p:cNvSpPr>
            <a:spLocks noGrp="1"/>
          </p:cNvSpPr>
          <p:nvPr>
            <p:ph idx="1"/>
          </p:nvPr>
        </p:nvSpPr>
        <p:spPr/>
        <p:txBody>
          <a:bodyPr/>
          <a:lstStyle/>
          <a:p>
            <a:r>
              <a:rPr lang="en-US" dirty="0"/>
              <a:t>1- Look to the Lord – He will show you what to do!</a:t>
            </a:r>
          </a:p>
          <a:p>
            <a:r>
              <a:rPr lang="en-US" dirty="0"/>
              <a:t>2- Plead with the Lord—Do some holy complaining!</a:t>
            </a:r>
          </a:p>
          <a:p>
            <a:r>
              <a:rPr lang="en-US" dirty="0"/>
              <a:t>3- Expect that others won’t get you, when you do!</a:t>
            </a:r>
          </a:p>
          <a:p>
            <a:r>
              <a:rPr lang="en-US" dirty="0"/>
              <a:t>4- Humble yourself before the LORD!</a:t>
            </a:r>
          </a:p>
          <a:p>
            <a:endParaRPr lang="en-US" dirty="0"/>
          </a:p>
        </p:txBody>
      </p:sp>
    </p:spTree>
    <p:extLst>
      <p:ext uri="{BB962C8B-B14F-4D97-AF65-F5344CB8AC3E}">
        <p14:creationId xmlns:p14="http://schemas.microsoft.com/office/powerpoint/2010/main" val="144035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15587-8E6F-430E-B282-D7787573F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7" y="18255"/>
            <a:ext cx="10610850" cy="6858000"/>
          </a:xfrm>
          <a:prstGeom prst="rect">
            <a:avLst/>
          </a:prstGeom>
        </p:spPr>
      </p:pic>
      <p:sp>
        <p:nvSpPr>
          <p:cNvPr id="2" name="Title 1">
            <a:extLst>
              <a:ext uri="{FF2B5EF4-FFF2-40B4-BE49-F238E27FC236}">
                <a16:creationId xmlns:a16="http://schemas.microsoft.com/office/drawing/2014/main" id="{DFE9EF86-59B9-4F7F-9769-DC494F1EAF6D}"/>
              </a:ext>
            </a:extLst>
          </p:cNvPr>
          <p:cNvSpPr>
            <a:spLocks noGrp="1"/>
          </p:cNvSpPr>
          <p:nvPr>
            <p:ph type="title"/>
          </p:nvPr>
        </p:nvSpPr>
        <p:spPr/>
        <p:txBody>
          <a:bodyPr/>
          <a:lstStyle/>
          <a:p>
            <a:r>
              <a:rPr lang="en-US" dirty="0"/>
              <a:t>So what do you do? </a:t>
            </a:r>
          </a:p>
        </p:txBody>
      </p:sp>
      <p:sp>
        <p:nvSpPr>
          <p:cNvPr id="4" name="Content Placeholder 3">
            <a:extLst>
              <a:ext uri="{FF2B5EF4-FFF2-40B4-BE49-F238E27FC236}">
                <a16:creationId xmlns:a16="http://schemas.microsoft.com/office/drawing/2014/main" id="{EDB8AE84-C301-4954-8E42-EA1E62FA155B}"/>
              </a:ext>
            </a:extLst>
          </p:cNvPr>
          <p:cNvSpPr>
            <a:spLocks noGrp="1"/>
          </p:cNvSpPr>
          <p:nvPr>
            <p:ph idx="1"/>
          </p:nvPr>
        </p:nvSpPr>
        <p:spPr/>
        <p:txBody>
          <a:bodyPr/>
          <a:lstStyle/>
          <a:p>
            <a:r>
              <a:rPr lang="en-US" dirty="0"/>
              <a:t>1- Look to the Lord—He will show you what to do!</a:t>
            </a:r>
          </a:p>
          <a:p>
            <a:r>
              <a:rPr lang="en-US" dirty="0"/>
              <a:t>2- Plead with the Lord—Do some holy complaining!</a:t>
            </a:r>
          </a:p>
          <a:p>
            <a:r>
              <a:rPr lang="en-US" dirty="0"/>
              <a:t>3- Expect that others won’t get you, when you do!</a:t>
            </a:r>
          </a:p>
          <a:p>
            <a:r>
              <a:rPr lang="en-US" dirty="0"/>
              <a:t>4- Humble yourself before the LORD!</a:t>
            </a:r>
          </a:p>
          <a:p>
            <a:r>
              <a:rPr lang="en-US" dirty="0"/>
              <a:t>5- Stay true to the Word—He will HELP!</a:t>
            </a:r>
          </a:p>
          <a:p>
            <a:endParaRPr lang="en-US" dirty="0"/>
          </a:p>
        </p:txBody>
      </p:sp>
    </p:spTree>
    <p:extLst>
      <p:ext uri="{BB962C8B-B14F-4D97-AF65-F5344CB8AC3E}">
        <p14:creationId xmlns:p14="http://schemas.microsoft.com/office/powerpoint/2010/main" val="2173014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E0B8-87AC-4C66-B714-60B645789CED}"/>
              </a:ext>
            </a:extLst>
          </p:cNvPr>
          <p:cNvSpPr>
            <a:spLocks noGrp="1"/>
          </p:cNvSpPr>
          <p:nvPr>
            <p:ph type="title"/>
          </p:nvPr>
        </p:nvSpPr>
        <p:spPr>
          <a:xfrm>
            <a:off x="0" y="18255"/>
            <a:ext cx="12192000" cy="2691491"/>
          </a:xfrm>
        </p:spPr>
        <p:txBody>
          <a:bodyPr>
            <a:normAutofit/>
          </a:bodyPr>
          <a:lstStyle/>
          <a:p>
            <a:r>
              <a:rPr lang="en-US" sz="8000" dirty="0"/>
              <a:t>LET’S PRAY!</a:t>
            </a:r>
          </a:p>
        </p:txBody>
      </p:sp>
    </p:spTree>
    <p:extLst>
      <p:ext uri="{BB962C8B-B14F-4D97-AF65-F5344CB8AC3E}">
        <p14:creationId xmlns:p14="http://schemas.microsoft.com/office/powerpoint/2010/main" val="286212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Struggling with what He Saw</a:t>
            </a:r>
          </a:p>
        </p:txBody>
      </p:sp>
      <p:pic>
        <p:nvPicPr>
          <p:cNvPr id="7" name="Picture 6">
            <a:extLst>
              <a:ext uri="{FF2B5EF4-FFF2-40B4-BE49-F238E27FC236}">
                <a16:creationId xmlns:a16="http://schemas.microsoft.com/office/drawing/2014/main" id="{9B887111-F323-4F3E-912A-98EED9C19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3" y="2548676"/>
            <a:ext cx="5821218" cy="4291069"/>
          </a:xfrm>
          <a:prstGeom prst="rect">
            <a:avLst/>
          </a:prstGeom>
        </p:spPr>
      </p:pic>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2286000"/>
            <a:ext cx="7387936" cy="3890963"/>
          </a:xfrm>
        </p:spPr>
        <p:txBody>
          <a:bodyPr>
            <a:noAutofit/>
          </a:bodyPr>
          <a:lstStyle/>
          <a:p>
            <a:pPr algn="l" rtl="0"/>
            <a:r>
              <a:rPr lang="en-US" i="0" u="none" strike="noStrike" baseline="0" dirty="0"/>
              <a:t>Amos 7:1 This is what the Sovereign LORD showed me:</a:t>
            </a:r>
            <a:endParaRPr lang="en-US" dirty="0"/>
          </a:p>
        </p:txBody>
      </p:sp>
    </p:spTree>
    <p:extLst>
      <p:ext uri="{BB962C8B-B14F-4D97-AF65-F5344CB8AC3E}">
        <p14:creationId xmlns:p14="http://schemas.microsoft.com/office/powerpoint/2010/main" val="307893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flying&#10;&#10;Description automatically generated">
            <a:extLst>
              <a:ext uri="{FF2B5EF4-FFF2-40B4-BE49-F238E27FC236}">
                <a16:creationId xmlns:a16="http://schemas.microsoft.com/office/drawing/2014/main" id="{38FEA78D-FF37-4FFF-B40D-3222CDF9F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456" y="18255"/>
            <a:ext cx="5888544" cy="6858000"/>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pPr algn="l"/>
            <a:r>
              <a:rPr lang="en-US" dirty="0"/>
              <a:t>  The Locust Vision 7:1-3</a:t>
            </a:r>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2286000"/>
            <a:ext cx="6829136" cy="3890963"/>
          </a:xfrm>
        </p:spPr>
        <p:txBody>
          <a:bodyPr>
            <a:noAutofit/>
          </a:bodyPr>
          <a:lstStyle/>
          <a:p>
            <a:pPr algn="l" rtl="0"/>
            <a:r>
              <a:rPr lang="en-US" i="0" u="none" strike="noStrike" baseline="0" dirty="0"/>
              <a:t>Amos 7:1 This is what the Sovereign LORD showed me: He was preparing swarms of </a:t>
            </a:r>
            <a:r>
              <a:rPr lang="en-US" i="0" u="none" strike="noStrike" baseline="0" dirty="0">
                <a:solidFill>
                  <a:schemeClr val="bg1"/>
                </a:solidFill>
                <a:effectLst>
                  <a:glow rad="127000">
                    <a:schemeClr val="tx1"/>
                  </a:glow>
                </a:effectLst>
              </a:rPr>
              <a:t>locusts</a:t>
            </a:r>
            <a:r>
              <a:rPr lang="en-US" i="0" u="none" strike="noStrike" baseline="0" dirty="0"/>
              <a:t> after the king's share had been harvested and just as the second crop was coming up.</a:t>
            </a:r>
            <a:endParaRPr lang="en-US" dirty="0"/>
          </a:p>
        </p:txBody>
      </p:sp>
    </p:spTree>
    <p:extLst>
      <p:ext uri="{BB962C8B-B14F-4D97-AF65-F5344CB8AC3E}">
        <p14:creationId xmlns:p14="http://schemas.microsoft.com/office/powerpoint/2010/main" val="3770813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nature, distance&#10;&#10;Description automatically generated">
            <a:extLst>
              <a:ext uri="{FF2B5EF4-FFF2-40B4-BE49-F238E27FC236}">
                <a16:creationId xmlns:a16="http://schemas.microsoft.com/office/drawing/2014/main" id="{CA429310-17C7-42AF-8041-11D2F1462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307" y="18255"/>
            <a:ext cx="9570493" cy="6858000"/>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pPr algn="l"/>
            <a:r>
              <a:rPr lang="en-US" dirty="0"/>
              <a:t>  The Locust Vision 7:1-3</a:t>
            </a:r>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2235200"/>
            <a:ext cx="6206836" cy="3890963"/>
          </a:xfrm>
        </p:spPr>
        <p:txBody>
          <a:bodyPr>
            <a:noAutofit/>
          </a:bodyPr>
          <a:lstStyle/>
          <a:p>
            <a:pPr algn="l" rtl="0"/>
            <a:r>
              <a:rPr lang="en-US" i="0" u="none" strike="noStrike" baseline="30000" dirty="0"/>
              <a:t>2</a:t>
            </a:r>
            <a:r>
              <a:rPr lang="en-US" i="0" u="none" strike="noStrike" baseline="0" dirty="0"/>
              <a:t> When they had stripped </a:t>
            </a:r>
            <a:br>
              <a:rPr lang="en-US" i="0" u="none" strike="noStrike" baseline="0" dirty="0"/>
            </a:br>
            <a:r>
              <a:rPr lang="en-US" i="0" u="none" strike="noStrike" baseline="0" dirty="0"/>
              <a:t>the land clean, I cried out, "Sovereign LORD, forgive! </a:t>
            </a:r>
            <a:br>
              <a:rPr lang="en-US" i="0" u="none" strike="noStrike" baseline="0" dirty="0"/>
            </a:br>
            <a:r>
              <a:rPr lang="en-US" i="0" u="none" strike="noStrike" baseline="0" dirty="0"/>
              <a:t>How can Jacob survive? He </a:t>
            </a:r>
            <a:br>
              <a:rPr lang="en-US" i="0" u="none" strike="noStrike" baseline="0" dirty="0"/>
            </a:br>
            <a:r>
              <a:rPr lang="en-US" i="0" u="none" strike="noStrike" baseline="0" dirty="0"/>
              <a:t>is so small!"</a:t>
            </a:r>
          </a:p>
          <a:p>
            <a:pPr algn="l" rtl="0"/>
            <a:r>
              <a:rPr lang="en-US" i="0" u="none" strike="noStrike" baseline="0" dirty="0"/>
              <a:t> </a:t>
            </a:r>
            <a:r>
              <a:rPr lang="en-US" i="0" u="none" strike="noStrike" baseline="30000" dirty="0"/>
              <a:t>3</a:t>
            </a:r>
            <a:r>
              <a:rPr lang="en-US" i="0" u="none" strike="noStrike" baseline="0" dirty="0"/>
              <a:t> So the LORD relented. </a:t>
            </a:r>
            <a:br>
              <a:rPr lang="en-US" i="0" u="none" strike="noStrike" baseline="0" dirty="0"/>
            </a:br>
            <a:r>
              <a:rPr lang="en-US" i="0" u="none" strike="noStrike" baseline="0" dirty="0"/>
              <a:t>"This will not happen," </a:t>
            </a:r>
            <a:br>
              <a:rPr lang="en-US" i="0" u="none" strike="noStrike" baseline="0" dirty="0"/>
            </a:br>
            <a:r>
              <a:rPr lang="en-US" i="0" u="none" strike="noStrike" baseline="0" dirty="0"/>
              <a:t>the LORD said.</a:t>
            </a:r>
          </a:p>
          <a:p>
            <a:pPr algn="l" rtl="0"/>
            <a:endParaRPr lang="en-US" i="0" u="none" strike="noStrike" baseline="0" dirty="0"/>
          </a:p>
          <a:p>
            <a:pPr algn="l" rtl="0"/>
            <a:r>
              <a:rPr lang="en-US" i="0" u="none" strike="noStrike" baseline="0" dirty="0"/>
              <a:t> </a:t>
            </a:r>
            <a:r>
              <a:rPr lang="en-US" i="0" u="none" strike="noStrike" baseline="30000" dirty="0"/>
              <a:t>4</a:t>
            </a:r>
            <a:r>
              <a:rPr lang="en-US" i="0" u="none" strike="noStrike" baseline="0" dirty="0"/>
              <a:t> This is what the Sovereign LORD showed me: The Sovereign LORD was calling for judgment by </a:t>
            </a:r>
            <a:r>
              <a:rPr lang="en-US" i="0" u="none" strike="noStrike" baseline="0" dirty="0">
                <a:solidFill>
                  <a:schemeClr val="bg1"/>
                </a:solidFill>
                <a:effectLst>
                  <a:glow rad="127000">
                    <a:schemeClr val="tx1"/>
                  </a:glow>
                </a:effectLst>
              </a:rPr>
              <a:t>fire</a:t>
            </a:r>
            <a:r>
              <a:rPr lang="en-US" i="0" u="none" strike="noStrike" baseline="0" dirty="0"/>
              <a:t>; it dried up the great deep and devoured the land.</a:t>
            </a:r>
          </a:p>
          <a:p>
            <a:pPr algn="l" rtl="0"/>
            <a:r>
              <a:rPr lang="en-US" i="0" u="none" strike="noStrike" baseline="0" dirty="0"/>
              <a:t> </a:t>
            </a:r>
            <a:r>
              <a:rPr lang="en-US" i="0" u="none" strike="noStrike" baseline="30000" dirty="0"/>
              <a:t>5</a:t>
            </a:r>
            <a:r>
              <a:rPr lang="en-US" i="0" u="none" strike="noStrike" baseline="0" dirty="0"/>
              <a:t> Then I cried out, "Sovereign LORD, I beg you, stop! How can Jacob survive? He is so small!"</a:t>
            </a:r>
          </a:p>
          <a:p>
            <a:pPr algn="l" rtl="0"/>
            <a:r>
              <a:rPr lang="en-US" i="0" u="none" strike="noStrike" baseline="0" dirty="0"/>
              <a:t> </a:t>
            </a:r>
            <a:r>
              <a:rPr lang="en-US" i="0" u="none" strike="noStrike" baseline="30000" dirty="0"/>
              <a:t>6</a:t>
            </a:r>
            <a:r>
              <a:rPr lang="en-US" i="0" u="none" strike="noStrike" baseline="0" dirty="0"/>
              <a:t> So the LORD relented. "This will not happen either," the Sovereign LORD said.</a:t>
            </a:r>
          </a:p>
          <a:p>
            <a:pPr algn="l" rtl="0"/>
            <a:r>
              <a:rPr lang="en-US" i="0" u="none" strike="noStrike" baseline="0" dirty="0"/>
              <a:t> </a:t>
            </a:r>
            <a:r>
              <a:rPr lang="en-US" i="0" u="none" strike="noStrike" baseline="30000" dirty="0"/>
              <a:t>7</a:t>
            </a:r>
            <a:r>
              <a:rPr lang="en-US" i="0" u="none" strike="noStrike" baseline="0" dirty="0"/>
              <a:t> This is what he showed me: The Lord was standing by a wall that had been built true to </a:t>
            </a:r>
            <a:r>
              <a:rPr lang="en-US" i="0" u="none" strike="noStrike" baseline="0" dirty="0">
                <a:solidFill>
                  <a:schemeClr val="bg1"/>
                </a:solidFill>
                <a:effectLst>
                  <a:glow rad="127000">
                    <a:schemeClr val="tx1"/>
                  </a:glow>
                </a:effectLst>
              </a:rPr>
              <a:t>plumb</a:t>
            </a:r>
            <a:r>
              <a:rPr lang="en-US" i="0" u="none" strike="noStrike" baseline="0" dirty="0"/>
              <a:t>, with a plumb line in his hand.</a:t>
            </a:r>
          </a:p>
          <a:p>
            <a:pPr algn="l" rtl="0"/>
            <a:r>
              <a:rPr lang="en-US" i="0" u="none" strike="noStrike" baseline="0" dirty="0"/>
              <a:t> </a:t>
            </a:r>
            <a:r>
              <a:rPr lang="en-US" i="0" u="none" strike="noStrike" baseline="30000" dirty="0"/>
              <a:t>8</a:t>
            </a:r>
            <a:r>
              <a:rPr lang="en-US" i="0" u="none" strike="noStrike" baseline="0" dirty="0"/>
              <a:t> And the LORD asked me, "What do you see, Amos?" "A plumb line," I replied. Then the Lord said, "Look, I am setting a plumb line among my people Israel; I will spare them no longer.</a:t>
            </a:r>
          </a:p>
          <a:p>
            <a:pPr algn="l" rtl="0"/>
            <a:r>
              <a:rPr lang="en-US" i="0" u="none" strike="noStrike" baseline="0" dirty="0"/>
              <a:t> </a:t>
            </a:r>
            <a:r>
              <a:rPr lang="en-US" i="0" u="none" strike="noStrike" baseline="30000" dirty="0"/>
              <a:t>9</a:t>
            </a:r>
            <a:r>
              <a:rPr lang="en-US" i="0" u="none" strike="noStrike" baseline="0" dirty="0"/>
              <a:t> "The high places of Isaac will be destroyed and the sanctuaries of Israel will be ruined; with my sword I will rise against the house of Jeroboam."</a:t>
            </a:r>
          </a:p>
          <a:p>
            <a:pPr algn="l" rtl="0"/>
            <a:r>
              <a:rPr lang="en-US" i="0" u="none" strike="noStrike" baseline="0" dirty="0"/>
              <a:t> (Amo 7:1-9 NIV)</a:t>
            </a:r>
            <a:endParaRPr lang="en-US" dirty="0"/>
          </a:p>
        </p:txBody>
      </p:sp>
    </p:spTree>
    <p:extLst>
      <p:ext uri="{BB962C8B-B14F-4D97-AF65-F5344CB8AC3E}">
        <p14:creationId xmlns:p14="http://schemas.microsoft.com/office/powerpoint/2010/main" val="355210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moke, nature, dark&#10;&#10;Description automatically generated">
            <a:extLst>
              <a:ext uri="{FF2B5EF4-FFF2-40B4-BE49-F238E27FC236}">
                <a16:creationId xmlns:a16="http://schemas.microsoft.com/office/drawing/2014/main" id="{57ED1B44-7D7D-4E86-A7A1-8317E25C0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507" y="0"/>
            <a:ext cx="9570493" cy="6858000"/>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pPr algn="l"/>
            <a:r>
              <a:rPr lang="en-US" dirty="0"/>
              <a:t>  The Fire Vision 7:4-6</a:t>
            </a:r>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9305636" cy="4906963"/>
          </a:xfrm>
        </p:spPr>
        <p:txBody>
          <a:bodyPr>
            <a:noAutofit/>
          </a:bodyPr>
          <a:lstStyle/>
          <a:p>
            <a:pPr algn="l" rtl="0">
              <a:lnSpc>
                <a:spcPct val="85000"/>
              </a:lnSpc>
            </a:pPr>
            <a:r>
              <a:rPr lang="en-US" i="0" u="none" strike="noStrike" baseline="0" dirty="0"/>
              <a:t> </a:t>
            </a:r>
            <a:r>
              <a:rPr lang="en-US" i="0" u="none" strike="noStrike" baseline="30000" dirty="0"/>
              <a:t>4</a:t>
            </a:r>
            <a:r>
              <a:rPr lang="en-US" i="0" u="none" strike="noStrike" baseline="0" dirty="0"/>
              <a:t> This is what the Sovereign LORD </a:t>
            </a:r>
            <a:br>
              <a:rPr lang="en-US" i="0" u="none" strike="noStrike" baseline="0" dirty="0"/>
            </a:br>
            <a:r>
              <a:rPr lang="en-US" i="0" u="none" strike="noStrike" baseline="0" dirty="0"/>
              <a:t>showed me: The Sovereign LORD </a:t>
            </a:r>
            <a:br>
              <a:rPr lang="en-US" i="0" u="none" strike="noStrike" baseline="0" dirty="0"/>
            </a:br>
            <a:r>
              <a:rPr lang="en-US" i="0" u="none" strike="noStrike" baseline="0" dirty="0"/>
              <a:t>was calling for judgment by </a:t>
            </a:r>
            <a:r>
              <a:rPr lang="en-US" i="0" u="none" strike="noStrike" baseline="0" dirty="0">
                <a:solidFill>
                  <a:schemeClr val="bg1"/>
                </a:solidFill>
                <a:effectLst>
                  <a:glow rad="127000">
                    <a:schemeClr val="tx1"/>
                  </a:glow>
                </a:effectLst>
              </a:rPr>
              <a:t>fire</a:t>
            </a:r>
            <a:r>
              <a:rPr lang="en-US" i="0" u="none" strike="noStrike" baseline="0" dirty="0"/>
              <a:t>; </a:t>
            </a:r>
            <a:br>
              <a:rPr lang="en-US" i="0" u="none" strike="noStrike" baseline="0" dirty="0"/>
            </a:br>
            <a:r>
              <a:rPr lang="en-US" i="0" u="none" strike="noStrike" baseline="0" dirty="0"/>
              <a:t>it dried up the great deep and </a:t>
            </a:r>
            <a:br>
              <a:rPr lang="en-US" i="0" u="none" strike="noStrike" baseline="0" dirty="0"/>
            </a:br>
            <a:r>
              <a:rPr lang="en-US" i="0" u="none" strike="noStrike" baseline="0" dirty="0"/>
              <a:t>devoured the land.  </a:t>
            </a:r>
          </a:p>
          <a:p>
            <a:pPr algn="l" rtl="0">
              <a:lnSpc>
                <a:spcPct val="85000"/>
              </a:lnSpc>
            </a:pPr>
            <a:r>
              <a:rPr lang="en-US" i="0" u="none" strike="noStrike" baseline="30000" dirty="0"/>
              <a:t>5</a:t>
            </a:r>
            <a:r>
              <a:rPr lang="en-US" i="0" u="none" strike="noStrike" baseline="0" dirty="0"/>
              <a:t> Then I cried out, "Sovereign </a:t>
            </a:r>
            <a:br>
              <a:rPr lang="en-US" i="0" u="none" strike="noStrike" baseline="0" dirty="0"/>
            </a:br>
            <a:r>
              <a:rPr lang="en-US" i="0" u="none" strike="noStrike" baseline="0" dirty="0"/>
              <a:t>LORD, I beg you, stop! How </a:t>
            </a:r>
            <a:br>
              <a:rPr lang="en-US" i="0" u="none" strike="noStrike" baseline="0" dirty="0"/>
            </a:br>
            <a:r>
              <a:rPr lang="en-US" i="0" u="none" strike="noStrike" baseline="0" dirty="0"/>
              <a:t>can Jacob survive? He is so small!“ </a:t>
            </a:r>
          </a:p>
          <a:p>
            <a:pPr algn="l" rtl="0">
              <a:lnSpc>
                <a:spcPct val="85000"/>
              </a:lnSpc>
            </a:pPr>
            <a:r>
              <a:rPr lang="en-US" i="0" u="none" strike="noStrike" baseline="30000" dirty="0"/>
              <a:t>6</a:t>
            </a:r>
            <a:r>
              <a:rPr lang="en-US" i="0" u="none" strike="noStrike" baseline="0" dirty="0"/>
              <a:t> So the LORD relented. "This will not happen either," the Sovereign LORD said.</a:t>
            </a:r>
          </a:p>
          <a:p>
            <a:pPr algn="l" rtl="0">
              <a:lnSpc>
                <a:spcPct val="85000"/>
              </a:lnSpc>
            </a:pPr>
            <a:endParaRPr lang="en-US" i="0" u="none" strike="noStrike" baseline="0" dirty="0"/>
          </a:p>
          <a:p>
            <a:pPr algn="l" rtl="0"/>
            <a:r>
              <a:rPr lang="en-US" i="0" u="none" strike="noStrike" baseline="0" dirty="0"/>
              <a:t> </a:t>
            </a:r>
            <a:r>
              <a:rPr lang="en-US" i="0" u="none" strike="noStrike" baseline="30000" dirty="0"/>
              <a:t>7</a:t>
            </a:r>
            <a:r>
              <a:rPr lang="en-US" i="0" u="none" strike="noStrike" baseline="0" dirty="0"/>
              <a:t> This is what he showed me: The Lord was standing by a wall that had been built true to </a:t>
            </a:r>
            <a:r>
              <a:rPr lang="en-US" i="0" u="none" strike="noStrike" baseline="0" dirty="0">
                <a:solidFill>
                  <a:schemeClr val="bg1"/>
                </a:solidFill>
                <a:effectLst>
                  <a:glow rad="127000">
                    <a:schemeClr val="tx1"/>
                  </a:glow>
                </a:effectLst>
              </a:rPr>
              <a:t>plumb</a:t>
            </a:r>
            <a:r>
              <a:rPr lang="en-US" i="0" u="none" strike="noStrike" baseline="0" dirty="0"/>
              <a:t>, with a plumb line in his hand.</a:t>
            </a:r>
          </a:p>
          <a:p>
            <a:pPr algn="l" rtl="0"/>
            <a:r>
              <a:rPr lang="en-US" i="0" u="none" strike="noStrike" baseline="0" dirty="0"/>
              <a:t> </a:t>
            </a:r>
            <a:r>
              <a:rPr lang="en-US" i="0" u="none" strike="noStrike" baseline="30000" dirty="0"/>
              <a:t>8</a:t>
            </a:r>
            <a:r>
              <a:rPr lang="en-US" i="0" u="none" strike="noStrike" baseline="0" dirty="0"/>
              <a:t> And the LORD asked me, "What do you see, Amos?" "A plumb line," I replied. Then the Lord said, "Look, I am setting a plumb line among my people Israel; I will spare them no longer.</a:t>
            </a:r>
          </a:p>
          <a:p>
            <a:pPr algn="l" rtl="0"/>
            <a:r>
              <a:rPr lang="en-US" i="0" u="none" strike="noStrike" baseline="0" dirty="0"/>
              <a:t> </a:t>
            </a:r>
            <a:r>
              <a:rPr lang="en-US" i="0" u="none" strike="noStrike" baseline="30000" dirty="0"/>
              <a:t>9</a:t>
            </a:r>
            <a:r>
              <a:rPr lang="en-US" i="0" u="none" strike="noStrike" baseline="0" dirty="0"/>
              <a:t> "The high places of Isaac will be destroyed and the sanctuaries of Israel will be ruined; with my sword I will rise against the house of Jeroboam."</a:t>
            </a:r>
          </a:p>
          <a:p>
            <a:pPr algn="l" rtl="0"/>
            <a:r>
              <a:rPr lang="en-US" i="0" u="none" strike="noStrike" baseline="0" dirty="0"/>
              <a:t> (Amo 7:1-9 NIV)</a:t>
            </a:r>
            <a:endParaRPr lang="en-US" dirty="0"/>
          </a:p>
        </p:txBody>
      </p:sp>
    </p:spTree>
    <p:extLst>
      <p:ext uri="{BB962C8B-B14F-4D97-AF65-F5344CB8AC3E}">
        <p14:creationId xmlns:p14="http://schemas.microsoft.com/office/powerpoint/2010/main" val="278340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ock, stone, catch&#10;&#10;Description automatically generated">
            <a:extLst>
              <a:ext uri="{FF2B5EF4-FFF2-40B4-BE49-F238E27FC236}">
                <a16:creationId xmlns:a16="http://schemas.microsoft.com/office/drawing/2014/main" id="{6EB4417B-525A-45A6-9A3A-B9C0FB5CC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548" y="-50706"/>
            <a:ext cx="5893252" cy="6902322"/>
          </a:xfrm>
          <a:prstGeom prst="rect">
            <a:avLst/>
          </a:prstGeom>
        </p:spPr>
      </p:pic>
      <p:pic>
        <p:nvPicPr>
          <p:cNvPr id="7" name="Picture 6" descr="A picture containing dark, light&#10;&#10;Description automatically generated">
            <a:extLst>
              <a:ext uri="{FF2B5EF4-FFF2-40B4-BE49-F238E27FC236}">
                <a16:creationId xmlns:a16="http://schemas.microsoft.com/office/drawing/2014/main" id="{132CDD0F-E48D-42B0-8466-829CF2106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182880"/>
            <a:ext cx="5730305" cy="7247195"/>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The Plumb Vision 7:7-9</a:t>
            </a:r>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095076" cy="4957763"/>
          </a:xfrm>
        </p:spPr>
        <p:txBody>
          <a:bodyPr>
            <a:noAutofit/>
          </a:bodyPr>
          <a:lstStyle/>
          <a:p>
            <a:pPr algn="l" rtl="0"/>
            <a:r>
              <a:rPr lang="en-US" i="0" u="none" strike="noStrike" baseline="30000" dirty="0"/>
              <a:t>7</a:t>
            </a:r>
            <a:r>
              <a:rPr lang="en-US" i="0" u="none" strike="noStrike" baseline="0" dirty="0"/>
              <a:t> This is what he showed me: The Lord was standing by a wall that had been built true to </a:t>
            </a:r>
            <a:r>
              <a:rPr lang="en-US" i="0" u="none" strike="noStrike" baseline="0" dirty="0">
                <a:solidFill>
                  <a:schemeClr val="bg1"/>
                </a:solidFill>
                <a:effectLst>
                  <a:glow rad="127000">
                    <a:schemeClr val="tx1"/>
                  </a:glow>
                </a:effectLst>
              </a:rPr>
              <a:t>plumb</a:t>
            </a:r>
            <a:r>
              <a:rPr lang="en-US" i="0" u="none" strike="noStrike" baseline="0" dirty="0"/>
              <a:t>, with a plumb line in his hand.</a:t>
            </a:r>
          </a:p>
        </p:txBody>
      </p:sp>
    </p:spTree>
    <p:extLst>
      <p:ext uri="{BB962C8B-B14F-4D97-AF65-F5344CB8AC3E}">
        <p14:creationId xmlns:p14="http://schemas.microsoft.com/office/powerpoint/2010/main" val="347506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stone, catch&#10;&#10;Description automatically generated">
            <a:extLst>
              <a:ext uri="{FF2B5EF4-FFF2-40B4-BE49-F238E27FC236}">
                <a16:creationId xmlns:a16="http://schemas.microsoft.com/office/drawing/2014/main" id="{DF3BDE22-7CD9-43C3-8031-6FEDF674C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548" y="-50706"/>
            <a:ext cx="5893252" cy="6902322"/>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The Plumb Vision 7:7-9</a:t>
            </a:r>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333836" cy="4957763"/>
          </a:xfrm>
        </p:spPr>
        <p:txBody>
          <a:bodyPr>
            <a:noAutofit/>
          </a:bodyPr>
          <a:lstStyle/>
          <a:p>
            <a:pPr algn="l" rtl="0"/>
            <a:r>
              <a:rPr lang="en-US" i="0" u="none" strike="noStrike" baseline="30000" dirty="0"/>
              <a:t>8</a:t>
            </a:r>
            <a:r>
              <a:rPr lang="en-US" i="0" u="none" strike="noStrike" baseline="0" dirty="0"/>
              <a:t> And the LORD asked me, "What do you see, Amos?" "A plumb line," I replied. Then the Lord said, "Look, I am setting a plumb line among my people Israel; I will spare them no longer.</a:t>
            </a:r>
          </a:p>
          <a:p>
            <a:pPr algn="l" rtl="0"/>
            <a:r>
              <a:rPr lang="en-US" i="0" u="none" strike="noStrike" baseline="0" dirty="0"/>
              <a:t> </a:t>
            </a:r>
          </a:p>
        </p:txBody>
      </p:sp>
      <p:pic>
        <p:nvPicPr>
          <p:cNvPr id="11" name="Picture 10" descr="A picture containing text&#10;&#10;Description automatically generated">
            <a:extLst>
              <a:ext uri="{FF2B5EF4-FFF2-40B4-BE49-F238E27FC236}">
                <a16:creationId xmlns:a16="http://schemas.microsoft.com/office/drawing/2014/main" id="{0D98BFEA-2A00-45A7-8129-06144A2A5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48" y="4457259"/>
            <a:ext cx="9168352" cy="3251900"/>
          </a:xfrm>
          <a:prstGeom prst="rect">
            <a:avLst/>
          </a:prstGeom>
        </p:spPr>
      </p:pic>
      <p:pic>
        <p:nvPicPr>
          <p:cNvPr id="8" name="Picture 7" descr="A picture containing dark, light&#10;&#10;Description automatically generated">
            <a:extLst>
              <a:ext uri="{FF2B5EF4-FFF2-40B4-BE49-F238E27FC236}">
                <a16:creationId xmlns:a16="http://schemas.microsoft.com/office/drawing/2014/main" id="{538B2691-5C1E-4BEC-8A0E-0BE464E61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4496" y="-182880"/>
            <a:ext cx="5730305" cy="7247195"/>
          </a:xfrm>
          <a:prstGeom prst="rect">
            <a:avLst/>
          </a:prstGeom>
        </p:spPr>
      </p:pic>
    </p:spTree>
    <p:extLst>
      <p:ext uri="{BB962C8B-B14F-4D97-AF65-F5344CB8AC3E}">
        <p14:creationId xmlns:p14="http://schemas.microsoft.com/office/powerpoint/2010/main" val="278809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stone, catch&#10;&#10;Description automatically generated">
            <a:extLst>
              <a:ext uri="{FF2B5EF4-FFF2-40B4-BE49-F238E27FC236}">
                <a16:creationId xmlns:a16="http://schemas.microsoft.com/office/drawing/2014/main" id="{82182326-9E15-4E71-B095-4DBE42C6B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548" y="-50706"/>
            <a:ext cx="5893252" cy="6902322"/>
          </a:xfrm>
          <a:prstGeom prst="rect">
            <a:avLst/>
          </a:prstGeom>
        </p:spPr>
      </p:pic>
      <p:pic>
        <p:nvPicPr>
          <p:cNvPr id="8" name="Picture 7" descr="A picture containing dark, light&#10;&#10;Description automatically generated">
            <a:extLst>
              <a:ext uri="{FF2B5EF4-FFF2-40B4-BE49-F238E27FC236}">
                <a16:creationId xmlns:a16="http://schemas.microsoft.com/office/drawing/2014/main" id="{8D9F3F2A-3AB3-4EE3-95E0-61F69E729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182880"/>
            <a:ext cx="5730305" cy="7247195"/>
          </a:xfrm>
          <a:prstGeom prst="rect">
            <a:avLst/>
          </a:prstGeom>
        </p:spPr>
      </p:pic>
      <p:sp>
        <p:nvSpPr>
          <p:cNvPr id="2" name="Title 1">
            <a:extLst>
              <a:ext uri="{FF2B5EF4-FFF2-40B4-BE49-F238E27FC236}">
                <a16:creationId xmlns:a16="http://schemas.microsoft.com/office/drawing/2014/main" id="{0F870E9F-DC90-4C12-AD67-29019BDBADCE}"/>
              </a:ext>
            </a:extLst>
          </p:cNvPr>
          <p:cNvSpPr>
            <a:spLocks noGrp="1"/>
          </p:cNvSpPr>
          <p:nvPr>
            <p:ph type="title"/>
          </p:nvPr>
        </p:nvSpPr>
        <p:spPr/>
        <p:txBody>
          <a:bodyPr/>
          <a:lstStyle/>
          <a:p>
            <a:r>
              <a:rPr lang="en-US" dirty="0"/>
              <a:t>The Plumb Vision 7:7-9</a:t>
            </a:r>
          </a:p>
        </p:txBody>
      </p:sp>
      <p:sp>
        <p:nvSpPr>
          <p:cNvPr id="3" name="Content Placeholder 2">
            <a:extLst>
              <a:ext uri="{FF2B5EF4-FFF2-40B4-BE49-F238E27FC236}">
                <a16:creationId xmlns:a16="http://schemas.microsoft.com/office/drawing/2014/main" id="{410289AA-11C7-4FC4-A2B2-956C559FBB36}"/>
              </a:ext>
            </a:extLst>
          </p:cNvPr>
          <p:cNvSpPr>
            <a:spLocks noGrp="1"/>
          </p:cNvSpPr>
          <p:nvPr>
            <p:ph idx="1"/>
          </p:nvPr>
        </p:nvSpPr>
        <p:spPr>
          <a:xfrm>
            <a:off x="397164" y="1219200"/>
            <a:ext cx="6333836" cy="4957763"/>
          </a:xfrm>
        </p:spPr>
        <p:txBody>
          <a:bodyPr>
            <a:noAutofit/>
          </a:bodyPr>
          <a:lstStyle/>
          <a:p>
            <a:pPr algn="l" rtl="0"/>
            <a:r>
              <a:rPr lang="en-US" i="0" u="none" strike="noStrike" baseline="30000" dirty="0"/>
              <a:t>9</a:t>
            </a:r>
            <a:r>
              <a:rPr lang="en-US" i="0" u="none" strike="noStrike" baseline="0" dirty="0"/>
              <a:t> "The high places of Isaac will be destroyed and the sanctuaries of Israel will be ruined; with my sword I will rise against the house of Jeroboam."</a:t>
            </a:r>
          </a:p>
        </p:txBody>
      </p:sp>
    </p:spTree>
    <p:extLst>
      <p:ext uri="{BB962C8B-B14F-4D97-AF65-F5344CB8AC3E}">
        <p14:creationId xmlns:p14="http://schemas.microsoft.com/office/powerpoint/2010/main" val="3019471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3418</Words>
  <Application>Microsoft Office PowerPoint</Application>
  <PresentationFormat>Widescreen</PresentationFormat>
  <Paragraphs>199</Paragraphs>
  <Slides>28</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Symbol</vt:lpstr>
      <vt:lpstr>Office Theme</vt:lpstr>
      <vt:lpstr>HELP! I’m Struggling  Here!</vt:lpstr>
      <vt:lpstr>Struggling with the LORD</vt:lpstr>
      <vt:lpstr>Struggling with what He Saw</vt:lpstr>
      <vt:lpstr>  The Locust Vision 7:1-3</vt:lpstr>
      <vt:lpstr>  The Locust Vision 7:1-3</vt:lpstr>
      <vt:lpstr>  The Fire Vision 7:4-6</vt:lpstr>
      <vt:lpstr>The Plumb Vision 7:7-9</vt:lpstr>
      <vt:lpstr>The Plumb Vision 7:7-9</vt:lpstr>
      <vt:lpstr>The Plumb Vision 7:7-9</vt:lpstr>
      <vt:lpstr>Struggling with the Authorities 7:10-17</vt:lpstr>
      <vt:lpstr>Struggling with the Authorities 7:10-17</vt:lpstr>
      <vt:lpstr>Struggling with the Authorities 7:10-17</vt:lpstr>
      <vt:lpstr>Struggling with the Authorities 7:10-17</vt:lpstr>
      <vt:lpstr>Struggling with the Authorities 7:10-17</vt:lpstr>
      <vt:lpstr>Struggling with the Authorities 7:10-17</vt:lpstr>
      <vt:lpstr>Struggling with the Authorities 7:10-17</vt:lpstr>
      <vt:lpstr>Struggling with the Authorities 7:10-17</vt:lpstr>
      <vt:lpstr>Struggling with the Authorities 7:10-17</vt:lpstr>
      <vt:lpstr>Struggling with the Authorities 7:10-17</vt:lpstr>
      <vt:lpstr>Struggling with the Authorities 7:10-17</vt:lpstr>
      <vt:lpstr>HELP!  I’m Struggling  Here!</vt:lpstr>
      <vt:lpstr>Probably you are struggling too!</vt:lpstr>
      <vt:lpstr>So what do you do? </vt:lpstr>
      <vt:lpstr>So what do you do? </vt:lpstr>
      <vt:lpstr>So what do you do? </vt:lpstr>
      <vt:lpstr>So what do you do? </vt:lpstr>
      <vt:lpstr>So what do you do?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48</cp:revision>
  <dcterms:created xsi:type="dcterms:W3CDTF">2021-01-18T03:48:27Z</dcterms:created>
  <dcterms:modified xsi:type="dcterms:W3CDTF">2021-06-04T14:29:24Z</dcterms:modified>
</cp:coreProperties>
</file>