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61" r:id="rId3"/>
    <p:sldId id="280" r:id="rId4"/>
    <p:sldId id="257" r:id="rId5"/>
    <p:sldId id="262" r:id="rId6"/>
    <p:sldId id="258" r:id="rId7"/>
    <p:sldId id="286" r:id="rId8"/>
    <p:sldId id="279" r:id="rId9"/>
    <p:sldId id="272" r:id="rId10"/>
    <p:sldId id="263" r:id="rId11"/>
    <p:sldId id="281" r:id="rId12"/>
    <p:sldId id="289" r:id="rId13"/>
    <p:sldId id="259" r:id="rId14"/>
    <p:sldId id="264" r:id="rId15"/>
    <p:sldId id="282" r:id="rId16"/>
    <p:sldId id="283" r:id="rId17"/>
    <p:sldId id="265" r:id="rId18"/>
    <p:sldId id="285" r:id="rId19"/>
    <p:sldId id="266" r:id="rId20"/>
    <p:sldId id="273" r:id="rId21"/>
    <p:sldId id="267" r:id="rId22"/>
    <p:sldId id="288" r:id="rId23"/>
    <p:sldId id="268" r:id="rId24"/>
    <p:sldId id="269" r:id="rId25"/>
    <p:sldId id="287" r:id="rId26"/>
    <p:sldId id="271" r:id="rId27"/>
    <p:sldId id="260" r:id="rId28"/>
    <p:sldId id="274" r:id="rId29"/>
    <p:sldId id="275" r:id="rId30"/>
    <p:sldId id="276" r:id="rId31"/>
    <p:sldId id="278" r:id="rId32"/>
    <p:sldId id="290" r:id="rId33"/>
    <p:sldId id="27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1CB"/>
    <a:srgbClr val="FCF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1734" autoAdjust="0"/>
  </p:normalViewPr>
  <p:slideViewPr>
    <p:cSldViewPr snapToGrid="0">
      <p:cViewPr varScale="1">
        <p:scale>
          <a:sx n="58" d="100"/>
          <a:sy n="58" d="100"/>
        </p:scale>
        <p:origin x="1574" y="53"/>
      </p:cViewPr>
      <p:guideLst/>
    </p:cSldViewPr>
  </p:slideViewPr>
  <p:notesTextViewPr>
    <p:cViewPr>
      <p:scale>
        <a:sx n="1" d="1"/>
        <a:sy n="1" d="1"/>
      </p:scale>
      <p:origin x="0" y="-3067"/>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5633A3-48BE-47FD-AD46-125ACB4CFECF}" type="datetimeFigureOut">
              <a:rPr lang="en-US" smtClean="0"/>
              <a:t>6/4/2021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8781A8-AE70-4220-8E7A-CA3CAACF8F2C}" type="slidenum">
              <a:rPr lang="en-US" smtClean="0"/>
              <a:t>‹#›</a:t>
            </a:fld>
            <a:endParaRPr lang="en-US"/>
          </a:p>
        </p:txBody>
      </p:sp>
    </p:spTree>
    <p:extLst>
      <p:ext uri="{BB962C8B-B14F-4D97-AF65-F5344CB8AC3E}">
        <p14:creationId xmlns:p14="http://schemas.microsoft.com/office/powerpoint/2010/main" val="3478107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2.bp.blogspot.com/-U17j3SmG958/URKsAMe27xI/AAAAAAAAVvM/axDaJtnJOJU/s1600/M42+in+Orion.jp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2.bp.blogspot.com/-U17j3SmG958/URKsAMe27xI/AAAAAAAAVvM/axDaJtnJOJU/s1600/M42+in+Orion.jp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2021.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5"/>
          </p:nvPr>
        </p:nvSpPr>
        <p:spPr/>
        <p:txBody>
          <a:bodyPr/>
          <a:lstStyle/>
          <a:p>
            <a:fld id="{C78781A8-AE70-4220-8E7A-CA3CAACF8F2C}" type="slidenum">
              <a:rPr lang="en-US" smtClean="0"/>
              <a:t>1</a:t>
            </a:fld>
            <a:endParaRPr lang="en-US"/>
          </a:p>
        </p:txBody>
      </p:sp>
    </p:spTree>
    <p:extLst>
      <p:ext uri="{BB962C8B-B14F-4D97-AF65-F5344CB8AC3E}">
        <p14:creationId xmlns:p14="http://schemas.microsoft.com/office/powerpoint/2010/main" val="34496226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https://p0.pikist.com/photos/463/641/broom-door-clear-clean-house-village.jpg</a:t>
            </a:r>
          </a:p>
          <a:p>
            <a:endParaRPr lang="en-US" dirty="0"/>
          </a:p>
          <a:p>
            <a:r>
              <a:rPr lang="en-US" dirty="0"/>
              <a:t>Compare </a:t>
            </a:r>
          </a:p>
          <a:p>
            <a:endParaRPr lang="en-US" dirty="0"/>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a:t>
            </a:r>
            <a:r>
              <a:rPr lang="en-US" sz="1800" b="0" i="0" u="none" strike="noStrike" baseline="0" dirty="0">
                <a:latin typeface="Arial" panose="020B0604020202020204" pitchFamily="34" charset="0"/>
              </a:rPr>
              <a:t> "I will sweep away everything from the face of the earth," declares the LORD.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3</a:t>
            </a:r>
            <a:r>
              <a:rPr lang="en-US" sz="1800" b="0" i="0" u="none" strike="noStrike" baseline="0" dirty="0">
                <a:latin typeface="Arial" panose="020B0604020202020204" pitchFamily="34" charset="0"/>
              </a:rPr>
              <a:t> "I will sweep away both men and animals; I will sweep away the birds of the air and the fish of the sea. The wicked will have only heaps of rubble when I cut off man from the face of the earth," declares the LORD.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4</a:t>
            </a:r>
            <a:r>
              <a:rPr lang="en-US" sz="1800" b="0" i="0" u="none" strike="noStrike" baseline="0" dirty="0">
                <a:latin typeface="Arial" panose="020B0604020202020204" pitchFamily="34" charset="0"/>
              </a:rPr>
              <a:t> "I will stretch out my hand against Judah and against all who live in Jerusalem. I will cut off from this place every remnant of Baal, the names of the pagan and the idolatrous priests--</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5</a:t>
            </a:r>
            <a:r>
              <a:rPr lang="en-US" sz="1800" b="0" i="0" u="none" strike="noStrike" baseline="0" dirty="0">
                <a:latin typeface="Arial" panose="020B0604020202020204" pitchFamily="34" charset="0"/>
              </a:rPr>
              <a:t> those who bow down on the roofs to worship the starry host, those who bow down and swear by the LORD and who also swear by Molech,</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6</a:t>
            </a:r>
            <a:r>
              <a:rPr lang="en-US" sz="1800" b="0" i="0" u="none" strike="noStrike" baseline="0" dirty="0">
                <a:latin typeface="Arial" panose="020B0604020202020204" pitchFamily="34" charset="0"/>
              </a:rPr>
              <a:t> those who turn back from following the LORD and neither seek the LORD nor inquire of him.</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7</a:t>
            </a:r>
            <a:r>
              <a:rPr lang="en-US" sz="1800" b="0" i="0" u="none" strike="noStrike" baseline="0" dirty="0">
                <a:latin typeface="Arial" panose="020B0604020202020204" pitchFamily="34" charset="0"/>
              </a:rPr>
              <a:t> Be silent before the Sovereign LORD, for the day of the LORD is near. The LORD has prepared a sacrifice; he has consecrated those he has invited.</a:t>
            </a:r>
          </a:p>
          <a:p>
            <a:pPr algn="l" rtl="0"/>
            <a:r>
              <a:rPr lang="en-US" sz="1800" b="0" i="0" u="none" strike="noStrike" baseline="0" dirty="0"/>
              <a:t> </a:t>
            </a:r>
            <a:r>
              <a:rPr lang="en-US" sz="1800" b="0" i="0" u="none" strike="noStrike" baseline="0" dirty="0">
                <a:latin typeface="Arial" panose="020B0604020202020204" pitchFamily="34" charset="0"/>
              </a:rPr>
              <a:t>(Zep 1:2-7 NIV)</a:t>
            </a:r>
            <a:endParaRPr lang="en-US" dirty="0"/>
          </a:p>
        </p:txBody>
      </p:sp>
      <p:sp>
        <p:nvSpPr>
          <p:cNvPr id="4" name="Slide Number Placeholder 3"/>
          <p:cNvSpPr>
            <a:spLocks noGrp="1"/>
          </p:cNvSpPr>
          <p:nvPr>
            <p:ph type="sldNum" sz="quarter" idx="5"/>
          </p:nvPr>
        </p:nvSpPr>
        <p:spPr/>
        <p:txBody>
          <a:bodyPr/>
          <a:lstStyle/>
          <a:p>
            <a:fld id="{C78781A8-AE70-4220-8E7A-CA3CAACF8F2C}" type="slidenum">
              <a:rPr lang="en-US" smtClean="0"/>
              <a:t>10</a:t>
            </a:fld>
            <a:endParaRPr lang="en-US"/>
          </a:p>
        </p:txBody>
      </p:sp>
    </p:spTree>
    <p:extLst>
      <p:ext uri="{BB962C8B-B14F-4D97-AF65-F5344CB8AC3E}">
        <p14:creationId xmlns:p14="http://schemas.microsoft.com/office/powerpoint/2010/main" val="133189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Fire = https://upload.wikimedia.org/wikipedia/commons/thumb/0/0d/Controlled_Impact_Demonstration_Fire.jpg/1024px-Controlled_Impact_Demonstration_Fire.jpgCompare </a:t>
            </a:r>
          </a:p>
          <a:p>
            <a:endParaRPr lang="en-US" dirty="0"/>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2</a:t>
            </a:r>
            <a:r>
              <a:rPr lang="en-US" sz="1800" b="0" i="0" u="none" strike="noStrike" baseline="0" dirty="0">
                <a:latin typeface="Arial" panose="020B0604020202020204" pitchFamily="34" charset="0"/>
              </a:rPr>
              <a:t> "I will sweep away everything from the face of the earth," declares the LORD.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3</a:t>
            </a:r>
            <a:r>
              <a:rPr lang="en-US" sz="1800" b="0" i="0" u="none" strike="noStrike" baseline="0" dirty="0">
                <a:latin typeface="Arial" panose="020B0604020202020204" pitchFamily="34" charset="0"/>
              </a:rPr>
              <a:t> "I will sweep away both men and animals; I will sweep away the birds of the air and the fish of the sea. The wicked will have only heaps of rubble when I cut off man from the face of the earth," declares the LORD.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4</a:t>
            </a:r>
            <a:r>
              <a:rPr lang="en-US" sz="1800" b="0" i="0" u="none" strike="noStrike" baseline="0" dirty="0">
                <a:latin typeface="Arial" panose="020B0604020202020204" pitchFamily="34" charset="0"/>
              </a:rPr>
              <a:t> "I will stretch out my hand against Judah and against all who live in Jerusalem. I will cut off from this place every remnant of Baal, the names of the pagan and the idolatrous priests--</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5</a:t>
            </a:r>
            <a:r>
              <a:rPr lang="en-US" sz="1800" b="0" i="0" u="none" strike="noStrike" baseline="0" dirty="0">
                <a:latin typeface="Arial" panose="020B0604020202020204" pitchFamily="34" charset="0"/>
              </a:rPr>
              <a:t> those who bow down on the roofs to worship the starry host, those who bow down and swear by the LORD and who also swear by Molech,</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6</a:t>
            </a:r>
            <a:r>
              <a:rPr lang="en-US" sz="1800" b="0" i="0" u="none" strike="noStrike" baseline="0" dirty="0">
                <a:latin typeface="Arial" panose="020B0604020202020204" pitchFamily="34" charset="0"/>
              </a:rPr>
              <a:t> those who turn back from following the LORD and neither seek the LORD nor inquire of him.</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7</a:t>
            </a:r>
            <a:r>
              <a:rPr lang="en-US" sz="1800" b="0" i="0" u="none" strike="noStrike" baseline="0" dirty="0">
                <a:latin typeface="Arial" panose="020B0604020202020204" pitchFamily="34" charset="0"/>
              </a:rPr>
              <a:t> Be silent before the Sovereign LORD, for the day of the LORD is near. The LORD has prepared a sacrifice; he has consecrated those he has invited.</a:t>
            </a:r>
          </a:p>
          <a:p>
            <a:pPr algn="l" rtl="0"/>
            <a:r>
              <a:rPr lang="en-US" sz="1800" b="0" i="0" u="none" strike="noStrike" baseline="0" dirty="0"/>
              <a:t> </a:t>
            </a:r>
            <a:r>
              <a:rPr lang="en-US" sz="1800" b="0" i="0" u="none" strike="noStrike" baseline="0" dirty="0">
                <a:latin typeface="Arial" panose="020B0604020202020204" pitchFamily="34" charset="0"/>
              </a:rPr>
              <a:t>(Zep 1:2-7 NIV)</a:t>
            </a:r>
            <a:endParaRPr lang="en-US" dirty="0"/>
          </a:p>
        </p:txBody>
      </p:sp>
      <p:sp>
        <p:nvSpPr>
          <p:cNvPr id="4" name="Slide Number Placeholder 3"/>
          <p:cNvSpPr>
            <a:spLocks noGrp="1"/>
          </p:cNvSpPr>
          <p:nvPr>
            <p:ph type="sldNum" sz="quarter" idx="5"/>
          </p:nvPr>
        </p:nvSpPr>
        <p:spPr/>
        <p:txBody>
          <a:bodyPr/>
          <a:lstStyle/>
          <a:p>
            <a:fld id="{C78781A8-AE70-4220-8E7A-CA3CAACF8F2C}" type="slidenum">
              <a:rPr lang="en-US" smtClean="0"/>
              <a:t>11</a:t>
            </a:fld>
            <a:endParaRPr lang="en-US"/>
          </a:p>
        </p:txBody>
      </p:sp>
    </p:spTree>
    <p:extLst>
      <p:ext uri="{BB962C8B-B14F-4D97-AF65-F5344CB8AC3E}">
        <p14:creationId xmlns:p14="http://schemas.microsoft.com/office/powerpoint/2010/main" val="5845891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Tipping the scales of justice for your unjust cause.  </a:t>
            </a:r>
          </a:p>
        </p:txBody>
      </p:sp>
      <p:sp>
        <p:nvSpPr>
          <p:cNvPr id="4" name="Slide Number Placeholder 3"/>
          <p:cNvSpPr>
            <a:spLocks noGrp="1"/>
          </p:cNvSpPr>
          <p:nvPr>
            <p:ph type="sldNum" sz="quarter" idx="5"/>
          </p:nvPr>
        </p:nvSpPr>
        <p:spPr/>
        <p:txBody>
          <a:bodyPr/>
          <a:lstStyle/>
          <a:p>
            <a:fld id="{C78781A8-AE70-4220-8E7A-CA3CAACF8F2C}" type="slidenum">
              <a:rPr lang="en-US" smtClean="0"/>
              <a:t>12</a:t>
            </a:fld>
            <a:endParaRPr lang="en-US"/>
          </a:p>
        </p:txBody>
      </p:sp>
    </p:spTree>
    <p:extLst>
      <p:ext uri="{BB962C8B-B14F-4D97-AF65-F5344CB8AC3E}">
        <p14:creationId xmlns:p14="http://schemas.microsoft.com/office/powerpoint/2010/main" val="1800806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Tipping the scales of justice for your unjust cause.  </a:t>
            </a:r>
          </a:p>
        </p:txBody>
      </p:sp>
      <p:sp>
        <p:nvSpPr>
          <p:cNvPr id="4" name="Slide Number Placeholder 3"/>
          <p:cNvSpPr>
            <a:spLocks noGrp="1"/>
          </p:cNvSpPr>
          <p:nvPr>
            <p:ph type="sldNum" sz="quarter" idx="5"/>
          </p:nvPr>
        </p:nvSpPr>
        <p:spPr/>
        <p:txBody>
          <a:bodyPr/>
          <a:lstStyle/>
          <a:p>
            <a:fld id="{C78781A8-AE70-4220-8E7A-CA3CAACF8F2C}" type="slidenum">
              <a:rPr lang="en-US" smtClean="0"/>
              <a:t>13</a:t>
            </a:fld>
            <a:endParaRPr lang="en-US"/>
          </a:p>
        </p:txBody>
      </p:sp>
    </p:spTree>
    <p:extLst>
      <p:ext uri="{BB962C8B-B14F-4D97-AF65-F5344CB8AC3E}">
        <p14:creationId xmlns:p14="http://schemas.microsoft.com/office/powerpoint/2010/main" val="2225895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nl-NL" dirty="0">
                <a:hlinkClick r:id="rId3"/>
              </a:rPr>
              <a:t>M42+in+Orion.jpg (1024×1024) (bp.blogspot.com)</a:t>
            </a:r>
            <a:endParaRPr lang="nl-NL" dirty="0"/>
          </a:p>
          <a:p>
            <a:endParaRPr lang="nl-NL" dirty="0"/>
          </a:p>
          <a:p>
            <a:r>
              <a:rPr lang="nl-NL" dirty="0"/>
              <a:t>The parenthesis is to focus on who is the judge that is rendering this judgment—He is the God of heaven and earth.  </a:t>
            </a:r>
          </a:p>
          <a:p>
            <a:endParaRPr lang="nl-NL" dirty="0"/>
          </a:p>
          <a:p>
            <a:r>
              <a:rPr lang="nl-NL" dirty="0"/>
              <a:t>Look to him and be saved all the ends of the earth—because if you do not—judment awaits. </a:t>
            </a:r>
          </a:p>
          <a:p>
            <a:endParaRPr lang="en-US" dirty="0"/>
          </a:p>
        </p:txBody>
      </p:sp>
      <p:sp>
        <p:nvSpPr>
          <p:cNvPr id="4" name="Slide Number Placeholder 3"/>
          <p:cNvSpPr>
            <a:spLocks noGrp="1"/>
          </p:cNvSpPr>
          <p:nvPr>
            <p:ph type="sldNum" sz="quarter" idx="5"/>
          </p:nvPr>
        </p:nvSpPr>
        <p:spPr/>
        <p:txBody>
          <a:bodyPr/>
          <a:lstStyle/>
          <a:p>
            <a:fld id="{C78781A8-AE70-4220-8E7A-CA3CAACF8F2C}" type="slidenum">
              <a:rPr lang="en-US" smtClean="0"/>
              <a:t>14</a:t>
            </a:fld>
            <a:endParaRPr lang="en-US"/>
          </a:p>
        </p:txBody>
      </p:sp>
    </p:spTree>
    <p:extLst>
      <p:ext uri="{BB962C8B-B14F-4D97-AF65-F5344CB8AC3E}">
        <p14:creationId xmlns:p14="http://schemas.microsoft.com/office/powerpoint/2010/main" val="2918546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nl-NL" dirty="0">
                <a:hlinkClick r:id="rId3"/>
              </a:rPr>
              <a:t>M42+in+Orion.jpg (1024×1024) (bp.blogspot.com)</a:t>
            </a:r>
            <a:endParaRPr lang="nl-NL" dirty="0"/>
          </a:p>
          <a:p>
            <a:endParaRPr lang="nl-NL" dirty="0"/>
          </a:p>
          <a:p>
            <a:r>
              <a:rPr lang="nl-NL" dirty="0"/>
              <a:t>The parenthesis is to focus on who is the judge that is rendering this judgment—He is the God of heaven and earth.  </a:t>
            </a:r>
          </a:p>
          <a:p>
            <a:endParaRPr lang="nl-NL" dirty="0"/>
          </a:p>
          <a:p>
            <a:r>
              <a:rPr lang="nl-NL" dirty="0"/>
              <a:t>Look to him and be saved all the ends of the earth—because if you do not—judment awaits. </a:t>
            </a:r>
          </a:p>
          <a:p>
            <a:endParaRPr lang="en-US" dirty="0"/>
          </a:p>
        </p:txBody>
      </p:sp>
      <p:sp>
        <p:nvSpPr>
          <p:cNvPr id="4" name="Slide Number Placeholder 3"/>
          <p:cNvSpPr>
            <a:spLocks noGrp="1"/>
          </p:cNvSpPr>
          <p:nvPr>
            <p:ph type="sldNum" sz="quarter" idx="5"/>
          </p:nvPr>
        </p:nvSpPr>
        <p:spPr/>
        <p:txBody>
          <a:bodyPr/>
          <a:lstStyle/>
          <a:p>
            <a:fld id="{C78781A8-AE70-4220-8E7A-CA3CAACF8F2C}" type="slidenum">
              <a:rPr lang="en-US" smtClean="0"/>
              <a:t>15</a:t>
            </a:fld>
            <a:endParaRPr lang="en-US"/>
          </a:p>
        </p:txBody>
      </p:sp>
    </p:spTree>
    <p:extLst>
      <p:ext uri="{BB962C8B-B14F-4D97-AF65-F5344CB8AC3E}">
        <p14:creationId xmlns:p14="http://schemas.microsoft.com/office/powerpoint/2010/main" val="1036250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a:t>
            </a:r>
            <a:r>
              <a:rPr lang="nl-NL" dirty="0"/>
              <a:t>flickr.com/photos/mwanasimba/3197808329</a:t>
            </a:r>
          </a:p>
          <a:p>
            <a:endParaRPr lang="nl-NL" dirty="0"/>
          </a:p>
          <a:p>
            <a:r>
              <a:rPr lang="nl-NL" dirty="0"/>
              <a:t>The parenthesis is to focus on who is the judge that is rendering this judgment—He is the God of heaven and earth.  </a:t>
            </a:r>
          </a:p>
          <a:p>
            <a:endParaRPr lang="nl-NL" dirty="0"/>
          </a:p>
          <a:p>
            <a:r>
              <a:rPr lang="nl-NL" dirty="0"/>
              <a:t>Look to him and be saved all the ends of the earth—because if you do not—judment awaits. </a:t>
            </a:r>
          </a:p>
          <a:p>
            <a:endParaRPr lang="en-US" dirty="0"/>
          </a:p>
        </p:txBody>
      </p:sp>
      <p:sp>
        <p:nvSpPr>
          <p:cNvPr id="4" name="Slide Number Placeholder 3"/>
          <p:cNvSpPr>
            <a:spLocks noGrp="1"/>
          </p:cNvSpPr>
          <p:nvPr>
            <p:ph type="sldNum" sz="quarter" idx="5"/>
          </p:nvPr>
        </p:nvSpPr>
        <p:spPr/>
        <p:txBody>
          <a:bodyPr/>
          <a:lstStyle/>
          <a:p>
            <a:fld id="{C78781A8-AE70-4220-8E7A-CA3CAACF8F2C}" type="slidenum">
              <a:rPr lang="en-US" smtClean="0"/>
              <a:t>16</a:t>
            </a:fld>
            <a:endParaRPr lang="en-US"/>
          </a:p>
        </p:txBody>
      </p:sp>
    </p:spTree>
    <p:extLst>
      <p:ext uri="{BB962C8B-B14F-4D97-AF65-F5344CB8AC3E}">
        <p14:creationId xmlns:p14="http://schemas.microsoft.com/office/powerpoint/2010/main" val="17957369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https://www.deviantart.com/plastikmaniac/art/YHWH-168790092</a:t>
            </a:r>
          </a:p>
          <a:p>
            <a:endParaRPr lang="en-US" dirty="0"/>
          </a:p>
          <a:p>
            <a:r>
              <a:rPr lang="nl-NL" dirty="0"/>
              <a:t>The parenthesis is to focus on who is the judge that is rendering this judgment—He is the God of heaven and earth.  </a:t>
            </a:r>
          </a:p>
          <a:p>
            <a:endParaRPr lang="nl-NL" dirty="0"/>
          </a:p>
          <a:p>
            <a:r>
              <a:rPr lang="nl-NL" dirty="0"/>
              <a:t>Look to him and be saved all the ends of the earth—because if you do not—judment awaits. </a:t>
            </a:r>
          </a:p>
          <a:p>
            <a:endParaRPr lang="en-US" dirty="0"/>
          </a:p>
        </p:txBody>
      </p:sp>
      <p:sp>
        <p:nvSpPr>
          <p:cNvPr id="4" name="Slide Number Placeholder 3"/>
          <p:cNvSpPr>
            <a:spLocks noGrp="1"/>
          </p:cNvSpPr>
          <p:nvPr>
            <p:ph type="sldNum" sz="quarter" idx="5"/>
          </p:nvPr>
        </p:nvSpPr>
        <p:spPr/>
        <p:txBody>
          <a:bodyPr/>
          <a:lstStyle/>
          <a:p>
            <a:fld id="{C78781A8-AE70-4220-8E7A-CA3CAACF8F2C}" type="slidenum">
              <a:rPr lang="en-US" smtClean="0"/>
              <a:t>17</a:t>
            </a:fld>
            <a:endParaRPr lang="en-US"/>
          </a:p>
        </p:txBody>
      </p:sp>
    </p:spTree>
    <p:extLst>
      <p:ext uri="{BB962C8B-B14F-4D97-AF65-F5344CB8AC3E}">
        <p14:creationId xmlns:p14="http://schemas.microsoft.com/office/powerpoint/2010/main" val="2325356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https://cdn.pixabay.com/photo/2017/12/15/11/07/lightning-3020873_960_720.jpg</a:t>
            </a:r>
          </a:p>
          <a:p>
            <a:endParaRPr lang="en-US" dirty="0"/>
          </a:p>
          <a:p>
            <a:r>
              <a:rPr lang="nl-NL" dirty="0"/>
              <a:t>The parenthesis is to focus on who is the judge that is rendering this judgment—He is the God of heaven and earth.  </a:t>
            </a:r>
          </a:p>
          <a:p>
            <a:endParaRPr lang="nl-NL" dirty="0"/>
          </a:p>
          <a:p>
            <a:r>
              <a:rPr lang="nl-NL" dirty="0"/>
              <a:t>Look to him and be saved all the ends of the earth—because if you do not—judment awaits. </a:t>
            </a:r>
          </a:p>
          <a:p>
            <a:endParaRPr lang="nl-NL" dirty="0"/>
          </a:p>
          <a:p>
            <a:r>
              <a:rPr lang="nl-NL" dirty="0"/>
              <a:t>John 3:16 speaks of salvation</a:t>
            </a:r>
          </a:p>
          <a:p>
            <a:r>
              <a:rPr lang="nl-NL" dirty="0"/>
              <a:t>John 3:17 speaks of condemnation </a:t>
            </a:r>
          </a:p>
          <a:p>
            <a:endParaRPr lang="nl-NL" dirty="0"/>
          </a:p>
          <a:p>
            <a:r>
              <a:rPr lang="nl-NL" dirty="0"/>
              <a:t>If you do not seek him—you are condemned to be destroyed</a:t>
            </a:r>
          </a:p>
          <a:p>
            <a:endParaRPr lang="en-US" dirty="0"/>
          </a:p>
        </p:txBody>
      </p:sp>
      <p:sp>
        <p:nvSpPr>
          <p:cNvPr id="4" name="Slide Number Placeholder 3"/>
          <p:cNvSpPr>
            <a:spLocks noGrp="1"/>
          </p:cNvSpPr>
          <p:nvPr>
            <p:ph type="sldNum" sz="quarter" idx="5"/>
          </p:nvPr>
        </p:nvSpPr>
        <p:spPr/>
        <p:txBody>
          <a:bodyPr/>
          <a:lstStyle/>
          <a:p>
            <a:fld id="{C78781A8-AE70-4220-8E7A-CA3CAACF8F2C}" type="slidenum">
              <a:rPr lang="en-US" smtClean="0"/>
              <a:t>18</a:t>
            </a:fld>
            <a:endParaRPr lang="en-US"/>
          </a:p>
        </p:txBody>
      </p:sp>
    </p:spTree>
    <p:extLst>
      <p:ext uri="{BB962C8B-B14F-4D97-AF65-F5344CB8AC3E}">
        <p14:creationId xmlns:p14="http://schemas.microsoft.com/office/powerpoint/2010/main" val="162524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https://flickr.com/photos/usnavy/8516139708 </a:t>
            </a:r>
          </a:p>
          <a:p>
            <a:endParaRPr lang="en-US" dirty="0"/>
          </a:p>
          <a:p>
            <a:endParaRPr lang="en-US" dirty="0"/>
          </a:p>
          <a:p>
            <a:r>
              <a:rPr lang="en-US" dirty="0"/>
              <a:t>When people’s minds are so made up that they don’t care about the truth – The Apostle Paul says …  </a:t>
            </a:r>
          </a:p>
          <a:p>
            <a:endParaRPr lang="en-US" dirty="0"/>
          </a:p>
          <a:p>
            <a:pPr algn="l" rtl="0"/>
            <a:r>
              <a:rPr lang="en-US" sz="1800" b="0" i="0" u="none" strike="noStrike" baseline="0" dirty="0">
                <a:latin typeface="Arial" panose="020B0604020202020204" pitchFamily="34" charset="0"/>
              </a:rPr>
              <a:t>because they refused to love the truth and so be saved.</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11</a:t>
            </a:r>
            <a:r>
              <a:rPr lang="en-US" sz="1800" b="0" i="0" u="none" strike="noStrike" baseline="0" dirty="0">
                <a:latin typeface="Arial" panose="020B0604020202020204" pitchFamily="34" charset="0"/>
              </a:rPr>
              <a:t> For this reason God sends them a powerful delusion so that they will believe the lie</a:t>
            </a:r>
          </a:p>
          <a:p>
            <a:pPr algn="l" rtl="0"/>
            <a:r>
              <a:rPr lang="en-US" sz="1800" b="0" i="0" u="none" strike="noStrike" baseline="0" dirty="0">
                <a:latin typeface="Arial" panose="020B0604020202020204" pitchFamily="34" charset="0"/>
              </a:rPr>
              <a:t> </a:t>
            </a:r>
            <a:r>
              <a:rPr lang="en-US" sz="1800" b="0" i="0" u="none" strike="noStrike" baseline="30000" dirty="0">
                <a:latin typeface="Arial" panose="020B0604020202020204" pitchFamily="34" charset="0"/>
              </a:rPr>
              <a:t>12</a:t>
            </a:r>
            <a:r>
              <a:rPr lang="en-US" sz="1800" b="0" i="0" u="none" strike="noStrike" baseline="0" dirty="0">
                <a:latin typeface="Arial" panose="020B0604020202020204" pitchFamily="34" charset="0"/>
              </a:rPr>
              <a:t> and so that all will be condemned who have not believed the truth but have delighted in wickedness.</a:t>
            </a:r>
          </a:p>
          <a:p>
            <a:pPr algn="l" rtl="0"/>
            <a:r>
              <a:rPr lang="en-US" sz="1800" b="0" i="0" u="none" strike="noStrike" baseline="0" dirty="0"/>
              <a:t> </a:t>
            </a:r>
            <a:r>
              <a:rPr lang="en-US" sz="1800" b="0" i="0" u="none" strike="noStrike" baseline="0" dirty="0">
                <a:latin typeface="Arial" panose="020B0604020202020204" pitchFamily="34" charset="0"/>
              </a:rPr>
              <a:t>(2Th 2:10-12 NIV)</a:t>
            </a:r>
          </a:p>
          <a:p>
            <a:pPr algn="l" rtl="0"/>
            <a:endParaRPr lang="en-US" sz="1800" b="0" i="0" u="none" strike="noStrike" baseline="0" dirty="0">
              <a:latin typeface="Arial" panose="020B0604020202020204" pitchFamily="34" charset="0"/>
            </a:endParaRPr>
          </a:p>
          <a:p>
            <a:pPr algn="l" rtl="0"/>
            <a:r>
              <a:rPr lang="en-US" sz="1800" b="0" i="0" u="none" strike="noStrike" baseline="0" dirty="0">
                <a:latin typeface="Arial" panose="020B0604020202020204" pitchFamily="34" charset="0"/>
              </a:rPr>
              <a:t>He judges them by giving them completely over to what they want—the lie.  Sad day. </a:t>
            </a:r>
            <a:endParaRPr lang="en-US" dirty="0"/>
          </a:p>
        </p:txBody>
      </p:sp>
      <p:sp>
        <p:nvSpPr>
          <p:cNvPr id="4" name="Slide Number Placeholder 3"/>
          <p:cNvSpPr>
            <a:spLocks noGrp="1"/>
          </p:cNvSpPr>
          <p:nvPr>
            <p:ph type="sldNum" sz="quarter" idx="5"/>
          </p:nvPr>
        </p:nvSpPr>
        <p:spPr/>
        <p:txBody>
          <a:bodyPr/>
          <a:lstStyle/>
          <a:p>
            <a:fld id="{C78781A8-AE70-4220-8E7A-CA3CAACF8F2C}" type="slidenum">
              <a:rPr lang="en-US" smtClean="0"/>
              <a:t>19</a:t>
            </a:fld>
            <a:endParaRPr lang="en-US"/>
          </a:p>
        </p:txBody>
      </p:sp>
    </p:spTree>
    <p:extLst>
      <p:ext uri="{BB962C8B-B14F-4D97-AF65-F5344CB8AC3E}">
        <p14:creationId xmlns:p14="http://schemas.microsoft.com/office/powerpoint/2010/main" val="335194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https://www.publicdomainpictures.net/en/view-image.php?image=53426&amp;picture=bible-open-to-psalm-118</a:t>
            </a:r>
          </a:p>
          <a:p>
            <a:endParaRPr lang="en-US" dirty="0"/>
          </a:p>
          <a:p>
            <a:r>
              <a:rPr lang="en-US" dirty="0"/>
              <a:t>There is a reason why the preacher was demanding that they Hear the Word of God.  Because it is inspired by God. </a:t>
            </a:r>
          </a:p>
        </p:txBody>
      </p:sp>
      <p:sp>
        <p:nvSpPr>
          <p:cNvPr id="4" name="Slide Number Placeholder 3"/>
          <p:cNvSpPr>
            <a:spLocks noGrp="1"/>
          </p:cNvSpPr>
          <p:nvPr>
            <p:ph type="sldNum" sz="quarter" idx="5"/>
          </p:nvPr>
        </p:nvSpPr>
        <p:spPr/>
        <p:txBody>
          <a:bodyPr/>
          <a:lstStyle/>
          <a:p>
            <a:fld id="{C78781A8-AE70-4220-8E7A-CA3CAACF8F2C}" type="slidenum">
              <a:rPr lang="en-US" smtClean="0"/>
              <a:t>2</a:t>
            </a:fld>
            <a:endParaRPr lang="en-US"/>
          </a:p>
        </p:txBody>
      </p:sp>
    </p:spTree>
    <p:extLst>
      <p:ext uri="{BB962C8B-B14F-4D97-AF65-F5344CB8AC3E}">
        <p14:creationId xmlns:p14="http://schemas.microsoft.com/office/powerpoint/2010/main" val="8974011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https://www.flickr.com/photos/shaync/3188741207/</a:t>
            </a:r>
          </a:p>
        </p:txBody>
      </p:sp>
      <p:sp>
        <p:nvSpPr>
          <p:cNvPr id="4" name="Slide Number Placeholder 3"/>
          <p:cNvSpPr>
            <a:spLocks noGrp="1"/>
          </p:cNvSpPr>
          <p:nvPr>
            <p:ph type="sldNum" sz="quarter" idx="5"/>
          </p:nvPr>
        </p:nvSpPr>
        <p:spPr/>
        <p:txBody>
          <a:bodyPr/>
          <a:lstStyle/>
          <a:p>
            <a:fld id="{C78781A8-AE70-4220-8E7A-CA3CAACF8F2C}" type="slidenum">
              <a:rPr lang="en-US" smtClean="0"/>
              <a:t>20</a:t>
            </a:fld>
            <a:endParaRPr lang="en-US"/>
          </a:p>
        </p:txBody>
      </p:sp>
    </p:spTree>
    <p:extLst>
      <p:ext uri="{BB962C8B-B14F-4D97-AF65-F5344CB8AC3E}">
        <p14:creationId xmlns:p14="http://schemas.microsoft.com/office/powerpoint/2010/main" val="157821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https://www.flickr.com/photos/shaync/3188741207/</a:t>
            </a:r>
          </a:p>
        </p:txBody>
      </p:sp>
      <p:sp>
        <p:nvSpPr>
          <p:cNvPr id="4" name="Slide Number Placeholder 3"/>
          <p:cNvSpPr>
            <a:spLocks noGrp="1"/>
          </p:cNvSpPr>
          <p:nvPr>
            <p:ph type="sldNum" sz="quarter" idx="5"/>
          </p:nvPr>
        </p:nvSpPr>
        <p:spPr/>
        <p:txBody>
          <a:bodyPr/>
          <a:lstStyle/>
          <a:p>
            <a:fld id="{C78781A8-AE70-4220-8E7A-CA3CAACF8F2C}" type="slidenum">
              <a:rPr lang="en-US" smtClean="0"/>
              <a:t>21</a:t>
            </a:fld>
            <a:endParaRPr lang="en-US"/>
          </a:p>
        </p:txBody>
      </p:sp>
    </p:spTree>
    <p:extLst>
      <p:ext uri="{BB962C8B-B14F-4D97-AF65-F5344CB8AC3E}">
        <p14:creationId xmlns:p14="http://schemas.microsoft.com/office/powerpoint/2010/main" val="4184090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https://pixabay.com/fr/photos/raisins-vignes-vignoble-fruits-553463/</a:t>
            </a:r>
            <a:endParaRPr lang="en-US" dirty="0"/>
          </a:p>
        </p:txBody>
      </p:sp>
      <p:sp>
        <p:nvSpPr>
          <p:cNvPr id="4" name="Slide Number Placeholder 3"/>
          <p:cNvSpPr>
            <a:spLocks noGrp="1"/>
          </p:cNvSpPr>
          <p:nvPr>
            <p:ph type="sldNum" sz="quarter" idx="5"/>
          </p:nvPr>
        </p:nvSpPr>
        <p:spPr/>
        <p:txBody>
          <a:bodyPr/>
          <a:lstStyle/>
          <a:p>
            <a:fld id="{C78781A8-AE70-4220-8E7A-CA3CAACF8F2C}" type="slidenum">
              <a:rPr lang="en-US" smtClean="0"/>
              <a:t>22</a:t>
            </a:fld>
            <a:endParaRPr lang="en-US"/>
          </a:p>
        </p:txBody>
      </p:sp>
    </p:spTree>
    <p:extLst>
      <p:ext uri="{BB962C8B-B14F-4D97-AF65-F5344CB8AC3E}">
        <p14:creationId xmlns:p14="http://schemas.microsoft.com/office/powerpoint/2010/main" val="526321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781A8-AE70-4220-8E7A-CA3CAACF8F2C}" type="slidenum">
              <a:rPr lang="en-US" smtClean="0"/>
              <a:t>23</a:t>
            </a:fld>
            <a:endParaRPr lang="en-US"/>
          </a:p>
        </p:txBody>
      </p:sp>
    </p:spTree>
    <p:extLst>
      <p:ext uri="{BB962C8B-B14F-4D97-AF65-F5344CB8AC3E}">
        <p14:creationId xmlns:p14="http://schemas.microsoft.com/office/powerpoint/2010/main" val="21000432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silence the truth. </a:t>
            </a:r>
          </a:p>
          <a:p>
            <a:endParaRPr lang="en-US" dirty="0"/>
          </a:p>
          <a:p>
            <a:r>
              <a:rPr lang="en-US" dirty="0"/>
              <a:t>As it was back then, so it is today.  Cancel culture shuts down those who oppose the injustices that are being done in the name of injustice.</a:t>
            </a:r>
          </a:p>
          <a:p>
            <a:endParaRPr lang="en-US" dirty="0"/>
          </a:p>
          <a:p>
            <a:r>
              <a:rPr lang="en-US" dirty="0"/>
              <a:t>For example, reparations are wrong when they are not imposed on the offender.  It is totally wrong to make someone who did not offend make reparations for the person who offended.  </a:t>
            </a:r>
          </a:p>
          <a:p>
            <a:endParaRPr lang="en-US" dirty="0"/>
          </a:p>
          <a:p>
            <a:r>
              <a:rPr lang="en-US" dirty="0"/>
              <a:t>You are not to penalize the child for the parents' sins. </a:t>
            </a:r>
            <a:r>
              <a:rPr lang="en-US" sz="1800" b="0" i="0" u="none" strike="noStrike" baseline="30000" dirty="0">
                <a:latin typeface="Arial" panose="020B0604020202020204" pitchFamily="34" charset="0"/>
              </a:rPr>
              <a:t>20</a:t>
            </a:r>
            <a:r>
              <a:rPr lang="en-US" sz="1800" b="0" i="0" u="none" strike="noStrike" baseline="0" dirty="0">
                <a:latin typeface="Arial" panose="020B0604020202020204" pitchFamily="34" charset="0"/>
              </a:rPr>
              <a:t> The soul who sins is the one who will die. The son will not share the guilt of the father, nor will the father share the guilt of the son. The righteousness of the righteous man will be credited to him, and the wickedness of the wicked will be charged against him. (Eze 18:20 NIV)</a:t>
            </a:r>
            <a:endParaRPr lang="en-US" dirty="0"/>
          </a:p>
          <a:p>
            <a:endParaRPr lang="en-US" dirty="0"/>
          </a:p>
          <a:p>
            <a:r>
              <a:rPr lang="en-US" dirty="0"/>
              <a:t>Because of Cancel Culture the prudent man keeps quiet, or he will be made out to be unjustly as in the wrong when he is in the right.  </a:t>
            </a:r>
          </a:p>
          <a:p>
            <a:endParaRPr lang="en-US" dirty="0"/>
          </a:p>
          <a:p>
            <a:r>
              <a:rPr lang="en-US" dirty="0"/>
              <a:t>The times are evil.  We live in such evil times today.  Doctors are supposed to be protectors of life—yet they abort babies before they can leave the womb. Marriage is a God created institution between a man and a woman—but the evil supreme court ruled against the God’s Word and the tradition of every culture that it is between a man and a woman alone.  </a:t>
            </a:r>
          </a:p>
          <a:p>
            <a:endParaRPr lang="en-US" dirty="0"/>
          </a:p>
          <a:p>
            <a:r>
              <a:rPr lang="en-US" dirty="0"/>
              <a:t>The prudent keep quiet—I’m not so prudent! Like Amos, I address the evils of our times.  </a:t>
            </a:r>
          </a:p>
          <a:p>
            <a:endParaRPr lang="en-US" dirty="0"/>
          </a:p>
          <a:p>
            <a:r>
              <a:rPr lang="en-US" dirty="0"/>
              <a:t> totally destroyed by the extreme left in our culture. </a:t>
            </a:r>
          </a:p>
        </p:txBody>
      </p:sp>
      <p:sp>
        <p:nvSpPr>
          <p:cNvPr id="4" name="Slide Number Placeholder 3"/>
          <p:cNvSpPr>
            <a:spLocks noGrp="1"/>
          </p:cNvSpPr>
          <p:nvPr>
            <p:ph type="sldNum" sz="quarter" idx="5"/>
          </p:nvPr>
        </p:nvSpPr>
        <p:spPr/>
        <p:txBody>
          <a:bodyPr/>
          <a:lstStyle/>
          <a:p>
            <a:fld id="{C78781A8-AE70-4220-8E7A-CA3CAACF8F2C}" type="slidenum">
              <a:rPr lang="en-US" smtClean="0"/>
              <a:t>24</a:t>
            </a:fld>
            <a:endParaRPr lang="en-US"/>
          </a:p>
        </p:txBody>
      </p:sp>
    </p:spTree>
    <p:extLst>
      <p:ext uri="{BB962C8B-B14F-4D97-AF65-F5344CB8AC3E}">
        <p14:creationId xmlns:p14="http://schemas.microsoft.com/office/powerpoint/2010/main" val="1337856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bing.com/images/</a:t>
            </a:r>
            <a:r>
              <a:rPr lang="en-US" dirty="0" err="1"/>
              <a:t>search?view</a:t>
            </a:r>
            <a:r>
              <a:rPr lang="en-US" dirty="0"/>
              <a:t>=detailV2&amp;ccid=NesXGy1p&amp;id=AD41397D15C0312A061B2EB2E5AC84CB3F866A03&amp;thid=OIP.NesXGy1pufZJT3fe7-ivEQHaHo&amp;mediaurl=https%3a%2f%2fth.bing.com%2fth%2fid%2fR35eb171b2d69b9f6494f77deefe8af11%3frik%3dA2qGP8uErOWyLg%26riu%3dhttp%253a%252f%252f3.bp.blogspot.com%252f-6YHdOKYg7kE%252fVPULGuHNTUI%252fAAAAAAAAnqc%252fhX9pbfniwfU%252fs1600%252fGodsHourglass.jpg%26ehk%3dfLXt1X3V9%252f0Lh%252fMlwQV46bpzLEc9jRXxzUY5jpghs7o%253d%26risl%3d%26pid%3dImgRaw&amp;exph=919&amp;expw=892&amp;q=</a:t>
            </a:r>
            <a:r>
              <a:rPr lang="en-US" dirty="0" err="1"/>
              <a:t>Hourglass+Time+Running+Out&amp;simid</a:t>
            </a:r>
            <a:r>
              <a:rPr lang="en-US" dirty="0"/>
              <a:t>=607987929782058869&amp;ck=D51C10FEE67B229270084901F7B97A90&amp;selectedIndex=3&amp;qft=%2bfilterui%3alicenseType-Any&amp;FORM=</a:t>
            </a:r>
            <a:r>
              <a:rPr lang="en-US" dirty="0" err="1"/>
              <a:t>IRPRST&amp;ajaxhist</a:t>
            </a:r>
            <a:r>
              <a:rPr lang="en-US" dirty="0"/>
              <a:t>=0</a:t>
            </a:r>
          </a:p>
          <a:p>
            <a:endParaRPr lang="en-US" dirty="0"/>
          </a:p>
          <a:p>
            <a:r>
              <a:rPr lang="en-US" dirty="0"/>
              <a:t>They silence the truth. </a:t>
            </a:r>
          </a:p>
          <a:p>
            <a:endParaRPr lang="en-US" dirty="0"/>
          </a:p>
          <a:p>
            <a:r>
              <a:rPr lang="en-US" dirty="0"/>
              <a:t>As it was back then, so it is today.  Cancel culture shuts down those who oppose the injustices that are being done in the name of injustice.</a:t>
            </a:r>
          </a:p>
          <a:p>
            <a:endParaRPr lang="en-US" dirty="0"/>
          </a:p>
          <a:p>
            <a:r>
              <a:rPr lang="en-US" dirty="0"/>
              <a:t>For example, reparations are wrong when they are not imposed on the offender.  It is totally wrong to make someone who did not offend make reparations for the person who offended.  </a:t>
            </a:r>
          </a:p>
          <a:p>
            <a:endParaRPr lang="en-US" dirty="0"/>
          </a:p>
          <a:p>
            <a:r>
              <a:rPr lang="en-US" dirty="0"/>
              <a:t>You are not to penalize the child for the parents' sins. </a:t>
            </a:r>
            <a:r>
              <a:rPr lang="en-US" sz="1800" b="0" i="0" u="none" strike="noStrike" baseline="30000" dirty="0">
                <a:latin typeface="Arial" panose="020B0604020202020204" pitchFamily="34" charset="0"/>
              </a:rPr>
              <a:t>20</a:t>
            </a:r>
            <a:r>
              <a:rPr lang="en-US" sz="1800" b="0" i="0" u="none" strike="noStrike" baseline="0" dirty="0">
                <a:latin typeface="Arial" panose="020B0604020202020204" pitchFamily="34" charset="0"/>
              </a:rPr>
              <a:t> The soul who sins is the one who will die. The son will not share the guilt of the father, nor will the father share the guilt of the son. The righteousness of the righteous man will be credited to him, and the wickedness of the wicked will be charged against him. (Eze 18:20 NIV)</a:t>
            </a:r>
            <a:endParaRPr lang="en-US" dirty="0"/>
          </a:p>
          <a:p>
            <a:endParaRPr lang="en-US" dirty="0"/>
          </a:p>
          <a:p>
            <a:r>
              <a:rPr lang="en-US" dirty="0"/>
              <a:t>Because of Cancel Culture the prudent man keeps quiet, or he will be made out to be unjustly as in the wrong when he is in the right.  </a:t>
            </a:r>
          </a:p>
          <a:p>
            <a:endParaRPr lang="en-US" dirty="0"/>
          </a:p>
          <a:p>
            <a:r>
              <a:rPr lang="en-US" dirty="0"/>
              <a:t>The times are evil.  We live in such evil times today.  Doctors are supposed to be protectors of life—yet they abort babies before they can leave the womb. Marriage is a God created institution between a man and a woman—but the evil supreme court ruled against the God’s Word and the tradition of every culture that it is between a man and a woman alone.  </a:t>
            </a:r>
          </a:p>
          <a:p>
            <a:endParaRPr lang="en-US" dirty="0"/>
          </a:p>
          <a:p>
            <a:r>
              <a:rPr lang="en-US" dirty="0"/>
              <a:t>The prudent keep quiet—I’m not so prudent! Like Amos, I address the evils of our times.  </a:t>
            </a:r>
          </a:p>
          <a:p>
            <a:endParaRPr lang="en-US" dirty="0"/>
          </a:p>
          <a:p>
            <a:r>
              <a:rPr lang="en-US" dirty="0"/>
              <a:t> totally destroyed by the extreme left in our culture. </a:t>
            </a:r>
          </a:p>
        </p:txBody>
      </p:sp>
      <p:sp>
        <p:nvSpPr>
          <p:cNvPr id="4" name="Slide Number Placeholder 3"/>
          <p:cNvSpPr>
            <a:spLocks noGrp="1"/>
          </p:cNvSpPr>
          <p:nvPr>
            <p:ph type="sldNum" sz="quarter" idx="5"/>
          </p:nvPr>
        </p:nvSpPr>
        <p:spPr/>
        <p:txBody>
          <a:bodyPr/>
          <a:lstStyle/>
          <a:p>
            <a:fld id="{C78781A8-AE70-4220-8E7A-CA3CAACF8F2C}" type="slidenum">
              <a:rPr lang="en-US" smtClean="0"/>
              <a:t>25</a:t>
            </a:fld>
            <a:endParaRPr lang="en-US"/>
          </a:p>
        </p:txBody>
      </p:sp>
    </p:spTree>
    <p:extLst>
      <p:ext uri="{BB962C8B-B14F-4D97-AF65-F5344CB8AC3E}">
        <p14:creationId xmlns:p14="http://schemas.microsoft.com/office/powerpoint/2010/main" val="17214480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8781A8-AE70-4220-8E7A-CA3CAACF8F2C}" type="slidenum">
              <a:rPr lang="en-US" smtClean="0"/>
              <a:t>26</a:t>
            </a:fld>
            <a:endParaRPr lang="en-US"/>
          </a:p>
        </p:txBody>
      </p:sp>
    </p:spTree>
    <p:extLst>
      <p:ext uri="{BB962C8B-B14F-4D97-AF65-F5344CB8AC3E}">
        <p14:creationId xmlns:p14="http://schemas.microsoft.com/office/powerpoint/2010/main" val="2139263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Hate is a good emotion: </a:t>
            </a:r>
          </a:p>
          <a:p>
            <a:endParaRPr lang="en-US" dirty="0"/>
          </a:p>
          <a:p>
            <a:r>
              <a:rPr lang="en-US" dirty="0"/>
              <a:t>Mal 1:3; 2:16; Romans 9:13</a:t>
            </a:r>
          </a:p>
          <a:p>
            <a:endParaRPr lang="en-US" dirty="0"/>
          </a:p>
          <a:p>
            <a:r>
              <a:rPr lang="en-US" dirty="0"/>
              <a:t>Hosea 2:15; Rev 2:6</a:t>
            </a:r>
          </a:p>
        </p:txBody>
      </p:sp>
      <p:sp>
        <p:nvSpPr>
          <p:cNvPr id="4" name="Slide Number Placeholder 3"/>
          <p:cNvSpPr>
            <a:spLocks noGrp="1"/>
          </p:cNvSpPr>
          <p:nvPr>
            <p:ph type="sldNum" sz="quarter" idx="5"/>
          </p:nvPr>
        </p:nvSpPr>
        <p:spPr/>
        <p:txBody>
          <a:bodyPr/>
          <a:lstStyle/>
          <a:p>
            <a:fld id="{C78781A8-AE70-4220-8E7A-CA3CAACF8F2C}" type="slidenum">
              <a:rPr lang="en-US" smtClean="0"/>
              <a:t>27</a:t>
            </a:fld>
            <a:endParaRPr lang="en-US"/>
          </a:p>
        </p:txBody>
      </p:sp>
    </p:spTree>
    <p:extLst>
      <p:ext uri="{BB962C8B-B14F-4D97-AF65-F5344CB8AC3E}">
        <p14:creationId xmlns:p14="http://schemas.microsoft.com/office/powerpoint/2010/main" val="13782586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Arial" panose="020B0604020202020204" pitchFamily="34" charset="0"/>
              </a:rPr>
              <a:t>what does the LORD require of you? To act justly and to love mercy and to walk humbly with your God. (Mic 6:8 NIV)</a:t>
            </a:r>
            <a:endParaRPr lang="en-US" dirty="0"/>
          </a:p>
        </p:txBody>
      </p:sp>
      <p:sp>
        <p:nvSpPr>
          <p:cNvPr id="4" name="Slide Number Placeholder 3"/>
          <p:cNvSpPr>
            <a:spLocks noGrp="1"/>
          </p:cNvSpPr>
          <p:nvPr>
            <p:ph type="sldNum" sz="quarter" idx="5"/>
          </p:nvPr>
        </p:nvSpPr>
        <p:spPr/>
        <p:txBody>
          <a:bodyPr/>
          <a:lstStyle/>
          <a:p>
            <a:fld id="{C78781A8-AE70-4220-8E7A-CA3CAACF8F2C}" type="slidenum">
              <a:rPr lang="en-US" smtClean="0"/>
              <a:t>30</a:t>
            </a:fld>
            <a:endParaRPr lang="en-US"/>
          </a:p>
        </p:txBody>
      </p:sp>
    </p:spTree>
    <p:extLst>
      <p:ext uri="{BB962C8B-B14F-4D97-AF65-F5344CB8AC3E}">
        <p14:creationId xmlns:p14="http://schemas.microsoft.com/office/powerpoint/2010/main" val="3281144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www.flickr.com/photos/lilianwagdy/5716587679</a:t>
            </a:r>
          </a:p>
          <a:p>
            <a:endParaRPr lang="en-US" dirty="0"/>
          </a:p>
          <a:p>
            <a:r>
              <a:rPr lang="en-US" dirty="0"/>
              <a:t>Lament is a funeral song, a dirge—death has occurred.  Here it is a death of a nation. </a:t>
            </a:r>
          </a:p>
        </p:txBody>
      </p:sp>
      <p:sp>
        <p:nvSpPr>
          <p:cNvPr id="4" name="Slide Number Placeholder 3"/>
          <p:cNvSpPr>
            <a:spLocks noGrp="1"/>
          </p:cNvSpPr>
          <p:nvPr>
            <p:ph type="sldNum" sz="quarter" idx="5"/>
          </p:nvPr>
        </p:nvSpPr>
        <p:spPr/>
        <p:txBody>
          <a:bodyPr/>
          <a:lstStyle/>
          <a:p>
            <a:fld id="{C78781A8-AE70-4220-8E7A-CA3CAACF8F2C}" type="slidenum">
              <a:rPr lang="en-US" smtClean="0"/>
              <a:t>3</a:t>
            </a:fld>
            <a:endParaRPr lang="en-US"/>
          </a:p>
        </p:txBody>
      </p:sp>
    </p:spTree>
    <p:extLst>
      <p:ext uri="{BB962C8B-B14F-4D97-AF65-F5344CB8AC3E}">
        <p14:creationId xmlns:p14="http://schemas.microsoft.com/office/powerpoint/2010/main" val="3409818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a:t>
            </a:r>
            <a:r>
              <a:rPr lang="en-US" dirty="0" err="1"/>
              <a:t>wikipedia</a:t>
            </a:r>
            <a:r>
              <a:rPr lang="en-US" dirty="0"/>
              <a:t>/commons/thumb/9/96/</a:t>
            </a:r>
            <a:r>
              <a:rPr lang="en-US" dirty="0" err="1"/>
              <a:t>Ruins_of_Samaria_village</a:t>
            </a:r>
            <a:r>
              <a:rPr lang="en-US" dirty="0"/>
              <a:t>_–_01.jpg/1024px-Ruins_of_Samaria_village_–_01.jpg</a:t>
            </a:r>
          </a:p>
          <a:p>
            <a:endParaRPr lang="en-US" dirty="0"/>
          </a:p>
          <a:p>
            <a:r>
              <a:rPr lang="en-US" dirty="0"/>
              <a:t>Described as a virgin because she died so young. In the bloom of life—she died.  It is always so sad when you do a funeral—but especially so when it is a youth.  </a:t>
            </a:r>
          </a:p>
          <a:p>
            <a:endParaRPr lang="en-US" dirty="0"/>
          </a:p>
          <a:p>
            <a:r>
              <a:rPr lang="en-US" dirty="0"/>
              <a:t>She never borne children for the glory of God. </a:t>
            </a:r>
          </a:p>
          <a:p>
            <a:endParaRPr lang="en-US" dirty="0"/>
          </a:p>
          <a:p>
            <a:r>
              <a:rPr lang="en-US" dirty="0"/>
              <a:t>Never to rise again.</a:t>
            </a:r>
          </a:p>
        </p:txBody>
      </p:sp>
      <p:sp>
        <p:nvSpPr>
          <p:cNvPr id="4" name="Slide Number Placeholder 3"/>
          <p:cNvSpPr>
            <a:spLocks noGrp="1"/>
          </p:cNvSpPr>
          <p:nvPr>
            <p:ph type="sldNum" sz="quarter" idx="5"/>
          </p:nvPr>
        </p:nvSpPr>
        <p:spPr/>
        <p:txBody>
          <a:bodyPr/>
          <a:lstStyle/>
          <a:p>
            <a:fld id="{C78781A8-AE70-4220-8E7A-CA3CAACF8F2C}" type="slidenum">
              <a:rPr lang="en-US" smtClean="0"/>
              <a:t>4</a:t>
            </a:fld>
            <a:endParaRPr lang="en-US"/>
          </a:p>
        </p:txBody>
      </p:sp>
    </p:spTree>
    <p:extLst>
      <p:ext uri="{BB962C8B-B14F-4D97-AF65-F5344CB8AC3E}">
        <p14:creationId xmlns:p14="http://schemas.microsoft.com/office/powerpoint/2010/main" val="561383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a:t>
            </a:r>
            <a:r>
              <a:rPr lang="en-US" dirty="0" err="1"/>
              <a:t>wikipedia</a:t>
            </a:r>
            <a:r>
              <a:rPr lang="en-US" dirty="0"/>
              <a:t>/commons/thumb/9/96/</a:t>
            </a:r>
            <a:r>
              <a:rPr lang="en-US" dirty="0" err="1"/>
              <a:t>Ruins_of_Samaria_village</a:t>
            </a:r>
            <a:r>
              <a:rPr lang="en-US" dirty="0"/>
              <a:t>_–_01.jpg/1024px-Ruins_of_Samaria_village_–_01.jpg</a:t>
            </a:r>
          </a:p>
          <a:p>
            <a:endParaRPr lang="en-US" dirty="0"/>
          </a:p>
          <a:p>
            <a:r>
              <a:rPr lang="en-US" dirty="0"/>
              <a:t>90% loss—taken captive—never to return to the land.  That 10% that remained were then mixed with gentiles resulting in a mixed race later to be called “Samaritans” whom the Jews in great prejudice hated.  </a:t>
            </a:r>
          </a:p>
        </p:txBody>
      </p:sp>
      <p:sp>
        <p:nvSpPr>
          <p:cNvPr id="4" name="Slide Number Placeholder 3"/>
          <p:cNvSpPr>
            <a:spLocks noGrp="1"/>
          </p:cNvSpPr>
          <p:nvPr>
            <p:ph type="sldNum" sz="quarter" idx="5"/>
          </p:nvPr>
        </p:nvSpPr>
        <p:spPr/>
        <p:txBody>
          <a:bodyPr/>
          <a:lstStyle/>
          <a:p>
            <a:fld id="{C78781A8-AE70-4220-8E7A-CA3CAACF8F2C}" type="slidenum">
              <a:rPr lang="en-US" smtClean="0"/>
              <a:t>5</a:t>
            </a:fld>
            <a:endParaRPr lang="en-US"/>
          </a:p>
        </p:txBody>
      </p:sp>
    </p:spTree>
    <p:extLst>
      <p:ext uri="{BB962C8B-B14F-4D97-AF65-F5344CB8AC3E}">
        <p14:creationId xmlns:p14="http://schemas.microsoft.com/office/powerpoint/2010/main" val="299132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https://www.pexels.com/photo/selective-focus-photo-of-magnifying-glass-1194775/</a:t>
            </a:r>
          </a:p>
          <a:p>
            <a:endParaRPr lang="en-US" dirty="0"/>
          </a:p>
          <a:p>
            <a:r>
              <a:rPr lang="en-US" dirty="0"/>
              <a:t>This is a gracious invitation … Amos is not just preaching doom and judgment—he is preaching grace and salvation that comes from turning to the Lord to live.  </a:t>
            </a:r>
          </a:p>
          <a:p>
            <a:endParaRPr lang="en-US" dirty="0"/>
          </a:p>
          <a:p>
            <a:r>
              <a:rPr lang="en-US" dirty="0"/>
              <a:t>Isaiah preached the same later to the southern kingdom of Judah in Isaiah 45:22 “</a:t>
            </a:r>
            <a:r>
              <a:rPr lang="en-US" sz="1800" b="0" i="0" u="none" strike="noStrike" baseline="0" dirty="0">
                <a:latin typeface="Arial" panose="020B0604020202020204" pitchFamily="34" charset="0"/>
              </a:rPr>
              <a:t>Look unto me, and be ye saved, all the ends of the earth: for I </a:t>
            </a:r>
            <a:r>
              <a:rPr lang="en-US" sz="1800" b="0" i="1" u="none" strike="noStrike" baseline="0" dirty="0">
                <a:latin typeface="Arial" panose="020B0604020202020204" pitchFamily="34" charset="0"/>
              </a:rPr>
              <a:t>am </a:t>
            </a:r>
            <a:r>
              <a:rPr lang="en-US" sz="1800" b="0" i="0" u="none" strike="noStrike" baseline="0" dirty="0">
                <a:latin typeface="Arial" panose="020B0604020202020204" pitchFamily="34" charset="0"/>
              </a:rPr>
              <a:t>God, and </a:t>
            </a:r>
            <a:r>
              <a:rPr lang="en-US" sz="1800" b="0" i="1" u="none" strike="noStrike" baseline="0" dirty="0">
                <a:latin typeface="Arial" panose="020B0604020202020204" pitchFamily="34" charset="0"/>
              </a:rPr>
              <a:t>there is </a:t>
            </a:r>
            <a:r>
              <a:rPr lang="en-US" sz="1800" b="0" i="0" u="none" strike="noStrike" baseline="0" dirty="0">
                <a:latin typeface="Arial" panose="020B0604020202020204" pitchFamily="34" charset="0"/>
              </a:rPr>
              <a:t>none else. (Isa 45:22 KJV)”</a:t>
            </a:r>
          </a:p>
          <a:p>
            <a:endParaRPr lang="en-US" sz="1800" b="0" i="0" u="none" strike="noStrike" baseline="0" dirty="0">
              <a:latin typeface="Arial" panose="020B0604020202020204" pitchFamily="34" charset="0"/>
            </a:endParaRPr>
          </a:p>
          <a:p>
            <a:r>
              <a:rPr lang="en-US" b="0" i="0" dirty="0">
                <a:solidFill>
                  <a:srgbClr val="333333"/>
                </a:solidFill>
                <a:effectLst/>
                <a:latin typeface="Arial" panose="020B0604020202020204" pitchFamily="34" charset="0"/>
              </a:rPr>
              <a:t>On January 6, 1850 young Spurgeon was supposed to join his father at church on a Sunday morning, nine miles from his home. Because of a severe snowstorm he ducked into a </a:t>
            </a:r>
            <a:r>
              <a:rPr lang="en-US" b="1" i="0" dirty="0">
                <a:solidFill>
                  <a:srgbClr val="333333"/>
                </a:solidFill>
                <a:effectLst/>
                <a:latin typeface="Arial" panose="020B0604020202020204" pitchFamily="34" charset="0"/>
              </a:rPr>
              <a:t>Primitive Methodist Chapel</a:t>
            </a:r>
            <a:r>
              <a:rPr lang="en-US" b="0" i="0" dirty="0">
                <a:solidFill>
                  <a:srgbClr val="333333"/>
                </a:solidFill>
                <a:effectLst/>
                <a:latin typeface="Arial" panose="020B0604020202020204" pitchFamily="34" charset="0"/>
              </a:rPr>
              <a:t> in Artillery Street close to his home. Likely few people in England possessed as much knowledge of the Scripture or had heard the Gospel more times than Charles Spurgeon. He stated in his autobiography that “I had heard the plan of salvation by the sacrifice of Jesus from my youth up; but I did not know any more about it in my innermost soul than if I had been born and bred a Hottentot.” He had heard that Primitives “sang so loud it made your head ache,” but he did not care, </a:t>
            </a:r>
            <a:r>
              <a:rPr lang="en-US" b="1" i="0" dirty="0">
                <a:solidFill>
                  <a:srgbClr val="333333"/>
                </a:solidFill>
                <a:effectLst/>
                <a:latin typeface="Arial" panose="020B0604020202020204" pitchFamily="34" charset="0"/>
              </a:rPr>
              <a:t>“I wanted to know how I might be saved</a:t>
            </a:r>
            <a:r>
              <a:rPr lang="en-US" b="0" i="0" dirty="0">
                <a:solidFill>
                  <a:srgbClr val="333333"/>
                </a:solidFill>
                <a:effectLst/>
                <a:latin typeface="Arial" panose="020B0604020202020204" pitchFamily="34" charset="0"/>
              </a:rPr>
              <a:t>, and if they could tell me, it didn’t matter if my head ached.”</a:t>
            </a:r>
            <a:endParaRPr lang="en-US" dirty="0"/>
          </a:p>
          <a:p>
            <a:endParaRPr lang="en-US" dirty="0"/>
          </a:p>
        </p:txBody>
      </p:sp>
      <p:sp>
        <p:nvSpPr>
          <p:cNvPr id="4" name="Slide Number Placeholder 3"/>
          <p:cNvSpPr>
            <a:spLocks noGrp="1"/>
          </p:cNvSpPr>
          <p:nvPr>
            <p:ph type="sldNum" sz="quarter" idx="5"/>
          </p:nvPr>
        </p:nvSpPr>
        <p:spPr/>
        <p:txBody>
          <a:bodyPr/>
          <a:lstStyle/>
          <a:p>
            <a:fld id="{C78781A8-AE70-4220-8E7A-CA3CAACF8F2C}" type="slidenum">
              <a:rPr lang="en-US" smtClean="0"/>
              <a:t>6</a:t>
            </a:fld>
            <a:endParaRPr lang="en-US"/>
          </a:p>
        </p:txBody>
      </p:sp>
    </p:spTree>
    <p:extLst>
      <p:ext uri="{BB962C8B-B14F-4D97-AF65-F5344CB8AC3E}">
        <p14:creationId xmlns:p14="http://schemas.microsoft.com/office/powerpoint/2010/main" val="968068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https://www.pexels.com/photo/selective-focus-photo-of-magnifying-glass-1194775/</a:t>
            </a:r>
          </a:p>
          <a:p>
            <a:endParaRPr lang="en-US" dirty="0"/>
          </a:p>
          <a:p>
            <a:r>
              <a:rPr lang="en-US" dirty="0"/>
              <a:t>Bethel and Gilgal indeed where places of worship in the past—but not so in Amos’ day.  They had become centers of external, liturgy—motions of religion, but not heartfelt worship of the true and living God.  In the NT there is reference to such worship in the church age called, </a:t>
            </a:r>
            <a:r>
              <a:rPr lang="en-US" sz="1800" b="0" i="0" u="none" strike="noStrike" baseline="30000" dirty="0">
                <a:latin typeface="Arial" panose="020B0604020202020204" pitchFamily="34" charset="0"/>
              </a:rPr>
              <a:t>5</a:t>
            </a:r>
            <a:r>
              <a:rPr lang="en-US" sz="1800" b="0" i="0" u="none" strike="noStrike" baseline="0" dirty="0">
                <a:latin typeface="Arial" panose="020B0604020202020204" pitchFamily="34" charset="0"/>
              </a:rPr>
              <a:t> having a form of godliness but denying its power. Have nothing to do with them. (2Ti 3:5 NIV)</a:t>
            </a: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Don’t go to the weak in faith, but strong in pop psychology, worshipping the creature more than the creator.  No, the place of worship was in the temple of God in Jerusalem.  Even today, it is our bodies that are the temple of God with the HS in them.  When we gather together, we become the church – the temple of the living God.  </a:t>
            </a: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Don’t seek Him where He is not!  Seek Him with all your heart!</a:t>
            </a: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Gilgal and Bethel are going down—just as the church that has Jesus on the outside knocking on the door to get in.  </a:t>
            </a:r>
          </a:p>
          <a:p>
            <a:endParaRPr lang="en-US" dirty="0"/>
          </a:p>
        </p:txBody>
      </p:sp>
      <p:sp>
        <p:nvSpPr>
          <p:cNvPr id="4" name="Slide Number Placeholder 3"/>
          <p:cNvSpPr>
            <a:spLocks noGrp="1"/>
          </p:cNvSpPr>
          <p:nvPr>
            <p:ph type="sldNum" sz="quarter" idx="5"/>
          </p:nvPr>
        </p:nvSpPr>
        <p:spPr/>
        <p:txBody>
          <a:bodyPr/>
          <a:lstStyle/>
          <a:p>
            <a:fld id="{C78781A8-AE70-4220-8E7A-CA3CAACF8F2C}" type="slidenum">
              <a:rPr lang="en-US" smtClean="0"/>
              <a:t>7</a:t>
            </a:fld>
            <a:endParaRPr lang="en-US"/>
          </a:p>
        </p:txBody>
      </p:sp>
    </p:spTree>
    <p:extLst>
      <p:ext uri="{BB962C8B-B14F-4D97-AF65-F5344CB8AC3E}">
        <p14:creationId xmlns:p14="http://schemas.microsoft.com/office/powerpoint/2010/main" val="473822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https://www.pexels.com/photo/selective-focus-photo-of-magnifying-glass-1194775/</a:t>
            </a:r>
          </a:p>
          <a:p>
            <a:endParaRPr lang="en-US" dirty="0"/>
          </a:p>
          <a:p>
            <a:r>
              <a:rPr lang="en-US" dirty="0"/>
              <a:t>Bethel and Gilgal indeed where places of worship in the past—but not so in Amos’ day.  They had become centers of external, liturgy—motions of religion, but not heartfelt worship of the true and living God.  In the NT there is reference to such worship in the church age called, </a:t>
            </a:r>
            <a:r>
              <a:rPr lang="en-US" sz="1800" b="0" i="0" u="none" strike="noStrike" baseline="30000" dirty="0">
                <a:latin typeface="Arial" panose="020B0604020202020204" pitchFamily="34" charset="0"/>
              </a:rPr>
              <a:t>5</a:t>
            </a:r>
            <a:r>
              <a:rPr lang="en-US" sz="1800" b="0" i="0" u="none" strike="noStrike" baseline="0" dirty="0">
                <a:latin typeface="Arial" panose="020B0604020202020204" pitchFamily="34" charset="0"/>
              </a:rPr>
              <a:t> having a form of godliness but denying its power. Have nothing to do with them. (2Ti 3:5 NIV)</a:t>
            </a: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Don’t go to the weak in faith, but strong in pop psychology, worshipping the creature more than the creator.  No, the place of worship was in the temple of God in Jerusalem.  Even today, it is our bodies that are the temple of God with the HS in them.  When we gather together, we become the church – the temple of the living God.  </a:t>
            </a: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Don’t seek Him where He is not!  Seek Him with all your heart!</a:t>
            </a:r>
          </a:p>
          <a:p>
            <a:endParaRPr lang="en-US" sz="1800" b="0" i="0" u="none" strike="noStrike" baseline="0" dirty="0">
              <a:latin typeface="Arial" panose="020B0604020202020204" pitchFamily="34" charset="0"/>
            </a:endParaRPr>
          </a:p>
          <a:p>
            <a:r>
              <a:rPr lang="en-US" sz="1800" b="0" i="0" u="none" strike="noStrike" baseline="0" dirty="0">
                <a:latin typeface="Arial" panose="020B0604020202020204" pitchFamily="34" charset="0"/>
              </a:rPr>
              <a:t>Gilgal and Bethel are going down—just as the church that has Jesus on the outside knocking on the door to get in.  </a:t>
            </a:r>
          </a:p>
          <a:p>
            <a:endParaRPr lang="en-US" dirty="0"/>
          </a:p>
        </p:txBody>
      </p:sp>
      <p:sp>
        <p:nvSpPr>
          <p:cNvPr id="4" name="Slide Number Placeholder 3"/>
          <p:cNvSpPr>
            <a:spLocks noGrp="1"/>
          </p:cNvSpPr>
          <p:nvPr>
            <p:ph type="sldNum" sz="quarter" idx="5"/>
          </p:nvPr>
        </p:nvSpPr>
        <p:spPr/>
        <p:txBody>
          <a:bodyPr/>
          <a:lstStyle/>
          <a:p>
            <a:fld id="{C78781A8-AE70-4220-8E7A-CA3CAACF8F2C}" type="slidenum">
              <a:rPr lang="en-US" smtClean="0"/>
              <a:t>8</a:t>
            </a:fld>
            <a:endParaRPr lang="en-US"/>
          </a:p>
        </p:txBody>
      </p:sp>
    </p:spTree>
    <p:extLst>
      <p:ext uri="{BB962C8B-B14F-4D97-AF65-F5344CB8AC3E}">
        <p14:creationId xmlns:p14="http://schemas.microsoft.com/office/powerpoint/2010/main" val="4076347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https://www.pexels.com/photo/selective-focus-photo-of-magnifying-glass-1194775/</a:t>
            </a:r>
          </a:p>
        </p:txBody>
      </p:sp>
      <p:sp>
        <p:nvSpPr>
          <p:cNvPr id="4" name="Slide Number Placeholder 3"/>
          <p:cNvSpPr>
            <a:spLocks noGrp="1"/>
          </p:cNvSpPr>
          <p:nvPr>
            <p:ph type="sldNum" sz="quarter" idx="5"/>
          </p:nvPr>
        </p:nvSpPr>
        <p:spPr/>
        <p:txBody>
          <a:bodyPr/>
          <a:lstStyle/>
          <a:p>
            <a:fld id="{C78781A8-AE70-4220-8E7A-CA3CAACF8F2C}" type="slidenum">
              <a:rPr lang="en-US" smtClean="0"/>
              <a:t>9</a:t>
            </a:fld>
            <a:endParaRPr lang="en-US"/>
          </a:p>
        </p:txBody>
      </p:sp>
    </p:spTree>
    <p:extLst>
      <p:ext uri="{BB962C8B-B14F-4D97-AF65-F5344CB8AC3E}">
        <p14:creationId xmlns:p14="http://schemas.microsoft.com/office/powerpoint/2010/main" val="22331780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83253-1CB7-44A4-81B3-73F7FB5A9AC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2D99BC-C8A7-4D39-B4FB-146ADFD1D9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6546BC7-B63F-457B-A14C-D180A42F120F}"/>
              </a:ext>
            </a:extLst>
          </p:cNvPr>
          <p:cNvSpPr>
            <a:spLocks noGrp="1"/>
          </p:cNvSpPr>
          <p:nvPr>
            <p:ph type="dt" sz="half" idx="10"/>
          </p:nvPr>
        </p:nvSpPr>
        <p:spPr/>
        <p:txBody>
          <a:bodyPr/>
          <a:lstStyle/>
          <a:p>
            <a:fld id="{422A4991-47EC-4310-B63D-0BA8F4F6CB6A}" type="datetimeFigureOut">
              <a:rPr lang="en-US" smtClean="0"/>
              <a:t>6/4/2021</a:t>
            </a:fld>
            <a:endParaRPr lang="en-US"/>
          </a:p>
        </p:txBody>
      </p:sp>
      <p:sp>
        <p:nvSpPr>
          <p:cNvPr id="5" name="Footer Placeholder 4">
            <a:extLst>
              <a:ext uri="{FF2B5EF4-FFF2-40B4-BE49-F238E27FC236}">
                <a16:creationId xmlns:a16="http://schemas.microsoft.com/office/drawing/2014/main" id="{7AF46C17-B1D1-4761-9C86-4C741CB3F7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F39FB5-0C78-4C71-8E6B-8A7A60724584}"/>
              </a:ext>
            </a:extLst>
          </p:cNvPr>
          <p:cNvSpPr>
            <a:spLocks noGrp="1"/>
          </p:cNvSpPr>
          <p:nvPr>
            <p:ph type="sldNum" sz="quarter" idx="12"/>
          </p:nvPr>
        </p:nvSpPr>
        <p:spPr/>
        <p:txBody>
          <a:bodyPr/>
          <a:lstStyle/>
          <a:p>
            <a:fld id="{91A3B484-DF6B-4850-AF1B-AB80B389D45E}" type="slidenum">
              <a:rPr lang="en-US" smtClean="0"/>
              <a:t>‹#›</a:t>
            </a:fld>
            <a:endParaRPr lang="en-US"/>
          </a:p>
        </p:txBody>
      </p:sp>
    </p:spTree>
    <p:extLst>
      <p:ext uri="{BB962C8B-B14F-4D97-AF65-F5344CB8AC3E}">
        <p14:creationId xmlns:p14="http://schemas.microsoft.com/office/powerpoint/2010/main" val="1243756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81CD-8B14-416A-BB0C-1AC9685472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8CAE3D-A38A-4C24-8AFE-AA498BFDD9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48547F-3486-4C4E-9310-EA1081A0FE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A9328B-AAA4-44E8-B2D3-BAAF1DF9B108}"/>
              </a:ext>
            </a:extLst>
          </p:cNvPr>
          <p:cNvSpPr>
            <a:spLocks noGrp="1"/>
          </p:cNvSpPr>
          <p:nvPr>
            <p:ph type="dt" sz="half" idx="10"/>
          </p:nvPr>
        </p:nvSpPr>
        <p:spPr/>
        <p:txBody>
          <a:bodyPr/>
          <a:lstStyle/>
          <a:p>
            <a:fld id="{422A4991-47EC-4310-B63D-0BA8F4F6CB6A}" type="datetimeFigureOut">
              <a:rPr lang="en-US" smtClean="0"/>
              <a:t>6/4/2021</a:t>
            </a:fld>
            <a:endParaRPr lang="en-US"/>
          </a:p>
        </p:txBody>
      </p:sp>
      <p:sp>
        <p:nvSpPr>
          <p:cNvPr id="6" name="Footer Placeholder 5">
            <a:extLst>
              <a:ext uri="{FF2B5EF4-FFF2-40B4-BE49-F238E27FC236}">
                <a16:creationId xmlns:a16="http://schemas.microsoft.com/office/drawing/2014/main" id="{1F100ED8-B55E-44B2-88EB-4D206AC3E8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108888-F705-47CF-BDD3-9E5AC415E392}"/>
              </a:ext>
            </a:extLst>
          </p:cNvPr>
          <p:cNvSpPr>
            <a:spLocks noGrp="1"/>
          </p:cNvSpPr>
          <p:nvPr>
            <p:ph type="sldNum" sz="quarter" idx="12"/>
          </p:nvPr>
        </p:nvSpPr>
        <p:spPr/>
        <p:txBody>
          <a:bodyPr/>
          <a:lstStyle/>
          <a:p>
            <a:fld id="{91A3B484-DF6B-4850-AF1B-AB80B389D45E}" type="slidenum">
              <a:rPr lang="en-US" smtClean="0"/>
              <a:t>‹#›</a:t>
            </a:fld>
            <a:endParaRPr lang="en-US"/>
          </a:p>
        </p:txBody>
      </p:sp>
    </p:spTree>
    <p:extLst>
      <p:ext uri="{BB962C8B-B14F-4D97-AF65-F5344CB8AC3E}">
        <p14:creationId xmlns:p14="http://schemas.microsoft.com/office/powerpoint/2010/main" val="1264614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4B19D-CAD7-40B3-B27D-F9F147FA5C1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1286FDD-44BF-41B4-B76D-7D715FF1202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C1A877-ED24-4EAB-949C-C8B899B8BB05}"/>
              </a:ext>
            </a:extLst>
          </p:cNvPr>
          <p:cNvSpPr>
            <a:spLocks noGrp="1"/>
          </p:cNvSpPr>
          <p:nvPr>
            <p:ph type="dt" sz="half" idx="10"/>
          </p:nvPr>
        </p:nvSpPr>
        <p:spPr/>
        <p:txBody>
          <a:bodyPr/>
          <a:lstStyle/>
          <a:p>
            <a:fld id="{422A4991-47EC-4310-B63D-0BA8F4F6CB6A}" type="datetimeFigureOut">
              <a:rPr lang="en-US" smtClean="0"/>
              <a:t>6/4/2021</a:t>
            </a:fld>
            <a:endParaRPr lang="en-US"/>
          </a:p>
        </p:txBody>
      </p:sp>
      <p:sp>
        <p:nvSpPr>
          <p:cNvPr id="5" name="Footer Placeholder 4">
            <a:extLst>
              <a:ext uri="{FF2B5EF4-FFF2-40B4-BE49-F238E27FC236}">
                <a16:creationId xmlns:a16="http://schemas.microsoft.com/office/drawing/2014/main" id="{0A509332-5C2F-4314-8C76-F094AC849C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841AD-D901-41CE-99CB-9B70EEEA25FF}"/>
              </a:ext>
            </a:extLst>
          </p:cNvPr>
          <p:cNvSpPr>
            <a:spLocks noGrp="1"/>
          </p:cNvSpPr>
          <p:nvPr>
            <p:ph type="sldNum" sz="quarter" idx="12"/>
          </p:nvPr>
        </p:nvSpPr>
        <p:spPr/>
        <p:txBody>
          <a:bodyPr/>
          <a:lstStyle/>
          <a:p>
            <a:fld id="{91A3B484-DF6B-4850-AF1B-AB80B389D45E}" type="slidenum">
              <a:rPr lang="en-US" smtClean="0"/>
              <a:t>‹#›</a:t>
            </a:fld>
            <a:endParaRPr lang="en-US"/>
          </a:p>
        </p:txBody>
      </p:sp>
    </p:spTree>
    <p:extLst>
      <p:ext uri="{BB962C8B-B14F-4D97-AF65-F5344CB8AC3E}">
        <p14:creationId xmlns:p14="http://schemas.microsoft.com/office/powerpoint/2010/main" val="7292003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FBF6AA-17E6-4C1D-A0BF-6FE44D651C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BE3BD62-FA29-4251-9A53-C3AE927BB95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8F8EDE-E836-4610-AFBA-0220286DB476}"/>
              </a:ext>
            </a:extLst>
          </p:cNvPr>
          <p:cNvSpPr>
            <a:spLocks noGrp="1"/>
          </p:cNvSpPr>
          <p:nvPr>
            <p:ph type="dt" sz="half" idx="10"/>
          </p:nvPr>
        </p:nvSpPr>
        <p:spPr/>
        <p:txBody>
          <a:bodyPr/>
          <a:lstStyle/>
          <a:p>
            <a:fld id="{422A4991-47EC-4310-B63D-0BA8F4F6CB6A}" type="datetimeFigureOut">
              <a:rPr lang="en-US" smtClean="0"/>
              <a:t>6/4/2021</a:t>
            </a:fld>
            <a:endParaRPr lang="en-US"/>
          </a:p>
        </p:txBody>
      </p:sp>
      <p:sp>
        <p:nvSpPr>
          <p:cNvPr id="5" name="Footer Placeholder 4">
            <a:extLst>
              <a:ext uri="{FF2B5EF4-FFF2-40B4-BE49-F238E27FC236}">
                <a16:creationId xmlns:a16="http://schemas.microsoft.com/office/drawing/2014/main" id="{B7E258B9-1E55-43D6-B3B5-DCFE325F1C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94F57-E67E-4621-9064-7C5FF5055D5F}"/>
              </a:ext>
            </a:extLst>
          </p:cNvPr>
          <p:cNvSpPr>
            <a:spLocks noGrp="1"/>
          </p:cNvSpPr>
          <p:nvPr>
            <p:ph type="sldNum" sz="quarter" idx="12"/>
          </p:nvPr>
        </p:nvSpPr>
        <p:spPr/>
        <p:txBody>
          <a:bodyPr/>
          <a:lstStyle/>
          <a:p>
            <a:fld id="{91A3B484-DF6B-4850-AF1B-AB80B389D45E}" type="slidenum">
              <a:rPr lang="en-US" smtClean="0"/>
              <a:t>‹#›</a:t>
            </a:fld>
            <a:endParaRPr lang="en-US"/>
          </a:p>
        </p:txBody>
      </p:sp>
    </p:spTree>
    <p:extLst>
      <p:ext uri="{BB962C8B-B14F-4D97-AF65-F5344CB8AC3E}">
        <p14:creationId xmlns:p14="http://schemas.microsoft.com/office/powerpoint/2010/main" val="984788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4D1BD79-3BDB-4722-B803-116EFE2EB70B}"/>
              </a:ext>
            </a:extLst>
          </p:cNvPr>
          <p:cNvSpPr/>
          <p:nvPr userDrawn="1"/>
        </p:nvSpPr>
        <p:spPr>
          <a:xfrm>
            <a:off x="98324" y="993058"/>
            <a:ext cx="7000567" cy="5614220"/>
          </a:xfrm>
          <a:prstGeom prst="rect">
            <a:avLst/>
          </a:prstGeom>
          <a:solidFill>
            <a:schemeClr val="bg1">
              <a:alpha val="60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3C83827-B8C1-4942-8907-E453637A60F1}"/>
              </a:ext>
            </a:extLst>
          </p:cNvPr>
          <p:cNvSpPr>
            <a:spLocks noGrp="1"/>
          </p:cNvSpPr>
          <p:nvPr>
            <p:ph type="title"/>
          </p:nvPr>
        </p:nvSpPr>
        <p:spPr>
          <a:xfrm>
            <a:off x="0" y="136525"/>
            <a:ext cx="7000567" cy="1325563"/>
          </a:xfrm>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F7CF9D83-8C52-4BB9-9A9E-E6E7E68B2EE8}"/>
              </a:ext>
            </a:extLst>
          </p:cNvPr>
          <p:cNvSpPr>
            <a:spLocks noGrp="1"/>
          </p:cNvSpPr>
          <p:nvPr>
            <p:ph idx="1"/>
          </p:nvPr>
        </p:nvSpPr>
        <p:spPr>
          <a:xfrm>
            <a:off x="471949" y="1462088"/>
            <a:ext cx="6528620" cy="4714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762A39-64BC-4490-8523-EC1E90157160}"/>
              </a:ext>
            </a:extLst>
          </p:cNvPr>
          <p:cNvSpPr>
            <a:spLocks noGrp="1"/>
          </p:cNvSpPr>
          <p:nvPr>
            <p:ph type="dt" sz="half" idx="10"/>
          </p:nvPr>
        </p:nvSpPr>
        <p:spPr/>
        <p:txBody>
          <a:bodyPr/>
          <a:lstStyle/>
          <a:p>
            <a:fld id="{422A4991-47EC-4310-B63D-0BA8F4F6CB6A}" type="datetimeFigureOut">
              <a:rPr lang="en-US" smtClean="0"/>
              <a:t>6/4/2021</a:t>
            </a:fld>
            <a:endParaRPr lang="en-US"/>
          </a:p>
        </p:txBody>
      </p:sp>
      <p:sp>
        <p:nvSpPr>
          <p:cNvPr id="5" name="Footer Placeholder 4">
            <a:extLst>
              <a:ext uri="{FF2B5EF4-FFF2-40B4-BE49-F238E27FC236}">
                <a16:creationId xmlns:a16="http://schemas.microsoft.com/office/drawing/2014/main" id="{6735A673-8A17-4CF6-A4F9-292C8DDA0A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85D62E-4BF1-4325-A917-75DF2CDA549C}"/>
              </a:ext>
            </a:extLst>
          </p:cNvPr>
          <p:cNvSpPr>
            <a:spLocks noGrp="1"/>
          </p:cNvSpPr>
          <p:nvPr>
            <p:ph type="sldNum" sz="quarter" idx="12"/>
          </p:nvPr>
        </p:nvSpPr>
        <p:spPr/>
        <p:txBody>
          <a:bodyPr/>
          <a:lstStyle/>
          <a:p>
            <a:fld id="{91A3B484-DF6B-4850-AF1B-AB80B389D45E}" type="slidenum">
              <a:rPr lang="en-US" smtClean="0"/>
              <a:t>‹#›</a:t>
            </a:fld>
            <a:endParaRPr lang="en-US"/>
          </a:p>
        </p:txBody>
      </p:sp>
    </p:spTree>
    <p:extLst>
      <p:ext uri="{BB962C8B-B14F-4D97-AF65-F5344CB8AC3E}">
        <p14:creationId xmlns:p14="http://schemas.microsoft.com/office/powerpoint/2010/main" val="2858984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83827-B8C1-4942-8907-E453637A60F1}"/>
              </a:ext>
            </a:extLst>
          </p:cNvPr>
          <p:cNvSpPr>
            <a:spLocks noGrp="1"/>
          </p:cNvSpPr>
          <p:nvPr>
            <p:ph type="title"/>
          </p:nvPr>
        </p:nvSpPr>
        <p:spPr>
          <a:xfrm>
            <a:off x="0" y="136525"/>
            <a:ext cx="7000567" cy="1325563"/>
          </a:xfrm>
        </p:spPr>
        <p:txBody>
          <a:bodyPr/>
          <a:lstStyle>
            <a:lvl1pPr algn="ctr">
              <a:defRPr/>
            </a:lvl1pPr>
          </a:lstStyle>
          <a:p>
            <a:r>
              <a:rPr lang="en-US" dirty="0"/>
              <a:t>Click to edit Master title style</a:t>
            </a:r>
          </a:p>
        </p:txBody>
      </p:sp>
      <p:sp>
        <p:nvSpPr>
          <p:cNvPr id="3" name="Content Placeholder 2">
            <a:extLst>
              <a:ext uri="{FF2B5EF4-FFF2-40B4-BE49-F238E27FC236}">
                <a16:creationId xmlns:a16="http://schemas.microsoft.com/office/drawing/2014/main" id="{F7CF9D83-8C52-4BB9-9A9E-E6E7E68B2E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762A39-64BC-4490-8523-EC1E90157160}"/>
              </a:ext>
            </a:extLst>
          </p:cNvPr>
          <p:cNvSpPr>
            <a:spLocks noGrp="1"/>
          </p:cNvSpPr>
          <p:nvPr>
            <p:ph type="dt" sz="half" idx="10"/>
          </p:nvPr>
        </p:nvSpPr>
        <p:spPr/>
        <p:txBody>
          <a:bodyPr/>
          <a:lstStyle/>
          <a:p>
            <a:fld id="{422A4991-47EC-4310-B63D-0BA8F4F6CB6A}" type="datetimeFigureOut">
              <a:rPr lang="en-US" smtClean="0"/>
              <a:t>6/4/2021</a:t>
            </a:fld>
            <a:endParaRPr lang="en-US"/>
          </a:p>
        </p:txBody>
      </p:sp>
      <p:sp>
        <p:nvSpPr>
          <p:cNvPr id="5" name="Footer Placeholder 4">
            <a:extLst>
              <a:ext uri="{FF2B5EF4-FFF2-40B4-BE49-F238E27FC236}">
                <a16:creationId xmlns:a16="http://schemas.microsoft.com/office/drawing/2014/main" id="{6735A673-8A17-4CF6-A4F9-292C8DDA0A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85D62E-4BF1-4325-A917-75DF2CDA549C}"/>
              </a:ext>
            </a:extLst>
          </p:cNvPr>
          <p:cNvSpPr>
            <a:spLocks noGrp="1"/>
          </p:cNvSpPr>
          <p:nvPr>
            <p:ph type="sldNum" sz="quarter" idx="12"/>
          </p:nvPr>
        </p:nvSpPr>
        <p:spPr/>
        <p:txBody>
          <a:bodyPr/>
          <a:lstStyle/>
          <a:p>
            <a:fld id="{91A3B484-DF6B-4850-AF1B-AB80B389D45E}" type="slidenum">
              <a:rPr lang="en-US" smtClean="0"/>
              <a:t>‹#›</a:t>
            </a:fld>
            <a:endParaRPr lang="en-US"/>
          </a:p>
        </p:txBody>
      </p:sp>
    </p:spTree>
    <p:extLst>
      <p:ext uri="{BB962C8B-B14F-4D97-AF65-F5344CB8AC3E}">
        <p14:creationId xmlns:p14="http://schemas.microsoft.com/office/powerpoint/2010/main" val="714662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60C8E-49AD-4D90-83AC-18B750AD05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D06B3F-9E9D-4E27-B064-AD82F25E67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248DEA-8222-4C01-90BC-53770C942522}"/>
              </a:ext>
            </a:extLst>
          </p:cNvPr>
          <p:cNvSpPr>
            <a:spLocks noGrp="1"/>
          </p:cNvSpPr>
          <p:nvPr>
            <p:ph type="dt" sz="half" idx="10"/>
          </p:nvPr>
        </p:nvSpPr>
        <p:spPr/>
        <p:txBody>
          <a:bodyPr/>
          <a:lstStyle/>
          <a:p>
            <a:fld id="{422A4991-47EC-4310-B63D-0BA8F4F6CB6A}" type="datetimeFigureOut">
              <a:rPr lang="en-US" smtClean="0"/>
              <a:t>6/4/2021</a:t>
            </a:fld>
            <a:endParaRPr lang="en-US"/>
          </a:p>
        </p:txBody>
      </p:sp>
      <p:sp>
        <p:nvSpPr>
          <p:cNvPr id="5" name="Footer Placeholder 4">
            <a:extLst>
              <a:ext uri="{FF2B5EF4-FFF2-40B4-BE49-F238E27FC236}">
                <a16:creationId xmlns:a16="http://schemas.microsoft.com/office/drawing/2014/main" id="{C44EB49D-173C-43FC-9ABB-F3489F793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A739C2-F2D2-4C30-A7FF-498BCEB3CD6C}"/>
              </a:ext>
            </a:extLst>
          </p:cNvPr>
          <p:cNvSpPr>
            <a:spLocks noGrp="1"/>
          </p:cNvSpPr>
          <p:nvPr>
            <p:ph type="sldNum" sz="quarter" idx="12"/>
          </p:nvPr>
        </p:nvSpPr>
        <p:spPr/>
        <p:txBody>
          <a:bodyPr/>
          <a:lstStyle/>
          <a:p>
            <a:fld id="{91A3B484-DF6B-4850-AF1B-AB80B389D45E}" type="slidenum">
              <a:rPr lang="en-US" smtClean="0"/>
              <a:t>‹#›</a:t>
            </a:fld>
            <a:endParaRPr lang="en-US"/>
          </a:p>
        </p:txBody>
      </p:sp>
    </p:spTree>
    <p:extLst>
      <p:ext uri="{BB962C8B-B14F-4D97-AF65-F5344CB8AC3E}">
        <p14:creationId xmlns:p14="http://schemas.microsoft.com/office/powerpoint/2010/main" val="424231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05624-F2FB-4B1F-B197-A21B19800D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382754-612A-4003-9289-84BBE5F6DE3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5FE67C-B05D-4B7C-95E2-A80AFD94A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269629E-2FC7-4D6E-9012-F15EDB94767B}"/>
              </a:ext>
            </a:extLst>
          </p:cNvPr>
          <p:cNvSpPr>
            <a:spLocks noGrp="1"/>
          </p:cNvSpPr>
          <p:nvPr>
            <p:ph type="dt" sz="half" idx="10"/>
          </p:nvPr>
        </p:nvSpPr>
        <p:spPr/>
        <p:txBody>
          <a:bodyPr/>
          <a:lstStyle/>
          <a:p>
            <a:fld id="{422A4991-47EC-4310-B63D-0BA8F4F6CB6A}" type="datetimeFigureOut">
              <a:rPr lang="en-US" smtClean="0"/>
              <a:t>6/4/2021</a:t>
            </a:fld>
            <a:endParaRPr lang="en-US"/>
          </a:p>
        </p:txBody>
      </p:sp>
      <p:sp>
        <p:nvSpPr>
          <p:cNvPr id="6" name="Footer Placeholder 5">
            <a:extLst>
              <a:ext uri="{FF2B5EF4-FFF2-40B4-BE49-F238E27FC236}">
                <a16:creationId xmlns:a16="http://schemas.microsoft.com/office/drawing/2014/main" id="{2B6680C4-AD35-4875-84E1-081EECC121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974EC0-0669-4F93-B09B-C9FC4E40ABBF}"/>
              </a:ext>
            </a:extLst>
          </p:cNvPr>
          <p:cNvSpPr>
            <a:spLocks noGrp="1"/>
          </p:cNvSpPr>
          <p:nvPr>
            <p:ph type="sldNum" sz="quarter" idx="12"/>
          </p:nvPr>
        </p:nvSpPr>
        <p:spPr/>
        <p:txBody>
          <a:bodyPr/>
          <a:lstStyle/>
          <a:p>
            <a:fld id="{91A3B484-DF6B-4850-AF1B-AB80B389D45E}" type="slidenum">
              <a:rPr lang="en-US" smtClean="0"/>
              <a:t>‹#›</a:t>
            </a:fld>
            <a:endParaRPr lang="en-US"/>
          </a:p>
        </p:txBody>
      </p:sp>
    </p:spTree>
    <p:extLst>
      <p:ext uri="{BB962C8B-B14F-4D97-AF65-F5344CB8AC3E}">
        <p14:creationId xmlns:p14="http://schemas.microsoft.com/office/powerpoint/2010/main" val="2783812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77FD5-1D3C-4BC4-8783-551920F4A2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1DB89C-6498-4438-B47E-DB911F0B85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408B5C-921F-4101-B7A4-B4CFEB422A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53ECDD0-BA49-4E26-8395-078FFBE581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9BCD8F9-1AA0-489A-A54B-FE32BEE6B6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5AE0BC-EC4A-43EB-A3AB-B826C74CF384}"/>
              </a:ext>
            </a:extLst>
          </p:cNvPr>
          <p:cNvSpPr>
            <a:spLocks noGrp="1"/>
          </p:cNvSpPr>
          <p:nvPr>
            <p:ph type="dt" sz="half" idx="10"/>
          </p:nvPr>
        </p:nvSpPr>
        <p:spPr/>
        <p:txBody>
          <a:bodyPr/>
          <a:lstStyle/>
          <a:p>
            <a:fld id="{422A4991-47EC-4310-B63D-0BA8F4F6CB6A}" type="datetimeFigureOut">
              <a:rPr lang="en-US" smtClean="0"/>
              <a:t>6/4/2021</a:t>
            </a:fld>
            <a:endParaRPr lang="en-US"/>
          </a:p>
        </p:txBody>
      </p:sp>
      <p:sp>
        <p:nvSpPr>
          <p:cNvPr id="8" name="Footer Placeholder 7">
            <a:extLst>
              <a:ext uri="{FF2B5EF4-FFF2-40B4-BE49-F238E27FC236}">
                <a16:creationId xmlns:a16="http://schemas.microsoft.com/office/drawing/2014/main" id="{8901F397-B408-4240-BCE8-C5EA249552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F02E3FA-07C2-4464-8698-F4BED9FAE377}"/>
              </a:ext>
            </a:extLst>
          </p:cNvPr>
          <p:cNvSpPr>
            <a:spLocks noGrp="1"/>
          </p:cNvSpPr>
          <p:nvPr>
            <p:ph type="sldNum" sz="quarter" idx="12"/>
          </p:nvPr>
        </p:nvSpPr>
        <p:spPr/>
        <p:txBody>
          <a:bodyPr/>
          <a:lstStyle/>
          <a:p>
            <a:fld id="{91A3B484-DF6B-4850-AF1B-AB80B389D45E}" type="slidenum">
              <a:rPr lang="en-US" smtClean="0"/>
              <a:t>‹#›</a:t>
            </a:fld>
            <a:endParaRPr lang="en-US"/>
          </a:p>
        </p:txBody>
      </p:sp>
    </p:spTree>
    <p:extLst>
      <p:ext uri="{BB962C8B-B14F-4D97-AF65-F5344CB8AC3E}">
        <p14:creationId xmlns:p14="http://schemas.microsoft.com/office/powerpoint/2010/main" val="888672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EB858-F435-4DF8-9B3E-A934CF3BF3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A8B8D5-99B5-4B3E-9620-2D4359633DF1}"/>
              </a:ext>
            </a:extLst>
          </p:cNvPr>
          <p:cNvSpPr>
            <a:spLocks noGrp="1"/>
          </p:cNvSpPr>
          <p:nvPr>
            <p:ph type="dt" sz="half" idx="10"/>
          </p:nvPr>
        </p:nvSpPr>
        <p:spPr/>
        <p:txBody>
          <a:bodyPr/>
          <a:lstStyle/>
          <a:p>
            <a:fld id="{422A4991-47EC-4310-B63D-0BA8F4F6CB6A}" type="datetimeFigureOut">
              <a:rPr lang="en-US" smtClean="0"/>
              <a:t>6/4/2021</a:t>
            </a:fld>
            <a:endParaRPr lang="en-US"/>
          </a:p>
        </p:txBody>
      </p:sp>
      <p:sp>
        <p:nvSpPr>
          <p:cNvPr id="4" name="Footer Placeholder 3">
            <a:extLst>
              <a:ext uri="{FF2B5EF4-FFF2-40B4-BE49-F238E27FC236}">
                <a16:creationId xmlns:a16="http://schemas.microsoft.com/office/drawing/2014/main" id="{8B8684D9-E749-459C-9DEE-98584DC234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34C659-B8CF-4BD2-A63E-AF18B3617005}"/>
              </a:ext>
            </a:extLst>
          </p:cNvPr>
          <p:cNvSpPr>
            <a:spLocks noGrp="1"/>
          </p:cNvSpPr>
          <p:nvPr>
            <p:ph type="sldNum" sz="quarter" idx="12"/>
          </p:nvPr>
        </p:nvSpPr>
        <p:spPr/>
        <p:txBody>
          <a:bodyPr/>
          <a:lstStyle/>
          <a:p>
            <a:fld id="{91A3B484-DF6B-4850-AF1B-AB80B389D45E}" type="slidenum">
              <a:rPr lang="en-US" smtClean="0"/>
              <a:t>‹#›</a:t>
            </a:fld>
            <a:endParaRPr lang="en-US"/>
          </a:p>
        </p:txBody>
      </p:sp>
    </p:spTree>
    <p:extLst>
      <p:ext uri="{BB962C8B-B14F-4D97-AF65-F5344CB8AC3E}">
        <p14:creationId xmlns:p14="http://schemas.microsoft.com/office/powerpoint/2010/main" val="6894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CC7867-0704-42D2-9B33-40FB888A4A04}"/>
              </a:ext>
            </a:extLst>
          </p:cNvPr>
          <p:cNvSpPr>
            <a:spLocks noGrp="1"/>
          </p:cNvSpPr>
          <p:nvPr>
            <p:ph type="dt" sz="half" idx="10"/>
          </p:nvPr>
        </p:nvSpPr>
        <p:spPr/>
        <p:txBody>
          <a:bodyPr/>
          <a:lstStyle/>
          <a:p>
            <a:fld id="{422A4991-47EC-4310-B63D-0BA8F4F6CB6A}" type="datetimeFigureOut">
              <a:rPr lang="en-US" smtClean="0"/>
              <a:t>6/4/2021</a:t>
            </a:fld>
            <a:endParaRPr lang="en-US"/>
          </a:p>
        </p:txBody>
      </p:sp>
      <p:sp>
        <p:nvSpPr>
          <p:cNvPr id="3" name="Footer Placeholder 2">
            <a:extLst>
              <a:ext uri="{FF2B5EF4-FFF2-40B4-BE49-F238E27FC236}">
                <a16:creationId xmlns:a16="http://schemas.microsoft.com/office/drawing/2014/main" id="{57F37A80-A630-4ACF-B412-27938224907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B0BCA9-BD61-42CC-A19E-F329CEB4BF77}"/>
              </a:ext>
            </a:extLst>
          </p:cNvPr>
          <p:cNvSpPr>
            <a:spLocks noGrp="1"/>
          </p:cNvSpPr>
          <p:nvPr>
            <p:ph type="sldNum" sz="quarter" idx="12"/>
          </p:nvPr>
        </p:nvSpPr>
        <p:spPr/>
        <p:txBody>
          <a:bodyPr/>
          <a:lstStyle/>
          <a:p>
            <a:fld id="{91A3B484-DF6B-4850-AF1B-AB80B389D45E}" type="slidenum">
              <a:rPr lang="en-US" smtClean="0"/>
              <a:t>‹#›</a:t>
            </a:fld>
            <a:endParaRPr lang="en-US"/>
          </a:p>
        </p:txBody>
      </p:sp>
    </p:spTree>
    <p:extLst>
      <p:ext uri="{BB962C8B-B14F-4D97-AF65-F5344CB8AC3E}">
        <p14:creationId xmlns:p14="http://schemas.microsoft.com/office/powerpoint/2010/main" val="4268786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2786F-22B0-4FFC-B81E-E4DF45009A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2624F17-6BE6-4A27-A5F3-BB8683BB5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AA3AE5-79A0-40DF-BDE4-2217D5B4E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0743D7-4BE9-44F6-B4FF-F5E657EF8F02}"/>
              </a:ext>
            </a:extLst>
          </p:cNvPr>
          <p:cNvSpPr>
            <a:spLocks noGrp="1"/>
          </p:cNvSpPr>
          <p:nvPr>
            <p:ph type="dt" sz="half" idx="10"/>
          </p:nvPr>
        </p:nvSpPr>
        <p:spPr/>
        <p:txBody>
          <a:bodyPr/>
          <a:lstStyle/>
          <a:p>
            <a:fld id="{422A4991-47EC-4310-B63D-0BA8F4F6CB6A}" type="datetimeFigureOut">
              <a:rPr lang="en-US" smtClean="0"/>
              <a:t>6/4/2021</a:t>
            </a:fld>
            <a:endParaRPr lang="en-US"/>
          </a:p>
        </p:txBody>
      </p:sp>
      <p:sp>
        <p:nvSpPr>
          <p:cNvPr id="6" name="Footer Placeholder 5">
            <a:extLst>
              <a:ext uri="{FF2B5EF4-FFF2-40B4-BE49-F238E27FC236}">
                <a16:creationId xmlns:a16="http://schemas.microsoft.com/office/drawing/2014/main" id="{9D2B6999-3786-4525-A360-9B22361B3C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57C001-ABC0-4F0C-AB6A-48F9589AB85B}"/>
              </a:ext>
            </a:extLst>
          </p:cNvPr>
          <p:cNvSpPr>
            <a:spLocks noGrp="1"/>
          </p:cNvSpPr>
          <p:nvPr>
            <p:ph type="sldNum" sz="quarter" idx="12"/>
          </p:nvPr>
        </p:nvSpPr>
        <p:spPr/>
        <p:txBody>
          <a:bodyPr/>
          <a:lstStyle/>
          <a:p>
            <a:fld id="{91A3B484-DF6B-4850-AF1B-AB80B389D45E}" type="slidenum">
              <a:rPr lang="en-US" smtClean="0"/>
              <a:t>‹#›</a:t>
            </a:fld>
            <a:endParaRPr lang="en-US"/>
          </a:p>
        </p:txBody>
      </p:sp>
    </p:spTree>
    <p:extLst>
      <p:ext uri="{BB962C8B-B14F-4D97-AF65-F5344CB8AC3E}">
        <p14:creationId xmlns:p14="http://schemas.microsoft.com/office/powerpoint/2010/main" val="4091777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ABD9186B-F0D4-4A0B-837F-ED0776287E1B}"/>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Shape&#10;&#10;Description automatically generated">
            <a:extLst>
              <a:ext uri="{FF2B5EF4-FFF2-40B4-BE49-F238E27FC236}">
                <a16:creationId xmlns:a16="http://schemas.microsoft.com/office/drawing/2014/main" id="{1C5A2B4E-ECEC-40E1-B374-7F8A89459EC0}"/>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94328" y="0"/>
            <a:ext cx="13381464" cy="6858000"/>
          </a:xfrm>
          <a:prstGeom prst="rect">
            <a:avLst/>
          </a:prstGeom>
        </p:spPr>
      </p:pic>
      <p:sp>
        <p:nvSpPr>
          <p:cNvPr id="2" name="Title Placeholder 1">
            <a:extLst>
              <a:ext uri="{FF2B5EF4-FFF2-40B4-BE49-F238E27FC236}">
                <a16:creationId xmlns:a16="http://schemas.microsoft.com/office/drawing/2014/main" id="{0596A0A5-5187-4F57-8DEB-0CC0E22FAB75}"/>
              </a:ext>
            </a:extLst>
          </p:cNvPr>
          <p:cNvSpPr>
            <a:spLocks noGrp="1"/>
          </p:cNvSpPr>
          <p:nvPr>
            <p:ph type="title"/>
          </p:nvPr>
        </p:nvSpPr>
        <p:spPr>
          <a:xfrm>
            <a:off x="503903" y="136525"/>
            <a:ext cx="6339349"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52517B9-58A7-4D44-A59C-A68CAE5BA021}"/>
              </a:ext>
            </a:extLst>
          </p:cNvPr>
          <p:cNvSpPr>
            <a:spLocks noGrp="1"/>
          </p:cNvSpPr>
          <p:nvPr>
            <p:ph type="body" idx="1"/>
          </p:nvPr>
        </p:nvSpPr>
        <p:spPr>
          <a:xfrm>
            <a:off x="661219" y="1825625"/>
            <a:ext cx="6339349"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B17DCB6-775A-4580-BD1D-6D5314477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2A4991-47EC-4310-B63D-0BA8F4F6CB6A}" type="datetimeFigureOut">
              <a:rPr lang="en-US" smtClean="0"/>
              <a:t>6/4/2021</a:t>
            </a:fld>
            <a:endParaRPr lang="en-US"/>
          </a:p>
        </p:txBody>
      </p:sp>
      <p:sp>
        <p:nvSpPr>
          <p:cNvPr id="5" name="Footer Placeholder 4">
            <a:extLst>
              <a:ext uri="{FF2B5EF4-FFF2-40B4-BE49-F238E27FC236}">
                <a16:creationId xmlns:a16="http://schemas.microsoft.com/office/drawing/2014/main" id="{3BE060AC-6726-438E-8AD8-3355BCEEDE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6263E1-EEF9-408B-80F7-AFFE3785D15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A3B484-DF6B-4850-AF1B-AB80B389D45E}" type="slidenum">
              <a:rPr lang="en-US" smtClean="0"/>
              <a:t>‹#›</a:t>
            </a:fld>
            <a:endParaRPr lang="en-US"/>
          </a:p>
        </p:txBody>
      </p:sp>
    </p:spTree>
    <p:extLst>
      <p:ext uri="{BB962C8B-B14F-4D97-AF65-F5344CB8AC3E}">
        <p14:creationId xmlns:p14="http://schemas.microsoft.com/office/powerpoint/2010/main" val="3329887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6000" b="1" kern="1200">
          <a:solidFill>
            <a:schemeClr val="bg1"/>
          </a:solidFill>
          <a:effectLst>
            <a:glow rad="127000">
              <a:schemeClr val="tx1"/>
            </a:glow>
          </a:effectLst>
          <a:latin typeface="Arial Narrow" panose="020B060602020203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tx1"/>
          </a:solidFill>
          <a:effectLst>
            <a:glow rad="127000">
              <a:schemeClr val="bg1"/>
            </a:glo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27000">
              <a:schemeClr val="bg1"/>
            </a:glo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27000">
              <a:schemeClr val="bg1"/>
            </a:glo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27000">
              <a:schemeClr val="bg1"/>
            </a:glo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27000">
              <a:schemeClr val="bg1"/>
            </a:glo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6.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48D3985-87EA-4ACC-AC43-D0A16ADAF48B}"/>
              </a:ext>
            </a:extLst>
          </p:cNvPr>
          <p:cNvSpPr>
            <a:spLocks noGrp="1"/>
          </p:cNvSpPr>
          <p:nvPr>
            <p:ph type="title"/>
          </p:nvPr>
        </p:nvSpPr>
        <p:spPr>
          <a:xfrm>
            <a:off x="0" y="136525"/>
            <a:ext cx="7000567" cy="5979140"/>
          </a:xfrm>
        </p:spPr>
        <p:txBody>
          <a:bodyPr/>
          <a:lstStyle/>
          <a:p>
            <a:pPr algn="ctr"/>
            <a:r>
              <a:rPr lang="en-US" dirty="0">
                <a:latin typeface="Arial Black" panose="020B0A04020102020204" pitchFamily="34" charset="0"/>
              </a:rPr>
              <a:t>HOW TO AVOID DISASTER</a:t>
            </a:r>
          </a:p>
        </p:txBody>
      </p:sp>
      <p:pic>
        <p:nvPicPr>
          <p:cNvPr id="5" name="Picture 4" descr="Graphical user interface&#10;&#10;Description automatically generated with low confidence">
            <a:extLst>
              <a:ext uri="{FF2B5EF4-FFF2-40B4-BE49-F238E27FC236}">
                <a16:creationId xmlns:a16="http://schemas.microsoft.com/office/drawing/2014/main" id="{E0D8A22D-43CF-4D67-BA28-4349C3723BDB}"/>
              </a:ext>
            </a:extLst>
          </p:cNvPr>
          <p:cNvPicPr>
            <a:picLocks noChangeAspect="1"/>
          </p:cNvPicPr>
          <p:nvPr/>
        </p:nvPicPr>
        <p:blipFill rotWithShape="1">
          <a:blip r:embed="rId3">
            <a:extLst>
              <a:ext uri="{28A0092B-C50C-407E-A947-70E740481C1C}">
                <a14:useLocalDpi xmlns:a14="http://schemas.microsoft.com/office/drawing/2010/main" val="0"/>
              </a:ext>
            </a:extLst>
          </a:blip>
          <a:srcRect l="61820" t="12725" r="10399" b="15225"/>
          <a:stretch/>
        </p:blipFill>
        <p:spPr>
          <a:xfrm>
            <a:off x="7433379" y="867697"/>
            <a:ext cx="3662452" cy="4867940"/>
          </a:xfrm>
          <a:prstGeom prst="rect">
            <a:avLst/>
          </a:prstGeom>
        </p:spPr>
      </p:pic>
      <p:grpSp>
        <p:nvGrpSpPr>
          <p:cNvPr id="4" name="Group 3">
            <a:extLst>
              <a:ext uri="{FF2B5EF4-FFF2-40B4-BE49-F238E27FC236}">
                <a16:creationId xmlns:a16="http://schemas.microsoft.com/office/drawing/2014/main" id="{D622B12C-F27B-4C60-A79F-42C00BD4CACA}"/>
              </a:ext>
            </a:extLst>
          </p:cNvPr>
          <p:cNvGrpSpPr/>
          <p:nvPr/>
        </p:nvGrpSpPr>
        <p:grpSpPr>
          <a:xfrm>
            <a:off x="639883" y="4662022"/>
            <a:ext cx="2336800" cy="1086830"/>
            <a:chOff x="1109440" y="4807343"/>
            <a:chExt cx="2336800" cy="1086830"/>
          </a:xfrm>
          <a:effectLst>
            <a:glow rad="127000">
              <a:schemeClr val="tx1"/>
            </a:glow>
          </a:effectLst>
        </p:grpSpPr>
        <p:sp>
          <p:nvSpPr>
            <p:cNvPr id="6" name="Oval 5">
              <a:extLst>
                <a:ext uri="{FF2B5EF4-FFF2-40B4-BE49-F238E27FC236}">
                  <a16:creationId xmlns:a16="http://schemas.microsoft.com/office/drawing/2014/main" id="{BD5D4067-1733-4956-85BA-455ED3966D77}"/>
                </a:ext>
              </a:extLst>
            </p:cNvPr>
            <p:cNvSpPr/>
            <p:nvPr/>
          </p:nvSpPr>
          <p:spPr>
            <a:xfrm>
              <a:off x="1121797" y="4824198"/>
              <a:ext cx="1052992" cy="10699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5">
              <a:extLst>
                <a:ext uri="{FF2B5EF4-FFF2-40B4-BE49-F238E27FC236}">
                  <a16:creationId xmlns:a16="http://schemas.microsoft.com/office/drawing/2014/main" id="{5A92C37E-2290-41F5-91E5-F40327D56A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1109440" y="4807343"/>
              <a:ext cx="2336800" cy="1069975"/>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71842" dir="2700000" algn="ctr" rotWithShape="0">
                      <a:schemeClr val="bg2"/>
                    </a:outerShdw>
                  </a:effectLst>
                </a14:hiddenEffects>
              </a:ext>
            </a:extLst>
          </p:spPr>
        </p:pic>
      </p:grpSp>
    </p:spTree>
    <p:extLst>
      <p:ext uri="{BB962C8B-B14F-4D97-AF65-F5344CB8AC3E}">
        <p14:creationId xmlns:p14="http://schemas.microsoft.com/office/powerpoint/2010/main" val="338428503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D140093-1350-4A93-B9AE-5CDEC7AEAA44}"/>
              </a:ext>
            </a:extLst>
          </p:cNvPr>
          <p:cNvGrpSpPr/>
          <p:nvPr/>
        </p:nvGrpSpPr>
        <p:grpSpPr>
          <a:xfrm>
            <a:off x="7472516" y="896301"/>
            <a:ext cx="3568864" cy="5493069"/>
            <a:chOff x="7472516" y="896301"/>
            <a:chExt cx="3568864" cy="5493069"/>
          </a:xfrm>
        </p:grpSpPr>
        <p:pic>
          <p:nvPicPr>
            <p:cNvPr id="8" name="Picture 7" descr="A picture containing map&#10;&#10;Description automatically generated">
              <a:extLst>
                <a:ext uri="{FF2B5EF4-FFF2-40B4-BE49-F238E27FC236}">
                  <a16:creationId xmlns:a16="http://schemas.microsoft.com/office/drawing/2014/main" id="{31C3DB90-F31B-49DC-9082-AE8669F1E0A3}"/>
                </a:ext>
              </a:extLst>
            </p:cNvPr>
            <p:cNvPicPr>
              <a:picLocks noChangeAspect="1"/>
            </p:cNvPicPr>
            <p:nvPr/>
          </p:nvPicPr>
          <p:blipFill rotWithShape="1">
            <a:blip r:embed="rId3">
              <a:extLst>
                <a:ext uri="{28A0092B-C50C-407E-A947-70E740481C1C}">
                  <a14:useLocalDpi xmlns:a14="http://schemas.microsoft.com/office/drawing/2010/main" val="0"/>
                </a:ext>
              </a:extLst>
            </a:blip>
            <a:srcRect l="26179" t="26886" r="-73" b="-9448"/>
            <a:stretch/>
          </p:blipFill>
          <p:spPr>
            <a:xfrm>
              <a:off x="7472516" y="896301"/>
              <a:ext cx="3568864" cy="5493069"/>
            </a:xfrm>
            <a:prstGeom prst="rect">
              <a:avLst/>
            </a:prstGeom>
          </p:spPr>
        </p:pic>
        <p:sp>
          <p:nvSpPr>
            <p:cNvPr id="9" name="Oval 8">
              <a:extLst>
                <a:ext uri="{FF2B5EF4-FFF2-40B4-BE49-F238E27FC236}">
                  <a16:creationId xmlns:a16="http://schemas.microsoft.com/office/drawing/2014/main" id="{A1D2427F-23F4-4005-8FFF-DF61EA7CE929}"/>
                </a:ext>
              </a:extLst>
            </p:cNvPr>
            <p:cNvSpPr/>
            <p:nvPr/>
          </p:nvSpPr>
          <p:spPr>
            <a:xfrm>
              <a:off x="7972090" y="3312095"/>
              <a:ext cx="180754" cy="180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6519F35-F2DF-46A8-AEA4-7A34FE03ECFF}"/>
                </a:ext>
              </a:extLst>
            </p:cNvPr>
            <p:cNvSpPr/>
            <p:nvPr/>
          </p:nvSpPr>
          <p:spPr>
            <a:xfrm>
              <a:off x="8622040" y="3429000"/>
              <a:ext cx="180754" cy="180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B9E3698-E64D-43BA-8190-CA5DF4B1D354}"/>
                </a:ext>
              </a:extLst>
            </p:cNvPr>
            <p:cNvSpPr txBox="1"/>
            <p:nvPr/>
          </p:nvSpPr>
          <p:spPr>
            <a:xfrm>
              <a:off x="7669151" y="2793712"/>
              <a:ext cx="2009553" cy="584775"/>
            </a:xfrm>
            <a:prstGeom prst="rect">
              <a:avLst/>
            </a:prstGeom>
            <a:noFill/>
          </p:spPr>
          <p:txBody>
            <a:bodyPr wrap="square" rtlCol="0">
              <a:spAutoFit/>
            </a:bodyPr>
            <a:lstStyle/>
            <a:p>
              <a:r>
                <a:rPr lang="en-US" sz="3200" b="1" dirty="0"/>
                <a:t>BETHEL</a:t>
              </a:r>
            </a:p>
          </p:txBody>
        </p:sp>
        <p:sp>
          <p:nvSpPr>
            <p:cNvPr id="12" name="TextBox 11">
              <a:extLst>
                <a:ext uri="{FF2B5EF4-FFF2-40B4-BE49-F238E27FC236}">
                  <a16:creationId xmlns:a16="http://schemas.microsoft.com/office/drawing/2014/main" id="{30584B5B-0E1A-45B8-9BAA-ECA73C632B43}"/>
                </a:ext>
              </a:extLst>
            </p:cNvPr>
            <p:cNvSpPr txBox="1"/>
            <p:nvPr/>
          </p:nvSpPr>
          <p:spPr>
            <a:xfrm>
              <a:off x="8870562" y="3187126"/>
              <a:ext cx="2009553" cy="584775"/>
            </a:xfrm>
            <a:prstGeom prst="rect">
              <a:avLst/>
            </a:prstGeom>
            <a:noFill/>
          </p:spPr>
          <p:txBody>
            <a:bodyPr wrap="square" rtlCol="0">
              <a:spAutoFit/>
            </a:bodyPr>
            <a:lstStyle/>
            <a:p>
              <a:r>
                <a:rPr lang="en-US" sz="3200" b="1" dirty="0"/>
                <a:t>GILGAL</a:t>
              </a:r>
            </a:p>
          </p:txBody>
        </p:sp>
        <p:sp>
          <p:nvSpPr>
            <p:cNvPr id="13" name="Oval 12">
              <a:extLst>
                <a:ext uri="{FF2B5EF4-FFF2-40B4-BE49-F238E27FC236}">
                  <a16:creationId xmlns:a16="http://schemas.microsoft.com/office/drawing/2014/main" id="{0D480064-B451-4A7E-9A83-F66CED6EC5C3}"/>
                </a:ext>
              </a:extLst>
            </p:cNvPr>
            <p:cNvSpPr/>
            <p:nvPr/>
          </p:nvSpPr>
          <p:spPr>
            <a:xfrm>
              <a:off x="7806690" y="4480560"/>
              <a:ext cx="137160" cy="160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A872FAB-F250-4548-89B2-880945F58B42}"/>
                </a:ext>
              </a:extLst>
            </p:cNvPr>
            <p:cNvSpPr txBox="1"/>
            <p:nvPr/>
          </p:nvSpPr>
          <p:spPr>
            <a:xfrm>
              <a:off x="7640910" y="4658285"/>
              <a:ext cx="2009553" cy="584775"/>
            </a:xfrm>
            <a:prstGeom prst="rect">
              <a:avLst/>
            </a:prstGeom>
            <a:noFill/>
          </p:spPr>
          <p:txBody>
            <a:bodyPr wrap="square" rtlCol="0">
              <a:spAutoFit/>
            </a:bodyPr>
            <a:lstStyle/>
            <a:p>
              <a:r>
                <a:rPr lang="en-US" sz="3200" b="1" dirty="0"/>
                <a:t>Beersheba</a:t>
              </a:r>
            </a:p>
          </p:txBody>
        </p:sp>
      </p:grpSp>
      <p:pic>
        <p:nvPicPr>
          <p:cNvPr id="14" name="Picture 13" descr="A picture containing tool, broom, wall&#10;&#10;Description automatically generated">
            <a:extLst>
              <a:ext uri="{FF2B5EF4-FFF2-40B4-BE49-F238E27FC236}">
                <a16:creationId xmlns:a16="http://schemas.microsoft.com/office/drawing/2014/main" id="{1BAAC2AA-BD93-4975-A95A-430093C0D755}"/>
              </a:ext>
            </a:extLst>
          </p:cNvPr>
          <p:cNvPicPr>
            <a:picLocks noChangeAspect="1"/>
          </p:cNvPicPr>
          <p:nvPr/>
        </p:nvPicPr>
        <p:blipFill rotWithShape="1">
          <a:blip r:embed="rId4">
            <a:extLst>
              <a:ext uri="{28A0092B-C50C-407E-A947-70E740481C1C}">
                <a14:useLocalDpi xmlns:a14="http://schemas.microsoft.com/office/drawing/2010/main" val="0"/>
              </a:ext>
            </a:extLst>
          </a:blip>
          <a:srcRect l="19083" t="4229" r="19801" b="419"/>
          <a:stretch/>
        </p:blipFill>
        <p:spPr>
          <a:xfrm>
            <a:off x="7444275" y="896301"/>
            <a:ext cx="3568865" cy="4852990"/>
          </a:xfrm>
          <a:prstGeom prst="rect">
            <a:avLst/>
          </a:prstGeom>
        </p:spPr>
      </p:pic>
      <p:sp>
        <p:nvSpPr>
          <p:cNvPr id="2" name="Title 1">
            <a:extLst>
              <a:ext uri="{FF2B5EF4-FFF2-40B4-BE49-F238E27FC236}">
                <a16:creationId xmlns:a16="http://schemas.microsoft.com/office/drawing/2014/main" id="{40117D56-4A38-44AE-83CF-7C5E75553FE8}"/>
              </a:ext>
            </a:extLst>
          </p:cNvPr>
          <p:cNvSpPr>
            <a:spLocks noGrp="1"/>
          </p:cNvSpPr>
          <p:nvPr>
            <p:ph type="title"/>
          </p:nvPr>
        </p:nvSpPr>
        <p:spPr/>
        <p:txBody>
          <a:bodyPr/>
          <a:lstStyle/>
          <a:p>
            <a:r>
              <a:rPr lang="en-US" u="sng" dirty="0"/>
              <a:t>Seek</a:t>
            </a:r>
            <a:r>
              <a:rPr lang="en-US" dirty="0"/>
              <a:t> the </a:t>
            </a:r>
            <a:r>
              <a:rPr lang="en-US" u="sng" dirty="0"/>
              <a:t>Lord</a:t>
            </a:r>
            <a:r>
              <a:rPr lang="en-US" dirty="0"/>
              <a:t> 5:4-6</a:t>
            </a:r>
          </a:p>
        </p:txBody>
      </p:sp>
      <p:sp>
        <p:nvSpPr>
          <p:cNvPr id="3" name="Content Placeholder 2">
            <a:extLst>
              <a:ext uri="{FF2B5EF4-FFF2-40B4-BE49-F238E27FC236}">
                <a16:creationId xmlns:a16="http://schemas.microsoft.com/office/drawing/2014/main" id="{231A8336-7BA1-4588-A471-68174E7272A8}"/>
              </a:ext>
            </a:extLst>
          </p:cNvPr>
          <p:cNvSpPr>
            <a:spLocks noGrp="1"/>
          </p:cNvSpPr>
          <p:nvPr>
            <p:ph idx="1"/>
          </p:nvPr>
        </p:nvSpPr>
        <p:spPr>
          <a:xfrm>
            <a:off x="471949" y="1462088"/>
            <a:ext cx="6329965" cy="4714875"/>
          </a:xfrm>
        </p:spPr>
        <p:txBody>
          <a:bodyPr/>
          <a:lstStyle/>
          <a:p>
            <a:r>
              <a:rPr lang="en-US" dirty="0">
                <a:solidFill>
                  <a:schemeClr val="accent1">
                    <a:lumMod val="75000"/>
                  </a:schemeClr>
                </a:solidFill>
              </a:rPr>
              <a:t>SEEK HIM WHO </a:t>
            </a:r>
            <a:r>
              <a:rPr lang="en-US" dirty="0">
                <a:solidFill>
                  <a:srgbClr val="C00000"/>
                </a:solidFill>
              </a:rPr>
              <a:t>SWEEPS</a:t>
            </a:r>
          </a:p>
          <a:p>
            <a:pPr algn="l" rtl="0"/>
            <a:r>
              <a:rPr lang="en-US" i="0" u="none" strike="noStrike" baseline="0" dirty="0"/>
              <a:t> </a:t>
            </a:r>
            <a:r>
              <a:rPr lang="en-US" i="0" u="none" strike="noStrike" baseline="30000" dirty="0"/>
              <a:t>6</a:t>
            </a:r>
            <a:r>
              <a:rPr lang="en-US" i="0" u="none" strike="noStrike" baseline="0" dirty="0"/>
              <a:t> </a:t>
            </a:r>
            <a:r>
              <a:rPr lang="en-US" i="0" u="none" strike="noStrike" baseline="0" dirty="0">
                <a:solidFill>
                  <a:srgbClr val="C00000"/>
                </a:solidFill>
              </a:rPr>
              <a:t>Seek the LORD </a:t>
            </a:r>
            <a:r>
              <a:rPr lang="en-US" i="0" u="none" strike="noStrike" baseline="0" dirty="0"/>
              <a:t>and live, </a:t>
            </a:r>
            <a:r>
              <a:rPr lang="en-US" i="0" u="none" strike="noStrike" baseline="0" dirty="0">
                <a:solidFill>
                  <a:srgbClr val="C00000"/>
                </a:solidFill>
              </a:rPr>
              <a:t>or he will sweep </a:t>
            </a:r>
            <a:r>
              <a:rPr lang="en-US" i="0" u="none" strike="noStrike" baseline="0" dirty="0"/>
              <a:t>through the house of Joseph like a fire; it will devour, and Bethel will have no one to quench it.</a:t>
            </a:r>
          </a:p>
          <a:p>
            <a:endParaRPr lang="en-US" dirty="0"/>
          </a:p>
        </p:txBody>
      </p:sp>
      <p:pic>
        <p:nvPicPr>
          <p:cNvPr id="7" name="Picture 6" descr="Shape, background pattern&#10;&#10;Description automatically generated">
            <a:extLst>
              <a:ext uri="{FF2B5EF4-FFF2-40B4-BE49-F238E27FC236}">
                <a16:creationId xmlns:a16="http://schemas.microsoft.com/office/drawing/2014/main" id="{472833C9-2A80-4D3A-8701-CE5EEBF6014A}"/>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19520"/>
          <a:stretch/>
        </p:blipFill>
        <p:spPr>
          <a:xfrm>
            <a:off x="8076597" y="896301"/>
            <a:ext cx="2936543" cy="4560569"/>
          </a:xfrm>
          <a:prstGeom prst="rect">
            <a:avLst/>
          </a:prstGeom>
        </p:spPr>
      </p:pic>
      <p:pic>
        <p:nvPicPr>
          <p:cNvPr id="6" name="Picture 5" descr="A picture containing outdoor, ground, grass, broom&#10;&#10;Description automatically generated">
            <a:extLst>
              <a:ext uri="{FF2B5EF4-FFF2-40B4-BE49-F238E27FC236}">
                <a16:creationId xmlns:a16="http://schemas.microsoft.com/office/drawing/2014/main" id="{7E4D440E-2EC0-471D-AFED-8EB8828F2B89}"/>
              </a:ext>
            </a:extLst>
          </p:cNvPr>
          <p:cNvPicPr>
            <a:picLocks noChangeAspect="1"/>
          </p:cNvPicPr>
          <p:nvPr/>
        </p:nvPicPr>
        <p:blipFill rotWithShape="1">
          <a:blip r:embed="rId6">
            <a:extLst>
              <a:ext uri="{28A0092B-C50C-407E-A947-70E740481C1C}">
                <a14:useLocalDpi xmlns:a14="http://schemas.microsoft.com/office/drawing/2010/main" val="0"/>
              </a:ext>
            </a:extLst>
          </a:blip>
          <a:srcRect l="24235" r="43575" b="22118"/>
          <a:stretch/>
        </p:blipFill>
        <p:spPr>
          <a:xfrm>
            <a:off x="7444275" y="863742"/>
            <a:ext cx="3597105" cy="4885549"/>
          </a:xfrm>
          <a:prstGeom prst="rect">
            <a:avLst/>
          </a:prstGeom>
        </p:spPr>
      </p:pic>
    </p:spTree>
    <p:extLst>
      <p:ext uri="{BB962C8B-B14F-4D97-AF65-F5344CB8AC3E}">
        <p14:creationId xmlns:p14="http://schemas.microsoft.com/office/powerpoint/2010/main" val="178380535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5D140093-1350-4A93-B9AE-5CDEC7AEAA44}"/>
              </a:ext>
            </a:extLst>
          </p:cNvPr>
          <p:cNvGrpSpPr/>
          <p:nvPr/>
        </p:nvGrpSpPr>
        <p:grpSpPr>
          <a:xfrm>
            <a:off x="7472516" y="896301"/>
            <a:ext cx="3568864" cy="5493069"/>
            <a:chOff x="7472516" y="896301"/>
            <a:chExt cx="3568864" cy="5493069"/>
          </a:xfrm>
        </p:grpSpPr>
        <p:pic>
          <p:nvPicPr>
            <p:cNvPr id="8" name="Picture 7" descr="A picture containing map&#10;&#10;Description automatically generated">
              <a:extLst>
                <a:ext uri="{FF2B5EF4-FFF2-40B4-BE49-F238E27FC236}">
                  <a16:creationId xmlns:a16="http://schemas.microsoft.com/office/drawing/2014/main" id="{31C3DB90-F31B-49DC-9082-AE8669F1E0A3}"/>
                </a:ext>
              </a:extLst>
            </p:cNvPr>
            <p:cNvPicPr>
              <a:picLocks noChangeAspect="1"/>
            </p:cNvPicPr>
            <p:nvPr/>
          </p:nvPicPr>
          <p:blipFill rotWithShape="1">
            <a:blip r:embed="rId3">
              <a:extLst>
                <a:ext uri="{28A0092B-C50C-407E-A947-70E740481C1C}">
                  <a14:useLocalDpi xmlns:a14="http://schemas.microsoft.com/office/drawing/2010/main" val="0"/>
                </a:ext>
              </a:extLst>
            </a:blip>
            <a:srcRect l="26179" t="26886" r="-73" b="-9448"/>
            <a:stretch/>
          </p:blipFill>
          <p:spPr>
            <a:xfrm>
              <a:off x="7472516" y="896301"/>
              <a:ext cx="3568864" cy="5493069"/>
            </a:xfrm>
            <a:prstGeom prst="rect">
              <a:avLst/>
            </a:prstGeom>
          </p:spPr>
        </p:pic>
        <p:sp>
          <p:nvSpPr>
            <p:cNvPr id="9" name="Oval 8">
              <a:extLst>
                <a:ext uri="{FF2B5EF4-FFF2-40B4-BE49-F238E27FC236}">
                  <a16:creationId xmlns:a16="http://schemas.microsoft.com/office/drawing/2014/main" id="{A1D2427F-23F4-4005-8FFF-DF61EA7CE929}"/>
                </a:ext>
              </a:extLst>
            </p:cNvPr>
            <p:cNvSpPr/>
            <p:nvPr/>
          </p:nvSpPr>
          <p:spPr>
            <a:xfrm>
              <a:off x="7972090" y="3312095"/>
              <a:ext cx="180754" cy="180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6519F35-F2DF-46A8-AEA4-7A34FE03ECFF}"/>
                </a:ext>
              </a:extLst>
            </p:cNvPr>
            <p:cNvSpPr/>
            <p:nvPr/>
          </p:nvSpPr>
          <p:spPr>
            <a:xfrm>
              <a:off x="8622040" y="3429000"/>
              <a:ext cx="180754" cy="180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B9E3698-E64D-43BA-8190-CA5DF4B1D354}"/>
                </a:ext>
              </a:extLst>
            </p:cNvPr>
            <p:cNvSpPr txBox="1"/>
            <p:nvPr/>
          </p:nvSpPr>
          <p:spPr>
            <a:xfrm>
              <a:off x="7669151" y="2793712"/>
              <a:ext cx="2009553" cy="584775"/>
            </a:xfrm>
            <a:prstGeom prst="rect">
              <a:avLst/>
            </a:prstGeom>
            <a:noFill/>
          </p:spPr>
          <p:txBody>
            <a:bodyPr wrap="square" rtlCol="0">
              <a:spAutoFit/>
            </a:bodyPr>
            <a:lstStyle/>
            <a:p>
              <a:r>
                <a:rPr lang="en-US" sz="3200" b="1" dirty="0"/>
                <a:t>BETHEL</a:t>
              </a:r>
            </a:p>
          </p:txBody>
        </p:sp>
        <p:sp>
          <p:nvSpPr>
            <p:cNvPr id="12" name="TextBox 11">
              <a:extLst>
                <a:ext uri="{FF2B5EF4-FFF2-40B4-BE49-F238E27FC236}">
                  <a16:creationId xmlns:a16="http://schemas.microsoft.com/office/drawing/2014/main" id="{30584B5B-0E1A-45B8-9BAA-ECA73C632B43}"/>
                </a:ext>
              </a:extLst>
            </p:cNvPr>
            <p:cNvSpPr txBox="1"/>
            <p:nvPr/>
          </p:nvSpPr>
          <p:spPr>
            <a:xfrm>
              <a:off x="8870562" y="3187126"/>
              <a:ext cx="2009553" cy="584775"/>
            </a:xfrm>
            <a:prstGeom prst="rect">
              <a:avLst/>
            </a:prstGeom>
            <a:noFill/>
          </p:spPr>
          <p:txBody>
            <a:bodyPr wrap="square" rtlCol="0">
              <a:spAutoFit/>
            </a:bodyPr>
            <a:lstStyle/>
            <a:p>
              <a:r>
                <a:rPr lang="en-US" sz="3200" b="1" dirty="0"/>
                <a:t>GILGAL</a:t>
              </a:r>
            </a:p>
          </p:txBody>
        </p:sp>
        <p:sp>
          <p:nvSpPr>
            <p:cNvPr id="13" name="Oval 12">
              <a:extLst>
                <a:ext uri="{FF2B5EF4-FFF2-40B4-BE49-F238E27FC236}">
                  <a16:creationId xmlns:a16="http://schemas.microsoft.com/office/drawing/2014/main" id="{0D480064-B451-4A7E-9A83-F66CED6EC5C3}"/>
                </a:ext>
              </a:extLst>
            </p:cNvPr>
            <p:cNvSpPr/>
            <p:nvPr/>
          </p:nvSpPr>
          <p:spPr>
            <a:xfrm>
              <a:off x="7806690" y="4480560"/>
              <a:ext cx="137160" cy="160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A872FAB-F250-4548-89B2-880945F58B42}"/>
                </a:ext>
              </a:extLst>
            </p:cNvPr>
            <p:cNvSpPr txBox="1"/>
            <p:nvPr/>
          </p:nvSpPr>
          <p:spPr>
            <a:xfrm>
              <a:off x="7640910" y="4658285"/>
              <a:ext cx="2009553" cy="584775"/>
            </a:xfrm>
            <a:prstGeom prst="rect">
              <a:avLst/>
            </a:prstGeom>
            <a:noFill/>
          </p:spPr>
          <p:txBody>
            <a:bodyPr wrap="square" rtlCol="0">
              <a:spAutoFit/>
            </a:bodyPr>
            <a:lstStyle/>
            <a:p>
              <a:r>
                <a:rPr lang="en-US" sz="3200" b="1" dirty="0"/>
                <a:t>Beersheba</a:t>
              </a:r>
            </a:p>
          </p:txBody>
        </p:sp>
      </p:grpSp>
      <p:pic>
        <p:nvPicPr>
          <p:cNvPr id="14" name="Picture 13" descr="A picture containing tool, broom, wall&#10;&#10;Description automatically generated">
            <a:extLst>
              <a:ext uri="{FF2B5EF4-FFF2-40B4-BE49-F238E27FC236}">
                <a16:creationId xmlns:a16="http://schemas.microsoft.com/office/drawing/2014/main" id="{1BAAC2AA-BD93-4975-A95A-430093C0D755}"/>
              </a:ext>
            </a:extLst>
          </p:cNvPr>
          <p:cNvPicPr>
            <a:picLocks noChangeAspect="1"/>
          </p:cNvPicPr>
          <p:nvPr/>
        </p:nvPicPr>
        <p:blipFill rotWithShape="1">
          <a:blip r:embed="rId4">
            <a:extLst>
              <a:ext uri="{28A0092B-C50C-407E-A947-70E740481C1C}">
                <a14:useLocalDpi xmlns:a14="http://schemas.microsoft.com/office/drawing/2010/main" val="0"/>
              </a:ext>
            </a:extLst>
          </a:blip>
          <a:srcRect l="19083" t="4229" r="19801" b="419"/>
          <a:stretch/>
        </p:blipFill>
        <p:spPr>
          <a:xfrm>
            <a:off x="7444275" y="896301"/>
            <a:ext cx="3568865" cy="4852990"/>
          </a:xfrm>
          <a:prstGeom prst="rect">
            <a:avLst/>
          </a:prstGeom>
        </p:spPr>
      </p:pic>
      <p:sp>
        <p:nvSpPr>
          <p:cNvPr id="2" name="Title 1">
            <a:extLst>
              <a:ext uri="{FF2B5EF4-FFF2-40B4-BE49-F238E27FC236}">
                <a16:creationId xmlns:a16="http://schemas.microsoft.com/office/drawing/2014/main" id="{40117D56-4A38-44AE-83CF-7C5E75553FE8}"/>
              </a:ext>
            </a:extLst>
          </p:cNvPr>
          <p:cNvSpPr>
            <a:spLocks noGrp="1"/>
          </p:cNvSpPr>
          <p:nvPr>
            <p:ph type="title"/>
          </p:nvPr>
        </p:nvSpPr>
        <p:spPr/>
        <p:txBody>
          <a:bodyPr/>
          <a:lstStyle/>
          <a:p>
            <a:r>
              <a:rPr lang="en-US" u="sng" dirty="0"/>
              <a:t>Seek</a:t>
            </a:r>
            <a:r>
              <a:rPr lang="en-US" dirty="0"/>
              <a:t> the </a:t>
            </a:r>
            <a:r>
              <a:rPr lang="en-US" u="sng" dirty="0"/>
              <a:t>Lord</a:t>
            </a:r>
            <a:r>
              <a:rPr lang="en-US" dirty="0"/>
              <a:t> 5:4-6</a:t>
            </a:r>
          </a:p>
        </p:txBody>
      </p:sp>
      <p:sp>
        <p:nvSpPr>
          <p:cNvPr id="3" name="Content Placeholder 2">
            <a:extLst>
              <a:ext uri="{FF2B5EF4-FFF2-40B4-BE49-F238E27FC236}">
                <a16:creationId xmlns:a16="http://schemas.microsoft.com/office/drawing/2014/main" id="{231A8336-7BA1-4588-A471-68174E7272A8}"/>
              </a:ext>
            </a:extLst>
          </p:cNvPr>
          <p:cNvSpPr>
            <a:spLocks noGrp="1"/>
          </p:cNvSpPr>
          <p:nvPr>
            <p:ph idx="1"/>
          </p:nvPr>
        </p:nvSpPr>
        <p:spPr>
          <a:xfrm>
            <a:off x="471949" y="1462088"/>
            <a:ext cx="6329965" cy="4714875"/>
          </a:xfrm>
        </p:spPr>
        <p:txBody>
          <a:bodyPr/>
          <a:lstStyle/>
          <a:p>
            <a:r>
              <a:rPr lang="en-US" dirty="0">
                <a:solidFill>
                  <a:schemeClr val="accent1">
                    <a:lumMod val="75000"/>
                  </a:schemeClr>
                </a:solidFill>
              </a:rPr>
              <a:t>SEEK HIM WHO </a:t>
            </a:r>
            <a:r>
              <a:rPr lang="en-US" dirty="0">
                <a:solidFill>
                  <a:srgbClr val="C00000"/>
                </a:solidFill>
              </a:rPr>
              <a:t>SWEEPS</a:t>
            </a:r>
          </a:p>
          <a:p>
            <a:pPr algn="l" rtl="0"/>
            <a:r>
              <a:rPr lang="en-US" i="0" u="none" strike="noStrike" baseline="0" dirty="0"/>
              <a:t> </a:t>
            </a:r>
            <a:r>
              <a:rPr lang="en-US" i="0" u="none" strike="noStrike" baseline="30000" dirty="0"/>
              <a:t>6</a:t>
            </a:r>
            <a:r>
              <a:rPr lang="en-US" i="0" u="none" strike="noStrike" baseline="0" dirty="0"/>
              <a:t> </a:t>
            </a:r>
            <a:r>
              <a:rPr lang="en-US" i="0" u="none" strike="noStrike" baseline="0" dirty="0">
                <a:solidFill>
                  <a:srgbClr val="C00000"/>
                </a:solidFill>
              </a:rPr>
              <a:t>Seek the LORD </a:t>
            </a:r>
            <a:r>
              <a:rPr lang="en-US" i="0" u="none" strike="noStrike" baseline="0" dirty="0"/>
              <a:t>and live, or he will </a:t>
            </a:r>
            <a:r>
              <a:rPr lang="en-US" i="0" u="none" strike="noStrike" baseline="0" dirty="0">
                <a:solidFill>
                  <a:srgbClr val="C00000"/>
                </a:solidFill>
              </a:rPr>
              <a:t>sweep through the house of Joseph like a fire</a:t>
            </a:r>
            <a:r>
              <a:rPr lang="en-US" i="0" u="none" strike="noStrike" baseline="0" dirty="0"/>
              <a:t>; it will devour, and Bethel will have no one to quench it.</a:t>
            </a:r>
          </a:p>
          <a:p>
            <a:endParaRPr lang="en-US" dirty="0"/>
          </a:p>
        </p:txBody>
      </p:sp>
      <p:pic>
        <p:nvPicPr>
          <p:cNvPr id="7" name="Picture 6" descr="Shape, background pattern&#10;&#10;Description automatically generated">
            <a:extLst>
              <a:ext uri="{FF2B5EF4-FFF2-40B4-BE49-F238E27FC236}">
                <a16:creationId xmlns:a16="http://schemas.microsoft.com/office/drawing/2014/main" id="{472833C9-2A80-4D3A-8701-CE5EEBF6014A}"/>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19520"/>
          <a:stretch/>
        </p:blipFill>
        <p:spPr>
          <a:xfrm>
            <a:off x="8076597" y="896301"/>
            <a:ext cx="2936543" cy="4560569"/>
          </a:xfrm>
          <a:prstGeom prst="rect">
            <a:avLst/>
          </a:prstGeom>
        </p:spPr>
      </p:pic>
      <p:pic>
        <p:nvPicPr>
          <p:cNvPr id="6" name="Picture 5" descr="A picture containing outdoor, ground, grass, broom&#10;&#10;Description automatically generated">
            <a:extLst>
              <a:ext uri="{FF2B5EF4-FFF2-40B4-BE49-F238E27FC236}">
                <a16:creationId xmlns:a16="http://schemas.microsoft.com/office/drawing/2014/main" id="{7E4D440E-2EC0-471D-AFED-8EB8828F2B89}"/>
              </a:ext>
            </a:extLst>
          </p:cNvPr>
          <p:cNvPicPr>
            <a:picLocks noChangeAspect="1"/>
          </p:cNvPicPr>
          <p:nvPr/>
        </p:nvPicPr>
        <p:blipFill rotWithShape="1">
          <a:blip r:embed="rId6">
            <a:extLst>
              <a:ext uri="{28A0092B-C50C-407E-A947-70E740481C1C}">
                <a14:useLocalDpi xmlns:a14="http://schemas.microsoft.com/office/drawing/2010/main" val="0"/>
              </a:ext>
            </a:extLst>
          </a:blip>
          <a:srcRect l="24235" r="43575" b="22118"/>
          <a:stretch/>
        </p:blipFill>
        <p:spPr>
          <a:xfrm>
            <a:off x="7444275" y="863742"/>
            <a:ext cx="3597105" cy="4885549"/>
          </a:xfrm>
          <a:prstGeom prst="rect">
            <a:avLst/>
          </a:prstGeom>
        </p:spPr>
      </p:pic>
      <p:pic>
        <p:nvPicPr>
          <p:cNvPr id="17" name="Picture 16" descr="A picture containing piece, indoor, slice, eaten&#10;&#10;Description automatically generated">
            <a:extLst>
              <a:ext uri="{FF2B5EF4-FFF2-40B4-BE49-F238E27FC236}">
                <a16:creationId xmlns:a16="http://schemas.microsoft.com/office/drawing/2014/main" id="{DE4EE846-A9FA-4A9B-B0A3-CED140519510}"/>
              </a:ext>
            </a:extLst>
          </p:cNvPr>
          <p:cNvPicPr>
            <a:picLocks noChangeAspect="1"/>
          </p:cNvPicPr>
          <p:nvPr/>
        </p:nvPicPr>
        <p:blipFill rotWithShape="1">
          <a:blip r:embed="rId7">
            <a:extLst>
              <a:ext uri="{28A0092B-C50C-407E-A947-70E740481C1C}">
                <a14:useLocalDpi xmlns:a14="http://schemas.microsoft.com/office/drawing/2010/main" val="0"/>
              </a:ext>
            </a:extLst>
          </a:blip>
          <a:srcRect r="30382"/>
          <a:stretch/>
        </p:blipFill>
        <p:spPr>
          <a:xfrm>
            <a:off x="6506817" y="896300"/>
            <a:ext cx="4534563" cy="5961699"/>
          </a:xfrm>
          <a:prstGeom prst="rect">
            <a:avLst/>
          </a:prstGeom>
        </p:spPr>
      </p:pic>
    </p:spTree>
    <p:extLst>
      <p:ext uri="{BB962C8B-B14F-4D97-AF65-F5344CB8AC3E}">
        <p14:creationId xmlns:p14="http://schemas.microsoft.com/office/powerpoint/2010/main" val="285071140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55B0-19D6-4B86-AC31-8794F93C0037}"/>
              </a:ext>
            </a:extLst>
          </p:cNvPr>
          <p:cNvSpPr>
            <a:spLocks noGrp="1"/>
          </p:cNvSpPr>
          <p:nvPr>
            <p:ph type="title"/>
          </p:nvPr>
        </p:nvSpPr>
        <p:spPr/>
        <p:txBody>
          <a:bodyPr/>
          <a:lstStyle/>
          <a:p>
            <a:r>
              <a:rPr lang="en-US" u="sng" dirty="0">
                <a:effectLst>
                  <a:glow rad="127000">
                    <a:srgbClr val="C00000"/>
                  </a:glow>
                </a:effectLst>
              </a:rPr>
              <a:t>Seek</a:t>
            </a:r>
            <a:r>
              <a:rPr lang="en-US" dirty="0"/>
              <a:t> the </a:t>
            </a:r>
            <a:r>
              <a:rPr lang="en-US" u="sng" dirty="0">
                <a:effectLst>
                  <a:glow rad="127000">
                    <a:srgbClr val="C00000"/>
                  </a:glow>
                </a:effectLst>
              </a:rPr>
              <a:t>Good</a:t>
            </a:r>
            <a:r>
              <a:rPr lang="en-US" dirty="0"/>
              <a:t> 5:7-14</a:t>
            </a:r>
          </a:p>
        </p:txBody>
      </p:sp>
      <p:sp>
        <p:nvSpPr>
          <p:cNvPr id="3" name="Content Placeholder 2">
            <a:extLst>
              <a:ext uri="{FF2B5EF4-FFF2-40B4-BE49-F238E27FC236}">
                <a16:creationId xmlns:a16="http://schemas.microsoft.com/office/drawing/2014/main" id="{4A695150-52F3-4C0E-B146-86052ABA80AE}"/>
              </a:ext>
            </a:extLst>
          </p:cNvPr>
          <p:cNvSpPr>
            <a:spLocks noGrp="1"/>
          </p:cNvSpPr>
          <p:nvPr>
            <p:ph idx="1"/>
          </p:nvPr>
        </p:nvSpPr>
        <p:spPr/>
        <p:txBody>
          <a:bodyPr/>
          <a:lstStyle/>
          <a:p>
            <a:endParaRPr lang="en-US" dirty="0"/>
          </a:p>
        </p:txBody>
      </p:sp>
      <p:pic>
        <p:nvPicPr>
          <p:cNvPr id="7" name="Picture 4" descr="Selective Focus Photo of Magnifying Glass">
            <a:extLst>
              <a:ext uri="{FF2B5EF4-FFF2-40B4-BE49-F238E27FC236}">
                <a16:creationId xmlns:a16="http://schemas.microsoft.com/office/drawing/2014/main" id="{B753DFDD-5A95-4606-B3DF-5C8E82E96B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38" t="9187" b="16077"/>
          <a:stretch/>
        </p:blipFill>
        <p:spPr bwMode="auto">
          <a:xfrm>
            <a:off x="7449656" y="834390"/>
            <a:ext cx="3671734" cy="49491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5E6D8E8-E4CA-48AF-8414-50B10B1DF8AF}"/>
              </a:ext>
            </a:extLst>
          </p:cNvPr>
          <p:cNvSpPr txBox="1"/>
          <p:nvPr/>
        </p:nvSpPr>
        <p:spPr>
          <a:xfrm rot="20815257">
            <a:off x="7658457" y="2263666"/>
            <a:ext cx="2818932" cy="830997"/>
          </a:xfrm>
          <a:prstGeom prst="rect">
            <a:avLst/>
          </a:prstGeom>
          <a:noFill/>
        </p:spPr>
        <p:txBody>
          <a:bodyPr wrap="square" rtlCol="0">
            <a:spAutoFit/>
          </a:bodyPr>
          <a:lstStyle/>
          <a:p>
            <a:pPr algn="ctr"/>
            <a:r>
              <a:rPr lang="en-US" sz="4800" b="1" dirty="0"/>
              <a:t>GOOD</a:t>
            </a:r>
          </a:p>
        </p:txBody>
      </p:sp>
      <p:pic>
        <p:nvPicPr>
          <p:cNvPr id="5" name="Picture 4" descr="Shape, background pattern&#10;&#10;Description automatically generated">
            <a:extLst>
              <a:ext uri="{FF2B5EF4-FFF2-40B4-BE49-F238E27FC236}">
                <a16:creationId xmlns:a16="http://schemas.microsoft.com/office/drawing/2014/main" id="{47FF65EE-515F-46A1-8507-016A72F93665}"/>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19520"/>
          <a:stretch/>
        </p:blipFill>
        <p:spPr>
          <a:xfrm>
            <a:off x="7966711" y="845026"/>
            <a:ext cx="3143250" cy="4915534"/>
          </a:xfrm>
          <a:prstGeom prst="rect">
            <a:avLst/>
          </a:prstGeom>
        </p:spPr>
      </p:pic>
    </p:spTree>
    <p:extLst>
      <p:ext uri="{BB962C8B-B14F-4D97-AF65-F5344CB8AC3E}">
        <p14:creationId xmlns:p14="http://schemas.microsoft.com/office/powerpoint/2010/main" val="386989426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55B0-19D6-4B86-AC31-8794F93C0037}"/>
              </a:ext>
            </a:extLst>
          </p:cNvPr>
          <p:cNvSpPr>
            <a:spLocks noGrp="1"/>
          </p:cNvSpPr>
          <p:nvPr>
            <p:ph type="title"/>
          </p:nvPr>
        </p:nvSpPr>
        <p:spPr/>
        <p:txBody>
          <a:bodyPr/>
          <a:lstStyle/>
          <a:p>
            <a:r>
              <a:rPr lang="en-US" u="sng" dirty="0">
                <a:effectLst>
                  <a:glow rad="127000">
                    <a:srgbClr val="C00000"/>
                  </a:glow>
                </a:effectLst>
              </a:rPr>
              <a:t>Seek</a:t>
            </a:r>
            <a:r>
              <a:rPr lang="en-US" dirty="0"/>
              <a:t> the </a:t>
            </a:r>
            <a:r>
              <a:rPr lang="en-US" u="sng" dirty="0">
                <a:effectLst>
                  <a:glow rad="127000">
                    <a:srgbClr val="C00000"/>
                  </a:glow>
                </a:effectLst>
              </a:rPr>
              <a:t>Good</a:t>
            </a:r>
            <a:r>
              <a:rPr lang="en-US" dirty="0"/>
              <a:t> 5:7-14</a:t>
            </a:r>
          </a:p>
        </p:txBody>
      </p:sp>
      <p:sp>
        <p:nvSpPr>
          <p:cNvPr id="3" name="Content Placeholder 2">
            <a:extLst>
              <a:ext uri="{FF2B5EF4-FFF2-40B4-BE49-F238E27FC236}">
                <a16:creationId xmlns:a16="http://schemas.microsoft.com/office/drawing/2014/main" id="{4A695150-52F3-4C0E-B146-86052ABA80AE}"/>
              </a:ext>
            </a:extLst>
          </p:cNvPr>
          <p:cNvSpPr>
            <a:spLocks noGrp="1"/>
          </p:cNvSpPr>
          <p:nvPr>
            <p:ph idx="1"/>
          </p:nvPr>
        </p:nvSpPr>
        <p:spPr/>
        <p:txBody>
          <a:bodyPr/>
          <a:lstStyle/>
          <a:p>
            <a:r>
              <a:rPr lang="en-US" i="0" u="none" strike="noStrike" baseline="0" dirty="0">
                <a:solidFill>
                  <a:schemeClr val="accent1">
                    <a:lumMod val="75000"/>
                  </a:schemeClr>
                </a:solidFill>
              </a:rPr>
              <a:t>WHO SHOULD </a:t>
            </a:r>
            <a:r>
              <a:rPr lang="en-US" i="0" u="none" strike="noStrike" baseline="0" dirty="0">
                <a:solidFill>
                  <a:srgbClr val="C00000"/>
                </a:solidFill>
              </a:rPr>
              <a:t>SEEK </a:t>
            </a:r>
            <a:r>
              <a:rPr lang="en-US" i="0" u="none" strike="noStrike" baseline="0" dirty="0">
                <a:solidFill>
                  <a:schemeClr val="accent1">
                    <a:lumMod val="75000"/>
                  </a:schemeClr>
                </a:solidFill>
              </a:rPr>
              <a:t>HIM?</a:t>
            </a:r>
          </a:p>
          <a:p>
            <a:r>
              <a:rPr lang="en-US" i="0" u="none" strike="noStrike" baseline="0" dirty="0">
                <a:solidFill>
                  <a:srgbClr val="C00000"/>
                </a:solidFill>
              </a:rPr>
              <a:t> </a:t>
            </a:r>
            <a:r>
              <a:rPr lang="en-US" i="0" u="none" strike="noStrike" baseline="30000" dirty="0"/>
              <a:t>7</a:t>
            </a:r>
            <a:r>
              <a:rPr lang="en-US" i="0" u="none" strike="noStrike" baseline="0" dirty="0"/>
              <a:t> </a:t>
            </a:r>
            <a:r>
              <a:rPr lang="en-US" i="0" u="none" strike="noStrike" baseline="0" dirty="0">
                <a:solidFill>
                  <a:srgbClr val="C00000"/>
                </a:solidFill>
              </a:rPr>
              <a:t>You who turn justice </a:t>
            </a:r>
            <a:r>
              <a:rPr lang="en-US" i="0" u="none" strike="noStrike" baseline="0" dirty="0"/>
              <a:t>into bitterness and cast righteousness to the ground</a:t>
            </a:r>
          </a:p>
          <a:p>
            <a:pPr algn="l" rtl="0"/>
            <a:r>
              <a:rPr lang="en-US" i="0" u="none" strike="noStrike" baseline="0" dirty="0"/>
              <a:t> </a:t>
            </a:r>
            <a:endParaRPr lang="en-US" dirty="0"/>
          </a:p>
        </p:txBody>
      </p:sp>
      <p:pic>
        <p:nvPicPr>
          <p:cNvPr id="2050" name="Picture 2" descr="Decorative judgement scale and gavel placed on desk in light lawyer office against window">
            <a:extLst>
              <a:ext uri="{FF2B5EF4-FFF2-40B4-BE49-F238E27FC236}">
                <a16:creationId xmlns:a16="http://schemas.microsoft.com/office/drawing/2014/main" id="{4BDAC35B-9CFD-4750-A9D6-CF33BE6685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17" t="23485"/>
          <a:stretch/>
        </p:blipFill>
        <p:spPr bwMode="auto">
          <a:xfrm>
            <a:off x="7461086" y="845026"/>
            <a:ext cx="3648874" cy="49155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ape, background pattern&#10;&#10;Description automatically generated">
            <a:extLst>
              <a:ext uri="{FF2B5EF4-FFF2-40B4-BE49-F238E27FC236}">
                <a16:creationId xmlns:a16="http://schemas.microsoft.com/office/drawing/2014/main" id="{47FF65EE-515F-46A1-8507-016A72F93665}"/>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19520"/>
          <a:stretch/>
        </p:blipFill>
        <p:spPr>
          <a:xfrm>
            <a:off x="7966711" y="845026"/>
            <a:ext cx="3143250" cy="4915534"/>
          </a:xfrm>
          <a:prstGeom prst="rect">
            <a:avLst/>
          </a:prstGeom>
        </p:spPr>
      </p:pic>
      <p:pic>
        <p:nvPicPr>
          <p:cNvPr id="6" name="Picture 5" descr="Shape, background pattern&#10;&#10;Description automatically generated">
            <a:extLst>
              <a:ext uri="{FF2B5EF4-FFF2-40B4-BE49-F238E27FC236}">
                <a16:creationId xmlns:a16="http://schemas.microsoft.com/office/drawing/2014/main" id="{C75D7059-C3DA-4EAF-84CB-D9A2F93D257B}"/>
              </a:ext>
            </a:extLst>
          </p:cNvPr>
          <p:cNvPicPr>
            <a:picLocks noChangeAspect="1"/>
          </p:cNvPicPr>
          <p:nvPr/>
        </p:nvPicPr>
        <p:blipFill rotWithShape="1">
          <a:blip r:embed="rId4">
            <a:alphaModFix amt="65000"/>
            <a:extLst>
              <a:ext uri="{28A0092B-C50C-407E-A947-70E740481C1C}">
                <a14:useLocalDpi xmlns:a14="http://schemas.microsoft.com/office/drawing/2010/main" val="0"/>
              </a:ext>
            </a:extLst>
          </a:blip>
          <a:srcRect l="19520"/>
          <a:stretch/>
        </p:blipFill>
        <p:spPr>
          <a:xfrm>
            <a:off x="7966710" y="809784"/>
            <a:ext cx="3143250" cy="4915534"/>
          </a:xfrm>
          <a:prstGeom prst="rect">
            <a:avLst/>
          </a:prstGeom>
        </p:spPr>
      </p:pic>
    </p:spTree>
    <p:extLst>
      <p:ext uri="{BB962C8B-B14F-4D97-AF65-F5344CB8AC3E}">
        <p14:creationId xmlns:p14="http://schemas.microsoft.com/office/powerpoint/2010/main" val="221429665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55B0-19D6-4B86-AC31-8794F93C0037}"/>
              </a:ext>
            </a:extLst>
          </p:cNvPr>
          <p:cNvSpPr>
            <a:spLocks noGrp="1"/>
          </p:cNvSpPr>
          <p:nvPr>
            <p:ph type="title"/>
          </p:nvPr>
        </p:nvSpPr>
        <p:spPr/>
        <p:txBody>
          <a:bodyPr/>
          <a:lstStyle/>
          <a:p>
            <a:r>
              <a:rPr lang="en-US" u="sng" dirty="0"/>
              <a:t>Seek</a:t>
            </a:r>
            <a:r>
              <a:rPr lang="en-US" dirty="0"/>
              <a:t> the </a:t>
            </a:r>
            <a:r>
              <a:rPr lang="en-US" u="sng" dirty="0"/>
              <a:t>Good</a:t>
            </a:r>
            <a:r>
              <a:rPr lang="en-US" dirty="0"/>
              <a:t> 5:7-14</a:t>
            </a:r>
          </a:p>
        </p:txBody>
      </p:sp>
      <p:sp>
        <p:nvSpPr>
          <p:cNvPr id="3" name="Content Placeholder 2">
            <a:extLst>
              <a:ext uri="{FF2B5EF4-FFF2-40B4-BE49-F238E27FC236}">
                <a16:creationId xmlns:a16="http://schemas.microsoft.com/office/drawing/2014/main" id="{4A695150-52F3-4C0E-B146-86052ABA80AE}"/>
              </a:ext>
            </a:extLst>
          </p:cNvPr>
          <p:cNvSpPr>
            <a:spLocks noGrp="1"/>
          </p:cNvSpPr>
          <p:nvPr>
            <p:ph idx="1"/>
          </p:nvPr>
        </p:nvSpPr>
        <p:spPr/>
        <p:txBody>
          <a:bodyPr/>
          <a:lstStyle/>
          <a:p>
            <a:pPr algn="l" rtl="0"/>
            <a:r>
              <a:rPr lang="en-US" i="0" u="none" strike="noStrike" baseline="0" dirty="0">
                <a:solidFill>
                  <a:schemeClr val="accent1">
                    <a:lumMod val="75000"/>
                  </a:schemeClr>
                </a:solidFill>
              </a:rPr>
              <a:t>SEEK HIM WHO </a:t>
            </a:r>
            <a:r>
              <a:rPr lang="en-US" i="0" u="none" strike="noStrike" baseline="0" dirty="0">
                <a:solidFill>
                  <a:srgbClr val="C00000"/>
                </a:solidFill>
              </a:rPr>
              <a:t>CREATES</a:t>
            </a:r>
          </a:p>
          <a:p>
            <a:pPr algn="l" rtl="0"/>
            <a:r>
              <a:rPr lang="en-US" i="0" u="none" strike="noStrike" baseline="30000" dirty="0"/>
              <a:t>8</a:t>
            </a:r>
            <a:r>
              <a:rPr lang="en-US" i="0" u="none" strike="noStrike" baseline="0" dirty="0"/>
              <a:t> (</a:t>
            </a:r>
            <a:r>
              <a:rPr lang="en-US" i="0" u="none" strike="noStrike" baseline="0" dirty="0">
                <a:solidFill>
                  <a:srgbClr val="C00000"/>
                </a:solidFill>
              </a:rPr>
              <a:t>he who </a:t>
            </a:r>
            <a:r>
              <a:rPr lang="en-US" i="0" u="none" strike="noStrike" baseline="0" dirty="0">
                <a:solidFill>
                  <a:schemeClr val="bg1"/>
                </a:solidFill>
                <a:effectLst>
                  <a:glow rad="190500">
                    <a:srgbClr val="C00000"/>
                  </a:glow>
                </a:effectLst>
              </a:rPr>
              <a:t>made</a:t>
            </a:r>
            <a:r>
              <a:rPr lang="en-US" i="0" u="none" strike="noStrike" baseline="0" dirty="0">
                <a:solidFill>
                  <a:srgbClr val="C00000"/>
                </a:solidFill>
              </a:rPr>
              <a:t> the Pleiades and Orion</a:t>
            </a:r>
            <a:r>
              <a:rPr lang="en-US" i="0" u="none" strike="noStrike" baseline="0" dirty="0"/>
              <a:t>, who turns blackness into dawn and darkens day into night, who calls for the waters of the sea and pours them out over the face of the land--</a:t>
            </a:r>
            <a:endParaRPr lang="en-US" dirty="0"/>
          </a:p>
        </p:txBody>
      </p:sp>
      <p:pic>
        <p:nvPicPr>
          <p:cNvPr id="2050" name="Picture 2" descr="Decorative judgement scale and gavel placed on desk in light lawyer office against window">
            <a:extLst>
              <a:ext uri="{FF2B5EF4-FFF2-40B4-BE49-F238E27FC236}">
                <a16:creationId xmlns:a16="http://schemas.microsoft.com/office/drawing/2014/main" id="{4BDAC35B-9CFD-4750-A9D6-CF33BE66857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17" t="23485"/>
          <a:stretch/>
        </p:blipFill>
        <p:spPr bwMode="auto">
          <a:xfrm>
            <a:off x="7461086" y="845026"/>
            <a:ext cx="3648874" cy="49155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Shape, background pattern&#10;&#10;Description automatically generated">
            <a:extLst>
              <a:ext uri="{FF2B5EF4-FFF2-40B4-BE49-F238E27FC236}">
                <a16:creationId xmlns:a16="http://schemas.microsoft.com/office/drawing/2014/main" id="{47FF65EE-515F-46A1-8507-016A72F93665}"/>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19520"/>
          <a:stretch/>
        </p:blipFill>
        <p:spPr>
          <a:xfrm>
            <a:off x="7966711" y="845026"/>
            <a:ext cx="3143250" cy="4915534"/>
          </a:xfrm>
          <a:prstGeom prst="rect">
            <a:avLst/>
          </a:prstGeom>
        </p:spPr>
      </p:pic>
      <p:pic>
        <p:nvPicPr>
          <p:cNvPr id="6" name="Picture 5" descr="Shape, background pattern&#10;&#10;Description automatically generated">
            <a:extLst>
              <a:ext uri="{FF2B5EF4-FFF2-40B4-BE49-F238E27FC236}">
                <a16:creationId xmlns:a16="http://schemas.microsoft.com/office/drawing/2014/main" id="{C75D7059-C3DA-4EAF-84CB-D9A2F93D257B}"/>
              </a:ext>
            </a:extLst>
          </p:cNvPr>
          <p:cNvPicPr>
            <a:picLocks noChangeAspect="1"/>
          </p:cNvPicPr>
          <p:nvPr/>
        </p:nvPicPr>
        <p:blipFill rotWithShape="1">
          <a:blip r:embed="rId4">
            <a:alphaModFix amt="65000"/>
            <a:extLst>
              <a:ext uri="{28A0092B-C50C-407E-A947-70E740481C1C}">
                <a14:useLocalDpi xmlns:a14="http://schemas.microsoft.com/office/drawing/2010/main" val="0"/>
              </a:ext>
            </a:extLst>
          </a:blip>
          <a:srcRect l="19520"/>
          <a:stretch/>
        </p:blipFill>
        <p:spPr>
          <a:xfrm>
            <a:off x="7966710" y="809784"/>
            <a:ext cx="3143250" cy="4915534"/>
          </a:xfrm>
          <a:prstGeom prst="rect">
            <a:avLst/>
          </a:prstGeom>
        </p:spPr>
      </p:pic>
      <p:pic>
        <p:nvPicPr>
          <p:cNvPr id="3074" name="Picture 2">
            <a:extLst>
              <a:ext uri="{FF2B5EF4-FFF2-40B4-BE49-F238E27FC236}">
                <a16:creationId xmlns:a16="http://schemas.microsoft.com/office/drawing/2014/main" id="{A57F089E-9C47-4367-8DA6-BC2278DECDD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377" t="6379" r="10414" b="5754"/>
          <a:stretch/>
        </p:blipFill>
        <p:spPr bwMode="auto">
          <a:xfrm>
            <a:off x="7461085" y="809784"/>
            <a:ext cx="3843185" cy="495077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hape, background pattern&#10;&#10;Description automatically generated">
            <a:extLst>
              <a:ext uri="{FF2B5EF4-FFF2-40B4-BE49-F238E27FC236}">
                <a16:creationId xmlns:a16="http://schemas.microsoft.com/office/drawing/2014/main" id="{CDA9014A-8921-4119-ABA6-703BF35BF28C}"/>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19520"/>
          <a:stretch/>
        </p:blipFill>
        <p:spPr>
          <a:xfrm>
            <a:off x="8098155" y="856456"/>
            <a:ext cx="3143250" cy="4915534"/>
          </a:xfrm>
          <a:prstGeom prst="rect">
            <a:avLst/>
          </a:prstGeom>
        </p:spPr>
      </p:pic>
    </p:spTree>
    <p:extLst>
      <p:ext uri="{BB962C8B-B14F-4D97-AF65-F5344CB8AC3E}">
        <p14:creationId xmlns:p14="http://schemas.microsoft.com/office/powerpoint/2010/main" val="123619212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55320B46-6989-4099-B222-26943876E3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377" t="6379" r="10414" b="5754"/>
          <a:stretch/>
        </p:blipFill>
        <p:spPr bwMode="auto">
          <a:xfrm>
            <a:off x="7461085" y="809784"/>
            <a:ext cx="3843185" cy="49507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3973D36-13F4-4AE7-AF80-DD956EB16CFA}"/>
              </a:ext>
            </a:extLst>
          </p:cNvPr>
          <p:cNvSpPr/>
          <p:nvPr/>
        </p:nvSpPr>
        <p:spPr>
          <a:xfrm>
            <a:off x="7461085" y="845026"/>
            <a:ext cx="3780319" cy="4880292"/>
          </a:xfrm>
          <a:prstGeom prst="rect">
            <a:avLst/>
          </a:prstGeom>
          <a:gradFill flip="none" rotWithShape="1">
            <a:gsLst>
              <a:gs pos="11000">
                <a:schemeClr val="tx1">
                  <a:alpha val="0"/>
                </a:schemeClr>
              </a:gs>
              <a:gs pos="68000">
                <a:srgbClr val="FEF1CB"/>
              </a:gs>
              <a:gs pos="36000">
                <a:schemeClr val="accent4">
                  <a:lumMod val="20000"/>
                  <a:lumOff val="80000"/>
                </a:schemeClr>
              </a:gs>
              <a:gs pos="50000">
                <a:schemeClr val="bg1"/>
              </a:gs>
              <a:gs pos="94000">
                <a:schemeClr val="tx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6455B0-19D6-4B86-AC31-8794F93C0037}"/>
              </a:ext>
            </a:extLst>
          </p:cNvPr>
          <p:cNvSpPr>
            <a:spLocks noGrp="1"/>
          </p:cNvSpPr>
          <p:nvPr>
            <p:ph type="title"/>
          </p:nvPr>
        </p:nvSpPr>
        <p:spPr/>
        <p:txBody>
          <a:bodyPr/>
          <a:lstStyle/>
          <a:p>
            <a:r>
              <a:rPr lang="en-US" u="sng" dirty="0"/>
              <a:t>Seek</a:t>
            </a:r>
            <a:r>
              <a:rPr lang="en-US" dirty="0"/>
              <a:t> the </a:t>
            </a:r>
            <a:r>
              <a:rPr lang="en-US" u="sng" dirty="0"/>
              <a:t>Good</a:t>
            </a:r>
            <a:r>
              <a:rPr lang="en-US" dirty="0"/>
              <a:t> 5:7-14</a:t>
            </a:r>
          </a:p>
        </p:txBody>
      </p:sp>
      <p:sp>
        <p:nvSpPr>
          <p:cNvPr id="3" name="Content Placeholder 2">
            <a:extLst>
              <a:ext uri="{FF2B5EF4-FFF2-40B4-BE49-F238E27FC236}">
                <a16:creationId xmlns:a16="http://schemas.microsoft.com/office/drawing/2014/main" id="{4A695150-52F3-4C0E-B146-86052ABA80AE}"/>
              </a:ext>
            </a:extLst>
          </p:cNvPr>
          <p:cNvSpPr>
            <a:spLocks noGrp="1"/>
          </p:cNvSpPr>
          <p:nvPr>
            <p:ph idx="1"/>
          </p:nvPr>
        </p:nvSpPr>
        <p:spPr/>
        <p:txBody>
          <a:bodyPr/>
          <a:lstStyle/>
          <a:p>
            <a:r>
              <a:rPr lang="en-US" i="0" u="none" strike="noStrike" baseline="0" dirty="0">
                <a:solidFill>
                  <a:schemeClr val="accent1">
                    <a:lumMod val="75000"/>
                  </a:schemeClr>
                </a:solidFill>
              </a:rPr>
              <a:t>SEEK HIM WHO </a:t>
            </a:r>
            <a:r>
              <a:rPr lang="en-US" i="0" u="none" strike="noStrike" baseline="0" dirty="0">
                <a:solidFill>
                  <a:srgbClr val="C00000"/>
                </a:solidFill>
              </a:rPr>
              <a:t>CONTROLS</a:t>
            </a:r>
          </a:p>
          <a:p>
            <a:pPr algn="l" rtl="0"/>
            <a:r>
              <a:rPr lang="en-US" i="0" u="none" strike="noStrike" baseline="30000" dirty="0"/>
              <a:t>8</a:t>
            </a:r>
            <a:r>
              <a:rPr lang="en-US" i="0" u="none" strike="noStrike" baseline="0" dirty="0"/>
              <a:t> (he who made the Pleiades and Orion, </a:t>
            </a:r>
            <a:r>
              <a:rPr lang="en-US" i="0" u="none" strike="noStrike" baseline="0" dirty="0">
                <a:solidFill>
                  <a:srgbClr val="C00000"/>
                </a:solidFill>
              </a:rPr>
              <a:t>who</a:t>
            </a:r>
            <a:r>
              <a:rPr lang="en-US" i="0" u="none" strike="noStrike" baseline="0" dirty="0"/>
              <a:t> </a:t>
            </a:r>
            <a:r>
              <a:rPr lang="en-US" i="0" u="none" strike="noStrike" baseline="0" dirty="0">
                <a:solidFill>
                  <a:schemeClr val="bg1"/>
                </a:solidFill>
                <a:effectLst>
                  <a:glow rad="190500">
                    <a:srgbClr val="C00000"/>
                  </a:glow>
                </a:effectLst>
              </a:rPr>
              <a:t>turns </a:t>
            </a:r>
            <a:r>
              <a:rPr lang="en-US" i="0" u="none" strike="noStrike" baseline="0" dirty="0">
                <a:solidFill>
                  <a:srgbClr val="C00000"/>
                </a:solidFill>
              </a:rPr>
              <a:t>blackness into dawn</a:t>
            </a:r>
            <a:r>
              <a:rPr lang="en-US" i="0" u="none" strike="noStrike" baseline="0" dirty="0"/>
              <a:t> and </a:t>
            </a:r>
            <a:r>
              <a:rPr lang="en-US" i="0" u="none" strike="noStrike" baseline="0" dirty="0">
                <a:solidFill>
                  <a:srgbClr val="C00000"/>
                </a:solidFill>
              </a:rPr>
              <a:t>darkens day into night</a:t>
            </a:r>
            <a:r>
              <a:rPr lang="en-US" i="0" u="none" strike="noStrike" baseline="0" dirty="0"/>
              <a:t>, who calls for the waters of the sea and pours them out over the face of the land--</a:t>
            </a:r>
            <a:endParaRPr lang="en-US" dirty="0"/>
          </a:p>
        </p:txBody>
      </p:sp>
      <p:pic>
        <p:nvPicPr>
          <p:cNvPr id="5" name="Picture 4" descr="Shape, background pattern&#10;&#10;Description automatically generated">
            <a:extLst>
              <a:ext uri="{FF2B5EF4-FFF2-40B4-BE49-F238E27FC236}">
                <a16:creationId xmlns:a16="http://schemas.microsoft.com/office/drawing/2014/main" id="{47FF65EE-515F-46A1-8507-016A72F93665}"/>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19520"/>
          <a:stretch/>
        </p:blipFill>
        <p:spPr>
          <a:xfrm>
            <a:off x="8098154" y="845026"/>
            <a:ext cx="3143250" cy="4915534"/>
          </a:xfrm>
          <a:prstGeom prst="rect">
            <a:avLst/>
          </a:prstGeom>
        </p:spPr>
      </p:pic>
    </p:spTree>
    <p:extLst>
      <p:ext uri="{BB962C8B-B14F-4D97-AF65-F5344CB8AC3E}">
        <p14:creationId xmlns:p14="http://schemas.microsoft.com/office/powerpoint/2010/main" val="170674006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water, outdoor, nature, cloudy&#10;&#10;Description automatically generated">
            <a:extLst>
              <a:ext uri="{FF2B5EF4-FFF2-40B4-BE49-F238E27FC236}">
                <a16:creationId xmlns:a16="http://schemas.microsoft.com/office/drawing/2014/main" id="{AE188210-F07E-4F26-A950-81343CD82E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9415" y="845026"/>
            <a:ext cx="3650545" cy="4915535"/>
          </a:xfrm>
          <a:prstGeom prst="rect">
            <a:avLst/>
          </a:prstGeom>
        </p:spPr>
      </p:pic>
      <p:sp>
        <p:nvSpPr>
          <p:cNvPr id="2" name="Title 1">
            <a:extLst>
              <a:ext uri="{FF2B5EF4-FFF2-40B4-BE49-F238E27FC236}">
                <a16:creationId xmlns:a16="http://schemas.microsoft.com/office/drawing/2014/main" id="{CB6455B0-19D6-4B86-AC31-8794F93C0037}"/>
              </a:ext>
            </a:extLst>
          </p:cNvPr>
          <p:cNvSpPr>
            <a:spLocks noGrp="1"/>
          </p:cNvSpPr>
          <p:nvPr>
            <p:ph type="title"/>
          </p:nvPr>
        </p:nvSpPr>
        <p:spPr/>
        <p:txBody>
          <a:bodyPr/>
          <a:lstStyle/>
          <a:p>
            <a:r>
              <a:rPr lang="en-US" u="sng" dirty="0"/>
              <a:t>Seek</a:t>
            </a:r>
            <a:r>
              <a:rPr lang="en-US" dirty="0"/>
              <a:t> the </a:t>
            </a:r>
            <a:r>
              <a:rPr lang="en-US" u="sng" dirty="0"/>
              <a:t>Good</a:t>
            </a:r>
            <a:r>
              <a:rPr lang="en-US" dirty="0"/>
              <a:t> 5:7-14</a:t>
            </a:r>
          </a:p>
        </p:txBody>
      </p:sp>
      <p:sp>
        <p:nvSpPr>
          <p:cNvPr id="3" name="Content Placeholder 2">
            <a:extLst>
              <a:ext uri="{FF2B5EF4-FFF2-40B4-BE49-F238E27FC236}">
                <a16:creationId xmlns:a16="http://schemas.microsoft.com/office/drawing/2014/main" id="{4A695150-52F3-4C0E-B146-86052ABA80AE}"/>
              </a:ext>
            </a:extLst>
          </p:cNvPr>
          <p:cNvSpPr>
            <a:spLocks noGrp="1"/>
          </p:cNvSpPr>
          <p:nvPr>
            <p:ph idx="1"/>
          </p:nvPr>
        </p:nvSpPr>
        <p:spPr/>
        <p:txBody>
          <a:bodyPr/>
          <a:lstStyle/>
          <a:p>
            <a:r>
              <a:rPr lang="en-US" i="0" u="none" strike="noStrike" baseline="0" dirty="0">
                <a:solidFill>
                  <a:schemeClr val="accent1">
                    <a:lumMod val="75000"/>
                  </a:schemeClr>
                </a:solidFill>
              </a:rPr>
              <a:t>SEEK HIM WHO </a:t>
            </a:r>
            <a:r>
              <a:rPr lang="en-US" i="0" u="none" strike="noStrike" baseline="0" dirty="0">
                <a:solidFill>
                  <a:srgbClr val="C00000"/>
                </a:solidFill>
              </a:rPr>
              <a:t>CALLS</a:t>
            </a:r>
          </a:p>
          <a:p>
            <a:pPr algn="l" rtl="0"/>
            <a:r>
              <a:rPr lang="en-US" i="0" u="none" strike="noStrike" baseline="30000" dirty="0"/>
              <a:t>8</a:t>
            </a:r>
            <a:r>
              <a:rPr lang="en-US" i="0" u="none" strike="noStrike" baseline="0" dirty="0"/>
              <a:t> (he who made the Pleiades and Orion, who turns blackness into dawn and darkens day into night, </a:t>
            </a:r>
            <a:r>
              <a:rPr lang="en-US" i="0" u="none" strike="noStrike" baseline="0" dirty="0">
                <a:solidFill>
                  <a:srgbClr val="C00000"/>
                </a:solidFill>
              </a:rPr>
              <a:t>who </a:t>
            </a:r>
            <a:r>
              <a:rPr lang="en-US" i="0" u="none" strike="noStrike" baseline="0" dirty="0">
                <a:solidFill>
                  <a:schemeClr val="bg1"/>
                </a:solidFill>
                <a:effectLst>
                  <a:glow rad="190500">
                    <a:srgbClr val="C00000"/>
                  </a:glow>
                </a:effectLst>
              </a:rPr>
              <a:t>calls </a:t>
            </a:r>
            <a:r>
              <a:rPr lang="en-US" i="0" u="none" strike="noStrike" baseline="0" dirty="0">
                <a:solidFill>
                  <a:srgbClr val="C00000"/>
                </a:solidFill>
              </a:rPr>
              <a:t>for the waters of the sea and pours them out over the face of the land</a:t>
            </a:r>
            <a:r>
              <a:rPr lang="en-US" i="0" u="none" strike="noStrike" baseline="0" dirty="0"/>
              <a:t>--</a:t>
            </a:r>
            <a:endParaRPr lang="en-US" dirty="0"/>
          </a:p>
        </p:txBody>
      </p:sp>
      <p:pic>
        <p:nvPicPr>
          <p:cNvPr id="5" name="Picture 4" descr="Shape, background pattern&#10;&#10;Description automatically generated">
            <a:extLst>
              <a:ext uri="{FF2B5EF4-FFF2-40B4-BE49-F238E27FC236}">
                <a16:creationId xmlns:a16="http://schemas.microsoft.com/office/drawing/2014/main" id="{47FF65EE-515F-46A1-8507-016A72F93665}"/>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19520"/>
          <a:stretch/>
        </p:blipFill>
        <p:spPr>
          <a:xfrm>
            <a:off x="7966711" y="845026"/>
            <a:ext cx="3143250" cy="4915534"/>
          </a:xfrm>
          <a:prstGeom prst="rect">
            <a:avLst/>
          </a:prstGeom>
        </p:spPr>
      </p:pic>
    </p:spTree>
    <p:extLst>
      <p:ext uri="{BB962C8B-B14F-4D97-AF65-F5344CB8AC3E}">
        <p14:creationId xmlns:p14="http://schemas.microsoft.com/office/powerpoint/2010/main" val="373358496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8EFF3AFC-745A-438C-90FD-405F326C4F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7594" y="845026"/>
            <a:ext cx="3650545" cy="4915535"/>
          </a:xfrm>
          <a:prstGeom prst="rect">
            <a:avLst/>
          </a:prstGeom>
        </p:spPr>
      </p:pic>
      <p:sp>
        <p:nvSpPr>
          <p:cNvPr id="2" name="Title 1">
            <a:extLst>
              <a:ext uri="{FF2B5EF4-FFF2-40B4-BE49-F238E27FC236}">
                <a16:creationId xmlns:a16="http://schemas.microsoft.com/office/drawing/2014/main" id="{CB6455B0-19D6-4B86-AC31-8794F93C0037}"/>
              </a:ext>
            </a:extLst>
          </p:cNvPr>
          <p:cNvSpPr>
            <a:spLocks noGrp="1"/>
          </p:cNvSpPr>
          <p:nvPr>
            <p:ph type="title"/>
          </p:nvPr>
        </p:nvSpPr>
        <p:spPr/>
        <p:txBody>
          <a:bodyPr/>
          <a:lstStyle/>
          <a:p>
            <a:r>
              <a:rPr lang="en-US" u="sng" dirty="0"/>
              <a:t>Seek</a:t>
            </a:r>
            <a:r>
              <a:rPr lang="en-US" dirty="0"/>
              <a:t> the </a:t>
            </a:r>
            <a:r>
              <a:rPr lang="en-US" u="sng" dirty="0"/>
              <a:t>Good</a:t>
            </a:r>
            <a:r>
              <a:rPr lang="en-US" dirty="0"/>
              <a:t> 5:7-14</a:t>
            </a:r>
          </a:p>
        </p:txBody>
      </p:sp>
      <p:sp>
        <p:nvSpPr>
          <p:cNvPr id="3" name="Content Placeholder 2">
            <a:extLst>
              <a:ext uri="{FF2B5EF4-FFF2-40B4-BE49-F238E27FC236}">
                <a16:creationId xmlns:a16="http://schemas.microsoft.com/office/drawing/2014/main" id="{4A695150-52F3-4C0E-B146-86052ABA80AE}"/>
              </a:ext>
            </a:extLst>
          </p:cNvPr>
          <p:cNvSpPr>
            <a:spLocks noGrp="1"/>
          </p:cNvSpPr>
          <p:nvPr>
            <p:ph idx="1"/>
          </p:nvPr>
        </p:nvSpPr>
        <p:spPr/>
        <p:txBody>
          <a:bodyPr/>
          <a:lstStyle/>
          <a:p>
            <a:r>
              <a:rPr lang="en-US" i="0" u="none" strike="noStrike" baseline="0" dirty="0">
                <a:solidFill>
                  <a:schemeClr val="accent1">
                    <a:lumMod val="75000"/>
                  </a:schemeClr>
                </a:solidFill>
              </a:rPr>
              <a:t>SEEK HIM WHO </a:t>
            </a:r>
            <a:r>
              <a:rPr lang="en-US" i="0" u="none" strike="noStrike" baseline="0" dirty="0">
                <a:solidFill>
                  <a:srgbClr val="C00000"/>
                </a:solidFill>
              </a:rPr>
              <a:t>SAVES</a:t>
            </a:r>
          </a:p>
          <a:p>
            <a:pPr algn="l" rtl="0"/>
            <a:r>
              <a:rPr lang="en-US" i="0" u="none" strike="noStrike" baseline="0" dirty="0">
                <a:solidFill>
                  <a:srgbClr val="C00000"/>
                </a:solidFill>
              </a:rPr>
              <a:t>the </a:t>
            </a:r>
            <a:r>
              <a:rPr lang="en-US" i="0" u="none" strike="noStrike" baseline="0" dirty="0">
                <a:solidFill>
                  <a:schemeClr val="bg1"/>
                </a:solidFill>
                <a:effectLst>
                  <a:glow rad="190500">
                    <a:srgbClr val="C00000"/>
                  </a:glow>
                </a:effectLst>
              </a:rPr>
              <a:t>LORD</a:t>
            </a:r>
            <a:r>
              <a:rPr lang="en-US" i="0" u="none" strike="noStrike" baseline="0" dirty="0">
                <a:solidFill>
                  <a:srgbClr val="C00000"/>
                </a:solidFill>
              </a:rPr>
              <a:t> is his name</a:t>
            </a:r>
            <a:r>
              <a:rPr lang="en-US" i="0" u="none" strike="noStrike" baseline="0" dirty="0"/>
              <a:t>– </a:t>
            </a:r>
            <a:r>
              <a:rPr lang="en-US" i="0" u="none" strike="noStrike" baseline="30000" dirty="0"/>
              <a:t>9</a:t>
            </a:r>
            <a:r>
              <a:rPr lang="en-US" i="0" u="none" strike="noStrike" baseline="0" dirty="0"/>
              <a:t> he flashes destruction on the stronghold and brings the fortified city to ruin),</a:t>
            </a:r>
          </a:p>
        </p:txBody>
      </p:sp>
      <p:pic>
        <p:nvPicPr>
          <p:cNvPr id="5" name="Picture 4" descr="Shape, background pattern&#10;&#10;Description automatically generated">
            <a:extLst>
              <a:ext uri="{FF2B5EF4-FFF2-40B4-BE49-F238E27FC236}">
                <a16:creationId xmlns:a16="http://schemas.microsoft.com/office/drawing/2014/main" id="{47FF65EE-515F-46A1-8507-016A72F93665}"/>
              </a:ext>
            </a:extLst>
          </p:cNvPr>
          <p:cNvPicPr>
            <a:picLocks noChangeAspect="1"/>
          </p:cNvPicPr>
          <p:nvPr/>
        </p:nvPicPr>
        <p:blipFill rotWithShape="1">
          <a:blip r:embed="rId4">
            <a:alphaModFix amt="74000"/>
            <a:extLst>
              <a:ext uri="{28A0092B-C50C-407E-A947-70E740481C1C}">
                <a14:useLocalDpi xmlns:a14="http://schemas.microsoft.com/office/drawing/2010/main" val="0"/>
              </a:ext>
            </a:extLst>
          </a:blip>
          <a:srcRect l="19520"/>
          <a:stretch/>
        </p:blipFill>
        <p:spPr>
          <a:xfrm>
            <a:off x="7978141" y="845026"/>
            <a:ext cx="3143250" cy="4915534"/>
          </a:xfrm>
          <a:prstGeom prst="rect">
            <a:avLst/>
          </a:prstGeom>
        </p:spPr>
      </p:pic>
      <p:pic>
        <p:nvPicPr>
          <p:cNvPr id="8" name="Picture 7" descr="Shape, background pattern&#10;&#10;Description automatically generated">
            <a:extLst>
              <a:ext uri="{FF2B5EF4-FFF2-40B4-BE49-F238E27FC236}">
                <a16:creationId xmlns:a16="http://schemas.microsoft.com/office/drawing/2014/main" id="{C47735EF-45B6-45A4-ADED-CFF734B83566}"/>
              </a:ext>
            </a:extLst>
          </p:cNvPr>
          <p:cNvPicPr>
            <a:picLocks noChangeAspect="1"/>
          </p:cNvPicPr>
          <p:nvPr/>
        </p:nvPicPr>
        <p:blipFill rotWithShape="1">
          <a:blip r:embed="rId4">
            <a:alphaModFix amt="74000"/>
            <a:extLst>
              <a:ext uri="{28A0092B-C50C-407E-A947-70E740481C1C}">
                <a14:useLocalDpi xmlns:a14="http://schemas.microsoft.com/office/drawing/2010/main" val="0"/>
              </a:ext>
            </a:extLst>
          </a:blip>
          <a:srcRect l="19520"/>
          <a:stretch/>
        </p:blipFill>
        <p:spPr>
          <a:xfrm>
            <a:off x="7978141" y="799306"/>
            <a:ext cx="3143250" cy="4915534"/>
          </a:xfrm>
          <a:prstGeom prst="rect">
            <a:avLst/>
          </a:prstGeom>
        </p:spPr>
      </p:pic>
      <p:pic>
        <p:nvPicPr>
          <p:cNvPr id="9" name="Picture 8" descr="Shape, background pattern&#10;&#10;Description automatically generated">
            <a:extLst>
              <a:ext uri="{FF2B5EF4-FFF2-40B4-BE49-F238E27FC236}">
                <a16:creationId xmlns:a16="http://schemas.microsoft.com/office/drawing/2014/main" id="{62C62C48-9777-4713-B433-4D9D17052058}"/>
              </a:ext>
            </a:extLst>
          </p:cNvPr>
          <p:cNvPicPr>
            <a:picLocks noChangeAspect="1"/>
          </p:cNvPicPr>
          <p:nvPr/>
        </p:nvPicPr>
        <p:blipFill rotWithShape="1">
          <a:blip r:embed="rId4">
            <a:alphaModFix amt="74000"/>
            <a:extLst>
              <a:ext uri="{28A0092B-C50C-407E-A947-70E740481C1C}">
                <a14:useLocalDpi xmlns:a14="http://schemas.microsoft.com/office/drawing/2010/main" val="0"/>
              </a:ext>
            </a:extLst>
          </a:blip>
          <a:srcRect l="19520"/>
          <a:stretch/>
        </p:blipFill>
        <p:spPr>
          <a:xfrm>
            <a:off x="7964889" y="890746"/>
            <a:ext cx="3143250" cy="4915534"/>
          </a:xfrm>
          <a:prstGeom prst="rect">
            <a:avLst/>
          </a:prstGeom>
        </p:spPr>
      </p:pic>
    </p:spTree>
    <p:extLst>
      <p:ext uri="{BB962C8B-B14F-4D97-AF65-F5344CB8AC3E}">
        <p14:creationId xmlns:p14="http://schemas.microsoft.com/office/powerpoint/2010/main" val="241945905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93C273-BAD0-4C74-B2A8-35BBD591552D}"/>
              </a:ext>
            </a:extLst>
          </p:cNvPr>
          <p:cNvPicPr>
            <a:picLocks noChangeAspect="1"/>
          </p:cNvPicPr>
          <p:nvPr/>
        </p:nvPicPr>
        <p:blipFill rotWithShape="1">
          <a:blip r:embed="rId3">
            <a:extLst>
              <a:ext uri="{28A0092B-C50C-407E-A947-70E740481C1C}">
                <a14:useLocalDpi xmlns:a14="http://schemas.microsoft.com/office/drawing/2010/main" val="0"/>
              </a:ext>
            </a:extLst>
          </a:blip>
          <a:srcRect t="11253" b="11531"/>
          <a:stretch/>
        </p:blipFill>
        <p:spPr>
          <a:xfrm>
            <a:off x="7472516" y="848139"/>
            <a:ext cx="3694593" cy="4863547"/>
          </a:xfrm>
          <a:prstGeom prst="rect">
            <a:avLst/>
          </a:prstGeom>
        </p:spPr>
      </p:pic>
      <p:sp>
        <p:nvSpPr>
          <p:cNvPr id="2" name="Title 1">
            <a:extLst>
              <a:ext uri="{FF2B5EF4-FFF2-40B4-BE49-F238E27FC236}">
                <a16:creationId xmlns:a16="http://schemas.microsoft.com/office/drawing/2014/main" id="{CB6455B0-19D6-4B86-AC31-8794F93C0037}"/>
              </a:ext>
            </a:extLst>
          </p:cNvPr>
          <p:cNvSpPr>
            <a:spLocks noGrp="1"/>
          </p:cNvSpPr>
          <p:nvPr>
            <p:ph type="title"/>
          </p:nvPr>
        </p:nvSpPr>
        <p:spPr/>
        <p:txBody>
          <a:bodyPr/>
          <a:lstStyle/>
          <a:p>
            <a:r>
              <a:rPr lang="en-US" u="sng" dirty="0"/>
              <a:t>Seek</a:t>
            </a:r>
            <a:r>
              <a:rPr lang="en-US" dirty="0"/>
              <a:t> the </a:t>
            </a:r>
            <a:r>
              <a:rPr lang="en-US" u="sng" dirty="0"/>
              <a:t>Good</a:t>
            </a:r>
            <a:r>
              <a:rPr lang="en-US" dirty="0"/>
              <a:t> 5:7-14</a:t>
            </a:r>
          </a:p>
        </p:txBody>
      </p:sp>
      <p:sp>
        <p:nvSpPr>
          <p:cNvPr id="3" name="Content Placeholder 2">
            <a:extLst>
              <a:ext uri="{FF2B5EF4-FFF2-40B4-BE49-F238E27FC236}">
                <a16:creationId xmlns:a16="http://schemas.microsoft.com/office/drawing/2014/main" id="{4A695150-52F3-4C0E-B146-86052ABA80AE}"/>
              </a:ext>
            </a:extLst>
          </p:cNvPr>
          <p:cNvSpPr>
            <a:spLocks noGrp="1"/>
          </p:cNvSpPr>
          <p:nvPr>
            <p:ph idx="1"/>
          </p:nvPr>
        </p:nvSpPr>
        <p:spPr/>
        <p:txBody>
          <a:bodyPr/>
          <a:lstStyle/>
          <a:p>
            <a:r>
              <a:rPr lang="en-US" i="0" u="none" strike="noStrike" baseline="0" dirty="0">
                <a:solidFill>
                  <a:schemeClr val="accent1">
                    <a:lumMod val="75000"/>
                  </a:schemeClr>
                </a:solidFill>
              </a:rPr>
              <a:t>SEEK HIM WHO </a:t>
            </a:r>
            <a:r>
              <a:rPr lang="en-US" i="0" u="none" strike="noStrike" baseline="0" dirty="0">
                <a:solidFill>
                  <a:srgbClr val="C00000"/>
                </a:solidFill>
              </a:rPr>
              <a:t>DESTROYS</a:t>
            </a:r>
          </a:p>
          <a:p>
            <a:pPr algn="l" rtl="0"/>
            <a:r>
              <a:rPr lang="en-US" i="0" u="none" strike="noStrike" baseline="0" dirty="0"/>
              <a:t>the LORD is his name– </a:t>
            </a:r>
            <a:r>
              <a:rPr lang="en-US" i="0" u="none" strike="noStrike" baseline="30000" dirty="0"/>
              <a:t>9</a:t>
            </a:r>
            <a:r>
              <a:rPr lang="en-US" i="0" u="none" strike="noStrike" baseline="0" dirty="0"/>
              <a:t> </a:t>
            </a:r>
            <a:r>
              <a:rPr lang="en-US" i="0" u="none" strike="noStrike" baseline="0" dirty="0">
                <a:solidFill>
                  <a:srgbClr val="C00000"/>
                </a:solidFill>
              </a:rPr>
              <a:t>he </a:t>
            </a:r>
            <a:r>
              <a:rPr lang="en-US" i="0" u="none" strike="noStrike" baseline="0" dirty="0">
                <a:solidFill>
                  <a:schemeClr val="bg1"/>
                </a:solidFill>
                <a:effectLst>
                  <a:glow rad="190500">
                    <a:srgbClr val="C00000"/>
                  </a:glow>
                </a:effectLst>
              </a:rPr>
              <a:t>flashes destruction </a:t>
            </a:r>
            <a:r>
              <a:rPr lang="en-US" i="0" u="none" strike="noStrike" baseline="0" dirty="0">
                <a:solidFill>
                  <a:srgbClr val="C00000"/>
                </a:solidFill>
              </a:rPr>
              <a:t>on the stronghold and brings the fortified city to ruin</a:t>
            </a:r>
            <a:r>
              <a:rPr lang="en-US" i="0" u="none" strike="noStrike" baseline="0" dirty="0"/>
              <a:t>),</a:t>
            </a:r>
          </a:p>
        </p:txBody>
      </p:sp>
      <p:pic>
        <p:nvPicPr>
          <p:cNvPr id="5" name="Picture 4" descr="Shape, background pattern&#10;&#10;Description automatically generated">
            <a:extLst>
              <a:ext uri="{FF2B5EF4-FFF2-40B4-BE49-F238E27FC236}">
                <a16:creationId xmlns:a16="http://schemas.microsoft.com/office/drawing/2014/main" id="{47FF65EE-515F-46A1-8507-016A72F93665}"/>
              </a:ext>
            </a:extLst>
          </p:cNvPr>
          <p:cNvPicPr>
            <a:picLocks noChangeAspect="1"/>
          </p:cNvPicPr>
          <p:nvPr/>
        </p:nvPicPr>
        <p:blipFill rotWithShape="1">
          <a:blip r:embed="rId4">
            <a:alphaModFix amt="74000"/>
            <a:extLst>
              <a:ext uri="{28A0092B-C50C-407E-A947-70E740481C1C}">
                <a14:useLocalDpi xmlns:a14="http://schemas.microsoft.com/office/drawing/2010/main" val="0"/>
              </a:ext>
            </a:extLst>
          </a:blip>
          <a:srcRect l="19520"/>
          <a:stretch/>
        </p:blipFill>
        <p:spPr>
          <a:xfrm>
            <a:off x="7978141" y="845026"/>
            <a:ext cx="3143250" cy="4915534"/>
          </a:xfrm>
          <a:prstGeom prst="rect">
            <a:avLst/>
          </a:prstGeom>
        </p:spPr>
      </p:pic>
    </p:spTree>
    <p:extLst>
      <p:ext uri="{BB962C8B-B14F-4D97-AF65-F5344CB8AC3E}">
        <p14:creationId xmlns:p14="http://schemas.microsoft.com/office/powerpoint/2010/main" val="405948978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person&#10;&#10;Description automatically generated">
            <a:extLst>
              <a:ext uri="{FF2B5EF4-FFF2-40B4-BE49-F238E27FC236}">
                <a16:creationId xmlns:a16="http://schemas.microsoft.com/office/drawing/2014/main" id="{2E96AA13-5BC6-48DE-ACD8-A9A1D8F5F908}"/>
              </a:ext>
            </a:extLst>
          </p:cNvPr>
          <p:cNvPicPr>
            <a:picLocks noChangeAspect="1"/>
          </p:cNvPicPr>
          <p:nvPr/>
        </p:nvPicPr>
        <p:blipFill rotWithShape="1">
          <a:blip r:embed="rId3">
            <a:extLst>
              <a:ext uri="{28A0092B-C50C-407E-A947-70E740481C1C}">
                <a14:useLocalDpi xmlns:a14="http://schemas.microsoft.com/office/drawing/2010/main" val="0"/>
              </a:ext>
            </a:extLst>
          </a:blip>
          <a:srcRect r="1936"/>
          <a:stretch/>
        </p:blipFill>
        <p:spPr>
          <a:xfrm>
            <a:off x="7461086" y="845026"/>
            <a:ext cx="3660305" cy="4915534"/>
          </a:xfrm>
          <a:prstGeom prst="rect">
            <a:avLst/>
          </a:prstGeom>
        </p:spPr>
      </p:pic>
      <p:sp>
        <p:nvSpPr>
          <p:cNvPr id="2" name="Title 1">
            <a:extLst>
              <a:ext uri="{FF2B5EF4-FFF2-40B4-BE49-F238E27FC236}">
                <a16:creationId xmlns:a16="http://schemas.microsoft.com/office/drawing/2014/main" id="{CB6455B0-19D6-4B86-AC31-8794F93C0037}"/>
              </a:ext>
            </a:extLst>
          </p:cNvPr>
          <p:cNvSpPr>
            <a:spLocks noGrp="1"/>
          </p:cNvSpPr>
          <p:nvPr>
            <p:ph type="title"/>
          </p:nvPr>
        </p:nvSpPr>
        <p:spPr/>
        <p:txBody>
          <a:bodyPr/>
          <a:lstStyle/>
          <a:p>
            <a:r>
              <a:rPr lang="en-US" u="sng" dirty="0"/>
              <a:t>Seek</a:t>
            </a:r>
            <a:r>
              <a:rPr lang="en-US" dirty="0"/>
              <a:t> the </a:t>
            </a:r>
            <a:r>
              <a:rPr lang="en-US" u="sng" dirty="0"/>
              <a:t>Good</a:t>
            </a:r>
            <a:r>
              <a:rPr lang="en-US" dirty="0"/>
              <a:t> 5:7-14</a:t>
            </a:r>
          </a:p>
        </p:txBody>
      </p:sp>
      <p:sp>
        <p:nvSpPr>
          <p:cNvPr id="3" name="Content Placeholder 2">
            <a:extLst>
              <a:ext uri="{FF2B5EF4-FFF2-40B4-BE49-F238E27FC236}">
                <a16:creationId xmlns:a16="http://schemas.microsoft.com/office/drawing/2014/main" id="{4A695150-52F3-4C0E-B146-86052ABA80AE}"/>
              </a:ext>
            </a:extLst>
          </p:cNvPr>
          <p:cNvSpPr>
            <a:spLocks noGrp="1"/>
          </p:cNvSpPr>
          <p:nvPr>
            <p:ph idx="1"/>
          </p:nvPr>
        </p:nvSpPr>
        <p:spPr/>
        <p:txBody>
          <a:bodyPr/>
          <a:lstStyle/>
          <a:p>
            <a:r>
              <a:rPr lang="en-US" i="0" u="none" strike="noStrike" baseline="0" dirty="0">
                <a:solidFill>
                  <a:schemeClr val="accent1">
                    <a:lumMod val="75000"/>
                  </a:schemeClr>
                </a:solidFill>
              </a:rPr>
              <a:t>WHO SHOULD </a:t>
            </a:r>
            <a:r>
              <a:rPr lang="en-US" i="0" u="none" strike="noStrike" baseline="0" dirty="0">
                <a:solidFill>
                  <a:srgbClr val="C00000"/>
                </a:solidFill>
              </a:rPr>
              <a:t>SEEK </a:t>
            </a:r>
            <a:r>
              <a:rPr lang="en-US" i="0" u="none" strike="noStrike" baseline="0" dirty="0">
                <a:solidFill>
                  <a:schemeClr val="accent1">
                    <a:lumMod val="75000"/>
                  </a:schemeClr>
                </a:solidFill>
              </a:rPr>
              <a:t>HIM?</a:t>
            </a:r>
          </a:p>
          <a:p>
            <a:r>
              <a:rPr lang="en-US" i="0" u="none" strike="noStrike" baseline="0" dirty="0">
                <a:solidFill>
                  <a:srgbClr val="C00000"/>
                </a:solidFill>
              </a:rPr>
              <a:t> </a:t>
            </a:r>
            <a:r>
              <a:rPr lang="en-US" i="0" u="none" strike="noStrike" baseline="30000" dirty="0"/>
              <a:t>10</a:t>
            </a:r>
            <a:r>
              <a:rPr lang="en-US" i="0" u="none" strike="noStrike" baseline="0" dirty="0"/>
              <a:t> </a:t>
            </a:r>
            <a:r>
              <a:rPr lang="en-US" i="0" u="none" strike="noStrike" baseline="0" dirty="0">
                <a:solidFill>
                  <a:srgbClr val="C00000"/>
                </a:solidFill>
              </a:rPr>
              <a:t>you hate </a:t>
            </a:r>
            <a:r>
              <a:rPr lang="en-US" i="0" u="none" strike="noStrike" baseline="0" dirty="0"/>
              <a:t>the one who reproves in court and </a:t>
            </a:r>
            <a:r>
              <a:rPr lang="en-US" i="0" u="none" strike="noStrike" baseline="0" dirty="0">
                <a:solidFill>
                  <a:srgbClr val="C00000"/>
                </a:solidFill>
              </a:rPr>
              <a:t>despise </a:t>
            </a:r>
            <a:r>
              <a:rPr lang="en-US" i="0" u="none" strike="noStrike" baseline="0" dirty="0"/>
              <a:t>him who tells the truth.</a:t>
            </a:r>
            <a:endParaRPr lang="en-US" dirty="0"/>
          </a:p>
        </p:txBody>
      </p:sp>
      <p:pic>
        <p:nvPicPr>
          <p:cNvPr id="5" name="Picture 4" descr="Shape, background pattern&#10;&#10;Description automatically generated">
            <a:extLst>
              <a:ext uri="{FF2B5EF4-FFF2-40B4-BE49-F238E27FC236}">
                <a16:creationId xmlns:a16="http://schemas.microsoft.com/office/drawing/2014/main" id="{47FF65EE-515F-46A1-8507-016A72F93665}"/>
              </a:ext>
            </a:extLst>
          </p:cNvPr>
          <p:cNvPicPr>
            <a:picLocks noChangeAspect="1"/>
          </p:cNvPicPr>
          <p:nvPr/>
        </p:nvPicPr>
        <p:blipFill rotWithShape="1">
          <a:blip r:embed="rId4">
            <a:alphaModFix amt="74000"/>
            <a:extLst>
              <a:ext uri="{28A0092B-C50C-407E-A947-70E740481C1C}">
                <a14:useLocalDpi xmlns:a14="http://schemas.microsoft.com/office/drawing/2010/main" val="0"/>
              </a:ext>
            </a:extLst>
          </a:blip>
          <a:srcRect l="19520"/>
          <a:stretch/>
        </p:blipFill>
        <p:spPr>
          <a:xfrm>
            <a:off x="7978141" y="845026"/>
            <a:ext cx="3143250" cy="4915534"/>
          </a:xfrm>
          <a:prstGeom prst="rect">
            <a:avLst/>
          </a:prstGeom>
        </p:spPr>
      </p:pic>
    </p:spTree>
    <p:extLst>
      <p:ext uri="{BB962C8B-B14F-4D97-AF65-F5344CB8AC3E}">
        <p14:creationId xmlns:p14="http://schemas.microsoft.com/office/powerpoint/2010/main" val="399397984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indoor, newspaper&#10;&#10;Description automatically generated">
            <a:extLst>
              <a:ext uri="{FF2B5EF4-FFF2-40B4-BE49-F238E27FC236}">
                <a16:creationId xmlns:a16="http://schemas.microsoft.com/office/drawing/2014/main" id="{150A63E9-5562-463C-8FF2-8287A7CFA0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2516" y="880111"/>
            <a:ext cx="3650248" cy="4869181"/>
          </a:xfrm>
          <a:prstGeom prst="rect">
            <a:avLst/>
          </a:prstGeom>
        </p:spPr>
      </p:pic>
      <p:sp>
        <p:nvSpPr>
          <p:cNvPr id="2" name="Title 1">
            <a:extLst>
              <a:ext uri="{FF2B5EF4-FFF2-40B4-BE49-F238E27FC236}">
                <a16:creationId xmlns:a16="http://schemas.microsoft.com/office/drawing/2014/main" id="{61B73A9B-9354-44DE-AAAB-E35E890C5F50}"/>
              </a:ext>
            </a:extLst>
          </p:cNvPr>
          <p:cNvSpPr>
            <a:spLocks noGrp="1"/>
          </p:cNvSpPr>
          <p:nvPr>
            <p:ph type="title"/>
          </p:nvPr>
        </p:nvSpPr>
        <p:spPr/>
        <p:txBody>
          <a:bodyPr/>
          <a:lstStyle/>
          <a:p>
            <a:r>
              <a:rPr lang="en-US" u="sng" dirty="0">
                <a:effectLst>
                  <a:glow rad="127000">
                    <a:srgbClr val="C00000"/>
                  </a:glow>
                </a:effectLst>
              </a:rPr>
              <a:t>Hear</a:t>
            </a:r>
            <a:r>
              <a:rPr lang="en-US" dirty="0"/>
              <a:t> the </a:t>
            </a:r>
            <a:r>
              <a:rPr lang="en-US" u="sng" dirty="0">
                <a:effectLst>
                  <a:glow rad="127000">
                    <a:srgbClr val="C00000"/>
                  </a:glow>
                </a:effectLst>
              </a:rPr>
              <a:t>Word</a:t>
            </a:r>
            <a:r>
              <a:rPr lang="en-US" dirty="0"/>
              <a:t> 5:1-3</a:t>
            </a:r>
          </a:p>
        </p:txBody>
      </p:sp>
      <p:sp>
        <p:nvSpPr>
          <p:cNvPr id="3" name="Content Placeholder 2">
            <a:extLst>
              <a:ext uri="{FF2B5EF4-FFF2-40B4-BE49-F238E27FC236}">
                <a16:creationId xmlns:a16="http://schemas.microsoft.com/office/drawing/2014/main" id="{C6CEAC30-1D89-4B53-8240-40C2CCA01F0B}"/>
              </a:ext>
            </a:extLst>
          </p:cNvPr>
          <p:cNvSpPr>
            <a:spLocks noGrp="1"/>
          </p:cNvSpPr>
          <p:nvPr>
            <p:ph idx="1"/>
          </p:nvPr>
        </p:nvSpPr>
        <p:spPr/>
        <p:txBody>
          <a:bodyPr/>
          <a:lstStyle/>
          <a:p>
            <a:pPr algn="l" rtl="0"/>
            <a:r>
              <a:rPr lang="en-US" i="0" u="none" strike="noStrike" baseline="30000" dirty="0"/>
              <a:t>1</a:t>
            </a:r>
            <a:r>
              <a:rPr lang="en-US" i="0" u="none" strike="noStrike" baseline="0" dirty="0"/>
              <a:t> </a:t>
            </a:r>
            <a:r>
              <a:rPr lang="en-US" i="0" u="none" strike="noStrike" baseline="0" dirty="0">
                <a:solidFill>
                  <a:srgbClr val="C00000"/>
                </a:solidFill>
              </a:rPr>
              <a:t>Hear this word</a:t>
            </a:r>
            <a:r>
              <a:rPr lang="en-US" i="0" u="none" strike="noStrike" baseline="0" dirty="0"/>
              <a:t>, O house of Israel, this lament I take up concerning you:</a:t>
            </a:r>
          </a:p>
          <a:p>
            <a:pPr algn="l" rtl="0"/>
            <a:r>
              <a:rPr lang="en-US" i="0" u="none" strike="noStrike" baseline="0" dirty="0"/>
              <a:t> </a:t>
            </a:r>
            <a:endParaRPr lang="en-US" dirty="0"/>
          </a:p>
        </p:txBody>
      </p:sp>
      <p:pic>
        <p:nvPicPr>
          <p:cNvPr id="8" name="Picture 7" descr="Shape, background pattern&#10;&#10;Description automatically generated">
            <a:extLst>
              <a:ext uri="{FF2B5EF4-FFF2-40B4-BE49-F238E27FC236}">
                <a16:creationId xmlns:a16="http://schemas.microsoft.com/office/drawing/2014/main" id="{35D4FDB4-D7B3-411C-B268-14657E579BC4}"/>
              </a:ext>
            </a:extLst>
          </p:cNvPr>
          <p:cNvPicPr>
            <a:picLocks noChangeAspect="1"/>
          </p:cNvPicPr>
          <p:nvPr/>
        </p:nvPicPr>
        <p:blipFill>
          <a:blip r:embed="rId4">
            <a:alphaModFix amt="64000"/>
            <a:extLst>
              <a:ext uri="{28A0092B-C50C-407E-A947-70E740481C1C}">
                <a14:useLocalDpi xmlns:a14="http://schemas.microsoft.com/office/drawing/2010/main" val="0"/>
              </a:ext>
            </a:extLst>
          </a:blip>
          <a:stretch>
            <a:fillRect/>
          </a:stretch>
        </p:blipFill>
        <p:spPr>
          <a:xfrm>
            <a:off x="7166610" y="880111"/>
            <a:ext cx="3923146" cy="4457700"/>
          </a:xfrm>
          <a:prstGeom prst="rect">
            <a:avLst/>
          </a:prstGeom>
        </p:spPr>
      </p:pic>
    </p:spTree>
    <p:extLst>
      <p:ext uri="{BB962C8B-B14F-4D97-AF65-F5344CB8AC3E}">
        <p14:creationId xmlns:p14="http://schemas.microsoft.com/office/powerpoint/2010/main" val="304036658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outdoor, sky, building&#10;&#10;Description automatically generated">
            <a:extLst>
              <a:ext uri="{FF2B5EF4-FFF2-40B4-BE49-F238E27FC236}">
                <a16:creationId xmlns:a16="http://schemas.microsoft.com/office/drawing/2014/main" id="{ED5AAA80-95DB-4294-BB04-658FCD4DB11B}"/>
              </a:ext>
            </a:extLst>
          </p:cNvPr>
          <p:cNvPicPr>
            <a:picLocks noChangeAspect="1"/>
          </p:cNvPicPr>
          <p:nvPr/>
        </p:nvPicPr>
        <p:blipFill rotWithShape="1">
          <a:blip r:embed="rId3">
            <a:extLst>
              <a:ext uri="{28A0092B-C50C-407E-A947-70E740481C1C}">
                <a14:useLocalDpi xmlns:a14="http://schemas.microsoft.com/office/drawing/2010/main" val="0"/>
              </a:ext>
            </a:extLst>
          </a:blip>
          <a:srcRect t="7544"/>
          <a:stretch/>
        </p:blipFill>
        <p:spPr>
          <a:xfrm>
            <a:off x="7432882" y="845026"/>
            <a:ext cx="3688509" cy="4926964"/>
          </a:xfrm>
          <a:prstGeom prst="rect">
            <a:avLst/>
          </a:prstGeom>
        </p:spPr>
      </p:pic>
      <p:pic>
        <p:nvPicPr>
          <p:cNvPr id="6" name="Picture 5" descr="A picture containing person, outdoor, ground, skating&#10;&#10;Description automatically generated">
            <a:extLst>
              <a:ext uri="{FF2B5EF4-FFF2-40B4-BE49-F238E27FC236}">
                <a16:creationId xmlns:a16="http://schemas.microsoft.com/office/drawing/2014/main" id="{591D4649-73AA-4921-BF62-030DDA0E0D17}"/>
              </a:ext>
            </a:extLst>
          </p:cNvPr>
          <p:cNvPicPr>
            <a:picLocks noChangeAspect="1"/>
          </p:cNvPicPr>
          <p:nvPr/>
        </p:nvPicPr>
        <p:blipFill rotWithShape="1">
          <a:blip r:embed="rId4">
            <a:extLst>
              <a:ext uri="{28A0092B-C50C-407E-A947-70E740481C1C}">
                <a14:useLocalDpi xmlns:a14="http://schemas.microsoft.com/office/drawing/2010/main" val="0"/>
              </a:ext>
            </a:extLst>
          </a:blip>
          <a:srcRect b="4885"/>
          <a:stretch/>
        </p:blipFill>
        <p:spPr>
          <a:xfrm>
            <a:off x="7445907" y="856456"/>
            <a:ext cx="3688509" cy="4915534"/>
          </a:xfrm>
          <a:prstGeom prst="rect">
            <a:avLst/>
          </a:prstGeom>
        </p:spPr>
      </p:pic>
      <p:sp>
        <p:nvSpPr>
          <p:cNvPr id="2" name="Title 1">
            <a:extLst>
              <a:ext uri="{FF2B5EF4-FFF2-40B4-BE49-F238E27FC236}">
                <a16:creationId xmlns:a16="http://schemas.microsoft.com/office/drawing/2014/main" id="{CB6455B0-19D6-4B86-AC31-8794F93C0037}"/>
              </a:ext>
            </a:extLst>
          </p:cNvPr>
          <p:cNvSpPr>
            <a:spLocks noGrp="1"/>
          </p:cNvSpPr>
          <p:nvPr>
            <p:ph type="title"/>
          </p:nvPr>
        </p:nvSpPr>
        <p:spPr/>
        <p:txBody>
          <a:bodyPr/>
          <a:lstStyle/>
          <a:p>
            <a:r>
              <a:rPr lang="en-US" u="sng" dirty="0"/>
              <a:t>Seek</a:t>
            </a:r>
            <a:r>
              <a:rPr lang="en-US" dirty="0"/>
              <a:t> the </a:t>
            </a:r>
            <a:r>
              <a:rPr lang="en-US" u="sng" dirty="0"/>
              <a:t>Good</a:t>
            </a:r>
            <a:r>
              <a:rPr lang="en-US" dirty="0"/>
              <a:t> 5:7-14</a:t>
            </a:r>
          </a:p>
        </p:txBody>
      </p:sp>
      <p:sp>
        <p:nvSpPr>
          <p:cNvPr id="3" name="Content Placeholder 2">
            <a:extLst>
              <a:ext uri="{FF2B5EF4-FFF2-40B4-BE49-F238E27FC236}">
                <a16:creationId xmlns:a16="http://schemas.microsoft.com/office/drawing/2014/main" id="{4A695150-52F3-4C0E-B146-86052ABA80AE}"/>
              </a:ext>
            </a:extLst>
          </p:cNvPr>
          <p:cNvSpPr>
            <a:spLocks noGrp="1"/>
          </p:cNvSpPr>
          <p:nvPr>
            <p:ph idx="1"/>
          </p:nvPr>
        </p:nvSpPr>
        <p:spPr/>
        <p:txBody>
          <a:bodyPr/>
          <a:lstStyle/>
          <a:p>
            <a:r>
              <a:rPr lang="en-US" i="0" u="none" strike="noStrike" baseline="0" dirty="0">
                <a:solidFill>
                  <a:schemeClr val="accent1">
                    <a:lumMod val="75000"/>
                  </a:schemeClr>
                </a:solidFill>
              </a:rPr>
              <a:t>WHO SHOULD </a:t>
            </a:r>
            <a:r>
              <a:rPr lang="en-US" i="0" u="none" strike="noStrike" baseline="0" dirty="0">
                <a:solidFill>
                  <a:srgbClr val="C00000"/>
                </a:solidFill>
              </a:rPr>
              <a:t>SEEK </a:t>
            </a:r>
            <a:r>
              <a:rPr lang="en-US" i="0" u="none" strike="noStrike" baseline="0" dirty="0">
                <a:solidFill>
                  <a:schemeClr val="accent1">
                    <a:lumMod val="75000"/>
                  </a:schemeClr>
                </a:solidFill>
              </a:rPr>
              <a:t>HIM?</a:t>
            </a:r>
          </a:p>
          <a:p>
            <a:pPr algn="l" rtl="0">
              <a:lnSpc>
                <a:spcPct val="80000"/>
              </a:lnSpc>
            </a:pPr>
            <a:r>
              <a:rPr lang="en-US" i="0" u="none" strike="noStrike" baseline="30000" dirty="0"/>
              <a:t>11</a:t>
            </a:r>
            <a:r>
              <a:rPr lang="en-US" i="0" u="none" strike="noStrike" baseline="0" dirty="0"/>
              <a:t> </a:t>
            </a:r>
            <a:r>
              <a:rPr lang="en-US" i="0" u="none" strike="noStrike" baseline="0" dirty="0">
                <a:solidFill>
                  <a:srgbClr val="C00000"/>
                </a:solidFill>
              </a:rPr>
              <a:t>You</a:t>
            </a:r>
            <a:r>
              <a:rPr lang="en-US" i="0" u="none" strike="noStrike" baseline="0" dirty="0"/>
              <a:t> </a:t>
            </a:r>
            <a:r>
              <a:rPr lang="en-US" i="0" u="none" strike="noStrike" baseline="0" dirty="0">
                <a:solidFill>
                  <a:schemeClr val="bg1"/>
                </a:solidFill>
                <a:effectLst>
                  <a:glow rad="190500">
                    <a:srgbClr val="C00000"/>
                  </a:glow>
                </a:effectLst>
              </a:rPr>
              <a:t>trample</a:t>
            </a:r>
            <a:r>
              <a:rPr lang="en-US" i="0" u="none" strike="noStrike" baseline="0" dirty="0">
                <a:solidFill>
                  <a:srgbClr val="C00000"/>
                </a:solidFill>
              </a:rPr>
              <a:t> on the poor and force him to give you grain</a:t>
            </a:r>
            <a:r>
              <a:rPr lang="en-US" i="0" u="none" strike="noStrike" baseline="0" dirty="0"/>
              <a:t>. Therefore, though you have built stone mansions, you will not live in them; though you have planted lush vineyards, you will not drink their wine.</a:t>
            </a:r>
            <a:endParaRPr lang="en-US" dirty="0"/>
          </a:p>
        </p:txBody>
      </p:sp>
      <p:pic>
        <p:nvPicPr>
          <p:cNvPr id="5" name="Picture 4" descr="Shape, background pattern&#10;&#10;Description automatically generated">
            <a:extLst>
              <a:ext uri="{FF2B5EF4-FFF2-40B4-BE49-F238E27FC236}">
                <a16:creationId xmlns:a16="http://schemas.microsoft.com/office/drawing/2014/main" id="{47FF65EE-515F-46A1-8507-016A72F93665}"/>
              </a:ext>
            </a:extLst>
          </p:cNvPr>
          <p:cNvPicPr>
            <a:picLocks noChangeAspect="1"/>
          </p:cNvPicPr>
          <p:nvPr/>
        </p:nvPicPr>
        <p:blipFill rotWithShape="1">
          <a:blip r:embed="rId5">
            <a:alphaModFix amt="74000"/>
            <a:extLst>
              <a:ext uri="{28A0092B-C50C-407E-A947-70E740481C1C}">
                <a14:useLocalDpi xmlns:a14="http://schemas.microsoft.com/office/drawing/2010/main" val="0"/>
              </a:ext>
            </a:extLst>
          </a:blip>
          <a:srcRect l="19520"/>
          <a:stretch/>
        </p:blipFill>
        <p:spPr>
          <a:xfrm>
            <a:off x="7978141" y="845026"/>
            <a:ext cx="3143250" cy="4915534"/>
          </a:xfrm>
          <a:prstGeom prst="rect">
            <a:avLst/>
          </a:prstGeom>
        </p:spPr>
      </p:pic>
    </p:spTree>
    <p:extLst>
      <p:ext uri="{BB962C8B-B14F-4D97-AF65-F5344CB8AC3E}">
        <p14:creationId xmlns:p14="http://schemas.microsoft.com/office/powerpoint/2010/main" val="16369851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ss, outdoor, sky, building&#10;&#10;Description automatically generated">
            <a:extLst>
              <a:ext uri="{FF2B5EF4-FFF2-40B4-BE49-F238E27FC236}">
                <a16:creationId xmlns:a16="http://schemas.microsoft.com/office/drawing/2014/main" id="{B9FDFE42-4170-4D18-BE4E-4AD0B01EA7C6}"/>
              </a:ext>
            </a:extLst>
          </p:cNvPr>
          <p:cNvPicPr>
            <a:picLocks noChangeAspect="1"/>
          </p:cNvPicPr>
          <p:nvPr/>
        </p:nvPicPr>
        <p:blipFill rotWithShape="1">
          <a:blip r:embed="rId3">
            <a:extLst>
              <a:ext uri="{28A0092B-C50C-407E-A947-70E740481C1C}">
                <a14:useLocalDpi xmlns:a14="http://schemas.microsoft.com/office/drawing/2010/main" val="0"/>
              </a:ext>
            </a:extLst>
          </a:blip>
          <a:srcRect t="8970"/>
          <a:stretch/>
        </p:blipFill>
        <p:spPr>
          <a:xfrm>
            <a:off x="7383779" y="845025"/>
            <a:ext cx="3737611" cy="4915534"/>
          </a:xfrm>
          <a:prstGeom prst="rect">
            <a:avLst/>
          </a:prstGeom>
        </p:spPr>
      </p:pic>
      <p:sp>
        <p:nvSpPr>
          <p:cNvPr id="2" name="Title 1">
            <a:extLst>
              <a:ext uri="{FF2B5EF4-FFF2-40B4-BE49-F238E27FC236}">
                <a16:creationId xmlns:a16="http://schemas.microsoft.com/office/drawing/2014/main" id="{CB6455B0-19D6-4B86-AC31-8794F93C0037}"/>
              </a:ext>
            </a:extLst>
          </p:cNvPr>
          <p:cNvSpPr>
            <a:spLocks noGrp="1"/>
          </p:cNvSpPr>
          <p:nvPr>
            <p:ph type="title"/>
          </p:nvPr>
        </p:nvSpPr>
        <p:spPr/>
        <p:txBody>
          <a:bodyPr/>
          <a:lstStyle/>
          <a:p>
            <a:r>
              <a:rPr lang="en-US" u="sng" dirty="0"/>
              <a:t>Seek</a:t>
            </a:r>
            <a:r>
              <a:rPr lang="en-US" dirty="0"/>
              <a:t> the </a:t>
            </a:r>
            <a:r>
              <a:rPr lang="en-US" u="sng" dirty="0"/>
              <a:t>Good</a:t>
            </a:r>
            <a:r>
              <a:rPr lang="en-US" dirty="0"/>
              <a:t> 5:7-14</a:t>
            </a:r>
          </a:p>
        </p:txBody>
      </p:sp>
      <p:sp>
        <p:nvSpPr>
          <p:cNvPr id="3" name="Content Placeholder 2">
            <a:extLst>
              <a:ext uri="{FF2B5EF4-FFF2-40B4-BE49-F238E27FC236}">
                <a16:creationId xmlns:a16="http://schemas.microsoft.com/office/drawing/2014/main" id="{4A695150-52F3-4C0E-B146-86052ABA80AE}"/>
              </a:ext>
            </a:extLst>
          </p:cNvPr>
          <p:cNvSpPr>
            <a:spLocks noGrp="1"/>
          </p:cNvSpPr>
          <p:nvPr>
            <p:ph idx="1"/>
          </p:nvPr>
        </p:nvSpPr>
        <p:spPr/>
        <p:txBody>
          <a:bodyPr/>
          <a:lstStyle/>
          <a:p>
            <a:r>
              <a:rPr lang="en-US" i="0" u="none" strike="noStrike" baseline="0" dirty="0">
                <a:solidFill>
                  <a:schemeClr val="accent1">
                    <a:lumMod val="75000"/>
                  </a:schemeClr>
                </a:solidFill>
              </a:rPr>
              <a:t>WHO SHOULD </a:t>
            </a:r>
            <a:r>
              <a:rPr lang="en-US" i="0" u="none" strike="noStrike" baseline="0" dirty="0">
                <a:solidFill>
                  <a:srgbClr val="C00000"/>
                </a:solidFill>
              </a:rPr>
              <a:t>SEEK </a:t>
            </a:r>
            <a:r>
              <a:rPr lang="en-US" i="0" u="none" strike="noStrike" baseline="0" dirty="0">
                <a:solidFill>
                  <a:schemeClr val="accent1">
                    <a:lumMod val="75000"/>
                  </a:schemeClr>
                </a:solidFill>
              </a:rPr>
              <a:t>HIM?</a:t>
            </a:r>
          </a:p>
          <a:p>
            <a:pPr algn="l" rtl="0">
              <a:lnSpc>
                <a:spcPct val="80000"/>
              </a:lnSpc>
            </a:pPr>
            <a:r>
              <a:rPr lang="en-US" i="0" u="none" strike="noStrike" baseline="30000" dirty="0"/>
              <a:t>11</a:t>
            </a:r>
            <a:r>
              <a:rPr lang="en-US" i="0" u="none" strike="noStrike" baseline="0" dirty="0"/>
              <a:t> You trample on the poor and force him to give you grain. </a:t>
            </a:r>
            <a:r>
              <a:rPr lang="en-US" i="0" u="none" strike="noStrike" baseline="0" dirty="0">
                <a:solidFill>
                  <a:srgbClr val="C00000"/>
                </a:solidFill>
              </a:rPr>
              <a:t>Therefore, though you have </a:t>
            </a:r>
            <a:r>
              <a:rPr lang="en-US" i="0" u="none" strike="noStrike" baseline="0" dirty="0">
                <a:solidFill>
                  <a:schemeClr val="bg1"/>
                </a:solidFill>
                <a:effectLst>
                  <a:glow rad="190500">
                    <a:srgbClr val="C00000"/>
                  </a:glow>
                </a:effectLst>
              </a:rPr>
              <a:t>built stone mansions</a:t>
            </a:r>
            <a:r>
              <a:rPr lang="en-US" i="0" u="none" strike="noStrike" baseline="0" dirty="0">
                <a:solidFill>
                  <a:srgbClr val="C00000"/>
                </a:solidFill>
              </a:rPr>
              <a:t>, you will not live in them</a:t>
            </a:r>
            <a:r>
              <a:rPr lang="en-US" i="0" u="none" strike="noStrike" baseline="0" dirty="0"/>
              <a:t>; though you have planted lush vineyards, you will not drink their wine.</a:t>
            </a:r>
            <a:endParaRPr lang="en-US" dirty="0"/>
          </a:p>
        </p:txBody>
      </p:sp>
      <p:pic>
        <p:nvPicPr>
          <p:cNvPr id="5" name="Picture 4" descr="Shape, background pattern&#10;&#10;Description automatically generated">
            <a:extLst>
              <a:ext uri="{FF2B5EF4-FFF2-40B4-BE49-F238E27FC236}">
                <a16:creationId xmlns:a16="http://schemas.microsoft.com/office/drawing/2014/main" id="{47FF65EE-515F-46A1-8507-016A72F93665}"/>
              </a:ext>
            </a:extLst>
          </p:cNvPr>
          <p:cNvPicPr>
            <a:picLocks noChangeAspect="1"/>
          </p:cNvPicPr>
          <p:nvPr/>
        </p:nvPicPr>
        <p:blipFill rotWithShape="1">
          <a:blip r:embed="rId4">
            <a:alphaModFix amt="74000"/>
            <a:extLst>
              <a:ext uri="{28A0092B-C50C-407E-A947-70E740481C1C}">
                <a14:useLocalDpi xmlns:a14="http://schemas.microsoft.com/office/drawing/2010/main" val="0"/>
              </a:ext>
            </a:extLst>
          </a:blip>
          <a:srcRect l="19520"/>
          <a:stretch/>
        </p:blipFill>
        <p:spPr>
          <a:xfrm>
            <a:off x="7978141" y="845026"/>
            <a:ext cx="3143250" cy="4915534"/>
          </a:xfrm>
          <a:prstGeom prst="rect">
            <a:avLst/>
          </a:prstGeom>
        </p:spPr>
      </p:pic>
    </p:spTree>
    <p:extLst>
      <p:ext uri="{BB962C8B-B14F-4D97-AF65-F5344CB8AC3E}">
        <p14:creationId xmlns:p14="http://schemas.microsoft.com/office/powerpoint/2010/main" val="86421157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ree, fruit, grape, plant&#10;&#10;Description automatically generated">
            <a:extLst>
              <a:ext uri="{FF2B5EF4-FFF2-40B4-BE49-F238E27FC236}">
                <a16:creationId xmlns:a16="http://schemas.microsoft.com/office/drawing/2014/main" id="{47F94EF3-D37E-488C-B276-F804715A284B}"/>
              </a:ext>
            </a:extLst>
          </p:cNvPr>
          <p:cNvPicPr>
            <a:picLocks noChangeAspect="1"/>
          </p:cNvPicPr>
          <p:nvPr/>
        </p:nvPicPr>
        <p:blipFill rotWithShape="1">
          <a:blip r:embed="rId3">
            <a:extLst>
              <a:ext uri="{28A0092B-C50C-407E-A947-70E740481C1C}">
                <a14:useLocalDpi xmlns:a14="http://schemas.microsoft.com/office/drawing/2010/main" val="0"/>
              </a:ext>
            </a:extLst>
          </a:blip>
          <a:srcRect r="11094"/>
          <a:stretch/>
        </p:blipFill>
        <p:spPr>
          <a:xfrm>
            <a:off x="7383777" y="852314"/>
            <a:ext cx="3737611" cy="4915534"/>
          </a:xfrm>
          <a:prstGeom prst="rect">
            <a:avLst/>
          </a:prstGeom>
        </p:spPr>
      </p:pic>
      <p:sp>
        <p:nvSpPr>
          <p:cNvPr id="2" name="Title 1">
            <a:extLst>
              <a:ext uri="{FF2B5EF4-FFF2-40B4-BE49-F238E27FC236}">
                <a16:creationId xmlns:a16="http://schemas.microsoft.com/office/drawing/2014/main" id="{CB6455B0-19D6-4B86-AC31-8794F93C0037}"/>
              </a:ext>
            </a:extLst>
          </p:cNvPr>
          <p:cNvSpPr>
            <a:spLocks noGrp="1"/>
          </p:cNvSpPr>
          <p:nvPr>
            <p:ph type="title"/>
          </p:nvPr>
        </p:nvSpPr>
        <p:spPr/>
        <p:txBody>
          <a:bodyPr/>
          <a:lstStyle/>
          <a:p>
            <a:r>
              <a:rPr lang="en-US" u="sng" dirty="0"/>
              <a:t>Seek</a:t>
            </a:r>
            <a:r>
              <a:rPr lang="en-US" dirty="0"/>
              <a:t> the </a:t>
            </a:r>
            <a:r>
              <a:rPr lang="en-US" u="sng" dirty="0"/>
              <a:t>Good</a:t>
            </a:r>
            <a:r>
              <a:rPr lang="en-US" dirty="0"/>
              <a:t> 5:7-14</a:t>
            </a:r>
          </a:p>
        </p:txBody>
      </p:sp>
      <p:sp>
        <p:nvSpPr>
          <p:cNvPr id="3" name="Content Placeholder 2">
            <a:extLst>
              <a:ext uri="{FF2B5EF4-FFF2-40B4-BE49-F238E27FC236}">
                <a16:creationId xmlns:a16="http://schemas.microsoft.com/office/drawing/2014/main" id="{4A695150-52F3-4C0E-B146-86052ABA80AE}"/>
              </a:ext>
            </a:extLst>
          </p:cNvPr>
          <p:cNvSpPr>
            <a:spLocks noGrp="1"/>
          </p:cNvSpPr>
          <p:nvPr>
            <p:ph idx="1"/>
          </p:nvPr>
        </p:nvSpPr>
        <p:spPr/>
        <p:txBody>
          <a:bodyPr/>
          <a:lstStyle/>
          <a:p>
            <a:r>
              <a:rPr lang="en-US" i="0" u="none" strike="noStrike" baseline="0" dirty="0">
                <a:solidFill>
                  <a:schemeClr val="accent1">
                    <a:lumMod val="75000"/>
                  </a:schemeClr>
                </a:solidFill>
              </a:rPr>
              <a:t>WHO SHOULD </a:t>
            </a:r>
            <a:r>
              <a:rPr lang="en-US" i="0" u="none" strike="noStrike" baseline="0" dirty="0">
                <a:solidFill>
                  <a:srgbClr val="C00000"/>
                </a:solidFill>
              </a:rPr>
              <a:t>SEEK </a:t>
            </a:r>
            <a:r>
              <a:rPr lang="en-US" i="0" u="none" strike="noStrike" baseline="0" dirty="0">
                <a:solidFill>
                  <a:schemeClr val="accent1">
                    <a:lumMod val="75000"/>
                  </a:schemeClr>
                </a:solidFill>
              </a:rPr>
              <a:t>HIM?</a:t>
            </a:r>
          </a:p>
          <a:p>
            <a:pPr algn="l" rtl="0">
              <a:lnSpc>
                <a:spcPct val="80000"/>
              </a:lnSpc>
            </a:pPr>
            <a:r>
              <a:rPr lang="en-US" i="0" u="none" strike="noStrike" baseline="30000" dirty="0"/>
              <a:t>11</a:t>
            </a:r>
            <a:r>
              <a:rPr lang="en-US" i="0" u="none" strike="noStrike" baseline="0" dirty="0"/>
              <a:t> You trample on the poor and force him to give you grain. Therefore, though you have built stone mansions, you will not live in them; though </a:t>
            </a:r>
            <a:r>
              <a:rPr lang="en-US" i="0" u="none" strike="noStrike" baseline="0" dirty="0">
                <a:solidFill>
                  <a:srgbClr val="C00000"/>
                </a:solidFill>
              </a:rPr>
              <a:t>you have planted </a:t>
            </a:r>
            <a:r>
              <a:rPr lang="en-US" i="0" u="none" strike="noStrike" baseline="0" dirty="0">
                <a:solidFill>
                  <a:schemeClr val="bg1"/>
                </a:solidFill>
                <a:effectLst>
                  <a:glow rad="190500">
                    <a:srgbClr val="C00000"/>
                  </a:glow>
                </a:effectLst>
              </a:rPr>
              <a:t>lush vineyards</a:t>
            </a:r>
            <a:r>
              <a:rPr lang="en-US" i="0" u="none" strike="noStrike" baseline="0" dirty="0">
                <a:solidFill>
                  <a:srgbClr val="C00000"/>
                </a:solidFill>
              </a:rPr>
              <a:t>, you will not drink their wine</a:t>
            </a:r>
            <a:r>
              <a:rPr lang="en-US" i="0" u="none" strike="noStrike" baseline="0" dirty="0"/>
              <a:t>.</a:t>
            </a:r>
            <a:endParaRPr lang="en-US" dirty="0"/>
          </a:p>
        </p:txBody>
      </p:sp>
      <p:pic>
        <p:nvPicPr>
          <p:cNvPr id="5" name="Picture 4" descr="Shape, background pattern&#10;&#10;Description automatically generated">
            <a:extLst>
              <a:ext uri="{FF2B5EF4-FFF2-40B4-BE49-F238E27FC236}">
                <a16:creationId xmlns:a16="http://schemas.microsoft.com/office/drawing/2014/main" id="{47FF65EE-515F-46A1-8507-016A72F93665}"/>
              </a:ext>
            </a:extLst>
          </p:cNvPr>
          <p:cNvPicPr>
            <a:picLocks noChangeAspect="1"/>
          </p:cNvPicPr>
          <p:nvPr/>
        </p:nvPicPr>
        <p:blipFill rotWithShape="1">
          <a:blip r:embed="rId4">
            <a:alphaModFix amt="74000"/>
            <a:extLst>
              <a:ext uri="{28A0092B-C50C-407E-A947-70E740481C1C}">
                <a14:useLocalDpi xmlns:a14="http://schemas.microsoft.com/office/drawing/2010/main" val="0"/>
              </a:ext>
            </a:extLst>
          </a:blip>
          <a:srcRect l="19520"/>
          <a:stretch/>
        </p:blipFill>
        <p:spPr>
          <a:xfrm>
            <a:off x="7978141" y="845026"/>
            <a:ext cx="3143250" cy="4915534"/>
          </a:xfrm>
          <a:prstGeom prst="rect">
            <a:avLst/>
          </a:prstGeom>
        </p:spPr>
      </p:pic>
    </p:spTree>
    <p:extLst>
      <p:ext uri="{BB962C8B-B14F-4D97-AF65-F5344CB8AC3E}">
        <p14:creationId xmlns:p14="http://schemas.microsoft.com/office/powerpoint/2010/main" val="2128094672"/>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ecorative judgement scale and gavel placed on desk in light lawyer office against window">
            <a:extLst>
              <a:ext uri="{FF2B5EF4-FFF2-40B4-BE49-F238E27FC236}">
                <a16:creationId xmlns:a16="http://schemas.microsoft.com/office/drawing/2014/main" id="{447CE5B9-04DE-442A-AAA5-1F4C82657F1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17" t="23485"/>
          <a:stretch/>
        </p:blipFill>
        <p:spPr bwMode="auto">
          <a:xfrm>
            <a:off x="7461086" y="845026"/>
            <a:ext cx="3648874" cy="49155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B6455B0-19D6-4B86-AC31-8794F93C0037}"/>
              </a:ext>
            </a:extLst>
          </p:cNvPr>
          <p:cNvSpPr>
            <a:spLocks noGrp="1"/>
          </p:cNvSpPr>
          <p:nvPr>
            <p:ph type="title"/>
          </p:nvPr>
        </p:nvSpPr>
        <p:spPr/>
        <p:txBody>
          <a:bodyPr/>
          <a:lstStyle/>
          <a:p>
            <a:r>
              <a:rPr lang="en-US" u="sng" dirty="0"/>
              <a:t>Seek</a:t>
            </a:r>
            <a:r>
              <a:rPr lang="en-US" dirty="0"/>
              <a:t> the </a:t>
            </a:r>
            <a:r>
              <a:rPr lang="en-US" u="sng" dirty="0"/>
              <a:t>Good</a:t>
            </a:r>
            <a:r>
              <a:rPr lang="en-US" dirty="0"/>
              <a:t> 5:7-14</a:t>
            </a:r>
          </a:p>
        </p:txBody>
      </p:sp>
      <p:sp>
        <p:nvSpPr>
          <p:cNvPr id="3" name="Content Placeholder 2">
            <a:extLst>
              <a:ext uri="{FF2B5EF4-FFF2-40B4-BE49-F238E27FC236}">
                <a16:creationId xmlns:a16="http://schemas.microsoft.com/office/drawing/2014/main" id="{4A695150-52F3-4C0E-B146-86052ABA80AE}"/>
              </a:ext>
            </a:extLst>
          </p:cNvPr>
          <p:cNvSpPr>
            <a:spLocks noGrp="1"/>
          </p:cNvSpPr>
          <p:nvPr>
            <p:ph idx="1"/>
          </p:nvPr>
        </p:nvSpPr>
        <p:spPr/>
        <p:txBody>
          <a:bodyPr/>
          <a:lstStyle/>
          <a:p>
            <a:r>
              <a:rPr lang="en-US" i="0" u="none" strike="noStrike" baseline="0" dirty="0">
                <a:solidFill>
                  <a:schemeClr val="accent1">
                    <a:lumMod val="75000"/>
                  </a:schemeClr>
                </a:solidFill>
              </a:rPr>
              <a:t>WHO SHOULD </a:t>
            </a:r>
            <a:r>
              <a:rPr lang="en-US" i="0" u="none" strike="noStrike" baseline="0" dirty="0">
                <a:solidFill>
                  <a:srgbClr val="C00000"/>
                </a:solidFill>
              </a:rPr>
              <a:t>SEEK </a:t>
            </a:r>
            <a:r>
              <a:rPr lang="en-US" i="0" u="none" strike="noStrike" baseline="0" dirty="0">
                <a:solidFill>
                  <a:schemeClr val="accent1">
                    <a:lumMod val="75000"/>
                  </a:schemeClr>
                </a:solidFill>
              </a:rPr>
              <a:t>HIM?</a:t>
            </a:r>
          </a:p>
          <a:p>
            <a:pPr algn="l" rtl="0"/>
            <a:r>
              <a:rPr lang="en-US" i="0" u="none" strike="noStrike" baseline="30000" dirty="0"/>
              <a:t>12</a:t>
            </a:r>
            <a:r>
              <a:rPr lang="en-US" i="0" u="none" strike="noStrike" baseline="0" dirty="0"/>
              <a:t> For I know how many are your offenses and how great your sins. </a:t>
            </a:r>
            <a:r>
              <a:rPr lang="en-US" i="0" u="none" strike="noStrike" baseline="0" dirty="0">
                <a:solidFill>
                  <a:srgbClr val="C00000"/>
                </a:solidFill>
              </a:rPr>
              <a:t>You oppress </a:t>
            </a:r>
            <a:r>
              <a:rPr lang="en-US" i="0" u="none" strike="noStrike" baseline="0" dirty="0"/>
              <a:t>the righteous and </a:t>
            </a:r>
            <a:r>
              <a:rPr lang="en-US" i="0" u="none" strike="noStrike" baseline="0" dirty="0">
                <a:solidFill>
                  <a:srgbClr val="C00000"/>
                </a:solidFill>
              </a:rPr>
              <a:t>take bribes </a:t>
            </a:r>
            <a:r>
              <a:rPr lang="en-US" i="0" u="none" strike="noStrike" baseline="0" dirty="0"/>
              <a:t>and you </a:t>
            </a:r>
            <a:r>
              <a:rPr lang="en-US" i="0" u="none" strike="noStrike" baseline="0" dirty="0">
                <a:solidFill>
                  <a:schemeClr val="bg1"/>
                </a:solidFill>
                <a:effectLst>
                  <a:glow rad="190500">
                    <a:srgbClr val="C00000"/>
                  </a:glow>
                </a:effectLst>
              </a:rPr>
              <a:t>deprive</a:t>
            </a:r>
            <a:r>
              <a:rPr lang="en-US" i="0" u="none" strike="noStrike" baseline="0" dirty="0"/>
              <a:t> the poor of </a:t>
            </a:r>
            <a:r>
              <a:rPr lang="en-US" i="0" u="none" strike="noStrike" baseline="0" dirty="0">
                <a:solidFill>
                  <a:schemeClr val="bg1"/>
                </a:solidFill>
                <a:effectLst>
                  <a:glow rad="190500">
                    <a:srgbClr val="C00000"/>
                  </a:glow>
                </a:effectLst>
              </a:rPr>
              <a:t>justice</a:t>
            </a:r>
            <a:r>
              <a:rPr lang="en-US" i="0" u="none" strike="noStrike" baseline="0" dirty="0">
                <a:solidFill>
                  <a:srgbClr val="C00000"/>
                </a:solidFill>
              </a:rPr>
              <a:t> in the courts</a:t>
            </a:r>
            <a:r>
              <a:rPr lang="en-US" i="0" u="none" strike="noStrike" baseline="0" dirty="0"/>
              <a:t>.</a:t>
            </a:r>
          </a:p>
          <a:p>
            <a:pPr algn="l" rtl="0"/>
            <a:r>
              <a:rPr lang="en-US" i="0" u="none" strike="noStrike" baseline="0" dirty="0"/>
              <a:t> </a:t>
            </a:r>
            <a:endParaRPr lang="en-US" dirty="0"/>
          </a:p>
        </p:txBody>
      </p:sp>
      <p:pic>
        <p:nvPicPr>
          <p:cNvPr id="5" name="Picture 4" descr="Shape, background pattern&#10;&#10;Description automatically generated">
            <a:extLst>
              <a:ext uri="{FF2B5EF4-FFF2-40B4-BE49-F238E27FC236}">
                <a16:creationId xmlns:a16="http://schemas.microsoft.com/office/drawing/2014/main" id="{47FF65EE-515F-46A1-8507-016A72F93665}"/>
              </a:ext>
            </a:extLst>
          </p:cNvPr>
          <p:cNvPicPr>
            <a:picLocks noChangeAspect="1"/>
          </p:cNvPicPr>
          <p:nvPr/>
        </p:nvPicPr>
        <p:blipFill rotWithShape="1">
          <a:blip r:embed="rId4">
            <a:alphaModFix amt="74000"/>
            <a:extLst>
              <a:ext uri="{28A0092B-C50C-407E-A947-70E740481C1C}">
                <a14:useLocalDpi xmlns:a14="http://schemas.microsoft.com/office/drawing/2010/main" val="0"/>
              </a:ext>
            </a:extLst>
          </a:blip>
          <a:srcRect l="19520"/>
          <a:stretch/>
        </p:blipFill>
        <p:spPr>
          <a:xfrm>
            <a:off x="7978141" y="845026"/>
            <a:ext cx="3143250" cy="4915534"/>
          </a:xfrm>
          <a:prstGeom prst="rect">
            <a:avLst/>
          </a:prstGeom>
        </p:spPr>
      </p:pic>
      <p:sp>
        <p:nvSpPr>
          <p:cNvPr id="4" name="&quot;Not Allowed&quot; Symbol 3">
            <a:extLst>
              <a:ext uri="{FF2B5EF4-FFF2-40B4-BE49-F238E27FC236}">
                <a16:creationId xmlns:a16="http://schemas.microsoft.com/office/drawing/2014/main" id="{545916F4-C365-4F4C-96D1-EBDC7F4481A6}"/>
              </a:ext>
            </a:extLst>
          </p:cNvPr>
          <p:cNvSpPr/>
          <p:nvPr/>
        </p:nvSpPr>
        <p:spPr>
          <a:xfrm>
            <a:off x="7891063" y="1885950"/>
            <a:ext cx="2788919" cy="2868930"/>
          </a:xfrm>
          <a:prstGeom prst="noSmoking">
            <a:avLst>
              <a:gd name="adj" fmla="val 9589"/>
            </a:avLst>
          </a:prstGeom>
          <a:solidFill>
            <a:srgbClr val="C00000"/>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54862320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55B0-19D6-4B86-AC31-8794F93C0037}"/>
              </a:ext>
            </a:extLst>
          </p:cNvPr>
          <p:cNvSpPr>
            <a:spLocks noGrp="1"/>
          </p:cNvSpPr>
          <p:nvPr>
            <p:ph type="title"/>
          </p:nvPr>
        </p:nvSpPr>
        <p:spPr/>
        <p:txBody>
          <a:bodyPr/>
          <a:lstStyle/>
          <a:p>
            <a:r>
              <a:rPr lang="en-US" u="sng" dirty="0"/>
              <a:t>Seek</a:t>
            </a:r>
            <a:r>
              <a:rPr lang="en-US" dirty="0"/>
              <a:t> the </a:t>
            </a:r>
            <a:r>
              <a:rPr lang="en-US" u="sng" dirty="0"/>
              <a:t>Good</a:t>
            </a:r>
            <a:r>
              <a:rPr lang="en-US" dirty="0"/>
              <a:t> 5:7-14</a:t>
            </a:r>
          </a:p>
        </p:txBody>
      </p:sp>
      <p:sp>
        <p:nvSpPr>
          <p:cNvPr id="3" name="Content Placeholder 2">
            <a:extLst>
              <a:ext uri="{FF2B5EF4-FFF2-40B4-BE49-F238E27FC236}">
                <a16:creationId xmlns:a16="http://schemas.microsoft.com/office/drawing/2014/main" id="{4A695150-52F3-4C0E-B146-86052ABA80AE}"/>
              </a:ext>
            </a:extLst>
          </p:cNvPr>
          <p:cNvSpPr>
            <a:spLocks noGrp="1"/>
          </p:cNvSpPr>
          <p:nvPr>
            <p:ph idx="1"/>
          </p:nvPr>
        </p:nvSpPr>
        <p:spPr/>
        <p:txBody>
          <a:bodyPr/>
          <a:lstStyle/>
          <a:p>
            <a:pPr algn="l" rtl="0"/>
            <a:r>
              <a:rPr lang="en-US" dirty="0">
                <a:solidFill>
                  <a:schemeClr val="accent1">
                    <a:lumMod val="75000"/>
                  </a:schemeClr>
                </a:solidFill>
              </a:rPr>
              <a:t>The SITUATION</a:t>
            </a:r>
            <a:r>
              <a:rPr lang="en-US" i="0" u="none" strike="noStrike" baseline="0" dirty="0">
                <a:solidFill>
                  <a:schemeClr val="accent1">
                    <a:lumMod val="75000"/>
                  </a:schemeClr>
                </a:solidFill>
              </a:rPr>
              <a:t>:</a:t>
            </a:r>
            <a:r>
              <a:rPr lang="en-US" i="0" u="none" strike="noStrike" baseline="0" dirty="0"/>
              <a:t>  </a:t>
            </a:r>
          </a:p>
          <a:p>
            <a:pPr algn="l" rtl="0"/>
            <a:r>
              <a:rPr lang="en-US" i="0" u="none" strike="noStrike" baseline="30000" dirty="0"/>
              <a:t>13</a:t>
            </a:r>
            <a:r>
              <a:rPr lang="en-US" i="0" u="none" strike="noStrike" baseline="0" dirty="0"/>
              <a:t> Therefore the prudent man </a:t>
            </a:r>
            <a:r>
              <a:rPr lang="en-US" i="0" u="none" strike="noStrike" baseline="0" dirty="0">
                <a:solidFill>
                  <a:srgbClr val="C00000"/>
                </a:solidFill>
              </a:rPr>
              <a:t>keeps quiet </a:t>
            </a:r>
            <a:r>
              <a:rPr lang="en-US" i="0" u="none" strike="noStrike" baseline="0" dirty="0"/>
              <a:t>in such times, for the times are evil.</a:t>
            </a:r>
          </a:p>
        </p:txBody>
      </p:sp>
      <p:pic>
        <p:nvPicPr>
          <p:cNvPr id="6" name="Picture 5" descr="A person brushing the teeth&#10;&#10;Description automatically generated">
            <a:extLst>
              <a:ext uri="{FF2B5EF4-FFF2-40B4-BE49-F238E27FC236}">
                <a16:creationId xmlns:a16="http://schemas.microsoft.com/office/drawing/2014/main" id="{A3326020-9938-4A28-ACD1-553D637D8407}"/>
              </a:ext>
            </a:extLst>
          </p:cNvPr>
          <p:cNvPicPr>
            <a:picLocks noChangeAspect="1"/>
          </p:cNvPicPr>
          <p:nvPr/>
        </p:nvPicPr>
        <p:blipFill rotWithShape="1">
          <a:blip r:embed="rId3">
            <a:extLst>
              <a:ext uri="{28A0092B-C50C-407E-A947-70E740481C1C}">
                <a14:useLocalDpi xmlns:a14="http://schemas.microsoft.com/office/drawing/2010/main" val="0"/>
              </a:ext>
            </a:extLst>
          </a:blip>
          <a:srcRect l="44326"/>
          <a:stretch/>
        </p:blipFill>
        <p:spPr>
          <a:xfrm>
            <a:off x="7472515" y="845026"/>
            <a:ext cx="3648875" cy="4915534"/>
          </a:xfrm>
          <a:prstGeom prst="rect">
            <a:avLst/>
          </a:prstGeom>
        </p:spPr>
      </p:pic>
      <p:pic>
        <p:nvPicPr>
          <p:cNvPr id="7" name="Picture 6" descr="Shape, background pattern&#10;&#10;Description automatically generated">
            <a:extLst>
              <a:ext uri="{FF2B5EF4-FFF2-40B4-BE49-F238E27FC236}">
                <a16:creationId xmlns:a16="http://schemas.microsoft.com/office/drawing/2014/main" id="{16385CBE-A27A-4E5C-835C-624AC33D226D}"/>
              </a:ext>
            </a:extLst>
          </p:cNvPr>
          <p:cNvPicPr>
            <a:picLocks noChangeAspect="1"/>
          </p:cNvPicPr>
          <p:nvPr/>
        </p:nvPicPr>
        <p:blipFill rotWithShape="1">
          <a:blip r:embed="rId4">
            <a:alphaModFix amt="74000"/>
            <a:extLst>
              <a:ext uri="{28A0092B-C50C-407E-A947-70E740481C1C}">
                <a14:useLocalDpi xmlns:a14="http://schemas.microsoft.com/office/drawing/2010/main" val="0"/>
              </a:ext>
            </a:extLst>
          </a:blip>
          <a:srcRect l="19520"/>
          <a:stretch/>
        </p:blipFill>
        <p:spPr>
          <a:xfrm>
            <a:off x="7978141" y="845026"/>
            <a:ext cx="3143250" cy="4915534"/>
          </a:xfrm>
          <a:prstGeom prst="rect">
            <a:avLst/>
          </a:prstGeom>
        </p:spPr>
      </p:pic>
    </p:spTree>
    <p:extLst>
      <p:ext uri="{BB962C8B-B14F-4D97-AF65-F5344CB8AC3E}">
        <p14:creationId xmlns:p14="http://schemas.microsoft.com/office/powerpoint/2010/main" val="3418418081"/>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E694B1-0603-43A5-8E70-E780BDDE7E8E}"/>
              </a:ext>
            </a:extLst>
          </p:cNvPr>
          <p:cNvSpPr/>
          <p:nvPr/>
        </p:nvSpPr>
        <p:spPr>
          <a:xfrm>
            <a:off x="4002157" y="3246783"/>
            <a:ext cx="1417982" cy="1099930"/>
          </a:xfrm>
          <a:prstGeom prst="rect">
            <a:avLst/>
          </a:prstGeom>
          <a:solidFill>
            <a:schemeClr val="tx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108311AD-1ABD-48D9-AEBE-2C1AF2B6C8F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320" r="9889"/>
          <a:stretch/>
        </p:blipFill>
        <p:spPr bwMode="auto">
          <a:xfrm>
            <a:off x="7472515" y="865566"/>
            <a:ext cx="3648875" cy="49155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B6455B0-19D6-4B86-AC31-8794F93C0037}"/>
              </a:ext>
            </a:extLst>
          </p:cNvPr>
          <p:cNvSpPr>
            <a:spLocks noGrp="1"/>
          </p:cNvSpPr>
          <p:nvPr>
            <p:ph type="title"/>
          </p:nvPr>
        </p:nvSpPr>
        <p:spPr/>
        <p:txBody>
          <a:bodyPr/>
          <a:lstStyle/>
          <a:p>
            <a:r>
              <a:rPr lang="en-US" u="sng" dirty="0"/>
              <a:t>Seek</a:t>
            </a:r>
            <a:r>
              <a:rPr lang="en-US" dirty="0"/>
              <a:t> the </a:t>
            </a:r>
            <a:r>
              <a:rPr lang="en-US" u="sng" dirty="0"/>
              <a:t>Good</a:t>
            </a:r>
            <a:r>
              <a:rPr lang="en-US" dirty="0"/>
              <a:t> 5:7-14</a:t>
            </a:r>
          </a:p>
        </p:txBody>
      </p:sp>
      <p:sp>
        <p:nvSpPr>
          <p:cNvPr id="3" name="Content Placeholder 2">
            <a:extLst>
              <a:ext uri="{FF2B5EF4-FFF2-40B4-BE49-F238E27FC236}">
                <a16:creationId xmlns:a16="http://schemas.microsoft.com/office/drawing/2014/main" id="{4A695150-52F3-4C0E-B146-86052ABA80AE}"/>
              </a:ext>
            </a:extLst>
          </p:cNvPr>
          <p:cNvSpPr>
            <a:spLocks noGrp="1"/>
          </p:cNvSpPr>
          <p:nvPr>
            <p:ph idx="1"/>
          </p:nvPr>
        </p:nvSpPr>
        <p:spPr/>
        <p:txBody>
          <a:bodyPr/>
          <a:lstStyle/>
          <a:p>
            <a:pPr algn="l" rtl="0"/>
            <a:r>
              <a:rPr lang="en-US" dirty="0">
                <a:solidFill>
                  <a:schemeClr val="accent1">
                    <a:lumMod val="75000"/>
                  </a:schemeClr>
                </a:solidFill>
              </a:rPr>
              <a:t>The SITUATION</a:t>
            </a:r>
            <a:r>
              <a:rPr lang="en-US" i="0" u="none" strike="noStrike" baseline="0" dirty="0">
                <a:solidFill>
                  <a:schemeClr val="accent1">
                    <a:lumMod val="75000"/>
                  </a:schemeClr>
                </a:solidFill>
              </a:rPr>
              <a:t>:</a:t>
            </a:r>
            <a:r>
              <a:rPr lang="en-US" i="0" u="none" strike="noStrike" baseline="0" dirty="0"/>
              <a:t>  </a:t>
            </a:r>
          </a:p>
          <a:p>
            <a:pPr algn="l" rtl="0"/>
            <a:r>
              <a:rPr lang="en-US" i="0" u="none" strike="noStrike" baseline="30000" dirty="0"/>
              <a:t>13</a:t>
            </a:r>
            <a:r>
              <a:rPr lang="en-US" i="0" u="none" strike="noStrike" baseline="0" dirty="0"/>
              <a:t> Therefore the prudent man keeps quiet in such times, </a:t>
            </a:r>
            <a:r>
              <a:rPr lang="en-US" i="0" u="none" strike="noStrike" baseline="0" dirty="0">
                <a:solidFill>
                  <a:srgbClr val="C00000"/>
                </a:solidFill>
              </a:rPr>
              <a:t>for the times are evil</a:t>
            </a:r>
            <a:r>
              <a:rPr lang="en-US" i="0" u="none" strike="noStrike" baseline="0" dirty="0"/>
              <a:t>.</a:t>
            </a:r>
          </a:p>
        </p:txBody>
      </p:sp>
      <p:pic>
        <p:nvPicPr>
          <p:cNvPr id="7" name="Picture 6" descr="Shape, background pattern&#10;&#10;Description automatically generated">
            <a:extLst>
              <a:ext uri="{FF2B5EF4-FFF2-40B4-BE49-F238E27FC236}">
                <a16:creationId xmlns:a16="http://schemas.microsoft.com/office/drawing/2014/main" id="{16385CBE-A27A-4E5C-835C-624AC33D226D}"/>
              </a:ext>
            </a:extLst>
          </p:cNvPr>
          <p:cNvPicPr>
            <a:picLocks noChangeAspect="1"/>
          </p:cNvPicPr>
          <p:nvPr/>
        </p:nvPicPr>
        <p:blipFill rotWithShape="1">
          <a:blip r:embed="rId4">
            <a:alphaModFix amt="74000"/>
            <a:extLst>
              <a:ext uri="{28A0092B-C50C-407E-A947-70E740481C1C}">
                <a14:useLocalDpi xmlns:a14="http://schemas.microsoft.com/office/drawing/2010/main" val="0"/>
              </a:ext>
            </a:extLst>
          </a:blip>
          <a:srcRect l="19520"/>
          <a:stretch/>
        </p:blipFill>
        <p:spPr>
          <a:xfrm>
            <a:off x="7978141" y="845026"/>
            <a:ext cx="3143250" cy="4915534"/>
          </a:xfrm>
          <a:prstGeom prst="rect">
            <a:avLst/>
          </a:prstGeom>
        </p:spPr>
      </p:pic>
    </p:spTree>
    <p:extLst>
      <p:ext uri="{BB962C8B-B14F-4D97-AF65-F5344CB8AC3E}">
        <p14:creationId xmlns:p14="http://schemas.microsoft.com/office/powerpoint/2010/main" val="87545641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elective Focus Photo of Magnifying Glass">
            <a:extLst>
              <a:ext uri="{FF2B5EF4-FFF2-40B4-BE49-F238E27FC236}">
                <a16:creationId xmlns:a16="http://schemas.microsoft.com/office/drawing/2014/main" id="{C44BE01C-6256-491A-B87B-AAAAF33F32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38" t="9187" b="16077"/>
          <a:stretch/>
        </p:blipFill>
        <p:spPr bwMode="auto">
          <a:xfrm>
            <a:off x="7449656" y="834390"/>
            <a:ext cx="3671734" cy="49491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B6455B0-19D6-4B86-AC31-8794F93C0037}"/>
              </a:ext>
            </a:extLst>
          </p:cNvPr>
          <p:cNvSpPr>
            <a:spLocks noGrp="1"/>
          </p:cNvSpPr>
          <p:nvPr>
            <p:ph type="title"/>
          </p:nvPr>
        </p:nvSpPr>
        <p:spPr/>
        <p:txBody>
          <a:bodyPr/>
          <a:lstStyle/>
          <a:p>
            <a:r>
              <a:rPr lang="en-US" u="sng" dirty="0"/>
              <a:t>Seek</a:t>
            </a:r>
            <a:r>
              <a:rPr lang="en-US" dirty="0"/>
              <a:t> the </a:t>
            </a:r>
            <a:r>
              <a:rPr lang="en-US" u="sng" dirty="0"/>
              <a:t>Good</a:t>
            </a:r>
            <a:r>
              <a:rPr lang="en-US" dirty="0"/>
              <a:t> 5:7-14</a:t>
            </a:r>
          </a:p>
        </p:txBody>
      </p:sp>
      <p:sp>
        <p:nvSpPr>
          <p:cNvPr id="3" name="Content Placeholder 2">
            <a:extLst>
              <a:ext uri="{FF2B5EF4-FFF2-40B4-BE49-F238E27FC236}">
                <a16:creationId xmlns:a16="http://schemas.microsoft.com/office/drawing/2014/main" id="{4A695150-52F3-4C0E-B146-86052ABA80AE}"/>
              </a:ext>
            </a:extLst>
          </p:cNvPr>
          <p:cNvSpPr>
            <a:spLocks noGrp="1"/>
          </p:cNvSpPr>
          <p:nvPr>
            <p:ph idx="1"/>
          </p:nvPr>
        </p:nvSpPr>
        <p:spPr/>
        <p:txBody>
          <a:bodyPr/>
          <a:lstStyle/>
          <a:p>
            <a:pPr algn="l" rtl="0"/>
            <a:r>
              <a:rPr lang="en-US" i="0" u="none" strike="noStrike" baseline="30000" dirty="0"/>
              <a:t>14</a:t>
            </a:r>
            <a:r>
              <a:rPr lang="en-US" i="0" u="none" strike="noStrike" baseline="0" dirty="0"/>
              <a:t> </a:t>
            </a:r>
            <a:r>
              <a:rPr lang="en-US" i="0" u="none" strike="noStrike" baseline="0" dirty="0">
                <a:solidFill>
                  <a:srgbClr val="C00000"/>
                </a:solidFill>
              </a:rPr>
              <a:t>Seek good</a:t>
            </a:r>
            <a:r>
              <a:rPr lang="en-US" i="0" u="none" strike="noStrike" baseline="0" dirty="0"/>
              <a:t>, not evil, that you may live. Then the LORD God Almighty will be with you, just as you say he is.</a:t>
            </a:r>
          </a:p>
          <a:p>
            <a:pPr algn="l" rtl="0"/>
            <a:r>
              <a:rPr lang="en-US" i="0" u="none" strike="noStrike" baseline="0" dirty="0"/>
              <a:t> </a:t>
            </a:r>
            <a:endParaRPr lang="en-US" dirty="0"/>
          </a:p>
        </p:txBody>
      </p:sp>
      <p:pic>
        <p:nvPicPr>
          <p:cNvPr id="5" name="Picture 4" descr="Shape, background pattern&#10;&#10;Description automatically generated">
            <a:extLst>
              <a:ext uri="{FF2B5EF4-FFF2-40B4-BE49-F238E27FC236}">
                <a16:creationId xmlns:a16="http://schemas.microsoft.com/office/drawing/2014/main" id="{47FF65EE-515F-46A1-8507-016A72F93665}"/>
              </a:ext>
            </a:extLst>
          </p:cNvPr>
          <p:cNvPicPr>
            <a:picLocks noChangeAspect="1"/>
          </p:cNvPicPr>
          <p:nvPr/>
        </p:nvPicPr>
        <p:blipFill rotWithShape="1">
          <a:blip r:embed="rId4">
            <a:alphaModFix amt="74000"/>
            <a:extLst>
              <a:ext uri="{28A0092B-C50C-407E-A947-70E740481C1C}">
                <a14:useLocalDpi xmlns:a14="http://schemas.microsoft.com/office/drawing/2010/main" val="0"/>
              </a:ext>
            </a:extLst>
          </a:blip>
          <a:srcRect l="19520"/>
          <a:stretch/>
        </p:blipFill>
        <p:spPr>
          <a:xfrm>
            <a:off x="7978141" y="845026"/>
            <a:ext cx="3143250" cy="4915534"/>
          </a:xfrm>
          <a:prstGeom prst="rect">
            <a:avLst/>
          </a:prstGeom>
        </p:spPr>
      </p:pic>
      <p:sp>
        <p:nvSpPr>
          <p:cNvPr id="6" name="TextBox 5">
            <a:extLst>
              <a:ext uri="{FF2B5EF4-FFF2-40B4-BE49-F238E27FC236}">
                <a16:creationId xmlns:a16="http://schemas.microsoft.com/office/drawing/2014/main" id="{D4FFB57F-7511-4C6B-9F73-B4618DB4F5AC}"/>
              </a:ext>
            </a:extLst>
          </p:cNvPr>
          <p:cNvSpPr txBox="1"/>
          <p:nvPr/>
        </p:nvSpPr>
        <p:spPr>
          <a:xfrm rot="20839684">
            <a:off x="7669168" y="2241998"/>
            <a:ext cx="2777988" cy="830997"/>
          </a:xfrm>
          <a:prstGeom prst="rect">
            <a:avLst/>
          </a:prstGeom>
          <a:noFill/>
        </p:spPr>
        <p:txBody>
          <a:bodyPr wrap="square" rtlCol="0">
            <a:spAutoFit/>
          </a:bodyPr>
          <a:lstStyle/>
          <a:p>
            <a:pPr algn="ctr"/>
            <a:r>
              <a:rPr lang="en-US" sz="4800" b="1" dirty="0"/>
              <a:t>GOOD</a:t>
            </a:r>
          </a:p>
        </p:txBody>
      </p:sp>
    </p:spTree>
    <p:extLst>
      <p:ext uri="{BB962C8B-B14F-4D97-AF65-F5344CB8AC3E}">
        <p14:creationId xmlns:p14="http://schemas.microsoft.com/office/powerpoint/2010/main" val="275096566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C8D5A1-D655-4AE1-B480-A4C19B1E2FD2}"/>
              </a:ext>
            </a:extLst>
          </p:cNvPr>
          <p:cNvSpPr/>
          <p:nvPr/>
        </p:nvSpPr>
        <p:spPr>
          <a:xfrm>
            <a:off x="1881809" y="1311965"/>
            <a:ext cx="1417982" cy="1099930"/>
          </a:xfrm>
          <a:prstGeom prst="rect">
            <a:avLst/>
          </a:prstGeom>
          <a:solidFill>
            <a:schemeClr val="tx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0245770C-9242-423C-AD2C-F8AA4B8691C2}"/>
              </a:ext>
            </a:extLst>
          </p:cNvPr>
          <p:cNvGrpSpPr/>
          <p:nvPr/>
        </p:nvGrpSpPr>
        <p:grpSpPr>
          <a:xfrm>
            <a:off x="7360920" y="3337559"/>
            <a:ext cx="3760469" cy="2518232"/>
            <a:chOff x="7360920" y="3337559"/>
            <a:chExt cx="3760469" cy="2518232"/>
          </a:xfrm>
        </p:grpSpPr>
        <p:sp>
          <p:nvSpPr>
            <p:cNvPr id="9" name="TextBox 8">
              <a:extLst>
                <a:ext uri="{FF2B5EF4-FFF2-40B4-BE49-F238E27FC236}">
                  <a16:creationId xmlns:a16="http://schemas.microsoft.com/office/drawing/2014/main" id="{C29F2B95-4CDC-4098-81A3-6395F4C7B250}"/>
                </a:ext>
              </a:extLst>
            </p:cNvPr>
            <p:cNvSpPr txBox="1"/>
            <p:nvPr/>
          </p:nvSpPr>
          <p:spPr>
            <a:xfrm>
              <a:off x="7360920" y="5086350"/>
              <a:ext cx="3760469" cy="769441"/>
            </a:xfrm>
            <a:prstGeom prst="rect">
              <a:avLst/>
            </a:prstGeom>
            <a:noFill/>
            <a:effectLst>
              <a:glow rad="127000">
                <a:schemeClr val="bg1"/>
              </a:glow>
            </a:effectLst>
          </p:spPr>
          <p:txBody>
            <a:bodyPr wrap="square" rtlCol="0">
              <a:spAutoFit/>
            </a:bodyPr>
            <a:lstStyle/>
            <a:p>
              <a:pPr algn="ctr"/>
              <a:r>
                <a:rPr lang="en-US" sz="4400" b="1" dirty="0">
                  <a:effectLst>
                    <a:glow rad="127000">
                      <a:schemeClr val="bg1"/>
                    </a:glow>
                  </a:effectLst>
                </a:rPr>
                <a:t>EVIL</a:t>
              </a:r>
            </a:p>
          </p:txBody>
        </p:sp>
        <p:pic>
          <p:nvPicPr>
            <p:cNvPr id="11" name="Picture 10" descr="Icon&#10;&#10;Description automatically generated">
              <a:extLst>
                <a:ext uri="{FF2B5EF4-FFF2-40B4-BE49-F238E27FC236}">
                  <a16:creationId xmlns:a16="http://schemas.microsoft.com/office/drawing/2014/main" id="{EDB814B3-86B9-4431-9354-B1B19175EC03}"/>
                </a:ext>
              </a:extLst>
            </p:cNvPr>
            <p:cNvPicPr>
              <a:picLocks noChangeAspect="1"/>
            </p:cNvPicPr>
            <p:nvPr/>
          </p:nvPicPr>
          <p:blipFill rotWithShape="1">
            <a:blip r:embed="rId3">
              <a:extLst>
                <a:ext uri="{28A0092B-C50C-407E-A947-70E740481C1C}">
                  <a14:useLocalDpi xmlns:a14="http://schemas.microsoft.com/office/drawing/2010/main" val="0"/>
                </a:ext>
              </a:extLst>
            </a:blip>
            <a:srcRect t="50487"/>
            <a:stretch/>
          </p:blipFill>
          <p:spPr>
            <a:xfrm>
              <a:off x="8531927" y="3337559"/>
              <a:ext cx="1438613" cy="1824079"/>
            </a:xfrm>
            <a:prstGeom prst="rect">
              <a:avLst/>
            </a:prstGeom>
            <a:effectLst>
              <a:glow rad="127000">
                <a:schemeClr val="bg1">
                  <a:alpha val="66000"/>
                </a:schemeClr>
              </a:glow>
            </a:effectLst>
          </p:spPr>
        </p:pic>
      </p:grpSp>
      <p:sp>
        <p:nvSpPr>
          <p:cNvPr id="2" name="Title 1">
            <a:extLst>
              <a:ext uri="{FF2B5EF4-FFF2-40B4-BE49-F238E27FC236}">
                <a16:creationId xmlns:a16="http://schemas.microsoft.com/office/drawing/2014/main" id="{4B217FE7-E2FF-4CF1-A5ED-0E340CD1A013}"/>
              </a:ext>
            </a:extLst>
          </p:cNvPr>
          <p:cNvSpPr>
            <a:spLocks noGrp="1"/>
          </p:cNvSpPr>
          <p:nvPr>
            <p:ph type="title"/>
          </p:nvPr>
        </p:nvSpPr>
        <p:spPr/>
        <p:txBody>
          <a:bodyPr/>
          <a:lstStyle/>
          <a:p>
            <a:r>
              <a:rPr lang="en-US" u="sng" dirty="0">
                <a:effectLst>
                  <a:glow rad="127000">
                    <a:srgbClr val="C00000"/>
                  </a:glow>
                </a:effectLst>
              </a:rPr>
              <a:t>Hate</a:t>
            </a:r>
            <a:r>
              <a:rPr lang="en-US" dirty="0"/>
              <a:t> the </a:t>
            </a:r>
            <a:r>
              <a:rPr lang="en-US" u="sng" dirty="0">
                <a:effectLst>
                  <a:glow rad="127000">
                    <a:srgbClr val="C00000"/>
                  </a:glow>
                </a:effectLst>
              </a:rPr>
              <a:t>Evil</a:t>
            </a:r>
            <a:r>
              <a:rPr lang="en-US" dirty="0"/>
              <a:t> 5:15</a:t>
            </a:r>
          </a:p>
        </p:txBody>
      </p:sp>
      <p:sp>
        <p:nvSpPr>
          <p:cNvPr id="3" name="Content Placeholder 2">
            <a:extLst>
              <a:ext uri="{FF2B5EF4-FFF2-40B4-BE49-F238E27FC236}">
                <a16:creationId xmlns:a16="http://schemas.microsoft.com/office/drawing/2014/main" id="{36368823-AF8C-4033-BF03-1B05A334C5A3}"/>
              </a:ext>
            </a:extLst>
          </p:cNvPr>
          <p:cNvSpPr>
            <a:spLocks noGrp="1"/>
          </p:cNvSpPr>
          <p:nvPr>
            <p:ph idx="1"/>
          </p:nvPr>
        </p:nvSpPr>
        <p:spPr/>
        <p:txBody>
          <a:bodyPr/>
          <a:lstStyle/>
          <a:p>
            <a:r>
              <a:rPr lang="en-US" i="0" u="none" strike="noStrike" baseline="30000" dirty="0"/>
              <a:t>15</a:t>
            </a:r>
            <a:r>
              <a:rPr lang="en-US" i="0" u="none" strike="noStrike" baseline="0" dirty="0"/>
              <a:t> </a:t>
            </a:r>
            <a:r>
              <a:rPr lang="en-US" i="0" u="none" strike="noStrike" baseline="0" dirty="0">
                <a:solidFill>
                  <a:srgbClr val="C00000"/>
                </a:solidFill>
              </a:rPr>
              <a:t>Hate evil</a:t>
            </a:r>
            <a:r>
              <a:rPr lang="en-US" i="0" u="none" strike="noStrike" baseline="0" dirty="0"/>
              <a:t>, love good; maintain justice in the courts. Perhaps the LORD God Almighty will have mercy on the remnant of Joseph.</a:t>
            </a:r>
          </a:p>
          <a:p>
            <a:endParaRPr lang="en-US" dirty="0"/>
          </a:p>
        </p:txBody>
      </p:sp>
      <p:pic>
        <p:nvPicPr>
          <p:cNvPr id="6" name="Picture 5" descr="Shape, background pattern&#10;&#10;Description automatically generated">
            <a:extLst>
              <a:ext uri="{FF2B5EF4-FFF2-40B4-BE49-F238E27FC236}">
                <a16:creationId xmlns:a16="http://schemas.microsoft.com/office/drawing/2014/main" id="{50800775-1E4A-4929-9B73-746DD256F82D}"/>
              </a:ext>
            </a:extLst>
          </p:cNvPr>
          <p:cNvPicPr>
            <a:picLocks noChangeAspect="1"/>
          </p:cNvPicPr>
          <p:nvPr/>
        </p:nvPicPr>
        <p:blipFill rotWithShape="1">
          <a:blip r:embed="rId4">
            <a:alphaModFix amt="74000"/>
            <a:extLst>
              <a:ext uri="{28A0092B-C50C-407E-A947-70E740481C1C}">
                <a14:useLocalDpi xmlns:a14="http://schemas.microsoft.com/office/drawing/2010/main" val="0"/>
              </a:ext>
            </a:extLst>
          </a:blip>
          <a:srcRect l="19520"/>
          <a:stretch/>
        </p:blipFill>
        <p:spPr>
          <a:xfrm>
            <a:off x="7715250" y="799306"/>
            <a:ext cx="3554729" cy="4915534"/>
          </a:xfrm>
          <a:prstGeom prst="rect">
            <a:avLst/>
          </a:prstGeom>
        </p:spPr>
      </p:pic>
    </p:spTree>
    <p:extLst>
      <p:ext uri="{BB962C8B-B14F-4D97-AF65-F5344CB8AC3E}">
        <p14:creationId xmlns:p14="http://schemas.microsoft.com/office/powerpoint/2010/main" val="424039359"/>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16A5103D-6660-4800-A149-7647FF56DB12}"/>
              </a:ext>
            </a:extLst>
          </p:cNvPr>
          <p:cNvGrpSpPr/>
          <p:nvPr/>
        </p:nvGrpSpPr>
        <p:grpSpPr>
          <a:xfrm>
            <a:off x="7403938" y="845026"/>
            <a:ext cx="3648873" cy="2456677"/>
            <a:chOff x="7426798" y="845026"/>
            <a:chExt cx="3648873" cy="2456677"/>
          </a:xfrm>
        </p:grpSpPr>
        <p:pic>
          <p:nvPicPr>
            <p:cNvPr id="8" name="Picture 7" descr="Icon&#10;&#10;Description automatically generated">
              <a:extLst>
                <a:ext uri="{FF2B5EF4-FFF2-40B4-BE49-F238E27FC236}">
                  <a16:creationId xmlns:a16="http://schemas.microsoft.com/office/drawing/2014/main" id="{B469B2F5-C6F8-474B-AD7F-B51EA4A0E0E2}"/>
                </a:ext>
              </a:extLst>
            </p:cNvPr>
            <p:cNvPicPr>
              <a:picLocks noChangeAspect="1"/>
            </p:cNvPicPr>
            <p:nvPr/>
          </p:nvPicPr>
          <p:blipFill rotWithShape="1">
            <a:blip r:embed="rId2">
              <a:extLst>
                <a:ext uri="{28A0092B-C50C-407E-A947-70E740481C1C}">
                  <a14:useLocalDpi xmlns:a14="http://schemas.microsoft.com/office/drawing/2010/main" val="0"/>
                </a:ext>
              </a:extLst>
            </a:blip>
            <a:srcRect b="50029"/>
            <a:stretch/>
          </p:blipFill>
          <p:spPr>
            <a:xfrm>
              <a:off x="8545800" y="1460785"/>
              <a:ext cx="1438613" cy="1840918"/>
            </a:xfrm>
            <a:prstGeom prst="rect">
              <a:avLst/>
            </a:prstGeom>
            <a:effectLst>
              <a:glow rad="127000">
                <a:schemeClr val="bg1">
                  <a:alpha val="66000"/>
                </a:schemeClr>
              </a:glow>
            </a:effectLst>
          </p:spPr>
        </p:pic>
        <p:sp>
          <p:nvSpPr>
            <p:cNvPr id="10" name="TextBox 9">
              <a:extLst>
                <a:ext uri="{FF2B5EF4-FFF2-40B4-BE49-F238E27FC236}">
                  <a16:creationId xmlns:a16="http://schemas.microsoft.com/office/drawing/2014/main" id="{C4B4B333-205E-4FD8-9322-DE65A7F267C4}"/>
                </a:ext>
              </a:extLst>
            </p:cNvPr>
            <p:cNvSpPr txBox="1"/>
            <p:nvPr/>
          </p:nvSpPr>
          <p:spPr>
            <a:xfrm>
              <a:off x="7426798" y="845026"/>
              <a:ext cx="3648873" cy="707886"/>
            </a:xfrm>
            <a:prstGeom prst="rect">
              <a:avLst/>
            </a:prstGeom>
            <a:noFill/>
          </p:spPr>
          <p:txBody>
            <a:bodyPr wrap="square" rtlCol="0">
              <a:spAutoFit/>
            </a:bodyPr>
            <a:lstStyle/>
            <a:p>
              <a:pPr algn="ctr"/>
              <a:r>
                <a:rPr lang="en-US" sz="4000" b="1" dirty="0">
                  <a:solidFill>
                    <a:schemeClr val="bg1"/>
                  </a:solidFill>
                  <a:effectLst>
                    <a:glow rad="127000">
                      <a:schemeClr val="tx1"/>
                    </a:glow>
                  </a:effectLst>
                </a:rPr>
                <a:t>GOOD</a:t>
              </a:r>
            </a:p>
          </p:txBody>
        </p:sp>
      </p:grpSp>
      <p:pic>
        <p:nvPicPr>
          <p:cNvPr id="14" name="Picture 13" descr="Shape, background pattern&#10;&#10;Description automatically generated">
            <a:extLst>
              <a:ext uri="{FF2B5EF4-FFF2-40B4-BE49-F238E27FC236}">
                <a16:creationId xmlns:a16="http://schemas.microsoft.com/office/drawing/2014/main" id="{61C3634B-25D8-41A6-B4F8-7355C2856F17}"/>
              </a:ext>
            </a:extLst>
          </p:cNvPr>
          <p:cNvPicPr>
            <a:picLocks noChangeAspect="1"/>
          </p:cNvPicPr>
          <p:nvPr/>
        </p:nvPicPr>
        <p:blipFill rotWithShape="1">
          <a:blip r:embed="rId3">
            <a:alphaModFix amt="74000"/>
            <a:extLst>
              <a:ext uri="{28A0092B-C50C-407E-A947-70E740481C1C}">
                <a14:useLocalDpi xmlns:a14="http://schemas.microsoft.com/office/drawing/2010/main" val="0"/>
              </a:ext>
            </a:extLst>
          </a:blip>
          <a:srcRect l="19520"/>
          <a:stretch/>
        </p:blipFill>
        <p:spPr>
          <a:xfrm>
            <a:off x="7715250" y="799306"/>
            <a:ext cx="3554729" cy="4915534"/>
          </a:xfrm>
          <a:prstGeom prst="rect">
            <a:avLst/>
          </a:prstGeom>
        </p:spPr>
      </p:pic>
      <p:sp>
        <p:nvSpPr>
          <p:cNvPr id="2" name="Title 1">
            <a:extLst>
              <a:ext uri="{FF2B5EF4-FFF2-40B4-BE49-F238E27FC236}">
                <a16:creationId xmlns:a16="http://schemas.microsoft.com/office/drawing/2014/main" id="{4B217FE7-E2FF-4CF1-A5ED-0E340CD1A013}"/>
              </a:ext>
            </a:extLst>
          </p:cNvPr>
          <p:cNvSpPr>
            <a:spLocks noGrp="1"/>
          </p:cNvSpPr>
          <p:nvPr>
            <p:ph type="title"/>
          </p:nvPr>
        </p:nvSpPr>
        <p:spPr/>
        <p:txBody>
          <a:bodyPr/>
          <a:lstStyle/>
          <a:p>
            <a:r>
              <a:rPr lang="en-US" u="sng" dirty="0"/>
              <a:t>Hate</a:t>
            </a:r>
            <a:r>
              <a:rPr lang="en-US" dirty="0"/>
              <a:t> the </a:t>
            </a:r>
            <a:r>
              <a:rPr lang="en-US" u="sng" dirty="0"/>
              <a:t>Evil</a:t>
            </a:r>
            <a:r>
              <a:rPr lang="en-US" dirty="0"/>
              <a:t> 5:15</a:t>
            </a:r>
          </a:p>
        </p:txBody>
      </p:sp>
      <p:sp>
        <p:nvSpPr>
          <p:cNvPr id="3" name="Content Placeholder 2">
            <a:extLst>
              <a:ext uri="{FF2B5EF4-FFF2-40B4-BE49-F238E27FC236}">
                <a16:creationId xmlns:a16="http://schemas.microsoft.com/office/drawing/2014/main" id="{36368823-AF8C-4033-BF03-1B05A334C5A3}"/>
              </a:ext>
            </a:extLst>
          </p:cNvPr>
          <p:cNvSpPr>
            <a:spLocks noGrp="1"/>
          </p:cNvSpPr>
          <p:nvPr>
            <p:ph idx="1"/>
          </p:nvPr>
        </p:nvSpPr>
        <p:spPr/>
        <p:txBody>
          <a:bodyPr/>
          <a:lstStyle/>
          <a:p>
            <a:r>
              <a:rPr lang="en-US" i="0" u="none" strike="noStrike" baseline="30000" dirty="0"/>
              <a:t>15</a:t>
            </a:r>
            <a:r>
              <a:rPr lang="en-US" i="0" u="none" strike="noStrike" baseline="0" dirty="0"/>
              <a:t> Hate evil, </a:t>
            </a:r>
            <a:r>
              <a:rPr lang="en-US" i="0" u="none" strike="noStrike" baseline="0" dirty="0">
                <a:solidFill>
                  <a:srgbClr val="C00000"/>
                </a:solidFill>
              </a:rPr>
              <a:t>love good</a:t>
            </a:r>
            <a:r>
              <a:rPr lang="en-US" i="0" u="none" strike="noStrike" baseline="0" dirty="0"/>
              <a:t>; maintain justice in the courts. Perhaps the LORD God Almighty will have mercy on the remnant of Joseph.</a:t>
            </a:r>
          </a:p>
          <a:p>
            <a:endParaRPr lang="en-US" dirty="0"/>
          </a:p>
        </p:txBody>
      </p:sp>
      <p:grpSp>
        <p:nvGrpSpPr>
          <p:cNvPr id="13" name="Group 12">
            <a:extLst>
              <a:ext uri="{FF2B5EF4-FFF2-40B4-BE49-F238E27FC236}">
                <a16:creationId xmlns:a16="http://schemas.microsoft.com/office/drawing/2014/main" id="{0245770C-9242-423C-AD2C-F8AA4B8691C2}"/>
              </a:ext>
            </a:extLst>
          </p:cNvPr>
          <p:cNvGrpSpPr/>
          <p:nvPr/>
        </p:nvGrpSpPr>
        <p:grpSpPr>
          <a:xfrm>
            <a:off x="7360920" y="3337559"/>
            <a:ext cx="3760469" cy="2518232"/>
            <a:chOff x="7360920" y="3337559"/>
            <a:chExt cx="3760469" cy="2518232"/>
          </a:xfrm>
        </p:grpSpPr>
        <p:sp>
          <p:nvSpPr>
            <p:cNvPr id="9" name="TextBox 8">
              <a:extLst>
                <a:ext uri="{FF2B5EF4-FFF2-40B4-BE49-F238E27FC236}">
                  <a16:creationId xmlns:a16="http://schemas.microsoft.com/office/drawing/2014/main" id="{C29F2B95-4CDC-4098-81A3-6395F4C7B250}"/>
                </a:ext>
              </a:extLst>
            </p:cNvPr>
            <p:cNvSpPr txBox="1"/>
            <p:nvPr/>
          </p:nvSpPr>
          <p:spPr>
            <a:xfrm>
              <a:off x="7360920" y="5086350"/>
              <a:ext cx="3760469" cy="769441"/>
            </a:xfrm>
            <a:prstGeom prst="rect">
              <a:avLst/>
            </a:prstGeom>
            <a:noFill/>
            <a:effectLst>
              <a:glow rad="127000">
                <a:schemeClr val="bg1"/>
              </a:glow>
            </a:effectLst>
          </p:spPr>
          <p:txBody>
            <a:bodyPr wrap="square" rtlCol="0">
              <a:spAutoFit/>
            </a:bodyPr>
            <a:lstStyle/>
            <a:p>
              <a:pPr algn="ctr"/>
              <a:r>
                <a:rPr lang="en-US" sz="4400" b="1" dirty="0">
                  <a:effectLst>
                    <a:glow rad="127000">
                      <a:schemeClr val="bg1"/>
                    </a:glow>
                  </a:effectLst>
                </a:rPr>
                <a:t>EVIL</a:t>
              </a:r>
            </a:p>
          </p:txBody>
        </p:sp>
        <p:pic>
          <p:nvPicPr>
            <p:cNvPr id="11" name="Picture 10" descr="Icon&#10;&#10;Description automatically generated">
              <a:extLst>
                <a:ext uri="{FF2B5EF4-FFF2-40B4-BE49-F238E27FC236}">
                  <a16:creationId xmlns:a16="http://schemas.microsoft.com/office/drawing/2014/main" id="{EDB814B3-86B9-4431-9354-B1B19175EC03}"/>
                </a:ext>
              </a:extLst>
            </p:cNvPr>
            <p:cNvPicPr>
              <a:picLocks noChangeAspect="1"/>
            </p:cNvPicPr>
            <p:nvPr/>
          </p:nvPicPr>
          <p:blipFill rotWithShape="1">
            <a:blip r:embed="rId2">
              <a:extLst>
                <a:ext uri="{28A0092B-C50C-407E-A947-70E740481C1C}">
                  <a14:useLocalDpi xmlns:a14="http://schemas.microsoft.com/office/drawing/2010/main" val="0"/>
                </a:ext>
              </a:extLst>
            </a:blip>
            <a:srcRect t="50487"/>
            <a:stretch/>
          </p:blipFill>
          <p:spPr>
            <a:xfrm>
              <a:off x="8531927" y="3337559"/>
              <a:ext cx="1438613" cy="1824079"/>
            </a:xfrm>
            <a:prstGeom prst="rect">
              <a:avLst/>
            </a:prstGeom>
            <a:effectLst>
              <a:glow rad="127000">
                <a:schemeClr val="bg1">
                  <a:alpha val="66000"/>
                </a:schemeClr>
              </a:glow>
            </a:effectLst>
          </p:spPr>
        </p:pic>
      </p:grpSp>
    </p:spTree>
    <p:extLst>
      <p:ext uri="{BB962C8B-B14F-4D97-AF65-F5344CB8AC3E}">
        <p14:creationId xmlns:p14="http://schemas.microsoft.com/office/powerpoint/2010/main" val="365222265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Decorative judgement scale and gavel placed on desk in light lawyer office against window">
            <a:extLst>
              <a:ext uri="{FF2B5EF4-FFF2-40B4-BE49-F238E27FC236}">
                <a16:creationId xmlns:a16="http://schemas.microsoft.com/office/drawing/2014/main" id="{020EB750-8891-40A3-A22C-815DBF2C99E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217" t="23485"/>
          <a:stretch/>
        </p:blipFill>
        <p:spPr bwMode="auto">
          <a:xfrm>
            <a:off x="7472516" y="845026"/>
            <a:ext cx="3648874" cy="49155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Shape, background pattern&#10;&#10;Description automatically generated">
            <a:extLst>
              <a:ext uri="{FF2B5EF4-FFF2-40B4-BE49-F238E27FC236}">
                <a16:creationId xmlns:a16="http://schemas.microsoft.com/office/drawing/2014/main" id="{769CF328-9381-4567-8312-43A35EA3602D}"/>
              </a:ext>
            </a:extLst>
          </p:cNvPr>
          <p:cNvPicPr>
            <a:picLocks noChangeAspect="1"/>
          </p:cNvPicPr>
          <p:nvPr/>
        </p:nvPicPr>
        <p:blipFill rotWithShape="1">
          <a:blip r:embed="rId3">
            <a:alphaModFix amt="74000"/>
            <a:extLst>
              <a:ext uri="{28A0092B-C50C-407E-A947-70E740481C1C}">
                <a14:useLocalDpi xmlns:a14="http://schemas.microsoft.com/office/drawing/2010/main" val="0"/>
              </a:ext>
            </a:extLst>
          </a:blip>
          <a:srcRect l="19520"/>
          <a:stretch/>
        </p:blipFill>
        <p:spPr>
          <a:xfrm>
            <a:off x="7989571" y="845026"/>
            <a:ext cx="3143250" cy="4915534"/>
          </a:xfrm>
          <a:prstGeom prst="rect">
            <a:avLst/>
          </a:prstGeom>
        </p:spPr>
      </p:pic>
      <p:sp>
        <p:nvSpPr>
          <p:cNvPr id="2" name="Title 1">
            <a:extLst>
              <a:ext uri="{FF2B5EF4-FFF2-40B4-BE49-F238E27FC236}">
                <a16:creationId xmlns:a16="http://schemas.microsoft.com/office/drawing/2014/main" id="{4B217FE7-E2FF-4CF1-A5ED-0E340CD1A013}"/>
              </a:ext>
            </a:extLst>
          </p:cNvPr>
          <p:cNvSpPr>
            <a:spLocks noGrp="1"/>
          </p:cNvSpPr>
          <p:nvPr>
            <p:ph type="title"/>
          </p:nvPr>
        </p:nvSpPr>
        <p:spPr/>
        <p:txBody>
          <a:bodyPr/>
          <a:lstStyle/>
          <a:p>
            <a:r>
              <a:rPr lang="en-US" u="sng" dirty="0"/>
              <a:t>Hate</a:t>
            </a:r>
            <a:r>
              <a:rPr lang="en-US" dirty="0"/>
              <a:t> the </a:t>
            </a:r>
            <a:r>
              <a:rPr lang="en-US" u="sng" dirty="0"/>
              <a:t>Evil</a:t>
            </a:r>
            <a:r>
              <a:rPr lang="en-US" dirty="0"/>
              <a:t> 5:15</a:t>
            </a:r>
          </a:p>
        </p:txBody>
      </p:sp>
      <p:sp>
        <p:nvSpPr>
          <p:cNvPr id="3" name="Content Placeholder 2">
            <a:extLst>
              <a:ext uri="{FF2B5EF4-FFF2-40B4-BE49-F238E27FC236}">
                <a16:creationId xmlns:a16="http://schemas.microsoft.com/office/drawing/2014/main" id="{36368823-AF8C-4033-BF03-1B05A334C5A3}"/>
              </a:ext>
            </a:extLst>
          </p:cNvPr>
          <p:cNvSpPr>
            <a:spLocks noGrp="1"/>
          </p:cNvSpPr>
          <p:nvPr>
            <p:ph idx="1"/>
          </p:nvPr>
        </p:nvSpPr>
        <p:spPr/>
        <p:txBody>
          <a:bodyPr/>
          <a:lstStyle/>
          <a:p>
            <a:r>
              <a:rPr lang="en-US" i="0" u="none" strike="noStrike" baseline="30000" dirty="0"/>
              <a:t>15</a:t>
            </a:r>
            <a:r>
              <a:rPr lang="en-US" i="0" u="none" strike="noStrike" baseline="0" dirty="0"/>
              <a:t> Hate evil, love good; </a:t>
            </a:r>
            <a:r>
              <a:rPr lang="en-US" i="0" u="none" strike="noStrike" baseline="0" dirty="0">
                <a:solidFill>
                  <a:srgbClr val="C00000"/>
                </a:solidFill>
              </a:rPr>
              <a:t>maintain justice </a:t>
            </a:r>
            <a:r>
              <a:rPr lang="en-US" i="0" u="none" strike="noStrike" baseline="0" dirty="0"/>
              <a:t>in the courts. Perhaps the LORD God Almighty will have mercy on the remnant of Joseph.</a:t>
            </a:r>
          </a:p>
          <a:p>
            <a:endParaRPr lang="en-US" dirty="0"/>
          </a:p>
        </p:txBody>
      </p:sp>
      <p:pic>
        <p:nvPicPr>
          <p:cNvPr id="6" name="Picture 5" descr="Shape, background pattern&#10;&#10;Description automatically generated">
            <a:extLst>
              <a:ext uri="{FF2B5EF4-FFF2-40B4-BE49-F238E27FC236}">
                <a16:creationId xmlns:a16="http://schemas.microsoft.com/office/drawing/2014/main" id="{50800775-1E4A-4929-9B73-746DD256F82D}"/>
              </a:ext>
            </a:extLst>
          </p:cNvPr>
          <p:cNvPicPr>
            <a:picLocks noChangeAspect="1"/>
          </p:cNvPicPr>
          <p:nvPr/>
        </p:nvPicPr>
        <p:blipFill rotWithShape="1">
          <a:blip r:embed="rId3">
            <a:alphaModFix amt="74000"/>
            <a:extLst>
              <a:ext uri="{28A0092B-C50C-407E-A947-70E740481C1C}">
                <a14:useLocalDpi xmlns:a14="http://schemas.microsoft.com/office/drawing/2010/main" val="0"/>
              </a:ext>
            </a:extLst>
          </a:blip>
          <a:srcRect l="19520"/>
          <a:stretch/>
        </p:blipFill>
        <p:spPr>
          <a:xfrm>
            <a:off x="7978141" y="845026"/>
            <a:ext cx="3143250" cy="4915534"/>
          </a:xfrm>
          <a:prstGeom prst="rect">
            <a:avLst/>
          </a:prstGeom>
        </p:spPr>
      </p:pic>
    </p:spTree>
    <p:extLst>
      <p:ext uri="{BB962C8B-B14F-4D97-AF65-F5344CB8AC3E}">
        <p14:creationId xmlns:p14="http://schemas.microsoft.com/office/powerpoint/2010/main" val="264120481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with his hands on his face&#10;&#10;Description automatically generated with low confidence">
            <a:extLst>
              <a:ext uri="{FF2B5EF4-FFF2-40B4-BE49-F238E27FC236}">
                <a16:creationId xmlns:a16="http://schemas.microsoft.com/office/drawing/2014/main" id="{DCA7B4A2-6DE6-4717-BEB5-B7723890DFAE}"/>
              </a:ext>
            </a:extLst>
          </p:cNvPr>
          <p:cNvPicPr>
            <a:picLocks noChangeAspect="1"/>
          </p:cNvPicPr>
          <p:nvPr/>
        </p:nvPicPr>
        <p:blipFill rotWithShape="1">
          <a:blip r:embed="rId3">
            <a:extLst>
              <a:ext uri="{28A0092B-C50C-407E-A947-70E740481C1C}">
                <a14:useLocalDpi xmlns:a14="http://schemas.microsoft.com/office/drawing/2010/main" val="0"/>
              </a:ext>
            </a:extLst>
          </a:blip>
          <a:srcRect l="23865" r="23849"/>
          <a:stretch/>
        </p:blipFill>
        <p:spPr>
          <a:xfrm>
            <a:off x="7429500" y="845026"/>
            <a:ext cx="3660256" cy="4913718"/>
          </a:xfrm>
          <a:prstGeom prst="rect">
            <a:avLst/>
          </a:prstGeom>
        </p:spPr>
      </p:pic>
      <p:sp>
        <p:nvSpPr>
          <p:cNvPr id="2" name="Title 1">
            <a:extLst>
              <a:ext uri="{FF2B5EF4-FFF2-40B4-BE49-F238E27FC236}">
                <a16:creationId xmlns:a16="http://schemas.microsoft.com/office/drawing/2014/main" id="{61B73A9B-9354-44DE-AAAB-E35E890C5F50}"/>
              </a:ext>
            </a:extLst>
          </p:cNvPr>
          <p:cNvSpPr>
            <a:spLocks noGrp="1"/>
          </p:cNvSpPr>
          <p:nvPr>
            <p:ph type="title"/>
          </p:nvPr>
        </p:nvSpPr>
        <p:spPr/>
        <p:txBody>
          <a:bodyPr/>
          <a:lstStyle/>
          <a:p>
            <a:r>
              <a:rPr lang="en-US" u="sng" dirty="0">
                <a:effectLst>
                  <a:glow rad="127000">
                    <a:srgbClr val="C00000"/>
                  </a:glow>
                </a:effectLst>
              </a:rPr>
              <a:t>Hear</a:t>
            </a:r>
            <a:r>
              <a:rPr lang="en-US" dirty="0"/>
              <a:t> the </a:t>
            </a:r>
            <a:r>
              <a:rPr lang="en-US" u="sng" dirty="0">
                <a:effectLst>
                  <a:glow rad="127000">
                    <a:srgbClr val="C00000"/>
                  </a:glow>
                </a:effectLst>
              </a:rPr>
              <a:t>Word</a:t>
            </a:r>
            <a:r>
              <a:rPr lang="en-US" dirty="0"/>
              <a:t> 5:1-3</a:t>
            </a:r>
          </a:p>
        </p:txBody>
      </p:sp>
      <p:sp>
        <p:nvSpPr>
          <p:cNvPr id="3" name="Content Placeholder 2">
            <a:extLst>
              <a:ext uri="{FF2B5EF4-FFF2-40B4-BE49-F238E27FC236}">
                <a16:creationId xmlns:a16="http://schemas.microsoft.com/office/drawing/2014/main" id="{C6CEAC30-1D89-4B53-8240-40C2CCA01F0B}"/>
              </a:ext>
            </a:extLst>
          </p:cNvPr>
          <p:cNvSpPr>
            <a:spLocks noGrp="1"/>
          </p:cNvSpPr>
          <p:nvPr>
            <p:ph idx="1"/>
          </p:nvPr>
        </p:nvSpPr>
        <p:spPr/>
        <p:txBody>
          <a:bodyPr/>
          <a:lstStyle/>
          <a:p>
            <a:pPr algn="l" rtl="0"/>
            <a:r>
              <a:rPr lang="en-US" i="0" u="none" strike="noStrike" baseline="30000" dirty="0"/>
              <a:t>1</a:t>
            </a:r>
            <a:r>
              <a:rPr lang="en-US" i="0" u="none" strike="noStrike" baseline="0" dirty="0"/>
              <a:t> </a:t>
            </a:r>
            <a:r>
              <a:rPr lang="en-US" i="0" u="none" strike="noStrike" baseline="0" dirty="0">
                <a:solidFill>
                  <a:srgbClr val="C00000"/>
                </a:solidFill>
              </a:rPr>
              <a:t>Hear</a:t>
            </a:r>
            <a:r>
              <a:rPr lang="en-US" i="0" u="none" strike="noStrike" baseline="0" dirty="0"/>
              <a:t> this word, O house of Israel, </a:t>
            </a:r>
            <a:r>
              <a:rPr lang="en-US" i="0" u="none" strike="noStrike" baseline="0" dirty="0">
                <a:solidFill>
                  <a:srgbClr val="C00000"/>
                </a:solidFill>
              </a:rPr>
              <a:t>this lament </a:t>
            </a:r>
            <a:r>
              <a:rPr lang="en-US" i="0" u="none" strike="noStrike" baseline="0" dirty="0"/>
              <a:t>I take up </a:t>
            </a:r>
            <a:r>
              <a:rPr lang="en-US" i="0" u="none" strike="noStrike" baseline="0" dirty="0">
                <a:solidFill>
                  <a:srgbClr val="C00000"/>
                </a:solidFill>
              </a:rPr>
              <a:t>concerning you</a:t>
            </a:r>
            <a:r>
              <a:rPr lang="en-US" i="0" u="none" strike="noStrike" baseline="0" dirty="0"/>
              <a:t>:</a:t>
            </a:r>
          </a:p>
          <a:p>
            <a:pPr algn="l" rtl="0"/>
            <a:r>
              <a:rPr lang="en-US" i="0" u="none" strike="noStrike" baseline="0" dirty="0"/>
              <a:t> </a:t>
            </a:r>
            <a:endParaRPr lang="en-US" dirty="0"/>
          </a:p>
        </p:txBody>
      </p:sp>
      <p:pic>
        <p:nvPicPr>
          <p:cNvPr id="10" name="Picture 9" descr="Shape, background pattern&#10;&#10;Description automatically generated">
            <a:extLst>
              <a:ext uri="{FF2B5EF4-FFF2-40B4-BE49-F238E27FC236}">
                <a16:creationId xmlns:a16="http://schemas.microsoft.com/office/drawing/2014/main" id="{F6D1D7F5-075C-478E-9AED-C19C4C40371C}"/>
              </a:ext>
            </a:extLst>
          </p:cNvPr>
          <p:cNvPicPr>
            <a:picLocks noChangeAspect="1"/>
          </p:cNvPicPr>
          <p:nvPr/>
        </p:nvPicPr>
        <p:blipFill>
          <a:blip r:embed="rId4">
            <a:alphaModFix amt="64000"/>
            <a:extLst>
              <a:ext uri="{28A0092B-C50C-407E-A947-70E740481C1C}">
                <a14:useLocalDpi xmlns:a14="http://schemas.microsoft.com/office/drawing/2010/main" val="0"/>
              </a:ext>
            </a:extLst>
          </a:blip>
          <a:stretch>
            <a:fillRect/>
          </a:stretch>
        </p:blipFill>
        <p:spPr>
          <a:xfrm>
            <a:off x="7166610" y="799306"/>
            <a:ext cx="3923146" cy="5052854"/>
          </a:xfrm>
          <a:prstGeom prst="rect">
            <a:avLst/>
          </a:prstGeom>
        </p:spPr>
      </p:pic>
      <p:pic>
        <p:nvPicPr>
          <p:cNvPr id="8" name="Picture 7" descr="Shape, background pattern&#10;&#10;Description automatically generated">
            <a:extLst>
              <a:ext uri="{FF2B5EF4-FFF2-40B4-BE49-F238E27FC236}">
                <a16:creationId xmlns:a16="http://schemas.microsoft.com/office/drawing/2014/main" id="{35D4FDB4-D7B3-411C-B268-14657E579BC4}"/>
              </a:ext>
            </a:extLst>
          </p:cNvPr>
          <p:cNvPicPr>
            <a:picLocks noChangeAspect="1"/>
          </p:cNvPicPr>
          <p:nvPr/>
        </p:nvPicPr>
        <p:blipFill>
          <a:blip r:embed="rId4">
            <a:alphaModFix amt="64000"/>
            <a:extLst>
              <a:ext uri="{28A0092B-C50C-407E-A947-70E740481C1C}">
                <a14:useLocalDpi xmlns:a14="http://schemas.microsoft.com/office/drawing/2010/main" val="0"/>
              </a:ext>
            </a:extLst>
          </a:blip>
          <a:stretch>
            <a:fillRect/>
          </a:stretch>
        </p:blipFill>
        <p:spPr>
          <a:xfrm>
            <a:off x="7166610" y="880110"/>
            <a:ext cx="3923146" cy="4878633"/>
          </a:xfrm>
          <a:prstGeom prst="rect">
            <a:avLst/>
          </a:prstGeom>
        </p:spPr>
      </p:pic>
    </p:spTree>
    <p:extLst>
      <p:ext uri="{BB962C8B-B14F-4D97-AF65-F5344CB8AC3E}">
        <p14:creationId xmlns:p14="http://schemas.microsoft.com/office/powerpoint/2010/main" val="321886453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Decorative judgement scale and gavel placed on desk in light lawyer office against window">
            <a:extLst>
              <a:ext uri="{FF2B5EF4-FFF2-40B4-BE49-F238E27FC236}">
                <a16:creationId xmlns:a16="http://schemas.microsoft.com/office/drawing/2014/main" id="{020EB750-8891-40A3-A22C-815DBF2C99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17" t="23485"/>
          <a:stretch/>
        </p:blipFill>
        <p:spPr bwMode="auto">
          <a:xfrm>
            <a:off x="7472516" y="845026"/>
            <a:ext cx="3648874" cy="49155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Shape, background pattern&#10;&#10;Description automatically generated">
            <a:extLst>
              <a:ext uri="{FF2B5EF4-FFF2-40B4-BE49-F238E27FC236}">
                <a16:creationId xmlns:a16="http://schemas.microsoft.com/office/drawing/2014/main" id="{769CF328-9381-4567-8312-43A35EA3602D}"/>
              </a:ext>
            </a:extLst>
          </p:cNvPr>
          <p:cNvPicPr>
            <a:picLocks noChangeAspect="1"/>
          </p:cNvPicPr>
          <p:nvPr/>
        </p:nvPicPr>
        <p:blipFill rotWithShape="1">
          <a:blip r:embed="rId4">
            <a:alphaModFix amt="74000"/>
            <a:extLst>
              <a:ext uri="{28A0092B-C50C-407E-A947-70E740481C1C}">
                <a14:useLocalDpi xmlns:a14="http://schemas.microsoft.com/office/drawing/2010/main" val="0"/>
              </a:ext>
            </a:extLst>
          </a:blip>
          <a:srcRect l="19520"/>
          <a:stretch/>
        </p:blipFill>
        <p:spPr>
          <a:xfrm>
            <a:off x="7989571" y="845026"/>
            <a:ext cx="3143250" cy="4915534"/>
          </a:xfrm>
          <a:prstGeom prst="rect">
            <a:avLst/>
          </a:prstGeom>
        </p:spPr>
      </p:pic>
      <p:sp>
        <p:nvSpPr>
          <p:cNvPr id="2" name="Title 1">
            <a:extLst>
              <a:ext uri="{FF2B5EF4-FFF2-40B4-BE49-F238E27FC236}">
                <a16:creationId xmlns:a16="http://schemas.microsoft.com/office/drawing/2014/main" id="{4B217FE7-E2FF-4CF1-A5ED-0E340CD1A013}"/>
              </a:ext>
            </a:extLst>
          </p:cNvPr>
          <p:cNvSpPr>
            <a:spLocks noGrp="1"/>
          </p:cNvSpPr>
          <p:nvPr>
            <p:ph type="title"/>
          </p:nvPr>
        </p:nvSpPr>
        <p:spPr/>
        <p:txBody>
          <a:bodyPr/>
          <a:lstStyle/>
          <a:p>
            <a:r>
              <a:rPr lang="en-US" u="sng" dirty="0"/>
              <a:t>Hate</a:t>
            </a:r>
            <a:r>
              <a:rPr lang="en-US" dirty="0"/>
              <a:t> the </a:t>
            </a:r>
            <a:r>
              <a:rPr lang="en-US" u="sng" dirty="0"/>
              <a:t>Evil</a:t>
            </a:r>
            <a:r>
              <a:rPr lang="en-US" dirty="0"/>
              <a:t> 5:15</a:t>
            </a:r>
          </a:p>
        </p:txBody>
      </p:sp>
      <p:sp>
        <p:nvSpPr>
          <p:cNvPr id="3" name="Content Placeholder 2">
            <a:extLst>
              <a:ext uri="{FF2B5EF4-FFF2-40B4-BE49-F238E27FC236}">
                <a16:creationId xmlns:a16="http://schemas.microsoft.com/office/drawing/2014/main" id="{36368823-AF8C-4033-BF03-1B05A334C5A3}"/>
              </a:ext>
            </a:extLst>
          </p:cNvPr>
          <p:cNvSpPr>
            <a:spLocks noGrp="1"/>
          </p:cNvSpPr>
          <p:nvPr>
            <p:ph idx="1"/>
          </p:nvPr>
        </p:nvSpPr>
        <p:spPr/>
        <p:txBody>
          <a:bodyPr/>
          <a:lstStyle/>
          <a:p>
            <a:r>
              <a:rPr lang="en-US" i="0" u="none" strike="noStrike" baseline="30000" dirty="0"/>
              <a:t>15</a:t>
            </a:r>
            <a:r>
              <a:rPr lang="en-US" i="0" u="none" strike="noStrike" baseline="0" dirty="0"/>
              <a:t> Hate evil, love good; maintain justice in the courts. </a:t>
            </a:r>
            <a:r>
              <a:rPr lang="en-US" i="0" u="none" strike="noStrike" baseline="0" dirty="0">
                <a:solidFill>
                  <a:srgbClr val="C00000"/>
                </a:solidFill>
              </a:rPr>
              <a:t>Perhaps the LORD God Almighty will have mercy </a:t>
            </a:r>
            <a:r>
              <a:rPr lang="en-US" i="0" u="none" strike="noStrike" baseline="0" dirty="0"/>
              <a:t>on the remnant of Joseph.</a:t>
            </a:r>
          </a:p>
          <a:p>
            <a:endParaRPr lang="en-US" dirty="0"/>
          </a:p>
        </p:txBody>
      </p:sp>
      <p:pic>
        <p:nvPicPr>
          <p:cNvPr id="6" name="Picture 5" descr="Shape, background pattern&#10;&#10;Description automatically generated">
            <a:extLst>
              <a:ext uri="{FF2B5EF4-FFF2-40B4-BE49-F238E27FC236}">
                <a16:creationId xmlns:a16="http://schemas.microsoft.com/office/drawing/2014/main" id="{50800775-1E4A-4929-9B73-746DD256F82D}"/>
              </a:ext>
            </a:extLst>
          </p:cNvPr>
          <p:cNvPicPr>
            <a:picLocks noChangeAspect="1"/>
          </p:cNvPicPr>
          <p:nvPr/>
        </p:nvPicPr>
        <p:blipFill rotWithShape="1">
          <a:blip r:embed="rId4">
            <a:alphaModFix amt="74000"/>
            <a:extLst>
              <a:ext uri="{28A0092B-C50C-407E-A947-70E740481C1C}">
                <a14:useLocalDpi xmlns:a14="http://schemas.microsoft.com/office/drawing/2010/main" val="0"/>
              </a:ext>
            </a:extLst>
          </a:blip>
          <a:srcRect l="19520"/>
          <a:stretch/>
        </p:blipFill>
        <p:spPr>
          <a:xfrm>
            <a:off x="7978141" y="845026"/>
            <a:ext cx="3143250" cy="4915534"/>
          </a:xfrm>
          <a:prstGeom prst="rect">
            <a:avLst/>
          </a:prstGeom>
        </p:spPr>
      </p:pic>
    </p:spTree>
    <p:extLst>
      <p:ext uri="{BB962C8B-B14F-4D97-AF65-F5344CB8AC3E}">
        <p14:creationId xmlns:p14="http://schemas.microsoft.com/office/powerpoint/2010/main" val="109525433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CB167-F356-47C3-9FF5-942ED9F1D581}"/>
              </a:ext>
            </a:extLst>
          </p:cNvPr>
          <p:cNvSpPr>
            <a:spLocks noGrp="1"/>
          </p:cNvSpPr>
          <p:nvPr>
            <p:ph type="title"/>
          </p:nvPr>
        </p:nvSpPr>
        <p:spPr/>
        <p:txBody>
          <a:bodyPr>
            <a:noAutofit/>
          </a:bodyPr>
          <a:lstStyle/>
          <a:p>
            <a:r>
              <a:rPr lang="en-US" dirty="0"/>
              <a:t>What’s here for me?</a:t>
            </a:r>
          </a:p>
        </p:txBody>
      </p:sp>
      <p:sp>
        <p:nvSpPr>
          <p:cNvPr id="3" name="Content Placeholder 2">
            <a:extLst>
              <a:ext uri="{FF2B5EF4-FFF2-40B4-BE49-F238E27FC236}">
                <a16:creationId xmlns:a16="http://schemas.microsoft.com/office/drawing/2014/main" id="{5881099C-B84E-48C8-BC12-19788C3A6018}"/>
              </a:ext>
            </a:extLst>
          </p:cNvPr>
          <p:cNvSpPr>
            <a:spLocks noGrp="1"/>
          </p:cNvSpPr>
          <p:nvPr>
            <p:ph idx="1"/>
          </p:nvPr>
        </p:nvSpPr>
        <p:spPr>
          <a:xfrm>
            <a:off x="471947" y="1329566"/>
            <a:ext cx="6528620" cy="4714875"/>
          </a:xfrm>
        </p:spPr>
        <p:txBody>
          <a:bodyPr>
            <a:noAutofit/>
          </a:bodyPr>
          <a:lstStyle/>
          <a:p>
            <a:pPr algn="l" rtl="0">
              <a:lnSpc>
                <a:spcPct val="85000"/>
              </a:lnSpc>
            </a:pPr>
            <a:r>
              <a:rPr lang="en-US" sz="4000" i="0" u="none" strike="noStrike" baseline="0" dirty="0"/>
              <a:t> </a:t>
            </a:r>
            <a:r>
              <a:rPr lang="en-US" sz="4000" i="0" u="none" strike="noStrike" baseline="30000" dirty="0"/>
              <a:t>17</a:t>
            </a:r>
            <a:r>
              <a:rPr lang="en-US" sz="4000" i="0" u="none" strike="noStrike" baseline="0" dirty="0"/>
              <a:t> For God did not send his Son into the world to condemn the world, but to save the world through him.  </a:t>
            </a:r>
            <a:r>
              <a:rPr lang="en-US" sz="4000" i="0" u="none" strike="noStrike" baseline="30000" dirty="0"/>
              <a:t>18</a:t>
            </a:r>
            <a:r>
              <a:rPr lang="en-US" sz="4000" i="0" u="none" strike="noStrike" baseline="0" dirty="0"/>
              <a:t> Whoever believes in him is not condemned, but whoever does not believe stands condemned already because he has not believed in the name of God's one and only Son.  </a:t>
            </a:r>
            <a:r>
              <a:rPr lang="en-US" sz="3200" i="0" u="none" strike="noStrike" baseline="0" dirty="0"/>
              <a:t>(John 3:17-18)</a:t>
            </a:r>
            <a:endParaRPr lang="en-US" sz="4000" dirty="0"/>
          </a:p>
        </p:txBody>
      </p:sp>
      <p:pic>
        <p:nvPicPr>
          <p:cNvPr id="5" name="Picture 4" descr="Graphical user interface&#10;&#10;Description automatically generated with low confidence">
            <a:extLst>
              <a:ext uri="{FF2B5EF4-FFF2-40B4-BE49-F238E27FC236}">
                <a16:creationId xmlns:a16="http://schemas.microsoft.com/office/drawing/2014/main" id="{CFBBD3EC-D24A-4E10-BEB3-4DD778530E1D}"/>
              </a:ext>
            </a:extLst>
          </p:cNvPr>
          <p:cNvPicPr>
            <a:picLocks noChangeAspect="1"/>
          </p:cNvPicPr>
          <p:nvPr/>
        </p:nvPicPr>
        <p:blipFill rotWithShape="1">
          <a:blip r:embed="rId2">
            <a:extLst>
              <a:ext uri="{28A0092B-C50C-407E-A947-70E740481C1C}">
                <a14:useLocalDpi xmlns:a14="http://schemas.microsoft.com/office/drawing/2010/main" val="0"/>
              </a:ext>
            </a:extLst>
          </a:blip>
          <a:srcRect l="61820" t="12725" r="10399" b="15225"/>
          <a:stretch/>
        </p:blipFill>
        <p:spPr>
          <a:xfrm>
            <a:off x="7433379" y="867697"/>
            <a:ext cx="3662452" cy="4867940"/>
          </a:xfrm>
          <a:prstGeom prst="rect">
            <a:avLst/>
          </a:prstGeom>
        </p:spPr>
      </p:pic>
    </p:spTree>
    <p:extLst>
      <p:ext uri="{BB962C8B-B14F-4D97-AF65-F5344CB8AC3E}">
        <p14:creationId xmlns:p14="http://schemas.microsoft.com/office/powerpoint/2010/main" val="183907634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CB167-F356-47C3-9FF5-942ED9F1D581}"/>
              </a:ext>
            </a:extLst>
          </p:cNvPr>
          <p:cNvSpPr>
            <a:spLocks noGrp="1"/>
          </p:cNvSpPr>
          <p:nvPr>
            <p:ph type="ctrTitle"/>
          </p:nvPr>
        </p:nvSpPr>
        <p:spPr>
          <a:xfrm>
            <a:off x="0" y="1"/>
            <a:ext cx="6997148" cy="1600200"/>
          </a:xfrm>
        </p:spPr>
        <p:txBody>
          <a:bodyPr>
            <a:noAutofit/>
          </a:bodyPr>
          <a:lstStyle/>
          <a:p>
            <a:r>
              <a:rPr lang="en-US" dirty="0"/>
              <a:t>AVOID DISASTER! </a:t>
            </a:r>
          </a:p>
        </p:txBody>
      </p:sp>
      <p:sp>
        <p:nvSpPr>
          <p:cNvPr id="8" name="Subtitle 7">
            <a:extLst>
              <a:ext uri="{FF2B5EF4-FFF2-40B4-BE49-F238E27FC236}">
                <a16:creationId xmlns:a16="http://schemas.microsoft.com/office/drawing/2014/main" id="{98571EFD-9B29-4F0A-A1E2-B41600F990C8}"/>
              </a:ext>
            </a:extLst>
          </p:cNvPr>
          <p:cNvSpPr>
            <a:spLocks noGrp="1"/>
          </p:cNvSpPr>
          <p:nvPr>
            <p:ph type="subTitle" idx="1"/>
          </p:nvPr>
        </p:nvSpPr>
        <p:spPr/>
        <p:txBody>
          <a:bodyPr/>
          <a:lstStyle/>
          <a:p>
            <a:endParaRPr lang="en-US"/>
          </a:p>
        </p:txBody>
      </p:sp>
      <p:pic>
        <p:nvPicPr>
          <p:cNvPr id="5" name="Picture 4" descr="Graphical user interface&#10;&#10;Description automatically generated with low confidence">
            <a:extLst>
              <a:ext uri="{FF2B5EF4-FFF2-40B4-BE49-F238E27FC236}">
                <a16:creationId xmlns:a16="http://schemas.microsoft.com/office/drawing/2014/main" id="{CFBBD3EC-D24A-4E10-BEB3-4DD778530E1D}"/>
              </a:ext>
            </a:extLst>
          </p:cNvPr>
          <p:cNvPicPr>
            <a:picLocks noChangeAspect="1"/>
          </p:cNvPicPr>
          <p:nvPr/>
        </p:nvPicPr>
        <p:blipFill rotWithShape="1">
          <a:blip r:embed="rId2">
            <a:extLst>
              <a:ext uri="{28A0092B-C50C-407E-A947-70E740481C1C}">
                <a14:useLocalDpi xmlns:a14="http://schemas.microsoft.com/office/drawing/2010/main" val="0"/>
              </a:ext>
            </a:extLst>
          </a:blip>
          <a:srcRect l="61820" t="12725" r="10399" b="15225"/>
          <a:stretch/>
        </p:blipFill>
        <p:spPr>
          <a:xfrm>
            <a:off x="7433379" y="867697"/>
            <a:ext cx="3662452" cy="4867940"/>
          </a:xfrm>
          <a:prstGeom prst="rect">
            <a:avLst/>
          </a:prstGeom>
        </p:spPr>
      </p:pic>
      <p:grpSp>
        <p:nvGrpSpPr>
          <p:cNvPr id="10" name="Group 9">
            <a:extLst>
              <a:ext uri="{FF2B5EF4-FFF2-40B4-BE49-F238E27FC236}">
                <a16:creationId xmlns:a16="http://schemas.microsoft.com/office/drawing/2014/main" id="{B5483908-7CE3-4CC2-8E7D-FC8B024C64A8}"/>
              </a:ext>
            </a:extLst>
          </p:cNvPr>
          <p:cNvGrpSpPr/>
          <p:nvPr/>
        </p:nvGrpSpPr>
        <p:grpSpPr>
          <a:xfrm>
            <a:off x="750521" y="1722783"/>
            <a:ext cx="7235687" cy="4464290"/>
            <a:chOff x="750521" y="1722783"/>
            <a:chExt cx="7235687" cy="4464290"/>
          </a:xfrm>
        </p:grpSpPr>
        <p:sp>
          <p:nvSpPr>
            <p:cNvPr id="4" name="Explosion: 14 Points 3">
              <a:extLst>
                <a:ext uri="{FF2B5EF4-FFF2-40B4-BE49-F238E27FC236}">
                  <a16:creationId xmlns:a16="http://schemas.microsoft.com/office/drawing/2014/main" id="{B34B7143-E4DA-4D97-8424-1E5108D2238D}"/>
                </a:ext>
              </a:extLst>
            </p:cNvPr>
            <p:cNvSpPr/>
            <p:nvPr/>
          </p:nvSpPr>
          <p:spPr>
            <a:xfrm>
              <a:off x="750521" y="1722783"/>
              <a:ext cx="7235687" cy="4361044"/>
            </a:xfrm>
            <a:custGeom>
              <a:avLst/>
              <a:gdLst>
                <a:gd name="connsiteX0" fmla="*/ 3839603 w 7235687"/>
                <a:gd name="connsiteY0" fmla="*/ 876650 h 4361044"/>
                <a:gd name="connsiteX1" fmla="*/ 4188917 w 7235687"/>
                <a:gd name="connsiteY1" fmla="*/ 601966 h 4361044"/>
                <a:gd name="connsiteX2" fmla="*/ 4549379 w 7235687"/>
                <a:gd name="connsiteY2" fmla="*/ 318516 h 4361044"/>
                <a:gd name="connsiteX3" fmla="*/ 4954435 w 7235687"/>
                <a:gd name="connsiteY3" fmla="*/ 0 h 4361044"/>
                <a:gd name="connsiteX4" fmla="*/ 4865664 w 7235687"/>
                <a:gd name="connsiteY4" fmla="*/ 1166377 h 4361044"/>
                <a:gd name="connsiteX5" fmla="*/ 5277799 w 7235687"/>
                <a:gd name="connsiteY5" fmla="*/ 980541 h 4361044"/>
                <a:gd name="connsiteX6" fmla="*/ 5643277 w 7235687"/>
                <a:gd name="connsiteY6" fmla="*/ 815744 h 4361044"/>
                <a:gd name="connsiteX7" fmla="*/ 6032084 w 7235687"/>
                <a:gd name="connsiteY7" fmla="*/ 640427 h 4361044"/>
                <a:gd name="connsiteX8" fmla="*/ 5770473 w 7235687"/>
                <a:gd name="connsiteY8" fmla="*/ 966052 h 4361044"/>
                <a:gd name="connsiteX9" fmla="*/ 5487062 w 7235687"/>
                <a:gd name="connsiteY9" fmla="*/ 1318812 h 4361044"/>
                <a:gd name="connsiteX10" fmla="*/ 6087423 w 7235687"/>
                <a:gd name="connsiteY10" fmla="*/ 1326645 h 4361044"/>
                <a:gd name="connsiteX11" fmla="*/ 6652811 w 7235687"/>
                <a:gd name="connsiteY11" fmla="*/ 1334021 h 4361044"/>
                <a:gd name="connsiteX12" fmla="*/ 7235686 w 7235687"/>
                <a:gd name="connsiteY12" fmla="*/ 1341626 h 4361044"/>
                <a:gd name="connsiteX13" fmla="*/ 6689448 w 7235687"/>
                <a:gd name="connsiteY13" fmla="*/ 1538305 h 4361044"/>
                <a:gd name="connsiteX14" fmla="*/ 6174128 w 7235687"/>
                <a:gd name="connsiteY14" fmla="*/ 1723851 h 4361044"/>
                <a:gd name="connsiteX15" fmla="*/ 5689728 w 7235687"/>
                <a:gd name="connsiteY15" fmla="*/ 1898265 h 4361044"/>
                <a:gd name="connsiteX16" fmla="*/ 6120185 w 7235687"/>
                <a:gd name="connsiteY16" fmla="*/ 2279453 h 4361044"/>
                <a:gd name="connsiteX17" fmla="*/ 5809955 w 7235687"/>
                <a:gd name="connsiteY17" fmla="*/ 2380363 h 4361044"/>
                <a:gd name="connsiteX18" fmla="*/ 5487062 w 7235687"/>
                <a:gd name="connsiteY18" fmla="*/ 2485391 h 4361044"/>
                <a:gd name="connsiteX19" fmla="*/ 5922021 w 7235687"/>
                <a:gd name="connsiteY19" fmla="*/ 2834161 h 4361044"/>
                <a:gd name="connsiteX20" fmla="*/ 6323521 w 7235687"/>
                <a:gd name="connsiteY20" fmla="*/ 3156103 h 4361044"/>
                <a:gd name="connsiteX21" fmla="*/ 5822023 w 7235687"/>
                <a:gd name="connsiteY21" fmla="*/ 3064648 h 4361044"/>
                <a:gd name="connsiteX22" fmla="*/ 5334718 w 7235687"/>
                <a:gd name="connsiteY22" fmla="*/ 2975781 h 4361044"/>
                <a:gd name="connsiteX23" fmla="*/ 4904187 w 7235687"/>
                <a:gd name="connsiteY23" fmla="*/ 2897267 h 4361044"/>
                <a:gd name="connsiteX24" fmla="*/ 5005353 w 7235687"/>
                <a:gd name="connsiteY24" fmla="*/ 3507006 h 4361044"/>
                <a:gd name="connsiteX25" fmla="*/ 4561243 w 7235687"/>
                <a:gd name="connsiteY25" fmla="*/ 3367937 h 4361044"/>
                <a:gd name="connsiteX26" fmla="*/ 4080123 w 7235687"/>
                <a:gd name="connsiteY26" fmla="*/ 3217279 h 4361044"/>
                <a:gd name="connsiteX27" fmla="*/ 3990695 w 7235687"/>
                <a:gd name="connsiteY27" fmla="*/ 3493133 h 4361044"/>
                <a:gd name="connsiteX28" fmla="*/ 3889851 w 7235687"/>
                <a:gd name="connsiteY28" fmla="*/ 3804203 h 4361044"/>
                <a:gd name="connsiteX29" fmla="*/ 3592585 w 7235687"/>
                <a:gd name="connsiteY29" fmla="*/ 3652633 h 4361044"/>
                <a:gd name="connsiteX30" fmla="*/ 3306976 w 7235687"/>
                <a:gd name="connsiteY30" fmla="*/ 3507006 h 4361044"/>
                <a:gd name="connsiteX31" fmla="*/ 3110675 w 7235687"/>
                <a:gd name="connsiteY31" fmla="*/ 3743431 h 4361044"/>
                <a:gd name="connsiteX32" fmla="*/ 2914373 w 7235687"/>
                <a:gd name="connsiteY32" fmla="*/ 3979856 h 4361044"/>
                <a:gd name="connsiteX33" fmla="*/ 2521435 w 7235687"/>
                <a:gd name="connsiteY33" fmla="*/ 3659440 h 4361044"/>
                <a:gd name="connsiteX34" fmla="*/ 2093022 w 7235687"/>
                <a:gd name="connsiteY34" fmla="*/ 4003226 h 4361044"/>
                <a:gd name="connsiteX35" fmla="*/ 1647123 w 7235687"/>
                <a:gd name="connsiteY35" fmla="*/ 4361044 h 4361044"/>
                <a:gd name="connsiteX36" fmla="*/ 1609605 w 7235687"/>
                <a:gd name="connsiteY36" fmla="*/ 3682659 h 4361044"/>
                <a:gd name="connsiteX37" fmla="*/ 1055405 w 7235687"/>
                <a:gd name="connsiteY37" fmla="*/ 3643278 h 4361044"/>
                <a:gd name="connsiteX38" fmla="*/ 430456 w 7235687"/>
                <a:gd name="connsiteY38" fmla="*/ 3598870 h 4361044"/>
                <a:gd name="connsiteX39" fmla="*/ 772979 w 7235687"/>
                <a:gd name="connsiteY39" fmla="*/ 3351038 h 4361044"/>
                <a:gd name="connsiteX40" fmla="*/ 1115501 w 7235687"/>
                <a:gd name="connsiteY40" fmla="*/ 3103205 h 4361044"/>
                <a:gd name="connsiteX41" fmla="*/ 777132 w 7235687"/>
                <a:gd name="connsiteY41" fmla="*/ 2950526 h 4361044"/>
                <a:gd name="connsiteX42" fmla="*/ 382989 w 7235687"/>
                <a:gd name="connsiteY42" fmla="*/ 2772680 h 4361044"/>
                <a:gd name="connsiteX43" fmla="*/ 0 w 7235687"/>
                <a:gd name="connsiteY43" fmla="*/ 2599868 h 4361044"/>
                <a:gd name="connsiteX44" fmla="*/ 426207 w 7235687"/>
                <a:gd name="connsiteY44" fmla="*/ 2515982 h 4361044"/>
                <a:gd name="connsiteX45" fmla="*/ 891960 w 7235687"/>
                <a:gd name="connsiteY45" fmla="*/ 2424312 h 4361044"/>
                <a:gd name="connsiteX46" fmla="*/ 1318167 w 7235687"/>
                <a:gd name="connsiteY46" fmla="*/ 2340426 h 4361044"/>
                <a:gd name="connsiteX47" fmla="*/ 846129 w 7235687"/>
                <a:gd name="connsiteY47" fmla="*/ 1998363 h 4361044"/>
                <a:gd name="connsiteX48" fmla="*/ 392603 w 7235687"/>
                <a:gd name="connsiteY48" fmla="*/ 1669714 h 4361044"/>
                <a:gd name="connsiteX49" fmla="*/ 861583 w 7235687"/>
                <a:gd name="connsiteY49" fmla="*/ 1639227 h 4361044"/>
                <a:gd name="connsiteX50" fmla="*/ 1330562 w 7235687"/>
                <a:gd name="connsiteY50" fmla="*/ 1608740 h 4361044"/>
                <a:gd name="connsiteX51" fmla="*/ 1799542 w 7235687"/>
                <a:gd name="connsiteY51" fmla="*/ 1578253 h 4361044"/>
                <a:gd name="connsiteX52" fmla="*/ 1647994 w 7235687"/>
                <a:gd name="connsiteY52" fmla="*/ 1138143 h 4361044"/>
                <a:gd name="connsiteX53" fmla="*/ 1508104 w 7235687"/>
                <a:gd name="connsiteY53" fmla="*/ 731888 h 4361044"/>
                <a:gd name="connsiteX54" fmla="*/ 1932991 w 7235687"/>
                <a:gd name="connsiteY54" fmla="*/ 906301 h 4361044"/>
                <a:gd name="connsiteX55" fmla="*/ 2412119 w 7235687"/>
                <a:gd name="connsiteY55" fmla="*/ 1102980 h 4361044"/>
                <a:gd name="connsiteX56" fmla="*/ 2864126 w 7235687"/>
                <a:gd name="connsiteY56" fmla="*/ 1288526 h 4361044"/>
                <a:gd name="connsiteX57" fmla="*/ 3064354 w 7235687"/>
                <a:gd name="connsiteY57" fmla="*/ 825680 h 4361044"/>
                <a:gd name="connsiteX58" fmla="*/ 3256729 w 7235687"/>
                <a:gd name="connsiteY58" fmla="*/ 380985 h 4361044"/>
                <a:gd name="connsiteX59" fmla="*/ 3530680 w 7235687"/>
                <a:gd name="connsiteY59" fmla="*/ 613948 h 4361044"/>
                <a:gd name="connsiteX60" fmla="*/ 3839603 w 7235687"/>
                <a:gd name="connsiteY60" fmla="*/ 876650 h 4361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7235687" h="4361044" fill="none" extrusionOk="0">
                  <a:moveTo>
                    <a:pt x="3839603" y="876650"/>
                  </a:moveTo>
                  <a:cubicBezTo>
                    <a:pt x="3947494" y="770488"/>
                    <a:pt x="4068050" y="747039"/>
                    <a:pt x="4188917" y="601966"/>
                  </a:cubicBezTo>
                  <a:cubicBezTo>
                    <a:pt x="4309784" y="456893"/>
                    <a:pt x="4490274" y="392116"/>
                    <a:pt x="4549379" y="318516"/>
                  </a:cubicBezTo>
                  <a:cubicBezTo>
                    <a:pt x="4608485" y="244916"/>
                    <a:pt x="4812776" y="157052"/>
                    <a:pt x="4954435" y="0"/>
                  </a:cubicBezTo>
                  <a:cubicBezTo>
                    <a:pt x="4943400" y="317353"/>
                    <a:pt x="4931219" y="853092"/>
                    <a:pt x="4865664" y="1166377"/>
                  </a:cubicBezTo>
                  <a:cubicBezTo>
                    <a:pt x="4979675" y="1113343"/>
                    <a:pt x="5184173" y="1033390"/>
                    <a:pt x="5277799" y="980541"/>
                  </a:cubicBezTo>
                  <a:cubicBezTo>
                    <a:pt x="5371425" y="927692"/>
                    <a:pt x="5477729" y="897759"/>
                    <a:pt x="5643277" y="815744"/>
                  </a:cubicBezTo>
                  <a:cubicBezTo>
                    <a:pt x="5808825" y="733729"/>
                    <a:pt x="5939515" y="695898"/>
                    <a:pt x="6032084" y="640427"/>
                  </a:cubicBezTo>
                  <a:cubicBezTo>
                    <a:pt x="5973475" y="737724"/>
                    <a:pt x="5833317" y="866951"/>
                    <a:pt x="5770473" y="966052"/>
                  </a:cubicBezTo>
                  <a:cubicBezTo>
                    <a:pt x="5707629" y="1065153"/>
                    <a:pt x="5591275" y="1138275"/>
                    <a:pt x="5487062" y="1318812"/>
                  </a:cubicBezTo>
                  <a:cubicBezTo>
                    <a:pt x="5663900" y="1304007"/>
                    <a:pt x="5957348" y="1363625"/>
                    <a:pt x="6087423" y="1326645"/>
                  </a:cubicBezTo>
                  <a:cubicBezTo>
                    <a:pt x="6217498" y="1289665"/>
                    <a:pt x="6373251" y="1394934"/>
                    <a:pt x="6652811" y="1334021"/>
                  </a:cubicBezTo>
                  <a:cubicBezTo>
                    <a:pt x="6932371" y="1273109"/>
                    <a:pt x="6948727" y="1386718"/>
                    <a:pt x="7235686" y="1341626"/>
                  </a:cubicBezTo>
                  <a:cubicBezTo>
                    <a:pt x="7095497" y="1428493"/>
                    <a:pt x="6942022" y="1394516"/>
                    <a:pt x="6689448" y="1538305"/>
                  </a:cubicBezTo>
                  <a:cubicBezTo>
                    <a:pt x="6436874" y="1682094"/>
                    <a:pt x="6356578" y="1638524"/>
                    <a:pt x="6174128" y="1723851"/>
                  </a:cubicBezTo>
                  <a:cubicBezTo>
                    <a:pt x="5991678" y="1809178"/>
                    <a:pt x="5844002" y="1811316"/>
                    <a:pt x="5689728" y="1898265"/>
                  </a:cubicBezTo>
                  <a:cubicBezTo>
                    <a:pt x="5812903" y="1933783"/>
                    <a:pt x="5923904" y="2121376"/>
                    <a:pt x="6120185" y="2279453"/>
                  </a:cubicBezTo>
                  <a:cubicBezTo>
                    <a:pt x="6057793" y="2319139"/>
                    <a:pt x="5959495" y="2323907"/>
                    <a:pt x="5809955" y="2380363"/>
                  </a:cubicBezTo>
                  <a:cubicBezTo>
                    <a:pt x="5660415" y="2436818"/>
                    <a:pt x="5610928" y="2431922"/>
                    <a:pt x="5487062" y="2485391"/>
                  </a:cubicBezTo>
                  <a:cubicBezTo>
                    <a:pt x="5643678" y="2571587"/>
                    <a:pt x="5768643" y="2795298"/>
                    <a:pt x="5922021" y="2834161"/>
                  </a:cubicBezTo>
                  <a:cubicBezTo>
                    <a:pt x="6075399" y="2873024"/>
                    <a:pt x="6137146" y="3073594"/>
                    <a:pt x="6323521" y="3156103"/>
                  </a:cubicBezTo>
                  <a:cubicBezTo>
                    <a:pt x="6065733" y="3165503"/>
                    <a:pt x="6030716" y="3049490"/>
                    <a:pt x="5822023" y="3064648"/>
                  </a:cubicBezTo>
                  <a:cubicBezTo>
                    <a:pt x="5613330" y="3079806"/>
                    <a:pt x="5583463" y="2986471"/>
                    <a:pt x="5334718" y="2975781"/>
                  </a:cubicBezTo>
                  <a:cubicBezTo>
                    <a:pt x="5085973" y="2965091"/>
                    <a:pt x="5012462" y="2897913"/>
                    <a:pt x="4904187" y="2897267"/>
                  </a:cubicBezTo>
                  <a:cubicBezTo>
                    <a:pt x="4936584" y="3155713"/>
                    <a:pt x="4921615" y="3326928"/>
                    <a:pt x="5005353" y="3507006"/>
                  </a:cubicBezTo>
                  <a:cubicBezTo>
                    <a:pt x="4822309" y="3482443"/>
                    <a:pt x="4678872" y="3362047"/>
                    <a:pt x="4561243" y="3367937"/>
                  </a:cubicBezTo>
                  <a:cubicBezTo>
                    <a:pt x="4443614" y="3373827"/>
                    <a:pt x="4257899" y="3262978"/>
                    <a:pt x="4080123" y="3217279"/>
                  </a:cubicBezTo>
                  <a:cubicBezTo>
                    <a:pt x="4065427" y="3283817"/>
                    <a:pt x="4010362" y="3415086"/>
                    <a:pt x="3990695" y="3493133"/>
                  </a:cubicBezTo>
                  <a:cubicBezTo>
                    <a:pt x="3971028" y="3571180"/>
                    <a:pt x="3879609" y="3719109"/>
                    <a:pt x="3889851" y="3804203"/>
                  </a:cubicBezTo>
                  <a:cubicBezTo>
                    <a:pt x="3751782" y="3772608"/>
                    <a:pt x="3728741" y="3715346"/>
                    <a:pt x="3592585" y="3652633"/>
                  </a:cubicBezTo>
                  <a:cubicBezTo>
                    <a:pt x="3456429" y="3589920"/>
                    <a:pt x="3390701" y="3533684"/>
                    <a:pt x="3306976" y="3507006"/>
                  </a:cubicBezTo>
                  <a:cubicBezTo>
                    <a:pt x="3291510" y="3574318"/>
                    <a:pt x="3174487" y="3659096"/>
                    <a:pt x="3110675" y="3743431"/>
                  </a:cubicBezTo>
                  <a:cubicBezTo>
                    <a:pt x="3046862" y="3827766"/>
                    <a:pt x="3001170" y="3859346"/>
                    <a:pt x="2914373" y="3979856"/>
                  </a:cubicBezTo>
                  <a:cubicBezTo>
                    <a:pt x="2755412" y="3913591"/>
                    <a:pt x="2701551" y="3746950"/>
                    <a:pt x="2521435" y="3659440"/>
                  </a:cubicBezTo>
                  <a:cubicBezTo>
                    <a:pt x="2374149" y="3780747"/>
                    <a:pt x="2237477" y="3876942"/>
                    <a:pt x="2093022" y="4003226"/>
                  </a:cubicBezTo>
                  <a:cubicBezTo>
                    <a:pt x="1948568" y="4129510"/>
                    <a:pt x="1837518" y="4150804"/>
                    <a:pt x="1647123" y="4361044"/>
                  </a:cubicBezTo>
                  <a:cubicBezTo>
                    <a:pt x="1670354" y="4155905"/>
                    <a:pt x="1559707" y="3934402"/>
                    <a:pt x="1609605" y="3682659"/>
                  </a:cubicBezTo>
                  <a:cubicBezTo>
                    <a:pt x="1345363" y="3680734"/>
                    <a:pt x="1239911" y="3645296"/>
                    <a:pt x="1055405" y="3643278"/>
                  </a:cubicBezTo>
                  <a:cubicBezTo>
                    <a:pt x="870899" y="3641260"/>
                    <a:pt x="691966" y="3600015"/>
                    <a:pt x="430456" y="3598870"/>
                  </a:cubicBezTo>
                  <a:cubicBezTo>
                    <a:pt x="486719" y="3528578"/>
                    <a:pt x="618690" y="3471785"/>
                    <a:pt x="772979" y="3351038"/>
                  </a:cubicBezTo>
                  <a:cubicBezTo>
                    <a:pt x="927268" y="3230290"/>
                    <a:pt x="1002031" y="3213024"/>
                    <a:pt x="1115501" y="3103205"/>
                  </a:cubicBezTo>
                  <a:cubicBezTo>
                    <a:pt x="999391" y="3054675"/>
                    <a:pt x="884212" y="2994385"/>
                    <a:pt x="777132" y="2950526"/>
                  </a:cubicBezTo>
                  <a:cubicBezTo>
                    <a:pt x="670052" y="2906667"/>
                    <a:pt x="486347" y="2817577"/>
                    <a:pt x="382989" y="2772680"/>
                  </a:cubicBezTo>
                  <a:cubicBezTo>
                    <a:pt x="279631" y="2727783"/>
                    <a:pt x="126471" y="2621853"/>
                    <a:pt x="0" y="2599868"/>
                  </a:cubicBezTo>
                  <a:cubicBezTo>
                    <a:pt x="106327" y="2556180"/>
                    <a:pt x="293502" y="2565096"/>
                    <a:pt x="426207" y="2515982"/>
                  </a:cubicBezTo>
                  <a:cubicBezTo>
                    <a:pt x="558912" y="2466868"/>
                    <a:pt x="772009" y="2454161"/>
                    <a:pt x="891960" y="2424312"/>
                  </a:cubicBezTo>
                  <a:cubicBezTo>
                    <a:pt x="1011911" y="2394463"/>
                    <a:pt x="1169617" y="2385386"/>
                    <a:pt x="1318167" y="2340426"/>
                  </a:cubicBezTo>
                  <a:cubicBezTo>
                    <a:pt x="1175840" y="2269663"/>
                    <a:pt x="1045162" y="2077053"/>
                    <a:pt x="846129" y="1998363"/>
                  </a:cubicBezTo>
                  <a:cubicBezTo>
                    <a:pt x="647096" y="1919673"/>
                    <a:pt x="528731" y="1707812"/>
                    <a:pt x="392603" y="1669714"/>
                  </a:cubicBezTo>
                  <a:cubicBezTo>
                    <a:pt x="573768" y="1652291"/>
                    <a:pt x="721138" y="1662264"/>
                    <a:pt x="861583" y="1639227"/>
                  </a:cubicBezTo>
                  <a:cubicBezTo>
                    <a:pt x="1002028" y="1616190"/>
                    <a:pt x="1230731" y="1670714"/>
                    <a:pt x="1330562" y="1608740"/>
                  </a:cubicBezTo>
                  <a:cubicBezTo>
                    <a:pt x="1430393" y="1546766"/>
                    <a:pt x="1573524" y="1635009"/>
                    <a:pt x="1799542" y="1578253"/>
                  </a:cubicBezTo>
                  <a:cubicBezTo>
                    <a:pt x="1718213" y="1394165"/>
                    <a:pt x="1700251" y="1232227"/>
                    <a:pt x="1647994" y="1138143"/>
                  </a:cubicBezTo>
                  <a:cubicBezTo>
                    <a:pt x="1595737" y="1044059"/>
                    <a:pt x="1573388" y="802183"/>
                    <a:pt x="1508104" y="731888"/>
                  </a:cubicBezTo>
                  <a:cubicBezTo>
                    <a:pt x="1699995" y="807335"/>
                    <a:pt x="1794193" y="852590"/>
                    <a:pt x="1932991" y="906301"/>
                  </a:cubicBezTo>
                  <a:cubicBezTo>
                    <a:pt x="2071789" y="960012"/>
                    <a:pt x="2227985" y="1035072"/>
                    <a:pt x="2412119" y="1102980"/>
                  </a:cubicBezTo>
                  <a:cubicBezTo>
                    <a:pt x="2596253" y="1170888"/>
                    <a:pt x="2681080" y="1240262"/>
                    <a:pt x="2864126" y="1288526"/>
                  </a:cubicBezTo>
                  <a:cubicBezTo>
                    <a:pt x="2885088" y="1092046"/>
                    <a:pt x="3011777" y="983779"/>
                    <a:pt x="3064354" y="825680"/>
                  </a:cubicBezTo>
                  <a:cubicBezTo>
                    <a:pt x="3116931" y="667581"/>
                    <a:pt x="3227374" y="577960"/>
                    <a:pt x="3256729" y="380985"/>
                  </a:cubicBezTo>
                  <a:cubicBezTo>
                    <a:pt x="3391498" y="445781"/>
                    <a:pt x="3463811" y="569035"/>
                    <a:pt x="3530680" y="613948"/>
                  </a:cubicBezTo>
                  <a:cubicBezTo>
                    <a:pt x="3597550" y="658861"/>
                    <a:pt x="3696960" y="803311"/>
                    <a:pt x="3839603" y="876650"/>
                  </a:cubicBezTo>
                  <a:close/>
                </a:path>
                <a:path w="7235687" h="4361044" stroke="0" extrusionOk="0">
                  <a:moveTo>
                    <a:pt x="3839603" y="876650"/>
                  </a:moveTo>
                  <a:cubicBezTo>
                    <a:pt x="3975830" y="737056"/>
                    <a:pt x="4124322" y="658385"/>
                    <a:pt x="4222362" y="575667"/>
                  </a:cubicBezTo>
                  <a:cubicBezTo>
                    <a:pt x="4320402" y="492949"/>
                    <a:pt x="4498307" y="427914"/>
                    <a:pt x="4582824" y="292217"/>
                  </a:cubicBezTo>
                  <a:cubicBezTo>
                    <a:pt x="4667341" y="156520"/>
                    <a:pt x="4822250" y="141597"/>
                    <a:pt x="4954435" y="0"/>
                  </a:cubicBezTo>
                  <a:cubicBezTo>
                    <a:pt x="4945893" y="409171"/>
                    <a:pt x="4892019" y="767896"/>
                    <a:pt x="4865664" y="1166377"/>
                  </a:cubicBezTo>
                  <a:cubicBezTo>
                    <a:pt x="5030166" y="1067460"/>
                    <a:pt x="5119254" y="1079254"/>
                    <a:pt x="5277799" y="980541"/>
                  </a:cubicBezTo>
                  <a:cubicBezTo>
                    <a:pt x="5436344" y="881829"/>
                    <a:pt x="5562716" y="866852"/>
                    <a:pt x="5666606" y="805225"/>
                  </a:cubicBezTo>
                  <a:cubicBezTo>
                    <a:pt x="5770496" y="743597"/>
                    <a:pt x="5957428" y="707163"/>
                    <a:pt x="6032084" y="640427"/>
                  </a:cubicBezTo>
                  <a:cubicBezTo>
                    <a:pt x="5985328" y="774206"/>
                    <a:pt x="5772692" y="883479"/>
                    <a:pt x="5754123" y="986403"/>
                  </a:cubicBezTo>
                  <a:cubicBezTo>
                    <a:pt x="5735554" y="1089327"/>
                    <a:pt x="5548301" y="1193297"/>
                    <a:pt x="5487062" y="1318812"/>
                  </a:cubicBezTo>
                  <a:cubicBezTo>
                    <a:pt x="5714191" y="1321270"/>
                    <a:pt x="5796819" y="1390334"/>
                    <a:pt x="6087423" y="1326645"/>
                  </a:cubicBezTo>
                  <a:cubicBezTo>
                    <a:pt x="6378027" y="1262956"/>
                    <a:pt x="6485594" y="1375916"/>
                    <a:pt x="6617839" y="1333565"/>
                  </a:cubicBezTo>
                  <a:cubicBezTo>
                    <a:pt x="6750084" y="1291214"/>
                    <a:pt x="6936077" y="1375972"/>
                    <a:pt x="7235686" y="1341626"/>
                  </a:cubicBezTo>
                  <a:cubicBezTo>
                    <a:pt x="7013166" y="1490939"/>
                    <a:pt x="6878841" y="1404505"/>
                    <a:pt x="6704907" y="1532739"/>
                  </a:cubicBezTo>
                  <a:cubicBezTo>
                    <a:pt x="6530973" y="1660973"/>
                    <a:pt x="6348049" y="1608002"/>
                    <a:pt x="6220507" y="1707152"/>
                  </a:cubicBezTo>
                  <a:cubicBezTo>
                    <a:pt x="6092965" y="1806302"/>
                    <a:pt x="5931058" y="1799950"/>
                    <a:pt x="5689728" y="1898265"/>
                  </a:cubicBezTo>
                  <a:cubicBezTo>
                    <a:pt x="5924272" y="2020211"/>
                    <a:pt x="5920622" y="2115019"/>
                    <a:pt x="6120185" y="2279453"/>
                  </a:cubicBezTo>
                  <a:cubicBezTo>
                    <a:pt x="6061852" y="2327173"/>
                    <a:pt x="5863140" y="2357549"/>
                    <a:pt x="5797292" y="2384481"/>
                  </a:cubicBezTo>
                  <a:cubicBezTo>
                    <a:pt x="5731445" y="2411414"/>
                    <a:pt x="5635981" y="2425211"/>
                    <a:pt x="5487062" y="2485391"/>
                  </a:cubicBezTo>
                  <a:cubicBezTo>
                    <a:pt x="5686409" y="2600599"/>
                    <a:pt x="5772958" y="2766990"/>
                    <a:pt x="5896927" y="2814040"/>
                  </a:cubicBezTo>
                  <a:cubicBezTo>
                    <a:pt x="6020896" y="2861090"/>
                    <a:pt x="6191280" y="3052969"/>
                    <a:pt x="6323521" y="3156103"/>
                  </a:cubicBezTo>
                  <a:cubicBezTo>
                    <a:pt x="6110103" y="3143721"/>
                    <a:pt x="6091136" y="3109486"/>
                    <a:pt x="5864603" y="3072413"/>
                  </a:cubicBezTo>
                  <a:cubicBezTo>
                    <a:pt x="5638070" y="3035340"/>
                    <a:pt x="5555540" y="2995109"/>
                    <a:pt x="5405685" y="2988722"/>
                  </a:cubicBezTo>
                  <a:cubicBezTo>
                    <a:pt x="5255830" y="2982335"/>
                    <a:pt x="5108115" y="2932953"/>
                    <a:pt x="4904187" y="2897267"/>
                  </a:cubicBezTo>
                  <a:cubicBezTo>
                    <a:pt x="4929836" y="3095197"/>
                    <a:pt x="4973776" y="3309080"/>
                    <a:pt x="5005353" y="3507006"/>
                  </a:cubicBezTo>
                  <a:cubicBezTo>
                    <a:pt x="4777109" y="3457597"/>
                    <a:pt x="4758724" y="3384717"/>
                    <a:pt x="4542738" y="3362143"/>
                  </a:cubicBezTo>
                  <a:cubicBezTo>
                    <a:pt x="4326752" y="3339569"/>
                    <a:pt x="4222470" y="3217088"/>
                    <a:pt x="4080123" y="3217279"/>
                  </a:cubicBezTo>
                  <a:cubicBezTo>
                    <a:pt x="4066919" y="3286984"/>
                    <a:pt x="4005718" y="3400795"/>
                    <a:pt x="3990695" y="3493133"/>
                  </a:cubicBezTo>
                  <a:cubicBezTo>
                    <a:pt x="3975672" y="3585471"/>
                    <a:pt x="3914310" y="3686514"/>
                    <a:pt x="3889851" y="3804203"/>
                  </a:cubicBezTo>
                  <a:cubicBezTo>
                    <a:pt x="3774442" y="3753109"/>
                    <a:pt x="3667801" y="3678600"/>
                    <a:pt x="3592585" y="3652633"/>
                  </a:cubicBezTo>
                  <a:cubicBezTo>
                    <a:pt x="3517369" y="3626666"/>
                    <a:pt x="3381944" y="3533870"/>
                    <a:pt x="3306976" y="3507006"/>
                  </a:cubicBezTo>
                  <a:cubicBezTo>
                    <a:pt x="3259833" y="3581120"/>
                    <a:pt x="3182767" y="3614783"/>
                    <a:pt x="3102822" y="3752888"/>
                  </a:cubicBezTo>
                  <a:cubicBezTo>
                    <a:pt x="3022877" y="3890993"/>
                    <a:pt x="2963642" y="3903940"/>
                    <a:pt x="2914373" y="3979856"/>
                  </a:cubicBezTo>
                  <a:cubicBezTo>
                    <a:pt x="2792863" y="3939917"/>
                    <a:pt x="2727434" y="3805336"/>
                    <a:pt x="2521435" y="3659440"/>
                  </a:cubicBezTo>
                  <a:cubicBezTo>
                    <a:pt x="2394292" y="3762650"/>
                    <a:pt x="2173814" y="3884145"/>
                    <a:pt x="2093022" y="4003226"/>
                  </a:cubicBezTo>
                  <a:cubicBezTo>
                    <a:pt x="2012230" y="4122307"/>
                    <a:pt x="1714054" y="4251725"/>
                    <a:pt x="1647123" y="4361044"/>
                  </a:cubicBezTo>
                  <a:cubicBezTo>
                    <a:pt x="1604408" y="4096989"/>
                    <a:pt x="1613536" y="3907056"/>
                    <a:pt x="1609605" y="3682659"/>
                  </a:cubicBezTo>
                  <a:cubicBezTo>
                    <a:pt x="1401114" y="3668902"/>
                    <a:pt x="1171094" y="3590112"/>
                    <a:pt x="1055405" y="3643278"/>
                  </a:cubicBezTo>
                  <a:cubicBezTo>
                    <a:pt x="939716" y="3696444"/>
                    <a:pt x="615914" y="3574591"/>
                    <a:pt x="430456" y="3598870"/>
                  </a:cubicBezTo>
                  <a:cubicBezTo>
                    <a:pt x="570653" y="3470226"/>
                    <a:pt x="707269" y="3447112"/>
                    <a:pt x="779829" y="3346081"/>
                  </a:cubicBezTo>
                  <a:cubicBezTo>
                    <a:pt x="852389" y="3245050"/>
                    <a:pt x="1031359" y="3216415"/>
                    <a:pt x="1115501" y="3103205"/>
                  </a:cubicBezTo>
                  <a:cubicBezTo>
                    <a:pt x="962199" y="3062471"/>
                    <a:pt x="907815" y="2981355"/>
                    <a:pt x="754822" y="2940459"/>
                  </a:cubicBezTo>
                  <a:cubicBezTo>
                    <a:pt x="601829" y="2899563"/>
                    <a:pt x="557924" y="2824036"/>
                    <a:pt x="416454" y="2787780"/>
                  </a:cubicBezTo>
                  <a:cubicBezTo>
                    <a:pt x="274984" y="2751524"/>
                    <a:pt x="87816" y="2632262"/>
                    <a:pt x="0" y="2599868"/>
                  </a:cubicBezTo>
                  <a:cubicBezTo>
                    <a:pt x="191387" y="2560781"/>
                    <a:pt x="364427" y="2547794"/>
                    <a:pt x="465752" y="2508198"/>
                  </a:cubicBezTo>
                  <a:cubicBezTo>
                    <a:pt x="567077" y="2468602"/>
                    <a:pt x="709231" y="2476997"/>
                    <a:pt x="865596" y="2429501"/>
                  </a:cubicBezTo>
                  <a:cubicBezTo>
                    <a:pt x="1021961" y="2382005"/>
                    <a:pt x="1177974" y="2421711"/>
                    <a:pt x="1318167" y="2340426"/>
                  </a:cubicBezTo>
                  <a:cubicBezTo>
                    <a:pt x="1134913" y="2263847"/>
                    <a:pt x="1079406" y="2136342"/>
                    <a:pt x="864641" y="2011777"/>
                  </a:cubicBezTo>
                  <a:cubicBezTo>
                    <a:pt x="649876" y="1887213"/>
                    <a:pt x="531490" y="1758798"/>
                    <a:pt x="392603" y="1669714"/>
                  </a:cubicBezTo>
                  <a:cubicBezTo>
                    <a:pt x="520334" y="1611569"/>
                    <a:pt x="724867" y="1701319"/>
                    <a:pt x="847513" y="1640142"/>
                  </a:cubicBezTo>
                  <a:cubicBezTo>
                    <a:pt x="970158" y="1578965"/>
                    <a:pt x="1169046" y="1660684"/>
                    <a:pt x="1288354" y="1611484"/>
                  </a:cubicBezTo>
                  <a:cubicBezTo>
                    <a:pt x="1407662" y="1562284"/>
                    <a:pt x="1605698" y="1631616"/>
                    <a:pt x="1799542" y="1578253"/>
                  </a:cubicBezTo>
                  <a:cubicBezTo>
                    <a:pt x="1715101" y="1439618"/>
                    <a:pt x="1723339" y="1234532"/>
                    <a:pt x="1653823" y="1155071"/>
                  </a:cubicBezTo>
                  <a:cubicBezTo>
                    <a:pt x="1584307" y="1075610"/>
                    <a:pt x="1600323" y="842284"/>
                    <a:pt x="1508104" y="731888"/>
                  </a:cubicBezTo>
                  <a:cubicBezTo>
                    <a:pt x="1678749" y="746853"/>
                    <a:pt x="1771388" y="879640"/>
                    <a:pt x="1919431" y="900735"/>
                  </a:cubicBezTo>
                  <a:cubicBezTo>
                    <a:pt x="2067474" y="921830"/>
                    <a:pt x="2268016" y="1078259"/>
                    <a:pt x="2371438" y="1086281"/>
                  </a:cubicBezTo>
                  <a:cubicBezTo>
                    <a:pt x="2474860" y="1094303"/>
                    <a:pt x="2735549" y="1283573"/>
                    <a:pt x="2864126" y="1288526"/>
                  </a:cubicBezTo>
                  <a:cubicBezTo>
                    <a:pt x="2908122" y="1049404"/>
                    <a:pt x="3048676" y="983114"/>
                    <a:pt x="3060428" y="834756"/>
                  </a:cubicBezTo>
                  <a:cubicBezTo>
                    <a:pt x="3072180" y="686398"/>
                    <a:pt x="3234608" y="568897"/>
                    <a:pt x="3256729" y="380985"/>
                  </a:cubicBezTo>
                  <a:cubicBezTo>
                    <a:pt x="3345583" y="437536"/>
                    <a:pt x="3415472" y="517030"/>
                    <a:pt x="3548166" y="628818"/>
                  </a:cubicBezTo>
                  <a:cubicBezTo>
                    <a:pt x="3680860" y="740605"/>
                    <a:pt x="3719804" y="827485"/>
                    <a:pt x="3839603" y="876650"/>
                  </a:cubicBezTo>
                  <a:close/>
                </a:path>
              </a:pathLst>
            </a:custGeom>
            <a:solidFill>
              <a:srgbClr val="FFFF00"/>
            </a:solidFill>
            <a:ln w="76200">
              <a:solidFill>
                <a:srgbClr val="C00000"/>
              </a:solidFill>
              <a:extLst>
                <a:ext uri="{C807C97D-BFC1-408E-A445-0C87EB9F89A2}">
                  <ask:lineSketchStyleProps xmlns:ask="http://schemas.microsoft.com/office/drawing/2018/sketchyshapes" sd="1499712329">
                    <a:prstGeom prst="irregularSeal2">
                      <a:avLst/>
                    </a:prstGeom>
                    <ask:type>
                      <ask:lineSketchScribble/>
                    </ask:type>
                  </ask:lineSketchStyleProps>
                </a:ext>
              </a:extLst>
            </a:ln>
            <a:effectLst>
              <a:outerShdw blurRad="508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5000"/>
                </a:lnSpc>
              </a:pPr>
              <a:endParaRPr lang="en-US" sz="6600" b="1" dirty="0">
                <a:solidFill>
                  <a:schemeClr val="tx1"/>
                </a:solidFill>
              </a:endParaRPr>
            </a:p>
          </p:txBody>
        </p:sp>
        <p:sp>
          <p:nvSpPr>
            <p:cNvPr id="9" name="TextBox 8">
              <a:extLst>
                <a:ext uri="{FF2B5EF4-FFF2-40B4-BE49-F238E27FC236}">
                  <a16:creationId xmlns:a16="http://schemas.microsoft.com/office/drawing/2014/main" id="{B1EA28E6-8B1E-46BD-AA92-9BB0593C5CEB}"/>
                </a:ext>
              </a:extLst>
            </p:cNvPr>
            <p:cNvSpPr txBox="1"/>
            <p:nvPr/>
          </p:nvSpPr>
          <p:spPr>
            <a:xfrm rot="20476157">
              <a:off x="2139458" y="3047752"/>
              <a:ext cx="4111899" cy="3139321"/>
            </a:xfrm>
            <a:prstGeom prst="rect">
              <a:avLst/>
            </a:prstGeom>
            <a:noFill/>
          </p:spPr>
          <p:txBody>
            <a:bodyPr wrap="square" rtlCol="0">
              <a:spAutoFit/>
            </a:bodyPr>
            <a:lstStyle/>
            <a:p>
              <a:pPr algn="ctr">
                <a:lnSpc>
                  <a:spcPct val="75000"/>
                </a:lnSpc>
              </a:pPr>
              <a:r>
                <a:rPr lang="en-US" sz="7200" b="1" dirty="0">
                  <a:solidFill>
                    <a:schemeClr val="tx1"/>
                  </a:solidFill>
                </a:rPr>
                <a:t>Seek the </a:t>
              </a:r>
              <a:br>
                <a:rPr lang="en-US" sz="7200" b="1" dirty="0">
                  <a:solidFill>
                    <a:schemeClr val="tx1"/>
                  </a:solidFill>
                </a:rPr>
              </a:br>
              <a:r>
                <a:rPr lang="en-US" sz="9600" b="1" dirty="0">
                  <a:solidFill>
                    <a:schemeClr val="tx1"/>
                  </a:solidFill>
                </a:rPr>
                <a:t>LORD!</a:t>
              </a:r>
              <a:endParaRPr lang="en-US" sz="7200" b="1" dirty="0">
                <a:solidFill>
                  <a:schemeClr val="tx1"/>
                </a:solidFill>
              </a:endParaRPr>
            </a:p>
            <a:p>
              <a:pPr algn="ctr"/>
              <a:endParaRPr lang="en-US" sz="7200" dirty="0"/>
            </a:p>
          </p:txBody>
        </p:sp>
      </p:grpSp>
    </p:spTree>
    <p:extLst>
      <p:ext uri="{BB962C8B-B14F-4D97-AF65-F5344CB8AC3E}">
        <p14:creationId xmlns:p14="http://schemas.microsoft.com/office/powerpoint/2010/main" val="3339778290"/>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out)">
                                      <p:cBhvr>
                                        <p:cTn id="7" dur="4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CB167-F356-47C3-9FF5-942ED9F1D581}"/>
              </a:ext>
            </a:extLst>
          </p:cNvPr>
          <p:cNvSpPr>
            <a:spLocks noGrp="1"/>
          </p:cNvSpPr>
          <p:nvPr>
            <p:ph type="title"/>
          </p:nvPr>
        </p:nvSpPr>
        <p:spPr>
          <a:xfrm>
            <a:off x="0" y="136525"/>
            <a:ext cx="7000567" cy="5967095"/>
          </a:xfrm>
        </p:spPr>
        <p:txBody>
          <a:bodyPr>
            <a:normAutofit/>
          </a:bodyPr>
          <a:lstStyle/>
          <a:p>
            <a:r>
              <a:rPr lang="en-US" sz="7200" dirty="0"/>
              <a:t>Let’s Pray!</a:t>
            </a:r>
          </a:p>
        </p:txBody>
      </p:sp>
      <p:pic>
        <p:nvPicPr>
          <p:cNvPr id="5" name="Picture 4" descr="Graphical user interface&#10;&#10;Description automatically generated with low confidence">
            <a:extLst>
              <a:ext uri="{FF2B5EF4-FFF2-40B4-BE49-F238E27FC236}">
                <a16:creationId xmlns:a16="http://schemas.microsoft.com/office/drawing/2014/main" id="{CFBBD3EC-D24A-4E10-BEB3-4DD778530E1D}"/>
              </a:ext>
            </a:extLst>
          </p:cNvPr>
          <p:cNvPicPr>
            <a:picLocks noChangeAspect="1"/>
          </p:cNvPicPr>
          <p:nvPr/>
        </p:nvPicPr>
        <p:blipFill rotWithShape="1">
          <a:blip r:embed="rId2">
            <a:extLst>
              <a:ext uri="{28A0092B-C50C-407E-A947-70E740481C1C}">
                <a14:useLocalDpi xmlns:a14="http://schemas.microsoft.com/office/drawing/2010/main" val="0"/>
              </a:ext>
            </a:extLst>
          </a:blip>
          <a:srcRect l="61820" t="12725" r="10399" b="15225"/>
          <a:stretch/>
        </p:blipFill>
        <p:spPr>
          <a:xfrm>
            <a:off x="7433379" y="867697"/>
            <a:ext cx="3662452" cy="4867940"/>
          </a:xfrm>
          <a:prstGeom prst="rect">
            <a:avLst/>
          </a:prstGeom>
        </p:spPr>
      </p:pic>
    </p:spTree>
    <p:extLst>
      <p:ext uri="{BB962C8B-B14F-4D97-AF65-F5344CB8AC3E}">
        <p14:creationId xmlns:p14="http://schemas.microsoft.com/office/powerpoint/2010/main" val="2568014213"/>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5D70F47-9DFE-4783-BC0A-29E6EA3201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880" t="24274" r="24256" b="1"/>
          <a:stretch/>
        </p:blipFill>
        <p:spPr bwMode="auto">
          <a:xfrm>
            <a:off x="7430956" y="857251"/>
            <a:ext cx="3693090" cy="49263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1B73A9B-9354-44DE-AAAB-E35E890C5F50}"/>
              </a:ext>
            </a:extLst>
          </p:cNvPr>
          <p:cNvSpPr>
            <a:spLocks noGrp="1"/>
          </p:cNvSpPr>
          <p:nvPr>
            <p:ph type="title"/>
          </p:nvPr>
        </p:nvSpPr>
        <p:spPr/>
        <p:txBody>
          <a:bodyPr/>
          <a:lstStyle/>
          <a:p>
            <a:r>
              <a:rPr lang="en-US" u="sng" dirty="0"/>
              <a:t>Hear</a:t>
            </a:r>
            <a:r>
              <a:rPr lang="en-US" dirty="0"/>
              <a:t> the </a:t>
            </a:r>
            <a:r>
              <a:rPr lang="en-US" u="sng" dirty="0"/>
              <a:t>Word</a:t>
            </a:r>
            <a:r>
              <a:rPr lang="en-US" dirty="0"/>
              <a:t> 5:1-3</a:t>
            </a:r>
          </a:p>
        </p:txBody>
      </p:sp>
      <p:sp>
        <p:nvSpPr>
          <p:cNvPr id="3" name="Content Placeholder 2">
            <a:extLst>
              <a:ext uri="{FF2B5EF4-FFF2-40B4-BE49-F238E27FC236}">
                <a16:creationId xmlns:a16="http://schemas.microsoft.com/office/drawing/2014/main" id="{C6CEAC30-1D89-4B53-8240-40C2CCA01F0B}"/>
              </a:ext>
            </a:extLst>
          </p:cNvPr>
          <p:cNvSpPr>
            <a:spLocks noGrp="1"/>
          </p:cNvSpPr>
          <p:nvPr>
            <p:ph idx="1"/>
          </p:nvPr>
        </p:nvSpPr>
        <p:spPr/>
        <p:txBody>
          <a:bodyPr/>
          <a:lstStyle/>
          <a:p>
            <a:pPr algn="l" rtl="0"/>
            <a:r>
              <a:rPr lang="en-US" i="0" u="none" strike="noStrike" baseline="30000" dirty="0"/>
              <a:t>1</a:t>
            </a:r>
            <a:r>
              <a:rPr lang="en-US" i="0" u="none" strike="noStrike" baseline="0" dirty="0"/>
              <a:t> Hear this word, O house of Israel, this lament I take up concerning you:</a:t>
            </a:r>
          </a:p>
          <a:p>
            <a:pPr algn="l" rtl="0"/>
            <a:r>
              <a:rPr lang="en-US" i="0" u="none" strike="noStrike" baseline="0" dirty="0"/>
              <a:t> </a:t>
            </a:r>
            <a:r>
              <a:rPr lang="en-US" i="0" u="none" strike="noStrike" baseline="30000" dirty="0"/>
              <a:t>2</a:t>
            </a:r>
            <a:r>
              <a:rPr lang="en-US" i="0" u="none" strike="noStrike" baseline="0" dirty="0"/>
              <a:t> "</a:t>
            </a:r>
            <a:r>
              <a:rPr lang="en-US" i="0" u="none" strike="noStrike" baseline="0" dirty="0">
                <a:solidFill>
                  <a:srgbClr val="C00000"/>
                </a:solidFill>
              </a:rPr>
              <a:t>Fallen is Virgin Israel</a:t>
            </a:r>
            <a:r>
              <a:rPr lang="en-US" i="0" u="none" strike="noStrike" baseline="0" dirty="0"/>
              <a:t>, never to rise again, deserted in her own land, with no one to lift her up."</a:t>
            </a:r>
            <a:endParaRPr lang="en-US" dirty="0"/>
          </a:p>
        </p:txBody>
      </p:sp>
      <p:pic>
        <p:nvPicPr>
          <p:cNvPr id="16" name="Picture 15" descr="Shape, background pattern&#10;&#10;Description automatically generated">
            <a:extLst>
              <a:ext uri="{FF2B5EF4-FFF2-40B4-BE49-F238E27FC236}">
                <a16:creationId xmlns:a16="http://schemas.microsoft.com/office/drawing/2014/main" id="{FD6682C3-EA41-4E55-9416-A3117824F2A3}"/>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7166610" y="880111"/>
            <a:ext cx="3923146" cy="4457700"/>
          </a:xfrm>
          <a:prstGeom prst="rect">
            <a:avLst/>
          </a:prstGeom>
        </p:spPr>
      </p:pic>
    </p:spTree>
    <p:extLst>
      <p:ext uri="{BB962C8B-B14F-4D97-AF65-F5344CB8AC3E}">
        <p14:creationId xmlns:p14="http://schemas.microsoft.com/office/powerpoint/2010/main" val="3854073267"/>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BA6B3532-A21F-4340-8AD5-7B1882AD19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880" t="24274" r="24256" b="1"/>
          <a:stretch/>
        </p:blipFill>
        <p:spPr bwMode="auto">
          <a:xfrm>
            <a:off x="7430956" y="857251"/>
            <a:ext cx="3693090" cy="492632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1B73A9B-9354-44DE-AAAB-E35E890C5F50}"/>
              </a:ext>
            </a:extLst>
          </p:cNvPr>
          <p:cNvSpPr>
            <a:spLocks noGrp="1"/>
          </p:cNvSpPr>
          <p:nvPr>
            <p:ph type="title"/>
          </p:nvPr>
        </p:nvSpPr>
        <p:spPr/>
        <p:txBody>
          <a:bodyPr/>
          <a:lstStyle/>
          <a:p>
            <a:r>
              <a:rPr lang="en-US" u="sng" dirty="0"/>
              <a:t>Hear</a:t>
            </a:r>
            <a:r>
              <a:rPr lang="en-US" dirty="0"/>
              <a:t> the </a:t>
            </a:r>
            <a:r>
              <a:rPr lang="en-US" u="sng" dirty="0"/>
              <a:t>Word</a:t>
            </a:r>
            <a:r>
              <a:rPr lang="en-US" dirty="0"/>
              <a:t> 5:1-3</a:t>
            </a:r>
          </a:p>
        </p:txBody>
      </p:sp>
      <p:sp>
        <p:nvSpPr>
          <p:cNvPr id="3" name="Content Placeholder 2">
            <a:extLst>
              <a:ext uri="{FF2B5EF4-FFF2-40B4-BE49-F238E27FC236}">
                <a16:creationId xmlns:a16="http://schemas.microsoft.com/office/drawing/2014/main" id="{C6CEAC30-1D89-4B53-8240-40C2CCA01F0B}"/>
              </a:ext>
            </a:extLst>
          </p:cNvPr>
          <p:cNvSpPr>
            <a:spLocks noGrp="1"/>
          </p:cNvSpPr>
          <p:nvPr>
            <p:ph idx="1"/>
          </p:nvPr>
        </p:nvSpPr>
        <p:spPr/>
        <p:txBody>
          <a:bodyPr/>
          <a:lstStyle/>
          <a:p>
            <a:pPr algn="l" rtl="0"/>
            <a:r>
              <a:rPr lang="en-US" i="0" u="none" strike="noStrike" baseline="30000" dirty="0"/>
              <a:t>3</a:t>
            </a:r>
            <a:r>
              <a:rPr lang="en-US" i="0" u="none" strike="noStrike" baseline="0" dirty="0"/>
              <a:t> This is what the Sovereign LORD says: "The city that marches out a thousand strong for Israel will have </a:t>
            </a:r>
            <a:r>
              <a:rPr lang="en-US" i="0" u="none" strike="noStrike" baseline="0" dirty="0">
                <a:solidFill>
                  <a:srgbClr val="C00000"/>
                </a:solidFill>
              </a:rPr>
              <a:t>only a hundred left</a:t>
            </a:r>
            <a:r>
              <a:rPr lang="en-US" i="0" u="none" strike="noStrike" baseline="0" dirty="0"/>
              <a:t>; the town that marches out a hundred strong will have only </a:t>
            </a:r>
            <a:r>
              <a:rPr lang="en-US" i="0" u="none" strike="noStrike" baseline="0" dirty="0">
                <a:solidFill>
                  <a:srgbClr val="C00000"/>
                </a:solidFill>
              </a:rPr>
              <a:t>ten left</a:t>
            </a:r>
            <a:r>
              <a:rPr lang="en-US" i="0" u="none" strike="noStrike" baseline="0" dirty="0"/>
              <a:t>."</a:t>
            </a:r>
          </a:p>
          <a:p>
            <a:endParaRPr lang="en-US" dirty="0"/>
          </a:p>
        </p:txBody>
      </p:sp>
      <p:sp>
        <p:nvSpPr>
          <p:cNvPr id="4" name="TextBox 3">
            <a:extLst>
              <a:ext uri="{FF2B5EF4-FFF2-40B4-BE49-F238E27FC236}">
                <a16:creationId xmlns:a16="http://schemas.microsoft.com/office/drawing/2014/main" id="{83906901-9748-47F3-860D-C62C3A8CE31F}"/>
              </a:ext>
            </a:extLst>
          </p:cNvPr>
          <p:cNvSpPr txBox="1"/>
          <p:nvPr/>
        </p:nvSpPr>
        <p:spPr>
          <a:xfrm>
            <a:off x="7920990" y="1577340"/>
            <a:ext cx="2994660" cy="3046988"/>
          </a:xfrm>
          <a:prstGeom prst="rect">
            <a:avLst/>
          </a:prstGeom>
          <a:noFill/>
        </p:spPr>
        <p:txBody>
          <a:bodyPr wrap="square" rtlCol="0">
            <a:spAutoFit/>
          </a:bodyPr>
          <a:lstStyle/>
          <a:p>
            <a:pPr algn="ctr"/>
            <a:r>
              <a:rPr lang="en-US" sz="9600" b="1" dirty="0">
                <a:effectLst>
                  <a:glow rad="88900">
                    <a:schemeClr val="bg1"/>
                  </a:glow>
                </a:effectLst>
              </a:rPr>
              <a:t>90%</a:t>
            </a:r>
          </a:p>
          <a:p>
            <a:pPr algn="ctr"/>
            <a:r>
              <a:rPr lang="en-US" sz="9600" b="1" dirty="0">
                <a:effectLst>
                  <a:glow rad="88900">
                    <a:schemeClr val="bg1"/>
                  </a:glow>
                </a:effectLst>
              </a:rPr>
              <a:t>LOSS</a:t>
            </a:r>
          </a:p>
        </p:txBody>
      </p:sp>
      <p:pic>
        <p:nvPicPr>
          <p:cNvPr id="16" name="Picture 15" descr="Shape, background pattern&#10;&#10;Description automatically generated">
            <a:extLst>
              <a:ext uri="{FF2B5EF4-FFF2-40B4-BE49-F238E27FC236}">
                <a16:creationId xmlns:a16="http://schemas.microsoft.com/office/drawing/2014/main" id="{FD6682C3-EA41-4E55-9416-A3117824F2A3}"/>
              </a:ext>
            </a:extLst>
          </p:cNvPr>
          <p:cNvPicPr>
            <a:picLocks noChangeAspect="1"/>
          </p:cNvPicPr>
          <p:nvPr/>
        </p:nvPicPr>
        <p:blipFill>
          <a:blip r:embed="rId4">
            <a:alphaModFix/>
            <a:extLst>
              <a:ext uri="{28A0092B-C50C-407E-A947-70E740481C1C}">
                <a14:useLocalDpi xmlns:a14="http://schemas.microsoft.com/office/drawing/2010/main" val="0"/>
              </a:ext>
            </a:extLst>
          </a:blip>
          <a:stretch>
            <a:fillRect/>
          </a:stretch>
        </p:blipFill>
        <p:spPr>
          <a:xfrm>
            <a:off x="7200900" y="857251"/>
            <a:ext cx="3923146" cy="4457700"/>
          </a:xfrm>
          <a:prstGeom prst="rect">
            <a:avLst/>
          </a:prstGeom>
        </p:spPr>
      </p:pic>
    </p:spTree>
    <p:extLst>
      <p:ext uri="{BB962C8B-B14F-4D97-AF65-F5344CB8AC3E}">
        <p14:creationId xmlns:p14="http://schemas.microsoft.com/office/powerpoint/2010/main" val="382547332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Selective Focus Photo of Magnifying Glass">
            <a:extLst>
              <a:ext uri="{FF2B5EF4-FFF2-40B4-BE49-F238E27FC236}">
                <a16:creationId xmlns:a16="http://schemas.microsoft.com/office/drawing/2014/main" id="{D54DD7A5-BCAE-4A39-A5B5-14F30B391B1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38" t="9187" b="16077"/>
          <a:stretch/>
        </p:blipFill>
        <p:spPr bwMode="auto">
          <a:xfrm>
            <a:off x="7449656" y="834390"/>
            <a:ext cx="3671734" cy="49491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0117D56-4A38-44AE-83CF-7C5E75553FE8}"/>
              </a:ext>
            </a:extLst>
          </p:cNvPr>
          <p:cNvSpPr>
            <a:spLocks noGrp="1"/>
          </p:cNvSpPr>
          <p:nvPr>
            <p:ph type="title"/>
          </p:nvPr>
        </p:nvSpPr>
        <p:spPr/>
        <p:txBody>
          <a:bodyPr/>
          <a:lstStyle/>
          <a:p>
            <a:r>
              <a:rPr lang="en-US" u="sng" dirty="0">
                <a:effectLst>
                  <a:glow rad="127000">
                    <a:srgbClr val="C00000"/>
                  </a:glow>
                </a:effectLst>
              </a:rPr>
              <a:t>Seek</a:t>
            </a:r>
            <a:r>
              <a:rPr lang="en-US" dirty="0"/>
              <a:t> the </a:t>
            </a:r>
            <a:r>
              <a:rPr lang="en-US" u="sng" dirty="0">
                <a:effectLst>
                  <a:glow rad="127000">
                    <a:srgbClr val="C00000"/>
                  </a:glow>
                </a:effectLst>
              </a:rPr>
              <a:t>Lord</a:t>
            </a:r>
            <a:r>
              <a:rPr lang="en-US" dirty="0"/>
              <a:t> 5:4-6</a:t>
            </a:r>
          </a:p>
        </p:txBody>
      </p:sp>
      <p:sp>
        <p:nvSpPr>
          <p:cNvPr id="3" name="Content Placeholder 2">
            <a:extLst>
              <a:ext uri="{FF2B5EF4-FFF2-40B4-BE49-F238E27FC236}">
                <a16:creationId xmlns:a16="http://schemas.microsoft.com/office/drawing/2014/main" id="{231A8336-7BA1-4588-A471-68174E7272A8}"/>
              </a:ext>
            </a:extLst>
          </p:cNvPr>
          <p:cNvSpPr>
            <a:spLocks noGrp="1"/>
          </p:cNvSpPr>
          <p:nvPr>
            <p:ph idx="1"/>
          </p:nvPr>
        </p:nvSpPr>
        <p:spPr/>
        <p:txBody>
          <a:bodyPr/>
          <a:lstStyle/>
          <a:p>
            <a:r>
              <a:rPr lang="en-US" i="0" u="none" strike="noStrike" baseline="0" dirty="0">
                <a:solidFill>
                  <a:schemeClr val="accent1">
                    <a:lumMod val="75000"/>
                  </a:schemeClr>
                </a:solidFill>
              </a:rPr>
              <a:t>SEEK HIM WHO </a:t>
            </a:r>
            <a:r>
              <a:rPr lang="en-US" i="0" u="none" strike="noStrike" baseline="0" dirty="0">
                <a:solidFill>
                  <a:srgbClr val="C00000"/>
                </a:solidFill>
              </a:rPr>
              <a:t>GIVES LIFE</a:t>
            </a:r>
          </a:p>
          <a:p>
            <a:pPr algn="l" rtl="0">
              <a:lnSpc>
                <a:spcPct val="80000"/>
              </a:lnSpc>
            </a:pPr>
            <a:r>
              <a:rPr lang="en-US" i="0" u="none" strike="noStrike" baseline="30000" dirty="0"/>
              <a:t>4</a:t>
            </a:r>
            <a:r>
              <a:rPr lang="en-US" i="0" u="none" strike="noStrike" baseline="0" dirty="0"/>
              <a:t> This is what the LORD says to the house of Israel: "</a:t>
            </a:r>
            <a:r>
              <a:rPr lang="en-US" i="0" u="none" strike="noStrike" baseline="0" dirty="0">
                <a:solidFill>
                  <a:srgbClr val="C00000"/>
                </a:solidFill>
              </a:rPr>
              <a:t>Seek me and </a:t>
            </a:r>
            <a:r>
              <a:rPr lang="en-US" i="0" u="none" strike="noStrike" baseline="0" dirty="0">
                <a:solidFill>
                  <a:schemeClr val="bg1"/>
                </a:solidFill>
                <a:effectLst>
                  <a:glow rad="190500">
                    <a:srgbClr val="C00000"/>
                  </a:glow>
                </a:effectLst>
              </a:rPr>
              <a:t>live</a:t>
            </a:r>
            <a:r>
              <a:rPr lang="en-US" i="0" u="none" strike="noStrike" baseline="0" dirty="0"/>
              <a:t>;  </a:t>
            </a:r>
            <a:r>
              <a:rPr lang="en-US" i="0" u="none" strike="noStrike" baseline="30000" dirty="0"/>
              <a:t>5</a:t>
            </a:r>
            <a:r>
              <a:rPr lang="en-US" i="0" u="none" strike="noStrike" baseline="0" dirty="0"/>
              <a:t> do not seek Bethel, do not go to Gilgal, do not journey to Beersheba. For Gilgal will surely go into exile, and Bethel will be reduced to nothing.“</a:t>
            </a:r>
          </a:p>
          <a:p>
            <a:endParaRPr lang="en-US" dirty="0"/>
          </a:p>
        </p:txBody>
      </p:sp>
      <p:sp>
        <p:nvSpPr>
          <p:cNvPr id="6" name="TextBox 5">
            <a:extLst>
              <a:ext uri="{FF2B5EF4-FFF2-40B4-BE49-F238E27FC236}">
                <a16:creationId xmlns:a16="http://schemas.microsoft.com/office/drawing/2014/main" id="{9B1B036A-E7C1-492D-AF83-879F3BF0C49D}"/>
              </a:ext>
            </a:extLst>
          </p:cNvPr>
          <p:cNvSpPr txBox="1"/>
          <p:nvPr/>
        </p:nvSpPr>
        <p:spPr>
          <a:xfrm rot="21108983">
            <a:off x="7669168" y="2241998"/>
            <a:ext cx="2777988" cy="830997"/>
          </a:xfrm>
          <a:prstGeom prst="rect">
            <a:avLst/>
          </a:prstGeom>
          <a:noFill/>
        </p:spPr>
        <p:txBody>
          <a:bodyPr wrap="square" rtlCol="0">
            <a:spAutoFit/>
          </a:bodyPr>
          <a:lstStyle/>
          <a:p>
            <a:pPr algn="ctr"/>
            <a:r>
              <a:rPr lang="en-US" sz="4800" b="1" dirty="0"/>
              <a:t>LORD</a:t>
            </a:r>
          </a:p>
        </p:txBody>
      </p:sp>
      <p:pic>
        <p:nvPicPr>
          <p:cNvPr id="19" name="Picture 18" descr="Shape, background pattern&#10;&#10;Description automatically generated">
            <a:extLst>
              <a:ext uri="{FF2B5EF4-FFF2-40B4-BE49-F238E27FC236}">
                <a16:creationId xmlns:a16="http://schemas.microsoft.com/office/drawing/2014/main" id="{6C139827-53C9-48A5-B947-C96C40B8F852}"/>
              </a:ext>
            </a:extLst>
          </p:cNvPr>
          <p:cNvPicPr>
            <a:picLocks noChangeAspect="1"/>
          </p:cNvPicPr>
          <p:nvPr/>
        </p:nvPicPr>
        <p:blipFill rotWithShape="1">
          <a:blip r:embed="rId4">
            <a:alphaModFix amt="96000"/>
            <a:extLst>
              <a:ext uri="{28A0092B-C50C-407E-A947-70E740481C1C}">
                <a14:useLocalDpi xmlns:a14="http://schemas.microsoft.com/office/drawing/2010/main" val="0"/>
              </a:ext>
            </a:extLst>
          </a:blip>
          <a:srcRect l="20686"/>
          <a:stretch/>
        </p:blipFill>
        <p:spPr>
          <a:xfrm>
            <a:off x="7978140" y="880110"/>
            <a:ext cx="3111616" cy="4903469"/>
          </a:xfrm>
          <a:prstGeom prst="rect">
            <a:avLst/>
          </a:prstGeom>
        </p:spPr>
      </p:pic>
    </p:spTree>
    <p:extLst>
      <p:ext uri="{BB962C8B-B14F-4D97-AF65-F5344CB8AC3E}">
        <p14:creationId xmlns:p14="http://schemas.microsoft.com/office/powerpoint/2010/main" val="3765721268"/>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17D56-4A38-44AE-83CF-7C5E75553FE8}"/>
              </a:ext>
            </a:extLst>
          </p:cNvPr>
          <p:cNvSpPr>
            <a:spLocks noGrp="1"/>
          </p:cNvSpPr>
          <p:nvPr>
            <p:ph type="title"/>
          </p:nvPr>
        </p:nvSpPr>
        <p:spPr/>
        <p:txBody>
          <a:bodyPr/>
          <a:lstStyle/>
          <a:p>
            <a:r>
              <a:rPr lang="en-US" u="sng" dirty="0"/>
              <a:t>Seek</a:t>
            </a:r>
            <a:r>
              <a:rPr lang="en-US" dirty="0"/>
              <a:t> the </a:t>
            </a:r>
            <a:r>
              <a:rPr lang="en-US" u="sng" dirty="0"/>
              <a:t>Lord</a:t>
            </a:r>
            <a:r>
              <a:rPr lang="en-US" dirty="0"/>
              <a:t> 5:4-6</a:t>
            </a:r>
          </a:p>
        </p:txBody>
      </p:sp>
      <p:sp>
        <p:nvSpPr>
          <p:cNvPr id="3" name="Content Placeholder 2">
            <a:extLst>
              <a:ext uri="{FF2B5EF4-FFF2-40B4-BE49-F238E27FC236}">
                <a16:creationId xmlns:a16="http://schemas.microsoft.com/office/drawing/2014/main" id="{231A8336-7BA1-4588-A471-68174E7272A8}"/>
              </a:ext>
            </a:extLst>
          </p:cNvPr>
          <p:cNvSpPr>
            <a:spLocks noGrp="1"/>
          </p:cNvSpPr>
          <p:nvPr>
            <p:ph idx="1"/>
          </p:nvPr>
        </p:nvSpPr>
        <p:spPr/>
        <p:txBody>
          <a:bodyPr/>
          <a:lstStyle/>
          <a:p>
            <a:r>
              <a:rPr lang="en-US" dirty="0">
                <a:solidFill>
                  <a:schemeClr val="accent1">
                    <a:lumMod val="75000"/>
                  </a:schemeClr>
                </a:solidFill>
              </a:rPr>
              <a:t>SEEK HIM WHO </a:t>
            </a:r>
            <a:r>
              <a:rPr lang="en-US" dirty="0">
                <a:solidFill>
                  <a:srgbClr val="C00000"/>
                </a:solidFill>
              </a:rPr>
              <a:t>GIVES LIFE</a:t>
            </a:r>
          </a:p>
          <a:p>
            <a:pPr algn="l" rtl="0">
              <a:lnSpc>
                <a:spcPct val="80000"/>
              </a:lnSpc>
            </a:pPr>
            <a:r>
              <a:rPr lang="en-US" i="0" u="none" strike="noStrike" baseline="30000" dirty="0"/>
              <a:t>4</a:t>
            </a:r>
            <a:r>
              <a:rPr lang="en-US" i="0" u="none" strike="noStrike" baseline="0" dirty="0"/>
              <a:t> This is what the LORD says to the house of Israel: "</a:t>
            </a:r>
            <a:r>
              <a:rPr lang="en-US" i="0" u="none" strike="noStrike" baseline="0" dirty="0">
                <a:solidFill>
                  <a:srgbClr val="C00000"/>
                </a:solidFill>
              </a:rPr>
              <a:t>Seek me and </a:t>
            </a:r>
            <a:r>
              <a:rPr lang="en-US" i="0" u="none" strike="noStrike" baseline="0" dirty="0">
                <a:solidFill>
                  <a:schemeClr val="bg1"/>
                </a:solidFill>
                <a:effectLst>
                  <a:glow rad="190500">
                    <a:srgbClr val="C00000"/>
                  </a:glow>
                </a:effectLst>
              </a:rPr>
              <a:t>live</a:t>
            </a:r>
            <a:r>
              <a:rPr lang="en-US" i="0" u="none" strike="noStrike" baseline="0" dirty="0"/>
              <a:t>;  </a:t>
            </a:r>
            <a:r>
              <a:rPr lang="en-US" i="0" u="none" strike="noStrike" baseline="30000" dirty="0"/>
              <a:t>5</a:t>
            </a:r>
            <a:r>
              <a:rPr lang="en-US" i="0" u="none" strike="noStrike" baseline="0" dirty="0"/>
              <a:t> </a:t>
            </a:r>
            <a:r>
              <a:rPr lang="en-US" i="0" u="none" strike="noStrike" baseline="0" dirty="0">
                <a:solidFill>
                  <a:srgbClr val="C00000"/>
                </a:solidFill>
              </a:rPr>
              <a:t>do not seek Bethel</a:t>
            </a:r>
            <a:r>
              <a:rPr lang="en-US" i="0" u="none" strike="noStrike" baseline="0" dirty="0"/>
              <a:t>, do not go to </a:t>
            </a:r>
            <a:r>
              <a:rPr lang="en-US" i="0" u="none" strike="noStrike" baseline="0" dirty="0">
                <a:solidFill>
                  <a:srgbClr val="C00000"/>
                </a:solidFill>
              </a:rPr>
              <a:t>Gilgal</a:t>
            </a:r>
            <a:r>
              <a:rPr lang="en-US" i="0" u="none" strike="noStrike" baseline="0" dirty="0"/>
              <a:t>, do not journey to </a:t>
            </a:r>
            <a:r>
              <a:rPr lang="en-US" i="0" u="none" strike="noStrike" baseline="0" dirty="0">
                <a:solidFill>
                  <a:srgbClr val="C00000"/>
                </a:solidFill>
              </a:rPr>
              <a:t>Beersheba</a:t>
            </a:r>
            <a:r>
              <a:rPr lang="en-US" i="0" u="none" strike="noStrike" baseline="0" dirty="0"/>
              <a:t>. For Gilgal will surely go into exile, and Bethel will be reduced to nothing.“</a:t>
            </a:r>
          </a:p>
          <a:p>
            <a:pPr algn="l" rtl="0">
              <a:lnSpc>
                <a:spcPct val="80000"/>
              </a:lnSpc>
            </a:pPr>
            <a:endParaRPr lang="en-US" i="0" u="none" strike="noStrike" baseline="0" dirty="0"/>
          </a:p>
          <a:p>
            <a:endParaRPr lang="en-US" dirty="0"/>
          </a:p>
        </p:txBody>
      </p:sp>
      <p:grpSp>
        <p:nvGrpSpPr>
          <p:cNvPr id="6" name="Group 5">
            <a:extLst>
              <a:ext uri="{FF2B5EF4-FFF2-40B4-BE49-F238E27FC236}">
                <a16:creationId xmlns:a16="http://schemas.microsoft.com/office/drawing/2014/main" id="{31B45EEB-E560-47CD-85E2-FB891EF29946}"/>
              </a:ext>
            </a:extLst>
          </p:cNvPr>
          <p:cNvGrpSpPr/>
          <p:nvPr/>
        </p:nvGrpSpPr>
        <p:grpSpPr>
          <a:xfrm>
            <a:off x="7472516" y="896301"/>
            <a:ext cx="3568864" cy="5493069"/>
            <a:chOff x="7472516" y="896301"/>
            <a:chExt cx="3568864" cy="5493069"/>
          </a:xfrm>
        </p:grpSpPr>
        <p:pic>
          <p:nvPicPr>
            <p:cNvPr id="7" name="Picture 6" descr="A picture containing map&#10;&#10;Description automatically generated">
              <a:extLst>
                <a:ext uri="{FF2B5EF4-FFF2-40B4-BE49-F238E27FC236}">
                  <a16:creationId xmlns:a16="http://schemas.microsoft.com/office/drawing/2014/main" id="{49F09656-BFCF-45B7-A307-582010449A1A}"/>
                </a:ext>
              </a:extLst>
            </p:cNvPr>
            <p:cNvPicPr>
              <a:picLocks noChangeAspect="1"/>
            </p:cNvPicPr>
            <p:nvPr/>
          </p:nvPicPr>
          <p:blipFill rotWithShape="1">
            <a:blip r:embed="rId3">
              <a:extLst>
                <a:ext uri="{28A0092B-C50C-407E-A947-70E740481C1C}">
                  <a14:useLocalDpi xmlns:a14="http://schemas.microsoft.com/office/drawing/2010/main" val="0"/>
                </a:ext>
              </a:extLst>
            </a:blip>
            <a:srcRect l="26179" t="26886" r="-73" b="-9448"/>
            <a:stretch/>
          </p:blipFill>
          <p:spPr>
            <a:xfrm>
              <a:off x="7472516" y="896301"/>
              <a:ext cx="3568864" cy="5493069"/>
            </a:xfrm>
            <a:prstGeom prst="rect">
              <a:avLst/>
            </a:prstGeom>
          </p:spPr>
        </p:pic>
        <p:sp>
          <p:nvSpPr>
            <p:cNvPr id="8" name="Oval 7">
              <a:extLst>
                <a:ext uri="{FF2B5EF4-FFF2-40B4-BE49-F238E27FC236}">
                  <a16:creationId xmlns:a16="http://schemas.microsoft.com/office/drawing/2014/main" id="{73CCF610-FB1B-49A0-91A4-A41A22CBA08F}"/>
                </a:ext>
              </a:extLst>
            </p:cNvPr>
            <p:cNvSpPr/>
            <p:nvPr/>
          </p:nvSpPr>
          <p:spPr>
            <a:xfrm>
              <a:off x="7972090" y="3312095"/>
              <a:ext cx="180754" cy="180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CF6944D-4D3E-429C-A047-C58DC7C43714}"/>
                </a:ext>
              </a:extLst>
            </p:cNvPr>
            <p:cNvSpPr/>
            <p:nvPr/>
          </p:nvSpPr>
          <p:spPr>
            <a:xfrm>
              <a:off x="8622040" y="3429000"/>
              <a:ext cx="180754" cy="180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19842F9-B1E3-4AF7-904F-755ADA20AF81}"/>
                </a:ext>
              </a:extLst>
            </p:cNvPr>
            <p:cNvSpPr txBox="1"/>
            <p:nvPr/>
          </p:nvSpPr>
          <p:spPr>
            <a:xfrm>
              <a:off x="7669151" y="2793712"/>
              <a:ext cx="2009553" cy="584775"/>
            </a:xfrm>
            <a:prstGeom prst="rect">
              <a:avLst/>
            </a:prstGeom>
            <a:noFill/>
          </p:spPr>
          <p:txBody>
            <a:bodyPr wrap="square" rtlCol="0">
              <a:spAutoFit/>
            </a:bodyPr>
            <a:lstStyle/>
            <a:p>
              <a:r>
                <a:rPr lang="en-US" sz="3200" b="1" dirty="0"/>
                <a:t>BETHEL</a:t>
              </a:r>
            </a:p>
          </p:txBody>
        </p:sp>
        <p:sp>
          <p:nvSpPr>
            <p:cNvPr id="11" name="TextBox 10">
              <a:extLst>
                <a:ext uri="{FF2B5EF4-FFF2-40B4-BE49-F238E27FC236}">
                  <a16:creationId xmlns:a16="http://schemas.microsoft.com/office/drawing/2014/main" id="{D78D3CC6-BB3E-44F4-B269-5CCC426005F2}"/>
                </a:ext>
              </a:extLst>
            </p:cNvPr>
            <p:cNvSpPr txBox="1"/>
            <p:nvPr/>
          </p:nvSpPr>
          <p:spPr>
            <a:xfrm>
              <a:off x="8870562" y="3187126"/>
              <a:ext cx="2009553" cy="584775"/>
            </a:xfrm>
            <a:prstGeom prst="rect">
              <a:avLst/>
            </a:prstGeom>
            <a:noFill/>
          </p:spPr>
          <p:txBody>
            <a:bodyPr wrap="square" rtlCol="0">
              <a:spAutoFit/>
            </a:bodyPr>
            <a:lstStyle/>
            <a:p>
              <a:r>
                <a:rPr lang="en-US" sz="3200" b="1" dirty="0"/>
                <a:t>GILGAL</a:t>
              </a:r>
            </a:p>
          </p:txBody>
        </p:sp>
        <p:sp>
          <p:nvSpPr>
            <p:cNvPr id="12" name="Oval 11">
              <a:extLst>
                <a:ext uri="{FF2B5EF4-FFF2-40B4-BE49-F238E27FC236}">
                  <a16:creationId xmlns:a16="http://schemas.microsoft.com/office/drawing/2014/main" id="{8943160F-AFEB-4E50-A1EC-BB4909041263}"/>
                </a:ext>
              </a:extLst>
            </p:cNvPr>
            <p:cNvSpPr/>
            <p:nvPr/>
          </p:nvSpPr>
          <p:spPr>
            <a:xfrm>
              <a:off x="7806690" y="4480560"/>
              <a:ext cx="137160" cy="160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E0BA616-D56A-48B2-BD55-32EC1E53AB33}"/>
                </a:ext>
              </a:extLst>
            </p:cNvPr>
            <p:cNvSpPr txBox="1"/>
            <p:nvPr/>
          </p:nvSpPr>
          <p:spPr>
            <a:xfrm>
              <a:off x="7640910" y="4658285"/>
              <a:ext cx="2009553" cy="584775"/>
            </a:xfrm>
            <a:prstGeom prst="rect">
              <a:avLst/>
            </a:prstGeom>
            <a:noFill/>
          </p:spPr>
          <p:txBody>
            <a:bodyPr wrap="square" rtlCol="0">
              <a:spAutoFit/>
            </a:bodyPr>
            <a:lstStyle/>
            <a:p>
              <a:r>
                <a:rPr lang="en-US" sz="3200" b="1" dirty="0"/>
                <a:t>Beersheba</a:t>
              </a:r>
            </a:p>
          </p:txBody>
        </p:sp>
      </p:grpSp>
      <p:pic>
        <p:nvPicPr>
          <p:cNvPr id="14" name="Picture 13" descr="Shape, background pattern&#10;&#10;Description automatically generated">
            <a:extLst>
              <a:ext uri="{FF2B5EF4-FFF2-40B4-BE49-F238E27FC236}">
                <a16:creationId xmlns:a16="http://schemas.microsoft.com/office/drawing/2014/main" id="{D07AAE48-5311-438D-8C29-2037E77750DF}"/>
              </a:ext>
            </a:extLst>
          </p:cNvPr>
          <p:cNvPicPr>
            <a:picLocks noChangeAspect="1"/>
          </p:cNvPicPr>
          <p:nvPr/>
        </p:nvPicPr>
        <p:blipFill rotWithShape="1">
          <a:blip r:embed="rId4">
            <a:alphaModFix amt="96000"/>
            <a:extLst>
              <a:ext uri="{28A0092B-C50C-407E-A947-70E740481C1C}">
                <a14:useLocalDpi xmlns:a14="http://schemas.microsoft.com/office/drawing/2010/main" val="0"/>
              </a:ext>
            </a:extLst>
          </a:blip>
          <a:srcRect l="20686"/>
          <a:stretch/>
        </p:blipFill>
        <p:spPr>
          <a:xfrm>
            <a:off x="7978140" y="880110"/>
            <a:ext cx="3111616" cy="4903469"/>
          </a:xfrm>
          <a:prstGeom prst="rect">
            <a:avLst/>
          </a:prstGeom>
        </p:spPr>
      </p:pic>
    </p:spTree>
    <p:extLst>
      <p:ext uri="{BB962C8B-B14F-4D97-AF65-F5344CB8AC3E}">
        <p14:creationId xmlns:p14="http://schemas.microsoft.com/office/powerpoint/2010/main" val="713266285"/>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17D56-4A38-44AE-83CF-7C5E75553FE8}"/>
              </a:ext>
            </a:extLst>
          </p:cNvPr>
          <p:cNvSpPr>
            <a:spLocks noGrp="1"/>
          </p:cNvSpPr>
          <p:nvPr>
            <p:ph type="title"/>
          </p:nvPr>
        </p:nvSpPr>
        <p:spPr/>
        <p:txBody>
          <a:bodyPr/>
          <a:lstStyle/>
          <a:p>
            <a:r>
              <a:rPr lang="en-US" u="sng" dirty="0"/>
              <a:t>Seek</a:t>
            </a:r>
            <a:r>
              <a:rPr lang="en-US" dirty="0"/>
              <a:t> the </a:t>
            </a:r>
            <a:r>
              <a:rPr lang="en-US" u="sng" dirty="0"/>
              <a:t>Lord</a:t>
            </a:r>
            <a:r>
              <a:rPr lang="en-US" dirty="0"/>
              <a:t> 5:4-6</a:t>
            </a:r>
          </a:p>
        </p:txBody>
      </p:sp>
      <p:sp>
        <p:nvSpPr>
          <p:cNvPr id="3" name="Content Placeholder 2">
            <a:extLst>
              <a:ext uri="{FF2B5EF4-FFF2-40B4-BE49-F238E27FC236}">
                <a16:creationId xmlns:a16="http://schemas.microsoft.com/office/drawing/2014/main" id="{231A8336-7BA1-4588-A471-68174E7272A8}"/>
              </a:ext>
            </a:extLst>
          </p:cNvPr>
          <p:cNvSpPr>
            <a:spLocks noGrp="1"/>
          </p:cNvSpPr>
          <p:nvPr>
            <p:ph idx="1"/>
          </p:nvPr>
        </p:nvSpPr>
        <p:spPr/>
        <p:txBody>
          <a:bodyPr/>
          <a:lstStyle/>
          <a:p>
            <a:r>
              <a:rPr lang="en-US" dirty="0">
                <a:solidFill>
                  <a:schemeClr val="accent1">
                    <a:lumMod val="75000"/>
                  </a:schemeClr>
                </a:solidFill>
              </a:rPr>
              <a:t>SEEK HIM WHO </a:t>
            </a:r>
            <a:r>
              <a:rPr lang="en-US" dirty="0">
                <a:solidFill>
                  <a:srgbClr val="C00000"/>
                </a:solidFill>
              </a:rPr>
              <a:t>TAKES LIFE</a:t>
            </a:r>
          </a:p>
          <a:p>
            <a:pPr algn="l" rtl="0">
              <a:lnSpc>
                <a:spcPct val="80000"/>
              </a:lnSpc>
            </a:pPr>
            <a:r>
              <a:rPr lang="en-US" i="0" u="none" strike="noStrike" baseline="30000" dirty="0"/>
              <a:t>4</a:t>
            </a:r>
            <a:r>
              <a:rPr lang="en-US" i="0" u="none" strike="noStrike" baseline="0" dirty="0"/>
              <a:t> This is what the LORD says to the house of Israel: "Seek me and live;  </a:t>
            </a:r>
            <a:r>
              <a:rPr lang="en-US" i="0" u="none" strike="noStrike" baseline="30000" dirty="0"/>
              <a:t>5</a:t>
            </a:r>
            <a:r>
              <a:rPr lang="en-US" i="0" u="none" strike="noStrike" baseline="0" dirty="0"/>
              <a:t> do not seek Bethel, do not go to Gilgal, do not journey to Beersheba. </a:t>
            </a:r>
            <a:r>
              <a:rPr lang="en-US" i="0" u="none" strike="noStrike" baseline="0" dirty="0">
                <a:solidFill>
                  <a:srgbClr val="C00000"/>
                </a:solidFill>
              </a:rPr>
              <a:t>For Gilgal will surely go into exile, and Bethel will be reduced to nothing</a:t>
            </a:r>
            <a:r>
              <a:rPr lang="en-US" i="0" u="none" strike="noStrike" baseline="0" dirty="0"/>
              <a:t>.“</a:t>
            </a:r>
          </a:p>
          <a:p>
            <a:pPr algn="l" rtl="0">
              <a:lnSpc>
                <a:spcPct val="80000"/>
              </a:lnSpc>
            </a:pPr>
            <a:endParaRPr lang="en-US" i="0" u="none" strike="noStrike" baseline="0" dirty="0"/>
          </a:p>
          <a:p>
            <a:endParaRPr lang="en-US" dirty="0"/>
          </a:p>
        </p:txBody>
      </p:sp>
      <p:grpSp>
        <p:nvGrpSpPr>
          <p:cNvPr id="6" name="Group 5">
            <a:extLst>
              <a:ext uri="{FF2B5EF4-FFF2-40B4-BE49-F238E27FC236}">
                <a16:creationId xmlns:a16="http://schemas.microsoft.com/office/drawing/2014/main" id="{31B45EEB-E560-47CD-85E2-FB891EF29946}"/>
              </a:ext>
            </a:extLst>
          </p:cNvPr>
          <p:cNvGrpSpPr/>
          <p:nvPr/>
        </p:nvGrpSpPr>
        <p:grpSpPr>
          <a:xfrm>
            <a:off x="7472516" y="896301"/>
            <a:ext cx="3568864" cy="5493069"/>
            <a:chOff x="7472516" y="896301"/>
            <a:chExt cx="3568864" cy="5493069"/>
          </a:xfrm>
        </p:grpSpPr>
        <p:pic>
          <p:nvPicPr>
            <p:cNvPr id="7" name="Picture 6" descr="A picture containing map&#10;&#10;Description automatically generated">
              <a:extLst>
                <a:ext uri="{FF2B5EF4-FFF2-40B4-BE49-F238E27FC236}">
                  <a16:creationId xmlns:a16="http://schemas.microsoft.com/office/drawing/2014/main" id="{49F09656-BFCF-45B7-A307-582010449A1A}"/>
                </a:ext>
              </a:extLst>
            </p:cNvPr>
            <p:cNvPicPr>
              <a:picLocks noChangeAspect="1"/>
            </p:cNvPicPr>
            <p:nvPr/>
          </p:nvPicPr>
          <p:blipFill rotWithShape="1">
            <a:blip r:embed="rId3">
              <a:extLst>
                <a:ext uri="{28A0092B-C50C-407E-A947-70E740481C1C}">
                  <a14:useLocalDpi xmlns:a14="http://schemas.microsoft.com/office/drawing/2010/main" val="0"/>
                </a:ext>
              </a:extLst>
            </a:blip>
            <a:srcRect l="26179" t="26886" r="-73" b="-9448"/>
            <a:stretch/>
          </p:blipFill>
          <p:spPr>
            <a:xfrm>
              <a:off x="7472516" y="896301"/>
              <a:ext cx="3568864" cy="5493069"/>
            </a:xfrm>
            <a:prstGeom prst="rect">
              <a:avLst/>
            </a:prstGeom>
          </p:spPr>
        </p:pic>
        <p:sp>
          <p:nvSpPr>
            <p:cNvPr id="8" name="Oval 7">
              <a:extLst>
                <a:ext uri="{FF2B5EF4-FFF2-40B4-BE49-F238E27FC236}">
                  <a16:creationId xmlns:a16="http://schemas.microsoft.com/office/drawing/2014/main" id="{73CCF610-FB1B-49A0-91A4-A41A22CBA08F}"/>
                </a:ext>
              </a:extLst>
            </p:cNvPr>
            <p:cNvSpPr/>
            <p:nvPr/>
          </p:nvSpPr>
          <p:spPr>
            <a:xfrm>
              <a:off x="7972090" y="3312095"/>
              <a:ext cx="180754" cy="180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CF6944D-4D3E-429C-A047-C58DC7C43714}"/>
                </a:ext>
              </a:extLst>
            </p:cNvPr>
            <p:cNvSpPr/>
            <p:nvPr/>
          </p:nvSpPr>
          <p:spPr>
            <a:xfrm>
              <a:off x="8622040" y="3429000"/>
              <a:ext cx="180754" cy="18075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19842F9-B1E3-4AF7-904F-755ADA20AF81}"/>
                </a:ext>
              </a:extLst>
            </p:cNvPr>
            <p:cNvSpPr txBox="1"/>
            <p:nvPr/>
          </p:nvSpPr>
          <p:spPr>
            <a:xfrm>
              <a:off x="7669151" y="2793712"/>
              <a:ext cx="2009553" cy="584775"/>
            </a:xfrm>
            <a:prstGeom prst="rect">
              <a:avLst/>
            </a:prstGeom>
            <a:noFill/>
          </p:spPr>
          <p:txBody>
            <a:bodyPr wrap="square" rtlCol="0">
              <a:spAutoFit/>
            </a:bodyPr>
            <a:lstStyle/>
            <a:p>
              <a:r>
                <a:rPr lang="en-US" sz="3200" b="1" dirty="0"/>
                <a:t>BETHEL</a:t>
              </a:r>
            </a:p>
          </p:txBody>
        </p:sp>
        <p:sp>
          <p:nvSpPr>
            <p:cNvPr id="11" name="TextBox 10">
              <a:extLst>
                <a:ext uri="{FF2B5EF4-FFF2-40B4-BE49-F238E27FC236}">
                  <a16:creationId xmlns:a16="http://schemas.microsoft.com/office/drawing/2014/main" id="{D78D3CC6-BB3E-44F4-B269-5CCC426005F2}"/>
                </a:ext>
              </a:extLst>
            </p:cNvPr>
            <p:cNvSpPr txBox="1"/>
            <p:nvPr/>
          </p:nvSpPr>
          <p:spPr>
            <a:xfrm>
              <a:off x="8870562" y="3187126"/>
              <a:ext cx="2009553" cy="584775"/>
            </a:xfrm>
            <a:prstGeom prst="rect">
              <a:avLst/>
            </a:prstGeom>
            <a:noFill/>
          </p:spPr>
          <p:txBody>
            <a:bodyPr wrap="square" rtlCol="0">
              <a:spAutoFit/>
            </a:bodyPr>
            <a:lstStyle/>
            <a:p>
              <a:r>
                <a:rPr lang="en-US" sz="3200" b="1" dirty="0"/>
                <a:t>GILGAL</a:t>
              </a:r>
            </a:p>
          </p:txBody>
        </p:sp>
        <p:sp>
          <p:nvSpPr>
            <p:cNvPr id="12" name="Oval 11">
              <a:extLst>
                <a:ext uri="{FF2B5EF4-FFF2-40B4-BE49-F238E27FC236}">
                  <a16:creationId xmlns:a16="http://schemas.microsoft.com/office/drawing/2014/main" id="{8943160F-AFEB-4E50-A1EC-BB4909041263}"/>
                </a:ext>
              </a:extLst>
            </p:cNvPr>
            <p:cNvSpPr/>
            <p:nvPr/>
          </p:nvSpPr>
          <p:spPr>
            <a:xfrm>
              <a:off x="7806690" y="4480560"/>
              <a:ext cx="137160" cy="1600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AE0BA616-D56A-48B2-BD55-32EC1E53AB33}"/>
                </a:ext>
              </a:extLst>
            </p:cNvPr>
            <p:cNvSpPr txBox="1"/>
            <p:nvPr/>
          </p:nvSpPr>
          <p:spPr>
            <a:xfrm>
              <a:off x="7640910" y="4658285"/>
              <a:ext cx="2009553" cy="584775"/>
            </a:xfrm>
            <a:prstGeom prst="rect">
              <a:avLst/>
            </a:prstGeom>
            <a:noFill/>
          </p:spPr>
          <p:txBody>
            <a:bodyPr wrap="square" rtlCol="0">
              <a:spAutoFit/>
            </a:bodyPr>
            <a:lstStyle/>
            <a:p>
              <a:r>
                <a:rPr lang="en-US" sz="3200" b="1" dirty="0"/>
                <a:t>Beersheba</a:t>
              </a:r>
            </a:p>
          </p:txBody>
        </p:sp>
      </p:grpSp>
      <p:pic>
        <p:nvPicPr>
          <p:cNvPr id="14" name="Picture 13" descr="Shape, background pattern&#10;&#10;Description automatically generated">
            <a:extLst>
              <a:ext uri="{FF2B5EF4-FFF2-40B4-BE49-F238E27FC236}">
                <a16:creationId xmlns:a16="http://schemas.microsoft.com/office/drawing/2014/main" id="{D07AAE48-5311-438D-8C29-2037E77750DF}"/>
              </a:ext>
            </a:extLst>
          </p:cNvPr>
          <p:cNvPicPr>
            <a:picLocks noChangeAspect="1"/>
          </p:cNvPicPr>
          <p:nvPr/>
        </p:nvPicPr>
        <p:blipFill rotWithShape="1">
          <a:blip r:embed="rId4">
            <a:alphaModFix amt="96000"/>
            <a:extLst>
              <a:ext uri="{28A0092B-C50C-407E-A947-70E740481C1C}">
                <a14:useLocalDpi xmlns:a14="http://schemas.microsoft.com/office/drawing/2010/main" val="0"/>
              </a:ext>
            </a:extLst>
          </a:blip>
          <a:srcRect l="20686"/>
          <a:stretch/>
        </p:blipFill>
        <p:spPr>
          <a:xfrm>
            <a:off x="7978140" y="880110"/>
            <a:ext cx="3111616" cy="4903469"/>
          </a:xfrm>
          <a:prstGeom prst="rect">
            <a:avLst/>
          </a:prstGeom>
        </p:spPr>
      </p:pic>
    </p:spTree>
    <p:extLst>
      <p:ext uri="{BB962C8B-B14F-4D97-AF65-F5344CB8AC3E}">
        <p14:creationId xmlns:p14="http://schemas.microsoft.com/office/powerpoint/2010/main" val="2124281586"/>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
            <a:extLst>
              <a:ext uri="{FF2B5EF4-FFF2-40B4-BE49-F238E27FC236}">
                <a16:creationId xmlns:a16="http://schemas.microsoft.com/office/drawing/2014/main" id="{ABDC0F2F-AEE4-4437-B235-784DC1AD5724}"/>
              </a:ext>
            </a:extLst>
          </p:cNvPr>
          <p:cNvSpPr txBox="1">
            <a:spLocks/>
          </p:cNvSpPr>
          <p:nvPr/>
        </p:nvSpPr>
        <p:spPr>
          <a:xfrm>
            <a:off x="471949" y="1462088"/>
            <a:ext cx="6329965" cy="471487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4400" b="1" kern="1200">
                <a:solidFill>
                  <a:schemeClr val="tx1"/>
                </a:solidFill>
                <a:effectLst>
                  <a:glow rad="127000">
                    <a:schemeClr val="bg1"/>
                  </a:glow>
                </a:effectLst>
                <a:latin typeface="Arial Narrow" panose="020B060602020203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27000">
                    <a:schemeClr val="bg1"/>
                  </a:glow>
                </a:effectLst>
                <a:latin typeface="Arial Narrow" panose="020B060602020203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27000">
                    <a:schemeClr val="bg1"/>
                  </a:glow>
                </a:effectLst>
                <a:latin typeface="Arial Narrow" panose="020B060602020203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27000">
                    <a:schemeClr val="bg1"/>
                  </a:glow>
                </a:effectLst>
                <a:latin typeface="Arial Narrow" panose="020B060602020203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4400" b="1" kern="1200">
                <a:solidFill>
                  <a:schemeClr val="tx1"/>
                </a:solidFill>
                <a:effectLst>
                  <a:glow rad="127000">
                    <a:schemeClr val="bg1"/>
                  </a:glow>
                </a:effectLst>
                <a:latin typeface="Arial Narrow" panose="020B06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chemeClr val="accent1"/>
                </a:solidFill>
              </a:rPr>
              <a:t>SEEK HIM WHO </a:t>
            </a:r>
            <a:r>
              <a:rPr lang="en-US" dirty="0">
                <a:solidFill>
                  <a:srgbClr val="C00000"/>
                </a:solidFill>
              </a:rPr>
              <a:t>GIVES LIFE</a:t>
            </a:r>
          </a:p>
          <a:p>
            <a:r>
              <a:rPr lang="en-US" dirty="0"/>
              <a:t> </a:t>
            </a:r>
            <a:r>
              <a:rPr lang="en-US" baseline="30000" dirty="0"/>
              <a:t>6</a:t>
            </a:r>
            <a:r>
              <a:rPr lang="en-US" dirty="0"/>
              <a:t> </a:t>
            </a:r>
            <a:r>
              <a:rPr lang="en-US" dirty="0">
                <a:solidFill>
                  <a:srgbClr val="C00000"/>
                </a:solidFill>
              </a:rPr>
              <a:t>Seek the LORD and </a:t>
            </a:r>
            <a:r>
              <a:rPr lang="en-US" dirty="0">
                <a:solidFill>
                  <a:schemeClr val="bg1"/>
                </a:solidFill>
                <a:effectLst>
                  <a:glow rad="190500">
                    <a:srgbClr val="C00000"/>
                  </a:glow>
                </a:effectLst>
              </a:rPr>
              <a:t>live</a:t>
            </a:r>
            <a:r>
              <a:rPr lang="en-US" dirty="0"/>
              <a:t>, or he will sweep through the house of Joseph like a fire; it will devour, and Bethel will have no one to quench it.</a:t>
            </a:r>
          </a:p>
          <a:p>
            <a:endParaRPr lang="en-US" dirty="0"/>
          </a:p>
        </p:txBody>
      </p:sp>
      <p:sp>
        <p:nvSpPr>
          <p:cNvPr id="2" name="Title 1">
            <a:extLst>
              <a:ext uri="{FF2B5EF4-FFF2-40B4-BE49-F238E27FC236}">
                <a16:creationId xmlns:a16="http://schemas.microsoft.com/office/drawing/2014/main" id="{40117D56-4A38-44AE-83CF-7C5E75553FE8}"/>
              </a:ext>
            </a:extLst>
          </p:cNvPr>
          <p:cNvSpPr>
            <a:spLocks noGrp="1"/>
          </p:cNvSpPr>
          <p:nvPr>
            <p:ph type="title"/>
          </p:nvPr>
        </p:nvSpPr>
        <p:spPr/>
        <p:txBody>
          <a:bodyPr/>
          <a:lstStyle/>
          <a:p>
            <a:r>
              <a:rPr lang="en-US" u="sng" dirty="0"/>
              <a:t>Seek</a:t>
            </a:r>
            <a:r>
              <a:rPr lang="en-US" dirty="0"/>
              <a:t> the </a:t>
            </a:r>
            <a:r>
              <a:rPr lang="en-US" u="sng" dirty="0"/>
              <a:t>Lord</a:t>
            </a:r>
            <a:r>
              <a:rPr lang="en-US" dirty="0"/>
              <a:t> 5:4-6</a:t>
            </a:r>
          </a:p>
        </p:txBody>
      </p:sp>
      <p:pic>
        <p:nvPicPr>
          <p:cNvPr id="32" name="Picture 4" descr="Selective Focus Photo of Magnifying Glass">
            <a:extLst>
              <a:ext uri="{FF2B5EF4-FFF2-40B4-BE49-F238E27FC236}">
                <a16:creationId xmlns:a16="http://schemas.microsoft.com/office/drawing/2014/main" id="{B707B60B-A92F-4A87-A037-6B29A7E840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838" t="9187" b="16077"/>
          <a:stretch/>
        </p:blipFill>
        <p:spPr bwMode="auto">
          <a:xfrm>
            <a:off x="7449656" y="834390"/>
            <a:ext cx="3671734" cy="494919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497BA9B-A3DE-49E6-8853-75DDFA09C118}"/>
              </a:ext>
            </a:extLst>
          </p:cNvPr>
          <p:cNvSpPr txBox="1"/>
          <p:nvPr/>
        </p:nvSpPr>
        <p:spPr>
          <a:xfrm rot="21108983">
            <a:off x="7669168" y="2241998"/>
            <a:ext cx="2777988" cy="830997"/>
          </a:xfrm>
          <a:prstGeom prst="rect">
            <a:avLst/>
          </a:prstGeom>
          <a:noFill/>
        </p:spPr>
        <p:txBody>
          <a:bodyPr wrap="square" rtlCol="0">
            <a:spAutoFit/>
          </a:bodyPr>
          <a:lstStyle/>
          <a:p>
            <a:pPr algn="ctr"/>
            <a:r>
              <a:rPr lang="en-US" sz="4800" b="1" dirty="0"/>
              <a:t>LORD</a:t>
            </a:r>
          </a:p>
        </p:txBody>
      </p:sp>
      <p:pic>
        <p:nvPicPr>
          <p:cNvPr id="33" name="Picture 32" descr="Shape, background pattern&#10;&#10;Description automatically generated">
            <a:extLst>
              <a:ext uri="{FF2B5EF4-FFF2-40B4-BE49-F238E27FC236}">
                <a16:creationId xmlns:a16="http://schemas.microsoft.com/office/drawing/2014/main" id="{E053D788-C042-4C1D-BCB8-16F262E953F0}"/>
              </a:ext>
            </a:extLst>
          </p:cNvPr>
          <p:cNvPicPr>
            <a:picLocks noChangeAspect="1"/>
          </p:cNvPicPr>
          <p:nvPr/>
        </p:nvPicPr>
        <p:blipFill rotWithShape="1">
          <a:blip r:embed="rId4">
            <a:alphaModFix amt="96000"/>
            <a:extLst>
              <a:ext uri="{28A0092B-C50C-407E-A947-70E740481C1C}">
                <a14:useLocalDpi xmlns:a14="http://schemas.microsoft.com/office/drawing/2010/main" val="0"/>
              </a:ext>
            </a:extLst>
          </a:blip>
          <a:srcRect l="20686"/>
          <a:stretch/>
        </p:blipFill>
        <p:spPr>
          <a:xfrm>
            <a:off x="7978140" y="880110"/>
            <a:ext cx="3111616" cy="4903469"/>
          </a:xfrm>
          <a:prstGeom prst="rect">
            <a:avLst/>
          </a:prstGeom>
        </p:spPr>
      </p:pic>
    </p:spTree>
    <p:extLst>
      <p:ext uri="{BB962C8B-B14F-4D97-AF65-F5344CB8AC3E}">
        <p14:creationId xmlns:p14="http://schemas.microsoft.com/office/powerpoint/2010/main" val="4022172294"/>
      </p:ext>
    </p:extLst>
  </p:cSld>
  <p:clrMapOvr>
    <a:masterClrMapping/>
  </p:clrMapOvr>
  <mc:AlternateContent xmlns:mc="http://schemas.openxmlformats.org/markup-compatibility/2006" xmlns:p14="http://schemas.microsoft.com/office/powerpoint/2010/main">
    <mc:Choice Requires="p14">
      <p:transition p14:dur="400">
        <p:circle/>
      </p:transition>
    </mc:Choice>
    <mc:Fallback xmlns="">
      <p:transition>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734</TotalTime>
  <Words>4671</Words>
  <Application>Microsoft Office PowerPoint</Application>
  <PresentationFormat>Widescreen</PresentationFormat>
  <Paragraphs>309</Paragraphs>
  <Slides>33</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Arial</vt:lpstr>
      <vt:lpstr>Arial Black</vt:lpstr>
      <vt:lpstr>Arial Narrow</vt:lpstr>
      <vt:lpstr>Calibri</vt:lpstr>
      <vt:lpstr>Symbol</vt:lpstr>
      <vt:lpstr>Office Theme</vt:lpstr>
      <vt:lpstr>HOW TO AVOID DISASTER</vt:lpstr>
      <vt:lpstr>Hear the Word 5:1-3</vt:lpstr>
      <vt:lpstr>Hear the Word 5:1-3</vt:lpstr>
      <vt:lpstr>Hear the Word 5:1-3</vt:lpstr>
      <vt:lpstr>Hear the Word 5:1-3</vt:lpstr>
      <vt:lpstr>Seek the Lord 5:4-6</vt:lpstr>
      <vt:lpstr>Seek the Lord 5:4-6</vt:lpstr>
      <vt:lpstr>Seek the Lord 5:4-6</vt:lpstr>
      <vt:lpstr>Seek the Lord 5:4-6</vt:lpstr>
      <vt:lpstr>Seek the Lord 5:4-6</vt:lpstr>
      <vt:lpstr>Seek the Lord 5:4-6</vt:lpstr>
      <vt:lpstr>Seek the Good 5:7-14</vt:lpstr>
      <vt:lpstr>Seek the Good 5:7-14</vt:lpstr>
      <vt:lpstr>Seek the Good 5:7-14</vt:lpstr>
      <vt:lpstr>Seek the Good 5:7-14</vt:lpstr>
      <vt:lpstr>Seek the Good 5:7-14</vt:lpstr>
      <vt:lpstr>Seek the Good 5:7-14</vt:lpstr>
      <vt:lpstr>Seek the Good 5:7-14</vt:lpstr>
      <vt:lpstr>Seek the Good 5:7-14</vt:lpstr>
      <vt:lpstr>Seek the Good 5:7-14</vt:lpstr>
      <vt:lpstr>Seek the Good 5:7-14</vt:lpstr>
      <vt:lpstr>Seek the Good 5:7-14</vt:lpstr>
      <vt:lpstr>Seek the Good 5:7-14</vt:lpstr>
      <vt:lpstr>Seek the Good 5:7-14</vt:lpstr>
      <vt:lpstr>Seek the Good 5:7-14</vt:lpstr>
      <vt:lpstr>Seek the Good 5:7-14</vt:lpstr>
      <vt:lpstr>Hate the Evil 5:15</vt:lpstr>
      <vt:lpstr>Hate the Evil 5:15</vt:lpstr>
      <vt:lpstr>Hate the Evil 5:15</vt:lpstr>
      <vt:lpstr>Hate the Evil 5:15</vt:lpstr>
      <vt:lpstr>What’s here for me?</vt:lpstr>
      <vt:lpstr>AVOID DISASTER!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Henderson</dc:creator>
  <cp:lastModifiedBy>Dennis Henderson</cp:lastModifiedBy>
  <cp:revision>66</cp:revision>
  <dcterms:created xsi:type="dcterms:W3CDTF">2021-03-12T03:17:46Z</dcterms:created>
  <dcterms:modified xsi:type="dcterms:W3CDTF">2021-06-04T14:28:30Z</dcterms:modified>
</cp:coreProperties>
</file>