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323" r:id="rId3"/>
    <p:sldId id="283" r:id="rId4"/>
    <p:sldId id="285" r:id="rId5"/>
    <p:sldId id="305" r:id="rId6"/>
    <p:sldId id="306" r:id="rId7"/>
    <p:sldId id="307" r:id="rId8"/>
    <p:sldId id="309" r:id="rId9"/>
    <p:sldId id="310" r:id="rId10"/>
    <p:sldId id="312" r:id="rId11"/>
    <p:sldId id="284" r:id="rId12"/>
    <p:sldId id="313" r:id="rId13"/>
    <p:sldId id="314" r:id="rId14"/>
    <p:sldId id="315" r:id="rId15"/>
    <p:sldId id="316" r:id="rId16"/>
    <p:sldId id="317" r:id="rId17"/>
    <p:sldId id="318" r:id="rId18"/>
    <p:sldId id="319" r:id="rId19"/>
    <p:sldId id="257" r:id="rId20"/>
    <p:sldId id="322" r:id="rId21"/>
    <p:sldId id="260" r:id="rId22"/>
    <p:sldId id="261" r:id="rId23"/>
    <p:sldId id="262" r:id="rId24"/>
    <p:sldId id="263" r:id="rId25"/>
    <p:sldId id="264" r:id="rId26"/>
    <p:sldId id="321" r:id="rId27"/>
    <p:sldId id="265" r:id="rId28"/>
    <p:sldId id="266" r:id="rId29"/>
    <p:sldId id="267" r:id="rId30"/>
    <p:sldId id="344" r:id="rId31"/>
    <p:sldId id="268" r:id="rId32"/>
    <p:sldId id="320" r:id="rId33"/>
    <p:sldId id="259" r:id="rId34"/>
    <p:sldId id="269" r:id="rId35"/>
    <p:sldId id="270" r:id="rId36"/>
    <p:sldId id="272" r:id="rId37"/>
    <p:sldId id="271" r:id="rId38"/>
    <p:sldId id="273" r:id="rId39"/>
    <p:sldId id="274" r:id="rId40"/>
    <p:sldId id="275" r:id="rId41"/>
    <p:sldId id="279" r:id="rId42"/>
    <p:sldId id="280" r:id="rId43"/>
    <p:sldId id="276" r:id="rId44"/>
    <p:sldId id="281" r:id="rId45"/>
    <p:sldId id="277" r:id="rId46"/>
    <p:sldId id="282" r:id="rId47"/>
    <p:sldId id="278" r:id="rId48"/>
    <p:sldId id="287" r:id="rId49"/>
    <p:sldId id="333" r:id="rId50"/>
    <p:sldId id="334" r:id="rId51"/>
    <p:sldId id="336" r:id="rId52"/>
    <p:sldId id="337" r:id="rId53"/>
    <p:sldId id="340" r:id="rId54"/>
    <p:sldId id="338" r:id="rId55"/>
    <p:sldId id="342" r:id="rId56"/>
    <p:sldId id="339" r:id="rId57"/>
    <p:sldId id="343" r:id="rId58"/>
    <p:sldId id="328"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BC5"/>
    <a:srgbClr val="3C1B07"/>
    <a:srgbClr val="203A68"/>
    <a:srgbClr val="1A18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02" autoAdjust="0"/>
    <p:restoredTop sz="88945" autoAdjust="0"/>
  </p:normalViewPr>
  <p:slideViewPr>
    <p:cSldViewPr snapToGrid="0">
      <p:cViewPr varScale="1">
        <p:scale>
          <a:sx n="73" d="100"/>
          <a:sy n="73" d="100"/>
        </p:scale>
        <p:origin x="1013" y="43"/>
      </p:cViewPr>
      <p:guideLst/>
    </p:cSldViewPr>
  </p:slideViewPr>
  <p:notesTextViewPr>
    <p:cViewPr>
      <p:scale>
        <a:sx n="1" d="1"/>
        <a:sy n="1" d="1"/>
      </p:scale>
      <p:origin x="0" y="-393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AFE13-8B30-4EA3-A608-05D05CA85A40}" type="datetimeFigureOut">
              <a:rPr lang="en-US" smtClean="0"/>
              <a:t>6/4/2021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FB140B-652A-4DF8-A029-CB3F04636834}" type="slidenum">
              <a:rPr lang="en-US" smtClean="0"/>
              <a:t>‹#›</a:t>
            </a:fld>
            <a:endParaRPr lang="en-US"/>
          </a:p>
        </p:txBody>
      </p:sp>
    </p:spTree>
    <p:extLst>
      <p:ext uri="{BB962C8B-B14F-4D97-AF65-F5344CB8AC3E}">
        <p14:creationId xmlns:p14="http://schemas.microsoft.com/office/powerpoint/2010/main" val="2182544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https://pixabay.com/photos/tie-necktie-adjust-adjusting-man-690084/</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09FB140B-652A-4DF8-A029-CB3F04636834}" type="slidenum">
              <a:rPr lang="en-US" smtClean="0"/>
              <a:t>1</a:t>
            </a:fld>
            <a:endParaRPr lang="en-US"/>
          </a:p>
        </p:txBody>
      </p:sp>
    </p:spTree>
    <p:extLst>
      <p:ext uri="{BB962C8B-B14F-4D97-AF65-F5344CB8AC3E}">
        <p14:creationId xmlns:p14="http://schemas.microsoft.com/office/powerpoint/2010/main" val="157629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Violent video games – TV shows – horror movies – etc. </a:t>
            </a:r>
          </a:p>
        </p:txBody>
      </p:sp>
      <p:sp>
        <p:nvSpPr>
          <p:cNvPr id="4" name="Slide Number Placeholder 3"/>
          <p:cNvSpPr>
            <a:spLocks noGrp="1"/>
          </p:cNvSpPr>
          <p:nvPr>
            <p:ph type="sldNum" sz="quarter" idx="5"/>
          </p:nvPr>
        </p:nvSpPr>
        <p:spPr/>
        <p:txBody>
          <a:bodyPr/>
          <a:lstStyle/>
          <a:p>
            <a:fld id="{09FB140B-652A-4DF8-A029-CB3F04636834}" type="slidenum">
              <a:rPr lang="en-US" smtClean="0"/>
              <a:t>12</a:t>
            </a:fld>
            <a:endParaRPr lang="en-US"/>
          </a:p>
        </p:txBody>
      </p:sp>
    </p:spTree>
    <p:extLst>
      <p:ext uri="{BB962C8B-B14F-4D97-AF65-F5344CB8AC3E}">
        <p14:creationId xmlns:p14="http://schemas.microsoft.com/office/powerpoint/2010/main" val="3961305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www.speakingofchina.com/media/sleep-with-chinese-men-dating-foreign-women/</a:t>
            </a:r>
          </a:p>
        </p:txBody>
      </p:sp>
      <p:sp>
        <p:nvSpPr>
          <p:cNvPr id="4" name="Slide Number Placeholder 3"/>
          <p:cNvSpPr>
            <a:spLocks noGrp="1"/>
          </p:cNvSpPr>
          <p:nvPr>
            <p:ph type="sldNum" sz="quarter" idx="5"/>
          </p:nvPr>
        </p:nvSpPr>
        <p:spPr/>
        <p:txBody>
          <a:bodyPr/>
          <a:lstStyle/>
          <a:p>
            <a:fld id="{09FB140B-652A-4DF8-A029-CB3F04636834}" type="slidenum">
              <a:rPr lang="en-US" smtClean="0"/>
              <a:t>13</a:t>
            </a:fld>
            <a:endParaRPr lang="en-US"/>
          </a:p>
        </p:txBody>
      </p:sp>
    </p:spTree>
    <p:extLst>
      <p:ext uri="{BB962C8B-B14F-4D97-AF65-F5344CB8AC3E}">
        <p14:creationId xmlns:p14="http://schemas.microsoft.com/office/powerpoint/2010/main" val="140943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flickr.com/photos/</a:t>
            </a:r>
            <a:r>
              <a:rPr lang="en-US" dirty="0" err="1"/>
              <a:t>iip</a:t>
            </a:r>
            <a:r>
              <a:rPr lang="en-US" dirty="0"/>
              <a:t>-photo-archive/19080149740/</a:t>
            </a:r>
          </a:p>
        </p:txBody>
      </p:sp>
      <p:sp>
        <p:nvSpPr>
          <p:cNvPr id="4" name="Slide Number Placeholder 3"/>
          <p:cNvSpPr>
            <a:spLocks noGrp="1"/>
          </p:cNvSpPr>
          <p:nvPr>
            <p:ph type="sldNum" sz="quarter" idx="5"/>
          </p:nvPr>
        </p:nvSpPr>
        <p:spPr/>
        <p:txBody>
          <a:bodyPr/>
          <a:lstStyle/>
          <a:p>
            <a:fld id="{09FB140B-652A-4DF8-A029-CB3F04636834}" type="slidenum">
              <a:rPr lang="en-US" smtClean="0"/>
              <a:t>14</a:t>
            </a:fld>
            <a:endParaRPr lang="en-US"/>
          </a:p>
        </p:txBody>
      </p:sp>
    </p:spTree>
    <p:extLst>
      <p:ext uri="{BB962C8B-B14F-4D97-AF65-F5344CB8AC3E}">
        <p14:creationId xmlns:p14="http://schemas.microsoft.com/office/powerpoint/2010/main" val="401898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Violent video games – TV shows – horror movies – etc. </a:t>
            </a:r>
          </a:p>
        </p:txBody>
      </p:sp>
      <p:sp>
        <p:nvSpPr>
          <p:cNvPr id="4" name="Slide Number Placeholder 3"/>
          <p:cNvSpPr>
            <a:spLocks noGrp="1"/>
          </p:cNvSpPr>
          <p:nvPr>
            <p:ph type="sldNum" sz="quarter" idx="5"/>
          </p:nvPr>
        </p:nvSpPr>
        <p:spPr/>
        <p:txBody>
          <a:bodyPr/>
          <a:lstStyle/>
          <a:p>
            <a:fld id="{09FB140B-652A-4DF8-A029-CB3F04636834}" type="slidenum">
              <a:rPr lang="en-US" smtClean="0"/>
              <a:t>15</a:t>
            </a:fld>
            <a:endParaRPr lang="en-US"/>
          </a:p>
        </p:txBody>
      </p:sp>
    </p:spTree>
    <p:extLst>
      <p:ext uri="{BB962C8B-B14F-4D97-AF65-F5344CB8AC3E}">
        <p14:creationId xmlns:p14="http://schemas.microsoft.com/office/powerpoint/2010/main" val="1655556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Upload.wikimedia.org/</a:t>
            </a:r>
            <a:r>
              <a:rPr lang="en-US" dirty="0" err="1"/>
              <a:t>wikipedia</a:t>
            </a:r>
            <a:r>
              <a:rPr lang="en-US" dirty="0"/>
              <a:t>/commons/thumb/6/66/Day_of_Silence_2008_Poland_Bydgoszcz.jpg/2048px-Day_of_Silence_2008_Poland_Bydgoszcz.jpg</a:t>
            </a:r>
          </a:p>
          <a:p>
            <a:endParaRPr lang="en-US" dirty="0"/>
          </a:p>
          <a:p>
            <a:r>
              <a:rPr lang="en-US" dirty="0"/>
              <a:t>CANCEL CULTURE is shutting down opposing positions – cancelling any idea that doesn’t agree with you.   In Social Media it is shutting down Twitter, Facebook, </a:t>
            </a:r>
            <a:r>
              <a:rPr lang="en-US" dirty="0" err="1"/>
              <a:t>etc</a:t>
            </a:r>
            <a:r>
              <a:rPr lang="en-US" dirty="0"/>
              <a:t> accounts that say things the people in control do not agree with. It is an attack on freedom of speech.  </a:t>
            </a:r>
          </a:p>
          <a:p>
            <a:br>
              <a:rPr lang="en-US" dirty="0"/>
            </a:br>
            <a:r>
              <a:rPr lang="en-US" b="0" i="0" dirty="0">
                <a:solidFill>
                  <a:srgbClr val="666666"/>
                </a:solidFill>
                <a:effectLst/>
                <a:latin typeface="Roboto"/>
              </a:rPr>
              <a:t>Cancel culture is a modern form of ostracism in which someone is thrust out of social or professional circles – whether it be online, on social media, or in person. Those who are subject to this ostracism are said to have been "cancelled". The expression "cancel culture" has mostly negative connotations and is commonly used in debates on free speech and censorship.</a:t>
            </a:r>
            <a:endParaRPr lang="en-US" dirty="0"/>
          </a:p>
        </p:txBody>
      </p:sp>
      <p:sp>
        <p:nvSpPr>
          <p:cNvPr id="4" name="Slide Number Placeholder 3"/>
          <p:cNvSpPr>
            <a:spLocks noGrp="1"/>
          </p:cNvSpPr>
          <p:nvPr>
            <p:ph type="sldNum" sz="quarter" idx="5"/>
          </p:nvPr>
        </p:nvSpPr>
        <p:spPr/>
        <p:txBody>
          <a:bodyPr/>
          <a:lstStyle/>
          <a:p>
            <a:fld id="{09FB140B-652A-4DF8-A029-CB3F04636834}" type="slidenum">
              <a:rPr lang="en-US" smtClean="0"/>
              <a:t>16</a:t>
            </a:fld>
            <a:endParaRPr lang="en-US"/>
          </a:p>
        </p:txBody>
      </p:sp>
    </p:spTree>
    <p:extLst>
      <p:ext uri="{BB962C8B-B14F-4D97-AF65-F5344CB8AC3E}">
        <p14:creationId xmlns:p14="http://schemas.microsoft.com/office/powerpoint/2010/main" val="3389069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images.uncyclomedia.co/</a:t>
            </a:r>
            <a:r>
              <a:rPr lang="en-US" dirty="0" err="1"/>
              <a:t>uncyclopedia</a:t>
            </a:r>
            <a:r>
              <a:rPr lang="en-US" dirty="0"/>
              <a:t>/</a:t>
            </a:r>
            <a:r>
              <a:rPr lang="en-US" dirty="0" err="1"/>
              <a:t>en</a:t>
            </a:r>
            <a:r>
              <a:rPr lang="en-US" dirty="0"/>
              <a:t>/0/0d/Antifa_burning_flags.jpg</a:t>
            </a:r>
          </a:p>
          <a:p>
            <a:endParaRPr lang="en-US" dirty="0"/>
          </a:p>
          <a:p>
            <a:r>
              <a:rPr lang="en-US" dirty="0"/>
              <a:t>7. Violent video games – TV shows – horror movies – etc. </a:t>
            </a:r>
          </a:p>
        </p:txBody>
      </p:sp>
      <p:sp>
        <p:nvSpPr>
          <p:cNvPr id="4" name="Slide Number Placeholder 3"/>
          <p:cNvSpPr>
            <a:spLocks noGrp="1"/>
          </p:cNvSpPr>
          <p:nvPr>
            <p:ph type="sldNum" sz="quarter" idx="5"/>
          </p:nvPr>
        </p:nvSpPr>
        <p:spPr/>
        <p:txBody>
          <a:bodyPr/>
          <a:lstStyle/>
          <a:p>
            <a:fld id="{09FB140B-652A-4DF8-A029-CB3F04636834}" type="slidenum">
              <a:rPr lang="en-US" smtClean="0"/>
              <a:t>17</a:t>
            </a:fld>
            <a:endParaRPr lang="en-US"/>
          </a:p>
        </p:txBody>
      </p:sp>
    </p:spTree>
    <p:extLst>
      <p:ext uri="{BB962C8B-B14F-4D97-AF65-F5344CB8AC3E}">
        <p14:creationId xmlns:p14="http://schemas.microsoft.com/office/powerpoint/2010/main" val="2938435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i1.pickpik.com/photos/829/421/248/directory-road-sign-shield-note-preview.jpg</a:t>
            </a:r>
          </a:p>
          <a:p>
            <a:endParaRPr lang="en-US" dirty="0"/>
          </a:p>
          <a:p>
            <a:r>
              <a:rPr lang="en-US" dirty="0"/>
              <a:t>Luxury = </a:t>
            </a:r>
            <a:r>
              <a:rPr lang="en-US" b="0" i="0" dirty="0">
                <a:solidFill>
                  <a:srgbClr val="111111"/>
                </a:solidFill>
                <a:effectLst/>
                <a:latin typeface="Roboto"/>
              </a:rPr>
              <a:t>the state of great comfort and extravagant living.</a:t>
            </a:r>
          </a:p>
          <a:p>
            <a:endParaRPr lang="en-US" b="0" i="0" dirty="0">
              <a:solidFill>
                <a:srgbClr val="111111"/>
              </a:solidFill>
              <a:effectLst/>
              <a:latin typeface="Roboto"/>
            </a:endParaRPr>
          </a:p>
          <a:p>
            <a:r>
              <a:rPr lang="en-US" b="0" i="0" dirty="0">
                <a:solidFill>
                  <a:srgbClr val="111111"/>
                </a:solidFill>
                <a:effectLst/>
                <a:latin typeface="Roboto"/>
              </a:rPr>
              <a:t>You and l live in poverty when compared to Bill Gates and Jeff Bezos.</a:t>
            </a:r>
          </a:p>
          <a:p>
            <a:endParaRPr lang="en-US" b="0" i="0" dirty="0">
              <a:solidFill>
                <a:srgbClr val="111111"/>
              </a:solidFill>
              <a:effectLst/>
              <a:latin typeface="Roboto"/>
            </a:endParaRPr>
          </a:p>
          <a:p>
            <a:r>
              <a:rPr lang="en-US" b="0" i="0" dirty="0">
                <a:solidFill>
                  <a:srgbClr val="111111"/>
                </a:solidFill>
                <a:effectLst/>
                <a:latin typeface="Roboto"/>
              </a:rPr>
              <a:t>You and I live in luxury when compared to  … </a:t>
            </a:r>
          </a:p>
          <a:p>
            <a:endParaRPr lang="en-US" b="0" i="0" dirty="0">
              <a:solidFill>
                <a:srgbClr val="111111"/>
              </a:solidFill>
              <a:effectLst/>
              <a:latin typeface="Roboto"/>
            </a:endParaRPr>
          </a:p>
          <a:p>
            <a:r>
              <a:rPr lang="en-US" b="0" i="0" dirty="0">
                <a:solidFill>
                  <a:srgbClr val="202122"/>
                </a:solidFill>
                <a:effectLst/>
                <a:latin typeface="Arial" panose="020B0604020202020204" pitchFamily="34" charset="0"/>
              </a:rPr>
              <a:t>Using the World Bank definition of $1.90/day, as of 2016, roughly 734 million people remained in extreme poverty (or roughly 1 in 10 people worldwide). </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There is nothing wrong with wealth or luxury in and of itself.  But when it is only self focused and at the expense of others in need it become a respectable sin.</a:t>
            </a:r>
            <a:endParaRPr lang="en-US" dirty="0"/>
          </a:p>
          <a:p>
            <a:endParaRPr lang="en-US" dirty="0"/>
          </a:p>
          <a:p>
            <a:r>
              <a:rPr lang="en-US" dirty="0"/>
              <a:t>Main outline from Warren </a:t>
            </a:r>
            <a:r>
              <a:rPr lang="en-US" dirty="0" err="1"/>
              <a:t>Wiersbe</a:t>
            </a:r>
            <a:r>
              <a:rPr lang="en-US" dirty="0"/>
              <a:t> </a:t>
            </a:r>
          </a:p>
        </p:txBody>
      </p:sp>
      <p:sp>
        <p:nvSpPr>
          <p:cNvPr id="4" name="Slide Number Placeholder 3"/>
          <p:cNvSpPr>
            <a:spLocks noGrp="1"/>
          </p:cNvSpPr>
          <p:nvPr>
            <p:ph type="sldNum" sz="quarter" idx="5"/>
          </p:nvPr>
        </p:nvSpPr>
        <p:spPr/>
        <p:txBody>
          <a:bodyPr/>
          <a:lstStyle/>
          <a:p>
            <a:fld id="{09FB140B-652A-4DF8-A029-CB3F04636834}" type="slidenum">
              <a:rPr lang="en-US" smtClean="0"/>
              <a:t>19</a:t>
            </a:fld>
            <a:endParaRPr lang="en-US"/>
          </a:p>
        </p:txBody>
      </p:sp>
    </p:spTree>
    <p:extLst>
      <p:ext uri="{BB962C8B-B14F-4D97-AF65-F5344CB8AC3E}">
        <p14:creationId xmlns:p14="http://schemas.microsoft.com/office/powerpoint/2010/main" val="2185936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https://upload.wikimedia.org/wikipedia/commons/thumb/8/86/Freeconeday_cowgirl.jpg/1024px-Freeconeday_cowgirl.jpg</a:t>
            </a:r>
          </a:p>
          <a:p>
            <a:endParaRPr lang="en-US" dirty="0"/>
          </a:p>
          <a:p>
            <a:r>
              <a:rPr lang="en-US" dirty="0"/>
              <a:t>Why does  he call these wealthy women cows?  Because they are fattening up themselves for the slaughter of God’s judgment.  </a:t>
            </a:r>
          </a:p>
          <a:p>
            <a:endParaRPr lang="en-US" dirty="0"/>
          </a:p>
          <a:p>
            <a:r>
              <a:rPr lang="en-US" dirty="0"/>
              <a:t>Main outline from Warren </a:t>
            </a:r>
            <a:r>
              <a:rPr lang="en-US" dirty="0" err="1"/>
              <a:t>Wiersbe</a:t>
            </a:r>
            <a:r>
              <a:rPr lang="en-US" dirty="0"/>
              <a:t> </a:t>
            </a:r>
          </a:p>
        </p:txBody>
      </p:sp>
      <p:sp>
        <p:nvSpPr>
          <p:cNvPr id="4" name="Slide Number Placeholder 3"/>
          <p:cNvSpPr>
            <a:spLocks noGrp="1"/>
          </p:cNvSpPr>
          <p:nvPr>
            <p:ph type="sldNum" sz="quarter" idx="5"/>
          </p:nvPr>
        </p:nvSpPr>
        <p:spPr/>
        <p:txBody>
          <a:bodyPr/>
          <a:lstStyle/>
          <a:p>
            <a:fld id="{09FB140B-652A-4DF8-A029-CB3F04636834}" type="slidenum">
              <a:rPr lang="en-US" smtClean="0"/>
              <a:t>20</a:t>
            </a:fld>
            <a:endParaRPr lang="en-US"/>
          </a:p>
        </p:txBody>
      </p:sp>
    </p:spTree>
    <p:extLst>
      <p:ext uri="{BB962C8B-B14F-4D97-AF65-F5344CB8AC3E}">
        <p14:creationId xmlns:p14="http://schemas.microsoft.com/office/powerpoint/2010/main" val="2553169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https://upload.wikimedia.org/wikipedia/commons/thumb/8/86/Freeconeday_cowgirl.jpg/1024px-Freeconeday_cowgirl.jpg</a:t>
            </a:r>
            <a:br>
              <a:rPr lang="en-US" dirty="0"/>
            </a:br>
            <a:r>
              <a:rPr lang="en-US" dirty="0"/>
              <a:t>https://upload.wikimedia.org/wikipedia/commons/0/02/Crushed_Chocolatemilk_can.jpg</a:t>
            </a:r>
          </a:p>
          <a:p>
            <a:endParaRPr lang="en-US" dirty="0"/>
          </a:p>
          <a:p>
            <a:endParaRPr lang="en-US" dirty="0"/>
          </a:p>
          <a:p>
            <a:r>
              <a:rPr lang="en-US" dirty="0"/>
              <a:t>Main outline from Warren </a:t>
            </a:r>
            <a:r>
              <a:rPr lang="en-US" dirty="0" err="1"/>
              <a:t>Wiersbe</a:t>
            </a:r>
            <a:r>
              <a:rPr lang="en-US" dirty="0"/>
              <a:t> </a:t>
            </a:r>
          </a:p>
          <a:p>
            <a:endParaRPr lang="en-US" dirty="0"/>
          </a:p>
          <a:p>
            <a:r>
              <a:rPr lang="en-US" dirty="0"/>
              <a:t>Talk about crushing the needy—Do you know how they abort a baby in the womb who NEEDS the mother’s  nutrients to survive? </a:t>
            </a:r>
          </a:p>
          <a:p>
            <a:endParaRPr lang="en-US" dirty="0"/>
          </a:p>
          <a:p>
            <a:r>
              <a:rPr lang="en-US" dirty="0"/>
              <a:t>They crush the baby’s head.  </a:t>
            </a:r>
          </a:p>
          <a:p>
            <a:endParaRPr lang="en-US" dirty="0"/>
          </a:p>
          <a:p>
            <a:r>
              <a:rPr lang="en-US" dirty="0"/>
              <a:t>All for there own convenience and luxury of not raising a child.  </a:t>
            </a:r>
          </a:p>
          <a:p>
            <a:endParaRPr lang="en-US" dirty="0"/>
          </a:p>
          <a:p>
            <a:r>
              <a:rPr lang="en-US" dirty="0"/>
              <a:t>It is murderous.  </a:t>
            </a:r>
          </a:p>
        </p:txBody>
      </p:sp>
      <p:sp>
        <p:nvSpPr>
          <p:cNvPr id="4" name="Slide Number Placeholder 3"/>
          <p:cNvSpPr>
            <a:spLocks noGrp="1"/>
          </p:cNvSpPr>
          <p:nvPr>
            <p:ph type="sldNum" sz="quarter" idx="5"/>
          </p:nvPr>
        </p:nvSpPr>
        <p:spPr/>
        <p:txBody>
          <a:bodyPr/>
          <a:lstStyle/>
          <a:p>
            <a:fld id="{09FB140B-652A-4DF8-A029-CB3F04636834}" type="slidenum">
              <a:rPr lang="en-US" smtClean="0"/>
              <a:t>21</a:t>
            </a:fld>
            <a:endParaRPr lang="en-US"/>
          </a:p>
        </p:txBody>
      </p:sp>
    </p:spTree>
    <p:extLst>
      <p:ext uri="{BB962C8B-B14F-4D97-AF65-F5344CB8AC3E}">
        <p14:creationId xmlns:p14="http://schemas.microsoft.com/office/powerpoint/2010/main" val="2108960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https://upload.wikimedia.org/wikipedia/commons/thumb/8/86/Freeconeday_cowgirl.jpg/1024px-Freeconeday_cowgirl.jpg</a:t>
            </a:r>
          </a:p>
          <a:p>
            <a:r>
              <a:rPr lang="en-US" dirty="0"/>
              <a:t>https://en.wikipedia.org/wiki/Cosmopolitan_(cocktail)</a:t>
            </a:r>
          </a:p>
          <a:p>
            <a:r>
              <a:rPr lang="en-US" dirty="0"/>
              <a:t>Main outline from Warren </a:t>
            </a:r>
            <a:r>
              <a:rPr lang="en-US" dirty="0" err="1"/>
              <a:t>Wiersbe</a:t>
            </a:r>
            <a:r>
              <a:rPr lang="en-US" dirty="0"/>
              <a:t> </a:t>
            </a:r>
          </a:p>
          <a:p>
            <a:endParaRPr lang="en-US" dirty="0"/>
          </a:p>
          <a:p>
            <a:r>
              <a:rPr lang="en-US" dirty="0"/>
              <a:t>They are so calloused they party over it.  </a:t>
            </a:r>
          </a:p>
        </p:txBody>
      </p:sp>
      <p:sp>
        <p:nvSpPr>
          <p:cNvPr id="4" name="Slide Number Placeholder 3"/>
          <p:cNvSpPr>
            <a:spLocks noGrp="1"/>
          </p:cNvSpPr>
          <p:nvPr>
            <p:ph type="sldNum" sz="quarter" idx="5"/>
          </p:nvPr>
        </p:nvSpPr>
        <p:spPr/>
        <p:txBody>
          <a:bodyPr/>
          <a:lstStyle/>
          <a:p>
            <a:fld id="{09FB140B-652A-4DF8-A029-CB3F04636834}" type="slidenum">
              <a:rPr lang="en-US" smtClean="0"/>
              <a:t>22</a:t>
            </a:fld>
            <a:endParaRPr lang="en-US"/>
          </a:p>
        </p:txBody>
      </p:sp>
    </p:spTree>
    <p:extLst>
      <p:ext uri="{BB962C8B-B14F-4D97-AF65-F5344CB8AC3E}">
        <p14:creationId xmlns:p14="http://schemas.microsoft.com/office/powerpoint/2010/main" val="451925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nio.com/people/female-women/girl-hand-apple-nature-summer-woman-pretty-portrait-attractive</a:t>
            </a:r>
          </a:p>
        </p:txBody>
      </p:sp>
      <p:sp>
        <p:nvSpPr>
          <p:cNvPr id="4" name="Slide Number Placeholder 3"/>
          <p:cNvSpPr>
            <a:spLocks noGrp="1"/>
          </p:cNvSpPr>
          <p:nvPr>
            <p:ph type="sldNum" sz="quarter" idx="5"/>
          </p:nvPr>
        </p:nvSpPr>
        <p:spPr/>
        <p:txBody>
          <a:bodyPr/>
          <a:lstStyle/>
          <a:p>
            <a:fld id="{09FB140B-652A-4DF8-A029-CB3F04636834}" type="slidenum">
              <a:rPr lang="en-US" smtClean="0"/>
              <a:t>4</a:t>
            </a:fld>
            <a:endParaRPr lang="en-US"/>
          </a:p>
        </p:txBody>
      </p:sp>
    </p:spTree>
    <p:extLst>
      <p:ext uri="{BB962C8B-B14F-4D97-AF65-F5344CB8AC3E}">
        <p14:creationId xmlns:p14="http://schemas.microsoft.com/office/powerpoint/2010/main" val="553209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https://upload.wikimedia.org/wikipedia/commons/thumb/8/86/Freeconeday_cowgirl.jpg/1024px-Freeconeday_cowgirl.jpg</a:t>
            </a:r>
          </a:p>
          <a:p>
            <a:endParaRPr lang="en-US"/>
          </a:p>
          <a:p>
            <a:r>
              <a:rPr lang="en-US"/>
              <a:t>Main </a:t>
            </a:r>
            <a:r>
              <a:rPr lang="en-US" dirty="0"/>
              <a:t>outline from Warren </a:t>
            </a:r>
            <a:r>
              <a:rPr lang="en-US" dirty="0" err="1"/>
              <a:t>Wiersbe</a:t>
            </a:r>
            <a:r>
              <a:rPr lang="en-US" dirty="0"/>
              <a:t> </a:t>
            </a:r>
          </a:p>
        </p:txBody>
      </p:sp>
      <p:sp>
        <p:nvSpPr>
          <p:cNvPr id="4" name="Slide Number Placeholder 3"/>
          <p:cNvSpPr>
            <a:spLocks noGrp="1"/>
          </p:cNvSpPr>
          <p:nvPr>
            <p:ph type="sldNum" sz="quarter" idx="5"/>
          </p:nvPr>
        </p:nvSpPr>
        <p:spPr/>
        <p:txBody>
          <a:bodyPr/>
          <a:lstStyle/>
          <a:p>
            <a:fld id="{09FB140B-652A-4DF8-A029-CB3F04636834}" type="slidenum">
              <a:rPr lang="en-US" smtClean="0"/>
              <a:t>23</a:t>
            </a:fld>
            <a:endParaRPr lang="en-US"/>
          </a:p>
        </p:txBody>
      </p:sp>
    </p:spTree>
    <p:extLst>
      <p:ext uri="{BB962C8B-B14F-4D97-AF65-F5344CB8AC3E}">
        <p14:creationId xmlns:p14="http://schemas.microsoft.com/office/powerpoint/2010/main" val="3932993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https://upload.wikimedia.org/wikipedia/commons/thumb/8/86/Freeconeday_cowgirl.jpg/1024px-Freeconeday_cowgirl.jpg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httsp</a:t>
            </a:r>
            <a:r>
              <a:rPr lang="en-US" dirty="0"/>
              <a:t>://upload.wikimedia.org/</a:t>
            </a:r>
            <a:r>
              <a:rPr lang="en-US" dirty="0" err="1"/>
              <a:t>wikipedia</a:t>
            </a:r>
            <a:r>
              <a:rPr lang="en-US" dirty="0"/>
              <a:t>/commons/thumb/b/b9/</a:t>
            </a:r>
            <a:r>
              <a:rPr lang="en-US" dirty="0" err="1"/>
              <a:t>Gamla</a:t>
            </a:r>
            <a:r>
              <a:rPr lang="en-US" dirty="0"/>
              <a:t>_–_Breach_in_the_Wall_%284%29.JPG/2048px-Gamla_–_Breach_in_the_Wall_%284%29.JPG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Declares the LORD occurs seven times in our passage today.  </a:t>
            </a:r>
          </a:p>
          <a:p>
            <a:endParaRPr lang="en-US" dirty="0"/>
          </a:p>
          <a:p>
            <a:r>
              <a:rPr lang="en-US" dirty="0"/>
              <a:t>When you can’t afford to give your tithe to the Lord because of the extravagance of your lifestyle --- you are guilty of the respectable sin of Luxury! </a:t>
            </a:r>
          </a:p>
          <a:p>
            <a:endParaRPr lang="en-US" dirty="0"/>
          </a:p>
          <a:p>
            <a:r>
              <a:rPr lang="en-US" dirty="0"/>
              <a:t>Harmon is a place name that has long been lost.  Kind of like the people who were taken and never returned—the lost 10 tribes of Israel.  </a:t>
            </a:r>
          </a:p>
          <a:p>
            <a:endParaRPr lang="en-US" dirty="0"/>
          </a:p>
          <a:p>
            <a:endParaRPr lang="en-US" dirty="0"/>
          </a:p>
        </p:txBody>
      </p:sp>
      <p:sp>
        <p:nvSpPr>
          <p:cNvPr id="4" name="Slide Number Placeholder 3"/>
          <p:cNvSpPr>
            <a:spLocks noGrp="1"/>
          </p:cNvSpPr>
          <p:nvPr>
            <p:ph type="sldNum" sz="quarter" idx="5"/>
          </p:nvPr>
        </p:nvSpPr>
        <p:spPr/>
        <p:txBody>
          <a:bodyPr/>
          <a:lstStyle/>
          <a:p>
            <a:fld id="{09FB140B-652A-4DF8-A029-CB3F04636834}" type="slidenum">
              <a:rPr lang="en-US" smtClean="0"/>
              <a:t>24</a:t>
            </a:fld>
            <a:endParaRPr lang="en-US"/>
          </a:p>
        </p:txBody>
      </p:sp>
    </p:spTree>
    <p:extLst>
      <p:ext uri="{BB962C8B-B14F-4D97-AF65-F5344CB8AC3E}">
        <p14:creationId xmlns:p14="http://schemas.microsoft.com/office/powerpoint/2010/main" val="3493862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flickr.com/photos/</a:t>
            </a:r>
            <a:r>
              <a:rPr lang="en-US" dirty="0" err="1"/>
              <a:t>atoach</a:t>
            </a:r>
            <a:r>
              <a:rPr lang="en-US" dirty="0"/>
              <a:t>/8094737104</a:t>
            </a:r>
          </a:p>
          <a:p>
            <a:endParaRPr lang="en-US" dirty="0"/>
          </a:p>
          <a:p>
            <a:r>
              <a:rPr lang="en-US" dirty="0"/>
              <a:t>Those who take verses out of context can use a verse like this to say “God wants me to sin!”</a:t>
            </a:r>
          </a:p>
          <a:p>
            <a:endParaRPr lang="en-US" dirty="0"/>
          </a:p>
          <a:p>
            <a:r>
              <a:rPr lang="en-US" dirty="0"/>
              <a:t>This is tongue in cheek.  They are sinning and God say go ahead—judgment is coming.  </a:t>
            </a:r>
          </a:p>
        </p:txBody>
      </p:sp>
      <p:sp>
        <p:nvSpPr>
          <p:cNvPr id="4" name="Slide Number Placeholder 3"/>
          <p:cNvSpPr>
            <a:spLocks noGrp="1"/>
          </p:cNvSpPr>
          <p:nvPr>
            <p:ph type="sldNum" sz="quarter" idx="5"/>
          </p:nvPr>
        </p:nvSpPr>
        <p:spPr/>
        <p:txBody>
          <a:bodyPr/>
          <a:lstStyle/>
          <a:p>
            <a:fld id="{09FB140B-652A-4DF8-A029-CB3F04636834}" type="slidenum">
              <a:rPr lang="en-US" smtClean="0"/>
              <a:t>25</a:t>
            </a:fld>
            <a:endParaRPr lang="en-US"/>
          </a:p>
        </p:txBody>
      </p:sp>
    </p:spTree>
    <p:extLst>
      <p:ext uri="{BB962C8B-B14F-4D97-AF65-F5344CB8AC3E}">
        <p14:creationId xmlns:p14="http://schemas.microsoft.com/office/powerpoint/2010/main" val="1299700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who take verses out of context can use a verse like this to say “God wants me to sin!”</a:t>
            </a:r>
          </a:p>
          <a:p>
            <a:endParaRPr lang="en-US" dirty="0"/>
          </a:p>
          <a:p>
            <a:r>
              <a:rPr lang="en-US" dirty="0"/>
              <a:t>God is being facetious here—treating a very serious matter in an almost humorous way. </a:t>
            </a:r>
          </a:p>
          <a:p>
            <a:endParaRPr lang="en-US" dirty="0"/>
          </a:p>
          <a:p>
            <a:r>
              <a:rPr lang="en-US" dirty="0"/>
              <a:t>This is tongue in cheek.  They are sinning and God and he says “go ahead—judgment is coming.”  </a:t>
            </a:r>
          </a:p>
        </p:txBody>
      </p:sp>
      <p:sp>
        <p:nvSpPr>
          <p:cNvPr id="4" name="Slide Number Placeholder 3"/>
          <p:cNvSpPr>
            <a:spLocks noGrp="1"/>
          </p:cNvSpPr>
          <p:nvPr>
            <p:ph type="sldNum" sz="quarter" idx="5"/>
          </p:nvPr>
        </p:nvSpPr>
        <p:spPr/>
        <p:txBody>
          <a:bodyPr/>
          <a:lstStyle/>
          <a:p>
            <a:fld id="{09FB140B-652A-4DF8-A029-CB3F04636834}" type="slidenum">
              <a:rPr lang="en-US" smtClean="0"/>
              <a:t>26</a:t>
            </a:fld>
            <a:endParaRPr lang="en-US"/>
          </a:p>
        </p:txBody>
      </p:sp>
    </p:spTree>
    <p:extLst>
      <p:ext uri="{BB962C8B-B14F-4D97-AF65-F5344CB8AC3E}">
        <p14:creationId xmlns:p14="http://schemas.microsoft.com/office/powerpoint/2010/main" val="1825857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http://upload.wikimedia.org/wikipedia/commons/thumb/a/a4/Animal_sacrifice_at_Eid_at_Adha_14.jpg/2048px-Animal_sacrifice_at_Eid_at_Adha_14.jpg</a:t>
            </a:r>
          </a:p>
          <a:p>
            <a:endParaRPr lang="en-US" dirty="0"/>
          </a:p>
          <a:p>
            <a:r>
              <a:rPr lang="en-US" sz="1800" b="0" i="0" u="none" strike="noStrike" baseline="0" dirty="0">
                <a:latin typeface="Arial" panose="020B0604020202020204" pitchFamily="34" charset="0"/>
              </a:rPr>
              <a:t>To obey is better than sacrifice, and to heed is better than the fat of rams. (1Sa 15:22 NIV)</a:t>
            </a:r>
            <a:endParaRPr lang="en-US" dirty="0"/>
          </a:p>
        </p:txBody>
      </p:sp>
      <p:sp>
        <p:nvSpPr>
          <p:cNvPr id="4" name="Slide Number Placeholder 3"/>
          <p:cNvSpPr>
            <a:spLocks noGrp="1"/>
          </p:cNvSpPr>
          <p:nvPr>
            <p:ph type="sldNum" sz="quarter" idx="5"/>
          </p:nvPr>
        </p:nvSpPr>
        <p:spPr/>
        <p:txBody>
          <a:bodyPr/>
          <a:lstStyle/>
          <a:p>
            <a:fld id="{09FB140B-652A-4DF8-A029-CB3F04636834}" type="slidenum">
              <a:rPr lang="en-US" smtClean="0"/>
              <a:t>28</a:t>
            </a:fld>
            <a:endParaRPr lang="en-US"/>
          </a:p>
        </p:txBody>
      </p:sp>
    </p:spTree>
    <p:extLst>
      <p:ext uri="{BB962C8B-B14F-4D97-AF65-F5344CB8AC3E}">
        <p14:creationId xmlns:p14="http://schemas.microsoft.com/office/powerpoint/2010/main" val="2090672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Tithes of the third year were to go to the Levites to live off of (see </a:t>
            </a:r>
            <a:r>
              <a:rPr lang="en-US" dirty="0" err="1"/>
              <a:t>Deut</a:t>
            </a:r>
            <a:r>
              <a:rPr lang="en-US" dirty="0"/>
              <a:t> 14:28-29)</a:t>
            </a:r>
          </a:p>
        </p:txBody>
      </p:sp>
      <p:sp>
        <p:nvSpPr>
          <p:cNvPr id="4" name="Slide Number Placeholder 3"/>
          <p:cNvSpPr>
            <a:spLocks noGrp="1"/>
          </p:cNvSpPr>
          <p:nvPr>
            <p:ph type="sldNum" sz="quarter" idx="5"/>
          </p:nvPr>
        </p:nvSpPr>
        <p:spPr/>
        <p:txBody>
          <a:bodyPr/>
          <a:lstStyle/>
          <a:p>
            <a:fld id="{09FB140B-652A-4DF8-A029-CB3F04636834}" type="slidenum">
              <a:rPr lang="en-US" smtClean="0"/>
              <a:t>29</a:t>
            </a:fld>
            <a:endParaRPr lang="en-US"/>
          </a:p>
        </p:txBody>
      </p:sp>
    </p:spTree>
    <p:extLst>
      <p:ext uri="{BB962C8B-B14F-4D97-AF65-F5344CB8AC3E}">
        <p14:creationId xmlns:p14="http://schemas.microsoft.com/office/powerpoint/2010/main" val="525760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https://live.staticflickr.com/7176/6834510130_a7a1eaf4dd_b.jpg</a:t>
            </a:r>
          </a:p>
          <a:p>
            <a:endParaRPr lang="en-US" dirty="0"/>
          </a:p>
          <a:p>
            <a:r>
              <a:rPr lang="en-US" dirty="0"/>
              <a:t>Leavened is a picture of sin.  They were supposed to use unleavened bread.  So point is there worship was corrupted by </a:t>
            </a:r>
            <a:r>
              <a:rPr lang="en-US" dirty="0" err="1"/>
              <a:t>hypocricy</a:t>
            </a:r>
            <a:r>
              <a:rPr lang="en-US" dirty="0"/>
              <a:t>.  </a:t>
            </a:r>
          </a:p>
        </p:txBody>
      </p:sp>
      <p:sp>
        <p:nvSpPr>
          <p:cNvPr id="4" name="Slide Number Placeholder 3"/>
          <p:cNvSpPr>
            <a:spLocks noGrp="1"/>
          </p:cNvSpPr>
          <p:nvPr>
            <p:ph type="sldNum" sz="quarter" idx="5"/>
          </p:nvPr>
        </p:nvSpPr>
        <p:spPr/>
        <p:txBody>
          <a:bodyPr/>
          <a:lstStyle/>
          <a:p>
            <a:fld id="{09FB140B-652A-4DF8-A029-CB3F04636834}" type="slidenum">
              <a:rPr lang="en-US" smtClean="0"/>
              <a:t>30</a:t>
            </a:fld>
            <a:endParaRPr lang="en-US"/>
          </a:p>
        </p:txBody>
      </p:sp>
    </p:spTree>
    <p:extLst>
      <p:ext uri="{BB962C8B-B14F-4D97-AF65-F5344CB8AC3E}">
        <p14:creationId xmlns:p14="http://schemas.microsoft.com/office/powerpoint/2010/main" val="1076762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https://live.staticflickr.com/7176/6834510130_a7a1eaf4dd_b.jpg</a:t>
            </a:r>
          </a:p>
          <a:p>
            <a:endParaRPr lang="en-US" dirty="0"/>
          </a:p>
          <a:p>
            <a:r>
              <a:rPr lang="en-US" dirty="0"/>
              <a:t>Leavened is a picture of sin.  They were supposed to use unleavened bread.  So point is there worship was corrupted by </a:t>
            </a:r>
            <a:r>
              <a:rPr lang="en-US" dirty="0" err="1"/>
              <a:t>hypocricy</a:t>
            </a:r>
            <a:r>
              <a:rPr lang="en-US" dirty="0"/>
              <a:t>.  </a:t>
            </a:r>
          </a:p>
        </p:txBody>
      </p:sp>
      <p:sp>
        <p:nvSpPr>
          <p:cNvPr id="4" name="Slide Number Placeholder 3"/>
          <p:cNvSpPr>
            <a:spLocks noGrp="1"/>
          </p:cNvSpPr>
          <p:nvPr>
            <p:ph type="sldNum" sz="quarter" idx="5"/>
          </p:nvPr>
        </p:nvSpPr>
        <p:spPr/>
        <p:txBody>
          <a:bodyPr/>
          <a:lstStyle/>
          <a:p>
            <a:fld id="{09FB140B-652A-4DF8-A029-CB3F04636834}" type="slidenum">
              <a:rPr lang="en-US" smtClean="0"/>
              <a:t>31</a:t>
            </a:fld>
            <a:endParaRPr lang="en-US"/>
          </a:p>
        </p:txBody>
      </p:sp>
    </p:spTree>
    <p:extLst>
      <p:ext uri="{BB962C8B-B14F-4D97-AF65-F5344CB8AC3E}">
        <p14:creationId xmlns:p14="http://schemas.microsoft.com/office/powerpoint/2010/main" val="7215235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Obstinate person is a STUBORN person. </a:t>
            </a:r>
          </a:p>
          <a:p>
            <a:endParaRPr lang="en-US" dirty="0"/>
          </a:p>
          <a:p>
            <a:r>
              <a:rPr lang="en-US" dirty="0"/>
              <a:t>Five times it says, “Yet you have not returned to me”</a:t>
            </a:r>
          </a:p>
          <a:p>
            <a:endParaRPr lang="en-US" dirty="0"/>
          </a:p>
          <a:p>
            <a:r>
              <a:rPr lang="en-US" dirty="0"/>
              <a:t>Famine 6</a:t>
            </a:r>
          </a:p>
          <a:p>
            <a:r>
              <a:rPr lang="en-US" dirty="0"/>
              <a:t>Drought 7-8</a:t>
            </a:r>
          </a:p>
          <a:p>
            <a:r>
              <a:rPr lang="en-US" dirty="0"/>
              <a:t>Destruction 9</a:t>
            </a:r>
          </a:p>
          <a:p>
            <a:r>
              <a:rPr lang="en-US" dirty="0"/>
              <a:t>Sickness 10</a:t>
            </a:r>
          </a:p>
          <a:p>
            <a:r>
              <a:rPr lang="en-US" dirty="0"/>
              <a:t>Defeat 10b</a:t>
            </a:r>
          </a:p>
          <a:p>
            <a:r>
              <a:rPr lang="en-US" dirty="0"/>
              <a:t>Catastrophe 11</a:t>
            </a:r>
          </a:p>
          <a:p>
            <a:r>
              <a:rPr lang="en-US" dirty="0"/>
              <a:t>Ultimately 12-13</a:t>
            </a:r>
          </a:p>
          <a:p>
            <a:endParaRPr lang="en-US" dirty="0"/>
          </a:p>
        </p:txBody>
      </p:sp>
      <p:sp>
        <p:nvSpPr>
          <p:cNvPr id="4" name="Slide Number Placeholder 3"/>
          <p:cNvSpPr>
            <a:spLocks noGrp="1"/>
          </p:cNvSpPr>
          <p:nvPr>
            <p:ph type="sldNum" sz="quarter" idx="5"/>
          </p:nvPr>
        </p:nvSpPr>
        <p:spPr/>
        <p:txBody>
          <a:bodyPr/>
          <a:lstStyle/>
          <a:p>
            <a:fld id="{09FB140B-652A-4DF8-A029-CB3F04636834}" type="slidenum">
              <a:rPr lang="en-US" smtClean="0"/>
              <a:t>32</a:t>
            </a:fld>
            <a:endParaRPr lang="en-US"/>
          </a:p>
        </p:txBody>
      </p:sp>
    </p:spTree>
    <p:extLst>
      <p:ext uri="{BB962C8B-B14F-4D97-AF65-F5344CB8AC3E}">
        <p14:creationId xmlns:p14="http://schemas.microsoft.com/office/powerpoint/2010/main" val="41878660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Obstinate person is a STUBORN person. </a:t>
            </a:r>
          </a:p>
          <a:p>
            <a:endParaRPr lang="en-US" dirty="0"/>
          </a:p>
          <a:p>
            <a:r>
              <a:rPr lang="en-US" dirty="0"/>
              <a:t>Five times it says, “Yet you have not returned to me”</a:t>
            </a:r>
          </a:p>
          <a:p>
            <a:endParaRPr lang="en-US" dirty="0"/>
          </a:p>
          <a:p>
            <a:r>
              <a:rPr lang="en-US" dirty="0"/>
              <a:t>Famine 6</a:t>
            </a:r>
          </a:p>
          <a:p>
            <a:r>
              <a:rPr lang="en-US" dirty="0"/>
              <a:t>Drought 7-8</a:t>
            </a:r>
          </a:p>
          <a:p>
            <a:r>
              <a:rPr lang="en-US" dirty="0"/>
              <a:t>Destruction 9</a:t>
            </a:r>
          </a:p>
          <a:p>
            <a:r>
              <a:rPr lang="en-US" dirty="0"/>
              <a:t>Sickness 10</a:t>
            </a:r>
          </a:p>
          <a:p>
            <a:r>
              <a:rPr lang="en-US" dirty="0"/>
              <a:t>Defeat 10b</a:t>
            </a:r>
          </a:p>
          <a:p>
            <a:r>
              <a:rPr lang="en-US" dirty="0"/>
              <a:t>Catastrophe 11</a:t>
            </a:r>
          </a:p>
          <a:p>
            <a:r>
              <a:rPr lang="en-US" dirty="0"/>
              <a:t>Ultimately 12-13</a:t>
            </a:r>
          </a:p>
          <a:p>
            <a:endParaRPr lang="en-US" dirty="0"/>
          </a:p>
        </p:txBody>
      </p:sp>
      <p:sp>
        <p:nvSpPr>
          <p:cNvPr id="4" name="Slide Number Placeholder 3"/>
          <p:cNvSpPr>
            <a:spLocks noGrp="1"/>
          </p:cNvSpPr>
          <p:nvPr>
            <p:ph type="sldNum" sz="quarter" idx="5"/>
          </p:nvPr>
        </p:nvSpPr>
        <p:spPr/>
        <p:txBody>
          <a:bodyPr/>
          <a:lstStyle/>
          <a:p>
            <a:fld id="{09FB140B-652A-4DF8-A029-CB3F04636834}" type="slidenum">
              <a:rPr lang="en-US" smtClean="0"/>
              <a:t>33</a:t>
            </a:fld>
            <a:endParaRPr lang="en-US"/>
          </a:p>
        </p:txBody>
      </p:sp>
    </p:spTree>
    <p:extLst>
      <p:ext uri="{BB962C8B-B14F-4D97-AF65-F5344CB8AC3E}">
        <p14:creationId xmlns:p14="http://schemas.microsoft.com/office/powerpoint/2010/main" val="1475899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149352953.v2.pressablecdn.com/wp-content/uploads/2014/04/AlphabetSandwich2.jpg</a:t>
            </a:r>
          </a:p>
        </p:txBody>
      </p:sp>
      <p:sp>
        <p:nvSpPr>
          <p:cNvPr id="4" name="Slide Number Placeholder 3"/>
          <p:cNvSpPr>
            <a:spLocks noGrp="1"/>
          </p:cNvSpPr>
          <p:nvPr>
            <p:ph type="sldNum" sz="quarter" idx="5"/>
          </p:nvPr>
        </p:nvSpPr>
        <p:spPr/>
        <p:txBody>
          <a:bodyPr/>
          <a:lstStyle/>
          <a:p>
            <a:fld id="{09FB140B-652A-4DF8-A029-CB3F04636834}" type="slidenum">
              <a:rPr lang="en-US" smtClean="0"/>
              <a:t>5</a:t>
            </a:fld>
            <a:endParaRPr lang="en-US"/>
          </a:p>
        </p:txBody>
      </p:sp>
    </p:spTree>
    <p:extLst>
      <p:ext uri="{BB962C8B-B14F-4D97-AF65-F5344CB8AC3E}">
        <p14:creationId xmlns:p14="http://schemas.microsoft.com/office/powerpoint/2010/main" val="10955074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Five times it says, “Yet you have not returned to me”</a:t>
            </a:r>
          </a:p>
          <a:p>
            <a:endParaRPr lang="en-US" dirty="0"/>
          </a:p>
          <a:p>
            <a:r>
              <a:rPr lang="en-US" dirty="0"/>
              <a:t>Famine 6</a:t>
            </a:r>
          </a:p>
          <a:p>
            <a:r>
              <a:rPr lang="en-US" dirty="0"/>
              <a:t>Drought 7-8</a:t>
            </a:r>
          </a:p>
          <a:p>
            <a:r>
              <a:rPr lang="en-US" dirty="0"/>
              <a:t>Destruction 9</a:t>
            </a:r>
          </a:p>
          <a:p>
            <a:r>
              <a:rPr lang="en-US" dirty="0"/>
              <a:t>Sickness 10</a:t>
            </a:r>
          </a:p>
          <a:p>
            <a:r>
              <a:rPr lang="en-US" dirty="0"/>
              <a:t>Defeat 10b</a:t>
            </a:r>
          </a:p>
          <a:p>
            <a:r>
              <a:rPr lang="en-US" dirty="0"/>
              <a:t>Catastrophe 11</a:t>
            </a:r>
          </a:p>
          <a:p>
            <a:r>
              <a:rPr lang="en-US" dirty="0"/>
              <a:t>Ultimately 12-13</a:t>
            </a:r>
          </a:p>
          <a:p>
            <a:endParaRPr lang="en-US" dirty="0"/>
          </a:p>
        </p:txBody>
      </p:sp>
      <p:sp>
        <p:nvSpPr>
          <p:cNvPr id="4" name="Slide Number Placeholder 3"/>
          <p:cNvSpPr>
            <a:spLocks noGrp="1"/>
          </p:cNvSpPr>
          <p:nvPr>
            <p:ph type="sldNum" sz="quarter" idx="5"/>
          </p:nvPr>
        </p:nvSpPr>
        <p:spPr/>
        <p:txBody>
          <a:bodyPr/>
          <a:lstStyle/>
          <a:p>
            <a:fld id="{09FB140B-652A-4DF8-A029-CB3F04636834}" type="slidenum">
              <a:rPr lang="en-US" smtClean="0"/>
              <a:t>34</a:t>
            </a:fld>
            <a:endParaRPr lang="en-US"/>
          </a:p>
        </p:txBody>
      </p:sp>
    </p:spTree>
    <p:extLst>
      <p:ext uri="{BB962C8B-B14F-4D97-AF65-F5344CB8AC3E}">
        <p14:creationId xmlns:p14="http://schemas.microsoft.com/office/powerpoint/2010/main" val="17075884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Five times it says, “Yet you have not returned to me”</a:t>
            </a:r>
          </a:p>
          <a:p>
            <a:endParaRPr lang="en-US" dirty="0"/>
          </a:p>
          <a:p>
            <a:r>
              <a:rPr lang="en-US" dirty="0"/>
              <a:t>Famine 6</a:t>
            </a:r>
          </a:p>
          <a:p>
            <a:r>
              <a:rPr lang="en-US" dirty="0"/>
              <a:t>Drought 7-8</a:t>
            </a:r>
          </a:p>
          <a:p>
            <a:r>
              <a:rPr lang="en-US" dirty="0"/>
              <a:t>Destruction 9</a:t>
            </a:r>
          </a:p>
          <a:p>
            <a:r>
              <a:rPr lang="en-US" dirty="0"/>
              <a:t>Sickness 10</a:t>
            </a:r>
          </a:p>
          <a:p>
            <a:r>
              <a:rPr lang="en-US" dirty="0"/>
              <a:t>Defeat 10b</a:t>
            </a:r>
          </a:p>
          <a:p>
            <a:r>
              <a:rPr lang="en-US" dirty="0"/>
              <a:t>Catastrophe 11</a:t>
            </a:r>
          </a:p>
          <a:p>
            <a:r>
              <a:rPr lang="en-US"/>
              <a:t>Ultimately 12-13</a:t>
            </a:r>
          </a:p>
          <a:p>
            <a:endParaRPr lang="en-US" dirty="0"/>
          </a:p>
        </p:txBody>
      </p:sp>
      <p:sp>
        <p:nvSpPr>
          <p:cNvPr id="4" name="Slide Number Placeholder 3"/>
          <p:cNvSpPr>
            <a:spLocks noGrp="1"/>
          </p:cNvSpPr>
          <p:nvPr>
            <p:ph type="sldNum" sz="quarter" idx="5"/>
          </p:nvPr>
        </p:nvSpPr>
        <p:spPr/>
        <p:txBody>
          <a:bodyPr/>
          <a:lstStyle/>
          <a:p>
            <a:fld id="{09FB140B-652A-4DF8-A029-CB3F04636834}" type="slidenum">
              <a:rPr lang="en-US" smtClean="0"/>
              <a:t>35</a:t>
            </a:fld>
            <a:endParaRPr lang="en-US"/>
          </a:p>
        </p:txBody>
      </p:sp>
    </p:spTree>
    <p:extLst>
      <p:ext uri="{BB962C8B-B14F-4D97-AF65-F5344CB8AC3E}">
        <p14:creationId xmlns:p14="http://schemas.microsoft.com/office/powerpoint/2010/main" val="4248167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Five times it says, “Yet you have not returned to me”</a:t>
            </a:r>
          </a:p>
          <a:p>
            <a:endParaRPr lang="en-US" dirty="0"/>
          </a:p>
          <a:p>
            <a:r>
              <a:rPr lang="en-US" dirty="0"/>
              <a:t>Famine 6</a:t>
            </a:r>
          </a:p>
          <a:p>
            <a:r>
              <a:rPr lang="en-US" dirty="0"/>
              <a:t>Drought 7-8</a:t>
            </a:r>
          </a:p>
          <a:p>
            <a:r>
              <a:rPr lang="en-US" dirty="0"/>
              <a:t>Destruction 9</a:t>
            </a:r>
          </a:p>
          <a:p>
            <a:r>
              <a:rPr lang="en-US" dirty="0"/>
              <a:t>Sickness 10</a:t>
            </a:r>
          </a:p>
          <a:p>
            <a:r>
              <a:rPr lang="en-US" dirty="0"/>
              <a:t>Defeat 10b</a:t>
            </a:r>
          </a:p>
          <a:p>
            <a:r>
              <a:rPr lang="en-US" dirty="0"/>
              <a:t>Catastrophe 11</a:t>
            </a:r>
          </a:p>
          <a:p>
            <a:r>
              <a:rPr lang="en-US" dirty="0"/>
              <a:t>Ultimately 12-13</a:t>
            </a:r>
          </a:p>
          <a:p>
            <a:endParaRPr lang="en-US" dirty="0"/>
          </a:p>
        </p:txBody>
      </p:sp>
      <p:sp>
        <p:nvSpPr>
          <p:cNvPr id="4" name="Slide Number Placeholder 3"/>
          <p:cNvSpPr>
            <a:spLocks noGrp="1"/>
          </p:cNvSpPr>
          <p:nvPr>
            <p:ph type="sldNum" sz="quarter" idx="5"/>
          </p:nvPr>
        </p:nvSpPr>
        <p:spPr/>
        <p:txBody>
          <a:bodyPr/>
          <a:lstStyle/>
          <a:p>
            <a:fld id="{09FB140B-652A-4DF8-A029-CB3F04636834}" type="slidenum">
              <a:rPr lang="en-US" smtClean="0"/>
              <a:t>36</a:t>
            </a:fld>
            <a:endParaRPr lang="en-US"/>
          </a:p>
        </p:txBody>
      </p:sp>
    </p:spTree>
    <p:extLst>
      <p:ext uri="{BB962C8B-B14F-4D97-AF65-F5344CB8AC3E}">
        <p14:creationId xmlns:p14="http://schemas.microsoft.com/office/powerpoint/2010/main" val="1165814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https://live.staticflickr.com/2435/3816978078_797a5276ff_b.jpg</a:t>
            </a:r>
          </a:p>
          <a:p>
            <a:r>
              <a:rPr lang="en-US" dirty="0"/>
              <a:t>https://www.ipmimages.org/browse/detail.cfm?imgnum=1242075</a:t>
            </a:r>
          </a:p>
        </p:txBody>
      </p:sp>
      <p:sp>
        <p:nvSpPr>
          <p:cNvPr id="4" name="Slide Number Placeholder 3"/>
          <p:cNvSpPr>
            <a:spLocks noGrp="1"/>
          </p:cNvSpPr>
          <p:nvPr>
            <p:ph type="sldNum" sz="quarter" idx="5"/>
          </p:nvPr>
        </p:nvSpPr>
        <p:spPr/>
        <p:txBody>
          <a:bodyPr/>
          <a:lstStyle/>
          <a:p>
            <a:fld id="{09FB140B-652A-4DF8-A029-CB3F04636834}" type="slidenum">
              <a:rPr lang="en-US" smtClean="0"/>
              <a:t>37</a:t>
            </a:fld>
            <a:endParaRPr lang="en-US"/>
          </a:p>
        </p:txBody>
      </p:sp>
    </p:spTree>
    <p:extLst>
      <p:ext uri="{BB962C8B-B14F-4D97-AF65-F5344CB8AC3E}">
        <p14:creationId xmlns:p14="http://schemas.microsoft.com/office/powerpoint/2010/main" val="39156425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Five times it says, “Yet you have not returned to me”</a:t>
            </a:r>
          </a:p>
          <a:p>
            <a:endParaRPr lang="en-US" dirty="0"/>
          </a:p>
          <a:p>
            <a:r>
              <a:rPr lang="en-US" dirty="0"/>
              <a:t>Famine 6</a:t>
            </a:r>
          </a:p>
          <a:p>
            <a:r>
              <a:rPr lang="en-US" dirty="0"/>
              <a:t>Drought 7-8</a:t>
            </a:r>
          </a:p>
          <a:p>
            <a:r>
              <a:rPr lang="en-US" dirty="0"/>
              <a:t>Destruction 9</a:t>
            </a:r>
          </a:p>
          <a:p>
            <a:r>
              <a:rPr lang="en-US" dirty="0"/>
              <a:t>Sickness 10</a:t>
            </a:r>
          </a:p>
          <a:p>
            <a:r>
              <a:rPr lang="en-US" dirty="0"/>
              <a:t>Defeat 10b</a:t>
            </a:r>
          </a:p>
          <a:p>
            <a:r>
              <a:rPr lang="en-US" dirty="0"/>
              <a:t>Catastrophe 11</a:t>
            </a:r>
          </a:p>
          <a:p>
            <a:r>
              <a:rPr lang="en-US" dirty="0"/>
              <a:t>Ultimately 12-13</a:t>
            </a:r>
          </a:p>
          <a:p>
            <a:endParaRPr lang="en-US" dirty="0"/>
          </a:p>
        </p:txBody>
      </p:sp>
      <p:sp>
        <p:nvSpPr>
          <p:cNvPr id="4" name="Slide Number Placeholder 3"/>
          <p:cNvSpPr>
            <a:spLocks noGrp="1"/>
          </p:cNvSpPr>
          <p:nvPr>
            <p:ph type="sldNum" sz="quarter" idx="5"/>
          </p:nvPr>
        </p:nvSpPr>
        <p:spPr/>
        <p:txBody>
          <a:bodyPr/>
          <a:lstStyle/>
          <a:p>
            <a:fld id="{09FB140B-652A-4DF8-A029-CB3F04636834}" type="slidenum">
              <a:rPr lang="en-US" smtClean="0"/>
              <a:t>38</a:t>
            </a:fld>
            <a:endParaRPr lang="en-US"/>
          </a:p>
        </p:txBody>
      </p:sp>
    </p:spTree>
    <p:extLst>
      <p:ext uri="{BB962C8B-B14F-4D97-AF65-F5344CB8AC3E}">
        <p14:creationId xmlns:p14="http://schemas.microsoft.com/office/powerpoint/2010/main" val="1842946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Five times it says, “Yet you have not returned to me”</a:t>
            </a:r>
          </a:p>
          <a:p>
            <a:endParaRPr lang="en-US" dirty="0"/>
          </a:p>
          <a:p>
            <a:r>
              <a:rPr lang="en-US" dirty="0"/>
              <a:t>Famine 6</a:t>
            </a:r>
          </a:p>
          <a:p>
            <a:r>
              <a:rPr lang="en-US" dirty="0"/>
              <a:t>Drought 7-8</a:t>
            </a:r>
          </a:p>
          <a:p>
            <a:r>
              <a:rPr lang="en-US" dirty="0"/>
              <a:t>Destruction 9</a:t>
            </a:r>
          </a:p>
          <a:p>
            <a:r>
              <a:rPr lang="en-US" dirty="0"/>
              <a:t>Sickness 10</a:t>
            </a:r>
          </a:p>
          <a:p>
            <a:r>
              <a:rPr lang="en-US" dirty="0"/>
              <a:t>Defeat 10b</a:t>
            </a:r>
          </a:p>
          <a:p>
            <a:r>
              <a:rPr lang="en-US" dirty="0"/>
              <a:t>Catastrophe 11</a:t>
            </a:r>
          </a:p>
          <a:p>
            <a:r>
              <a:rPr lang="en-US" dirty="0"/>
              <a:t>Ultimately 12-13</a:t>
            </a:r>
          </a:p>
          <a:p>
            <a:endParaRPr lang="en-US" dirty="0"/>
          </a:p>
        </p:txBody>
      </p:sp>
      <p:sp>
        <p:nvSpPr>
          <p:cNvPr id="4" name="Slide Number Placeholder 3"/>
          <p:cNvSpPr>
            <a:spLocks noGrp="1"/>
          </p:cNvSpPr>
          <p:nvPr>
            <p:ph type="sldNum" sz="quarter" idx="5"/>
          </p:nvPr>
        </p:nvSpPr>
        <p:spPr/>
        <p:txBody>
          <a:bodyPr/>
          <a:lstStyle/>
          <a:p>
            <a:fld id="{09FB140B-652A-4DF8-A029-CB3F04636834}" type="slidenum">
              <a:rPr lang="en-US" smtClean="0"/>
              <a:t>39</a:t>
            </a:fld>
            <a:endParaRPr lang="en-US"/>
          </a:p>
        </p:txBody>
      </p:sp>
    </p:spTree>
    <p:extLst>
      <p:ext uri="{BB962C8B-B14F-4D97-AF65-F5344CB8AC3E}">
        <p14:creationId xmlns:p14="http://schemas.microsoft.com/office/powerpoint/2010/main" val="26716817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https://www.flickr.com/photos/53344659@N05/4978440899</a:t>
            </a:r>
          </a:p>
        </p:txBody>
      </p:sp>
      <p:sp>
        <p:nvSpPr>
          <p:cNvPr id="4" name="Slide Number Placeholder 3"/>
          <p:cNvSpPr>
            <a:spLocks noGrp="1"/>
          </p:cNvSpPr>
          <p:nvPr>
            <p:ph type="sldNum" sz="quarter" idx="5"/>
          </p:nvPr>
        </p:nvSpPr>
        <p:spPr/>
        <p:txBody>
          <a:bodyPr/>
          <a:lstStyle/>
          <a:p>
            <a:fld id="{09FB140B-652A-4DF8-A029-CB3F04636834}" type="slidenum">
              <a:rPr lang="en-US" smtClean="0"/>
              <a:t>40</a:t>
            </a:fld>
            <a:endParaRPr lang="en-US"/>
          </a:p>
        </p:txBody>
      </p:sp>
    </p:spTree>
    <p:extLst>
      <p:ext uri="{BB962C8B-B14F-4D97-AF65-F5344CB8AC3E}">
        <p14:creationId xmlns:p14="http://schemas.microsoft.com/office/powerpoint/2010/main" val="5458298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pixnio.com/miscellaneous/hand-sword</a:t>
            </a:r>
          </a:p>
        </p:txBody>
      </p:sp>
      <p:sp>
        <p:nvSpPr>
          <p:cNvPr id="4" name="Slide Number Placeholder 3"/>
          <p:cNvSpPr>
            <a:spLocks noGrp="1"/>
          </p:cNvSpPr>
          <p:nvPr>
            <p:ph type="sldNum" sz="quarter" idx="5"/>
          </p:nvPr>
        </p:nvSpPr>
        <p:spPr/>
        <p:txBody>
          <a:bodyPr/>
          <a:lstStyle/>
          <a:p>
            <a:fld id="{09FB140B-652A-4DF8-A029-CB3F04636834}" type="slidenum">
              <a:rPr lang="en-US" smtClean="0"/>
              <a:t>41</a:t>
            </a:fld>
            <a:endParaRPr lang="en-US"/>
          </a:p>
        </p:txBody>
      </p:sp>
    </p:spTree>
    <p:extLst>
      <p:ext uri="{BB962C8B-B14F-4D97-AF65-F5344CB8AC3E}">
        <p14:creationId xmlns:p14="http://schemas.microsoft.com/office/powerpoint/2010/main" val="28651299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Five times it says, “Yet you have not returned to me”</a:t>
            </a:r>
          </a:p>
          <a:p>
            <a:endParaRPr lang="en-US" dirty="0"/>
          </a:p>
          <a:p>
            <a:r>
              <a:rPr lang="en-US" dirty="0"/>
              <a:t>Famine 6</a:t>
            </a:r>
          </a:p>
          <a:p>
            <a:r>
              <a:rPr lang="en-US" dirty="0"/>
              <a:t>Drought 7-8</a:t>
            </a:r>
          </a:p>
          <a:p>
            <a:r>
              <a:rPr lang="en-US" dirty="0"/>
              <a:t>Destruction 9</a:t>
            </a:r>
          </a:p>
          <a:p>
            <a:r>
              <a:rPr lang="en-US" dirty="0"/>
              <a:t>Sickness 10</a:t>
            </a:r>
          </a:p>
          <a:p>
            <a:r>
              <a:rPr lang="en-US" dirty="0"/>
              <a:t>Defeat 10b</a:t>
            </a:r>
          </a:p>
          <a:p>
            <a:r>
              <a:rPr lang="en-US" dirty="0"/>
              <a:t>Catastrophe 11</a:t>
            </a:r>
          </a:p>
          <a:p>
            <a:r>
              <a:rPr lang="en-US"/>
              <a:t>Ultimately 12-13</a:t>
            </a:r>
          </a:p>
          <a:p>
            <a:endParaRPr lang="en-US" dirty="0"/>
          </a:p>
        </p:txBody>
      </p:sp>
      <p:sp>
        <p:nvSpPr>
          <p:cNvPr id="4" name="Slide Number Placeholder 3"/>
          <p:cNvSpPr>
            <a:spLocks noGrp="1"/>
          </p:cNvSpPr>
          <p:nvPr>
            <p:ph type="sldNum" sz="quarter" idx="5"/>
          </p:nvPr>
        </p:nvSpPr>
        <p:spPr/>
        <p:txBody>
          <a:bodyPr/>
          <a:lstStyle/>
          <a:p>
            <a:fld id="{09FB140B-652A-4DF8-A029-CB3F04636834}" type="slidenum">
              <a:rPr lang="en-US" smtClean="0"/>
              <a:t>42</a:t>
            </a:fld>
            <a:endParaRPr lang="en-US"/>
          </a:p>
        </p:txBody>
      </p:sp>
    </p:spTree>
    <p:extLst>
      <p:ext uri="{BB962C8B-B14F-4D97-AF65-F5344CB8AC3E}">
        <p14:creationId xmlns:p14="http://schemas.microsoft.com/office/powerpoint/2010/main" val="30194478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https://i0.wp.com/www.traslacoladelarata.com/wp-content/uploads/2014/03/sodom_gomorrah_2.jpg</a:t>
            </a:r>
          </a:p>
        </p:txBody>
      </p:sp>
      <p:sp>
        <p:nvSpPr>
          <p:cNvPr id="4" name="Slide Number Placeholder 3"/>
          <p:cNvSpPr>
            <a:spLocks noGrp="1"/>
          </p:cNvSpPr>
          <p:nvPr>
            <p:ph type="sldNum" sz="quarter" idx="5"/>
          </p:nvPr>
        </p:nvSpPr>
        <p:spPr/>
        <p:txBody>
          <a:bodyPr/>
          <a:lstStyle/>
          <a:p>
            <a:fld id="{09FB140B-652A-4DF8-A029-CB3F04636834}" type="slidenum">
              <a:rPr lang="en-US" smtClean="0"/>
              <a:t>43</a:t>
            </a:fld>
            <a:endParaRPr lang="en-US"/>
          </a:p>
        </p:txBody>
      </p:sp>
    </p:spTree>
    <p:extLst>
      <p:ext uri="{BB962C8B-B14F-4D97-AF65-F5344CB8AC3E}">
        <p14:creationId xmlns:p14="http://schemas.microsoft.com/office/powerpoint/2010/main" val="1860895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upload.wikimedia.org/</a:t>
            </a:r>
            <a:r>
              <a:rPr lang="en-US" dirty="0" err="1"/>
              <a:t>wikipedia</a:t>
            </a:r>
            <a:r>
              <a:rPr lang="en-US" dirty="0"/>
              <a:t>/commons/thumb/9/95/Greed.jpg/1024px-Greed.jpg</a:t>
            </a:r>
          </a:p>
        </p:txBody>
      </p:sp>
      <p:sp>
        <p:nvSpPr>
          <p:cNvPr id="4" name="Slide Number Placeholder 3"/>
          <p:cNvSpPr>
            <a:spLocks noGrp="1"/>
          </p:cNvSpPr>
          <p:nvPr>
            <p:ph type="sldNum" sz="quarter" idx="5"/>
          </p:nvPr>
        </p:nvSpPr>
        <p:spPr/>
        <p:txBody>
          <a:bodyPr/>
          <a:lstStyle/>
          <a:p>
            <a:fld id="{09FB140B-652A-4DF8-A029-CB3F04636834}" type="slidenum">
              <a:rPr lang="en-US" smtClean="0"/>
              <a:t>6</a:t>
            </a:fld>
            <a:endParaRPr lang="en-US"/>
          </a:p>
        </p:txBody>
      </p:sp>
    </p:spTree>
    <p:extLst>
      <p:ext uri="{BB962C8B-B14F-4D97-AF65-F5344CB8AC3E}">
        <p14:creationId xmlns:p14="http://schemas.microsoft.com/office/powerpoint/2010/main" val="9669852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Five times it says, “Yet you have not returned to me”</a:t>
            </a:r>
          </a:p>
          <a:p>
            <a:endParaRPr lang="en-US" dirty="0"/>
          </a:p>
          <a:p>
            <a:r>
              <a:rPr lang="en-US" dirty="0"/>
              <a:t>Famine 6</a:t>
            </a:r>
          </a:p>
          <a:p>
            <a:r>
              <a:rPr lang="en-US" dirty="0"/>
              <a:t>Drought 7-8</a:t>
            </a:r>
          </a:p>
          <a:p>
            <a:r>
              <a:rPr lang="en-US" dirty="0"/>
              <a:t>Destruction 9</a:t>
            </a:r>
          </a:p>
          <a:p>
            <a:r>
              <a:rPr lang="en-US" dirty="0"/>
              <a:t>Sickness 10</a:t>
            </a:r>
          </a:p>
          <a:p>
            <a:r>
              <a:rPr lang="en-US" dirty="0"/>
              <a:t>Defeat 10b</a:t>
            </a:r>
          </a:p>
          <a:p>
            <a:r>
              <a:rPr lang="en-US" dirty="0"/>
              <a:t>Catastrophe 11</a:t>
            </a:r>
          </a:p>
          <a:p>
            <a:r>
              <a:rPr lang="en-US" dirty="0"/>
              <a:t>Ultimately 12-13</a:t>
            </a:r>
          </a:p>
          <a:p>
            <a:endParaRPr lang="en-US" dirty="0"/>
          </a:p>
        </p:txBody>
      </p:sp>
      <p:sp>
        <p:nvSpPr>
          <p:cNvPr id="4" name="Slide Number Placeholder 3"/>
          <p:cNvSpPr>
            <a:spLocks noGrp="1"/>
          </p:cNvSpPr>
          <p:nvPr>
            <p:ph type="sldNum" sz="quarter" idx="5"/>
          </p:nvPr>
        </p:nvSpPr>
        <p:spPr/>
        <p:txBody>
          <a:bodyPr/>
          <a:lstStyle/>
          <a:p>
            <a:fld id="{09FB140B-652A-4DF8-A029-CB3F04636834}" type="slidenum">
              <a:rPr lang="en-US" smtClean="0"/>
              <a:t>44</a:t>
            </a:fld>
            <a:endParaRPr lang="en-US"/>
          </a:p>
        </p:txBody>
      </p:sp>
    </p:spTree>
    <p:extLst>
      <p:ext uri="{BB962C8B-B14F-4D97-AF65-F5344CB8AC3E}">
        <p14:creationId xmlns:p14="http://schemas.microsoft.com/office/powerpoint/2010/main" val="22064880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Five times it says, “Yet you have not returned to me”</a:t>
            </a:r>
          </a:p>
          <a:p>
            <a:endParaRPr lang="en-US" dirty="0"/>
          </a:p>
          <a:p>
            <a:r>
              <a:rPr lang="en-US" dirty="0"/>
              <a:t>Famine 6</a:t>
            </a:r>
          </a:p>
          <a:p>
            <a:r>
              <a:rPr lang="en-US" dirty="0"/>
              <a:t>Drought 7-8</a:t>
            </a:r>
          </a:p>
          <a:p>
            <a:r>
              <a:rPr lang="en-US" dirty="0"/>
              <a:t>Destruction 9</a:t>
            </a:r>
          </a:p>
          <a:p>
            <a:r>
              <a:rPr lang="en-US" dirty="0"/>
              <a:t>Sickness 10</a:t>
            </a:r>
          </a:p>
          <a:p>
            <a:r>
              <a:rPr lang="en-US" dirty="0"/>
              <a:t>Defeat 10b</a:t>
            </a:r>
          </a:p>
          <a:p>
            <a:r>
              <a:rPr lang="en-US" dirty="0"/>
              <a:t>Catastrophe 11</a:t>
            </a:r>
          </a:p>
          <a:p>
            <a:r>
              <a:rPr lang="en-US" dirty="0"/>
              <a:t>Ultimately 12-13</a:t>
            </a:r>
          </a:p>
          <a:p>
            <a:endParaRPr lang="en-US" dirty="0"/>
          </a:p>
        </p:txBody>
      </p:sp>
      <p:sp>
        <p:nvSpPr>
          <p:cNvPr id="4" name="Slide Number Placeholder 3"/>
          <p:cNvSpPr>
            <a:spLocks noGrp="1"/>
          </p:cNvSpPr>
          <p:nvPr>
            <p:ph type="sldNum" sz="quarter" idx="5"/>
          </p:nvPr>
        </p:nvSpPr>
        <p:spPr/>
        <p:txBody>
          <a:bodyPr/>
          <a:lstStyle/>
          <a:p>
            <a:fld id="{09FB140B-652A-4DF8-A029-CB3F04636834}" type="slidenum">
              <a:rPr lang="en-US" smtClean="0"/>
              <a:t>45</a:t>
            </a:fld>
            <a:endParaRPr lang="en-US"/>
          </a:p>
        </p:txBody>
      </p:sp>
    </p:spTree>
    <p:extLst>
      <p:ext uri="{BB962C8B-B14F-4D97-AF65-F5344CB8AC3E}">
        <p14:creationId xmlns:p14="http://schemas.microsoft.com/office/powerpoint/2010/main" val="23969701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www.heirsofthefather.com/wp-content/uploads/2019/07/jesus-kingdom-767x383@2x-814x406@2x.jpg</a:t>
            </a:r>
          </a:p>
        </p:txBody>
      </p:sp>
      <p:sp>
        <p:nvSpPr>
          <p:cNvPr id="4" name="Slide Number Placeholder 3"/>
          <p:cNvSpPr>
            <a:spLocks noGrp="1"/>
          </p:cNvSpPr>
          <p:nvPr>
            <p:ph type="sldNum" sz="quarter" idx="5"/>
          </p:nvPr>
        </p:nvSpPr>
        <p:spPr/>
        <p:txBody>
          <a:bodyPr/>
          <a:lstStyle/>
          <a:p>
            <a:fld id="{09FB140B-652A-4DF8-A029-CB3F04636834}" type="slidenum">
              <a:rPr lang="en-US" smtClean="0"/>
              <a:t>46</a:t>
            </a:fld>
            <a:endParaRPr lang="en-US"/>
          </a:p>
        </p:txBody>
      </p:sp>
    </p:spTree>
    <p:extLst>
      <p:ext uri="{BB962C8B-B14F-4D97-AF65-F5344CB8AC3E}">
        <p14:creationId xmlns:p14="http://schemas.microsoft.com/office/powerpoint/2010/main" val="403455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Five times it says, “Yet you have not returned to me”</a:t>
            </a:r>
          </a:p>
          <a:p>
            <a:endParaRPr lang="en-US" dirty="0"/>
          </a:p>
          <a:p>
            <a:r>
              <a:rPr lang="en-US" dirty="0"/>
              <a:t>Famine 6</a:t>
            </a:r>
          </a:p>
          <a:p>
            <a:r>
              <a:rPr lang="en-US" dirty="0"/>
              <a:t>Drought 7-8</a:t>
            </a:r>
          </a:p>
          <a:p>
            <a:r>
              <a:rPr lang="en-US" dirty="0"/>
              <a:t>Destruction 9</a:t>
            </a:r>
          </a:p>
          <a:p>
            <a:r>
              <a:rPr lang="en-US" dirty="0"/>
              <a:t>Sickness 10</a:t>
            </a:r>
          </a:p>
          <a:p>
            <a:r>
              <a:rPr lang="en-US" dirty="0"/>
              <a:t>Defeat 10b</a:t>
            </a:r>
          </a:p>
          <a:p>
            <a:r>
              <a:rPr lang="en-US" dirty="0"/>
              <a:t>Catastrophe 11</a:t>
            </a:r>
          </a:p>
          <a:p>
            <a:r>
              <a:rPr lang="en-US" dirty="0"/>
              <a:t>Ultimately 12-13</a:t>
            </a:r>
          </a:p>
          <a:p>
            <a:endParaRPr lang="en-US" dirty="0"/>
          </a:p>
        </p:txBody>
      </p:sp>
      <p:sp>
        <p:nvSpPr>
          <p:cNvPr id="4" name="Slide Number Placeholder 3"/>
          <p:cNvSpPr>
            <a:spLocks noGrp="1"/>
          </p:cNvSpPr>
          <p:nvPr>
            <p:ph type="sldNum" sz="quarter" idx="5"/>
          </p:nvPr>
        </p:nvSpPr>
        <p:spPr/>
        <p:txBody>
          <a:bodyPr/>
          <a:lstStyle/>
          <a:p>
            <a:fld id="{09FB140B-652A-4DF8-A029-CB3F04636834}" type="slidenum">
              <a:rPr lang="en-US" smtClean="0"/>
              <a:t>47</a:t>
            </a:fld>
            <a:endParaRPr lang="en-US"/>
          </a:p>
        </p:txBody>
      </p:sp>
    </p:spTree>
    <p:extLst>
      <p:ext uri="{BB962C8B-B14F-4D97-AF65-F5344CB8AC3E}">
        <p14:creationId xmlns:p14="http://schemas.microsoft.com/office/powerpoint/2010/main" val="13047706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of Joseph </a:t>
            </a:r>
          </a:p>
        </p:txBody>
      </p:sp>
      <p:sp>
        <p:nvSpPr>
          <p:cNvPr id="4" name="Slide Number Placeholder 3"/>
          <p:cNvSpPr>
            <a:spLocks noGrp="1"/>
          </p:cNvSpPr>
          <p:nvPr>
            <p:ph type="sldNum" sz="quarter" idx="5"/>
          </p:nvPr>
        </p:nvSpPr>
        <p:spPr/>
        <p:txBody>
          <a:bodyPr/>
          <a:lstStyle/>
          <a:p>
            <a:fld id="{09FB140B-652A-4DF8-A029-CB3F04636834}" type="slidenum">
              <a:rPr lang="en-US" smtClean="0"/>
              <a:t>51</a:t>
            </a:fld>
            <a:endParaRPr lang="en-US"/>
          </a:p>
        </p:txBody>
      </p:sp>
    </p:spTree>
    <p:extLst>
      <p:ext uri="{BB962C8B-B14F-4D97-AF65-F5344CB8AC3E}">
        <p14:creationId xmlns:p14="http://schemas.microsoft.com/office/powerpoint/2010/main" val="8169210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pixabay.com/photos/woman-face-rays-brain-knowledge-4388764/</a:t>
            </a:r>
          </a:p>
        </p:txBody>
      </p:sp>
      <p:sp>
        <p:nvSpPr>
          <p:cNvPr id="4" name="Slide Number Placeholder 3"/>
          <p:cNvSpPr>
            <a:spLocks noGrp="1"/>
          </p:cNvSpPr>
          <p:nvPr>
            <p:ph type="sldNum" sz="quarter" idx="5"/>
          </p:nvPr>
        </p:nvSpPr>
        <p:spPr/>
        <p:txBody>
          <a:bodyPr/>
          <a:lstStyle/>
          <a:p>
            <a:fld id="{09FB140B-652A-4DF8-A029-CB3F04636834}" type="slidenum">
              <a:rPr lang="en-US" smtClean="0"/>
              <a:t>54</a:t>
            </a:fld>
            <a:endParaRPr lang="en-US"/>
          </a:p>
        </p:txBody>
      </p:sp>
    </p:spTree>
    <p:extLst>
      <p:ext uri="{BB962C8B-B14F-4D97-AF65-F5344CB8AC3E}">
        <p14:creationId xmlns:p14="http://schemas.microsoft.com/office/powerpoint/2010/main" val="623752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pexels.com/photo/photo-of-woman-in-blue-spaghetti-strap-top-sleeping-on-a-blue-hammock-3771095/</a:t>
            </a:r>
          </a:p>
        </p:txBody>
      </p:sp>
      <p:sp>
        <p:nvSpPr>
          <p:cNvPr id="4" name="Slide Number Placeholder 3"/>
          <p:cNvSpPr>
            <a:spLocks noGrp="1"/>
          </p:cNvSpPr>
          <p:nvPr>
            <p:ph type="sldNum" sz="quarter" idx="5"/>
          </p:nvPr>
        </p:nvSpPr>
        <p:spPr/>
        <p:txBody>
          <a:bodyPr/>
          <a:lstStyle/>
          <a:p>
            <a:fld id="{09FB140B-652A-4DF8-A029-CB3F04636834}" type="slidenum">
              <a:rPr lang="en-US" smtClean="0"/>
              <a:t>7</a:t>
            </a:fld>
            <a:endParaRPr lang="en-US"/>
          </a:p>
        </p:txBody>
      </p:sp>
    </p:spTree>
    <p:extLst>
      <p:ext uri="{BB962C8B-B14F-4D97-AF65-F5344CB8AC3E}">
        <p14:creationId xmlns:p14="http://schemas.microsoft.com/office/powerpoint/2010/main" val="1957076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freepngimg.com/</a:t>
            </a:r>
            <a:r>
              <a:rPr lang="en-US" dirty="0" err="1"/>
              <a:t>png</a:t>
            </a:r>
            <a:r>
              <a:rPr lang="en-US" dirty="0"/>
              <a:t>/49411-angry-person-free-clipart-hq</a:t>
            </a:r>
          </a:p>
        </p:txBody>
      </p:sp>
      <p:sp>
        <p:nvSpPr>
          <p:cNvPr id="4" name="Slide Number Placeholder 3"/>
          <p:cNvSpPr>
            <a:spLocks noGrp="1"/>
          </p:cNvSpPr>
          <p:nvPr>
            <p:ph type="sldNum" sz="quarter" idx="5"/>
          </p:nvPr>
        </p:nvSpPr>
        <p:spPr/>
        <p:txBody>
          <a:bodyPr/>
          <a:lstStyle/>
          <a:p>
            <a:fld id="{09FB140B-652A-4DF8-A029-CB3F04636834}" type="slidenum">
              <a:rPr lang="en-US" smtClean="0"/>
              <a:t>8</a:t>
            </a:fld>
            <a:endParaRPr lang="en-US"/>
          </a:p>
        </p:txBody>
      </p:sp>
    </p:spTree>
    <p:extLst>
      <p:ext uri="{BB962C8B-B14F-4D97-AF65-F5344CB8AC3E}">
        <p14:creationId xmlns:p14="http://schemas.microsoft.com/office/powerpoint/2010/main" val="1542644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www.flickr.com/photos/javmorcas/8353385370</a:t>
            </a:r>
          </a:p>
        </p:txBody>
      </p:sp>
      <p:sp>
        <p:nvSpPr>
          <p:cNvPr id="4" name="Slide Number Placeholder 3"/>
          <p:cNvSpPr>
            <a:spLocks noGrp="1"/>
          </p:cNvSpPr>
          <p:nvPr>
            <p:ph type="sldNum" sz="quarter" idx="5"/>
          </p:nvPr>
        </p:nvSpPr>
        <p:spPr/>
        <p:txBody>
          <a:bodyPr/>
          <a:lstStyle/>
          <a:p>
            <a:fld id="{09FB140B-652A-4DF8-A029-CB3F04636834}" type="slidenum">
              <a:rPr lang="en-US" smtClean="0"/>
              <a:t>9</a:t>
            </a:fld>
            <a:endParaRPr lang="en-US"/>
          </a:p>
        </p:txBody>
      </p:sp>
    </p:spTree>
    <p:extLst>
      <p:ext uri="{BB962C8B-B14F-4D97-AF65-F5344CB8AC3E}">
        <p14:creationId xmlns:p14="http://schemas.microsoft.com/office/powerpoint/2010/main" val="1550391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pexels.com/photo/photo-of-woman-in-blue-spaghetti-strap-top-sleeping-on-a-blue-hammock-3771095/</a:t>
            </a:r>
          </a:p>
        </p:txBody>
      </p:sp>
      <p:sp>
        <p:nvSpPr>
          <p:cNvPr id="4" name="Slide Number Placeholder 3"/>
          <p:cNvSpPr>
            <a:spLocks noGrp="1"/>
          </p:cNvSpPr>
          <p:nvPr>
            <p:ph type="sldNum" sz="quarter" idx="5"/>
          </p:nvPr>
        </p:nvSpPr>
        <p:spPr/>
        <p:txBody>
          <a:bodyPr/>
          <a:lstStyle/>
          <a:p>
            <a:fld id="{09FB140B-652A-4DF8-A029-CB3F04636834}" type="slidenum">
              <a:rPr lang="en-US" smtClean="0"/>
              <a:t>10</a:t>
            </a:fld>
            <a:endParaRPr lang="en-US"/>
          </a:p>
        </p:txBody>
      </p:sp>
    </p:spTree>
    <p:extLst>
      <p:ext uri="{BB962C8B-B14F-4D97-AF65-F5344CB8AC3E}">
        <p14:creationId xmlns:p14="http://schemas.microsoft.com/office/powerpoint/2010/main" val="3322110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flickr.com/photos/</a:t>
            </a:r>
            <a:r>
              <a:rPr lang="en-US" dirty="0" err="1"/>
              <a:t>basetree</a:t>
            </a:r>
            <a:r>
              <a:rPr lang="en-US" dirty="0"/>
              <a:t>/7579346960</a:t>
            </a:r>
          </a:p>
        </p:txBody>
      </p:sp>
      <p:sp>
        <p:nvSpPr>
          <p:cNvPr id="4" name="Slide Number Placeholder 3"/>
          <p:cNvSpPr>
            <a:spLocks noGrp="1"/>
          </p:cNvSpPr>
          <p:nvPr>
            <p:ph type="sldNum" sz="quarter" idx="5"/>
          </p:nvPr>
        </p:nvSpPr>
        <p:spPr/>
        <p:txBody>
          <a:bodyPr/>
          <a:lstStyle/>
          <a:p>
            <a:fld id="{09FB140B-652A-4DF8-A029-CB3F04636834}" type="slidenum">
              <a:rPr lang="en-US" smtClean="0"/>
              <a:t>11</a:t>
            </a:fld>
            <a:endParaRPr lang="en-US"/>
          </a:p>
        </p:txBody>
      </p:sp>
    </p:spTree>
    <p:extLst>
      <p:ext uri="{BB962C8B-B14F-4D97-AF65-F5344CB8AC3E}">
        <p14:creationId xmlns:p14="http://schemas.microsoft.com/office/powerpoint/2010/main" val="764895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2B3B-B8DA-474C-8D65-829A666093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DCCFAA-A7E6-4E61-8D25-A6777091A0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BF6A32-0139-4D01-83CF-A56F1089FE5F}"/>
              </a:ext>
            </a:extLst>
          </p:cNvPr>
          <p:cNvSpPr>
            <a:spLocks noGrp="1"/>
          </p:cNvSpPr>
          <p:nvPr>
            <p:ph type="dt" sz="half" idx="10"/>
          </p:nvPr>
        </p:nvSpPr>
        <p:spPr/>
        <p:txBody>
          <a:bodyPr/>
          <a:lstStyle/>
          <a:p>
            <a:fld id="{AFE660D9-F919-4413-98E0-CEF0CF4B4519}" type="datetimeFigureOut">
              <a:rPr lang="en-US" smtClean="0"/>
              <a:t>6/4/2021</a:t>
            </a:fld>
            <a:endParaRPr lang="en-US"/>
          </a:p>
        </p:txBody>
      </p:sp>
      <p:sp>
        <p:nvSpPr>
          <p:cNvPr id="5" name="Footer Placeholder 4">
            <a:extLst>
              <a:ext uri="{FF2B5EF4-FFF2-40B4-BE49-F238E27FC236}">
                <a16:creationId xmlns:a16="http://schemas.microsoft.com/office/drawing/2014/main" id="{EFCBC330-3EC0-4B6E-A877-53155FE313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920743-C833-48CC-A1CB-EB64CB84E58D}"/>
              </a:ext>
            </a:extLst>
          </p:cNvPr>
          <p:cNvSpPr>
            <a:spLocks noGrp="1"/>
          </p:cNvSpPr>
          <p:nvPr>
            <p:ph type="sldNum" sz="quarter" idx="12"/>
          </p:nvPr>
        </p:nvSpPr>
        <p:spPr/>
        <p:txBody>
          <a:bodyPr/>
          <a:lstStyle/>
          <a:p>
            <a:fld id="{CD34D37B-9BBE-4540-BE77-88E83931821C}" type="slidenum">
              <a:rPr lang="en-US" smtClean="0"/>
              <a:t>‹#›</a:t>
            </a:fld>
            <a:endParaRPr lang="en-US"/>
          </a:p>
        </p:txBody>
      </p:sp>
    </p:spTree>
    <p:extLst>
      <p:ext uri="{BB962C8B-B14F-4D97-AF65-F5344CB8AC3E}">
        <p14:creationId xmlns:p14="http://schemas.microsoft.com/office/powerpoint/2010/main" val="10213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E9733-DBF7-42C4-98EA-7EF1F63E1C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9CAF78-36D8-48BC-8C76-E3D55030FF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ACA50E-3C07-4B59-B5B0-5F660BDC5A4D}"/>
              </a:ext>
            </a:extLst>
          </p:cNvPr>
          <p:cNvSpPr>
            <a:spLocks noGrp="1"/>
          </p:cNvSpPr>
          <p:nvPr>
            <p:ph type="dt" sz="half" idx="10"/>
          </p:nvPr>
        </p:nvSpPr>
        <p:spPr/>
        <p:txBody>
          <a:bodyPr/>
          <a:lstStyle/>
          <a:p>
            <a:fld id="{AFE660D9-F919-4413-98E0-CEF0CF4B4519}" type="datetimeFigureOut">
              <a:rPr lang="en-US" smtClean="0"/>
              <a:t>6/4/2021</a:t>
            </a:fld>
            <a:endParaRPr lang="en-US"/>
          </a:p>
        </p:txBody>
      </p:sp>
      <p:sp>
        <p:nvSpPr>
          <p:cNvPr id="5" name="Footer Placeholder 4">
            <a:extLst>
              <a:ext uri="{FF2B5EF4-FFF2-40B4-BE49-F238E27FC236}">
                <a16:creationId xmlns:a16="http://schemas.microsoft.com/office/drawing/2014/main" id="{B02D2B32-0260-49BA-9749-0EF08B31E5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DD317C-C05F-476F-9A86-774F9E182BFF}"/>
              </a:ext>
            </a:extLst>
          </p:cNvPr>
          <p:cNvSpPr>
            <a:spLocks noGrp="1"/>
          </p:cNvSpPr>
          <p:nvPr>
            <p:ph type="sldNum" sz="quarter" idx="12"/>
          </p:nvPr>
        </p:nvSpPr>
        <p:spPr/>
        <p:txBody>
          <a:bodyPr/>
          <a:lstStyle/>
          <a:p>
            <a:fld id="{CD34D37B-9BBE-4540-BE77-88E83931821C}" type="slidenum">
              <a:rPr lang="en-US" smtClean="0"/>
              <a:t>‹#›</a:t>
            </a:fld>
            <a:endParaRPr lang="en-US"/>
          </a:p>
        </p:txBody>
      </p:sp>
    </p:spTree>
    <p:extLst>
      <p:ext uri="{BB962C8B-B14F-4D97-AF65-F5344CB8AC3E}">
        <p14:creationId xmlns:p14="http://schemas.microsoft.com/office/powerpoint/2010/main" val="4183806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0756EB-EF98-4E18-8384-F708491D04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E3329D-4CC3-41DD-9F26-3CA5520D0E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DA4181-9EDC-4405-A4A2-EA17481C9413}"/>
              </a:ext>
            </a:extLst>
          </p:cNvPr>
          <p:cNvSpPr>
            <a:spLocks noGrp="1"/>
          </p:cNvSpPr>
          <p:nvPr>
            <p:ph type="dt" sz="half" idx="10"/>
          </p:nvPr>
        </p:nvSpPr>
        <p:spPr/>
        <p:txBody>
          <a:bodyPr/>
          <a:lstStyle/>
          <a:p>
            <a:fld id="{AFE660D9-F919-4413-98E0-CEF0CF4B4519}" type="datetimeFigureOut">
              <a:rPr lang="en-US" smtClean="0"/>
              <a:t>6/4/2021</a:t>
            </a:fld>
            <a:endParaRPr lang="en-US"/>
          </a:p>
        </p:txBody>
      </p:sp>
      <p:sp>
        <p:nvSpPr>
          <p:cNvPr id="5" name="Footer Placeholder 4">
            <a:extLst>
              <a:ext uri="{FF2B5EF4-FFF2-40B4-BE49-F238E27FC236}">
                <a16:creationId xmlns:a16="http://schemas.microsoft.com/office/drawing/2014/main" id="{911B5794-01E2-447F-A178-42C83041E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BE3AAE-7A55-4C95-B6E0-9F3B1F0B4538}"/>
              </a:ext>
            </a:extLst>
          </p:cNvPr>
          <p:cNvSpPr>
            <a:spLocks noGrp="1"/>
          </p:cNvSpPr>
          <p:nvPr>
            <p:ph type="sldNum" sz="quarter" idx="12"/>
          </p:nvPr>
        </p:nvSpPr>
        <p:spPr/>
        <p:txBody>
          <a:bodyPr/>
          <a:lstStyle/>
          <a:p>
            <a:fld id="{CD34D37B-9BBE-4540-BE77-88E83931821C}" type="slidenum">
              <a:rPr lang="en-US" smtClean="0"/>
              <a:t>‹#›</a:t>
            </a:fld>
            <a:endParaRPr lang="en-US"/>
          </a:p>
        </p:txBody>
      </p:sp>
    </p:spTree>
    <p:extLst>
      <p:ext uri="{BB962C8B-B14F-4D97-AF65-F5344CB8AC3E}">
        <p14:creationId xmlns:p14="http://schemas.microsoft.com/office/powerpoint/2010/main" val="2083629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F0B85C-12D2-46FD-BA51-D178503FE348}"/>
              </a:ext>
            </a:extLst>
          </p:cNvPr>
          <p:cNvSpPr/>
          <p:nvPr userDrawn="1"/>
        </p:nvSpPr>
        <p:spPr>
          <a:xfrm>
            <a:off x="0" y="0"/>
            <a:ext cx="12192000" cy="6858000"/>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20046D-D4B7-4049-A68A-52569424D7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813EEC-F009-409D-97D2-CBAA14F2C3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9C108C-F150-4EF2-8239-53DE49CDD785}"/>
              </a:ext>
            </a:extLst>
          </p:cNvPr>
          <p:cNvSpPr>
            <a:spLocks noGrp="1"/>
          </p:cNvSpPr>
          <p:nvPr>
            <p:ph type="dt" sz="half" idx="10"/>
          </p:nvPr>
        </p:nvSpPr>
        <p:spPr/>
        <p:txBody>
          <a:bodyPr/>
          <a:lstStyle/>
          <a:p>
            <a:fld id="{AFE660D9-F919-4413-98E0-CEF0CF4B4519}" type="datetimeFigureOut">
              <a:rPr lang="en-US" smtClean="0"/>
              <a:t>6/4/2021</a:t>
            </a:fld>
            <a:endParaRPr lang="en-US"/>
          </a:p>
        </p:txBody>
      </p:sp>
      <p:sp>
        <p:nvSpPr>
          <p:cNvPr id="5" name="Footer Placeholder 4">
            <a:extLst>
              <a:ext uri="{FF2B5EF4-FFF2-40B4-BE49-F238E27FC236}">
                <a16:creationId xmlns:a16="http://schemas.microsoft.com/office/drawing/2014/main" id="{1BFDBAF7-81E6-4615-865A-849BC569E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7701E2-4F3E-499C-BCB8-227641108E82}"/>
              </a:ext>
            </a:extLst>
          </p:cNvPr>
          <p:cNvSpPr>
            <a:spLocks noGrp="1"/>
          </p:cNvSpPr>
          <p:nvPr>
            <p:ph type="sldNum" sz="quarter" idx="12"/>
          </p:nvPr>
        </p:nvSpPr>
        <p:spPr/>
        <p:txBody>
          <a:bodyPr/>
          <a:lstStyle/>
          <a:p>
            <a:fld id="{CD34D37B-9BBE-4540-BE77-88E83931821C}" type="slidenum">
              <a:rPr lang="en-US" smtClean="0"/>
              <a:t>‹#›</a:t>
            </a:fld>
            <a:endParaRPr lang="en-US"/>
          </a:p>
        </p:txBody>
      </p:sp>
    </p:spTree>
    <p:extLst>
      <p:ext uri="{BB962C8B-B14F-4D97-AF65-F5344CB8AC3E}">
        <p14:creationId xmlns:p14="http://schemas.microsoft.com/office/powerpoint/2010/main" val="1548068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4E449-5602-4C1E-9E30-D3A00A356D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8A50D9-94B1-429C-B276-A4CE5CE796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A4B005-2CE1-4D21-AB7F-C45B3BE99C61}"/>
              </a:ext>
            </a:extLst>
          </p:cNvPr>
          <p:cNvSpPr>
            <a:spLocks noGrp="1"/>
          </p:cNvSpPr>
          <p:nvPr>
            <p:ph type="dt" sz="half" idx="10"/>
          </p:nvPr>
        </p:nvSpPr>
        <p:spPr/>
        <p:txBody>
          <a:bodyPr/>
          <a:lstStyle/>
          <a:p>
            <a:fld id="{AFE660D9-F919-4413-98E0-CEF0CF4B4519}" type="datetimeFigureOut">
              <a:rPr lang="en-US" smtClean="0"/>
              <a:t>6/4/2021</a:t>
            </a:fld>
            <a:endParaRPr lang="en-US"/>
          </a:p>
        </p:txBody>
      </p:sp>
      <p:sp>
        <p:nvSpPr>
          <p:cNvPr id="5" name="Footer Placeholder 4">
            <a:extLst>
              <a:ext uri="{FF2B5EF4-FFF2-40B4-BE49-F238E27FC236}">
                <a16:creationId xmlns:a16="http://schemas.microsoft.com/office/drawing/2014/main" id="{9E5CC567-1747-4CB0-A9CC-53B5AD5652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A1167B-2A5E-480E-AFF9-8C308271E703}"/>
              </a:ext>
            </a:extLst>
          </p:cNvPr>
          <p:cNvSpPr>
            <a:spLocks noGrp="1"/>
          </p:cNvSpPr>
          <p:nvPr>
            <p:ph type="sldNum" sz="quarter" idx="12"/>
          </p:nvPr>
        </p:nvSpPr>
        <p:spPr/>
        <p:txBody>
          <a:bodyPr/>
          <a:lstStyle/>
          <a:p>
            <a:fld id="{CD34D37B-9BBE-4540-BE77-88E83931821C}" type="slidenum">
              <a:rPr lang="en-US" smtClean="0"/>
              <a:t>‹#›</a:t>
            </a:fld>
            <a:endParaRPr lang="en-US"/>
          </a:p>
        </p:txBody>
      </p:sp>
    </p:spTree>
    <p:extLst>
      <p:ext uri="{BB962C8B-B14F-4D97-AF65-F5344CB8AC3E}">
        <p14:creationId xmlns:p14="http://schemas.microsoft.com/office/powerpoint/2010/main" val="4271275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A86FE-EC84-4324-8D2E-8728BE9D78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F91951-6070-4FAC-A81D-4C6AFDD3B7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D9BC17-778B-4D08-8FE5-EFFDDDCB0F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35C94D-7D10-445A-8149-7F733BC2DB44}"/>
              </a:ext>
            </a:extLst>
          </p:cNvPr>
          <p:cNvSpPr>
            <a:spLocks noGrp="1"/>
          </p:cNvSpPr>
          <p:nvPr>
            <p:ph type="dt" sz="half" idx="10"/>
          </p:nvPr>
        </p:nvSpPr>
        <p:spPr/>
        <p:txBody>
          <a:bodyPr/>
          <a:lstStyle/>
          <a:p>
            <a:fld id="{AFE660D9-F919-4413-98E0-CEF0CF4B4519}" type="datetimeFigureOut">
              <a:rPr lang="en-US" smtClean="0"/>
              <a:t>6/4/2021</a:t>
            </a:fld>
            <a:endParaRPr lang="en-US"/>
          </a:p>
        </p:txBody>
      </p:sp>
      <p:sp>
        <p:nvSpPr>
          <p:cNvPr id="6" name="Footer Placeholder 5">
            <a:extLst>
              <a:ext uri="{FF2B5EF4-FFF2-40B4-BE49-F238E27FC236}">
                <a16:creationId xmlns:a16="http://schemas.microsoft.com/office/drawing/2014/main" id="{C8E77D16-324F-42E7-B77B-FC4E15BE0D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85DF25-373A-46CD-9C69-2736776F6D9D}"/>
              </a:ext>
            </a:extLst>
          </p:cNvPr>
          <p:cNvSpPr>
            <a:spLocks noGrp="1"/>
          </p:cNvSpPr>
          <p:nvPr>
            <p:ph type="sldNum" sz="quarter" idx="12"/>
          </p:nvPr>
        </p:nvSpPr>
        <p:spPr/>
        <p:txBody>
          <a:bodyPr/>
          <a:lstStyle/>
          <a:p>
            <a:fld id="{CD34D37B-9BBE-4540-BE77-88E83931821C}" type="slidenum">
              <a:rPr lang="en-US" smtClean="0"/>
              <a:t>‹#›</a:t>
            </a:fld>
            <a:endParaRPr lang="en-US"/>
          </a:p>
        </p:txBody>
      </p:sp>
    </p:spTree>
    <p:extLst>
      <p:ext uri="{BB962C8B-B14F-4D97-AF65-F5344CB8AC3E}">
        <p14:creationId xmlns:p14="http://schemas.microsoft.com/office/powerpoint/2010/main" val="2833604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E2DAC-3F73-499E-B111-C3861974C1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73F64B-3EB5-48DA-B164-236831DA13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629849-B5B7-4375-BF6F-8A95EC88F4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4F1F91-EDE6-477E-B3B3-F56AAB39E2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FCA2AA-96C5-4A0C-9B69-2470315744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4E6E1D-BFEA-4F8E-A128-11C04BA656E2}"/>
              </a:ext>
            </a:extLst>
          </p:cNvPr>
          <p:cNvSpPr>
            <a:spLocks noGrp="1"/>
          </p:cNvSpPr>
          <p:nvPr>
            <p:ph type="dt" sz="half" idx="10"/>
          </p:nvPr>
        </p:nvSpPr>
        <p:spPr/>
        <p:txBody>
          <a:bodyPr/>
          <a:lstStyle/>
          <a:p>
            <a:fld id="{AFE660D9-F919-4413-98E0-CEF0CF4B4519}" type="datetimeFigureOut">
              <a:rPr lang="en-US" smtClean="0"/>
              <a:t>6/4/2021</a:t>
            </a:fld>
            <a:endParaRPr lang="en-US"/>
          </a:p>
        </p:txBody>
      </p:sp>
      <p:sp>
        <p:nvSpPr>
          <p:cNvPr id="8" name="Footer Placeholder 7">
            <a:extLst>
              <a:ext uri="{FF2B5EF4-FFF2-40B4-BE49-F238E27FC236}">
                <a16:creationId xmlns:a16="http://schemas.microsoft.com/office/drawing/2014/main" id="{AD2F07B0-0661-41AA-9AAB-4DD1D57DD0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A8F3BA-EABC-4526-86DE-9E6AEA13D2C8}"/>
              </a:ext>
            </a:extLst>
          </p:cNvPr>
          <p:cNvSpPr>
            <a:spLocks noGrp="1"/>
          </p:cNvSpPr>
          <p:nvPr>
            <p:ph type="sldNum" sz="quarter" idx="12"/>
          </p:nvPr>
        </p:nvSpPr>
        <p:spPr/>
        <p:txBody>
          <a:bodyPr/>
          <a:lstStyle/>
          <a:p>
            <a:fld id="{CD34D37B-9BBE-4540-BE77-88E83931821C}" type="slidenum">
              <a:rPr lang="en-US" smtClean="0"/>
              <a:t>‹#›</a:t>
            </a:fld>
            <a:endParaRPr lang="en-US"/>
          </a:p>
        </p:txBody>
      </p:sp>
    </p:spTree>
    <p:extLst>
      <p:ext uri="{BB962C8B-B14F-4D97-AF65-F5344CB8AC3E}">
        <p14:creationId xmlns:p14="http://schemas.microsoft.com/office/powerpoint/2010/main" val="3105721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B0DD-10FB-4C7A-9F83-DCAD8F6187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644D13-F2EA-4C73-B473-859A6C553182}"/>
              </a:ext>
            </a:extLst>
          </p:cNvPr>
          <p:cNvSpPr>
            <a:spLocks noGrp="1"/>
          </p:cNvSpPr>
          <p:nvPr>
            <p:ph type="dt" sz="half" idx="10"/>
          </p:nvPr>
        </p:nvSpPr>
        <p:spPr/>
        <p:txBody>
          <a:bodyPr/>
          <a:lstStyle/>
          <a:p>
            <a:fld id="{AFE660D9-F919-4413-98E0-CEF0CF4B4519}" type="datetimeFigureOut">
              <a:rPr lang="en-US" smtClean="0"/>
              <a:t>6/4/2021</a:t>
            </a:fld>
            <a:endParaRPr lang="en-US"/>
          </a:p>
        </p:txBody>
      </p:sp>
      <p:sp>
        <p:nvSpPr>
          <p:cNvPr id="4" name="Footer Placeholder 3">
            <a:extLst>
              <a:ext uri="{FF2B5EF4-FFF2-40B4-BE49-F238E27FC236}">
                <a16:creationId xmlns:a16="http://schemas.microsoft.com/office/drawing/2014/main" id="{8CD3B5EA-90FE-4832-90F5-FDC453C2AA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A93AA2-25FD-4257-850F-D181CDCDC142}"/>
              </a:ext>
            </a:extLst>
          </p:cNvPr>
          <p:cNvSpPr>
            <a:spLocks noGrp="1"/>
          </p:cNvSpPr>
          <p:nvPr>
            <p:ph type="sldNum" sz="quarter" idx="12"/>
          </p:nvPr>
        </p:nvSpPr>
        <p:spPr/>
        <p:txBody>
          <a:bodyPr/>
          <a:lstStyle/>
          <a:p>
            <a:fld id="{CD34D37B-9BBE-4540-BE77-88E83931821C}" type="slidenum">
              <a:rPr lang="en-US" smtClean="0"/>
              <a:t>‹#›</a:t>
            </a:fld>
            <a:endParaRPr lang="en-US"/>
          </a:p>
        </p:txBody>
      </p:sp>
    </p:spTree>
    <p:extLst>
      <p:ext uri="{BB962C8B-B14F-4D97-AF65-F5344CB8AC3E}">
        <p14:creationId xmlns:p14="http://schemas.microsoft.com/office/powerpoint/2010/main" val="663184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464D14-EE0F-4054-94A6-DE0A8F748E49}"/>
              </a:ext>
            </a:extLst>
          </p:cNvPr>
          <p:cNvSpPr>
            <a:spLocks noGrp="1"/>
          </p:cNvSpPr>
          <p:nvPr>
            <p:ph type="dt" sz="half" idx="10"/>
          </p:nvPr>
        </p:nvSpPr>
        <p:spPr/>
        <p:txBody>
          <a:bodyPr/>
          <a:lstStyle/>
          <a:p>
            <a:fld id="{AFE660D9-F919-4413-98E0-CEF0CF4B4519}" type="datetimeFigureOut">
              <a:rPr lang="en-US" smtClean="0"/>
              <a:t>6/4/2021</a:t>
            </a:fld>
            <a:endParaRPr lang="en-US"/>
          </a:p>
        </p:txBody>
      </p:sp>
      <p:sp>
        <p:nvSpPr>
          <p:cNvPr id="3" name="Footer Placeholder 2">
            <a:extLst>
              <a:ext uri="{FF2B5EF4-FFF2-40B4-BE49-F238E27FC236}">
                <a16:creationId xmlns:a16="http://schemas.microsoft.com/office/drawing/2014/main" id="{7D2C8616-938A-4122-99FB-E5A7A3382A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30D147-35F0-465B-95AD-06D185E5CA84}"/>
              </a:ext>
            </a:extLst>
          </p:cNvPr>
          <p:cNvSpPr>
            <a:spLocks noGrp="1"/>
          </p:cNvSpPr>
          <p:nvPr>
            <p:ph type="sldNum" sz="quarter" idx="12"/>
          </p:nvPr>
        </p:nvSpPr>
        <p:spPr/>
        <p:txBody>
          <a:bodyPr/>
          <a:lstStyle/>
          <a:p>
            <a:fld id="{CD34D37B-9BBE-4540-BE77-88E83931821C}" type="slidenum">
              <a:rPr lang="en-US" smtClean="0"/>
              <a:t>‹#›</a:t>
            </a:fld>
            <a:endParaRPr lang="en-US"/>
          </a:p>
        </p:txBody>
      </p:sp>
    </p:spTree>
    <p:extLst>
      <p:ext uri="{BB962C8B-B14F-4D97-AF65-F5344CB8AC3E}">
        <p14:creationId xmlns:p14="http://schemas.microsoft.com/office/powerpoint/2010/main" val="1058013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EF805-72AE-4DDE-A5C9-6BDDC031B5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9F1FEA-30CE-49B5-A2DB-8D1CF15ACC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86243C-7F37-42E0-8366-25A8F7274F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02D982-0550-4073-A7ED-9DEF43586B09}"/>
              </a:ext>
            </a:extLst>
          </p:cNvPr>
          <p:cNvSpPr>
            <a:spLocks noGrp="1"/>
          </p:cNvSpPr>
          <p:nvPr>
            <p:ph type="dt" sz="half" idx="10"/>
          </p:nvPr>
        </p:nvSpPr>
        <p:spPr/>
        <p:txBody>
          <a:bodyPr/>
          <a:lstStyle/>
          <a:p>
            <a:fld id="{AFE660D9-F919-4413-98E0-CEF0CF4B4519}" type="datetimeFigureOut">
              <a:rPr lang="en-US" smtClean="0"/>
              <a:t>6/4/2021</a:t>
            </a:fld>
            <a:endParaRPr lang="en-US"/>
          </a:p>
        </p:txBody>
      </p:sp>
      <p:sp>
        <p:nvSpPr>
          <p:cNvPr id="6" name="Footer Placeholder 5">
            <a:extLst>
              <a:ext uri="{FF2B5EF4-FFF2-40B4-BE49-F238E27FC236}">
                <a16:creationId xmlns:a16="http://schemas.microsoft.com/office/drawing/2014/main" id="{6D590E84-8F3E-435D-93D1-3E06313847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896E64-A071-4BFB-9701-3622AEBF22F7}"/>
              </a:ext>
            </a:extLst>
          </p:cNvPr>
          <p:cNvSpPr>
            <a:spLocks noGrp="1"/>
          </p:cNvSpPr>
          <p:nvPr>
            <p:ph type="sldNum" sz="quarter" idx="12"/>
          </p:nvPr>
        </p:nvSpPr>
        <p:spPr/>
        <p:txBody>
          <a:bodyPr/>
          <a:lstStyle/>
          <a:p>
            <a:fld id="{CD34D37B-9BBE-4540-BE77-88E83931821C}" type="slidenum">
              <a:rPr lang="en-US" smtClean="0"/>
              <a:t>‹#›</a:t>
            </a:fld>
            <a:endParaRPr lang="en-US"/>
          </a:p>
        </p:txBody>
      </p:sp>
    </p:spTree>
    <p:extLst>
      <p:ext uri="{BB962C8B-B14F-4D97-AF65-F5344CB8AC3E}">
        <p14:creationId xmlns:p14="http://schemas.microsoft.com/office/powerpoint/2010/main" val="2306357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9A5F6-D79C-4FE3-9EA3-3235EE230F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FD9BE8-AA2A-4BFA-B079-B2C41EE8CC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B62776-91E7-4322-97DD-58A328C34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470F83-1189-43A3-A945-3B369C8F5463}"/>
              </a:ext>
            </a:extLst>
          </p:cNvPr>
          <p:cNvSpPr>
            <a:spLocks noGrp="1"/>
          </p:cNvSpPr>
          <p:nvPr>
            <p:ph type="dt" sz="half" idx="10"/>
          </p:nvPr>
        </p:nvSpPr>
        <p:spPr/>
        <p:txBody>
          <a:bodyPr/>
          <a:lstStyle/>
          <a:p>
            <a:fld id="{AFE660D9-F919-4413-98E0-CEF0CF4B4519}" type="datetimeFigureOut">
              <a:rPr lang="en-US" smtClean="0"/>
              <a:t>6/4/2021</a:t>
            </a:fld>
            <a:endParaRPr lang="en-US"/>
          </a:p>
        </p:txBody>
      </p:sp>
      <p:sp>
        <p:nvSpPr>
          <p:cNvPr id="6" name="Footer Placeholder 5">
            <a:extLst>
              <a:ext uri="{FF2B5EF4-FFF2-40B4-BE49-F238E27FC236}">
                <a16:creationId xmlns:a16="http://schemas.microsoft.com/office/drawing/2014/main" id="{AF4BEC36-CDBD-41EA-AE33-F603B80F10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EC4E81-343C-4469-BB44-A1D6F3B9B460}"/>
              </a:ext>
            </a:extLst>
          </p:cNvPr>
          <p:cNvSpPr>
            <a:spLocks noGrp="1"/>
          </p:cNvSpPr>
          <p:nvPr>
            <p:ph type="sldNum" sz="quarter" idx="12"/>
          </p:nvPr>
        </p:nvSpPr>
        <p:spPr/>
        <p:txBody>
          <a:bodyPr/>
          <a:lstStyle/>
          <a:p>
            <a:fld id="{CD34D37B-9BBE-4540-BE77-88E83931821C}" type="slidenum">
              <a:rPr lang="en-US" smtClean="0"/>
              <a:t>‹#›</a:t>
            </a:fld>
            <a:endParaRPr lang="en-US"/>
          </a:p>
        </p:txBody>
      </p:sp>
    </p:spTree>
    <p:extLst>
      <p:ext uri="{BB962C8B-B14F-4D97-AF65-F5344CB8AC3E}">
        <p14:creationId xmlns:p14="http://schemas.microsoft.com/office/powerpoint/2010/main" val="3832624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person, person, wearing, suit&#10;&#10;Description automatically generated">
            <a:extLst>
              <a:ext uri="{FF2B5EF4-FFF2-40B4-BE49-F238E27FC236}">
                <a16:creationId xmlns:a16="http://schemas.microsoft.com/office/drawing/2014/main" id="{8CE48971-19F6-452B-84AC-CAC0D0DB00D7}"/>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7878"/>
          <a:stretch/>
        </p:blipFill>
        <p:spPr>
          <a:xfrm>
            <a:off x="0" y="-2021"/>
            <a:ext cx="12196365" cy="6858001"/>
          </a:xfrm>
          <a:prstGeom prst="rect">
            <a:avLst/>
          </a:prstGeom>
        </p:spPr>
      </p:pic>
      <p:sp>
        <p:nvSpPr>
          <p:cNvPr id="2" name="Title Placeholder 1">
            <a:extLst>
              <a:ext uri="{FF2B5EF4-FFF2-40B4-BE49-F238E27FC236}">
                <a16:creationId xmlns:a16="http://schemas.microsoft.com/office/drawing/2014/main" id="{786AE289-FD7F-481C-B318-7E374ADD8F2B}"/>
              </a:ext>
            </a:extLst>
          </p:cNvPr>
          <p:cNvSpPr>
            <a:spLocks noGrp="1"/>
          </p:cNvSpPr>
          <p:nvPr>
            <p:ph type="title"/>
          </p:nvPr>
        </p:nvSpPr>
        <p:spPr>
          <a:xfrm>
            <a:off x="801189" y="1825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260ABFE-4323-423D-A1DC-ACD7F0C7A849}"/>
              </a:ext>
            </a:extLst>
          </p:cNvPr>
          <p:cNvSpPr>
            <a:spLocks noGrp="1"/>
          </p:cNvSpPr>
          <p:nvPr>
            <p:ph type="body" idx="1"/>
          </p:nvPr>
        </p:nvSpPr>
        <p:spPr>
          <a:xfrm>
            <a:off x="838200" y="1364094"/>
            <a:ext cx="10515600" cy="48128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8A4BA9-1387-44FE-A6CF-4E69B29287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E660D9-F919-4413-98E0-CEF0CF4B4519}" type="datetimeFigureOut">
              <a:rPr lang="en-US" smtClean="0"/>
              <a:t>6/4/2021</a:t>
            </a:fld>
            <a:endParaRPr lang="en-US"/>
          </a:p>
        </p:txBody>
      </p:sp>
      <p:sp>
        <p:nvSpPr>
          <p:cNvPr id="5" name="Footer Placeholder 4">
            <a:extLst>
              <a:ext uri="{FF2B5EF4-FFF2-40B4-BE49-F238E27FC236}">
                <a16:creationId xmlns:a16="http://schemas.microsoft.com/office/drawing/2014/main" id="{C14AFF09-B323-4A98-BA46-604F24C853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B8CAE0-D5A6-4E94-8A21-18177634B2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34D37B-9BBE-4540-BE77-88E83931821C}" type="slidenum">
              <a:rPr lang="en-US" smtClean="0"/>
              <a:t>‹#›</a:t>
            </a:fld>
            <a:endParaRPr lang="en-US"/>
          </a:p>
        </p:txBody>
      </p:sp>
    </p:spTree>
    <p:extLst>
      <p:ext uri="{BB962C8B-B14F-4D97-AF65-F5344CB8AC3E}">
        <p14:creationId xmlns:p14="http://schemas.microsoft.com/office/powerpoint/2010/main" val="3080852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6000" b="1" kern="1200">
          <a:solidFill>
            <a:srgbClr val="FFDBC5"/>
          </a:solidFill>
          <a:effectLst>
            <a:glow rad="127000">
              <a:srgbClr val="1A181B"/>
            </a:glow>
          </a:effectLst>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effectLst>
            <a:glow rad="127000">
              <a:srgbClr val="1A181B"/>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effectLst>
            <a:glow rad="127000">
              <a:srgbClr val="1A181B"/>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effectLst>
            <a:glow rad="127000">
              <a:srgbClr val="1A181B"/>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effectLst>
            <a:glow rad="127000">
              <a:srgbClr val="1A181B"/>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effectLst>
            <a:glow rad="127000">
              <a:srgbClr val="1A181B"/>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5.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21863-784D-4597-94E9-005BD15BBF07}"/>
              </a:ext>
            </a:extLst>
          </p:cNvPr>
          <p:cNvSpPr>
            <a:spLocks noGrp="1"/>
          </p:cNvSpPr>
          <p:nvPr>
            <p:ph type="ctrTitle"/>
          </p:nvPr>
        </p:nvSpPr>
        <p:spPr>
          <a:xfrm>
            <a:off x="637952" y="3806570"/>
            <a:ext cx="11554047" cy="2387600"/>
          </a:xfrm>
        </p:spPr>
        <p:txBody>
          <a:bodyPr>
            <a:normAutofit/>
          </a:bodyPr>
          <a:lstStyle/>
          <a:p>
            <a:pPr algn="l"/>
            <a:r>
              <a:rPr lang="en-US" sz="8800" dirty="0"/>
              <a:t>Avoiding</a:t>
            </a:r>
            <a:br>
              <a:rPr lang="en-US" sz="8800" dirty="0"/>
            </a:br>
            <a:r>
              <a:rPr lang="en-US" sz="8800" dirty="0"/>
              <a:t>Respectable Sins!</a:t>
            </a:r>
          </a:p>
        </p:txBody>
      </p:sp>
      <p:grpSp>
        <p:nvGrpSpPr>
          <p:cNvPr id="3" name="Group 2">
            <a:extLst>
              <a:ext uri="{FF2B5EF4-FFF2-40B4-BE49-F238E27FC236}">
                <a16:creationId xmlns:a16="http://schemas.microsoft.com/office/drawing/2014/main" id="{799A5B07-A6BE-4D38-B733-4EC2CFE1D5F5}"/>
              </a:ext>
            </a:extLst>
          </p:cNvPr>
          <p:cNvGrpSpPr/>
          <p:nvPr/>
        </p:nvGrpSpPr>
        <p:grpSpPr>
          <a:xfrm>
            <a:off x="9437041" y="4840698"/>
            <a:ext cx="2336800" cy="1086830"/>
            <a:chOff x="1109440" y="4807343"/>
            <a:chExt cx="2336800" cy="1086830"/>
          </a:xfrm>
          <a:effectLst>
            <a:glow rad="127000">
              <a:schemeClr val="tx1"/>
            </a:glow>
          </a:effectLst>
        </p:grpSpPr>
        <p:sp>
          <p:nvSpPr>
            <p:cNvPr id="4" name="Oval 3">
              <a:extLst>
                <a:ext uri="{FF2B5EF4-FFF2-40B4-BE49-F238E27FC236}">
                  <a16:creationId xmlns:a16="http://schemas.microsoft.com/office/drawing/2014/main" id="{1C8AABE3-7A94-431E-8750-1BDD873A9346}"/>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13DC74F6-5C00-4D97-85C0-2497046B7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301814991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06F46C-C0B1-4A34-9DD7-6D30AEAAA0BE}"/>
              </a:ext>
            </a:extLst>
          </p:cNvPr>
          <p:cNvSpPr>
            <a:spLocks noGrp="1"/>
          </p:cNvSpPr>
          <p:nvPr>
            <p:ph idx="1"/>
          </p:nvPr>
        </p:nvSpPr>
        <p:spPr/>
        <p:txBody>
          <a:bodyPr>
            <a:noAutofit/>
          </a:bodyPr>
          <a:lstStyle/>
          <a:p>
            <a:pPr marL="742950" indent="-742950">
              <a:buFont typeface="+mj-lt"/>
              <a:buAutoNum type="arabicPeriod"/>
            </a:pPr>
            <a:r>
              <a:rPr lang="en-US" sz="4000" dirty="0"/>
              <a:t>Strong Sexual Craving  =  Lust</a:t>
            </a:r>
          </a:p>
          <a:p>
            <a:pPr marL="742950" indent="-742950">
              <a:buFont typeface="+mj-lt"/>
              <a:buAutoNum type="arabicPeriod"/>
            </a:pPr>
            <a:r>
              <a:rPr lang="en-US" sz="4000" dirty="0"/>
              <a:t>Overeating = Gluttony</a:t>
            </a:r>
          </a:p>
          <a:p>
            <a:pPr marL="742950" indent="-742950">
              <a:buFont typeface="+mj-lt"/>
              <a:buAutoNum type="arabicPeriod"/>
            </a:pPr>
            <a:r>
              <a:rPr lang="en-US" sz="4000" dirty="0"/>
              <a:t>Selfish Desire for Things = Greed</a:t>
            </a:r>
          </a:p>
          <a:p>
            <a:pPr marL="742950" indent="-742950">
              <a:buFont typeface="+mj-lt"/>
              <a:buAutoNum type="arabicPeriod"/>
            </a:pPr>
            <a:r>
              <a:rPr lang="en-US" sz="4000" dirty="0"/>
              <a:t>Laziness = Sloth</a:t>
            </a:r>
          </a:p>
          <a:p>
            <a:pPr marL="742950" indent="-742950">
              <a:buFont typeface="+mj-lt"/>
              <a:buAutoNum type="arabicPeriod"/>
            </a:pPr>
            <a:r>
              <a:rPr lang="en-US" sz="4000" dirty="0"/>
              <a:t>Strong Vengeful Anger = Wrath</a:t>
            </a:r>
          </a:p>
          <a:p>
            <a:pPr marL="742950" indent="-742950">
              <a:buFont typeface="+mj-lt"/>
              <a:buAutoNum type="arabicPeriod"/>
            </a:pPr>
            <a:r>
              <a:rPr lang="en-US" sz="4000" dirty="0"/>
              <a:t>Desire What Others Possess = Envy</a:t>
            </a:r>
          </a:p>
          <a:p>
            <a:pPr marL="742950" indent="-742950">
              <a:buFont typeface="+mj-lt"/>
              <a:buAutoNum type="arabicPeriod"/>
            </a:pPr>
            <a:r>
              <a:rPr lang="en-US" sz="4000" dirty="0"/>
              <a:t>Thinking Highly of Oneself = Pride</a:t>
            </a:r>
          </a:p>
          <a:p>
            <a:endParaRPr lang="en-US" sz="4000" u="sng" dirty="0"/>
          </a:p>
          <a:p>
            <a:endParaRPr lang="en-US" sz="4000" u="sng" dirty="0"/>
          </a:p>
        </p:txBody>
      </p:sp>
      <p:sp>
        <p:nvSpPr>
          <p:cNvPr id="2" name="Title 1">
            <a:extLst>
              <a:ext uri="{FF2B5EF4-FFF2-40B4-BE49-F238E27FC236}">
                <a16:creationId xmlns:a16="http://schemas.microsoft.com/office/drawing/2014/main" id="{9B2537EF-B2EC-433B-86DC-55D12372DEC3}"/>
              </a:ext>
            </a:extLst>
          </p:cNvPr>
          <p:cNvSpPr>
            <a:spLocks noGrp="1"/>
          </p:cNvSpPr>
          <p:nvPr>
            <p:ph type="title"/>
          </p:nvPr>
        </p:nvSpPr>
        <p:spPr/>
        <p:txBody>
          <a:bodyPr/>
          <a:lstStyle/>
          <a:p>
            <a:pPr algn="ctr"/>
            <a:r>
              <a:rPr lang="en-US" dirty="0"/>
              <a:t>Seven Old Respectable Sins: </a:t>
            </a:r>
          </a:p>
        </p:txBody>
      </p:sp>
      <p:pic>
        <p:nvPicPr>
          <p:cNvPr id="7" name="Picture 6" descr="Logo, icon&#10;&#10;Description automatically generated">
            <a:extLst>
              <a:ext uri="{FF2B5EF4-FFF2-40B4-BE49-F238E27FC236}">
                <a16:creationId xmlns:a16="http://schemas.microsoft.com/office/drawing/2014/main" id="{F0669853-55DD-4CD6-BB31-1CE685CCF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2154" y="784911"/>
            <a:ext cx="3116944" cy="5439067"/>
          </a:xfrm>
          <a:prstGeom prst="rect">
            <a:avLst/>
          </a:prstGeom>
        </p:spPr>
      </p:pic>
    </p:spTree>
    <p:extLst>
      <p:ext uri="{BB962C8B-B14F-4D97-AF65-F5344CB8AC3E}">
        <p14:creationId xmlns:p14="http://schemas.microsoft.com/office/powerpoint/2010/main" val="402140668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sign&#10;&#10;Description automatically generated with medium confidence">
            <a:extLst>
              <a:ext uri="{FF2B5EF4-FFF2-40B4-BE49-F238E27FC236}">
                <a16:creationId xmlns:a16="http://schemas.microsoft.com/office/drawing/2014/main" id="{622DE76E-89DA-4484-9273-9C6B0AF7EE37}"/>
              </a:ext>
            </a:extLst>
          </p:cNvPr>
          <p:cNvPicPr>
            <a:picLocks noChangeAspect="1"/>
          </p:cNvPicPr>
          <p:nvPr/>
        </p:nvPicPr>
        <p:blipFill rotWithShape="1">
          <a:blip r:embed="rId3">
            <a:extLst>
              <a:ext uri="{28A0092B-C50C-407E-A947-70E740481C1C}">
                <a14:useLocalDpi xmlns:a14="http://schemas.microsoft.com/office/drawing/2010/main" val="0"/>
              </a:ext>
            </a:extLst>
          </a:blip>
          <a:srcRect r="19026"/>
          <a:stretch/>
        </p:blipFill>
        <p:spPr>
          <a:xfrm>
            <a:off x="4092055" y="191386"/>
            <a:ext cx="8099946" cy="6666614"/>
          </a:xfrm>
          <a:prstGeom prst="rect">
            <a:avLst/>
          </a:prstGeom>
        </p:spPr>
      </p:pic>
      <p:sp>
        <p:nvSpPr>
          <p:cNvPr id="2" name="Title 1">
            <a:extLst>
              <a:ext uri="{FF2B5EF4-FFF2-40B4-BE49-F238E27FC236}">
                <a16:creationId xmlns:a16="http://schemas.microsoft.com/office/drawing/2014/main" id="{9B2537EF-B2EC-433B-86DC-55D12372DEC3}"/>
              </a:ext>
            </a:extLst>
          </p:cNvPr>
          <p:cNvSpPr>
            <a:spLocks noGrp="1"/>
          </p:cNvSpPr>
          <p:nvPr>
            <p:ph type="title"/>
          </p:nvPr>
        </p:nvSpPr>
        <p:spPr/>
        <p:txBody>
          <a:bodyPr/>
          <a:lstStyle/>
          <a:p>
            <a:pPr algn="ctr"/>
            <a:r>
              <a:rPr lang="en-US" dirty="0"/>
              <a:t>Seven Modern Respectable Sins: </a:t>
            </a:r>
          </a:p>
        </p:txBody>
      </p:sp>
      <p:sp>
        <p:nvSpPr>
          <p:cNvPr id="3" name="Content Placeholder 2">
            <a:extLst>
              <a:ext uri="{FF2B5EF4-FFF2-40B4-BE49-F238E27FC236}">
                <a16:creationId xmlns:a16="http://schemas.microsoft.com/office/drawing/2014/main" id="{8F06F46C-C0B1-4A34-9DD7-6D30AEAAA0BE}"/>
              </a:ext>
            </a:extLst>
          </p:cNvPr>
          <p:cNvSpPr>
            <a:spLocks noGrp="1"/>
          </p:cNvSpPr>
          <p:nvPr>
            <p:ph idx="1"/>
          </p:nvPr>
        </p:nvSpPr>
        <p:spPr/>
        <p:txBody>
          <a:bodyPr>
            <a:noAutofit/>
          </a:bodyPr>
          <a:lstStyle/>
          <a:p>
            <a:pPr marL="742950" indent="-742950">
              <a:buFont typeface="+mj-lt"/>
              <a:buAutoNum type="arabicPeriod"/>
            </a:pPr>
            <a:r>
              <a:rPr lang="en-US" sz="4000" dirty="0"/>
              <a:t>Prochoice = Abortion</a:t>
            </a:r>
          </a:p>
        </p:txBody>
      </p:sp>
    </p:spTree>
    <p:extLst>
      <p:ext uri="{BB962C8B-B14F-4D97-AF65-F5344CB8AC3E}">
        <p14:creationId xmlns:p14="http://schemas.microsoft.com/office/powerpoint/2010/main" val="47540174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lying on a bed&#10;&#10;Description automatically generated with medium confidence">
            <a:extLst>
              <a:ext uri="{FF2B5EF4-FFF2-40B4-BE49-F238E27FC236}">
                <a16:creationId xmlns:a16="http://schemas.microsoft.com/office/drawing/2014/main" id="{FED6A563-A0A7-4D2C-B214-B036F96A8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121"/>
            <a:ext cx="12192000" cy="7549117"/>
          </a:xfrm>
          <a:prstGeom prst="rect">
            <a:avLst/>
          </a:prstGeom>
        </p:spPr>
      </p:pic>
      <p:sp>
        <p:nvSpPr>
          <p:cNvPr id="2" name="Title 1">
            <a:extLst>
              <a:ext uri="{FF2B5EF4-FFF2-40B4-BE49-F238E27FC236}">
                <a16:creationId xmlns:a16="http://schemas.microsoft.com/office/drawing/2014/main" id="{9B2537EF-B2EC-433B-86DC-55D12372DEC3}"/>
              </a:ext>
            </a:extLst>
          </p:cNvPr>
          <p:cNvSpPr>
            <a:spLocks noGrp="1"/>
          </p:cNvSpPr>
          <p:nvPr>
            <p:ph type="title"/>
          </p:nvPr>
        </p:nvSpPr>
        <p:spPr/>
        <p:txBody>
          <a:bodyPr/>
          <a:lstStyle/>
          <a:p>
            <a:pPr algn="ctr"/>
            <a:r>
              <a:rPr lang="en-US" dirty="0"/>
              <a:t>Seven Modern Respectable Sins: </a:t>
            </a:r>
          </a:p>
        </p:txBody>
      </p:sp>
      <p:sp>
        <p:nvSpPr>
          <p:cNvPr id="3" name="Content Placeholder 2">
            <a:extLst>
              <a:ext uri="{FF2B5EF4-FFF2-40B4-BE49-F238E27FC236}">
                <a16:creationId xmlns:a16="http://schemas.microsoft.com/office/drawing/2014/main" id="{8F06F46C-C0B1-4A34-9DD7-6D30AEAAA0BE}"/>
              </a:ext>
            </a:extLst>
          </p:cNvPr>
          <p:cNvSpPr>
            <a:spLocks noGrp="1"/>
          </p:cNvSpPr>
          <p:nvPr>
            <p:ph idx="1"/>
          </p:nvPr>
        </p:nvSpPr>
        <p:spPr/>
        <p:txBody>
          <a:bodyPr>
            <a:noAutofit/>
          </a:bodyPr>
          <a:lstStyle/>
          <a:p>
            <a:pPr marL="742950" indent="-742950">
              <a:buFont typeface="+mj-lt"/>
              <a:buAutoNum type="arabicPeriod"/>
            </a:pPr>
            <a:r>
              <a:rPr lang="en-US" sz="4000" dirty="0"/>
              <a:t>Prochoice = Abortion</a:t>
            </a:r>
          </a:p>
          <a:p>
            <a:pPr marL="742950" indent="-742950">
              <a:buFont typeface="+mj-lt"/>
              <a:buAutoNum type="arabicPeriod"/>
            </a:pPr>
            <a:r>
              <a:rPr lang="en-US" sz="4000" dirty="0"/>
              <a:t>Casual Sex = Adultery / Fornication</a:t>
            </a:r>
          </a:p>
          <a:p>
            <a:pPr marL="742950" indent="-742950">
              <a:buFont typeface="+mj-lt"/>
              <a:buAutoNum type="arabicPeriod"/>
            </a:pPr>
            <a:endParaRPr lang="en-US" sz="4000" u="sng" dirty="0"/>
          </a:p>
        </p:txBody>
      </p:sp>
    </p:spTree>
    <p:extLst>
      <p:ext uri="{BB962C8B-B14F-4D97-AF65-F5344CB8AC3E}">
        <p14:creationId xmlns:p14="http://schemas.microsoft.com/office/powerpoint/2010/main" val="383478586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42AB0BA7-D3D6-400A-9BA4-B97944849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327"/>
            <a:ext cx="12192000" cy="6858000"/>
          </a:xfrm>
          <a:prstGeom prst="rect">
            <a:avLst/>
          </a:prstGeom>
        </p:spPr>
      </p:pic>
      <p:sp>
        <p:nvSpPr>
          <p:cNvPr id="2" name="Title 1">
            <a:extLst>
              <a:ext uri="{FF2B5EF4-FFF2-40B4-BE49-F238E27FC236}">
                <a16:creationId xmlns:a16="http://schemas.microsoft.com/office/drawing/2014/main" id="{9B2537EF-B2EC-433B-86DC-55D12372DEC3}"/>
              </a:ext>
            </a:extLst>
          </p:cNvPr>
          <p:cNvSpPr>
            <a:spLocks noGrp="1"/>
          </p:cNvSpPr>
          <p:nvPr>
            <p:ph type="title"/>
          </p:nvPr>
        </p:nvSpPr>
        <p:spPr/>
        <p:txBody>
          <a:bodyPr/>
          <a:lstStyle/>
          <a:p>
            <a:pPr algn="ctr"/>
            <a:r>
              <a:rPr lang="en-US" dirty="0"/>
              <a:t>Seven Modern Respectable Sins: </a:t>
            </a:r>
          </a:p>
        </p:txBody>
      </p:sp>
      <p:sp>
        <p:nvSpPr>
          <p:cNvPr id="3" name="Content Placeholder 2">
            <a:extLst>
              <a:ext uri="{FF2B5EF4-FFF2-40B4-BE49-F238E27FC236}">
                <a16:creationId xmlns:a16="http://schemas.microsoft.com/office/drawing/2014/main" id="{8F06F46C-C0B1-4A34-9DD7-6D30AEAAA0BE}"/>
              </a:ext>
            </a:extLst>
          </p:cNvPr>
          <p:cNvSpPr>
            <a:spLocks noGrp="1"/>
          </p:cNvSpPr>
          <p:nvPr>
            <p:ph idx="1"/>
          </p:nvPr>
        </p:nvSpPr>
        <p:spPr/>
        <p:txBody>
          <a:bodyPr>
            <a:noAutofit/>
          </a:bodyPr>
          <a:lstStyle/>
          <a:p>
            <a:pPr marL="742950" indent="-742950">
              <a:buFont typeface="+mj-lt"/>
              <a:buAutoNum type="arabicPeriod"/>
            </a:pPr>
            <a:r>
              <a:rPr lang="en-US" sz="4000" dirty="0"/>
              <a:t>Prochoice = Abortion</a:t>
            </a:r>
          </a:p>
          <a:p>
            <a:pPr marL="742950" indent="-742950">
              <a:buFont typeface="+mj-lt"/>
              <a:buAutoNum type="arabicPeriod"/>
            </a:pPr>
            <a:r>
              <a:rPr lang="en-US" sz="4000" dirty="0"/>
              <a:t>Casual Sex = Adultery / Fornication</a:t>
            </a:r>
          </a:p>
          <a:p>
            <a:pPr marL="742950" indent="-742950">
              <a:buFont typeface="+mj-lt"/>
              <a:buAutoNum type="arabicPeriod"/>
            </a:pPr>
            <a:r>
              <a:rPr lang="en-US" sz="4000" dirty="0"/>
              <a:t>Termination of a Marriage = Divorce </a:t>
            </a:r>
          </a:p>
          <a:p>
            <a:pPr marL="742950" indent="-742950">
              <a:buFont typeface="+mj-lt"/>
              <a:buAutoNum type="arabicPeriod"/>
            </a:pPr>
            <a:endParaRPr lang="en-US" sz="4000" u="sng" dirty="0"/>
          </a:p>
        </p:txBody>
      </p:sp>
    </p:spTree>
    <p:extLst>
      <p:ext uri="{BB962C8B-B14F-4D97-AF65-F5344CB8AC3E}">
        <p14:creationId xmlns:p14="http://schemas.microsoft.com/office/powerpoint/2010/main" val="165895250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it, night, dark&#10;&#10;Description automatically generated">
            <a:extLst>
              <a:ext uri="{FF2B5EF4-FFF2-40B4-BE49-F238E27FC236}">
                <a16:creationId xmlns:a16="http://schemas.microsoft.com/office/drawing/2014/main" id="{8ED064FE-DB3E-4218-A85F-10A6B67AEF36}"/>
              </a:ext>
            </a:extLst>
          </p:cNvPr>
          <p:cNvPicPr>
            <a:picLocks noChangeAspect="1"/>
          </p:cNvPicPr>
          <p:nvPr/>
        </p:nvPicPr>
        <p:blipFill rotWithShape="1">
          <a:blip r:embed="rId3">
            <a:extLst>
              <a:ext uri="{28A0092B-C50C-407E-A947-70E740481C1C}">
                <a14:useLocalDpi xmlns:a14="http://schemas.microsoft.com/office/drawing/2010/main" val="0"/>
              </a:ext>
            </a:extLst>
          </a:blip>
          <a:srcRect t="44496" r="271"/>
          <a:stretch/>
        </p:blipFill>
        <p:spPr>
          <a:xfrm>
            <a:off x="0" y="2836271"/>
            <a:ext cx="12269972" cy="4351338"/>
          </a:xfrm>
          <a:prstGeom prst="rect">
            <a:avLst/>
          </a:prstGeom>
        </p:spPr>
      </p:pic>
      <p:sp>
        <p:nvSpPr>
          <p:cNvPr id="2" name="Title 1">
            <a:extLst>
              <a:ext uri="{FF2B5EF4-FFF2-40B4-BE49-F238E27FC236}">
                <a16:creationId xmlns:a16="http://schemas.microsoft.com/office/drawing/2014/main" id="{9B2537EF-B2EC-433B-86DC-55D12372DEC3}"/>
              </a:ext>
            </a:extLst>
          </p:cNvPr>
          <p:cNvSpPr>
            <a:spLocks noGrp="1"/>
          </p:cNvSpPr>
          <p:nvPr>
            <p:ph type="title"/>
          </p:nvPr>
        </p:nvSpPr>
        <p:spPr/>
        <p:txBody>
          <a:bodyPr/>
          <a:lstStyle/>
          <a:p>
            <a:pPr algn="ctr"/>
            <a:r>
              <a:rPr lang="en-US" dirty="0"/>
              <a:t>Seven Modern Respectable Sins: </a:t>
            </a:r>
          </a:p>
        </p:txBody>
      </p:sp>
      <p:sp>
        <p:nvSpPr>
          <p:cNvPr id="3" name="Content Placeholder 2">
            <a:extLst>
              <a:ext uri="{FF2B5EF4-FFF2-40B4-BE49-F238E27FC236}">
                <a16:creationId xmlns:a16="http://schemas.microsoft.com/office/drawing/2014/main" id="{8F06F46C-C0B1-4A34-9DD7-6D30AEAAA0BE}"/>
              </a:ext>
            </a:extLst>
          </p:cNvPr>
          <p:cNvSpPr>
            <a:spLocks noGrp="1"/>
          </p:cNvSpPr>
          <p:nvPr>
            <p:ph idx="1"/>
          </p:nvPr>
        </p:nvSpPr>
        <p:spPr/>
        <p:txBody>
          <a:bodyPr>
            <a:noAutofit/>
          </a:bodyPr>
          <a:lstStyle/>
          <a:p>
            <a:pPr marL="742950" indent="-742950">
              <a:buFont typeface="+mj-lt"/>
              <a:buAutoNum type="arabicPeriod"/>
            </a:pPr>
            <a:r>
              <a:rPr lang="en-US" sz="4000" dirty="0"/>
              <a:t>Prochoice = Abortion</a:t>
            </a:r>
          </a:p>
          <a:p>
            <a:pPr marL="742950" indent="-742950">
              <a:buFont typeface="+mj-lt"/>
              <a:buAutoNum type="arabicPeriod"/>
            </a:pPr>
            <a:r>
              <a:rPr lang="en-US" sz="4000" dirty="0"/>
              <a:t>Casual Sex = Adultery / Fornication</a:t>
            </a:r>
          </a:p>
          <a:p>
            <a:pPr marL="742950" indent="-742950">
              <a:buFont typeface="+mj-lt"/>
              <a:buAutoNum type="arabicPeriod"/>
            </a:pPr>
            <a:r>
              <a:rPr lang="en-US" sz="4000" dirty="0"/>
              <a:t>Termination of a Marriage = Divorce </a:t>
            </a:r>
          </a:p>
          <a:p>
            <a:pPr marL="742950" indent="-742950">
              <a:buFont typeface="+mj-lt"/>
              <a:buAutoNum type="arabicPeriod"/>
            </a:pPr>
            <a:r>
              <a:rPr lang="en-US" sz="4000" dirty="0"/>
              <a:t>Sex with the same sex person = Gayness </a:t>
            </a:r>
          </a:p>
          <a:p>
            <a:pPr marL="742950" indent="-742950">
              <a:buFont typeface="+mj-lt"/>
              <a:buAutoNum type="arabicPeriod"/>
            </a:pPr>
            <a:endParaRPr lang="en-US" sz="4000" u="sng" dirty="0"/>
          </a:p>
        </p:txBody>
      </p:sp>
    </p:spTree>
    <p:extLst>
      <p:ext uri="{BB962C8B-B14F-4D97-AF65-F5344CB8AC3E}">
        <p14:creationId xmlns:p14="http://schemas.microsoft.com/office/powerpoint/2010/main" val="155516544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537EF-B2EC-433B-86DC-55D12372DEC3}"/>
              </a:ext>
            </a:extLst>
          </p:cNvPr>
          <p:cNvSpPr>
            <a:spLocks noGrp="1"/>
          </p:cNvSpPr>
          <p:nvPr>
            <p:ph type="title"/>
          </p:nvPr>
        </p:nvSpPr>
        <p:spPr/>
        <p:txBody>
          <a:bodyPr/>
          <a:lstStyle/>
          <a:p>
            <a:pPr algn="ctr"/>
            <a:r>
              <a:rPr lang="en-US" dirty="0"/>
              <a:t>Seven Modern Respectable Sins: </a:t>
            </a:r>
          </a:p>
        </p:txBody>
      </p:sp>
      <p:sp>
        <p:nvSpPr>
          <p:cNvPr id="3" name="Content Placeholder 2">
            <a:extLst>
              <a:ext uri="{FF2B5EF4-FFF2-40B4-BE49-F238E27FC236}">
                <a16:creationId xmlns:a16="http://schemas.microsoft.com/office/drawing/2014/main" id="{8F06F46C-C0B1-4A34-9DD7-6D30AEAAA0BE}"/>
              </a:ext>
            </a:extLst>
          </p:cNvPr>
          <p:cNvSpPr>
            <a:spLocks noGrp="1"/>
          </p:cNvSpPr>
          <p:nvPr>
            <p:ph idx="1"/>
          </p:nvPr>
        </p:nvSpPr>
        <p:spPr/>
        <p:txBody>
          <a:bodyPr>
            <a:noAutofit/>
          </a:bodyPr>
          <a:lstStyle/>
          <a:p>
            <a:pPr marL="742950" indent="-742950">
              <a:buFont typeface="+mj-lt"/>
              <a:buAutoNum type="arabicPeriod"/>
            </a:pPr>
            <a:r>
              <a:rPr lang="en-US" sz="4000" dirty="0"/>
              <a:t>Prochoice = Abortion</a:t>
            </a:r>
          </a:p>
          <a:p>
            <a:pPr marL="742950" indent="-742950">
              <a:buFont typeface="+mj-lt"/>
              <a:buAutoNum type="arabicPeriod"/>
            </a:pPr>
            <a:r>
              <a:rPr lang="en-US" sz="4000" dirty="0"/>
              <a:t>Casual Sex = Adultery / Fornication</a:t>
            </a:r>
          </a:p>
          <a:p>
            <a:pPr marL="742950" indent="-742950">
              <a:buFont typeface="+mj-lt"/>
              <a:buAutoNum type="arabicPeriod"/>
            </a:pPr>
            <a:r>
              <a:rPr lang="en-US" sz="4000" dirty="0"/>
              <a:t>Termination of a Marriage = Divorce </a:t>
            </a:r>
          </a:p>
          <a:p>
            <a:pPr marL="742950" indent="-742950">
              <a:buFont typeface="+mj-lt"/>
              <a:buAutoNum type="arabicPeriod"/>
            </a:pPr>
            <a:r>
              <a:rPr lang="en-US" sz="4000" dirty="0"/>
              <a:t>Sex with the same sex person = Gayness </a:t>
            </a:r>
          </a:p>
          <a:p>
            <a:pPr marL="742950" indent="-742950">
              <a:buFont typeface="+mj-lt"/>
              <a:buAutoNum type="arabicPeriod"/>
            </a:pPr>
            <a:r>
              <a:rPr lang="en-US" sz="4000" dirty="0"/>
              <a:t>Identifying as Transgender</a:t>
            </a:r>
          </a:p>
          <a:p>
            <a:pPr marL="742950" indent="-742950">
              <a:buFont typeface="+mj-lt"/>
              <a:buAutoNum type="arabicPeriod"/>
            </a:pPr>
            <a:endParaRPr lang="en-US" sz="4000" u="sng" dirty="0"/>
          </a:p>
        </p:txBody>
      </p:sp>
      <p:pic>
        <p:nvPicPr>
          <p:cNvPr id="5" name="Picture 4" descr="A picture containing text, plate, tableware, dishware&#10;&#10;Description automatically generated">
            <a:extLst>
              <a:ext uri="{FF2B5EF4-FFF2-40B4-BE49-F238E27FC236}">
                <a16:creationId xmlns:a16="http://schemas.microsoft.com/office/drawing/2014/main" id="{98A9B258-C4E6-435B-BEAE-12377AC5B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629" y="3006511"/>
            <a:ext cx="4507216" cy="3376309"/>
          </a:xfrm>
          <a:prstGeom prst="rect">
            <a:avLst/>
          </a:prstGeom>
        </p:spPr>
      </p:pic>
    </p:spTree>
    <p:extLst>
      <p:ext uri="{BB962C8B-B14F-4D97-AF65-F5344CB8AC3E}">
        <p14:creationId xmlns:p14="http://schemas.microsoft.com/office/powerpoint/2010/main" val="185591268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537EF-B2EC-433B-86DC-55D12372DEC3}"/>
              </a:ext>
            </a:extLst>
          </p:cNvPr>
          <p:cNvSpPr>
            <a:spLocks noGrp="1"/>
          </p:cNvSpPr>
          <p:nvPr>
            <p:ph type="title"/>
          </p:nvPr>
        </p:nvSpPr>
        <p:spPr/>
        <p:txBody>
          <a:bodyPr/>
          <a:lstStyle/>
          <a:p>
            <a:pPr algn="ctr"/>
            <a:r>
              <a:rPr lang="en-US" dirty="0"/>
              <a:t>Seven Modern Respectable Sins: </a:t>
            </a:r>
          </a:p>
        </p:txBody>
      </p:sp>
      <p:sp>
        <p:nvSpPr>
          <p:cNvPr id="3" name="Content Placeholder 2">
            <a:extLst>
              <a:ext uri="{FF2B5EF4-FFF2-40B4-BE49-F238E27FC236}">
                <a16:creationId xmlns:a16="http://schemas.microsoft.com/office/drawing/2014/main" id="{8F06F46C-C0B1-4A34-9DD7-6D30AEAAA0BE}"/>
              </a:ext>
            </a:extLst>
          </p:cNvPr>
          <p:cNvSpPr>
            <a:spLocks noGrp="1"/>
          </p:cNvSpPr>
          <p:nvPr>
            <p:ph idx="1"/>
          </p:nvPr>
        </p:nvSpPr>
        <p:spPr/>
        <p:txBody>
          <a:bodyPr>
            <a:noAutofit/>
          </a:bodyPr>
          <a:lstStyle/>
          <a:p>
            <a:pPr marL="742950" indent="-742950">
              <a:buFont typeface="+mj-lt"/>
              <a:buAutoNum type="arabicPeriod"/>
            </a:pPr>
            <a:r>
              <a:rPr lang="en-US" sz="4000" dirty="0"/>
              <a:t>Prochoice = Abortion</a:t>
            </a:r>
          </a:p>
          <a:p>
            <a:pPr marL="742950" indent="-742950">
              <a:buFont typeface="+mj-lt"/>
              <a:buAutoNum type="arabicPeriod"/>
            </a:pPr>
            <a:r>
              <a:rPr lang="en-US" sz="4000" dirty="0"/>
              <a:t>Casual Sex = Adultery / Fornication</a:t>
            </a:r>
          </a:p>
          <a:p>
            <a:pPr marL="742950" indent="-742950">
              <a:buFont typeface="+mj-lt"/>
              <a:buAutoNum type="arabicPeriod"/>
            </a:pPr>
            <a:r>
              <a:rPr lang="en-US" sz="4000" dirty="0"/>
              <a:t>Termination of a Marriage = Divorce </a:t>
            </a:r>
          </a:p>
          <a:p>
            <a:pPr marL="742950" indent="-742950">
              <a:buFont typeface="+mj-lt"/>
              <a:buAutoNum type="arabicPeriod"/>
            </a:pPr>
            <a:r>
              <a:rPr lang="en-US" sz="4000" dirty="0"/>
              <a:t>Sex with the same sex person = Gayness </a:t>
            </a:r>
          </a:p>
          <a:p>
            <a:pPr marL="742950" indent="-742950">
              <a:buFont typeface="+mj-lt"/>
              <a:buAutoNum type="arabicPeriod"/>
            </a:pPr>
            <a:r>
              <a:rPr lang="en-US" sz="4000" dirty="0"/>
              <a:t>Identifying as Transgender</a:t>
            </a:r>
          </a:p>
          <a:p>
            <a:pPr marL="742950" indent="-742950">
              <a:buFont typeface="+mj-lt"/>
              <a:buAutoNum type="arabicPeriod"/>
            </a:pPr>
            <a:r>
              <a:rPr lang="en-US" sz="4000" dirty="0"/>
              <a:t>Cancel Culture</a:t>
            </a:r>
            <a:endParaRPr lang="en-US" sz="4000" u="sng" dirty="0"/>
          </a:p>
        </p:txBody>
      </p:sp>
      <p:pic>
        <p:nvPicPr>
          <p:cNvPr id="7" name="Picture 6" descr="A picture containing person&#10;&#10;Description automatically generated">
            <a:extLst>
              <a:ext uri="{FF2B5EF4-FFF2-40B4-BE49-F238E27FC236}">
                <a16:creationId xmlns:a16="http://schemas.microsoft.com/office/drawing/2014/main" id="{DFFBC1B4-F6CD-4363-9C39-DD039285DA4D}"/>
              </a:ext>
            </a:extLst>
          </p:cNvPr>
          <p:cNvPicPr>
            <a:picLocks noChangeAspect="1"/>
          </p:cNvPicPr>
          <p:nvPr/>
        </p:nvPicPr>
        <p:blipFill rotWithShape="1">
          <a:blip r:embed="rId3">
            <a:extLst>
              <a:ext uri="{28A0092B-C50C-407E-A947-70E740481C1C}">
                <a14:useLocalDpi xmlns:a14="http://schemas.microsoft.com/office/drawing/2010/main" val="0"/>
              </a:ext>
            </a:extLst>
          </a:blip>
          <a:srcRect l="47132"/>
          <a:stretch/>
        </p:blipFill>
        <p:spPr>
          <a:xfrm>
            <a:off x="7357730" y="0"/>
            <a:ext cx="4834270" cy="6858000"/>
          </a:xfrm>
          <a:prstGeom prst="rect">
            <a:avLst/>
          </a:prstGeom>
        </p:spPr>
      </p:pic>
    </p:spTree>
    <p:extLst>
      <p:ext uri="{BB962C8B-B14F-4D97-AF65-F5344CB8AC3E}">
        <p14:creationId xmlns:p14="http://schemas.microsoft.com/office/powerpoint/2010/main" val="417028936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537EF-B2EC-433B-86DC-55D12372DEC3}"/>
              </a:ext>
            </a:extLst>
          </p:cNvPr>
          <p:cNvSpPr>
            <a:spLocks noGrp="1"/>
          </p:cNvSpPr>
          <p:nvPr>
            <p:ph type="title"/>
          </p:nvPr>
        </p:nvSpPr>
        <p:spPr>
          <a:xfrm>
            <a:off x="0" y="365125"/>
            <a:ext cx="12192000" cy="1325563"/>
          </a:xfrm>
        </p:spPr>
        <p:txBody>
          <a:bodyPr/>
          <a:lstStyle/>
          <a:p>
            <a:pPr algn="ctr"/>
            <a:r>
              <a:rPr lang="en-US" dirty="0"/>
              <a:t>Seven Modern Respectable Sins: </a:t>
            </a:r>
          </a:p>
        </p:txBody>
      </p:sp>
      <p:sp>
        <p:nvSpPr>
          <p:cNvPr id="3" name="Content Placeholder 2">
            <a:extLst>
              <a:ext uri="{FF2B5EF4-FFF2-40B4-BE49-F238E27FC236}">
                <a16:creationId xmlns:a16="http://schemas.microsoft.com/office/drawing/2014/main" id="{8F06F46C-C0B1-4A34-9DD7-6D30AEAAA0BE}"/>
              </a:ext>
            </a:extLst>
          </p:cNvPr>
          <p:cNvSpPr>
            <a:spLocks noGrp="1"/>
          </p:cNvSpPr>
          <p:nvPr>
            <p:ph idx="1"/>
          </p:nvPr>
        </p:nvSpPr>
        <p:spPr/>
        <p:txBody>
          <a:bodyPr>
            <a:noAutofit/>
          </a:bodyPr>
          <a:lstStyle/>
          <a:p>
            <a:pPr marL="742950" indent="-742950">
              <a:buFont typeface="+mj-lt"/>
              <a:buAutoNum type="arabicPeriod"/>
            </a:pPr>
            <a:r>
              <a:rPr lang="en-US" sz="4000" dirty="0"/>
              <a:t>Prochoice = Abortion</a:t>
            </a:r>
          </a:p>
          <a:p>
            <a:pPr marL="742950" indent="-742950">
              <a:buFont typeface="+mj-lt"/>
              <a:buAutoNum type="arabicPeriod"/>
            </a:pPr>
            <a:r>
              <a:rPr lang="en-US" sz="4000" dirty="0"/>
              <a:t>Casual Sex = Adultery / Fornication</a:t>
            </a:r>
          </a:p>
          <a:p>
            <a:pPr marL="742950" indent="-742950">
              <a:buFont typeface="+mj-lt"/>
              <a:buAutoNum type="arabicPeriod"/>
            </a:pPr>
            <a:r>
              <a:rPr lang="en-US" sz="4000" dirty="0"/>
              <a:t>Termination of a Marriage = Divorce </a:t>
            </a:r>
          </a:p>
          <a:p>
            <a:pPr marL="742950" indent="-742950">
              <a:buFont typeface="+mj-lt"/>
              <a:buAutoNum type="arabicPeriod"/>
            </a:pPr>
            <a:r>
              <a:rPr lang="en-US" sz="4000" dirty="0"/>
              <a:t>Sex with the same sex person = Gayness </a:t>
            </a:r>
          </a:p>
          <a:p>
            <a:pPr marL="742950" indent="-742950">
              <a:buFont typeface="+mj-lt"/>
              <a:buAutoNum type="arabicPeriod"/>
            </a:pPr>
            <a:r>
              <a:rPr lang="en-US" sz="4000" dirty="0"/>
              <a:t>Identifying as Transgender</a:t>
            </a:r>
          </a:p>
          <a:p>
            <a:pPr marL="742950" indent="-742950">
              <a:buFont typeface="+mj-lt"/>
              <a:buAutoNum type="arabicPeriod"/>
            </a:pPr>
            <a:r>
              <a:rPr lang="en-US" sz="4000" dirty="0"/>
              <a:t>Cancel Culture</a:t>
            </a:r>
            <a:endParaRPr lang="en-US" sz="4000" u="sng" dirty="0"/>
          </a:p>
          <a:p>
            <a:pPr marL="742950" indent="-742950">
              <a:buFont typeface="+mj-lt"/>
              <a:buAutoNum type="arabicPeriod"/>
            </a:pPr>
            <a:r>
              <a:rPr lang="en-US" sz="4000" dirty="0"/>
              <a:t>Violence – Defund Police – Lawlessness </a:t>
            </a:r>
          </a:p>
          <a:p>
            <a:pPr marL="742950" indent="-742950">
              <a:buFont typeface="+mj-lt"/>
              <a:buAutoNum type="arabicPeriod"/>
            </a:pPr>
            <a:endParaRPr lang="en-US" sz="4000" u="sng" dirty="0"/>
          </a:p>
        </p:txBody>
      </p:sp>
      <p:pic>
        <p:nvPicPr>
          <p:cNvPr id="5" name="Picture 4" descr="A picture containing nature, person, fire, indoor&#10;&#10;Description automatically generated">
            <a:extLst>
              <a:ext uri="{FF2B5EF4-FFF2-40B4-BE49-F238E27FC236}">
                <a16:creationId xmlns:a16="http://schemas.microsoft.com/office/drawing/2014/main" id="{71630BCA-6347-47A5-B808-1D5871570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1425"/>
            <a:ext cx="12192000" cy="638048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C70BF183-9412-45E8-99FD-11E715277B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228" y="0"/>
            <a:ext cx="5760477" cy="4732976"/>
          </a:xfrm>
          <a:prstGeom prst="rect">
            <a:avLst/>
          </a:prstGeom>
        </p:spPr>
      </p:pic>
    </p:spTree>
    <p:extLst>
      <p:ext uri="{BB962C8B-B14F-4D97-AF65-F5344CB8AC3E}">
        <p14:creationId xmlns:p14="http://schemas.microsoft.com/office/powerpoint/2010/main" val="159773166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C767F-3F11-40A9-B8AF-3279507B82E6}"/>
              </a:ext>
            </a:extLst>
          </p:cNvPr>
          <p:cNvSpPr>
            <a:spLocks noGrp="1"/>
          </p:cNvSpPr>
          <p:nvPr>
            <p:ph type="title"/>
          </p:nvPr>
        </p:nvSpPr>
        <p:spPr/>
        <p:txBody>
          <a:bodyPr/>
          <a:lstStyle/>
          <a:p>
            <a:pPr algn="ctr"/>
            <a:r>
              <a:rPr lang="en-US" dirty="0"/>
              <a:t>You think I’m going too far?  </a:t>
            </a:r>
          </a:p>
        </p:txBody>
      </p:sp>
      <p:sp>
        <p:nvSpPr>
          <p:cNvPr id="3" name="Content Placeholder 2">
            <a:extLst>
              <a:ext uri="{FF2B5EF4-FFF2-40B4-BE49-F238E27FC236}">
                <a16:creationId xmlns:a16="http://schemas.microsoft.com/office/drawing/2014/main" id="{3DB38083-E5B2-4C52-8429-DE0767876697}"/>
              </a:ext>
            </a:extLst>
          </p:cNvPr>
          <p:cNvSpPr>
            <a:spLocks noGrp="1"/>
          </p:cNvSpPr>
          <p:nvPr>
            <p:ph idx="1"/>
          </p:nvPr>
        </p:nvSpPr>
        <p:spPr>
          <a:xfrm>
            <a:off x="0" y="4457699"/>
            <a:ext cx="12192000" cy="1719263"/>
          </a:xfrm>
        </p:spPr>
        <p:txBody>
          <a:bodyPr/>
          <a:lstStyle/>
          <a:p>
            <a:endParaRPr lang="en-US" dirty="0"/>
          </a:p>
          <a:p>
            <a:pPr algn="ctr"/>
            <a:r>
              <a:rPr lang="en-US" sz="4800" dirty="0"/>
              <a:t>Wait until you see what Amos points out!</a:t>
            </a:r>
            <a:endParaRPr lang="en-US" dirty="0"/>
          </a:p>
        </p:txBody>
      </p:sp>
    </p:spTree>
    <p:extLst>
      <p:ext uri="{BB962C8B-B14F-4D97-AF65-F5344CB8AC3E}">
        <p14:creationId xmlns:p14="http://schemas.microsoft.com/office/powerpoint/2010/main" val="310826233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ign, outdoor, street&#10;&#10;Description automatically generated">
            <a:extLst>
              <a:ext uri="{FF2B5EF4-FFF2-40B4-BE49-F238E27FC236}">
                <a16:creationId xmlns:a16="http://schemas.microsoft.com/office/drawing/2014/main" id="{4E507BEA-4232-439D-9F3D-D2D029A04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0688"/>
            <a:ext cx="12192000" cy="5430290"/>
          </a:xfrm>
          <a:prstGeom prst="rect">
            <a:avLst/>
          </a:prstGeom>
        </p:spPr>
      </p:pic>
      <p:sp>
        <p:nvSpPr>
          <p:cNvPr id="2" name="Title 1">
            <a:extLst>
              <a:ext uri="{FF2B5EF4-FFF2-40B4-BE49-F238E27FC236}">
                <a16:creationId xmlns:a16="http://schemas.microsoft.com/office/drawing/2014/main" id="{701E1341-30EC-477E-A2CE-E661DC92D5B5}"/>
              </a:ext>
            </a:extLst>
          </p:cNvPr>
          <p:cNvSpPr>
            <a:spLocks noGrp="1"/>
          </p:cNvSpPr>
          <p:nvPr>
            <p:ph type="title"/>
          </p:nvPr>
        </p:nvSpPr>
        <p:spPr/>
        <p:txBody>
          <a:bodyPr/>
          <a:lstStyle/>
          <a:p>
            <a:r>
              <a:rPr lang="en-US" u="sng" dirty="0"/>
              <a:t>Luxur</a:t>
            </a:r>
            <a:r>
              <a:rPr lang="en-US" dirty="0"/>
              <a:t>y 4:1-3 </a:t>
            </a:r>
          </a:p>
        </p:txBody>
      </p:sp>
      <p:sp>
        <p:nvSpPr>
          <p:cNvPr id="3" name="TextBox 2">
            <a:extLst>
              <a:ext uri="{FF2B5EF4-FFF2-40B4-BE49-F238E27FC236}">
                <a16:creationId xmlns:a16="http://schemas.microsoft.com/office/drawing/2014/main" id="{628D3653-9F98-417B-ABCA-4657231DA667}"/>
              </a:ext>
            </a:extLst>
          </p:cNvPr>
          <p:cNvSpPr txBox="1"/>
          <p:nvPr/>
        </p:nvSpPr>
        <p:spPr>
          <a:xfrm>
            <a:off x="711625" y="6008748"/>
            <a:ext cx="1127324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rPr>
              <a:t>734 million live on less than $2 a day. </a:t>
            </a:r>
          </a:p>
        </p:txBody>
      </p:sp>
      <p:pic>
        <p:nvPicPr>
          <p:cNvPr id="6" name="Picture 5" descr="Text&#10;&#10;Description automatically generated">
            <a:extLst>
              <a:ext uri="{FF2B5EF4-FFF2-40B4-BE49-F238E27FC236}">
                <a16:creationId xmlns:a16="http://schemas.microsoft.com/office/drawing/2014/main" id="{FAE5A5F5-A3D6-4E2B-9408-742A83BB49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0840" y="-77166"/>
            <a:ext cx="8019393" cy="4984070"/>
          </a:xfrm>
          <a:prstGeom prst="rect">
            <a:avLst/>
          </a:prstGeom>
        </p:spPr>
      </p:pic>
    </p:spTree>
    <p:extLst>
      <p:ext uri="{BB962C8B-B14F-4D97-AF65-F5344CB8AC3E}">
        <p14:creationId xmlns:p14="http://schemas.microsoft.com/office/powerpoint/2010/main" val="263204717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ACD56-0DC3-4026-8B56-738F47265C23}"/>
              </a:ext>
            </a:extLst>
          </p:cNvPr>
          <p:cNvSpPr>
            <a:spLocks noGrp="1"/>
          </p:cNvSpPr>
          <p:nvPr>
            <p:ph type="title"/>
          </p:nvPr>
        </p:nvSpPr>
        <p:spPr/>
        <p:txBody>
          <a:bodyPr/>
          <a:lstStyle/>
          <a:p>
            <a:pPr algn="ctr"/>
            <a:r>
              <a:rPr lang="en-US" dirty="0"/>
              <a:t>HEBREWS 12:14</a:t>
            </a:r>
          </a:p>
        </p:txBody>
      </p:sp>
      <p:sp>
        <p:nvSpPr>
          <p:cNvPr id="3" name="Content Placeholder 2">
            <a:extLst>
              <a:ext uri="{FF2B5EF4-FFF2-40B4-BE49-F238E27FC236}">
                <a16:creationId xmlns:a16="http://schemas.microsoft.com/office/drawing/2014/main" id="{70CAA2E2-0DEA-42D3-A183-AAD1FCCC66C2}"/>
              </a:ext>
            </a:extLst>
          </p:cNvPr>
          <p:cNvSpPr>
            <a:spLocks noGrp="1"/>
          </p:cNvSpPr>
          <p:nvPr>
            <p:ph idx="1"/>
          </p:nvPr>
        </p:nvSpPr>
        <p:spPr>
          <a:xfrm>
            <a:off x="838200" y="2991395"/>
            <a:ext cx="10515600" cy="3185568"/>
          </a:xfrm>
        </p:spPr>
        <p:txBody>
          <a:bodyPr/>
          <a:lstStyle/>
          <a:p>
            <a:pPr algn="ctr"/>
            <a:r>
              <a:rPr lang="en-US" dirty="0"/>
              <a:t>Pursue … holiness, </a:t>
            </a:r>
            <a:br>
              <a:rPr lang="en-US" dirty="0"/>
            </a:br>
            <a:r>
              <a:rPr lang="en-US" dirty="0"/>
              <a:t>for without it no one will see the Lord. </a:t>
            </a:r>
            <a:br>
              <a:rPr lang="en-US" dirty="0"/>
            </a:br>
            <a:r>
              <a:rPr lang="en-US" dirty="0"/>
              <a:t>(NET)</a:t>
            </a:r>
          </a:p>
        </p:txBody>
      </p:sp>
    </p:spTree>
    <p:extLst>
      <p:ext uri="{BB962C8B-B14F-4D97-AF65-F5344CB8AC3E}">
        <p14:creationId xmlns:p14="http://schemas.microsoft.com/office/powerpoint/2010/main" val="134605001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E1341-30EC-477E-A2CE-E661DC92D5B5}"/>
              </a:ext>
            </a:extLst>
          </p:cNvPr>
          <p:cNvSpPr>
            <a:spLocks noGrp="1"/>
          </p:cNvSpPr>
          <p:nvPr>
            <p:ph type="title"/>
          </p:nvPr>
        </p:nvSpPr>
        <p:spPr/>
        <p:txBody>
          <a:bodyPr/>
          <a:lstStyle/>
          <a:p>
            <a:r>
              <a:rPr lang="en-US" u="sng" dirty="0"/>
              <a:t>Luxur</a:t>
            </a:r>
            <a:r>
              <a:rPr lang="en-US" dirty="0"/>
              <a:t>y 4:1-3 </a:t>
            </a:r>
          </a:p>
        </p:txBody>
      </p:sp>
      <p:sp>
        <p:nvSpPr>
          <p:cNvPr id="3" name="Content Placeholder 2">
            <a:extLst>
              <a:ext uri="{FF2B5EF4-FFF2-40B4-BE49-F238E27FC236}">
                <a16:creationId xmlns:a16="http://schemas.microsoft.com/office/drawing/2014/main" id="{718D0E43-BAE5-4B1B-BCCB-DBE3144AF765}"/>
              </a:ext>
            </a:extLst>
          </p:cNvPr>
          <p:cNvSpPr>
            <a:spLocks noGrp="1"/>
          </p:cNvSpPr>
          <p:nvPr>
            <p:ph idx="1"/>
          </p:nvPr>
        </p:nvSpPr>
        <p:spPr>
          <a:xfrm>
            <a:off x="838200" y="1825625"/>
            <a:ext cx="5477540" cy="4351338"/>
          </a:xfrm>
        </p:spPr>
        <p:txBody>
          <a:bodyPr>
            <a:noAutofit/>
          </a:bodyPr>
          <a:lstStyle/>
          <a:p>
            <a:pPr algn="l" rtl="0"/>
            <a:r>
              <a:rPr lang="en-US" sz="4000" i="0" u="none" strike="noStrike" baseline="0" dirty="0"/>
              <a:t> 4</a:t>
            </a:r>
            <a:r>
              <a:rPr lang="en-US" sz="4000" i="0" u="none" strike="noStrike" baseline="30000" dirty="0"/>
              <a:t>1</a:t>
            </a:r>
            <a:r>
              <a:rPr lang="en-US" sz="4000" i="0" u="none" strike="noStrike" baseline="0" dirty="0"/>
              <a:t> Hear this word, you </a:t>
            </a:r>
            <a:r>
              <a:rPr lang="en-US" sz="4000" i="0" u="none" strike="noStrike" baseline="0" dirty="0">
                <a:effectLst>
                  <a:glow rad="127000">
                    <a:srgbClr val="C00000"/>
                  </a:glow>
                </a:effectLst>
              </a:rPr>
              <a:t>cows of Bashan </a:t>
            </a:r>
            <a:r>
              <a:rPr lang="en-US" sz="4000" i="0" u="none" strike="noStrike" baseline="0" dirty="0"/>
              <a:t>on Mount Samaria, you women who oppress the poor and crush the needy and say to your husbands, "Bring us some drinks!"</a:t>
            </a:r>
          </a:p>
        </p:txBody>
      </p:sp>
      <p:pic>
        <p:nvPicPr>
          <p:cNvPr id="5" name="Picture 4" descr="A person wearing a garment&#10;&#10;Description automatically generated with medium confidence">
            <a:extLst>
              <a:ext uri="{FF2B5EF4-FFF2-40B4-BE49-F238E27FC236}">
                <a16:creationId xmlns:a16="http://schemas.microsoft.com/office/drawing/2014/main" id="{A1135646-2B62-495E-9E6A-80191B97D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6300" y="0"/>
            <a:ext cx="3759418" cy="6858000"/>
          </a:xfrm>
          <a:prstGeom prst="rect">
            <a:avLst/>
          </a:prstGeom>
          <a:effectLst>
            <a:glow rad="749300">
              <a:schemeClr val="tx1">
                <a:alpha val="84000"/>
              </a:schemeClr>
            </a:glow>
          </a:effectLst>
        </p:spPr>
      </p:pic>
    </p:spTree>
    <p:extLst>
      <p:ext uri="{BB962C8B-B14F-4D97-AF65-F5344CB8AC3E}">
        <p14:creationId xmlns:p14="http://schemas.microsoft.com/office/powerpoint/2010/main" val="382745377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E1341-30EC-477E-A2CE-E661DC92D5B5}"/>
              </a:ext>
            </a:extLst>
          </p:cNvPr>
          <p:cNvSpPr>
            <a:spLocks noGrp="1"/>
          </p:cNvSpPr>
          <p:nvPr>
            <p:ph type="title"/>
          </p:nvPr>
        </p:nvSpPr>
        <p:spPr/>
        <p:txBody>
          <a:bodyPr/>
          <a:lstStyle/>
          <a:p>
            <a:r>
              <a:rPr lang="en-US" dirty="0"/>
              <a:t>Luxury 4:1-3 </a:t>
            </a:r>
          </a:p>
        </p:txBody>
      </p:sp>
      <p:sp>
        <p:nvSpPr>
          <p:cNvPr id="3" name="Content Placeholder 2">
            <a:extLst>
              <a:ext uri="{FF2B5EF4-FFF2-40B4-BE49-F238E27FC236}">
                <a16:creationId xmlns:a16="http://schemas.microsoft.com/office/drawing/2014/main" id="{718D0E43-BAE5-4B1B-BCCB-DBE3144AF765}"/>
              </a:ext>
            </a:extLst>
          </p:cNvPr>
          <p:cNvSpPr>
            <a:spLocks noGrp="1"/>
          </p:cNvSpPr>
          <p:nvPr>
            <p:ph idx="1"/>
          </p:nvPr>
        </p:nvSpPr>
        <p:spPr>
          <a:xfrm>
            <a:off x="838200" y="1825625"/>
            <a:ext cx="5477540" cy="4351338"/>
          </a:xfrm>
        </p:spPr>
        <p:txBody>
          <a:bodyPr>
            <a:noAutofit/>
          </a:bodyPr>
          <a:lstStyle/>
          <a:p>
            <a:pPr algn="l" rtl="0"/>
            <a:r>
              <a:rPr lang="en-US" sz="4000" i="0" u="none" strike="noStrike" baseline="0" dirty="0"/>
              <a:t> 4</a:t>
            </a:r>
            <a:r>
              <a:rPr lang="en-US" sz="4000" i="0" u="none" strike="noStrike" baseline="30000" dirty="0"/>
              <a:t>1</a:t>
            </a:r>
            <a:r>
              <a:rPr lang="en-US" sz="4000" i="0" u="none" strike="noStrike" baseline="0" dirty="0"/>
              <a:t> Hear this word, you cows of Bashan on Mount Samaria, you women who </a:t>
            </a:r>
            <a:r>
              <a:rPr lang="en-US" sz="4000" i="0" u="none" strike="noStrike" baseline="0" dirty="0">
                <a:effectLst>
                  <a:glow rad="127000">
                    <a:srgbClr val="C00000"/>
                  </a:glow>
                </a:effectLst>
              </a:rPr>
              <a:t>oppress</a:t>
            </a:r>
            <a:r>
              <a:rPr lang="en-US" sz="4000" i="0" u="none" strike="noStrike" baseline="0" dirty="0"/>
              <a:t> </a:t>
            </a:r>
            <a:r>
              <a:rPr lang="en-US" sz="4000" i="0" u="none" strike="noStrike" baseline="0" dirty="0">
                <a:effectLst>
                  <a:glow rad="127000">
                    <a:srgbClr val="C00000"/>
                  </a:glow>
                </a:effectLst>
              </a:rPr>
              <a:t>the</a:t>
            </a:r>
            <a:r>
              <a:rPr lang="en-US" sz="4000" i="0" u="none" strike="noStrike" baseline="0" dirty="0"/>
              <a:t> </a:t>
            </a:r>
            <a:r>
              <a:rPr lang="en-US" sz="4000" i="0" u="none" strike="noStrike" baseline="0" dirty="0">
                <a:effectLst>
                  <a:glow rad="127000">
                    <a:srgbClr val="C00000"/>
                  </a:glow>
                </a:effectLst>
              </a:rPr>
              <a:t>poor</a:t>
            </a:r>
            <a:r>
              <a:rPr lang="en-US" sz="4000" i="0" u="none" strike="noStrike" baseline="0" dirty="0"/>
              <a:t> and </a:t>
            </a:r>
            <a:r>
              <a:rPr lang="en-US" sz="4000" i="0" u="none" strike="noStrike" baseline="0" dirty="0">
                <a:effectLst>
                  <a:glow rad="127000">
                    <a:srgbClr val="C00000"/>
                  </a:glow>
                </a:effectLst>
              </a:rPr>
              <a:t>crush</a:t>
            </a:r>
            <a:r>
              <a:rPr lang="en-US" sz="4000" i="0" u="none" strike="noStrike" baseline="0" dirty="0"/>
              <a:t> </a:t>
            </a:r>
            <a:r>
              <a:rPr lang="en-US" sz="4000" i="0" u="none" strike="noStrike" baseline="0" dirty="0">
                <a:effectLst>
                  <a:glow rad="127000">
                    <a:srgbClr val="C00000"/>
                  </a:glow>
                </a:effectLst>
              </a:rPr>
              <a:t>the needy</a:t>
            </a:r>
            <a:r>
              <a:rPr lang="en-US" sz="4000" i="0" u="none" strike="noStrike" baseline="0" dirty="0"/>
              <a:t> and say to your husbands, "Bring us some drinks!"</a:t>
            </a:r>
          </a:p>
        </p:txBody>
      </p:sp>
      <p:pic>
        <p:nvPicPr>
          <p:cNvPr id="5" name="Picture 4" descr="A person wearing a garment&#10;&#10;Description automatically generated with medium confidence">
            <a:extLst>
              <a:ext uri="{FF2B5EF4-FFF2-40B4-BE49-F238E27FC236}">
                <a16:creationId xmlns:a16="http://schemas.microsoft.com/office/drawing/2014/main" id="{A1135646-2B62-495E-9E6A-80191B97D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6300" y="0"/>
            <a:ext cx="3759418" cy="6858000"/>
          </a:xfrm>
          <a:prstGeom prst="rect">
            <a:avLst/>
          </a:prstGeom>
          <a:effectLst>
            <a:glow rad="749300">
              <a:schemeClr val="tx1">
                <a:alpha val="84000"/>
              </a:schemeClr>
            </a:glow>
          </a:effectLst>
        </p:spPr>
      </p:pic>
      <p:pic>
        <p:nvPicPr>
          <p:cNvPr id="6" name="Picture 5" descr="A picture containing person, yellow, hand&#10;&#10;Description automatically generated">
            <a:extLst>
              <a:ext uri="{FF2B5EF4-FFF2-40B4-BE49-F238E27FC236}">
                <a16:creationId xmlns:a16="http://schemas.microsoft.com/office/drawing/2014/main" id="{E0B08F54-EC8E-496A-A70B-C561472AB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4259" y="1963571"/>
            <a:ext cx="5143500" cy="6858000"/>
          </a:xfrm>
          <a:prstGeom prst="rect">
            <a:avLst/>
          </a:prstGeom>
        </p:spPr>
      </p:pic>
    </p:spTree>
    <p:extLst>
      <p:ext uri="{BB962C8B-B14F-4D97-AF65-F5344CB8AC3E}">
        <p14:creationId xmlns:p14="http://schemas.microsoft.com/office/powerpoint/2010/main" val="300220325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E1341-30EC-477E-A2CE-E661DC92D5B5}"/>
              </a:ext>
            </a:extLst>
          </p:cNvPr>
          <p:cNvSpPr>
            <a:spLocks noGrp="1"/>
          </p:cNvSpPr>
          <p:nvPr>
            <p:ph type="title"/>
          </p:nvPr>
        </p:nvSpPr>
        <p:spPr/>
        <p:txBody>
          <a:bodyPr/>
          <a:lstStyle/>
          <a:p>
            <a:r>
              <a:rPr lang="en-US" dirty="0"/>
              <a:t>Luxury 4:1-3 </a:t>
            </a:r>
          </a:p>
        </p:txBody>
      </p:sp>
      <p:sp>
        <p:nvSpPr>
          <p:cNvPr id="3" name="Content Placeholder 2">
            <a:extLst>
              <a:ext uri="{FF2B5EF4-FFF2-40B4-BE49-F238E27FC236}">
                <a16:creationId xmlns:a16="http://schemas.microsoft.com/office/drawing/2014/main" id="{718D0E43-BAE5-4B1B-BCCB-DBE3144AF765}"/>
              </a:ext>
            </a:extLst>
          </p:cNvPr>
          <p:cNvSpPr>
            <a:spLocks noGrp="1"/>
          </p:cNvSpPr>
          <p:nvPr>
            <p:ph idx="1"/>
          </p:nvPr>
        </p:nvSpPr>
        <p:spPr>
          <a:xfrm>
            <a:off x="838200" y="1825625"/>
            <a:ext cx="5477540" cy="4351338"/>
          </a:xfrm>
        </p:spPr>
        <p:txBody>
          <a:bodyPr>
            <a:noAutofit/>
          </a:bodyPr>
          <a:lstStyle/>
          <a:p>
            <a:pPr algn="l" rtl="0"/>
            <a:r>
              <a:rPr lang="en-US" sz="4000" i="0" u="none" strike="noStrike" baseline="0" dirty="0"/>
              <a:t> 4</a:t>
            </a:r>
            <a:r>
              <a:rPr lang="en-US" sz="4000" i="0" u="none" strike="noStrike" baseline="30000" dirty="0"/>
              <a:t>1</a:t>
            </a:r>
            <a:r>
              <a:rPr lang="en-US" sz="4000" i="0" u="none" strike="noStrike" baseline="0" dirty="0"/>
              <a:t> Hear this word, you cows of Bashan on Mount Samaria, you women who </a:t>
            </a:r>
            <a:r>
              <a:rPr lang="en-US" sz="4000" i="0" u="none" strike="noStrike" baseline="0" dirty="0">
                <a:effectLst>
                  <a:glow rad="127000">
                    <a:schemeClr val="accent1">
                      <a:alpha val="0"/>
                    </a:schemeClr>
                  </a:glow>
                </a:effectLst>
              </a:rPr>
              <a:t>oppress the poor and crush </a:t>
            </a:r>
            <a:r>
              <a:rPr lang="en-US" sz="4000" i="0" u="none" strike="noStrike" baseline="0" dirty="0"/>
              <a:t>the needy and say to your husbands, </a:t>
            </a:r>
            <a:r>
              <a:rPr lang="en-US" sz="4000" i="0" u="none" strike="noStrike" baseline="0" dirty="0">
                <a:effectLst>
                  <a:glow rad="127000">
                    <a:srgbClr val="C00000"/>
                  </a:glow>
                </a:effectLst>
              </a:rPr>
              <a:t>"Bring us some drinks!"</a:t>
            </a:r>
            <a:endParaRPr lang="en-US" sz="4000" i="0" u="none" strike="noStrike" baseline="0" dirty="0"/>
          </a:p>
        </p:txBody>
      </p:sp>
      <p:pic>
        <p:nvPicPr>
          <p:cNvPr id="5" name="Picture 4" descr="A person wearing a garment&#10;&#10;Description automatically generated with medium confidence">
            <a:extLst>
              <a:ext uri="{FF2B5EF4-FFF2-40B4-BE49-F238E27FC236}">
                <a16:creationId xmlns:a16="http://schemas.microsoft.com/office/drawing/2014/main" id="{A1135646-2B62-495E-9E6A-80191B97D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6300" y="0"/>
            <a:ext cx="3759418" cy="6858000"/>
          </a:xfrm>
          <a:prstGeom prst="rect">
            <a:avLst/>
          </a:prstGeom>
          <a:effectLst>
            <a:glow rad="749300">
              <a:schemeClr val="tx1">
                <a:alpha val="84000"/>
              </a:schemeClr>
            </a:glow>
          </a:effectLst>
        </p:spPr>
      </p:pic>
      <p:pic>
        <p:nvPicPr>
          <p:cNvPr id="6" name="Picture 5" descr="A glass with a drink in it&#10;&#10;Description automatically generated with low confidence">
            <a:extLst>
              <a:ext uri="{FF2B5EF4-FFF2-40B4-BE49-F238E27FC236}">
                <a16:creationId xmlns:a16="http://schemas.microsoft.com/office/drawing/2014/main" id="{181B271D-D5ED-4A42-89D2-D7A9081A0E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7822" y="765545"/>
            <a:ext cx="4558187" cy="6858000"/>
          </a:xfrm>
          <a:prstGeom prst="rect">
            <a:avLst/>
          </a:prstGeom>
        </p:spPr>
      </p:pic>
    </p:spTree>
    <p:extLst>
      <p:ext uri="{BB962C8B-B14F-4D97-AF65-F5344CB8AC3E}">
        <p14:creationId xmlns:p14="http://schemas.microsoft.com/office/powerpoint/2010/main" val="368955747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E1341-30EC-477E-A2CE-E661DC92D5B5}"/>
              </a:ext>
            </a:extLst>
          </p:cNvPr>
          <p:cNvSpPr>
            <a:spLocks noGrp="1"/>
          </p:cNvSpPr>
          <p:nvPr>
            <p:ph type="title"/>
          </p:nvPr>
        </p:nvSpPr>
        <p:spPr/>
        <p:txBody>
          <a:bodyPr/>
          <a:lstStyle/>
          <a:p>
            <a:r>
              <a:rPr lang="en-US" dirty="0"/>
              <a:t>Luxury 4:1-3 </a:t>
            </a:r>
          </a:p>
        </p:txBody>
      </p:sp>
      <p:sp>
        <p:nvSpPr>
          <p:cNvPr id="3" name="Content Placeholder 2">
            <a:extLst>
              <a:ext uri="{FF2B5EF4-FFF2-40B4-BE49-F238E27FC236}">
                <a16:creationId xmlns:a16="http://schemas.microsoft.com/office/drawing/2014/main" id="{718D0E43-BAE5-4B1B-BCCB-DBE3144AF765}"/>
              </a:ext>
            </a:extLst>
          </p:cNvPr>
          <p:cNvSpPr>
            <a:spLocks noGrp="1"/>
          </p:cNvSpPr>
          <p:nvPr>
            <p:ph idx="1"/>
          </p:nvPr>
        </p:nvSpPr>
        <p:spPr>
          <a:xfrm>
            <a:off x="838200" y="1825625"/>
            <a:ext cx="5477540" cy="4351338"/>
          </a:xfrm>
        </p:spPr>
        <p:txBody>
          <a:bodyPr>
            <a:noAutofit/>
          </a:bodyPr>
          <a:lstStyle/>
          <a:p>
            <a:pPr algn="l" rtl="0"/>
            <a:r>
              <a:rPr lang="en-US" sz="4000" i="0" u="none" strike="noStrike" baseline="30000" dirty="0"/>
              <a:t>2</a:t>
            </a:r>
            <a:r>
              <a:rPr lang="en-US" sz="4000" i="0" u="none" strike="noStrike" baseline="0" dirty="0"/>
              <a:t> The Sovereign LORD has sworn by his holiness: "The time will surely come when you will be </a:t>
            </a:r>
            <a:r>
              <a:rPr lang="en-US" sz="4000" i="0" u="none" strike="noStrike" baseline="0" dirty="0">
                <a:effectLst>
                  <a:glow rad="127000">
                    <a:srgbClr val="C00000"/>
                  </a:glow>
                </a:effectLst>
              </a:rPr>
              <a:t>taken away with hooks</a:t>
            </a:r>
            <a:r>
              <a:rPr lang="en-US" sz="4000" i="0" u="none" strike="noStrike" baseline="0" dirty="0"/>
              <a:t>, the last of you with fishhooks.</a:t>
            </a:r>
          </a:p>
        </p:txBody>
      </p:sp>
      <p:pic>
        <p:nvPicPr>
          <p:cNvPr id="5" name="Picture 4" descr="A person wearing a garment&#10;&#10;Description automatically generated with medium confidence">
            <a:extLst>
              <a:ext uri="{FF2B5EF4-FFF2-40B4-BE49-F238E27FC236}">
                <a16:creationId xmlns:a16="http://schemas.microsoft.com/office/drawing/2014/main" id="{A1135646-2B62-495E-9E6A-80191B97D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6300" y="0"/>
            <a:ext cx="3759418" cy="6858000"/>
          </a:xfrm>
          <a:prstGeom prst="rect">
            <a:avLst/>
          </a:prstGeom>
          <a:effectLst>
            <a:glow rad="749300">
              <a:schemeClr val="tx1">
                <a:alpha val="84000"/>
              </a:schemeClr>
            </a:glow>
          </a:effectLst>
        </p:spPr>
      </p:pic>
      <p:pic>
        <p:nvPicPr>
          <p:cNvPr id="6" name="Picture 5" descr="A close-up of a spoon&#10;&#10;Description automatically generated with low confidence">
            <a:extLst>
              <a:ext uri="{FF2B5EF4-FFF2-40B4-BE49-F238E27FC236}">
                <a16:creationId xmlns:a16="http://schemas.microsoft.com/office/drawing/2014/main" id="{DA10F3FC-A8B8-47E9-8AC9-300572065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30245">
            <a:off x="6372321" y="-421478"/>
            <a:ext cx="4494204" cy="4494204"/>
          </a:xfrm>
          <a:prstGeom prst="rect">
            <a:avLst/>
          </a:prstGeom>
          <a:effectLst>
            <a:glow rad="127000">
              <a:schemeClr val="bg1"/>
            </a:glow>
          </a:effectLst>
        </p:spPr>
      </p:pic>
    </p:spTree>
    <p:extLst>
      <p:ext uri="{BB962C8B-B14F-4D97-AF65-F5344CB8AC3E}">
        <p14:creationId xmlns:p14="http://schemas.microsoft.com/office/powerpoint/2010/main" val="280502903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136072D-3741-42BA-A1A6-7B07240AF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3992" y="-308344"/>
            <a:ext cx="7018734" cy="7878725"/>
          </a:xfrm>
          <a:prstGeom prst="rect">
            <a:avLst/>
          </a:prstGeom>
        </p:spPr>
      </p:pic>
      <p:sp>
        <p:nvSpPr>
          <p:cNvPr id="2" name="Title 1">
            <a:extLst>
              <a:ext uri="{FF2B5EF4-FFF2-40B4-BE49-F238E27FC236}">
                <a16:creationId xmlns:a16="http://schemas.microsoft.com/office/drawing/2014/main" id="{701E1341-30EC-477E-A2CE-E661DC92D5B5}"/>
              </a:ext>
            </a:extLst>
          </p:cNvPr>
          <p:cNvSpPr>
            <a:spLocks noGrp="1"/>
          </p:cNvSpPr>
          <p:nvPr>
            <p:ph type="title"/>
          </p:nvPr>
        </p:nvSpPr>
        <p:spPr/>
        <p:txBody>
          <a:bodyPr/>
          <a:lstStyle/>
          <a:p>
            <a:r>
              <a:rPr lang="en-US" dirty="0"/>
              <a:t>Luxury 4:1-3 </a:t>
            </a:r>
          </a:p>
        </p:txBody>
      </p:sp>
      <p:sp>
        <p:nvSpPr>
          <p:cNvPr id="3" name="Content Placeholder 2">
            <a:extLst>
              <a:ext uri="{FF2B5EF4-FFF2-40B4-BE49-F238E27FC236}">
                <a16:creationId xmlns:a16="http://schemas.microsoft.com/office/drawing/2014/main" id="{718D0E43-BAE5-4B1B-BCCB-DBE3144AF765}"/>
              </a:ext>
            </a:extLst>
          </p:cNvPr>
          <p:cNvSpPr>
            <a:spLocks noGrp="1"/>
          </p:cNvSpPr>
          <p:nvPr>
            <p:ph idx="1"/>
          </p:nvPr>
        </p:nvSpPr>
        <p:spPr>
          <a:xfrm>
            <a:off x="838200" y="1825625"/>
            <a:ext cx="5477540" cy="4351338"/>
          </a:xfrm>
        </p:spPr>
        <p:txBody>
          <a:bodyPr>
            <a:noAutofit/>
          </a:bodyPr>
          <a:lstStyle/>
          <a:p>
            <a:pPr algn="l" rtl="0"/>
            <a:r>
              <a:rPr lang="en-US" sz="4000" i="0" u="none" strike="noStrike" baseline="30000" dirty="0"/>
              <a:t>3</a:t>
            </a:r>
            <a:r>
              <a:rPr lang="en-US" sz="4000" i="0" u="none" strike="noStrike" baseline="0" dirty="0"/>
              <a:t> You will each go straight out through breaks in the wall, and you will be cast out toward Harmon, " declares the LORD.</a:t>
            </a:r>
          </a:p>
        </p:txBody>
      </p:sp>
      <p:pic>
        <p:nvPicPr>
          <p:cNvPr id="4" name="Picture 3" descr="A person wearing a garment&#10;&#10;Description automatically generated with medium confidence">
            <a:extLst>
              <a:ext uri="{FF2B5EF4-FFF2-40B4-BE49-F238E27FC236}">
                <a16:creationId xmlns:a16="http://schemas.microsoft.com/office/drawing/2014/main" id="{7AC5FB69-E707-42B7-8CC2-0EE934038D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530512">
            <a:off x="7515345" y="250715"/>
            <a:ext cx="3759418" cy="6858000"/>
          </a:xfrm>
          <a:prstGeom prst="rect">
            <a:avLst/>
          </a:prstGeom>
          <a:effectLst>
            <a:glow rad="749300">
              <a:schemeClr val="tx1">
                <a:alpha val="0"/>
              </a:schemeClr>
            </a:glow>
          </a:effectLst>
        </p:spPr>
      </p:pic>
      <p:pic>
        <p:nvPicPr>
          <p:cNvPr id="8" name="Picture 7" descr="A picture containing rock, outdoor, mountain, rocky&#10;&#10;Description automatically generated">
            <a:extLst>
              <a:ext uri="{FF2B5EF4-FFF2-40B4-BE49-F238E27FC236}">
                <a16:creationId xmlns:a16="http://schemas.microsoft.com/office/drawing/2014/main" id="{B1E2C4D2-9AFC-4939-BAF9-739CF6C10F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2477" y="0"/>
            <a:ext cx="6706222" cy="6858000"/>
          </a:xfrm>
          <a:prstGeom prst="rect">
            <a:avLst/>
          </a:prstGeom>
        </p:spPr>
      </p:pic>
      <p:pic>
        <p:nvPicPr>
          <p:cNvPr id="9" name="Picture 8" descr="A close-up of a spoon&#10;&#10;Description automatically generated with low confidence">
            <a:extLst>
              <a:ext uri="{FF2B5EF4-FFF2-40B4-BE49-F238E27FC236}">
                <a16:creationId xmlns:a16="http://schemas.microsoft.com/office/drawing/2014/main" id="{7B528403-40DE-4D02-B10B-2C6CD189219F}"/>
              </a:ext>
            </a:extLst>
          </p:cNvPr>
          <p:cNvPicPr>
            <a:picLocks noChangeAspect="1"/>
          </p:cNvPicPr>
          <p:nvPr/>
        </p:nvPicPr>
        <p:blipFill rotWithShape="1">
          <a:blip r:embed="rId6">
            <a:extLst>
              <a:ext uri="{28A0092B-C50C-407E-A947-70E740481C1C}">
                <a14:useLocalDpi xmlns:a14="http://schemas.microsoft.com/office/drawing/2010/main" val="0"/>
              </a:ext>
            </a:extLst>
          </a:blip>
          <a:srcRect r="28723"/>
          <a:stretch/>
        </p:blipFill>
        <p:spPr>
          <a:xfrm rot="1030245">
            <a:off x="6401089" y="-612025"/>
            <a:ext cx="3203322" cy="4494204"/>
          </a:xfrm>
          <a:prstGeom prst="rect">
            <a:avLst/>
          </a:prstGeom>
          <a:effectLst>
            <a:glow rad="127000">
              <a:schemeClr val="bg1"/>
            </a:glow>
          </a:effectLst>
        </p:spPr>
      </p:pic>
    </p:spTree>
    <p:extLst>
      <p:ext uri="{BB962C8B-B14F-4D97-AF65-F5344CB8AC3E}">
        <p14:creationId xmlns:p14="http://schemas.microsoft.com/office/powerpoint/2010/main" val="104482816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57A97-0D22-4E0C-A8E6-89CE41728F68}"/>
              </a:ext>
            </a:extLst>
          </p:cNvPr>
          <p:cNvSpPr>
            <a:spLocks noGrp="1"/>
          </p:cNvSpPr>
          <p:nvPr>
            <p:ph type="title"/>
          </p:nvPr>
        </p:nvSpPr>
        <p:spPr/>
        <p:txBody>
          <a:bodyPr/>
          <a:lstStyle/>
          <a:p>
            <a:r>
              <a:rPr lang="en-US" u="sng" dirty="0"/>
              <a:t>H</a:t>
            </a:r>
            <a:r>
              <a:rPr lang="en-US" dirty="0"/>
              <a:t>yp</a:t>
            </a:r>
            <a:r>
              <a:rPr lang="en-US" u="sng" dirty="0"/>
              <a:t>ocris</a:t>
            </a:r>
            <a:r>
              <a:rPr lang="en-US" dirty="0"/>
              <a:t>y 4:4-5 </a:t>
            </a:r>
          </a:p>
        </p:txBody>
      </p:sp>
      <p:pic>
        <p:nvPicPr>
          <p:cNvPr id="4" name="Content Placeholder 3" descr="A picture containing mask, clothing, light, dark&#10;&#10;Description automatically generated">
            <a:extLst>
              <a:ext uri="{FF2B5EF4-FFF2-40B4-BE49-F238E27FC236}">
                <a16:creationId xmlns:a16="http://schemas.microsoft.com/office/drawing/2014/main" id="{2980774B-244E-4DCA-BF45-7D4EB3D7EF6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flipH="1">
            <a:off x="2636363" y="1210849"/>
            <a:ext cx="6919273" cy="5385721"/>
          </a:xfrm>
        </p:spPr>
      </p:pic>
    </p:spTree>
    <p:extLst>
      <p:ext uri="{BB962C8B-B14F-4D97-AF65-F5344CB8AC3E}">
        <p14:creationId xmlns:p14="http://schemas.microsoft.com/office/powerpoint/2010/main" val="228773623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p&#10;&#10;Description automatically generated">
            <a:extLst>
              <a:ext uri="{FF2B5EF4-FFF2-40B4-BE49-F238E27FC236}">
                <a16:creationId xmlns:a16="http://schemas.microsoft.com/office/drawing/2014/main" id="{A1684C7E-CBDC-4936-B3C1-B62E7514D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5740" y="-1189021"/>
            <a:ext cx="5990560" cy="8047021"/>
          </a:xfrm>
          <a:prstGeom prst="rect">
            <a:avLst/>
          </a:prstGeom>
        </p:spPr>
      </p:pic>
      <p:sp>
        <p:nvSpPr>
          <p:cNvPr id="2" name="Title 1">
            <a:extLst>
              <a:ext uri="{FF2B5EF4-FFF2-40B4-BE49-F238E27FC236}">
                <a16:creationId xmlns:a16="http://schemas.microsoft.com/office/drawing/2014/main" id="{CA957A97-0D22-4E0C-A8E6-89CE41728F68}"/>
              </a:ext>
            </a:extLst>
          </p:cNvPr>
          <p:cNvSpPr>
            <a:spLocks noGrp="1"/>
          </p:cNvSpPr>
          <p:nvPr>
            <p:ph type="title"/>
          </p:nvPr>
        </p:nvSpPr>
        <p:spPr/>
        <p:txBody>
          <a:bodyPr/>
          <a:lstStyle/>
          <a:p>
            <a:r>
              <a:rPr lang="en-US" u="sng" dirty="0"/>
              <a:t>H</a:t>
            </a:r>
            <a:r>
              <a:rPr lang="en-US" dirty="0"/>
              <a:t>yp</a:t>
            </a:r>
            <a:r>
              <a:rPr lang="en-US" u="sng" dirty="0"/>
              <a:t>ocris</a:t>
            </a:r>
            <a:r>
              <a:rPr lang="en-US" dirty="0"/>
              <a:t>y 4:4-5 </a:t>
            </a:r>
          </a:p>
        </p:txBody>
      </p:sp>
      <p:sp>
        <p:nvSpPr>
          <p:cNvPr id="3" name="Content Placeholder 2">
            <a:extLst>
              <a:ext uri="{FF2B5EF4-FFF2-40B4-BE49-F238E27FC236}">
                <a16:creationId xmlns:a16="http://schemas.microsoft.com/office/drawing/2014/main" id="{B7664BEA-2B87-4A4B-AC1F-1E145CD017E4}"/>
              </a:ext>
            </a:extLst>
          </p:cNvPr>
          <p:cNvSpPr>
            <a:spLocks noGrp="1"/>
          </p:cNvSpPr>
          <p:nvPr>
            <p:ph idx="1"/>
          </p:nvPr>
        </p:nvSpPr>
        <p:spPr>
          <a:xfrm>
            <a:off x="510362" y="1690688"/>
            <a:ext cx="11302410" cy="4486275"/>
          </a:xfrm>
        </p:spPr>
        <p:txBody>
          <a:bodyPr>
            <a:noAutofit/>
          </a:bodyPr>
          <a:lstStyle/>
          <a:p>
            <a:pPr algn="l" rtl="0"/>
            <a:r>
              <a:rPr lang="en-US" sz="4000" i="0" u="none" strike="noStrike" baseline="0" dirty="0"/>
              <a:t> </a:t>
            </a:r>
            <a:r>
              <a:rPr lang="en-US" sz="4000" i="0" u="none" strike="noStrike" baseline="30000" dirty="0"/>
              <a:t>4</a:t>
            </a:r>
            <a:r>
              <a:rPr lang="en-US" sz="4000" i="0" u="none" strike="noStrike" baseline="0" dirty="0"/>
              <a:t> "</a:t>
            </a:r>
            <a:r>
              <a:rPr lang="en-US" sz="4000" i="0" u="none" strike="noStrike" baseline="0" dirty="0">
                <a:effectLst>
                  <a:glow rad="127000">
                    <a:srgbClr val="C00000"/>
                  </a:glow>
                </a:effectLst>
              </a:rPr>
              <a:t>Go to Bethel and sin</a:t>
            </a:r>
            <a:r>
              <a:rPr lang="en-US" sz="4000" i="0" u="none" strike="noStrike" baseline="0" dirty="0"/>
              <a:t>; go to </a:t>
            </a:r>
            <a:br>
              <a:rPr lang="en-US" sz="4000" i="0" u="none" strike="noStrike" baseline="0" dirty="0"/>
            </a:br>
            <a:r>
              <a:rPr lang="en-US" sz="4000" i="0" u="none" strike="noStrike" baseline="0" dirty="0"/>
              <a:t>Gilgal and sin yet more. </a:t>
            </a:r>
          </a:p>
        </p:txBody>
      </p:sp>
      <p:sp>
        <p:nvSpPr>
          <p:cNvPr id="6" name="Oval 5">
            <a:extLst>
              <a:ext uri="{FF2B5EF4-FFF2-40B4-BE49-F238E27FC236}">
                <a16:creationId xmlns:a16="http://schemas.microsoft.com/office/drawing/2014/main" id="{860E3B55-3068-442F-BAAF-C0DEF7B10FBA}"/>
              </a:ext>
            </a:extLst>
          </p:cNvPr>
          <p:cNvSpPr/>
          <p:nvPr/>
        </p:nvSpPr>
        <p:spPr>
          <a:xfrm>
            <a:off x="9372602" y="4045688"/>
            <a:ext cx="180754" cy="180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C3904D2-CD42-4BE4-86E0-655D00751BF8}"/>
              </a:ext>
            </a:extLst>
          </p:cNvPr>
          <p:cNvSpPr/>
          <p:nvPr/>
        </p:nvSpPr>
        <p:spPr>
          <a:xfrm>
            <a:off x="8876414" y="3662694"/>
            <a:ext cx="180754" cy="180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FAB4263-A5A2-4708-94E7-569E8D309ED4}"/>
              </a:ext>
            </a:extLst>
          </p:cNvPr>
          <p:cNvSpPr txBox="1"/>
          <p:nvPr/>
        </p:nvSpPr>
        <p:spPr>
          <a:xfrm>
            <a:off x="8052391" y="3136612"/>
            <a:ext cx="2009553" cy="584775"/>
          </a:xfrm>
          <a:prstGeom prst="rect">
            <a:avLst/>
          </a:prstGeom>
          <a:noFill/>
        </p:spPr>
        <p:txBody>
          <a:bodyPr wrap="square" rtlCol="0">
            <a:spAutoFit/>
          </a:bodyPr>
          <a:lstStyle/>
          <a:p>
            <a:r>
              <a:rPr lang="en-US" sz="3200" b="1" dirty="0"/>
              <a:t>BETHEL</a:t>
            </a:r>
          </a:p>
        </p:txBody>
      </p:sp>
      <p:sp>
        <p:nvSpPr>
          <p:cNvPr id="9" name="TextBox 8">
            <a:extLst>
              <a:ext uri="{FF2B5EF4-FFF2-40B4-BE49-F238E27FC236}">
                <a16:creationId xmlns:a16="http://schemas.microsoft.com/office/drawing/2014/main" id="{494860DF-19E6-40EA-AD77-059E2C4F75BA}"/>
              </a:ext>
            </a:extLst>
          </p:cNvPr>
          <p:cNvSpPr txBox="1"/>
          <p:nvPr/>
        </p:nvSpPr>
        <p:spPr>
          <a:xfrm>
            <a:off x="9727020" y="3795380"/>
            <a:ext cx="2009553" cy="584775"/>
          </a:xfrm>
          <a:prstGeom prst="rect">
            <a:avLst/>
          </a:prstGeom>
          <a:noFill/>
        </p:spPr>
        <p:txBody>
          <a:bodyPr wrap="square" rtlCol="0">
            <a:spAutoFit/>
          </a:bodyPr>
          <a:lstStyle/>
          <a:p>
            <a:r>
              <a:rPr lang="en-US" sz="3200" b="1" dirty="0"/>
              <a:t>GILGAL</a:t>
            </a:r>
          </a:p>
        </p:txBody>
      </p:sp>
    </p:spTree>
    <p:extLst>
      <p:ext uri="{BB962C8B-B14F-4D97-AF65-F5344CB8AC3E}">
        <p14:creationId xmlns:p14="http://schemas.microsoft.com/office/powerpoint/2010/main" val="257188011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p&#10;&#10;Description automatically generated">
            <a:extLst>
              <a:ext uri="{FF2B5EF4-FFF2-40B4-BE49-F238E27FC236}">
                <a16:creationId xmlns:a16="http://schemas.microsoft.com/office/drawing/2014/main" id="{A1684C7E-CBDC-4936-B3C1-B62E7514D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5740" y="-1189021"/>
            <a:ext cx="5990560" cy="8047021"/>
          </a:xfrm>
          <a:prstGeom prst="rect">
            <a:avLst/>
          </a:prstGeom>
        </p:spPr>
      </p:pic>
      <p:sp>
        <p:nvSpPr>
          <p:cNvPr id="2" name="Title 1">
            <a:extLst>
              <a:ext uri="{FF2B5EF4-FFF2-40B4-BE49-F238E27FC236}">
                <a16:creationId xmlns:a16="http://schemas.microsoft.com/office/drawing/2014/main" id="{CA957A97-0D22-4E0C-A8E6-89CE41728F68}"/>
              </a:ext>
            </a:extLst>
          </p:cNvPr>
          <p:cNvSpPr>
            <a:spLocks noGrp="1"/>
          </p:cNvSpPr>
          <p:nvPr>
            <p:ph type="title"/>
          </p:nvPr>
        </p:nvSpPr>
        <p:spPr/>
        <p:txBody>
          <a:bodyPr/>
          <a:lstStyle/>
          <a:p>
            <a:r>
              <a:rPr lang="en-US" dirty="0"/>
              <a:t>Hypocrisy 4:4-5 </a:t>
            </a:r>
          </a:p>
        </p:txBody>
      </p:sp>
      <p:sp>
        <p:nvSpPr>
          <p:cNvPr id="3" name="Content Placeholder 2">
            <a:extLst>
              <a:ext uri="{FF2B5EF4-FFF2-40B4-BE49-F238E27FC236}">
                <a16:creationId xmlns:a16="http://schemas.microsoft.com/office/drawing/2014/main" id="{B7664BEA-2B87-4A4B-AC1F-1E145CD017E4}"/>
              </a:ext>
            </a:extLst>
          </p:cNvPr>
          <p:cNvSpPr>
            <a:spLocks noGrp="1"/>
          </p:cNvSpPr>
          <p:nvPr>
            <p:ph idx="1"/>
          </p:nvPr>
        </p:nvSpPr>
        <p:spPr>
          <a:xfrm>
            <a:off x="510362" y="1690688"/>
            <a:ext cx="11302410" cy="4486275"/>
          </a:xfrm>
        </p:spPr>
        <p:txBody>
          <a:bodyPr>
            <a:noAutofit/>
          </a:bodyPr>
          <a:lstStyle/>
          <a:p>
            <a:pPr algn="l" rtl="0"/>
            <a:r>
              <a:rPr lang="en-US" sz="4000" i="0" u="none" strike="noStrike" baseline="0" dirty="0"/>
              <a:t> </a:t>
            </a:r>
            <a:r>
              <a:rPr lang="en-US" sz="4000" i="0" u="none" strike="noStrike" baseline="30000" dirty="0"/>
              <a:t>4</a:t>
            </a:r>
            <a:r>
              <a:rPr lang="en-US" sz="4000" i="0" u="none" strike="noStrike" baseline="0" dirty="0"/>
              <a:t> "Go to Bethel and sin; </a:t>
            </a:r>
            <a:r>
              <a:rPr lang="en-US" sz="4000" i="0" u="none" strike="noStrike" baseline="0" dirty="0">
                <a:effectLst>
                  <a:glow rad="127000">
                    <a:srgbClr val="C00000"/>
                  </a:glow>
                </a:effectLst>
              </a:rPr>
              <a:t>go to </a:t>
            </a:r>
            <a:br>
              <a:rPr lang="en-US" sz="4000" i="0" u="none" strike="noStrike" baseline="0" dirty="0">
                <a:effectLst>
                  <a:glow rad="127000">
                    <a:srgbClr val="C00000"/>
                  </a:glow>
                </a:effectLst>
              </a:rPr>
            </a:br>
            <a:r>
              <a:rPr lang="en-US" sz="4000" i="0" u="none" strike="noStrike" baseline="0" dirty="0">
                <a:effectLst>
                  <a:glow rad="127000">
                    <a:srgbClr val="C00000"/>
                  </a:glow>
                </a:effectLst>
              </a:rPr>
              <a:t>Gilgal and sin yet more</a:t>
            </a:r>
            <a:r>
              <a:rPr lang="en-US" sz="4000" i="0" u="none" strike="noStrike" baseline="0" dirty="0"/>
              <a:t>. </a:t>
            </a:r>
          </a:p>
        </p:txBody>
      </p:sp>
      <p:sp>
        <p:nvSpPr>
          <p:cNvPr id="6" name="Oval 5">
            <a:extLst>
              <a:ext uri="{FF2B5EF4-FFF2-40B4-BE49-F238E27FC236}">
                <a16:creationId xmlns:a16="http://schemas.microsoft.com/office/drawing/2014/main" id="{860E3B55-3068-442F-BAAF-C0DEF7B10FBA}"/>
              </a:ext>
            </a:extLst>
          </p:cNvPr>
          <p:cNvSpPr/>
          <p:nvPr/>
        </p:nvSpPr>
        <p:spPr>
          <a:xfrm>
            <a:off x="9372602" y="4045688"/>
            <a:ext cx="180754" cy="180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C3904D2-CD42-4BE4-86E0-655D00751BF8}"/>
              </a:ext>
            </a:extLst>
          </p:cNvPr>
          <p:cNvSpPr/>
          <p:nvPr/>
        </p:nvSpPr>
        <p:spPr>
          <a:xfrm>
            <a:off x="8876414" y="3662694"/>
            <a:ext cx="180754" cy="180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FAB4263-A5A2-4708-94E7-569E8D309ED4}"/>
              </a:ext>
            </a:extLst>
          </p:cNvPr>
          <p:cNvSpPr txBox="1"/>
          <p:nvPr/>
        </p:nvSpPr>
        <p:spPr>
          <a:xfrm>
            <a:off x="8052391" y="3136612"/>
            <a:ext cx="2009553" cy="584775"/>
          </a:xfrm>
          <a:prstGeom prst="rect">
            <a:avLst/>
          </a:prstGeom>
          <a:noFill/>
        </p:spPr>
        <p:txBody>
          <a:bodyPr wrap="square" rtlCol="0">
            <a:spAutoFit/>
          </a:bodyPr>
          <a:lstStyle/>
          <a:p>
            <a:r>
              <a:rPr lang="en-US" sz="3200" b="1" dirty="0"/>
              <a:t>BETHEL</a:t>
            </a:r>
          </a:p>
        </p:txBody>
      </p:sp>
      <p:sp>
        <p:nvSpPr>
          <p:cNvPr id="9" name="TextBox 8">
            <a:extLst>
              <a:ext uri="{FF2B5EF4-FFF2-40B4-BE49-F238E27FC236}">
                <a16:creationId xmlns:a16="http://schemas.microsoft.com/office/drawing/2014/main" id="{494860DF-19E6-40EA-AD77-059E2C4F75BA}"/>
              </a:ext>
            </a:extLst>
          </p:cNvPr>
          <p:cNvSpPr txBox="1"/>
          <p:nvPr/>
        </p:nvSpPr>
        <p:spPr>
          <a:xfrm>
            <a:off x="9727020" y="3795380"/>
            <a:ext cx="2009553" cy="584775"/>
          </a:xfrm>
          <a:prstGeom prst="rect">
            <a:avLst/>
          </a:prstGeom>
          <a:noFill/>
        </p:spPr>
        <p:txBody>
          <a:bodyPr wrap="square" rtlCol="0">
            <a:spAutoFit/>
          </a:bodyPr>
          <a:lstStyle/>
          <a:p>
            <a:r>
              <a:rPr lang="en-US" sz="3200" b="1" dirty="0"/>
              <a:t>GILGAL</a:t>
            </a:r>
          </a:p>
        </p:txBody>
      </p:sp>
    </p:spTree>
    <p:extLst>
      <p:ext uri="{BB962C8B-B14F-4D97-AF65-F5344CB8AC3E}">
        <p14:creationId xmlns:p14="http://schemas.microsoft.com/office/powerpoint/2010/main" val="262831112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p&#10;&#10;Description automatically generated">
            <a:extLst>
              <a:ext uri="{FF2B5EF4-FFF2-40B4-BE49-F238E27FC236}">
                <a16:creationId xmlns:a16="http://schemas.microsoft.com/office/drawing/2014/main" id="{A1684C7E-CBDC-4936-B3C1-B62E7514D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5740" y="-1189021"/>
            <a:ext cx="5990560" cy="8047021"/>
          </a:xfrm>
          <a:prstGeom prst="rect">
            <a:avLst/>
          </a:prstGeom>
        </p:spPr>
      </p:pic>
      <p:sp>
        <p:nvSpPr>
          <p:cNvPr id="2" name="Title 1">
            <a:extLst>
              <a:ext uri="{FF2B5EF4-FFF2-40B4-BE49-F238E27FC236}">
                <a16:creationId xmlns:a16="http://schemas.microsoft.com/office/drawing/2014/main" id="{CA957A97-0D22-4E0C-A8E6-89CE41728F68}"/>
              </a:ext>
            </a:extLst>
          </p:cNvPr>
          <p:cNvSpPr>
            <a:spLocks noGrp="1"/>
          </p:cNvSpPr>
          <p:nvPr>
            <p:ph type="title"/>
          </p:nvPr>
        </p:nvSpPr>
        <p:spPr/>
        <p:txBody>
          <a:bodyPr/>
          <a:lstStyle/>
          <a:p>
            <a:r>
              <a:rPr lang="en-US" dirty="0"/>
              <a:t>Hypocrisy 4:4-5 </a:t>
            </a:r>
          </a:p>
        </p:txBody>
      </p:sp>
      <p:sp>
        <p:nvSpPr>
          <p:cNvPr id="3" name="Content Placeholder 2">
            <a:extLst>
              <a:ext uri="{FF2B5EF4-FFF2-40B4-BE49-F238E27FC236}">
                <a16:creationId xmlns:a16="http://schemas.microsoft.com/office/drawing/2014/main" id="{B7664BEA-2B87-4A4B-AC1F-1E145CD017E4}"/>
              </a:ext>
            </a:extLst>
          </p:cNvPr>
          <p:cNvSpPr>
            <a:spLocks noGrp="1"/>
          </p:cNvSpPr>
          <p:nvPr>
            <p:ph idx="1"/>
          </p:nvPr>
        </p:nvSpPr>
        <p:spPr>
          <a:xfrm>
            <a:off x="510362" y="1690688"/>
            <a:ext cx="11302410" cy="4486275"/>
          </a:xfrm>
        </p:spPr>
        <p:txBody>
          <a:bodyPr>
            <a:noAutofit/>
          </a:bodyPr>
          <a:lstStyle/>
          <a:p>
            <a:pPr algn="l" rtl="0"/>
            <a:r>
              <a:rPr lang="en-US" sz="4000" i="0" u="none" strike="noStrike" baseline="0" dirty="0"/>
              <a:t> </a:t>
            </a:r>
            <a:r>
              <a:rPr lang="en-US" sz="4000" i="0" u="none" strike="noStrike" baseline="30000" dirty="0"/>
              <a:t>4</a:t>
            </a:r>
            <a:r>
              <a:rPr lang="en-US" sz="4000" i="0" u="none" strike="noStrike" baseline="0" dirty="0"/>
              <a:t> "Go to Bethel and sin; </a:t>
            </a:r>
            <a:r>
              <a:rPr lang="en-US" sz="4000" i="0" u="none" strike="noStrike" baseline="0" dirty="0">
                <a:effectLst>
                  <a:glow rad="127000">
                    <a:srgbClr val="C00000">
                      <a:alpha val="0"/>
                    </a:srgbClr>
                  </a:glow>
                </a:effectLst>
              </a:rPr>
              <a:t>go to </a:t>
            </a:r>
            <a:br>
              <a:rPr lang="en-US" sz="4000" i="0" u="none" strike="noStrike" baseline="0" dirty="0">
                <a:effectLst>
                  <a:glow rad="127000">
                    <a:srgbClr val="C00000">
                      <a:alpha val="0"/>
                    </a:srgbClr>
                  </a:glow>
                </a:effectLst>
              </a:rPr>
            </a:br>
            <a:r>
              <a:rPr lang="en-US" sz="4000" i="0" u="none" strike="noStrike" baseline="0" dirty="0">
                <a:effectLst>
                  <a:glow rad="127000">
                    <a:srgbClr val="C00000">
                      <a:alpha val="0"/>
                    </a:srgbClr>
                  </a:glow>
                </a:effectLst>
              </a:rPr>
              <a:t>Gilgal and sin yet more</a:t>
            </a:r>
            <a:r>
              <a:rPr lang="en-US" sz="4000" i="0" u="none" strike="noStrike" baseline="0" dirty="0"/>
              <a:t>. </a:t>
            </a:r>
            <a:r>
              <a:rPr lang="en-US" sz="4000" i="0" u="none" strike="noStrike" baseline="0" dirty="0">
                <a:effectLst>
                  <a:glow rad="127000">
                    <a:srgbClr val="C00000"/>
                  </a:glow>
                </a:effectLst>
              </a:rPr>
              <a:t>Bring </a:t>
            </a:r>
            <a:br>
              <a:rPr lang="en-US" sz="4000" i="0" u="none" strike="noStrike" baseline="0" dirty="0">
                <a:effectLst>
                  <a:glow rad="127000">
                    <a:srgbClr val="C00000"/>
                  </a:glow>
                </a:effectLst>
              </a:rPr>
            </a:br>
            <a:r>
              <a:rPr lang="en-US" sz="4000" i="0" u="none" strike="noStrike" baseline="0" dirty="0">
                <a:effectLst>
                  <a:glow rad="127000">
                    <a:srgbClr val="C00000"/>
                  </a:glow>
                </a:effectLst>
              </a:rPr>
              <a:t>your sacrifices every morning</a:t>
            </a:r>
            <a:r>
              <a:rPr lang="en-US" sz="4000" i="0" u="none" strike="noStrike" baseline="0" dirty="0"/>
              <a:t>, </a:t>
            </a:r>
            <a:br>
              <a:rPr lang="en-US" sz="4000" i="0" u="none" strike="noStrike" baseline="0" dirty="0"/>
            </a:br>
            <a:endParaRPr lang="en-US" sz="4000" i="0" u="none" strike="noStrike" baseline="0" dirty="0"/>
          </a:p>
        </p:txBody>
      </p:sp>
      <p:sp>
        <p:nvSpPr>
          <p:cNvPr id="6" name="Oval 5">
            <a:extLst>
              <a:ext uri="{FF2B5EF4-FFF2-40B4-BE49-F238E27FC236}">
                <a16:creationId xmlns:a16="http://schemas.microsoft.com/office/drawing/2014/main" id="{860E3B55-3068-442F-BAAF-C0DEF7B10FBA}"/>
              </a:ext>
            </a:extLst>
          </p:cNvPr>
          <p:cNvSpPr/>
          <p:nvPr/>
        </p:nvSpPr>
        <p:spPr>
          <a:xfrm>
            <a:off x="9372602" y="4045688"/>
            <a:ext cx="180754" cy="180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C3904D2-CD42-4BE4-86E0-655D00751BF8}"/>
              </a:ext>
            </a:extLst>
          </p:cNvPr>
          <p:cNvSpPr/>
          <p:nvPr/>
        </p:nvSpPr>
        <p:spPr>
          <a:xfrm>
            <a:off x="8876414" y="3662694"/>
            <a:ext cx="180754" cy="180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FAB4263-A5A2-4708-94E7-569E8D309ED4}"/>
              </a:ext>
            </a:extLst>
          </p:cNvPr>
          <p:cNvSpPr txBox="1"/>
          <p:nvPr/>
        </p:nvSpPr>
        <p:spPr>
          <a:xfrm>
            <a:off x="8052391" y="3136612"/>
            <a:ext cx="2009553" cy="584775"/>
          </a:xfrm>
          <a:prstGeom prst="rect">
            <a:avLst/>
          </a:prstGeom>
          <a:noFill/>
        </p:spPr>
        <p:txBody>
          <a:bodyPr wrap="square" rtlCol="0">
            <a:spAutoFit/>
          </a:bodyPr>
          <a:lstStyle/>
          <a:p>
            <a:r>
              <a:rPr lang="en-US" sz="3200" b="1" dirty="0"/>
              <a:t>BETHEL</a:t>
            </a:r>
          </a:p>
        </p:txBody>
      </p:sp>
      <p:sp>
        <p:nvSpPr>
          <p:cNvPr id="9" name="TextBox 8">
            <a:extLst>
              <a:ext uri="{FF2B5EF4-FFF2-40B4-BE49-F238E27FC236}">
                <a16:creationId xmlns:a16="http://schemas.microsoft.com/office/drawing/2014/main" id="{494860DF-19E6-40EA-AD77-059E2C4F75BA}"/>
              </a:ext>
            </a:extLst>
          </p:cNvPr>
          <p:cNvSpPr txBox="1"/>
          <p:nvPr/>
        </p:nvSpPr>
        <p:spPr>
          <a:xfrm>
            <a:off x="9727020" y="3795380"/>
            <a:ext cx="2009553" cy="584775"/>
          </a:xfrm>
          <a:prstGeom prst="rect">
            <a:avLst/>
          </a:prstGeom>
          <a:noFill/>
        </p:spPr>
        <p:txBody>
          <a:bodyPr wrap="square" rtlCol="0">
            <a:spAutoFit/>
          </a:bodyPr>
          <a:lstStyle/>
          <a:p>
            <a:r>
              <a:rPr lang="en-US" sz="3200" b="1" dirty="0"/>
              <a:t>GILGAL</a:t>
            </a:r>
          </a:p>
        </p:txBody>
      </p:sp>
      <p:pic>
        <p:nvPicPr>
          <p:cNvPr id="10" name="Picture 9" descr="A picture containing indoor, close&#10;&#10;Description automatically generated">
            <a:extLst>
              <a:ext uri="{FF2B5EF4-FFF2-40B4-BE49-F238E27FC236}">
                <a16:creationId xmlns:a16="http://schemas.microsoft.com/office/drawing/2014/main" id="{DE9C9CEE-9E89-4E64-B12C-60C5B14E3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7145" y="3244834"/>
            <a:ext cx="8056822" cy="4102411"/>
          </a:xfrm>
          <a:prstGeom prst="rect">
            <a:avLst/>
          </a:prstGeom>
        </p:spPr>
      </p:pic>
    </p:spTree>
    <p:extLst>
      <p:ext uri="{BB962C8B-B14F-4D97-AF65-F5344CB8AC3E}">
        <p14:creationId xmlns:p14="http://schemas.microsoft.com/office/powerpoint/2010/main" val="255390564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p&#10;&#10;Description automatically generated">
            <a:extLst>
              <a:ext uri="{FF2B5EF4-FFF2-40B4-BE49-F238E27FC236}">
                <a16:creationId xmlns:a16="http://schemas.microsoft.com/office/drawing/2014/main" id="{A1684C7E-CBDC-4936-B3C1-B62E7514D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5740" y="-1189021"/>
            <a:ext cx="5990560" cy="8047021"/>
          </a:xfrm>
          <a:prstGeom prst="rect">
            <a:avLst/>
          </a:prstGeom>
        </p:spPr>
      </p:pic>
      <p:sp>
        <p:nvSpPr>
          <p:cNvPr id="2" name="Title 1">
            <a:extLst>
              <a:ext uri="{FF2B5EF4-FFF2-40B4-BE49-F238E27FC236}">
                <a16:creationId xmlns:a16="http://schemas.microsoft.com/office/drawing/2014/main" id="{CA957A97-0D22-4E0C-A8E6-89CE41728F68}"/>
              </a:ext>
            </a:extLst>
          </p:cNvPr>
          <p:cNvSpPr>
            <a:spLocks noGrp="1"/>
          </p:cNvSpPr>
          <p:nvPr>
            <p:ph type="title"/>
          </p:nvPr>
        </p:nvSpPr>
        <p:spPr/>
        <p:txBody>
          <a:bodyPr/>
          <a:lstStyle/>
          <a:p>
            <a:r>
              <a:rPr lang="en-US" dirty="0"/>
              <a:t>Hypocrisy 4:4-5 </a:t>
            </a:r>
          </a:p>
        </p:txBody>
      </p:sp>
      <p:sp>
        <p:nvSpPr>
          <p:cNvPr id="3" name="Content Placeholder 2">
            <a:extLst>
              <a:ext uri="{FF2B5EF4-FFF2-40B4-BE49-F238E27FC236}">
                <a16:creationId xmlns:a16="http://schemas.microsoft.com/office/drawing/2014/main" id="{B7664BEA-2B87-4A4B-AC1F-1E145CD017E4}"/>
              </a:ext>
            </a:extLst>
          </p:cNvPr>
          <p:cNvSpPr>
            <a:spLocks noGrp="1"/>
          </p:cNvSpPr>
          <p:nvPr>
            <p:ph idx="1"/>
          </p:nvPr>
        </p:nvSpPr>
        <p:spPr>
          <a:xfrm>
            <a:off x="510362" y="1690688"/>
            <a:ext cx="11302410" cy="4486275"/>
          </a:xfrm>
        </p:spPr>
        <p:txBody>
          <a:bodyPr>
            <a:noAutofit/>
          </a:bodyPr>
          <a:lstStyle/>
          <a:p>
            <a:pPr algn="l" rtl="0"/>
            <a:r>
              <a:rPr lang="en-US" sz="4000" i="0" u="none" strike="noStrike" baseline="0" dirty="0"/>
              <a:t> </a:t>
            </a:r>
            <a:r>
              <a:rPr lang="en-US" sz="4000" i="0" u="none" strike="noStrike" baseline="30000" dirty="0">
                <a:effectLst>
                  <a:glow rad="127000">
                    <a:schemeClr val="tx1"/>
                  </a:glow>
                </a:effectLst>
              </a:rPr>
              <a:t>4</a:t>
            </a:r>
            <a:r>
              <a:rPr lang="en-US" sz="4000" i="0" u="none" strike="noStrike" baseline="0" dirty="0">
                <a:effectLst>
                  <a:glow rad="127000">
                    <a:schemeClr val="tx1"/>
                  </a:glow>
                </a:effectLst>
              </a:rPr>
              <a:t> "Go to Bethel and sin; go to </a:t>
            </a:r>
            <a:br>
              <a:rPr lang="en-US" sz="4000" i="0" u="none" strike="noStrike" baseline="0" dirty="0">
                <a:effectLst>
                  <a:glow rad="127000">
                    <a:schemeClr val="tx1"/>
                  </a:glow>
                </a:effectLst>
              </a:rPr>
            </a:br>
            <a:r>
              <a:rPr lang="en-US" sz="4000" i="0" u="none" strike="noStrike" baseline="0" dirty="0">
                <a:effectLst>
                  <a:glow rad="127000">
                    <a:schemeClr val="tx1"/>
                  </a:glow>
                </a:effectLst>
              </a:rPr>
              <a:t>Gilgal and sin yet more. </a:t>
            </a:r>
            <a:r>
              <a:rPr lang="en-US" sz="4000" i="0" u="none" strike="noStrike" baseline="0" dirty="0">
                <a:effectLst>
                  <a:glow rad="127000">
                    <a:srgbClr val="C00000"/>
                  </a:glow>
                </a:effectLst>
              </a:rPr>
              <a:t>Bring </a:t>
            </a:r>
            <a:br>
              <a:rPr lang="en-US" sz="4000" i="0" u="none" strike="noStrike" baseline="0" dirty="0">
                <a:effectLst>
                  <a:glow rad="127000">
                    <a:srgbClr val="C00000"/>
                  </a:glow>
                </a:effectLst>
              </a:rPr>
            </a:br>
            <a:r>
              <a:rPr lang="en-US" sz="4000" i="0" u="none" strike="noStrike" baseline="0" dirty="0">
                <a:effectLst>
                  <a:glow rad="127000">
                    <a:schemeClr val="tx1"/>
                  </a:glow>
                </a:effectLst>
              </a:rPr>
              <a:t>your sacrifices every morning</a:t>
            </a:r>
            <a:r>
              <a:rPr lang="en-US" sz="4000" i="0" u="none" strike="noStrike" baseline="0" dirty="0"/>
              <a:t>, </a:t>
            </a:r>
            <a:br>
              <a:rPr lang="en-US" sz="4000" i="0" u="none" strike="noStrike" baseline="0" dirty="0"/>
            </a:br>
            <a:r>
              <a:rPr lang="en-US" sz="4000" i="0" u="none" strike="noStrike" baseline="0" dirty="0">
                <a:effectLst>
                  <a:glow rad="127000">
                    <a:srgbClr val="C00000"/>
                  </a:glow>
                </a:effectLst>
              </a:rPr>
              <a:t>your tithes every three years</a:t>
            </a:r>
            <a:r>
              <a:rPr lang="en-US" sz="4000" i="0" u="none" strike="noStrike" baseline="0" dirty="0"/>
              <a:t>.  </a:t>
            </a:r>
            <a:r>
              <a:rPr lang="en-US" sz="4000" i="0" u="none" strike="noStrike" baseline="30000" dirty="0"/>
              <a:t>5</a:t>
            </a:r>
            <a:r>
              <a:rPr lang="en-US" sz="4000" i="0" u="none" strike="noStrike" baseline="0" dirty="0"/>
              <a:t> </a:t>
            </a:r>
            <a:br>
              <a:rPr lang="en-US" sz="4000" i="0" u="none" strike="noStrike" baseline="0" dirty="0"/>
            </a:br>
            <a:endParaRPr lang="en-US" sz="4000" i="0" u="none" strike="noStrike" baseline="0" dirty="0"/>
          </a:p>
        </p:txBody>
      </p:sp>
      <p:sp>
        <p:nvSpPr>
          <p:cNvPr id="6" name="Oval 5">
            <a:extLst>
              <a:ext uri="{FF2B5EF4-FFF2-40B4-BE49-F238E27FC236}">
                <a16:creationId xmlns:a16="http://schemas.microsoft.com/office/drawing/2014/main" id="{860E3B55-3068-442F-BAAF-C0DEF7B10FBA}"/>
              </a:ext>
            </a:extLst>
          </p:cNvPr>
          <p:cNvSpPr/>
          <p:nvPr/>
        </p:nvSpPr>
        <p:spPr>
          <a:xfrm>
            <a:off x="9372602" y="4045688"/>
            <a:ext cx="180754" cy="180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C3904D2-CD42-4BE4-86E0-655D00751BF8}"/>
              </a:ext>
            </a:extLst>
          </p:cNvPr>
          <p:cNvSpPr/>
          <p:nvPr/>
        </p:nvSpPr>
        <p:spPr>
          <a:xfrm>
            <a:off x="8876414" y="3662694"/>
            <a:ext cx="180754" cy="180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FAB4263-A5A2-4708-94E7-569E8D309ED4}"/>
              </a:ext>
            </a:extLst>
          </p:cNvPr>
          <p:cNvSpPr txBox="1"/>
          <p:nvPr/>
        </p:nvSpPr>
        <p:spPr>
          <a:xfrm>
            <a:off x="8052391" y="3136612"/>
            <a:ext cx="2009553" cy="584775"/>
          </a:xfrm>
          <a:prstGeom prst="rect">
            <a:avLst/>
          </a:prstGeom>
          <a:noFill/>
        </p:spPr>
        <p:txBody>
          <a:bodyPr wrap="square" rtlCol="0">
            <a:spAutoFit/>
          </a:bodyPr>
          <a:lstStyle/>
          <a:p>
            <a:r>
              <a:rPr lang="en-US" sz="3200" b="1" dirty="0"/>
              <a:t>BETHEL</a:t>
            </a:r>
          </a:p>
        </p:txBody>
      </p:sp>
      <p:sp>
        <p:nvSpPr>
          <p:cNvPr id="9" name="TextBox 8">
            <a:extLst>
              <a:ext uri="{FF2B5EF4-FFF2-40B4-BE49-F238E27FC236}">
                <a16:creationId xmlns:a16="http://schemas.microsoft.com/office/drawing/2014/main" id="{494860DF-19E6-40EA-AD77-059E2C4F75BA}"/>
              </a:ext>
            </a:extLst>
          </p:cNvPr>
          <p:cNvSpPr txBox="1"/>
          <p:nvPr/>
        </p:nvSpPr>
        <p:spPr>
          <a:xfrm>
            <a:off x="9727020" y="3795380"/>
            <a:ext cx="2009553" cy="584775"/>
          </a:xfrm>
          <a:prstGeom prst="rect">
            <a:avLst/>
          </a:prstGeom>
          <a:noFill/>
        </p:spPr>
        <p:txBody>
          <a:bodyPr wrap="square" rtlCol="0">
            <a:spAutoFit/>
          </a:bodyPr>
          <a:lstStyle/>
          <a:p>
            <a:r>
              <a:rPr lang="en-US" sz="3200" b="1" dirty="0"/>
              <a:t>GILGAL</a:t>
            </a:r>
          </a:p>
        </p:txBody>
      </p:sp>
      <p:pic>
        <p:nvPicPr>
          <p:cNvPr id="12" name="Picture 11" descr="A roll of money&#10;&#10;Description automatically generated with low confidence">
            <a:extLst>
              <a:ext uri="{FF2B5EF4-FFF2-40B4-BE49-F238E27FC236}">
                <a16:creationId xmlns:a16="http://schemas.microsoft.com/office/drawing/2014/main" id="{8E8D68E9-8CC9-404C-891A-1FF1C2D0813F}"/>
              </a:ext>
            </a:extLst>
          </p:cNvPr>
          <p:cNvPicPr>
            <a:picLocks noChangeAspect="1"/>
          </p:cNvPicPr>
          <p:nvPr/>
        </p:nvPicPr>
        <p:blipFill rotWithShape="1">
          <a:blip r:embed="rId4">
            <a:extLst>
              <a:ext uri="{28A0092B-C50C-407E-A947-70E740481C1C}">
                <a14:useLocalDpi xmlns:a14="http://schemas.microsoft.com/office/drawing/2010/main" val="0"/>
              </a:ext>
            </a:extLst>
          </a:blip>
          <a:srcRect l="2292" t="11413"/>
          <a:stretch/>
        </p:blipFill>
        <p:spPr>
          <a:xfrm>
            <a:off x="3073400" y="3795380"/>
            <a:ext cx="5468088" cy="4273336"/>
          </a:xfrm>
          <a:prstGeom prst="rect">
            <a:avLst/>
          </a:prstGeom>
        </p:spPr>
      </p:pic>
    </p:spTree>
    <p:extLst>
      <p:ext uri="{BB962C8B-B14F-4D97-AF65-F5344CB8AC3E}">
        <p14:creationId xmlns:p14="http://schemas.microsoft.com/office/powerpoint/2010/main" val="23488419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537EF-B2EC-433B-86DC-55D12372DEC3}"/>
              </a:ext>
            </a:extLst>
          </p:cNvPr>
          <p:cNvSpPr>
            <a:spLocks noGrp="1"/>
          </p:cNvSpPr>
          <p:nvPr>
            <p:ph type="title"/>
          </p:nvPr>
        </p:nvSpPr>
        <p:spPr/>
        <p:txBody>
          <a:bodyPr/>
          <a:lstStyle/>
          <a:p>
            <a:pPr algn="ctr"/>
            <a:r>
              <a:rPr lang="en-US" dirty="0"/>
              <a:t>What are Respectable Sins? </a:t>
            </a:r>
          </a:p>
        </p:txBody>
      </p:sp>
      <p:sp>
        <p:nvSpPr>
          <p:cNvPr id="5" name="Content Placeholder 4">
            <a:extLst>
              <a:ext uri="{FF2B5EF4-FFF2-40B4-BE49-F238E27FC236}">
                <a16:creationId xmlns:a16="http://schemas.microsoft.com/office/drawing/2014/main" id="{7BAFF6AF-A51B-4F37-BCB1-2E7198D9B748}"/>
              </a:ext>
            </a:extLst>
          </p:cNvPr>
          <p:cNvSpPr>
            <a:spLocks noGrp="1"/>
          </p:cNvSpPr>
          <p:nvPr>
            <p:ph idx="1"/>
          </p:nvPr>
        </p:nvSpPr>
        <p:spPr>
          <a:xfrm>
            <a:off x="838200" y="4082902"/>
            <a:ext cx="10515600" cy="2094060"/>
          </a:xfrm>
        </p:spPr>
        <p:txBody>
          <a:bodyPr/>
          <a:lstStyle/>
          <a:p>
            <a:pPr algn="ctr"/>
            <a:r>
              <a:rPr lang="en-US" dirty="0"/>
              <a:t>Any sins with which we get </a:t>
            </a:r>
            <a:r>
              <a:rPr lang="en-US" u="sng" dirty="0"/>
              <a:t>comfortable</a:t>
            </a:r>
            <a:r>
              <a:rPr lang="en-US" dirty="0"/>
              <a:t>, </a:t>
            </a:r>
            <a:br>
              <a:rPr lang="en-US" dirty="0"/>
            </a:br>
            <a:r>
              <a:rPr lang="en-US" dirty="0"/>
              <a:t>and stop taking </a:t>
            </a:r>
            <a:r>
              <a:rPr lang="en-US" u="sng" dirty="0"/>
              <a:t>seriousl</a:t>
            </a:r>
            <a:r>
              <a:rPr lang="en-US" dirty="0"/>
              <a:t>y! </a:t>
            </a:r>
            <a:endParaRPr lang="en-US" sz="1800" dirty="0"/>
          </a:p>
          <a:p>
            <a:endParaRPr lang="en-US" sz="1800" dirty="0"/>
          </a:p>
          <a:p>
            <a:pPr algn="ctr"/>
            <a:r>
              <a:rPr lang="en-US" dirty="0"/>
              <a:t>Such as …</a:t>
            </a:r>
          </a:p>
        </p:txBody>
      </p:sp>
    </p:spTree>
    <p:extLst>
      <p:ext uri="{BB962C8B-B14F-4D97-AF65-F5344CB8AC3E}">
        <p14:creationId xmlns:p14="http://schemas.microsoft.com/office/powerpoint/2010/main" val="383504043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p&#10;&#10;Description automatically generated">
            <a:extLst>
              <a:ext uri="{FF2B5EF4-FFF2-40B4-BE49-F238E27FC236}">
                <a16:creationId xmlns:a16="http://schemas.microsoft.com/office/drawing/2014/main" id="{A1684C7E-CBDC-4936-B3C1-B62E7514D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5740" y="-1189021"/>
            <a:ext cx="5990560" cy="8047021"/>
          </a:xfrm>
          <a:prstGeom prst="rect">
            <a:avLst/>
          </a:prstGeom>
        </p:spPr>
      </p:pic>
      <p:sp>
        <p:nvSpPr>
          <p:cNvPr id="2" name="Title 1">
            <a:extLst>
              <a:ext uri="{FF2B5EF4-FFF2-40B4-BE49-F238E27FC236}">
                <a16:creationId xmlns:a16="http://schemas.microsoft.com/office/drawing/2014/main" id="{CA957A97-0D22-4E0C-A8E6-89CE41728F68}"/>
              </a:ext>
            </a:extLst>
          </p:cNvPr>
          <p:cNvSpPr>
            <a:spLocks noGrp="1"/>
          </p:cNvSpPr>
          <p:nvPr>
            <p:ph type="title"/>
          </p:nvPr>
        </p:nvSpPr>
        <p:spPr/>
        <p:txBody>
          <a:bodyPr/>
          <a:lstStyle/>
          <a:p>
            <a:r>
              <a:rPr lang="en-US" dirty="0"/>
              <a:t>Hypocrisy 4:4-5 </a:t>
            </a:r>
          </a:p>
        </p:txBody>
      </p:sp>
      <p:sp>
        <p:nvSpPr>
          <p:cNvPr id="3" name="Content Placeholder 2">
            <a:extLst>
              <a:ext uri="{FF2B5EF4-FFF2-40B4-BE49-F238E27FC236}">
                <a16:creationId xmlns:a16="http://schemas.microsoft.com/office/drawing/2014/main" id="{B7664BEA-2B87-4A4B-AC1F-1E145CD017E4}"/>
              </a:ext>
            </a:extLst>
          </p:cNvPr>
          <p:cNvSpPr>
            <a:spLocks noGrp="1"/>
          </p:cNvSpPr>
          <p:nvPr>
            <p:ph idx="1"/>
          </p:nvPr>
        </p:nvSpPr>
        <p:spPr>
          <a:xfrm>
            <a:off x="510362" y="1690688"/>
            <a:ext cx="11302410" cy="4486275"/>
          </a:xfrm>
        </p:spPr>
        <p:txBody>
          <a:bodyPr>
            <a:noAutofit/>
          </a:bodyPr>
          <a:lstStyle/>
          <a:p>
            <a:pPr algn="l" rtl="0"/>
            <a:r>
              <a:rPr lang="en-US" sz="4000" i="0" u="none" strike="noStrike" baseline="0" dirty="0"/>
              <a:t> </a:t>
            </a:r>
            <a:r>
              <a:rPr lang="en-US" sz="4000" i="0" u="none" strike="noStrike" baseline="30000" dirty="0">
                <a:effectLst>
                  <a:glow rad="127000">
                    <a:schemeClr val="tx1"/>
                  </a:glow>
                </a:effectLst>
              </a:rPr>
              <a:t>4</a:t>
            </a:r>
            <a:r>
              <a:rPr lang="en-US" sz="4000" i="0" u="none" strike="noStrike" baseline="0" dirty="0">
                <a:effectLst>
                  <a:glow rad="127000">
                    <a:schemeClr val="tx1"/>
                  </a:glow>
                </a:effectLst>
              </a:rPr>
              <a:t> "Go to Bethel and sin; go to </a:t>
            </a:r>
            <a:br>
              <a:rPr lang="en-US" sz="4000" i="0" u="none" strike="noStrike" baseline="0" dirty="0">
                <a:effectLst>
                  <a:glow rad="127000">
                    <a:schemeClr val="tx1"/>
                  </a:glow>
                </a:effectLst>
              </a:rPr>
            </a:br>
            <a:r>
              <a:rPr lang="en-US" sz="4000" i="0" u="none" strike="noStrike" baseline="0" dirty="0">
                <a:effectLst>
                  <a:glow rad="127000">
                    <a:schemeClr val="tx1"/>
                  </a:glow>
                </a:effectLst>
              </a:rPr>
              <a:t>Gilgal and sin yet more. Bring </a:t>
            </a:r>
            <a:br>
              <a:rPr lang="en-US" sz="4000" i="0" u="none" strike="noStrike" baseline="0" dirty="0">
                <a:effectLst>
                  <a:glow rad="127000">
                    <a:schemeClr val="tx1"/>
                  </a:glow>
                </a:effectLst>
              </a:rPr>
            </a:br>
            <a:r>
              <a:rPr lang="en-US" sz="4000" i="0" u="none" strike="noStrike" baseline="0" dirty="0">
                <a:effectLst>
                  <a:glow rad="127000">
                    <a:schemeClr val="tx1"/>
                  </a:glow>
                </a:effectLst>
              </a:rPr>
              <a:t>your sacrifices every morning, </a:t>
            </a:r>
            <a:br>
              <a:rPr lang="en-US" sz="4000" i="0" u="none" strike="noStrike" baseline="0" dirty="0">
                <a:effectLst>
                  <a:glow rad="127000">
                    <a:schemeClr val="tx1"/>
                  </a:glow>
                </a:effectLst>
              </a:rPr>
            </a:br>
            <a:r>
              <a:rPr lang="en-US" sz="4000" i="0" u="none" strike="noStrike" baseline="0" dirty="0">
                <a:effectLst>
                  <a:glow rad="127000">
                    <a:schemeClr val="tx1"/>
                  </a:glow>
                </a:effectLst>
              </a:rPr>
              <a:t>your tithes every three years</a:t>
            </a:r>
            <a:r>
              <a:rPr lang="en-US" sz="4000" i="0" u="none" strike="noStrike" baseline="0" dirty="0"/>
              <a:t>.  </a:t>
            </a:r>
            <a:r>
              <a:rPr lang="en-US" sz="4000" i="0" u="none" strike="noStrike" baseline="30000" dirty="0"/>
              <a:t>5</a:t>
            </a:r>
            <a:r>
              <a:rPr lang="en-US" sz="4000" i="0" u="none" strike="noStrike" baseline="0" dirty="0"/>
              <a:t> </a:t>
            </a:r>
            <a:br>
              <a:rPr lang="en-US" sz="4000" i="0" u="none" strike="noStrike" baseline="0" dirty="0"/>
            </a:br>
            <a:r>
              <a:rPr lang="en-US" sz="4000" i="0" u="none" strike="noStrike" baseline="0" dirty="0">
                <a:effectLst>
                  <a:glow rad="127000">
                    <a:srgbClr val="C00000"/>
                  </a:glow>
                </a:effectLst>
              </a:rPr>
              <a:t>Burn leavened bread as a thank </a:t>
            </a:r>
            <a:br>
              <a:rPr lang="en-US" sz="4000" i="0" u="none" strike="noStrike" baseline="0" dirty="0">
                <a:effectLst>
                  <a:glow rad="127000">
                    <a:srgbClr val="C00000"/>
                  </a:glow>
                </a:effectLst>
              </a:rPr>
            </a:br>
            <a:r>
              <a:rPr lang="en-US" sz="4000" i="0" u="none" strike="noStrike" baseline="0" dirty="0">
                <a:effectLst>
                  <a:glow rad="127000">
                    <a:srgbClr val="C00000"/>
                  </a:glow>
                </a:effectLst>
              </a:rPr>
              <a:t>offering and brag about your </a:t>
            </a:r>
            <a:br>
              <a:rPr lang="en-US" sz="4000" i="0" u="none" strike="noStrike" baseline="0" dirty="0">
                <a:effectLst>
                  <a:glow rad="127000">
                    <a:srgbClr val="C00000"/>
                  </a:glow>
                </a:effectLst>
              </a:rPr>
            </a:br>
            <a:r>
              <a:rPr lang="en-US" sz="4000" i="0" u="none" strike="noStrike" baseline="0" dirty="0">
                <a:effectLst>
                  <a:glow rad="127000">
                    <a:srgbClr val="C00000"/>
                  </a:glow>
                </a:effectLst>
              </a:rPr>
              <a:t>freewill offerings-- boast about </a:t>
            </a:r>
            <a:br>
              <a:rPr lang="en-US" sz="4000" i="0" u="none" strike="noStrike" baseline="0" dirty="0">
                <a:effectLst>
                  <a:glow rad="127000">
                    <a:srgbClr val="C00000"/>
                  </a:glow>
                </a:effectLst>
              </a:rPr>
            </a:br>
            <a:r>
              <a:rPr lang="en-US" sz="4000" i="0" u="none" strike="noStrike" baseline="0" dirty="0">
                <a:effectLst>
                  <a:glow rad="127000">
                    <a:srgbClr val="C00000"/>
                  </a:glow>
                </a:effectLst>
              </a:rPr>
              <a:t>them, you Israelites</a:t>
            </a:r>
            <a:r>
              <a:rPr lang="en-US" sz="4000" i="0" u="none" strike="noStrike" baseline="0" dirty="0"/>
              <a:t>, for this is </a:t>
            </a:r>
            <a:br>
              <a:rPr lang="en-US" sz="4000" i="0" u="none" strike="noStrike" baseline="0" dirty="0"/>
            </a:br>
            <a:r>
              <a:rPr lang="en-US" sz="4000" i="0" u="none" strike="noStrike" baseline="0" dirty="0"/>
              <a:t>what you love to do," declares the Sovereign LORD.</a:t>
            </a:r>
          </a:p>
        </p:txBody>
      </p:sp>
      <p:sp>
        <p:nvSpPr>
          <p:cNvPr id="6" name="Oval 5">
            <a:extLst>
              <a:ext uri="{FF2B5EF4-FFF2-40B4-BE49-F238E27FC236}">
                <a16:creationId xmlns:a16="http://schemas.microsoft.com/office/drawing/2014/main" id="{860E3B55-3068-442F-BAAF-C0DEF7B10FBA}"/>
              </a:ext>
            </a:extLst>
          </p:cNvPr>
          <p:cNvSpPr/>
          <p:nvPr/>
        </p:nvSpPr>
        <p:spPr>
          <a:xfrm>
            <a:off x="9372602" y="4045688"/>
            <a:ext cx="180754" cy="180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C3904D2-CD42-4BE4-86E0-655D00751BF8}"/>
              </a:ext>
            </a:extLst>
          </p:cNvPr>
          <p:cNvSpPr/>
          <p:nvPr/>
        </p:nvSpPr>
        <p:spPr>
          <a:xfrm>
            <a:off x="8876414" y="3662694"/>
            <a:ext cx="180754" cy="180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FAB4263-A5A2-4708-94E7-569E8D309ED4}"/>
              </a:ext>
            </a:extLst>
          </p:cNvPr>
          <p:cNvSpPr txBox="1"/>
          <p:nvPr/>
        </p:nvSpPr>
        <p:spPr>
          <a:xfrm>
            <a:off x="8052391" y="3136612"/>
            <a:ext cx="2009553" cy="584775"/>
          </a:xfrm>
          <a:prstGeom prst="rect">
            <a:avLst/>
          </a:prstGeom>
          <a:noFill/>
        </p:spPr>
        <p:txBody>
          <a:bodyPr wrap="square" rtlCol="0">
            <a:spAutoFit/>
          </a:bodyPr>
          <a:lstStyle/>
          <a:p>
            <a:r>
              <a:rPr lang="en-US" sz="3200" b="1" dirty="0"/>
              <a:t>BETHEL</a:t>
            </a:r>
          </a:p>
        </p:txBody>
      </p:sp>
      <p:sp>
        <p:nvSpPr>
          <p:cNvPr id="9" name="TextBox 8">
            <a:extLst>
              <a:ext uri="{FF2B5EF4-FFF2-40B4-BE49-F238E27FC236}">
                <a16:creationId xmlns:a16="http://schemas.microsoft.com/office/drawing/2014/main" id="{494860DF-19E6-40EA-AD77-059E2C4F75BA}"/>
              </a:ext>
            </a:extLst>
          </p:cNvPr>
          <p:cNvSpPr txBox="1"/>
          <p:nvPr/>
        </p:nvSpPr>
        <p:spPr>
          <a:xfrm>
            <a:off x="9727020" y="3795380"/>
            <a:ext cx="2009553" cy="584775"/>
          </a:xfrm>
          <a:prstGeom prst="rect">
            <a:avLst/>
          </a:prstGeom>
          <a:noFill/>
        </p:spPr>
        <p:txBody>
          <a:bodyPr wrap="square" rtlCol="0">
            <a:spAutoFit/>
          </a:bodyPr>
          <a:lstStyle/>
          <a:p>
            <a:r>
              <a:rPr lang="en-US" sz="3200" b="1" dirty="0"/>
              <a:t>GILGAL</a:t>
            </a:r>
          </a:p>
        </p:txBody>
      </p:sp>
      <p:pic>
        <p:nvPicPr>
          <p:cNvPr id="12" name="Picture 11" descr="A close-up of a flower&#10;&#10;Description automatically generated with low confidence">
            <a:extLst>
              <a:ext uri="{FF2B5EF4-FFF2-40B4-BE49-F238E27FC236}">
                <a16:creationId xmlns:a16="http://schemas.microsoft.com/office/drawing/2014/main" id="{8EC6EE3B-A646-485B-9144-788B3AC50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495244" y="606265"/>
            <a:ext cx="8463552" cy="5645468"/>
          </a:xfrm>
          <a:prstGeom prst="rect">
            <a:avLst/>
          </a:prstGeom>
        </p:spPr>
      </p:pic>
      <p:pic>
        <p:nvPicPr>
          <p:cNvPr id="10" name="Picture 9" descr="A loaf of bread on a plate&#10;&#10;Description automatically generated">
            <a:extLst>
              <a:ext uri="{FF2B5EF4-FFF2-40B4-BE49-F238E27FC236}">
                <a16:creationId xmlns:a16="http://schemas.microsoft.com/office/drawing/2014/main" id="{90DD10BF-A253-4745-AE9E-B07DCE48CB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5167" y="-897466"/>
            <a:ext cx="9144000" cy="6858000"/>
          </a:xfrm>
          <a:prstGeom prst="rect">
            <a:avLst/>
          </a:prstGeom>
        </p:spPr>
      </p:pic>
    </p:spTree>
    <p:extLst>
      <p:ext uri="{BB962C8B-B14F-4D97-AF65-F5344CB8AC3E}">
        <p14:creationId xmlns:p14="http://schemas.microsoft.com/office/powerpoint/2010/main" val="189426812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p&#10;&#10;Description automatically generated">
            <a:extLst>
              <a:ext uri="{FF2B5EF4-FFF2-40B4-BE49-F238E27FC236}">
                <a16:creationId xmlns:a16="http://schemas.microsoft.com/office/drawing/2014/main" id="{A1684C7E-CBDC-4936-B3C1-B62E7514D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5740" y="-1189021"/>
            <a:ext cx="5990560" cy="8047021"/>
          </a:xfrm>
          <a:prstGeom prst="rect">
            <a:avLst/>
          </a:prstGeom>
        </p:spPr>
      </p:pic>
      <p:sp>
        <p:nvSpPr>
          <p:cNvPr id="2" name="Title 1">
            <a:extLst>
              <a:ext uri="{FF2B5EF4-FFF2-40B4-BE49-F238E27FC236}">
                <a16:creationId xmlns:a16="http://schemas.microsoft.com/office/drawing/2014/main" id="{CA957A97-0D22-4E0C-A8E6-89CE41728F68}"/>
              </a:ext>
            </a:extLst>
          </p:cNvPr>
          <p:cNvSpPr>
            <a:spLocks noGrp="1"/>
          </p:cNvSpPr>
          <p:nvPr>
            <p:ph type="title"/>
          </p:nvPr>
        </p:nvSpPr>
        <p:spPr/>
        <p:txBody>
          <a:bodyPr/>
          <a:lstStyle/>
          <a:p>
            <a:r>
              <a:rPr lang="en-US" dirty="0"/>
              <a:t>Hypocrisy 4:4-5 </a:t>
            </a:r>
          </a:p>
        </p:txBody>
      </p:sp>
      <p:sp>
        <p:nvSpPr>
          <p:cNvPr id="3" name="Content Placeholder 2">
            <a:extLst>
              <a:ext uri="{FF2B5EF4-FFF2-40B4-BE49-F238E27FC236}">
                <a16:creationId xmlns:a16="http://schemas.microsoft.com/office/drawing/2014/main" id="{B7664BEA-2B87-4A4B-AC1F-1E145CD017E4}"/>
              </a:ext>
            </a:extLst>
          </p:cNvPr>
          <p:cNvSpPr>
            <a:spLocks noGrp="1"/>
          </p:cNvSpPr>
          <p:nvPr>
            <p:ph idx="1"/>
          </p:nvPr>
        </p:nvSpPr>
        <p:spPr>
          <a:xfrm>
            <a:off x="510362" y="1690688"/>
            <a:ext cx="11302410" cy="4486275"/>
          </a:xfrm>
        </p:spPr>
        <p:txBody>
          <a:bodyPr>
            <a:noAutofit/>
          </a:bodyPr>
          <a:lstStyle/>
          <a:p>
            <a:pPr algn="l" rtl="0"/>
            <a:r>
              <a:rPr lang="en-US" sz="4000" i="0" u="none" strike="noStrike" baseline="0" dirty="0"/>
              <a:t> </a:t>
            </a:r>
            <a:r>
              <a:rPr lang="en-US" sz="4000" i="0" u="none" strike="noStrike" baseline="30000" dirty="0">
                <a:effectLst>
                  <a:glow rad="127000">
                    <a:schemeClr val="tx1"/>
                  </a:glow>
                </a:effectLst>
              </a:rPr>
              <a:t>4</a:t>
            </a:r>
            <a:r>
              <a:rPr lang="en-US" sz="4000" i="0" u="none" strike="noStrike" baseline="0" dirty="0">
                <a:effectLst>
                  <a:glow rad="127000">
                    <a:schemeClr val="tx1"/>
                  </a:glow>
                </a:effectLst>
              </a:rPr>
              <a:t> "Go to Bethel and sin; go to </a:t>
            </a:r>
            <a:br>
              <a:rPr lang="en-US" sz="4000" i="0" u="none" strike="noStrike" baseline="0" dirty="0">
                <a:effectLst>
                  <a:glow rad="127000">
                    <a:schemeClr val="tx1"/>
                  </a:glow>
                </a:effectLst>
              </a:rPr>
            </a:br>
            <a:r>
              <a:rPr lang="en-US" sz="4000" i="0" u="none" strike="noStrike" baseline="0" dirty="0">
                <a:effectLst>
                  <a:glow rad="127000">
                    <a:schemeClr val="tx1"/>
                  </a:glow>
                </a:effectLst>
              </a:rPr>
              <a:t>Gilgal and sin yet more. Bring </a:t>
            </a:r>
            <a:br>
              <a:rPr lang="en-US" sz="4000" i="0" u="none" strike="noStrike" baseline="0" dirty="0">
                <a:effectLst>
                  <a:glow rad="127000">
                    <a:schemeClr val="tx1"/>
                  </a:glow>
                </a:effectLst>
              </a:rPr>
            </a:br>
            <a:r>
              <a:rPr lang="en-US" sz="4000" i="0" u="none" strike="noStrike" baseline="0" dirty="0">
                <a:effectLst>
                  <a:glow rad="127000">
                    <a:schemeClr val="tx1"/>
                  </a:glow>
                </a:effectLst>
              </a:rPr>
              <a:t>your sacrifices every morning, </a:t>
            </a:r>
            <a:br>
              <a:rPr lang="en-US" sz="4000" i="0" u="none" strike="noStrike" baseline="0" dirty="0">
                <a:effectLst>
                  <a:glow rad="127000">
                    <a:schemeClr val="tx1"/>
                  </a:glow>
                </a:effectLst>
              </a:rPr>
            </a:br>
            <a:r>
              <a:rPr lang="en-US" sz="4000" i="0" u="none" strike="noStrike" baseline="0" dirty="0">
                <a:effectLst>
                  <a:glow rad="127000">
                    <a:schemeClr val="tx1"/>
                  </a:glow>
                </a:effectLst>
              </a:rPr>
              <a:t>your tithes every three years</a:t>
            </a:r>
            <a:r>
              <a:rPr lang="en-US" sz="4000" i="0" u="none" strike="noStrike" baseline="0" dirty="0"/>
              <a:t>.  </a:t>
            </a:r>
            <a:r>
              <a:rPr lang="en-US" sz="4000" i="0" u="none" strike="noStrike" baseline="30000" dirty="0"/>
              <a:t>5</a:t>
            </a:r>
            <a:r>
              <a:rPr lang="en-US" sz="4000" i="0" u="none" strike="noStrike" baseline="0" dirty="0"/>
              <a:t> </a:t>
            </a:r>
            <a:br>
              <a:rPr lang="en-US" sz="4000" i="0" u="none" strike="noStrike" baseline="0" dirty="0"/>
            </a:br>
            <a:r>
              <a:rPr lang="en-US" sz="4000" i="0" u="none" strike="noStrike" baseline="0" dirty="0">
                <a:effectLst>
                  <a:glow rad="127000">
                    <a:schemeClr val="tx1"/>
                  </a:glow>
                </a:effectLst>
              </a:rPr>
              <a:t>Burn leavened bread as a thank </a:t>
            </a:r>
            <a:br>
              <a:rPr lang="en-US" sz="4000" i="0" u="none" strike="noStrike" baseline="0" dirty="0">
                <a:effectLst>
                  <a:glow rad="127000">
                    <a:schemeClr val="tx1"/>
                  </a:glow>
                </a:effectLst>
              </a:rPr>
            </a:br>
            <a:r>
              <a:rPr lang="en-US" sz="4000" i="0" u="none" strike="noStrike" baseline="0" dirty="0">
                <a:effectLst>
                  <a:glow rad="127000">
                    <a:schemeClr val="tx1"/>
                  </a:glow>
                </a:effectLst>
              </a:rPr>
              <a:t>offering and brag about your </a:t>
            </a:r>
            <a:br>
              <a:rPr lang="en-US" sz="4000" i="0" u="none" strike="noStrike" baseline="0" dirty="0">
                <a:effectLst>
                  <a:glow rad="127000">
                    <a:schemeClr val="tx1"/>
                  </a:glow>
                </a:effectLst>
              </a:rPr>
            </a:br>
            <a:r>
              <a:rPr lang="en-US" sz="4000" i="0" u="none" strike="noStrike" baseline="0" dirty="0">
                <a:effectLst>
                  <a:glow rad="127000">
                    <a:schemeClr val="tx1"/>
                  </a:glow>
                </a:effectLst>
              </a:rPr>
              <a:t>freewill offerings-- boast about </a:t>
            </a:r>
            <a:br>
              <a:rPr lang="en-US" sz="4000" i="0" u="none" strike="noStrike" baseline="0" dirty="0">
                <a:effectLst>
                  <a:glow rad="127000">
                    <a:schemeClr val="tx1"/>
                  </a:glow>
                </a:effectLst>
              </a:rPr>
            </a:br>
            <a:r>
              <a:rPr lang="en-US" sz="4000" i="0" u="none" strike="noStrike" baseline="0" dirty="0">
                <a:effectLst>
                  <a:glow rad="127000">
                    <a:schemeClr val="tx1"/>
                  </a:glow>
                </a:effectLst>
              </a:rPr>
              <a:t>them, you Israelites, for </a:t>
            </a:r>
            <a:r>
              <a:rPr lang="en-US" sz="4000" i="0" u="none" strike="noStrike" baseline="0" dirty="0">
                <a:effectLst>
                  <a:glow rad="127000">
                    <a:srgbClr val="C00000"/>
                  </a:glow>
                </a:effectLst>
              </a:rPr>
              <a:t>this is </a:t>
            </a:r>
            <a:br>
              <a:rPr lang="en-US" sz="4000" i="0" u="none" strike="noStrike" baseline="0" dirty="0">
                <a:effectLst>
                  <a:glow rad="127000">
                    <a:srgbClr val="C00000"/>
                  </a:glow>
                </a:effectLst>
              </a:rPr>
            </a:br>
            <a:r>
              <a:rPr lang="en-US" sz="4000" i="0" u="none" strike="noStrike" baseline="0" dirty="0">
                <a:effectLst>
                  <a:glow rad="127000">
                    <a:srgbClr val="C00000"/>
                  </a:glow>
                </a:effectLst>
              </a:rPr>
              <a:t>what you love to do</a:t>
            </a:r>
            <a:r>
              <a:rPr lang="en-US" sz="4000" i="0" u="none" strike="noStrike" baseline="0" dirty="0"/>
              <a:t>," declares the Sovereign LORD.</a:t>
            </a:r>
          </a:p>
        </p:txBody>
      </p:sp>
      <p:sp>
        <p:nvSpPr>
          <p:cNvPr id="6" name="Oval 5">
            <a:extLst>
              <a:ext uri="{FF2B5EF4-FFF2-40B4-BE49-F238E27FC236}">
                <a16:creationId xmlns:a16="http://schemas.microsoft.com/office/drawing/2014/main" id="{860E3B55-3068-442F-BAAF-C0DEF7B10FBA}"/>
              </a:ext>
            </a:extLst>
          </p:cNvPr>
          <p:cNvSpPr/>
          <p:nvPr/>
        </p:nvSpPr>
        <p:spPr>
          <a:xfrm>
            <a:off x="9372602" y="4045688"/>
            <a:ext cx="180754" cy="180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C3904D2-CD42-4BE4-86E0-655D00751BF8}"/>
              </a:ext>
            </a:extLst>
          </p:cNvPr>
          <p:cNvSpPr/>
          <p:nvPr/>
        </p:nvSpPr>
        <p:spPr>
          <a:xfrm>
            <a:off x="8876414" y="3662694"/>
            <a:ext cx="180754" cy="180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FAB4263-A5A2-4708-94E7-569E8D309ED4}"/>
              </a:ext>
            </a:extLst>
          </p:cNvPr>
          <p:cNvSpPr txBox="1"/>
          <p:nvPr/>
        </p:nvSpPr>
        <p:spPr>
          <a:xfrm>
            <a:off x="8052391" y="3136612"/>
            <a:ext cx="2009553" cy="584775"/>
          </a:xfrm>
          <a:prstGeom prst="rect">
            <a:avLst/>
          </a:prstGeom>
          <a:noFill/>
        </p:spPr>
        <p:txBody>
          <a:bodyPr wrap="square" rtlCol="0">
            <a:spAutoFit/>
          </a:bodyPr>
          <a:lstStyle/>
          <a:p>
            <a:r>
              <a:rPr lang="en-US" sz="3200" b="1" dirty="0"/>
              <a:t>BETHEL</a:t>
            </a:r>
          </a:p>
        </p:txBody>
      </p:sp>
      <p:sp>
        <p:nvSpPr>
          <p:cNvPr id="9" name="TextBox 8">
            <a:extLst>
              <a:ext uri="{FF2B5EF4-FFF2-40B4-BE49-F238E27FC236}">
                <a16:creationId xmlns:a16="http://schemas.microsoft.com/office/drawing/2014/main" id="{494860DF-19E6-40EA-AD77-059E2C4F75BA}"/>
              </a:ext>
            </a:extLst>
          </p:cNvPr>
          <p:cNvSpPr txBox="1"/>
          <p:nvPr/>
        </p:nvSpPr>
        <p:spPr>
          <a:xfrm>
            <a:off x="9727020" y="3795380"/>
            <a:ext cx="2009553" cy="584775"/>
          </a:xfrm>
          <a:prstGeom prst="rect">
            <a:avLst/>
          </a:prstGeom>
          <a:noFill/>
        </p:spPr>
        <p:txBody>
          <a:bodyPr wrap="square" rtlCol="0">
            <a:spAutoFit/>
          </a:bodyPr>
          <a:lstStyle/>
          <a:p>
            <a:r>
              <a:rPr lang="en-US" sz="3200" b="1" dirty="0"/>
              <a:t>GILGAL</a:t>
            </a:r>
          </a:p>
        </p:txBody>
      </p:sp>
      <p:pic>
        <p:nvPicPr>
          <p:cNvPr id="12" name="Picture 11" descr="A close-up of a flower&#10;&#10;Description automatically generated with low confidence">
            <a:extLst>
              <a:ext uri="{FF2B5EF4-FFF2-40B4-BE49-F238E27FC236}">
                <a16:creationId xmlns:a16="http://schemas.microsoft.com/office/drawing/2014/main" id="{8EC6EE3B-A646-485B-9144-788B3AC50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495244" y="606265"/>
            <a:ext cx="8463552" cy="5645468"/>
          </a:xfrm>
          <a:prstGeom prst="rect">
            <a:avLst/>
          </a:prstGeom>
        </p:spPr>
      </p:pic>
      <p:pic>
        <p:nvPicPr>
          <p:cNvPr id="10" name="Picture 9" descr="A loaf of bread on a plate&#10;&#10;Description automatically generated">
            <a:extLst>
              <a:ext uri="{FF2B5EF4-FFF2-40B4-BE49-F238E27FC236}">
                <a16:creationId xmlns:a16="http://schemas.microsoft.com/office/drawing/2014/main" id="{90DD10BF-A253-4745-AE9E-B07DCE48CB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5167" y="-897466"/>
            <a:ext cx="9144000" cy="6858000"/>
          </a:xfrm>
          <a:prstGeom prst="rect">
            <a:avLst/>
          </a:prstGeom>
        </p:spPr>
      </p:pic>
      <p:sp>
        <p:nvSpPr>
          <p:cNvPr id="11" name="Heart 10">
            <a:extLst>
              <a:ext uri="{FF2B5EF4-FFF2-40B4-BE49-F238E27FC236}">
                <a16:creationId xmlns:a16="http://schemas.microsoft.com/office/drawing/2014/main" id="{6E4D94B6-D7F1-4C63-8832-99705F0F1E68}"/>
              </a:ext>
            </a:extLst>
          </p:cNvPr>
          <p:cNvSpPr/>
          <p:nvPr/>
        </p:nvSpPr>
        <p:spPr>
          <a:xfrm>
            <a:off x="8002018" y="2471376"/>
            <a:ext cx="3034031" cy="2823922"/>
          </a:xfrm>
          <a:prstGeom prst="heart">
            <a:avLst/>
          </a:prstGeom>
          <a:solidFill>
            <a:srgbClr val="FF0000"/>
          </a:solidFill>
          <a:ln>
            <a:solidFill>
              <a:srgbClr val="FF0000"/>
            </a:solidFill>
          </a:ln>
          <a:effectLst>
            <a:glow rad="317500">
              <a:schemeClr val="bg1">
                <a:alpha val="9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292753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67532-BCCD-4B87-BBFB-F58ED9F22449}"/>
              </a:ext>
            </a:extLst>
          </p:cNvPr>
          <p:cNvSpPr>
            <a:spLocks noGrp="1"/>
          </p:cNvSpPr>
          <p:nvPr>
            <p:ph type="title"/>
          </p:nvPr>
        </p:nvSpPr>
        <p:spPr/>
        <p:txBody>
          <a:bodyPr/>
          <a:lstStyle/>
          <a:p>
            <a:r>
              <a:rPr lang="en-US" u="sng" dirty="0"/>
              <a:t>Obstinac</a:t>
            </a:r>
            <a:r>
              <a:rPr lang="en-US" dirty="0"/>
              <a:t>y 4:6-13 (Stubborn) </a:t>
            </a:r>
          </a:p>
        </p:txBody>
      </p:sp>
      <p:pic>
        <p:nvPicPr>
          <p:cNvPr id="4" name="Picture 3" descr="A picture containing person, mammal, carrying, horse&#10;&#10;Description automatically generated">
            <a:extLst>
              <a:ext uri="{FF2B5EF4-FFF2-40B4-BE49-F238E27FC236}">
                <a16:creationId xmlns:a16="http://schemas.microsoft.com/office/drawing/2014/main" id="{2F5A3673-EA0A-44AD-92E2-9F35986F4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101" y="856558"/>
            <a:ext cx="8351798" cy="6175434"/>
          </a:xfrm>
          <a:prstGeom prst="rect">
            <a:avLst/>
          </a:prstGeom>
        </p:spPr>
      </p:pic>
    </p:spTree>
    <p:extLst>
      <p:ext uri="{BB962C8B-B14F-4D97-AF65-F5344CB8AC3E}">
        <p14:creationId xmlns:p14="http://schemas.microsoft.com/office/powerpoint/2010/main" val="358683826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vice, gauge&#10;&#10;Description automatically generated">
            <a:extLst>
              <a:ext uri="{FF2B5EF4-FFF2-40B4-BE49-F238E27FC236}">
                <a16:creationId xmlns:a16="http://schemas.microsoft.com/office/drawing/2014/main" id="{4AEA1AFB-20ED-45AC-B98D-7CC9EA993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6867" y="-924204"/>
            <a:ext cx="10954530" cy="9194800"/>
          </a:xfrm>
          <a:prstGeom prst="rect">
            <a:avLst/>
          </a:prstGeom>
        </p:spPr>
      </p:pic>
      <p:sp>
        <p:nvSpPr>
          <p:cNvPr id="2" name="Title 1">
            <a:extLst>
              <a:ext uri="{FF2B5EF4-FFF2-40B4-BE49-F238E27FC236}">
                <a16:creationId xmlns:a16="http://schemas.microsoft.com/office/drawing/2014/main" id="{D9D67532-BCCD-4B87-BBFB-F58ED9F22449}"/>
              </a:ext>
            </a:extLst>
          </p:cNvPr>
          <p:cNvSpPr>
            <a:spLocks noGrp="1"/>
          </p:cNvSpPr>
          <p:nvPr>
            <p:ph type="title"/>
          </p:nvPr>
        </p:nvSpPr>
        <p:spPr/>
        <p:txBody>
          <a:bodyPr/>
          <a:lstStyle/>
          <a:p>
            <a:r>
              <a:rPr lang="en-US" u="sng" dirty="0"/>
              <a:t>Obstinac</a:t>
            </a:r>
            <a:r>
              <a:rPr lang="en-US" dirty="0"/>
              <a:t>y 4:6-13 (Famine)</a:t>
            </a:r>
          </a:p>
        </p:txBody>
      </p:sp>
      <p:sp>
        <p:nvSpPr>
          <p:cNvPr id="3" name="Content Placeholder 2">
            <a:extLst>
              <a:ext uri="{FF2B5EF4-FFF2-40B4-BE49-F238E27FC236}">
                <a16:creationId xmlns:a16="http://schemas.microsoft.com/office/drawing/2014/main" id="{90BF33BF-3020-4FCF-947B-D025B9DE533F}"/>
              </a:ext>
            </a:extLst>
          </p:cNvPr>
          <p:cNvSpPr>
            <a:spLocks noGrp="1"/>
          </p:cNvSpPr>
          <p:nvPr>
            <p:ph idx="1"/>
          </p:nvPr>
        </p:nvSpPr>
        <p:spPr>
          <a:xfrm>
            <a:off x="838200" y="1825625"/>
            <a:ext cx="6595533" cy="4351338"/>
          </a:xfrm>
        </p:spPr>
        <p:txBody>
          <a:bodyPr>
            <a:noAutofit/>
          </a:bodyPr>
          <a:lstStyle/>
          <a:p>
            <a:pPr algn="l" rtl="0"/>
            <a:r>
              <a:rPr lang="en-US" sz="4000" i="0" u="none" strike="noStrike" baseline="0" dirty="0"/>
              <a:t> </a:t>
            </a:r>
            <a:r>
              <a:rPr lang="en-US" sz="4000" i="0" u="none" strike="noStrike" baseline="30000" dirty="0"/>
              <a:t>6</a:t>
            </a:r>
            <a:r>
              <a:rPr lang="en-US" sz="4000" i="0" u="none" strike="noStrike" baseline="0" dirty="0"/>
              <a:t> "I gave you </a:t>
            </a:r>
            <a:r>
              <a:rPr lang="en-US" sz="4000" i="0" u="none" strike="noStrike" baseline="0" dirty="0">
                <a:effectLst>
                  <a:glow rad="127000">
                    <a:srgbClr val="C00000"/>
                  </a:glow>
                </a:effectLst>
              </a:rPr>
              <a:t>empty stomachs </a:t>
            </a:r>
            <a:r>
              <a:rPr lang="en-US" sz="4000" i="0" u="none" strike="noStrike" baseline="0" dirty="0"/>
              <a:t>in every city and lack of bread in every town, yet you have not returned to me," declares the LORD.</a:t>
            </a:r>
            <a:endParaRPr lang="en-US" sz="4000" dirty="0"/>
          </a:p>
        </p:txBody>
      </p:sp>
    </p:spTree>
    <p:extLst>
      <p:ext uri="{BB962C8B-B14F-4D97-AF65-F5344CB8AC3E}">
        <p14:creationId xmlns:p14="http://schemas.microsoft.com/office/powerpoint/2010/main" val="188864339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67532-BCCD-4B87-BBFB-F58ED9F22449}"/>
              </a:ext>
            </a:extLst>
          </p:cNvPr>
          <p:cNvSpPr>
            <a:spLocks noGrp="1"/>
          </p:cNvSpPr>
          <p:nvPr>
            <p:ph type="title"/>
          </p:nvPr>
        </p:nvSpPr>
        <p:spPr/>
        <p:txBody>
          <a:bodyPr/>
          <a:lstStyle/>
          <a:p>
            <a:r>
              <a:rPr lang="en-US" dirty="0"/>
              <a:t>Obstinacy 4:6-13 (Famine)</a:t>
            </a:r>
          </a:p>
        </p:txBody>
      </p:sp>
      <p:sp>
        <p:nvSpPr>
          <p:cNvPr id="3" name="Content Placeholder 2">
            <a:extLst>
              <a:ext uri="{FF2B5EF4-FFF2-40B4-BE49-F238E27FC236}">
                <a16:creationId xmlns:a16="http://schemas.microsoft.com/office/drawing/2014/main" id="{90BF33BF-3020-4FCF-947B-D025B9DE533F}"/>
              </a:ext>
            </a:extLst>
          </p:cNvPr>
          <p:cNvSpPr>
            <a:spLocks noGrp="1"/>
          </p:cNvSpPr>
          <p:nvPr>
            <p:ph idx="1"/>
          </p:nvPr>
        </p:nvSpPr>
        <p:spPr>
          <a:xfrm>
            <a:off x="838200" y="1825625"/>
            <a:ext cx="6595533" cy="4351338"/>
          </a:xfrm>
        </p:spPr>
        <p:txBody>
          <a:bodyPr>
            <a:noAutofit/>
          </a:bodyPr>
          <a:lstStyle/>
          <a:p>
            <a:pPr algn="l" rtl="0"/>
            <a:r>
              <a:rPr lang="en-US" sz="4000" i="0" u="none" strike="noStrike" baseline="0" dirty="0"/>
              <a:t> </a:t>
            </a:r>
            <a:r>
              <a:rPr lang="en-US" sz="4000" i="0" u="none" strike="noStrike" baseline="30000" dirty="0"/>
              <a:t>6</a:t>
            </a:r>
            <a:r>
              <a:rPr lang="en-US" sz="4000" i="0" u="none" strike="noStrike" baseline="0" dirty="0"/>
              <a:t> "I gave you </a:t>
            </a:r>
            <a:r>
              <a:rPr lang="en-US" sz="4000" i="0" u="none" strike="noStrike" baseline="0" dirty="0">
                <a:effectLst>
                  <a:glow rad="127000">
                    <a:srgbClr val="C00000"/>
                  </a:glow>
                </a:effectLst>
              </a:rPr>
              <a:t>empty stomachs </a:t>
            </a:r>
            <a:r>
              <a:rPr lang="en-US" sz="4000" i="0" u="none" strike="noStrike" baseline="0" dirty="0"/>
              <a:t>in every city and lack of bread in every town, </a:t>
            </a:r>
            <a:r>
              <a:rPr lang="en-US" sz="4000" i="0" u="none" strike="noStrike" baseline="0" dirty="0">
                <a:effectLst>
                  <a:glow rad="127000">
                    <a:srgbClr val="C00000"/>
                  </a:glow>
                </a:effectLst>
              </a:rPr>
              <a:t>yet you have not returned to me</a:t>
            </a:r>
            <a:r>
              <a:rPr lang="en-US" sz="4000" i="0" u="none" strike="noStrike" baseline="0" dirty="0"/>
              <a:t>," declares the LORD.</a:t>
            </a:r>
            <a:endParaRPr lang="en-US" sz="4000" dirty="0"/>
          </a:p>
        </p:txBody>
      </p:sp>
      <p:pic>
        <p:nvPicPr>
          <p:cNvPr id="5" name="Picture 4" descr="A picture containing device, gauge&#10;&#10;Description automatically generated">
            <a:extLst>
              <a:ext uri="{FF2B5EF4-FFF2-40B4-BE49-F238E27FC236}">
                <a16:creationId xmlns:a16="http://schemas.microsoft.com/office/drawing/2014/main" id="{3A6E1CF8-1FB9-4F92-8708-DE65F7F28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6867" y="-924204"/>
            <a:ext cx="10954530" cy="9194800"/>
          </a:xfrm>
          <a:prstGeom prst="rect">
            <a:avLst/>
          </a:prstGeom>
        </p:spPr>
      </p:pic>
    </p:spTree>
    <p:extLst>
      <p:ext uri="{BB962C8B-B14F-4D97-AF65-F5344CB8AC3E}">
        <p14:creationId xmlns:p14="http://schemas.microsoft.com/office/powerpoint/2010/main" val="297919972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ound, brick, way, walkway&#10;&#10;Description automatically generated">
            <a:extLst>
              <a:ext uri="{FF2B5EF4-FFF2-40B4-BE49-F238E27FC236}">
                <a16:creationId xmlns:a16="http://schemas.microsoft.com/office/drawing/2014/main" id="{C6989588-4988-403A-8BC0-64CC262D2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4708" y="152400"/>
            <a:ext cx="6343650" cy="6858000"/>
          </a:xfrm>
          <a:prstGeom prst="rect">
            <a:avLst/>
          </a:prstGeom>
        </p:spPr>
      </p:pic>
      <p:sp>
        <p:nvSpPr>
          <p:cNvPr id="2" name="Title 1">
            <a:extLst>
              <a:ext uri="{FF2B5EF4-FFF2-40B4-BE49-F238E27FC236}">
                <a16:creationId xmlns:a16="http://schemas.microsoft.com/office/drawing/2014/main" id="{D9D67532-BCCD-4B87-BBFB-F58ED9F22449}"/>
              </a:ext>
            </a:extLst>
          </p:cNvPr>
          <p:cNvSpPr>
            <a:spLocks noGrp="1"/>
          </p:cNvSpPr>
          <p:nvPr>
            <p:ph type="title"/>
          </p:nvPr>
        </p:nvSpPr>
        <p:spPr/>
        <p:txBody>
          <a:bodyPr/>
          <a:lstStyle/>
          <a:p>
            <a:r>
              <a:rPr lang="en-US" dirty="0"/>
              <a:t>Obstinacy 4:6-13 (Drought)</a:t>
            </a:r>
          </a:p>
        </p:txBody>
      </p:sp>
      <p:sp>
        <p:nvSpPr>
          <p:cNvPr id="3" name="Content Placeholder 2">
            <a:extLst>
              <a:ext uri="{FF2B5EF4-FFF2-40B4-BE49-F238E27FC236}">
                <a16:creationId xmlns:a16="http://schemas.microsoft.com/office/drawing/2014/main" id="{90BF33BF-3020-4FCF-947B-D025B9DE533F}"/>
              </a:ext>
            </a:extLst>
          </p:cNvPr>
          <p:cNvSpPr>
            <a:spLocks noGrp="1"/>
          </p:cNvSpPr>
          <p:nvPr>
            <p:ph idx="1"/>
          </p:nvPr>
        </p:nvSpPr>
        <p:spPr>
          <a:xfrm>
            <a:off x="838200" y="1554692"/>
            <a:ext cx="8187267" cy="4351338"/>
          </a:xfrm>
        </p:spPr>
        <p:txBody>
          <a:bodyPr>
            <a:noAutofit/>
          </a:bodyPr>
          <a:lstStyle/>
          <a:p>
            <a:pPr algn="l" rtl="0"/>
            <a:r>
              <a:rPr lang="en-US" sz="4000" i="0" u="none" strike="noStrike" baseline="30000" dirty="0"/>
              <a:t>7</a:t>
            </a:r>
            <a:r>
              <a:rPr lang="en-US" sz="4000" i="0" u="none" strike="noStrike" baseline="0" dirty="0"/>
              <a:t> "</a:t>
            </a:r>
            <a:r>
              <a:rPr lang="en-US" sz="4000" i="0" u="none" strike="noStrike" baseline="0" dirty="0">
                <a:effectLst>
                  <a:glow rad="127000">
                    <a:srgbClr val="C00000"/>
                  </a:glow>
                </a:effectLst>
              </a:rPr>
              <a:t>I also withheld rain </a:t>
            </a:r>
            <a:r>
              <a:rPr lang="en-US" sz="4000" i="0" u="none" strike="noStrike" baseline="0" dirty="0"/>
              <a:t>from you when the harvest was still three months away. I sent rain on one town, but withheld it from another. One field had rain; another had none and dried up. </a:t>
            </a:r>
            <a:r>
              <a:rPr lang="en-US" sz="4000" i="0" u="none" strike="noStrike" baseline="30000" dirty="0"/>
              <a:t>8</a:t>
            </a:r>
            <a:r>
              <a:rPr lang="en-US" sz="4000" i="0" u="none" strike="noStrike" baseline="0" dirty="0"/>
              <a:t> People staggered from town to town for water but did not get enough to drink, yet you have not returned to me," declares the LORD.</a:t>
            </a:r>
          </a:p>
        </p:txBody>
      </p:sp>
    </p:spTree>
    <p:extLst>
      <p:ext uri="{BB962C8B-B14F-4D97-AF65-F5344CB8AC3E}">
        <p14:creationId xmlns:p14="http://schemas.microsoft.com/office/powerpoint/2010/main" val="361850587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ound, brick, way, walkway&#10;&#10;Description automatically generated">
            <a:extLst>
              <a:ext uri="{FF2B5EF4-FFF2-40B4-BE49-F238E27FC236}">
                <a16:creationId xmlns:a16="http://schemas.microsoft.com/office/drawing/2014/main" id="{C6989588-4988-403A-8BC0-64CC262D2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4708" y="152400"/>
            <a:ext cx="6343650" cy="6858000"/>
          </a:xfrm>
          <a:prstGeom prst="rect">
            <a:avLst/>
          </a:prstGeom>
        </p:spPr>
      </p:pic>
      <p:sp>
        <p:nvSpPr>
          <p:cNvPr id="2" name="Title 1">
            <a:extLst>
              <a:ext uri="{FF2B5EF4-FFF2-40B4-BE49-F238E27FC236}">
                <a16:creationId xmlns:a16="http://schemas.microsoft.com/office/drawing/2014/main" id="{D9D67532-BCCD-4B87-BBFB-F58ED9F22449}"/>
              </a:ext>
            </a:extLst>
          </p:cNvPr>
          <p:cNvSpPr>
            <a:spLocks noGrp="1"/>
          </p:cNvSpPr>
          <p:nvPr>
            <p:ph type="title"/>
          </p:nvPr>
        </p:nvSpPr>
        <p:spPr/>
        <p:txBody>
          <a:bodyPr/>
          <a:lstStyle/>
          <a:p>
            <a:r>
              <a:rPr lang="en-US" dirty="0"/>
              <a:t>Obstinacy 4:6-13 (Drought)</a:t>
            </a:r>
          </a:p>
        </p:txBody>
      </p:sp>
      <p:sp>
        <p:nvSpPr>
          <p:cNvPr id="3" name="Content Placeholder 2">
            <a:extLst>
              <a:ext uri="{FF2B5EF4-FFF2-40B4-BE49-F238E27FC236}">
                <a16:creationId xmlns:a16="http://schemas.microsoft.com/office/drawing/2014/main" id="{90BF33BF-3020-4FCF-947B-D025B9DE533F}"/>
              </a:ext>
            </a:extLst>
          </p:cNvPr>
          <p:cNvSpPr>
            <a:spLocks noGrp="1"/>
          </p:cNvSpPr>
          <p:nvPr>
            <p:ph idx="1"/>
          </p:nvPr>
        </p:nvSpPr>
        <p:spPr>
          <a:xfrm>
            <a:off x="838200" y="1554692"/>
            <a:ext cx="8187267" cy="4351338"/>
          </a:xfrm>
        </p:spPr>
        <p:txBody>
          <a:bodyPr>
            <a:noAutofit/>
          </a:bodyPr>
          <a:lstStyle/>
          <a:p>
            <a:pPr algn="l" rtl="0"/>
            <a:r>
              <a:rPr lang="en-US" sz="4000" i="0" u="none" strike="noStrike" baseline="30000" dirty="0"/>
              <a:t>7</a:t>
            </a:r>
            <a:r>
              <a:rPr lang="en-US" sz="4000" i="0" u="none" strike="noStrike" baseline="0" dirty="0"/>
              <a:t> "</a:t>
            </a:r>
            <a:r>
              <a:rPr lang="en-US" sz="4000" i="0" u="none" strike="noStrike" baseline="0" dirty="0">
                <a:effectLst>
                  <a:glow rad="127000">
                    <a:srgbClr val="C00000"/>
                  </a:glow>
                </a:effectLst>
              </a:rPr>
              <a:t>I also withheld rain </a:t>
            </a:r>
            <a:r>
              <a:rPr lang="en-US" sz="4000" i="0" u="none" strike="noStrike" baseline="0" dirty="0"/>
              <a:t>from you when the harvest was still three months away. I sent rain on one town, but withheld it from another. One field had rain; another had none and dried up. </a:t>
            </a:r>
            <a:r>
              <a:rPr lang="en-US" sz="4000" i="0" u="none" strike="noStrike" baseline="30000" dirty="0"/>
              <a:t>8</a:t>
            </a:r>
            <a:r>
              <a:rPr lang="en-US" sz="4000" i="0" u="none" strike="noStrike" baseline="0" dirty="0"/>
              <a:t> People staggered from town to town for water but did not get enough to drink, </a:t>
            </a:r>
            <a:r>
              <a:rPr lang="en-US" sz="4000" i="0" u="none" strike="noStrike" baseline="0" dirty="0">
                <a:effectLst>
                  <a:glow rad="127000">
                    <a:srgbClr val="C00000"/>
                  </a:glow>
                </a:effectLst>
              </a:rPr>
              <a:t>yet you have not returned to me</a:t>
            </a:r>
            <a:r>
              <a:rPr lang="en-US" sz="4000" i="0" u="none" strike="noStrike" baseline="0" dirty="0"/>
              <a:t>," declares the LORD.</a:t>
            </a:r>
          </a:p>
        </p:txBody>
      </p:sp>
    </p:spTree>
    <p:extLst>
      <p:ext uri="{BB962C8B-B14F-4D97-AF65-F5344CB8AC3E}">
        <p14:creationId xmlns:p14="http://schemas.microsoft.com/office/powerpoint/2010/main" val="192049920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ss, outdoor, green, plant&#10;&#10;Description automatically generated">
            <a:extLst>
              <a:ext uri="{FF2B5EF4-FFF2-40B4-BE49-F238E27FC236}">
                <a16:creationId xmlns:a16="http://schemas.microsoft.com/office/drawing/2014/main" id="{81D50945-C54E-442C-A88B-D2F78D58B46D}"/>
              </a:ext>
            </a:extLst>
          </p:cNvPr>
          <p:cNvPicPr>
            <a:picLocks noChangeAspect="1"/>
          </p:cNvPicPr>
          <p:nvPr/>
        </p:nvPicPr>
        <p:blipFill rotWithShape="1">
          <a:blip r:embed="rId3">
            <a:extLst>
              <a:ext uri="{28A0092B-C50C-407E-A947-70E740481C1C}">
                <a14:useLocalDpi xmlns:a14="http://schemas.microsoft.com/office/drawing/2010/main" val="0"/>
              </a:ext>
            </a:extLst>
          </a:blip>
          <a:srcRect r="7609"/>
          <a:stretch/>
        </p:blipFill>
        <p:spPr>
          <a:xfrm>
            <a:off x="2700865" y="0"/>
            <a:ext cx="9504203" cy="6858000"/>
          </a:xfrm>
          <a:prstGeom prst="rect">
            <a:avLst/>
          </a:prstGeom>
        </p:spPr>
      </p:pic>
      <p:pic>
        <p:nvPicPr>
          <p:cNvPr id="7" name="Picture 6" descr="A picture containing grass, outdoor, field, green&#10;&#10;Description automatically generated">
            <a:extLst>
              <a:ext uri="{FF2B5EF4-FFF2-40B4-BE49-F238E27FC236}">
                <a16:creationId xmlns:a16="http://schemas.microsoft.com/office/drawing/2014/main" id="{65940DF7-BD93-4076-A189-795C8F349C09}"/>
              </a:ext>
            </a:extLst>
          </p:cNvPr>
          <p:cNvPicPr>
            <a:picLocks noChangeAspect="1"/>
          </p:cNvPicPr>
          <p:nvPr/>
        </p:nvPicPr>
        <p:blipFill rotWithShape="1">
          <a:blip r:embed="rId4">
            <a:extLst>
              <a:ext uri="{28A0092B-C50C-407E-A947-70E740481C1C}">
                <a14:useLocalDpi xmlns:a14="http://schemas.microsoft.com/office/drawing/2010/main" val="0"/>
              </a:ext>
            </a:extLst>
          </a:blip>
          <a:srcRect r="7727"/>
          <a:stretch/>
        </p:blipFill>
        <p:spPr>
          <a:xfrm>
            <a:off x="2687797" y="-8712"/>
            <a:ext cx="9504203" cy="6866712"/>
          </a:xfrm>
          <a:prstGeom prst="rect">
            <a:avLst/>
          </a:prstGeom>
        </p:spPr>
      </p:pic>
      <p:sp>
        <p:nvSpPr>
          <p:cNvPr id="2" name="Title 1">
            <a:extLst>
              <a:ext uri="{FF2B5EF4-FFF2-40B4-BE49-F238E27FC236}">
                <a16:creationId xmlns:a16="http://schemas.microsoft.com/office/drawing/2014/main" id="{D9D67532-BCCD-4B87-BBFB-F58ED9F22449}"/>
              </a:ext>
            </a:extLst>
          </p:cNvPr>
          <p:cNvSpPr>
            <a:spLocks noGrp="1"/>
          </p:cNvSpPr>
          <p:nvPr>
            <p:ph type="title"/>
          </p:nvPr>
        </p:nvSpPr>
        <p:spPr/>
        <p:txBody>
          <a:bodyPr/>
          <a:lstStyle/>
          <a:p>
            <a:r>
              <a:rPr lang="en-US" dirty="0"/>
              <a:t>Obstinacy 4:6-13 (Destruction</a:t>
            </a:r>
          </a:p>
        </p:txBody>
      </p:sp>
      <p:sp>
        <p:nvSpPr>
          <p:cNvPr id="3" name="Content Placeholder 2">
            <a:extLst>
              <a:ext uri="{FF2B5EF4-FFF2-40B4-BE49-F238E27FC236}">
                <a16:creationId xmlns:a16="http://schemas.microsoft.com/office/drawing/2014/main" id="{90BF33BF-3020-4FCF-947B-D025B9DE533F}"/>
              </a:ext>
            </a:extLst>
          </p:cNvPr>
          <p:cNvSpPr>
            <a:spLocks noGrp="1"/>
          </p:cNvSpPr>
          <p:nvPr>
            <p:ph idx="1"/>
          </p:nvPr>
        </p:nvSpPr>
        <p:spPr>
          <a:xfrm>
            <a:off x="838200" y="1554692"/>
            <a:ext cx="5257800" cy="4351338"/>
          </a:xfrm>
        </p:spPr>
        <p:txBody>
          <a:bodyPr>
            <a:noAutofit/>
          </a:bodyPr>
          <a:lstStyle/>
          <a:p>
            <a:pPr algn="l" rtl="0"/>
            <a:r>
              <a:rPr lang="en-US" sz="4000" i="0" u="none" strike="noStrike" baseline="30000" dirty="0"/>
              <a:t>9</a:t>
            </a:r>
            <a:r>
              <a:rPr lang="en-US" sz="4000" i="0" u="none" strike="noStrike" baseline="0" dirty="0"/>
              <a:t> "</a:t>
            </a:r>
            <a:r>
              <a:rPr lang="en-US" sz="4000" i="0" u="none" strike="noStrike" baseline="0" dirty="0">
                <a:effectLst>
                  <a:glow rad="127000">
                    <a:srgbClr val="C00000"/>
                  </a:glow>
                </a:effectLst>
              </a:rPr>
              <a:t>Many times I struck your gardens and vineyards, I struck them </a:t>
            </a:r>
            <a:r>
              <a:rPr lang="en-US" sz="4000" i="0" u="none" strike="noStrike" baseline="0" dirty="0"/>
              <a:t>with blight and mildew. Locusts devoured your fig and olive trees, yet you have not returned to me," declares the LORD.</a:t>
            </a:r>
            <a:endParaRPr lang="en-US" sz="4000" dirty="0"/>
          </a:p>
        </p:txBody>
      </p:sp>
      <p:pic>
        <p:nvPicPr>
          <p:cNvPr id="12" name="Picture 11" descr="A picture containing nature&#10;&#10;Description automatically generated">
            <a:extLst>
              <a:ext uri="{FF2B5EF4-FFF2-40B4-BE49-F238E27FC236}">
                <a16:creationId xmlns:a16="http://schemas.microsoft.com/office/drawing/2014/main" id="{12A2B515-B73C-4932-A4C0-E3150D594A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3758" y="-2201333"/>
            <a:ext cx="7108750" cy="6858000"/>
          </a:xfrm>
          <a:prstGeom prst="rect">
            <a:avLst/>
          </a:prstGeom>
        </p:spPr>
      </p:pic>
    </p:spTree>
    <p:extLst>
      <p:ext uri="{BB962C8B-B14F-4D97-AF65-F5344CB8AC3E}">
        <p14:creationId xmlns:p14="http://schemas.microsoft.com/office/powerpoint/2010/main" val="72277017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4" presetClass="exit" presetSubtype="10" fill="hold" nodeType="afterEffect">
                                  <p:stCondLst>
                                    <p:cond delay="100"/>
                                  </p:stCondLst>
                                  <p:childTnLst>
                                    <p:animEffect transition="out" filter="randombar(horizontal)">
                                      <p:cBhvr>
                                        <p:cTn id="10" dur="1000"/>
                                        <p:tgtEl>
                                          <p:spTgt spid="12"/>
                                        </p:tgtEl>
                                      </p:cBhvr>
                                    </p:animEffect>
                                    <p:set>
                                      <p:cBhvr>
                                        <p:cTn id="11" dur="1" fill="hold">
                                          <p:stCondLst>
                                            <p:cond delay="999"/>
                                          </p:stCondLst>
                                        </p:cTn>
                                        <p:tgtEl>
                                          <p:spTgt spid="12"/>
                                        </p:tgtEl>
                                        <p:attrNameLst>
                                          <p:attrName>style.visibility</p:attrName>
                                        </p:attrNameLst>
                                      </p:cBhvr>
                                      <p:to>
                                        <p:strVal val="hidden"/>
                                      </p:to>
                                    </p:set>
                                  </p:childTnLst>
                                </p:cTn>
                              </p:par>
                              <p:par>
                                <p:cTn id="12" presetID="14" presetClass="exit" presetSubtype="10" fill="hold" nodeType="withEffect">
                                  <p:stCondLst>
                                    <p:cond delay="0"/>
                                  </p:stCondLst>
                                  <p:childTnLst>
                                    <p:animEffect transition="out" filter="randombar(horizontal)">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ss, outdoor, green, plant&#10;&#10;Description automatically generated">
            <a:extLst>
              <a:ext uri="{FF2B5EF4-FFF2-40B4-BE49-F238E27FC236}">
                <a16:creationId xmlns:a16="http://schemas.microsoft.com/office/drawing/2014/main" id="{81D50945-C54E-442C-A88B-D2F78D58B46D}"/>
              </a:ext>
            </a:extLst>
          </p:cNvPr>
          <p:cNvPicPr>
            <a:picLocks noChangeAspect="1"/>
          </p:cNvPicPr>
          <p:nvPr/>
        </p:nvPicPr>
        <p:blipFill rotWithShape="1">
          <a:blip r:embed="rId3">
            <a:extLst>
              <a:ext uri="{28A0092B-C50C-407E-A947-70E740481C1C}">
                <a14:useLocalDpi xmlns:a14="http://schemas.microsoft.com/office/drawing/2010/main" val="0"/>
              </a:ext>
            </a:extLst>
          </a:blip>
          <a:srcRect r="7609"/>
          <a:stretch/>
        </p:blipFill>
        <p:spPr>
          <a:xfrm>
            <a:off x="2700865" y="0"/>
            <a:ext cx="9504203" cy="6858000"/>
          </a:xfrm>
          <a:prstGeom prst="rect">
            <a:avLst/>
          </a:prstGeom>
        </p:spPr>
      </p:pic>
      <p:sp>
        <p:nvSpPr>
          <p:cNvPr id="2" name="Title 1">
            <a:extLst>
              <a:ext uri="{FF2B5EF4-FFF2-40B4-BE49-F238E27FC236}">
                <a16:creationId xmlns:a16="http://schemas.microsoft.com/office/drawing/2014/main" id="{D9D67532-BCCD-4B87-BBFB-F58ED9F22449}"/>
              </a:ext>
            </a:extLst>
          </p:cNvPr>
          <p:cNvSpPr>
            <a:spLocks noGrp="1"/>
          </p:cNvSpPr>
          <p:nvPr>
            <p:ph type="title"/>
          </p:nvPr>
        </p:nvSpPr>
        <p:spPr/>
        <p:txBody>
          <a:bodyPr/>
          <a:lstStyle/>
          <a:p>
            <a:r>
              <a:rPr lang="en-US" dirty="0"/>
              <a:t>Obstinacy 4:6-13 (Destruction)</a:t>
            </a:r>
          </a:p>
        </p:txBody>
      </p:sp>
      <p:sp>
        <p:nvSpPr>
          <p:cNvPr id="3" name="Content Placeholder 2">
            <a:extLst>
              <a:ext uri="{FF2B5EF4-FFF2-40B4-BE49-F238E27FC236}">
                <a16:creationId xmlns:a16="http://schemas.microsoft.com/office/drawing/2014/main" id="{90BF33BF-3020-4FCF-947B-D025B9DE533F}"/>
              </a:ext>
            </a:extLst>
          </p:cNvPr>
          <p:cNvSpPr>
            <a:spLocks noGrp="1"/>
          </p:cNvSpPr>
          <p:nvPr>
            <p:ph idx="1"/>
          </p:nvPr>
        </p:nvSpPr>
        <p:spPr>
          <a:xfrm>
            <a:off x="838200" y="1554692"/>
            <a:ext cx="5257800" cy="4351338"/>
          </a:xfrm>
        </p:spPr>
        <p:txBody>
          <a:bodyPr>
            <a:noAutofit/>
          </a:bodyPr>
          <a:lstStyle/>
          <a:p>
            <a:pPr algn="l" rtl="0"/>
            <a:r>
              <a:rPr lang="en-US" sz="4000" i="0" u="none" strike="noStrike" baseline="30000" dirty="0"/>
              <a:t>9</a:t>
            </a:r>
            <a:r>
              <a:rPr lang="en-US" sz="4000" i="0" u="none" strike="noStrike" baseline="0" dirty="0"/>
              <a:t> "</a:t>
            </a:r>
            <a:r>
              <a:rPr lang="en-US" sz="4000" i="0" u="none" strike="noStrike" baseline="0" dirty="0">
                <a:effectLst>
                  <a:glow rad="127000">
                    <a:schemeClr val="tx1"/>
                  </a:glow>
                </a:effectLst>
              </a:rPr>
              <a:t>Many times I struck your gardens and vineyards, I struck them </a:t>
            </a:r>
            <a:r>
              <a:rPr lang="en-US" sz="4000" i="0" u="none" strike="noStrike" baseline="0" dirty="0"/>
              <a:t>with blight and mildew. </a:t>
            </a:r>
            <a:r>
              <a:rPr lang="en-US" sz="4000" i="0" u="none" strike="noStrike" baseline="0" dirty="0">
                <a:effectLst>
                  <a:glow rad="127000">
                    <a:srgbClr val="C00000"/>
                  </a:glow>
                </a:effectLst>
              </a:rPr>
              <a:t>Locusts devoured your fig and olive trees</a:t>
            </a:r>
            <a:r>
              <a:rPr lang="en-US" sz="4000" i="0" u="none" strike="noStrike" baseline="0" dirty="0"/>
              <a:t>, yet you have not returned to me," declares the LORD.</a:t>
            </a:r>
          </a:p>
          <a:p>
            <a:pPr algn="l" rtl="0"/>
            <a:endParaRPr lang="en-US" sz="4000" dirty="0"/>
          </a:p>
        </p:txBody>
      </p:sp>
      <p:pic>
        <p:nvPicPr>
          <p:cNvPr id="8" name="Picture 7" descr="locust-PubDomain">
            <a:extLst>
              <a:ext uri="{FF2B5EF4-FFF2-40B4-BE49-F238E27FC236}">
                <a16:creationId xmlns:a16="http://schemas.microsoft.com/office/drawing/2014/main" id="{0578FED7-7840-4BCF-9E7F-A36E0DB4CF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7144" y="800162"/>
            <a:ext cx="6214856" cy="48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81027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ss, outdoor, green, plant&#10;&#10;Description automatically generated">
            <a:extLst>
              <a:ext uri="{FF2B5EF4-FFF2-40B4-BE49-F238E27FC236}">
                <a16:creationId xmlns:a16="http://schemas.microsoft.com/office/drawing/2014/main" id="{81D50945-C54E-442C-A88B-D2F78D58B46D}"/>
              </a:ext>
            </a:extLst>
          </p:cNvPr>
          <p:cNvPicPr>
            <a:picLocks noChangeAspect="1"/>
          </p:cNvPicPr>
          <p:nvPr/>
        </p:nvPicPr>
        <p:blipFill rotWithShape="1">
          <a:blip r:embed="rId3">
            <a:extLst>
              <a:ext uri="{28A0092B-C50C-407E-A947-70E740481C1C}">
                <a14:useLocalDpi xmlns:a14="http://schemas.microsoft.com/office/drawing/2010/main" val="0"/>
              </a:ext>
            </a:extLst>
          </a:blip>
          <a:srcRect r="7609"/>
          <a:stretch/>
        </p:blipFill>
        <p:spPr>
          <a:xfrm>
            <a:off x="2700865" y="0"/>
            <a:ext cx="9504203" cy="6858000"/>
          </a:xfrm>
          <a:prstGeom prst="rect">
            <a:avLst/>
          </a:prstGeom>
        </p:spPr>
      </p:pic>
      <p:sp>
        <p:nvSpPr>
          <p:cNvPr id="2" name="Title 1">
            <a:extLst>
              <a:ext uri="{FF2B5EF4-FFF2-40B4-BE49-F238E27FC236}">
                <a16:creationId xmlns:a16="http://schemas.microsoft.com/office/drawing/2014/main" id="{D9D67532-BCCD-4B87-BBFB-F58ED9F22449}"/>
              </a:ext>
            </a:extLst>
          </p:cNvPr>
          <p:cNvSpPr>
            <a:spLocks noGrp="1"/>
          </p:cNvSpPr>
          <p:nvPr>
            <p:ph type="title"/>
          </p:nvPr>
        </p:nvSpPr>
        <p:spPr/>
        <p:txBody>
          <a:bodyPr/>
          <a:lstStyle/>
          <a:p>
            <a:r>
              <a:rPr lang="en-US" dirty="0"/>
              <a:t>Obstinacy 4:6-13 (Destruction)</a:t>
            </a:r>
          </a:p>
        </p:txBody>
      </p:sp>
      <p:sp>
        <p:nvSpPr>
          <p:cNvPr id="3" name="Content Placeholder 2">
            <a:extLst>
              <a:ext uri="{FF2B5EF4-FFF2-40B4-BE49-F238E27FC236}">
                <a16:creationId xmlns:a16="http://schemas.microsoft.com/office/drawing/2014/main" id="{90BF33BF-3020-4FCF-947B-D025B9DE533F}"/>
              </a:ext>
            </a:extLst>
          </p:cNvPr>
          <p:cNvSpPr>
            <a:spLocks noGrp="1"/>
          </p:cNvSpPr>
          <p:nvPr>
            <p:ph idx="1"/>
          </p:nvPr>
        </p:nvSpPr>
        <p:spPr>
          <a:xfrm>
            <a:off x="838200" y="1554692"/>
            <a:ext cx="5257800" cy="4351338"/>
          </a:xfrm>
        </p:spPr>
        <p:txBody>
          <a:bodyPr>
            <a:noAutofit/>
          </a:bodyPr>
          <a:lstStyle/>
          <a:p>
            <a:pPr algn="l" rtl="0"/>
            <a:r>
              <a:rPr lang="en-US" sz="4000" i="0" u="none" strike="noStrike" baseline="30000" dirty="0"/>
              <a:t>9</a:t>
            </a:r>
            <a:r>
              <a:rPr lang="en-US" sz="4000" i="0" u="none" strike="noStrike" baseline="0" dirty="0"/>
              <a:t> "</a:t>
            </a:r>
            <a:r>
              <a:rPr lang="en-US" sz="4000" i="0" u="none" strike="noStrike" baseline="0" dirty="0">
                <a:effectLst>
                  <a:glow rad="127000">
                    <a:schemeClr val="tx1"/>
                  </a:glow>
                </a:effectLst>
              </a:rPr>
              <a:t>Many times I struck your gardens and vineyards, I struck them </a:t>
            </a:r>
            <a:r>
              <a:rPr lang="en-US" sz="4000" i="0" u="none" strike="noStrike" baseline="0" dirty="0"/>
              <a:t>with blight and mildew. </a:t>
            </a:r>
            <a:r>
              <a:rPr lang="en-US" sz="4000" i="0" u="none" strike="noStrike" baseline="0" dirty="0">
                <a:effectLst>
                  <a:glow rad="127000">
                    <a:schemeClr val="tx1"/>
                  </a:glow>
                </a:effectLst>
              </a:rPr>
              <a:t>Locusts devoured your fig and olive trees</a:t>
            </a:r>
            <a:r>
              <a:rPr lang="en-US" sz="4000" i="0" u="none" strike="noStrike" baseline="0" dirty="0"/>
              <a:t>, </a:t>
            </a:r>
            <a:r>
              <a:rPr lang="en-US" sz="4000" i="0" u="none" strike="noStrike" baseline="0" dirty="0">
                <a:effectLst>
                  <a:glow rad="127000">
                    <a:srgbClr val="C00000"/>
                  </a:glow>
                </a:effectLst>
              </a:rPr>
              <a:t>yet you have not returned to me</a:t>
            </a:r>
            <a:r>
              <a:rPr lang="en-US" sz="4000" i="0" u="none" strike="noStrike" baseline="0" dirty="0"/>
              <a:t>," declares the LORD.</a:t>
            </a:r>
          </a:p>
          <a:p>
            <a:pPr algn="l" rtl="0"/>
            <a:endParaRPr lang="en-US" sz="4000" dirty="0"/>
          </a:p>
        </p:txBody>
      </p:sp>
      <p:pic>
        <p:nvPicPr>
          <p:cNvPr id="5" name="Picture 4" descr="locust-PubDomain">
            <a:extLst>
              <a:ext uri="{FF2B5EF4-FFF2-40B4-BE49-F238E27FC236}">
                <a16:creationId xmlns:a16="http://schemas.microsoft.com/office/drawing/2014/main" id="{1795F527-4941-49A9-8020-1416174CB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7144" y="800162"/>
            <a:ext cx="6214856" cy="48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71095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537EF-B2EC-433B-86DC-55D12372DEC3}"/>
              </a:ext>
            </a:extLst>
          </p:cNvPr>
          <p:cNvSpPr>
            <a:spLocks noGrp="1"/>
          </p:cNvSpPr>
          <p:nvPr>
            <p:ph type="title"/>
          </p:nvPr>
        </p:nvSpPr>
        <p:spPr/>
        <p:txBody>
          <a:bodyPr/>
          <a:lstStyle/>
          <a:p>
            <a:pPr algn="ctr"/>
            <a:r>
              <a:rPr lang="en-US" dirty="0"/>
              <a:t>Seven Old Respectable Sins: </a:t>
            </a:r>
          </a:p>
        </p:txBody>
      </p:sp>
      <p:sp>
        <p:nvSpPr>
          <p:cNvPr id="3" name="Content Placeholder 2">
            <a:extLst>
              <a:ext uri="{FF2B5EF4-FFF2-40B4-BE49-F238E27FC236}">
                <a16:creationId xmlns:a16="http://schemas.microsoft.com/office/drawing/2014/main" id="{8F06F46C-C0B1-4A34-9DD7-6D30AEAAA0BE}"/>
              </a:ext>
            </a:extLst>
          </p:cNvPr>
          <p:cNvSpPr>
            <a:spLocks noGrp="1"/>
          </p:cNvSpPr>
          <p:nvPr>
            <p:ph idx="1"/>
          </p:nvPr>
        </p:nvSpPr>
        <p:spPr/>
        <p:txBody>
          <a:bodyPr>
            <a:noAutofit/>
          </a:bodyPr>
          <a:lstStyle/>
          <a:p>
            <a:pPr marL="742950" indent="-742950">
              <a:buFont typeface="+mj-lt"/>
              <a:buAutoNum type="arabicPeriod"/>
            </a:pPr>
            <a:r>
              <a:rPr lang="en-US" sz="4000" dirty="0"/>
              <a:t>Strong Sexual Craving  =  Lust</a:t>
            </a:r>
          </a:p>
          <a:p>
            <a:endParaRPr lang="en-US" sz="4000" u="sng" dirty="0"/>
          </a:p>
        </p:txBody>
      </p:sp>
      <p:pic>
        <p:nvPicPr>
          <p:cNvPr id="5" name="Picture 4" descr="A person holding an apple&#10;&#10;Description automatically generated">
            <a:extLst>
              <a:ext uri="{FF2B5EF4-FFF2-40B4-BE49-F238E27FC236}">
                <a16:creationId xmlns:a16="http://schemas.microsoft.com/office/drawing/2014/main" id="{C5E28626-8B71-499E-B118-AAE9A46E0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6734" y="779721"/>
            <a:ext cx="6078279" cy="6078279"/>
          </a:xfrm>
          <a:prstGeom prst="rect">
            <a:avLst/>
          </a:prstGeom>
        </p:spPr>
      </p:pic>
    </p:spTree>
    <p:extLst>
      <p:ext uri="{BB962C8B-B14F-4D97-AF65-F5344CB8AC3E}">
        <p14:creationId xmlns:p14="http://schemas.microsoft.com/office/powerpoint/2010/main" val="385309963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yramids in a desert&#10;&#10;Description automatically generated with medium confidence">
            <a:extLst>
              <a:ext uri="{FF2B5EF4-FFF2-40B4-BE49-F238E27FC236}">
                <a16:creationId xmlns:a16="http://schemas.microsoft.com/office/drawing/2014/main" id="{898BE937-F87B-445D-9A12-A17BBDFE51C5}"/>
              </a:ext>
            </a:extLst>
          </p:cNvPr>
          <p:cNvPicPr>
            <a:picLocks noChangeAspect="1"/>
          </p:cNvPicPr>
          <p:nvPr/>
        </p:nvPicPr>
        <p:blipFill rotWithShape="1">
          <a:blip r:embed="rId3">
            <a:extLst>
              <a:ext uri="{28A0092B-C50C-407E-A947-70E740481C1C}">
                <a14:useLocalDpi xmlns:a14="http://schemas.microsoft.com/office/drawing/2010/main" val="0"/>
              </a:ext>
            </a:extLst>
          </a:blip>
          <a:srcRect r="12220"/>
          <a:stretch/>
        </p:blipFill>
        <p:spPr>
          <a:xfrm>
            <a:off x="4893733" y="0"/>
            <a:ext cx="7298267" cy="6858000"/>
          </a:xfrm>
          <a:prstGeom prst="rect">
            <a:avLst/>
          </a:prstGeom>
        </p:spPr>
      </p:pic>
      <p:sp>
        <p:nvSpPr>
          <p:cNvPr id="2" name="Title 1">
            <a:extLst>
              <a:ext uri="{FF2B5EF4-FFF2-40B4-BE49-F238E27FC236}">
                <a16:creationId xmlns:a16="http://schemas.microsoft.com/office/drawing/2014/main" id="{D9D67532-BCCD-4B87-BBFB-F58ED9F22449}"/>
              </a:ext>
            </a:extLst>
          </p:cNvPr>
          <p:cNvSpPr>
            <a:spLocks noGrp="1"/>
          </p:cNvSpPr>
          <p:nvPr>
            <p:ph type="title"/>
          </p:nvPr>
        </p:nvSpPr>
        <p:spPr/>
        <p:txBody>
          <a:bodyPr/>
          <a:lstStyle/>
          <a:p>
            <a:r>
              <a:rPr lang="en-US" dirty="0"/>
              <a:t>Obstinacy 4:6-13 (Plagues)</a:t>
            </a:r>
          </a:p>
        </p:txBody>
      </p:sp>
      <p:sp>
        <p:nvSpPr>
          <p:cNvPr id="3" name="Content Placeholder 2">
            <a:extLst>
              <a:ext uri="{FF2B5EF4-FFF2-40B4-BE49-F238E27FC236}">
                <a16:creationId xmlns:a16="http://schemas.microsoft.com/office/drawing/2014/main" id="{90BF33BF-3020-4FCF-947B-D025B9DE533F}"/>
              </a:ext>
            </a:extLst>
          </p:cNvPr>
          <p:cNvSpPr>
            <a:spLocks noGrp="1"/>
          </p:cNvSpPr>
          <p:nvPr>
            <p:ph idx="1"/>
          </p:nvPr>
        </p:nvSpPr>
        <p:spPr>
          <a:xfrm>
            <a:off x="838199" y="1554692"/>
            <a:ext cx="5884333" cy="4351338"/>
          </a:xfrm>
        </p:spPr>
        <p:txBody>
          <a:bodyPr>
            <a:noAutofit/>
          </a:bodyPr>
          <a:lstStyle/>
          <a:p>
            <a:pPr algn="l" rtl="0"/>
            <a:r>
              <a:rPr lang="en-US" sz="4000" i="0" u="none" strike="noStrike" baseline="0" dirty="0"/>
              <a:t> </a:t>
            </a:r>
            <a:r>
              <a:rPr lang="en-US" sz="4000" i="0" u="none" strike="noStrike" baseline="30000" dirty="0"/>
              <a:t>10</a:t>
            </a:r>
            <a:r>
              <a:rPr lang="en-US" sz="4000" i="0" u="none" strike="noStrike" baseline="0" dirty="0"/>
              <a:t> "</a:t>
            </a:r>
            <a:r>
              <a:rPr lang="en-US" sz="4000" i="0" u="none" strike="noStrike" baseline="0" dirty="0">
                <a:effectLst>
                  <a:glow rad="127000">
                    <a:srgbClr val="C00000"/>
                  </a:glow>
                </a:effectLst>
              </a:rPr>
              <a:t>I sent plagues among you as I did to Egypt. </a:t>
            </a:r>
            <a:br>
              <a:rPr lang="en-US" sz="4000" i="0" u="none" strike="noStrike" baseline="0" dirty="0">
                <a:effectLst>
                  <a:glow rad="127000">
                    <a:srgbClr val="C00000"/>
                  </a:glow>
                </a:effectLst>
              </a:rPr>
            </a:br>
            <a:r>
              <a:rPr lang="en-US" sz="4000" i="0" u="none" strike="noStrike" baseline="0" dirty="0"/>
              <a:t>I killed your young men with the sword, along with your captured horses. I filled your nostrils with the stench of your camps, yet you have not returned to me," declares the LORD.</a:t>
            </a:r>
          </a:p>
          <a:p>
            <a:pPr algn="l" rtl="0"/>
            <a:endParaRPr lang="en-US" sz="4000" i="0" u="none" strike="noStrike" baseline="0" dirty="0"/>
          </a:p>
          <a:p>
            <a:pPr algn="l" rtl="0"/>
            <a:r>
              <a:rPr lang="en-US" sz="4000" i="0" u="none" strike="noStrike" baseline="0" dirty="0"/>
              <a:t> </a:t>
            </a:r>
            <a:endParaRPr lang="en-US" sz="4000" dirty="0"/>
          </a:p>
        </p:txBody>
      </p:sp>
    </p:spTree>
    <p:extLst>
      <p:ext uri="{BB962C8B-B14F-4D97-AF65-F5344CB8AC3E}">
        <p14:creationId xmlns:p14="http://schemas.microsoft.com/office/powerpoint/2010/main" val="358422664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yramids in a desert&#10;&#10;Description automatically generated with medium confidence">
            <a:extLst>
              <a:ext uri="{FF2B5EF4-FFF2-40B4-BE49-F238E27FC236}">
                <a16:creationId xmlns:a16="http://schemas.microsoft.com/office/drawing/2014/main" id="{898BE937-F87B-445D-9A12-A17BBDFE51C5}"/>
              </a:ext>
            </a:extLst>
          </p:cNvPr>
          <p:cNvPicPr>
            <a:picLocks noChangeAspect="1"/>
          </p:cNvPicPr>
          <p:nvPr/>
        </p:nvPicPr>
        <p:blipFill rotWithShape="1">
          <a:blip r:embed="rId3">
            <a:extLst>
              <a:ext uri="{28A0092B-C50C-407E-A947-70E740481C1C}">
                <a14:useLocalDpi xmlns:a14="http://schemas.microsoft.com/office/drawing/2010/main" val="0"/>
              </a:ext>
            </a:extLst>
          </a:blip>
          <a:srcRect r="12220"/>
          <a:stretch/>
        </p:blipFill>
        <p:spPr>
          <a:xfrm>
            <a:off x="4893733" y="0"/>
            <a:ext cx="7298267" cy="6858000"/>
          </a:xfrm>
          <a:prstGeom prst="rect">
            <a:avLst/>
          </a:prstGeom>
        </p:spPr>
      </p:pic>
      <p:sp>
        <p:nvSpPr>
          <p:cNvPr id="2" name="Title 1">
            <a:extLst>
              <a:ext uri="{FF2B5EF4-FFF2-40B4-BE49-F238E27FC236}">
                <a16:creationId xmlns:a16="http://schemas.microsoft.com/office/drawing/2014/main" id="{D9D67532-BCCD-4B87-BBFB-F58ED9F22449}"/>
              </a:ext>
            </a:extLst>
          </p:cNvPr>
          <p:cNvSpPr>
            <a:spLocks noGrp="1"/>
          </p:cNvSpPr>
          <p:nvPr>
            <p:ph type="title"/>
          </p:nvPr>
        </p:nvSpPr>
        <p:spPr/>
        <p:txBody>
          <a:bodyPr/>
          <a:lstStyle/>
          <a:p>
            <a:r>
              <a:rPr lang="en-US" dirty="0"/>
              <a:t>Obstinacy 4:6-13 (Warfare)</a:t>
            </a:r>
          </a:p>
        </p:txBody>
      </p:sp>
      <p:sp>
        <p:nvSpPr>
          <p:cNvPr id="3" name="Content Placeholder 2">
            <a:extLst>
              <a:ext uri="{FF2B5EF4-FFF2-40B4-BE49-F238E27FC236}">
                <a16:creationId xmlns:a16="http://schemas.microsoft.com/office/drawing/2014/main" id="{90BF33BF-3020-4FCF-947B-D025B9DE533F}"/>
              </a:ext>
            </a:extLst>
          </p:cNvPr>
          <p:cNvSpPr>
            <a:spLocks noGrp="1"/>
          </p:cNvSpPr>
          <p:nvPr>
            <p:ph idx="1"/>
          </p:nvPr>
        </p:nvSpPr>
        <p:spPr>
          <a:xfrm>
            <a:off x="838199" y="1554692"/>
            <a:ext cx="5884333" cy="4351338"/>
          </a:xfrm>
        </p:spPr>
        <p:txBody>
          <a:bodyPr>
            <a:noAutofit/>
          </a:bodyPr>
          <a:lstStyle/>
          <a:p>
            <a:pPr algn="l" rtl="0"/>
            <a:r>
              <a:rPr lang="en-US" sz="4000" i="0" u="none" strike="noStrike" baseline="0" dirty="0"/>
              <a:t> </a:t>
            </a:r>
            <a:r>
              <a:rPr lang="en-US" sz="4000" i="0" u="none" strike="noStrike" baseline="30000" dirty="0"/>
              <a:t>10</a:t>
            </a:r>
            <a:r>
              <a:rPr lang="en-US" sz="4000" i="0" u="none" strike="noStrike" baseline="0" dirty="0"/>
              <a:t> "</a:t>
            </a:r>
            <a:r>
              <a:rPr lang="en-US" sz="4000" i="0" u="none" strike="noStrike" baseline="0" dirty="0">
                <a:effectLst>
                  <a:glow rad="127000">
                    <a:schemeClr val="tx1"/>
                  </a:glow>
                </a:effectLst>
              </a:rPr>
              <a:t>I sent plagues among you as I did to Egypt. </a:t>
            </a:r>
            <a:br>
              <a:rPr lang="en-US" sz="4000" i="0" u="none" strike="noStrike" baseline="0" dirty="0">
                <a:effectLst>
                  <a:glow rad="127000">
                    <a:srgbClr val="C00000"/>
                  </a:glow>
                </a:effectLst>
              </a:rPr>
            </a:br>
            <a:r>
              <a:rPr lang="en-US" sz="4000" i="0" u="none" strike="noStrike" baseline="0" dirty="0">
                <a:effectLst>
                  <a:glow rad="127000">
                    <a:srgbClr val="C00000"/>
                  </a:glow>
                </a:effectLst>
              </a:rPr>
              <a:t>I killed your young men with the sword</a:t>
            </a:r>
            <a:r>
              <a:rPr lang="en-US" sz="4000" i="0" u="none" strike="noStrike" baseline="0" dirty="0"/>
              <a:t>, along with your captured horses. I filled your nostrils with the stench of your camps, yet you have not returned to me," declares the LORD.</a:t>
            </a:r>
          </a:p>
          <a:p>
            <a:pPr algn="l" rtl="0"/>
            <a:endParaRPr lang="en-US" sz="4000" i="0" u="none" strike="noStrike" baseline="0" dirty="0"/>
          </a:p>
          <a:p>
            <a:pPr algn="l" rtl="0"/>
            <a:r>
              <a:rPr lang="en-US" sz="4000" i="0" u="none" strike="noStrike" baseline="0" dirty="0"/>
              <a:t> </a:t>
            </a:r>
            <a:endParaRPr lang="en-US" sz="4000" dirty="0"/>
          </a:p>
        </p:txBody>
      </p:sp>
      <p:pic>
        <p:nvPicPr>
          <p:cNvPr id="5" name="Picture 4" descr="A picture containing weapon, dark, knife&#10;&#10;Description automatically generated">
            <a:extLst>
              <a:ext uri="{FF2B5EF4-FFF2-40B4-BE49-F238E27FC236}">
                <a16:creationId xmlns:a16="http://schemas.microsoft.com/office/drawing/2014/main" id="{DDC4BA40-A075-4904-A50D-28C0AB859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81502">
            <a:off x="5221741" y="1759743"/>
            <a:ext cx="7632850" cy="5029200"/>
          </a:xfrm>
          <a:prstGeom prst="rect">
            <a:avLst/>
          </a:prstGeom>
        </p:spPr>
      </p:pic>
    </p:spTree>
    <p:extLst>
      <p:ext uri="{BB962C8B-B14F-4D97-AF65-F5344CB8AC3E}">
        <p14:creationId xmlns:p14="http://schemas.microsoft.com/office/powerpoint/2010/main" val="316720695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yramids in a desert&#10;&#10;Description automatically generated with medium confidence">
            <a:extLst>
              <a:ext uri="{FF2B5EF4-FFF2-40B4-BE49-F238E27FC236}">
                <a16:creationId xmlns:a16="http://schemas.microsoft.com/office/drawing/2014/main" id="{898BE937-F87B-445D-9A12-A17BBDFE51C5}"/>
              </a:ext>
            </a:extLst>
          </p:cNvPr>
          <p:cNvPicPr>
            <a:picLocks noChangeAspect="1"/>
          </p:cNvPicPr>
          <p:nvPr/>
        </p:nvPicPr>
        <p:blipFill rotWithShape="1">
          <a:blip r:embed="rId3">
            <a:extLst>
              <a:ext uri="{28A0092B-C50C-407E-A947-70E740481C1C}">
                <a14:useLocalDpi xmlns:a14="http://schemas.microsoft.com/office/drawing/2010/main" val="0"/>
              </a:ext>
            </a:extLst>
          </a:blip>
          <a:srcRect r="12220"/>
          <a:stretch/>
        </p:blipFill>
        <p:spPr>
          <a:xfrm>
            <a:off x="4893733" y="0"/>
            <a:ext cx="7298267" cy="6858000"/>
          </a:xfrm>
          <a:prstGeom prst="rect">
            <a:avLst/>
          </a:prstGeom>
        </p:spPr>
      </p:pic>
      <p:sp>
        <p:nvSpPr>
          <p:cNvPr id="2" name="Title 1">
            <a:extLst>
              <a:ext uri="{FF2B5EF4-FFF2-40B4-BE49-F238E27FC236}">
                <a16:creationId xmlns:a16="http://schemas.microsoft.com/office/drawing/2014/main" id="{D9D67532-BCCD-4B87-BBFB-F58ED9F22449}"/>
              </a:ext>
            </a:extLst>
          </p:cNvPr>
          <p:cNvSpPr>
            <a:spLocks noGrp="1"/>
          </p:cNvSpPr>
          <p:nvPr>
            <p:ph type="title"/>
          </p:nvPr>
        </p:nvSpPr>
        <p:spPr/>
        <p:txBody>
          <a:bodyPr/>
          <a:lstStyle/>
          <a:p>
            <a:r>
              <a:rPr lang="en-US" dirty="0"/>
              <a:t>Obstinacy 4:6-13 (Warfare)</a:t>
            </a:r>
          </a:p>
        </p:txBody>
      </p:sp>
      <p:sp>
        <p:nvSpPr>
          <p:cNvPr id="3" name="Content Placeholder 2">
            <a:extLst>
              <a:ext uri="{FF2B5EF4-FFF2-40B4-BE49-F238E27FC236}">
                <a16:creationId xmlns:a16="http://schemas.microsoft.com/office/drawing/2014/main" id="{90BF33BF-3020-4FCF-947B-D025B9DE533F}"/>
              </a:ext>
            </a:extLst>
          </p:cNvPr>
          <p:cNvSpPr>
            <a:spLocks noGrp="1"/>
          </p:cNvSpPr>
          <p:nvPr>
            <p:ph idx="1"/>
          </p:nvPr>
        </p:nvSpPr>
        <p:spPr>
          <a:xfrm>
            <a:off x="838199" y="1554692"/>
            <a:ext cx="5884333" cy="4351338"/>
          </a:xfrm>
        </p:spPr>
        <p:txBody>
          <a:bodyPr>
            <a:noAutofit/>
          </a:bodyPr>
          <a:lstStyle/>
          <a:p>
            <a:pPr algn="l" rtl="0"/>
            <a:r>
              <a:rPr lang="en-US" sz="4000" i="0" u="none" strike="noStrike" baseline="0" dirty="0"/>
              <a:t> </a:t>
            </a:r>
            <a:r>
              <a:rPr lang="en-US" sz="4000" i="0" u="none" strike="noStrike" baseline="30000" dirty="0"/>
              <a:t>10</a:t>
            </a:r>
            <a:r>
              <a:rPr lang="en-US" sz="4000" i="0" u="none" strike="noStrike" baseline="0" dirty="0"/>
              <a:t> "</a:t>
            </a:r>
            <a:r>
              <a:rPr lang="en-US" sz="4000" i="0" u="none" strike="noStrike" baseline="0" dirty="0">
                <a:effectLst>
                  <a:glow rad="127000">
                    <a:schemeClr val="tx1"/>
                  </a:glow>
                </a:effectLst>
              </a:rPr>
              <a:t>I sent plagues among you as I did to Egypt. </a:t>
            </a:r>
            <a:br>
              <a:rPr lang="en-US" sz="4000" i="0" u="none" strike="noStrike" baseline="0" dirty="0">
                <a:effectLst>
                  <a:glow rad="127000">
                    <a:srgbClr val="C00000"/>
                  </a:glow>
                </a:effectLst>
              </a:rPr>
            </a:br>
            <a:r>
              <a:rPr lang="en-US" sz="4000" i="0" u="none" strike="noStrike" baseline="0" dirty="0">
                <a:effectLst>
                  <a:glow rad="127000">
                    <a:schemeClr val="tx1"/>
                  </a:glow>
                </a:effectLst>
              </a:rPr>
              <a:t>I killed your young men with the sword</a:t>
            </a:r>
            <a:r>
              <a:rPr lang="en-US" sz="4000" i="0" u="none" strike="noStrike" baseline="0" dirty="0"/>
              <a:t>, along with your captured horses. I filled your nostrils with the stench of your camps, </a:t>
            </a:r>
            <a:r>
              <a:rPr lang="en-US" sz="4000" i="0" u="none" strike="noStrike" baseline="0" dirty="0">
                <a:effectLst>
                  <a:glow rad="127000">
                    <a:srgbClr val="C00000"/>
                  </a:glow>
                </a:effectLst>
              </a:rPr>
              <a:t>yet you have not returned to me</a:t>
            </a:r>
            <a:r>
              <a:rPr lang="en-US" sz="4000" i="0" u="none" strike="noStrike" baseline="0" dirty="0"/>
              <a:t>," declares the LORD.</a:t>
            </a:r>
          </a:p>
          <a:p>
            <a:pPr algn="l" rtl="0"/>
            <a:endParaRPr lang="en-US" sz="4000" i="0" u="none" strike="noStrike" baseline="0" dirty="0"/>
          </a:p>
          <a:p>
            <a:pPr algn="l" rtl="0"/>
            <a:r>
              <a:rPr lang="en-US" sz="4000" i="0" u="none" strike="noStrike" baseline="0" dirty="0"/>
              <a:t> </a:t>
            </a:r>
            <a:endParaRPr lang="en-US" sz="4000" dirty="0"/>
          </a:p>
        </p:txBody>
      </p:sp>
      <p:pic>
        <p:nvPicPr>
          <p:cNvPr id="5" name="Picture 4" descr="A picture containing weapon, dark, knife&#10;&#10;Description automatically generated">
            <a:extLst>
              <a:ext uri="{FF2B5EF4-FFF2-40B4-BE49-F238E27FC236}">
                <a16:creationId xmlns:a16="http://schemas.microsoft.com/office/drawing/2014/main" id="{C29505E0-AB14-4EB8-A3C7-2BF0A32F62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81502">
            <a:off x="5221741" y="1759743"/>
            <a:ext cx="7632850" cy="5029200"/>
          </a:xfrm>
          <a:prstGeom prst="rect">
            <a:avLst/>
          </a:prstGeom>
        </p:spPr>
      </p:pic>
    </p:spTree>
    <p:extLst>
      <p:ext uri="{BB962C8B-B14F-4D97-AF65-F5344CB8AC3E}">
        <p14:creationId xmlns:p14="http://schemas.microsoft.com/office/powerpoint/2010/main" val="421680723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nature, painting&#10;&#10;Description automatically generated">
            <a:extLst>
              <a:ext uri="{FF2B5EF4-FFF2-40B4-BE49-F238E27FC236}">
                <a16:creationId xmlns:a16="http://schemas.microsoft.com/office/drawing/2014/main" id="{8750E302-D65C-4FE9-8211-EF69CE744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3160" y="0"/>
            <a:ext cx="8231374" cy="6858000"/>
          </a:xfrm>
          <a:prstGeom prst="rect">
            <a:avLst/>
          </a:prstGeom>
        </p:spPr>
      </p:pic>
      <p:sp>
        <p:nvSpPr>
          <p:cNvPr id="2" name="Title 1">
            <a:extLst>
              <a:ext uri="{FF2B5EF4-FFF2-40B4-BE49-F238E27FC236}">
                <a16:creationId xmlns:a16="http://schemas.microsoft.com/office/drawing/2014/main" id="{D9D67532-BCCD-4B87-BBFB-F58ED9F22449}"/>
              </a:ext>
            </a:extLst>
          </p:cNvPr>
          <p:cNvSpPr>
            <a:spLocks noGrp="1"/>
          </p:cNvSpPr>
          <p:nvPr>
            <p:ph type="title"/>
          </p:nvPr>
        </p:nvSpPr>
        <p:spPr/>
        <p:txBody>
          <a:bodyPr/>
          <a:lstStyle/>
          <a:p>
            <a:r>
              <a:rPr lang="en-US" dirty="0"/>
              <a:t>Obstinacy 4:6-13 (Catastrophe) </a:t>
            </a:r>
          </a:p>
        </p:txBody>
      </p:sp>
      <p:sp>
        <p:nvSpPr>
          <p:cNvPr id="3" name="Content Placeholder 2">
            <a:extLst>
              <a:ext uri="{FF2B5EF4-FFF2-40B4-BE49-F238E27FC236}">
                <a16:creationId xmlns:a16="http://schemas.microsoft.com/office/drawing/2014/main" id="{90BF33BF-3020-4FCF-947B-D025B9DE533F}"/>
              </a:ext>
            </a:extLst>
          </p:cNvPr>
          <p:cNvSpPr>
            <a:spLocks noGrp="1"/>
          </p:cNvSpPr>
          <p:nvPr>
            <p:ph idx="1"/>
          </p:nvPr>
        </p:nvSpPr>
        <p:spPr>
          <a:xfrm>
            <a:off x="838200" y="1554692"/>
            <a:ext cx="5139268" cy="4351338"/>
          </a:xfrm>
        </p:spPr>
        <p:txBody>
          <a:bodyPr>
            <a:noAutofit/>
          </a:bodyPr>
          <a:lstStyle/>
          <a:p>
            <a:pPr algn="l" rtl="0"/>
            <a:r>
              <a:rPr lang="en-US" sz="4000" i="0" u="none" strike="noStrike" baseline="0" dirty="0"/>
              <a:t> </a:t>
            </a:r>
            <a:r>
              <a:rPr lang="en-US" sz="4000" i="0" u="none" strike="noStrike" baseline="30000" dirty="0"/>
              <a:t>11</a:t>
            </a:r>
            <a:r>
              <a:rPr lang="en-US" sz="4000" i="0" u="none" strike="noStrike" baseline="0" dirty="0"/>
              <a:t> "</a:t>
            </a:r>
            <a:r>
              <a:rPr lang="en-US" sz="4000" i="0" u="none" strike="noStrike" baseline="0" dirty="0">
                <a:effectLst>
                  <a:glow rad="127000">
                    <a:srgbClr val="C00000"/>
                  </a:glow>
                </a:effectLst>
              </a:rPr>
              <a:t>I overthrew some of you as I overthrew Sodom and Gomorrah. </a:t>
            </a:r>
            <a:r>
              <a:rPr lang="en-US" sz="4000" i="0" u="none" strike="noStrike" baseline="0" dirty="0"/>
              <a:t>You were like a burning stick snatched from the fire, yet you have not returned to me," declares the LORD.</a:t>
            </a:r>
          </a:p>
          <a:p>
            <a:pPr algn="l" rtl="0"/>
            <a:endParaRPr lang="en-US" sz="4000" dirty="0"/>
          </a:p>
          <a:p>
            <a:pPr algn="l" rtl="0"/>
            <a:endParaRPr lang="en-US" sz="4000" i="0" u="none" strike="noStrike" baseline="0" dirty="0"/>
          </a:p>
          <a:p>
            <a:pPr algn="l" rtl="0"/>
            <a:endParaRPr lang="en-US" sz="4000" dirty="0"/>
          </a:p>
        </p:txBody>
      </p:sp>
    </p:spTree>
    <p:extLst>
      <p:ext uri="{BB962C8B-B14F-4D97-AF65-F5344CB8AC3E}">
        <p14:creationId xmlns:p14="http://schemas.microsoft.com/office/powerpoint/2010/main" val="169827515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nature, painting&#10;&#10;Description automatically generated">
            <a:extLst>
              <a:ext uri="{FF2B5EF4-FFF2-40B4-BE49-F238E27FC236}">
                <a16:creationId xmlns:a16="http://schemas.microsoft.com/office/drawing/2014/main" id="{8750E302-D65C-4FE9-8211-EF69CE744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3160" y="0"/>
            <a:ext cx="8231374" cy="6858000"/>
          </a:xfrm>
          <a:prstGeom prst="rect">
            <a:avLst/>
          </a:prstGeom>
        </p:spPr>
      </p:pic>
      <p:sp>
        <p:nvSpPr>
          <p:cNvPr id="2" name="Title 1">
            <a:extLst>
              <a:ext uri="{FF2B5EF4-FFF2-40B4-BE49-F238E27FC236}">
                <a16:creationId xmlns:a16="http://schemas.microsoft.com/office/drawing/2014/main" id="{D9D67532-BCCD-4B87-BBFB-F58ED9F22449}"/>
              </a:ext>
            </a:extLst>
          </p:cNvPr>
          <p:cNvSpPr>
            <a:spLocks noGrp="1"/>
          </p:cNvSpPr>
          <p:nvPr>
            <p:ph type="title"/>
          </p:nvPr>
        </p:nvSpPr>
        <p:spPr/>
        <p:txBody>
          <a:bodyPr/>
          <a:lstStyle/>
          <a:p>
            <a:r>
              <a:rPr lang="en-US" dirty="0"/>
              <a:t>Obstinacy 4:6-13 (Catastrophe) </a:t>
            </a:r>
          </a:p>
        </p:txBody>
      </p:sp>
      <p:sp>
        <p:nvSpPr>
          <p:cNvPr id="3" name="Content Placeholder 2">
            <a:extLst>
              <a:ext uri="{FF2B5EF4-FFF2-40B4-BE49-F238E27FC236}">
                <a16:creationId xmlns:a16="http://schemas.microsoft.com/office/drawing/2014/main" id="{90BF33BF-3020-4FCF-947B-D025B9DE533F}"/>
              </a:ext>
            </a:extLst>
          </p:cNvPr>
          <p:cNvSpPr>
            <a:spLocks noGrp="1"/>
          </p:cNvSpPr>
          <p:nvPr>
            <p:ph idx="1"/>
          </p:nvPr>
        </p:nvSpPr>
        <p:spPr>
          <a:xfrm>
            <a:off x="838200" y="1554692"/>
            <a:ext cx="5139268" cy="4351338"/>
          </a:xfrm>
        </p:spPr>
        <p:txBody>
          <a:bodyPr>
            <a:noAutofit/>
          </a:bodyPr>
          <a:lstStyle/>
          <a:p>
            <a:pPr algn="l" rtl="0"/>
            <a:r>
              <a:rPr lang="en-US" sz="4000" i="0" u="none" strike="noStrike" baseline="0" dirty="0"/>
              <a:t> </a:t>
            </a:r>
            <a:r>
              <a:rPr lang="en-US" sz="4000" i="0" u="none" strike="noStrike" baseline="30000" dirty="0"/>
              <a:t>11</a:t>
            </a:r>
            <a:r>
              <a:rPr lang="en-US" sz="4000" i="0" u="none" strike="noStrike" baseline="0" dirty="0"/>
              <a:t> "</a:t>
            </a:r>
            <a:r>
              <a:rPr lang="en-US" sz="4000" i="0" u="none" strike="noStrike" baseline="0" dirty="0">
                <a:effectLst>
                  <a:glow rad="127000">
                    <a:schemeClr val="tx1"/>
                  </a:glow>
                </a:effectLst>
              </a:rPr>
              <a:t>I overthrew some of you as I overthrew Sodom and Gomorrah. </a:t>
            </a:r>
            <a:r>
              <a:rPr lang="en-US" sz="4000" i="0" u="none" strike="noStrike" baseline="0" dirty="0"/>
              <a:t>You were like a burning stick snatched from the fire, </a:t>
            </a:r>
            <a:r>
              <a:rPr lang="en-US" sz="4000" i="0" u="none" strike="noStrike" baseline="0" dirty="0">
                <a:effectLst>
                  <a:glow rad="127000">
                    <a:srgbClr val="C00000"/>
                  </a:glow>
                </a:effectLst>
              </a:rPr>
              <a:t>yet you have not returned to me</a:t>
            </a:r>
            <a:r>
              <a:rPr lang="en-US" sz="4000" i="0" u="none" strike="noStrike" baseline="0" dirty="0"/>
              <a:t>," declares the LORD.</a:t>
            </a:r>
          </a:p>
          <a:p>
            <a:pPr algn="l" rtl="0"/>
            <a:endParaRPr lang="en-US" sz="4000" dirty="0"/>
          </a:p>
          <a:p>
            <a:pPr algn="l" rtl="0"/>
            <a:endParaRPr lang="en-US" sz="4000" i="0" u="none" strike="noStrike" baseline="0" dirty="0"/>
          </a:p>
          <a:p>
            <a:pPr algn="l" rtl="0"/>
            <a:endParaRPr lang="en-US" sz="4000" dirty="0"/>
          </a:p>
        </p:txBody>
      </p:sp>
    </p:spTree>
    <p:extLst>
      <p:ext uri="{BB962C8B-B14F-4D97-AF65-F5344CB8AC3E}">
        <p14:creationId xmlns:p14="http://schemas.microsoft.com/office/powerpoint/2010/main" val="148165346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67532-BCCD-4B87-BBFB-F58ED9F22449}"/>
              </a:ext>
            </a:extLst>
          </p:cNvPr>
          <p:cNvSpPr>
            <a:spLocks noGrp="1"/>
          </p:cNvSpPr>
          <p:nvPr>
            <p:ph type="title"/>
          </p:nvPr>
        </p:nvSpPr>
        <p:spPr/>
        <p:txBody>
          <a:bodyPr/>
          <a:lstStyle/>
          <a:p>
            <a:r>
              <a:rPr lang="en-US" dirty="0"/>
              <a:t>Obstinacy 4:6-13 (Ultimately) </a:t>
            </a:r>
          </a:p>
        </p:txBody>
      </p:sp>
      <p:sp>
        <p:nvSpPr>
          <p:cNvPr id="3" name="Content Placeholder 2">
            <a:extLst>
              <a:ext uri="{FF2B5EF4-FFF2-40B4-BE49-F238E27FC236}">
                <a16:creationId xmlns:a16="http://schemas.microsoft.com/office/drawing/2014/main" id="{90BF33BF-3020-4FCF-947B-D025B9DE533F}"/>
              </a:ext>
            </a:extLst>
          </p:cNvPr>
          <p:cNvSpPr>
            <a:spLocks noGrp="1"/>
          </p:cNvSpPr>
          <p:nvPr>
            <p:ph idx="1"/>
          </p:nvPr>
        </p:nvSpPr>
        <p:spPr>
          <a:xfrm>
            <a:off x="838199" y="1554692"/>
            <a:ext cx="5715001" cy="4351338"/>
          </a:xfrm>
        </p:spPr>
        <p:txBody>
          <a:bodyPr>
            <a:noAutofit/>
          </a:bodyPr>
          <a:lstStyle/>
          <a:p>
            <a:pPr algn="l" rtl="0"/>
            <a:r>
              <a:rPr lang="en-US" sz="4000" i="0" u="none" strike="noStrike" baseline="0" dirty="0"/>
              <a:t> </a:t>
            </a:r>
            <a:r>
              <a:rPr lang="en-US" sz="4000" i="0" u="none" strike="noStrike" baseline="30000" dirty="0"/>
              <a:t>12</a:t>
            </a:r>
            <a:r>
              <a:rPr lang="en-US" sz="4000" i="0" u="none" strike="noStrike" baseline="0" dirty="0"/>
              <a:t> "</a:t>
            </a:r>
            <a:r>
              <a:rPr lang="en-US" sz="4000" i="0" u="none" strike="noStrike" baseline="0" dirty="0">
                <a:effectLst>
                  <a:glow rad="127000">
                    <a:srgbClr val="C00000"/>
                  </a:glow>
                </a:effectLst>
              </a:rPr>
              <a:t>Therefore this is what I will do to you, Israel</a:t>
            </a:r>
            <a:r>
              <a:rPr lang="en-US" sz="4000" i="0" u="none" strike="noStrike" baseline="0" dirty="0"/>
              <a:t>, and because I will do this to you, prepare to meet your God, O Israel.“  </a:t>
            </a:r>
          </a:p>
          <a:p>
            <a:pPr algn="l" rtl="0"/>
            <a:endParaRPr lang="en-US" sz="4000" dirty="0"/>
          </a:p>
        </p:txBody>
      </p:sp>
      <p:pic>
        <p:nvPicPr>
          <p:cNvPr id="6" name="Picture 5" descr="A picture containing hand&#10;&#10;Description automatically generated">
            <a:extLst>
              <a:ext uri="{FF2B5EF4-FFF2-40B4-BE49-F238E27FC236}">
                <a16:creationId xmlns:a16="http://schemas.microsoft.com/office/drawing/2014/main" id="{D663F747-53F9-4573-A844-D44BFD661B6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8000"/>
                    </a14:imgEffect>
                  </a14:imgLayer>
                </a14:imgProps>
              </a:ext>
              <a:ext uri="{28A0092B-C50C-407E-A947-70E740481C1C}">
                <a14:useLocalDpi xmlns:a14="http://schemas.microsoft.com/office/drawing/2010/main" val="0"/>
              </a:ext>
            </a:extLst>
          </a:blip>
          <a:stretch>
            <a:fillRect/>
          </a:stretch>
        </p:blipFill>
        <p:spPr>
          <a:xfrm rot="21067769" flipH="1">
            <a:off x="6095999" y="2248959"/>
            <a:ext cx="4588933" cy="3979781"/>
          </a:xfrm>
          <a:prstGeom prst="rect">
            <a:avLst/>
          </a:prstGeom>
        </p:spPr>
      </p:pic>
    </p:spTree>
    <p:extLst>
      <p:ext uri="{BB962C8B-B14F-4D97-AF65-F5344CB8AC3E}">
        <p14:creationId xmlns:p14="http://schemas.microsoft.com/office/powerpoint/2010/main" val="243798365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67532-BCCD-4B87-BBFB-F58ED9F22449}"/>
              </a:ext>
            </a:extLst>
          </p:cNvPr>
          <p:cNvSpPr>
            <a:spLocks noGrp="1"/>
          </p:cNvSpPr>
          <p:nvPr>
            <p:ph type="title"/>
          </p:nvPr>
        </p:nvSpPr>
        <p:spPr/>
        <p:txBody>
          <a:bodyPr/>
          <a:lstStyle/>
          <a:p>
            <a:r>
              <a:rPr lang="en-US" dirty="0"/>
              <a:t>Obstinacy 4:6-13 (Ultimately) </a:t>
            </a:r>
          </a:p>
        </p:txBody>
      </p:sp>
      <p:sp>
        <p:nvSpPr>
          <p:cNvPr id="3" name="Content Placeholder 2">
            <a:extLst>
              <a:ext uri="{FF2B5EF4-FFF2-40B4-BE49-F238E27FC236}">
                <a16:creationId xmlns:a16="http://schemas.microsoft.com/office/drawing/2014/main" id="{90BF33BF-3020-4FCF-947B-D025B9DE533F}"/>
              </a:ext>
            </a:extLst>
          </p:cNvPr>
          <p:cNvSpPr>
            <a:spLocks noGrp="1"/>
          </p:cNvSpPr>
          <p:nvPr>
            <p:ph idx="1"/>
          </p:nvPr>
        </p:nvSpPr>
        <p:spPr>
          <a:xfrm>
            <a:off x="838199" y="1554692"/>
            <a:ext cx="5715001" cy="4351338"/>
          </a:xfrm>
        </p:spPr>
        <p:txBody>
          <a:bodyPr>
            <a:noAutofit/>
          </a:bodyPr>
          <a:lstStyle/>
          <a:p>
            <a:pPr algn="l" rtl="0"/>
            <a:r>
              <a:rPr lang="en-US" sz="4000" i="0" u="none" strike="noStrike" baseline="0" dirty="0"/>
              <a:t> </a:t>
            </a:r>
            <a:r>
              <a:rPr lang="en-US" sz="4000" i="0" u="none" strike="noStrike" baseline="30000" dirty="0"/>
              <a:t>12</a:t>
            </a:r>
            <a:r>
              <a:rPr lang="en-US" sz="4000" i="0" u="none" strike="noStrike" baseline="0" dirty="0"/>
              <a:t> "</a:t>
            </a:r>
            <a:r>
              <a:rPr lang="en-US" sz="4000" i="0" u="none" strike="noStrike" baseline="0" dirty="0">
                <a:effectLst>
                  <a:glow rad="127000">
                    <a:schemeClr val="tx1"/>
                  </a:glow>
                </a:effectLst>
              </a:rPr>
              <a:t>Therefore this is what I will do to you, Israel, </a:t>
            </a:r>
            <a:r>
              <a:rPr lang="en-US" sz="4000" i="0" u="none" strike="noStrike" baseline="0" dirty="0"/>
              <a:t>and because I will do this to you, </a:t>
            </a:r>
            <a:r>
              <a:rPr lang="en-US" sz="4000" i="0" u="none" strike="noStrike" baseline="0" dirty="0">
                <a:effectLst>
                  <a:glow rad="127000">
                    <a:srgbClr val="C00000"/>
                  </a:glow>
                </a:effectLst>
              </a:rPr>
              <a:t>prepare to meet your God</a:t>
            </a:r>
            <a:r>
              <a:rPr lang="en-US" sz="4000" i="0" u="none" strike="noStrike" baseline="0" dirty="0"/>
              <a:t>, O Israel.“  </a:t>
            </a:r>
          </a:p>
          <a:p>
            <a:pPr algn="l" rtl="0"/>
            <a:endParaRPr lang="en-US" sz="4000" dirty="0"/>
          </a:p>
        </p:txBody>
      </p:sp>
      <p:pic>
        <p:nvPicPr>
          <p:cNvPr id="6" name="Picture 5">
            <a:extLst>
              <a:ext uri="{FF2B5EF4-FFF2-40B4-BE49-F238E27FC236}">
                <a16:creationId xmlns:a16="http://schemas.microsoft.com/office/drawing/2014/main" id="{E2E3844B-EA05-409A-A331-14AD7571DF1A}"/>
              </a:ext>
            </a:extLst>
          </p:cNvPr>
          <p:cNvPicPr>
            <a:picLocks noChangeAspect="1"/>
          </p:cNvPicPr>
          <p:nvPr/>
        </p:nvPicPr>
        <p:blipFill rotWithShape="1">
          <a:blip r:embed="rId3">
            <a:extLst>
              <a:ext uri="{28A0092B-C50C-407E-A947-70E740481C1C}">
                <a14:useLocalDpi xmlns:a14="http://schemas.microsoft.com/office/drawing/2010/main" val="0"/>
              </a:ext>
            </a:extLst>
          </a:blip>
          <a:srcRect l="27972" r="29262" b="8674"/>
          <a:stretch/>
        </p:blipFill>
        <p:spPr>
          <a:xfrm>
            <a:off x="6096001" y="365125"/>
            <a:ext cx="6096000" cy="6492875"/>
          </a:xfrm>
          <a:prstGeom prst="rect">
            <a:avLst/>
          </a:prstGeom>
        </p:spPr>
      </p:pic>
    </p:spTree>
    <p:extLst>
      <p:ext uri="{BB962C8B-B14F-4D97-AF65-F5344CB8AC3E}">
        <p14:creationId xmlns:p14="http://schemas.microsoft.com/office/powerpoint/2010/main" val="316206538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ew of the earth from space&#10;&#10;Description automatically generated with medium confidence">
            <a:extLst>
              <a:ext uri="{FF2B5EF4-FFF2-40B4-BE49-F238E27FC236}">
                <a16:creationId xmlns:a16="http://schemas.microsoft.com/office/drawing/2014/main" id="{CF731640-4C89-41B2-AD25-2DE828E2F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21108" y="119799"/>
            <a:ext cx="7027752" cy="6858000"/>
          </a:xfrm>
          <a:prstGeom prst="rect">
            <a:avLst/>
          </a:prstGeom>
        </p:spPr>
      </p:pic>
      <p:sp>
        <p:nvSpPr>
          <p:cNvPr id="2" name="Title 1">
            <a:extLst>
              <a:ext uri="{FF2B5EF4-FFF2-40B4-BE49-F238E27FC236}">
                <a16:creationId xmlns:a16="http://schemas.microsoft.com/office/drawing/2014/main" id="{D9D67532-BCCD-4B87-BBFB-F58ED9F22449}"/>
              </a:ext>
            </a:extLst>
          </p:cNvPr>
          <p:cNvSpPr>
            <a:spLocks noGrp="1"/>
          </p:cNvSpPr>
          <p:nvPr>
            <p:ph type="title"/>
          </p:nvPr>
        </p:nvSpPr>
        <p:spPr/>
        <p:txBody>
          <a:bodyPr/>
          <a:lstStyle/>
          <a:p>
            <a:r>
              <a:rPr lang="en-US"/>
              <a:t>Obstinacy 4:6-13 (Ultimately) </a:t>
            </a:r>
            <a:endParaRPr lang="en-US" dirty="0"/>
          </a:p>
        </p:txBody>
      </p:sp>
      <p:sp>
        <p:nvSpPr>
          <p:cNvPr id="3" name="Content Placeholder 2">
            <a:extLst>
              <a:ext uri="{FF2B5EF4-FFF2-40B4-BE49-F238E27FC236}">
                <a16:creationId xmlns:a16="http://schemas.microsoft.com/office/drawing/2014/main" id="{90BF33BF-3020-4FCF-947B-D025B9DE533F}"/>
              </a:ext>
            </a:extLst>
          </p:cNvPr>
          <p:cNvSpPr>
            <a:spLocks noGrp="1"/>
          </p:cNvSpPr>
          <p:nvPr>
            <p:ph idx="1"/>
          </p:nvPr>
        </p:nvSpPr>
        <p:spPr>
          <a:xfrm>
            <a:off x="838199" y="1554692"/>
            <a:ext cx="5715001" cy="4351338"/>
          </a:xfrm>
        </p:spPr>
        <p:txBody>
          <a:bodyPr>
            <a:noAutofit/>
          </a:bodyPr>
          <a:lstStyle/>
          <a:p>
            <a:pPr algn="l" rtl="0"/>
            <a:r>
              <a:rPr lang="en-US" sz="4000" i="0" u="none" strike="noStrike" baseline="30000" dirty="0"/>
              <a:t>13</a:t>
            </a:r>
            <a:r>
              <a:rPr lang="en-US" sz="4000" i="0" u="none" strike="noStrike" baseline="0" dirty="0"/>
              <a:t> He who forms the mountains, creates the wind, and reveals his thoughts to man, he who turns dawn to darkness, and treads the high places of the earth-- the LORD God Almighty is his name.</a:t>
            </a:r>
          </a:p>
        </p:txBody>
      </p:sp>
      <p:pic>
        <p:nvPicPr>
          <p:cNvPr id="6" name="Picture 5">
            <a:extLst>
              <a:ext uri="{FF2B5EF4-FFF2-40B4-BE49-F238E27FC236}">
                <a16:creationId xmlns:a16="http://schemas.microsoft.com/office/drawing/2014/main" id="{21520E98-93C6-486E-B593-BD05CB50A203}"/>
              </a:ext>
            </a:extLst>
          </p:cNvPr>
          <p:cNvPicPr>
            <a:picLocks noChangeAspect="1"/>
          </p:cNvPicPr>
          <p:nvPr/>
        </p:nvPicPr>
        <p:blipFill rotWithShape="1">
          <a:blip r:embed="rId4">
            <a:extLst>
              <a:ext uri="{28A0092B-C50C-407E-A947-70E740481C1C}">
                <a14:useLocalDpi xmlns:a14="http://schemas.microsoft.com/office/drawing/2010/main" val="0"/>
              </a:ext>
            </a:extLst>
          </a:blip>
          <a:srcRect l="27972" r="29262" b="8674"/>
          <a:stretch/>
        </p:blipFill>
        <p:spPr>
          <a:xfrm>
            <a:off x="6096001" y="365125"/>
            <a:ext cx="6096000" cy="6492875"/>
          </a:xfrm>
          <a:prstGeom prst="rect">
            <a:avLst/>
          </a:prstGeom>
        </p:spPr>
      </p:pic>
    </p:spTree>
    <p:extLst>
      <p:ext uri="{BB962C8B-B14F-4D97-AF65-F5344CB8AC3E}">
        <p14:creationId xmlns:p14="http://schemas.microsoft.com/office/powerpoint/2010/main" val="390008804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A405C-728C-44A5-B73E-11A087A4FC62}"/>
              </a:ext>
            </a:extLst>
          </p:cNvPr>
          <p:cNvSpPr>
            <a:spLocks noGrp="1"/>
          </p:cNvSpPr>
          <p:nvPr>
            <p:ph type="ctrTitle"/>
          </p:nvPr>
        </p:nvSpPr>
        <p:spPr>
          <a:xfrm>
            <a:off x="-1049383" y="3602038"/>
            <a:ext cx="9144000" cy="2387600"/>
          </a:xfrm>
        </p:spPr>
        <p:txBody>
          <a:bodyPr>
            <a:noAutofit/>
          </a:bodyPr>
          <a:lstStyle/>
          <a:p>
            <a:pPr algn="ctr"/>
            <a:r>
              <a:rPr lang="en-US" sz="5600" dirty="0"/>
              <a:t>So, How Do You Avoid Respectable Sin?</a:t>
            </a:r>
          </a:p>
        </p:txBody>
      </p:sp>
    </p:spTree>
    <p:extLst>
      <p:ext uri="{BB962C8B-B14F-4D97-AF65-F5344CB8AC3E}">
        <p14:creationId xmlns:p14="http://schemas.microsoft.com/office/powerpoint/2010/main" val="29313945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A7E40-8E0D-4002-A89A-B5ADCF58CCF4}"/>
              </a:ext>
            </a:extLst>
          </p:cNvPr>
          <p:cNvSpPr>
            <a:spLocks noGrp="1"/>
          </p:cNvSpPr>
          <p:nvPr>
            <p:ph type="title"/>
          </p:nvPr>
        </p:nvSpPr>
        <p:spPr>
          <a:xfrm>
            <a:off x="801188" y="18255"/>
            <a:ext cx="11464383" cy="1325563"/>
          </a:xfrm>
        </p:spPr>
        <p:txBody>
          <a:bodyPr/>
          <a:lstStyle/>
          <a:p>
            <a:r>
              <a:rPr lang="en-US" dirty="0"/>
              <a:t>1. </a:t>
            </a:r>
            <a:r>
              <a:rPr lang="en-US" u="sng" dirty="0"/>
              <a:t>Return</a:t>
            </a:r>
            <a:r>
              <a:rPr lang="en-US" dirty="0"/>
              <a:t> to the Lord</a:t>
            </a:r>
          </a:p>
        </p:txBody>
      </p:sp>
      <p:sp>
        <p:nvSpPr>
          <p:cNvPr id="3" name="Content Placeholder 2">
            <a:extLst>
              <a:ext uri="{FF2B5EF4-FFF2-40B4-BE49-F238E27FC236}">
                <a16:creationId xmlns:a16="http://schemas.microsoft.com/office/drawing/2014/main" id="{5CE159BC-005E-4F47-AF09-7414AAA06CF1}"/>
              </a:ext>
            </a:extLst>
          </p:cNvPr>
          <p:cNvSpPr>
            <a:spLocks noGrp="1"/>
          </p:cNvSpPr>
          <p:nvPr>
            <p:ph idx="1"/>
          </p:nvPr>
        </p:nvSpPr>
        <p:spPr>
          <a:xfrm>
            <a:off x="210207" y="2464299"/>
            <a:ext cx="11771586" cy="3339170"/>
          </a:xfrm>
        </p:spPr>
        <p:txBody>
          <a:bodyPr/>
          <a:lstStyle/>
          <a:p>
            <a:r>
              <a:rPr lang="en-US" baseline="30000" dirty="0"/>
              <a:t>  6</a:t>
            </a:r>
            <a:r>
              <a:rPr lang="en-US" dirty="0"/>
              <a:t> "you have not returned to me," </a:t>
            </a:r>
            <a:r>
              <a:rPr lang="en-US" sz="3600" dirty="0"/>
              <a:t>declares the LORD. </a:t>
            </a:r>
            <a:endParaRPr lang="en-US" dirty="0"/>
          </a:p>
          <a:p>
            <a:r>
              <a:rPr lang="en-US" baseline="30000" dirty="0"/>
              <a:t>  8</a:t>
            </a:r>
            <a:r>
              <a:rPr lang="en-US" dirty="0"/>
              <a:t> "you have not returned to me," </a:t>
            </a:r>
            <a:r>
              <a:rPr lang="en-US" sz="3600" dirty="0"/>
              <a:t>declares the LORD.</a:t>
            </a:r>
          </a:p>
          <a:p>
            <a:r>
              <a:rPr lang="en-US" baseline="30000" dirty="0"/>
              <a:t>  9</a:t>
            </a:r>
            <a:r>
              <a:rPr lang="en-US" dirty="0"/>
              <a:t> "you have not returned to me,"</a:t>
            </a:r>
            <a:r>
              <a:rPr lang="en-US" sz="3600" dirty="0"/>
              <a:t> declares the LORD. </a:t>
            </a:r>
          </a:p>
          <a:p>
            <a:r>
              <a:rPr lang="en-US" baseline="30000" dirty="0"/>
              <a:t>10</a:t>
            </a:r>
            <a:r>
              <a:rPr lang="en-US" dirty="0"/>
              <a:t> "you have not returned to me," </a:t>
            </a:r>
            <a:r>
              <a:rPr lang="en-US" sz="3600" dirty="0"/>
              <a:t>declares the LORD.</a:t>
            </a:r>
          </a:p>
          <a:p>
            <a:r>
              <a:rPr lang="en-US" baseline="30000" dirty="0"/>
              <a:t>11</a:t>
            </a:r>
            <a:r>
              <a:rPr lang="en-US" dirty="0"/>
              <a:t> "you have not returned to me," </a:t>
            </a:r>
            <a:r>
              <a:rPr lang="en-US" sz="3600" dirty="0"/>
              <a:t>declares the LORD.</a:t>
            </a:r>
            <a:endParaRPr lang="en-US" sz="4400" dirty="0"/>
          </a:p>
          <a:p>
            <a:endParaRPr lang="en-US" sz="2800" dirty="0"/>
          </a:p>
          <a:p>
            <a:r>
              <a:rPr lang="en-US" sz="2800" dirty="0"/>
              <a:t> </a:t>
            </a:r>
            <a:endParaRPr lang="en-US" sz="3600" dirty="0"/>
          </a:p>
          <a:p>
            <a:endParaRPr lang="en-US" dirty="0"/>
          </a:p>
        </p:txBody>
      </p:sp>
      <p:sp>
        <p:nvSpPr>
          <p:cNvPr id="4" name="Arrow: U-Turn 3">
            <a:extLst>
              <a:ext uri="{FF2B5EF4-FFF2-40B4-BE49-F238E27FC236}">
                <a16:creationId xmlns:a16="http://schemas.microsoft.com/office/drawing/2014/main" id="{1203EFA2-5F72-4DCA-A61E-B8222E506745}"/>
              </a:ext>
            </a:extLst>
          </p:cNvPr>
          <p:cNvSpPr/>
          <p:nvPr/>
        </p:nvSpPr>
        <p:spPr>
          <a:xfrm rot="5400000" flipH="1">
            <a:off x="7859112" y="-1275134"/>
            <a:ext cx="1933903" cy="4797974"/>
          </a:xfrm>
          <a:prstGeom prst="uturnArrow">
            <a:avLst>
              <a:gd name="adj1" fmla="val 28727"/>
              <a:gd name="adj2" fmla="val 25000"/>
              <a:gd name="adj3" fmla="val 25000"/>
              <a:gd name="adj4" fmla="val 43750"/>
              <a:gd name="adj5" fmla="val 75000"/>
            </a:avLst>
          </a:prstGeom>
          <a:solidFill>
            <a:srgbClr val="FFDBC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Arrow: Right 4">
            <a:extLst>
              <a:ext uri="{FF2B5EF4-FFF2-40B4-BE49-F238E27FC236}">
                <a16:creationId xmlns:a16="http://schemas.microsoft.com/office/drawing/2014/main" id="{E20FDA7B-A1A5-4DC5-87B8-6CB3E32D0F59}"/>
              </a:ext>
            </a:extLst>
          </p:cNvPr>
          <p:cNvSpPr/>
          <p:nvPr/>
        </p:nvSpPr>
        <p:spPr>
          <a:xfrm>
            <a:off x="1" y="1245097"/>
            <a:ext cx="10708104" cy="1219202"/>
          </a:xfrm>
          <a:prstGeom prst="rightArrow">
            <a:avLst/>
          </a:prstGeom>
          <a:solidFill>
            <a:srgbClr val="FFDBC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679344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0-#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537EF-B2EC-433B-86DC-55D12372DEC3}"/>
              </a:ext>
            </a:extLst>
          </p:cNvPr>
          <p:cNvSpPr>
            <a:spLocks noGrp="1"/>
          </p:cNvSpPr>
          <p:nvPr>
            <p:ph type="title"/>
          </p:nvPr>
        </p:nvSpPr>
        <p:spPr/>
        <p:txBody>
          <a:bodyPr/>
          <a:lstStyle/>
          <a:p>
            <a:pPr algn="ctr"/>
            <a:r>
              <a:rPr lang="en-US" dirty="0"/>
              <a:t>Seven Old Respectable Sins: </a:t>
            </a:r>
          </a:p>
        </p:txBody>
      </p:sp>
      <p:sp>
        <p:nvSpPr>
          <p:cNvPr id="3" name="Content Placeholder 2">
            <a:extLst>
              <a:ext uri="{FF2B5EF4-FFF2-40B4-BE49-F238E27FC236}">
                <a16:creationId xmlns:a16="http://schemas.microsoft.com/office/drawing/2014/main" id="{8F06F46C-C0B1-4A34-9DD7-6D30AEAAA0BE}"/>
              </a:ext>
            </a:extLst>
          </p:cNvPr>
          <p:cNvSpPr>
            <a:spLocks noGrp="1"/>
          </p:cNvSpPr>
          <p:nvPr>
            <p:ph idx="1"/>
          </p:nvPr>
        </p:nvSpPr>
        <p:spPr/>
        <p:txBody>
          <a:bodyPr>
            <a:noAutofit/>
          </a:bodyPr>
          <a:lstStyle/>
          <a:p>
            <a:pPr marL="742950" indent="-742950">
              <a:buFont typeface="+mj-lt"/>
              <a:buAutoNum type="arabicPeriod"/>
            </a:pPr>
            <a:r>
              <a:rPr lang="en-US" sz="4000" dirty="0"/>
              <a:t>Strong Sexual Craving  =  Lust</a:t>
            </a:r>
          </a:p>
          <a:p>
            <a:pPr marL="742950" indent="-742950">
              <a:buFont typeface="+mj-lt"/>
              <a:buAutoNum type="arabicPeriod"/>
            </a:pPr>
            <a:r>
              <a:rPr lang="en-US" sz="4000" dirty="0"/>
              <a:t>Overeating = Gluttony</a:t>
            </a:r>
          </a:p>
          <a:p>
            <a:endParaRPr lang="en-US" sz="4000" u="sng" dirty="0"/>
          </a:p>
        </p:txBody>
      </p:sp>
      <p:pic>
        <p:nvPicPr>
          <p:cNvPr id="6" name="Picture 5" descr="A hamburger with lettuce and cheese&#10;&#10;Description automatically generated with low confidence">
            <a:extLst>
              <a:ext uri="{FF2B5EF4-FFF2-40B4-BE49-F238E27FC236}">
                <a16:creationId xmlns:a16="http://schemas.microsoft.com/office/drawing/2014/main" id="{EA31E63F-4A3A-4C44-A2F9-D77E65D23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1274" y="365125"/>
            <a:ext cx="5146158" cy="6858000"/>
          </a:xfrm>
          <a:prstGeom prst="rect">
            <a:avLst/>
          </a:prstGeom>
        </p:spPr>
      </p:pic>
    </p:spTree>
    <p:extLst>
      <p:ext uri="{BB962C8B-B14F-4D97-AF65-F5344CB8AC3E}">
        <p14:creationId xmlns:p14="http://schemas.microsoft.com/office/powerpoint/2010/main" val="288187343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A7E40-8E0D-4002-A89A-B5ADCF58CCF4}"/>
              </a:ext>
            </a:extLst>
          </p:cNvPr>
          <p:cNvSpPr>
            <a:spLocks noGrp="1"/>
          </p:cNvSpPr>
          <p:nvPr>
            <p:ph type="title"/>
          </p:nvPr>
        </p:nvSpPr>
        <p:spPr/>
        <p:txBody>
          <a:bodyPr/>
          <a:lstStyle/>
          <a:p>
            <a:r>
              <a:rPr lang="en-US" dirty="0"/>
              <a:t>2. Just Say “</a:t>
            </a:r>
            <a:r>
              <a:rPr lang="en-US" u="sng" dirty="0"/>
              <a:t>NO</a:t>
            </a:r>
            <a:r>
              <a:rPr lang="en-US" dirty="0"/>
              <a:t>”</a:t>
            </a:r>
          </a:p>
        </p:txBody>
      </p:sp>
      <p:sp>
        <p:nvSpPr>
          <p:cNvPr id="3" name="Content Placeholder 2">
            <a:extLst>
              <a:ext uri="{FF2B5EF4-FFF2-40B4-BE49-F238E27FC236}">
                <a16:creationId xmlns:a16="http://schemas.microsoft.com/office/drawing/2014/main" id="{5CE159BC-005E-4F47-AF09-7414AAA06CF1}"/>
              </a:ext>
            </a:extLst>
          </p:cNvPr>
          <p:cNvSpPr>
            <a:spLocks noGrp="1"/>
          </p:cNvSpPr>
          <p:nvPr>
            <p:ph idx="1"/>
          </p:nvPr>
        </p:nvSpPr>
        <p:spPr>
          <a:xfrm>
            <a:off x="838200" y="1364094"/>
            <a:ext cx="6455979" cy="4812869"/>
          </a:xfrm>
        </p:spPr>
        <p:txBody>
          <a:bodyPr/>
          <a:lstStyle/>
          <a:p>
            <a:pPr>
              <a:lnSpc>
                <a:spcPct val="87000"/>
              </a:lnSpc>
            </a:pPr>
            <a:r>
              <a:rPr lang="en-US" baseline="30000" dirty="0"/>
              <a:t> 11 </a:t>
            </a:r>
            <a:r>
              <a:rPr lang="en-US" dirty="0"/>
              <a:t>For </a:t>
            </a:r>
            <a:r>
              <a:rPr lang="en-US" dirty="0">
                <a:effectLst>
                  <a:glow rad="127000">
                    <a:srgbClr val="C00000"/>
                  </a:glow>
                </a:effectLst>
              </a:rPr>
              <a:t>the grace of God </a:t>
            </a:r>
            <a:r>
              <a:rPr lang="en-US" dirty="0"/>
              <a:t>that brings salvation has appeared to all men. </a:t>
            </a:r>
            <a:r>
              <a:rPr lang="en-US" baseline="30000" dirty="0"/>
              <a:t> 12 </a:t>
            </a:r>
            <a:r>
              <a:rPr lang="en-US" dirty="0"/>
              <a:t>It </a:t>
            </a:r>
            <a:r>
              <a:rPr lang="en-US" dirty="0">
                <a:effectLst>
                  <a:glow rad="127000">
                    <a:srgbClr val="C00000"/>
                  </a:glow>
                </a:effectLst>
              </a:rPr>
              <a:t>teaches us to say "No" </a:t>
            </a:r>
            <a:r>
              <a:rPr lang="en-US" dirty="0"/>
              <a:t>to ungodliness and worldly passions, and to live self-controlled, upright and godly lives in this present age,  (Titus 2:11-12)</a:t>
            </a:r>
          </a:p>
        </p:txBody>
      </p:sp>
      <p:pic>
        <p:nvPicPr>
          <p:cNvPr id="7" name="Picture 6" descr="A red circle with white text&#10;&#10;Description automatically generated with low confidence">
            <a:extLst>
              <a:ext uri="{FF2B5EF4-FFF2-40B4-BE49-F238E27FC236}">
                <a16:creationId xmlns:a16="http://schemas.microsoft.com/office/drawing/2014/main" id="{632241C4-982E-4F07-BA15-59EA39472A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1560728"/>
            <a:ext cx="4419600" cy="4419600"/>
          </a:xfrm>
          <a:prstGeom prst="rect">
            <a:avLst/>
          </a:prstGeom>
        </p:spPr>
      </p:pic>
    </p:spTree>
    <p:extLst>
      <p:ext uri="{BB962C8B-B14F-4D97-AF65-F5344CB8AC3E}">
        <p14:creationId xmlns:p14="http://schemas.microsoft.com/office/powerpoint/2010/main" val="110108218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A7E40-8E0D-4002-A89A-B5ADCF58CCF4}"/>
              </a:ext>
            </a:extLst>
          </p:cNvPr>
          <p:cNvSpPr>
            <a:spLocks noGrp="1"/>
          </p:cNvSpPr>
          <p:nvPr>
            <p:ph type="title"/>
          </p:nvPr>
        </p:nvSpPr>
        <p:spPr/>
        <p:txBody>
          <a:bodyPr/>
          <a:lstStyle/>
          <a:p>
            <a:r>
              <a:rPr lang="en-US" dirty="0"/>
              <a:t>3. </a:t>
            </a:r>
            <a:r>
              <a:rPr lang="en-US" u="sng" dirty="0"/>
              <a:t>Flee</a:t>
            </a:r>
            <a:r>
              <a:rPr lang="en-US" dirty="0"/>
              <a:t> from Respectable Sins</a:t>
            </a:r>
          </a:p>
        </p:txBody>
      </p:sp>
      <p:sp>
        <p:nvSpPr>
          <p:cNvPr id="3" name="Content Placeholder 2">
            <a:extLst>
              <a:ext uri="{FF2B5EF4-FFF2-40B4-BE49-F238E27FC236}">
                <a16:creationId xmlns:a16="http://schemas.microsoft.com/office/drawing/2014/main" id="{5CE159BC-005E-4F47-AF09-7414AAA06CF1}"/>
              </a:ext>
            </a:extLst>
          </p:cNvPr>
          <p:cNvSpPr>
            <a:spLocks noGrp="1"/>
          </p:cNvSpPr>
          <p:nvPr>
            <p:ph idx="1"/>
          </p:nvPr>
        </p:nvSpPr>
        <p:spPr>
          <a:xfrm>
            <a:off x="838199" y="1364094"/>
            <a:ext cx="3019097" cy="4812869"/>
          </a:xfrm>
        </p:spPr>
        <p:txBody>
          <a:bodyPr/>
          <a:lstStyle/>
          <a:p>
            <a:pPr algn="ctr"/>
            <a:r>
              <a:rPr lang="en-US" dirty="0">
                <a:effectLst>
                  <a:glow rad="127000">
                    <a:srgbClr val="C00000"/>
                  </a:glow>
                </a:effectLst>
              </a:rPr>
              <a:t>Flee</a:t>
            </a:r>
            <a:r>
              <a:rPr lang="en-US" dirty="0"/>
              <a:t> the </a:t>
            </a:r>
            <a:br>
              <a:rPr lang="en-US" dirty="0"/>
            </a:br>
            <a:r>
              <a:rPr lang="en-US" dirty="0"/>
              <a:t>evil desires of youth (2Tim. 2:22)</a:t>
            </a:r>
          </a:p>
        </p:txBody>
      </p:sp>
      <p:pic>
        <p:nvPicPr>
          <p:cNvPr id="5" name="Picture 4" descr="A picture containing person, person, dancer&#10;&#10;Description automatically generated">
            <a:extLst>
              <a:ext uri="{FF2B5EF4-FFF2-40B4-BE49-F238E27FC236}">
                <a16:creationId xmlns:a16="http://schemas.microsoft.com/office/drawing/2014/main" id="{F0454CFB-CBA2-487A-A481-D975DEB2C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993" y="953679"/>
            <a:ext cx="7880788" cy="5886066"/>
          </a:xfrm>
          <a:prstGeom prst="rect">
            <a:avLst/>
          </a:prstGeom>
        </p:spPr>
      </p:pic>
    </p:spTree>
    <p:extLst>
      <p:ext uri="{BB962C8B-B14F-4D97-AF65-F5344CB8AC3E}">
        <p14:creationId xmlns:p14="http://schemas.microsoft.com/office/powerpoint/2010/main" val="164734603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A7E40-8E0D-4002-A89A-B5ADCF58CCF4}"/>
              </a:ext>
            </a:extLst>
          </p:cNvPr>
          <p:cNvSpPr>
            <a:spLocks noGrp="1"/>
          </p:cNvSpPr>
          <p:nvPr>
            <p:ph type="title"/>
          </p:nvPr>
        </p:nvSpPr>
        <p:spPr/>
        <p:txBody>
          <a:bodyPr/>
          <a:lstStyle/>
          <a:p>
            <a:r>
              <a:rPr lang="en-US" dirty="0"/>
              <a:t>4. </a:t>
            </a:r>
            <a:r>
              <a:rPr lang="en-US" u="sng" dirty="0"/>
              <a:t>Live</a:t>
            </a:r>
            <a:r>
              <a:rPr lang="en-US" dirty="0"/>
              <a:t> by the Spirit</a:t>
            </a:r>
          </a:p>
        </p:txBody>
      </p:sp>
      <p:pic>
        <p:nvPicPr>
          <p:cNvPr id="4" name="Picture 7">
            <a:extLst>
              <a:ext uri="{FF2B5EF4-FFF2-40B4-BE49-F238E27FC236}">
                <a16:creationId xmlns:a16="http://schemas.microsoft.com/office/drawing/2014/main" id="{97A1EC12-83CB-40C8-869D-B5B2DE6302D9}"/>
              </a:ext>
            </a:extLst>
          </p:cNvPr>
          <p:cNvPicPr>
            <a:picLocks noChangeAspect="1" noChangeArrowheads="1"/>
          </p:cNvPicPr>
          <p:nvPr/>
        </p:nvPicPr>
        <p:blipFill>
          <a:blip r:embed="rId2" cstate="print"/>
          <a:srcRect/>
          <a:stretch>
            <a:fillRect/>
          </a:stretch>
        </p:blipFill>
        <p:spPr bwMode="auto">
          <a:xfrm>
            <a:off x="7808697" y="509741"/>
            <a:ext cx="5222265" cy="4984165"/>
          </a:xfrm>
          <a:prstGeom prst="rect">
            <a:avLst/>
          </a:prstGeom>
          <a:noFill/>
          <a:ln w="9525">
            <a:noFill/>
            <a:miter lim="800000"/>
            <a:headEnd/>
            <a:tailEnd/>
          </a:ln>
          <a:effectLst/>
        </p:spPr>
      </p:pic>
      <p:pic>
        <p:nvPicPr>
          <p:cNvPr id="6" name="Picture 7">
            <a:extLst>
              <a:ext uri="{FF2B5EF4-FFF2-40B4-BE49-F238E27FC236}">
                <a16:creationId xmlns:a16="http://schemas.microsoft.com/office/drawing/2014/main" id="{265958D0-C750-42BC-8AAD-BEAE5D1E5E53}"/>
              </a:ext>
            </a:extLst>
          </p:cNvPr>
          <p:cNvPicPr>
            <a:picLocks noChangeAspect="1" noChangeArrowheads="1"/>
          </p:cNvPicPr>
          <p:nvPr/>
        </p:nvPicPr>
        <p:blipFill>
          <a:blip r:embed="rId2" cstate="print"/>
          <a:srcRect/>
          <a:stretch>
            <a:fillRect/>
          </a:stretch>
        </p:blipFill>
        <p:spPr bwMode="auto">
          <a:xfrm>
            <a:off x="7819582" y="509743"/>
            <a:ext cx="5222265" cy="4984165"/>
          </a:xfrm>
          <a:prstGeom prst="rect">
            <a:avLst/>
          </a:prstGeom>
          <a:noFill/>
          <a:ln w="9525">
            <a:noFill/>
            <a:miter lim="800000"/>
            <a:headEnd/>
            <a:tailEnd/>
          </a:ln>
          <a:effectLst/>
        </p:spPr>
      </p:pic>
      <p:sp>
        <p:nvSpPr>
          <p:cNvPr id="3" name="Content Placeholder 2">
            <a:extLst>
              <a:ext uri="{FF2B5EF4-FFF2-40B4-BE49-F238E27FC236}">
                <a16:creationId xmlns:a16="http://schemas.microsoft.com/office/drawing/2014/main" id="{5CE159BC-005E-4F47-AF09-7414AAA06CF1}"/>
              </a:ext>
            </a:extLst>
          </p:cNvPr>
          <p:cNvSpPr>
            <a:spLocks noGrp="1"/>
          </p:cNvSpPr>
          <p:nvPr>
            <p:ph idx="1"/>
          </p:nvPr>
        </p:nvSpPr>
        <p:spPr>
          <a:xfrm>
            <a:off x="838201" y="1364094"/>
            <a:ext cx="9041524" cy="4812869"/>
          </a:xfrm>
        </p:spPr>
        <p:txBody>
          <a:bodyPr/>
          <a:lstStyle/>
          <a:p>
            <a:r>
              <a:rPr lang="en-US" baseline="30000" dirty="0"/>
              <a:t> 16 </a:t>
            </a:r>
            <a:r>
              <a:rPr lang="en-US" dirty="0"/>
              <a:t>So I say, </a:t>
            </a:r>
            <a:r>
              <a:rPr lang="en-US" dirty="0">
                <a:effectLst>
                  <a:glow rad="127000">
                    <a:srgbClr val="C00000"/>
                  </a:glow>
                </a:effectLst>
              </a:rPr>
              <a:t>live by the Spirit</a:t>
            </a:r>
            <a:r>
              <a:rPr lang="en-US" dirty="0"/>
              <a:t>, and you will not gratify the desires of the sinful nature.</a:t>
            </a:r>
            <a:r>
              <a:rPr lang="en-US" baseline="30000" dirty="0"/>
              <a:t> 17 </a:t>
            </a:r>
            <a:r>
              <a:rPr lang="en-US" dirty="0"/>
              <a:t>For the sinful nature desires what is contrary to the Spirit, and the Spirit what is contrary to the sinful nature. They are in conflict with each other, so that you do not do what you want.  (Galatians 5:16-17)</a:t>
            </a:r>
          </a:p>
        </p:txBody>
      </p:sp>
    </p:spTree>
    <p:extLst>
      <p:ext uri="{BB962C8B-B14F-4D97-AF65-F5344CB8AC3E}">
        <p14:creationId xmlns:p14="http://schemas.microsoft.com/office/powerpoint/2010/main" val="103431900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69B36-8185-4C36-AF09-76539AC2B3B0}"/>
              </a:ext>
            </a:extLst>
          </p:cNvPr>
          <p:cNvSpPr>
            <a:spLocks noGrp="1"/>
          </p:cNvSpPr>
          <p:nvPr>
            <p:ph type="title"/>
          </p:nvPr>
        </p:nvSpPr>
        <p:spPr>
          <a:xfrm>
            <a:off x="801188" y="18255"/>
            <a:ext cx="11390811" cy="1325563"/>
          </a:xfrm>
        </p:spPr>
        <p:txBody>
          <a:bodyPr/>
          <a:lstStyle/>
          <a:p>
            <a:r>
              <a:rPr lang="en-US" dirty="0"/>
              <a:t>5. </a:t>
            </a:r>
            <a:r>
              <a:rPr lang="en-US" u="sng" dirty="0"/>
              <a:t>Put</a:t>
            </a:r>
            <a:r>
              <a:rPr lang="en-US" dirty="0"/>
              <a:t> </a:t>
            </a:r>
            <a:r>
              <a:rPr lang="en-US" u="sng" dirty="0"/>
              <a:t>On</a:t>
            </a:r>
            <a:r>
              <a:rPr lang="en-US" dirty="0"/>
              <a:t> JESUS</a:t>
            </a:r>
          </a:p>
        </p:txBody>
      </p:sp>
      <p:sp>
        <p:nvSpPr>
          <p:cNvPr id="3" name="Content Placeholder 2">
            <a:extLst>
              <a:ext uri="{FF2B5EF4-FFF2-40B4-BE49-F238E27FC236}">
                <a16:creationId xmlns:a16="http://schemas.microsoft.com/office/drawing/2014/main" id="{BF5C4946-2D6B-4420-A02E-54C034F07843}"/>
              </a:ext>
            </a:extLst>
          </p:cNvPr>
          <p:cNvSpPr>
            <a:spLocks noGrp="1"/>
          </p:cNvSpPr>
          <p:nvPr>
            <p:ph idx="1"/>
          </p:nvPr>
        </p:nvSpPr>
        <p:spPr>
          <a:xfrm>
            <a:off x="838200" y="1364094"/>
            <a:ext cx="5159829" cy="4812869"/>
          </a:xfrm>
        </p:spPr>
        <p:txBody>
          <a:bodyPr/>
          <a:lstStyle/>
          <a:p>
            <a:r>
              <a:rPr lang="en-US" dirty="0"/>
              <a:t>But </a:t>
            </a:r>
            <a:r>
              <a:rPr lang="en-US" dirty="0">
                <a:effectLst>
                  <a:glow rad="127000">
                    <a:srgbClr val="C00000"/>
                  </a:glow>
                </a:effectLst>
              </a:rPr>
              <a:t>put on the Lord Jesus </a:t>
            </a:r>
            <a:r>
              <a:rPr lang="en-US" dirty="0"/>
              <a:t>Christ, and make no provision for the flesh, to gratify its desires. (Romans 13:14 ESV)</a:t>
            </a:r>
          </a:p>
        </p:txBody>
      </p:sp>
      <p:pic>
        <p:nvPicPr>
          <p:cNvPr id="5" name="Picture 4" descr="A picture containing clothing, person, indoor, white&#10;&#10;Description automatically generated">
            <a:extLst>
              <a:ext uri="{FF2B5EF4-FFF2-40B4-BE49-F238E27FC236}">
                <a16:creationId xmlns:a16="http://schemas.microsoft.com/office/drawing/2014/main" id="{5871DD09-D1DC-44B7-99D6-4BDD84978B6F}"/>
              </a:ext>
            </a:extLst>
          </p:cNvPr>
          <p:cNvPicPr>
            <a:picLocks noChangeAspect="1"/>
          </p:cNvPicPr>
          <p:nvPr/>
        </p:nvPicPr>
        <p:blipFill rotWithShape="1">
          <a:blip r:embed="rId2">
            <a:extLst>
              <a:ext uri="{28A0092B-C50C-407E-A947-70E740481C1C}">
                <a14:useLocalDpi xmlns:a14="http://schemas.microsoft.com/office/drawing/2010/main" val="0"/>
              </a:ext>
            </a:extLst>
          </a:blip>
          <a:srcRect b="50148"/>
          <a:stretch/>
        </p:blipFill>
        <p:spPr>
          <a:xfrm>
            <a:off x="5494422" y="688316"/>
            <a:ext cx="6945301" cy="6151429"/>
          </a:xfrm>
          <a:prstGeom prst="rect">
            <a:avLst/>
          </a:prstGeom>
        </p:spPr>
      </p:pic>
    </p:spTree>
    <p:extLst>
      <p:ext uri="{BB962C8B-B14F-4D97-AF65-F5344CB8AC3E}">
        <p14:creationId xmlns:p14="http://schemas.microsoft.com/office/powerpoint/2010/main" val="128859944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object&#10;&#10;Description automatically generated">
            <a:extLst>
              <a:ext uri="{FF2B5EF4-FFF2-40B4-BE49-F238E27FC236}">
                <a16:creationId xmlns:a16="http://schemas.microsoft.com/office/drawing/2014/main" id="{1FEFCECC-555F-4432-95DB-C6CD90953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8214" y="681037"/>
            <a:ext cx="6994544" cy="6158708"/>
          </a:xfrm>
          <a:prstGeom prst="rect">
            <a:avLst/>
          </a:prstGeom>
        </p:spPr>
      </p:pic>
      <p:sp>
        <p:nvSpPr>
          <p:cNvPr id="2" name="Title 1">
            <a:extLst>
              <a:ext uri="{FF2B5EF4-FFF2-40B4-BE49-F238E27FC236}">
                <a16:creationId xmlns:a16="http://schemas.microsoft.com/office/drawing/2014/main" id="{C8DA7E40-8E0D-4002-A89A-B5ADCF58CCF4}"/>
              </a:ext>
            </a:extLst>
          </p:cNvPr>
          <p:cNvSpPr>
            <a:spLocks noGrp="1"/>
          </p:cNvSpPr>
          <p:nvPr>
            <p:ph type="title"/>
          </p:nvPr>
        </p:nvSpPr>
        <p:spPr/>
        <p:txBody>
          <a:bodyPr/>
          <a:lstStyle/>
          <a:p>
            <a:r>
              <a:rPr lang="en-US" dirty="0"/>
              <a:t>6. </a:t>
            </a:r>
            <a:r>
              <a:rPr lang="en-US" u="sng" dirty="0"/>
              <a:t>Renew</a:t>
            </a:r>
            <a:r>
              <a:rPr lang="en-US" dirty="0"/>
              <a:t> Your Mind</a:t>
            </a:r>
          </a:p>
        </p:txBody>
      </p:sp>
      <p:sp>
        <p:nvSpPr>
          <p:cNvPr id="3" name="Content Placeholder 2">
            <a:extLst>
              <a:ext uri="{FF2B5EF4-FFF2-40B4-BE49-F238E27FC236}">
                <a16:creationId xmlns:a16="http://schemas.microsoft.com/office/drawing/2014/main" id="{5CE159BC-005E-4F47-AF09-7414AAA06CF1}"/>
              </a:ext>
            </a:extLst>
          </p:cNvPr>
          <p:cNvSpPr>
            <a:spLocks noGrp="1"/>
          </p:cNvSpPr>
          <p:nvPr>
            <p:ph idx="1"/>
          </p:nvPr>
        </p:nvSpPr>
        <p:spPr>
          <a:xfrm>
            <a:off x="838201" y="1364094"/>
            <a:ext cx="5779167" cy="4812869"/>
          </a:xfrm>
        </p:spPr>
        <p:txBody>
          <a:bodyPr/>
          <a:lstStyle/>
          <a:p>
            <a:r>
              <a:rPr lang="en-US" baseline="30000" dirty="0"/>
              <a:t> 1 </a:t>
            </a:r>
            <a:r>
              <a:rPr lang="en-US" dirty="0"/>
              <a:t>… offer your bodies as living sacrifices, holy and pleasing to God …</a:t>
            </a:r>
            <a:r>
              <a:rPr lang="en-US" baseline="30000" dirty="0"/>
              <a:t> 2 </a:t>
            </a:r>
            <a:r>
              <a:rPr lang="en-US" dirty="0"/>
              <a:t>Do not conform any longer to the pattern </a:t>
            </a:r>
            <a:br>
              <a:rPr lang="en-US" dirty="0"/>
            </a:br>
            <a:r>
              <a:rPr lang="en-US" dirty="0"/>
              <a:t>of this world, but </a:t>
            </a:r>
            <a:r>
              <a:rPr lang="en-US" dirty="0">
                <a:effectLst>
                  <a:glow rad="127000">
                    <a:srgbClr val="C00000"/>
                  </a:glow>
                </a:effectLst>
              </a:rPr>
              <a:t>be transformed by the renewing of your mind</a:t>
            </a:r>
            <a:r>
              <a:rPr lang="en-US" dirty="0"/>
              <a:t>. </a:t>
            </a:r>
            <a:r>
              <a:rPr lang="en-US" sz="4000" dirty="0"/>
              <a:t>(Romana 12:1-2)</a:t>
            </a:r>
            <a:endParaRPr lang="en-US" dirty="0"/>
          </a:p>
        </p:txBody>
      </p:sp>
    </p:spTree>
    <p:extLst>
      <p:ext uri="{BB962C8B-B14F-4D97-AF65-F5344CB8AC3E}">
        <p14:creationId xmlns:p14="http://schemas.microsoft.com/office/powerpoint/2010/main" val="233690533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object&#10;&#10;Description automatically generated">
            <a:extLst>
              <a:ext uri="{FF2B5EF4-FFF2-40B4-BE49-F238E27FC236}">
                <a16:creationId xmlns:a16="http://schemas.microsoft.com/office/drawing/2014/main" id="{5C82C441-FFB7-4FB1-B3F4-7064941F8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8214" y="681037"/>
            <a:ext cx="6994544" cy="6158708"/>
          </a:xfrm>
          <a:prstGeom prst="rect">
            <a:avLst/>
          </a:prstGeom>
        </p:spPr>
      </p:pic>
      <p:sp>
        <p:nvSpPr>
          <p:cNvPr id="2" name="Title 1">
            <a:extLst>
              <a:ext uri="{FF2B5EF4-FFF2-40B4-BE49-F238E27FC236}">
                <a16:creationId xmlns:a16="http://schemas.microsoft.com/office/drawing/2014/main" id="{C8DA7E40-8E0D-4002-A89A-B5ADCF58CCF4}"/>
              </a:ext>
            </a:extLst>
          </p:cNvPr>
          <p:cNvSpPr>
            <a:spLocks noGrp="1"/>
          </p:cNvSpPr>
          <p:nvPr>
            <p:ph type="title"/>
          </p:nvPr>
        </p:nvSpPr>
        <p:spPr/>
        <p:txBody>
          <a:bodyPr/>
          <a:lstStyle/>
          <a:p>
            <a:r>
              <a:rPr lang="en-US" dirty="0"/>
              <a:t>6. </a:t>
            </a:r>
            <a:r>
              <a:rPr lang="en-US" u="sng" dirty="0"/>
              <a:t>Renew</a:t>
            </a:r>
            <a:r>
              <a:rPr lang="en-US" dirty="0"/>
              <a:t> Your Mind</a:t>
            </a:r>
          </a:p>
        </p:txBody>
      </p:sp>
      <p:sp>
        <p:nvSpPr>
          <p:cNvPr id="3" name="Content Placeholder 2">
            <a:extLst>
              <a:ext uri="{FF2B5EF4-FFF2-40B4-BE49-F238E27FC236}">
                <a16:creationId xmlns:a16="http://schemas.microsoft.com/office/drawing/2014/main" id="{5CE159BC-005E-4F47-AF09-7414AAA06CF1}"/>
              </a:ext>
            </a:extLst>
          </p:cNvPr>
          <p:cNvSpPr>
            <a:spLocks noGrp="1"/>
          </p:cNvSpPr>
          <p:nvPr>
            <p:ph idx="1"/>
          </p:nvPr>
        </p:nvSpPr>
        <p:spPr>
          <a:xfrm>
            <a:off x="838200" y="1364094"/>
            <a:ext cx="10964917" cy="4812869"/>
          </a:xfrm>
        </p:spPr>
        <p:txBody>
          <a:bodyPr/>
          <a:lstStyle/>
          <a:p>
            <a:r>
              <a:rPr lang="en-US" dirty="0"/>
              <a:t>… whatever is true, </a:t>
            </a:r>
            <a:br>
              <a:rPr lang="en-US" dirty="0"/>
            </a:br>
            <a:r>
              <a:rPr lang="en-US" dirty="0"/>
              <a:t>whatever is noble, </a:t>
            </a:r>
            <a:br>
              <a:rPr lang="en-US" dirty="0"/>
            </a:br>
            <a:r>
              <a:rPr lang="en-US" dirty="0"/>
              <a:t>whatever is right, </a:t>
            </a:r>
            <a:br>
              <a:rPr lang="en-US" dirty="0"/>
            </a:br>
            <a:r>
              <a:rPr lang="en-US" dirty="0"/>
              <a:t>whatever is pure, </a:t>
            </a:r>
            <a:br>
              <a:rPr lang="en-US" dirty="0"/>
            </a:br>
            <a:r>
              <a:rPr lang="en-US" dirty="0"/>
              <a:t>whatever is lovely, </a:t>
            </a:r>
            <a:br>
              <a:rPr lang="en-US" dirty="0"/>
            </a:br>
            <a:r>
              <a:rPr lang="en-US" dirty="0"/>
              <a:t>whatever is admirable—</a:t>
            </a:r>
            <a:br>
              <a:rPr lang="en-US" dirty="0"/>
            </a:br>
            <a:r>
              <a:rPr lang="en-US" dirty="0"/>
              <a:t>if anything is excellent or praiseworthy—</a:t>
            </a:r>
            <a:br>
              <a:rPr lang="en-US" dirty="0"/>
            </a:br>
            <a:r>
              <a:rPr lang="en-US" dirty="0"/>
              <a:t>think about such things. (Philippians 4:8)</a:t>
            </a:r>
          </a:p>
        </p:txBody>
      </p:sp>
    </p:spTree>
    <p:extLst>
      <p:ext uri="{BB962C8B-B14F-4D97-AF65-F5344CB8AC3E}">
        <p14:creationId xmlns:p14="http://schemas.microsoft.com/office/powerpoint/2010/main" val="250570052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7C61EF-6A63-4E3F-8954-95F792DF1178}"/>
              </a:ext>
            </a:extLst>
          </p:cNvPr>
          <p:cNvPicPr>
            <a:picLocks noChangeAspect="1"/>
          </p:cNvPicPr>
          <p:nvPr/>
        </p:nvPicPr>
        <p:blipFill rotWithShape="1">
          <a:blip r:embed="rId2">
            <a:extLst>
              <a:ext uri="{28A0092B-C50C-407E-A947-70E740481C1C}">
                <a14:useLocalDpi xmlns:a14="http://schemas.microsoft.com/office/drawing/2010/main" val="0"/>
              </a:ext>
            </a:extLst>
          </a:blip>
          <a:srcRect l="5919"/>
          <a:stretch/>
        </p:blipFill>
        <p:spPr>
          <a:xfrm>
            <a:off x="5919537" y="0"/>
            <a:ext cx="6681536" cy="6858000"/>
          </a:xfrm>
          <a:prstGeom prst="rect">
            <a:avLst/>
          </a:prstGeom>
        </p:spPr>
      </p:pic>
      <p:sp>
        <p:nvSpPr>
          <p:cNvPr id="2" name="Title 1">
            <a:extLst>
              <a:ext uri="{FF2B5EF4-FFF2-40B4-BE49-F238E27FC236}">
                <a16:creationId xmlns:a16="http://schemas.microsoft.com/office/drawing/2014/main" id="{C8DA7E40-8E0D-4002-A89A-B5ADCF58CCF4}"/>
              </a:ext>
            </a:extLst>
          </p:cNvPr>
          <p:cNvSpPr>
            <a:spLocks noGrp="1"/>
          </p:cNvSpPr>
          <p:nvPr>
            <p:ph type="title"/>
          </p:nvPr>
        </p:nvSpPr>
        <p:spPr/>
        <p:txBody>
          <a:bodyPr/>
          <a:lstStyle/>
          <a:p>
            <a:r>
              <a:rPr lang="en-US" dirty="0"/>
              <a:t>7. Pray for Help</a:t>
            </a:r>
          </a:p>
        </p:txBody>
      </p:sp>
      <p:sp>
        <p:nvSpPr>
          <p:cNvPr id="3" name="Content Placeholder 2">
            <a:extLst>
              <a:ext uri="{FF2B5EF4-FFF2-40B4-BE49-F238E27FC236}">
                <a16:creationId xmlns:a16="http://schemas.microsoft.com/office/drawing/2014/main" id="{5CE159BC-005E-4F47-AF09-7414AAA06CF1}"/>
              </a:ext>
            </a:extLst>
          </p:cNvPr>
          <p:cNvSpPr>
            <a:spLocks noGrp="1"/>
          </p:cNvSpPr>
          <p:nvPr>
            <p:ph idx="1"/>
          </p:nvPr>
        </p:nvSpPr>
        <p:spPr>
          <a:xfrm>
            <a:off x="838200" y="1364094"/>
            <a:ext cx="5634789" cy="4812869"/>
          </a:xfrm>
        </p:spPr>
        <p:txBody>
          <a:bodyPr/>
          <a:lstStyle/>
          <a:p>
            <a:r>
              <a:rPr lang="en-US" baseline="30000" dirty="0"/>
              <a:t> 16 </a:t>
            </a:r>
            <a:r>
              <a:rPr lang="en-US" dirty="0"/>
              <a:t>Let us then </a:t>
            </a:r>
            <a:r>
              <a:rPr lang="en-US" dirty="0">
                <a:effectLst>
                  <a:glow rad="127000">
                    <a:srgbClr val="C00000"/>
                  </a:glow>
                </a:effectLst>
              </a:rPr>
              <a:t>approach the throne of grace </a:t>
            </a:r>
            <a:r>
              <a:rPr lang="en-US" dirty="0"/>
              <a:t>with confidence, so that we may receive mercy and find grace to </a:t>
            </a:r>
            <a:r>
              <a:rPr lang="en-US" dirty="0">
                <a:effectLst>
                  <a:glow rad="127000">
                    <a:srgbClr val="C00000"/>
                  </a:glow>
                </a:effectLst>
              </a:rPr>
              <a:t>help us in our time of need</a:t>
            </a:r>
            <a:r>
              <a:rPr lang="en-US" dirty="0"/>
              <a:t>. (Hebrews 4:16)</a:t>
            </a:r>
          </a:p>
        </p:txBody>
      </p:sp>
    </p:spTree>
    <p:extLst>
      <p:ext uri="{BB962C8B-B14F-4D97-AF65-F5344CB8AC3E}">
        <p14:creationId xmlns:p14="http://schemas.microsoft.com/office/powerpoint/2010/main" val="150208930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31D56-9594-41F0-BDFF-6679F5FF9109}"/>
              </a:ext>
            </a:extLst>
          </p:cNvPr>
          <p:cNvSpPr>
            <a:spLocks noGrp="1"/>
          </p:cNvSpPr>
          <p:nvPr>
            <p:ph type="title"/>
          </p:nvPr>
        </p:nvSpPr>
        <p:spPr>
          <a:xfrm>
            <a:off x="0" y="18255"/>
            <a:ext cx="12192000" cy="1325563"/>
          </a:xfrm>
        </p:spPr>
        <p:txBody>
          <a:bodyPr/>
          <a:lstStyle/>
          <a:p>
            <a:pPr algn="ctr"/>
            <a:r>
              <a:rPr lang="en-US" dirty="0"/>
              <a:t>So, What’s the Point?</a:t>
            </a:r>
          </a:p>
        </p:txBody>
      </p:sp>
      <p:sp>
        <p:nvSpPr>
          <p:cNvPr id="3" name="Content Placeholder 2">
            <a:extLst>
              <a:ext uri="{FF2B5EF4-FFF2-40B4-BE49-F238E27FC236}">
                <a16:creationId xmlns:a16="http://schemas.microsoft.com/office/drawing/2014/main" id="{82043F30-0BC7-4B6F-987C-560E897D7AA2}"/>
              </a:ext>
            </a:extLst>
          </p:cNvPr>
          <p:cNvSpPr>
            <a:spLocks noGrp="1"/>
          </p:cNvSpPr>
          <p:nvPr>
            <p:ph idx="1"/>
          </p:nvPr>
        </p:nvSpPr>
        <p:spPr>
          <a:xfrm>
            <a:off x="838200" y="4235116"/>
            <a:ext cx="10515600" cy="1941847"/>
          </a:xfrm>
        </p:spPr>
        <p:txBody>
          <a:bodyPr>
            <a:normAutofit/>
          </a:bodyPr>
          <a:lstStyle/>
          <a:p>
            <a:pPr algn="ctr"/>
            <a:r>
              <a:rPr lang="en-US" sz="6000" dirty="0"/>
              <a:t>You can avoid Respectable Sins</a:t>
            </a:r>
          </a:p>
          <a:p>
            <a:pPr algn="ctr"/>
            <a:r>
              <a:rPr lang="en-US" sz="6000" dirty="0"/>
              <a:t>when you return to the Lord!</a:t>
            </a:r>
          </a:p>
        </p:txBody>
      </p:sp>
    </p:spTree>
    <p:extLst>
      <p:ext uri="{BB962C8B-B14F-4D97-AF65-F5344CB8AC3E}">
        <p14:creationId xmlns:p14="http://schemas.microsoft.com/office/powerpoint/2010/main" val="53998541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B997FD-DE61-4520-AA3C-CABFEA22357C}"/>
              </a:ext>
            </a:extLst>
          </p:cNvPr>
          <p:cNvSpPr>
            <a:spLocks noGrp="1"/>
          </p:cNvSpPr>
          <p:nvPr>
            <p:ph type="ctrTitle"/>
          </p:nvPr>
        </p:nvSpPr>
        <p:spPr>
          <a:xfrm>
            <a:off x="609600" y="3429000"/>
            <a:ext cx="9144000" cy="2387600"/>
          </a:xfrm>
        </p:spPr>
        <p:txBody>
          <a:bodyPr>
            <a:normAutofit/>
          </a:bodyPr>
          <a:lstStyle/>
          <a:p>
            <a:pPr algn="l"/>
            <a:r>
              <a:rPr lang="en-US" sz="8000" dirty="0"/>
              <a:t>LET’S PRAY!</a:t>
            </a:r>
          </a:p>
        </p:txBody>
      </p:sp>
    </p:spTree>
    <p:extLst>
      <p:ext uri="{BB962C8B-B14F-4D97-AF65-F5344CB8AC3E}">
        <p14:creationId xmlns:p14="http://schemas.microsoft.com/office/powerpoint/2010/main" val="77994414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dollar bill&#10;&#10;Description automatically generated with medium confidence">
            <a:extLst>
              <a:ext uri="{FF2B5EF4-FFF2-40B4-BE49-F238E27FC236}">
                <a16:creationId xmlns:a16="http://schemas.microsoft.com/office/drawing/2014/main" id="{1D7B1D2D-F614-4A99-A0B4-2024D758B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298" y="1850608"/>
            <a:ext cx="7398421" cy="5007392"/>
          </a:xfrm>
          <a:prstGeom prst="rect">
            <a:avLst/>
          </a:prstGeom>
        </p:spPr>
      </p:pic>
      <p:sp>
        <p:nvSpPr>
          <p:cNvPr id="2" name="Title 1">
            <a:extLst>
              <a:ext uri="{FF2B5EF4-FFF2-40B4-BE49-F238E27FC236}">
                <a16:creationId xmlns:a16="http://schemas.microsoft.com/office/drawing/2014/main" id="{9B2537EF-B2EC-433B-86DC-55D12372DEC3}"/>
              </a:ext>
            </a:extLst>
          </p:cNvPr>
          <p:cNvSpPr>
            <a:spLocks noGrp="1"/>
          </p:cNvSpPr>
          <p:nvPr>
            <p:ph type="title"/>
          </p:nvPr>
        </p:nvSpPr>
        <p:spPr/>
        <p:txBody>
          <a:bodyPr/>
          <a:lstStyle/>
          <a:p>
            <a:pPr algn="ctr"/>
            <a:r>
              <a:rPr lang="en-US" dirty="0"/>
              <a:t>Seven Old Respectable Sins: </a:t>
            </a:r>
          </a:p>
        </p:txBody>
      </p:sp>
      <p:sp>
        <p:nvSpPr>
          <p:cNvPr id="3" name="Content Placeholder 2">
            <a:extLst>
              <a:ext uri="{FF2B5EF4-FFF2-40B4-BE49-F238E27FC236}">
                <a16:creationId xmlns:a16="http://schemas.microsoft.com/office/drawing/2014/main" id="{8F06F46C-C0B1-4A34-9DD7-6D30AEAAA0BE}"/>
              </a:ext>
            </a:extLst>
          </p:cNvPr>
          <p:cNvSpPr>
            <a:spLocks noGrp="1"/>
          </p:cNvSpPr>
          <p:nvPr>
            <p:ph idx="1"/>
          </p:nvPr>
        </p:nvSpPr>
        <p:spPr/>
        <p:txBody>
          <a:bodyPr>
            <a:noAutofit/>
          </a:bodyPr>
          <a:lstStyle/>
          <a:p>
            <a:pPr marL="742950" indent="-742950">
              <a:buFont typeface="+mj-lt"/>
              <a:buAutoNum type="arabicPeriod"/>
            </a:pPr>
            <a:r>
              <a:rPr lang="en-US" sz="4000" dirty="0"/>
              <a:t>Strong Sexual Craving  =  Lust</a:t>
            </a:r>
          </a:p>
          <a:p>
            <a:pPr marL="742950" indent="-742950">
              <a:buFont typeface="+mj-lt"/>
              <a:buAutoNum type="arabicPeriod"/>
            </a:pPr>
            <a:r>
              <a:rPr lang="en-US" sz="4000" dirty="0"/>
              <a:t>Overeating = Gluttony</a:t>
            </a:r>
          </a:p>
          <a:p>
            <a:pPr marL="742950" indent="-742950">
              <a:buFont typeface="+mj-lt"/>
              <a:buAutoNum type="arabicPeriod"/>
            </a:pPr>
            <a:r>
              <a:rPr lang="en-US" sz="4000" dirty="0"/>
              <a:t>Selfish Desire for Things = Greed</a:t>
            </a:r>
          </a:p>
          <a:p>
            <a:endParaRPr lang="en-US" sz="4000" u="sng" dirty="0"/>
          </a:p>
          <a:p>
            <a:endParaRPr lang="en-US" sz="4000" u="sng" dirty="0"/>
          </a:p>
        </p:txBody>
      </p:sp>
    </p:spTree>
    <p:extLst>
      <p:ext uri="{BB962C8B-B14F-4D97-AF65-F5344CB8AC3E}">
        <p14:creationId xmlns:p14="http://schemas.microsoft.com/office/powerpoint/2010/main" val="223892301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537EF-B2EC-433B-86DC-55D12372DEC3}"/>
              </a:ext>
            </a:extLst>
          </p:cNvPr>
          <p:cNvSpPr>
            <a:spLocks noGrp="1"/>
          </p:cNvSpPr>
          <p:nvPr>
            <p:ph type="title"/>
          </p:nvPr>
        </p:nvSpPr>
        <p:spPr/>
        <p:txBody>
          <a:bodyPr/>
          <a:lstStyle/>
          <a:p>
            <a:pPr algn="ctr"/>
            <a:r>
              <a:rPr lang="en-US" dirty="0"/>
              <a:t>Seven Old Respectable Sins: </a:t>
            </a:r>
          </a:p>
        </p:txBody>
      </p:sp>
      <p:sp>
        <p:nvSpPr>
          <p:cNvPr id="3" name="Content Placeholder 2">
            <a:extLst>
              <a:ext uri="{FF2B5EF4-FFF2-40B4-BE49-F238E27FC236}">
                <a16:creationId xmlns:a16="http://schemas.microsoft.com/office/drawing/2014/main" id="{8F06F46C-C0B1-4A34-9DD7-6D30AEAAA0BE}"/>
              </a:ext>
            </a:extLst>
          </p:cNvPr>
          <p:cNvSpPr>
            <a:spLocks noGrp="1"/>
          </p:cNvSpPr>
          <p:nvPr>
            <p:ph idx="1"/>
          </p:nvPr>
        </p:nvSpPr>
        <p:spPr/>
        <p:txBody>
          <a:bodyPr>
            <a:noAutofit/>
          </a:bodyPr>
          <a:lstStyle/>
          <a:p>
            <a:pPr marL="742950" indent="-742950">
              <a:buFont typeface="+mj-lt"/>
              <a:buAutoNum type="arabicPeriod"/>
            </a:pPr>
            <a:r>
              <a:rPr lang="en-US" sz="4000" dirty="0"/>
              <a:t>Strong Sexual Craving  =  Lust</a:t>
            </a:r>
          </a:p>
          <a:p>
            <a:pPr marL="742950" indent="-742950">
              <a:buFont typeface="+mj-lt"/>
              <a:buAutoNum type="arabicPeriod"/>
            </a:pPr>
            <a:r>
              <a:rPr lang="en-US" sz="4000" dirty="0"/>
              <a:t>Overeating = Gluttony</a:t>
            </a:r>
          </a:p>
          <a:p>
            <a:pPr marL="742950" indent="-742950">
              <a:buFont typeface="+mj-lt"/>
              <a:buAutoNum type="arabicPeriod"/>
            </a:pPr>
            <a:r>
              <a:rPr lang="en-US" sz="4000" dirty="0"/>
              <a:t>Selfish Desire for Things = Greed</a:t>
            </a:r>
          </a:p>
          <a:p>
            <a:pPr marL="742950" indent="-742950">
              <a:buFont typeface="+mj-lt"/>
              <a:buAutoNum type="arabicPeriod"/>
            </a:pPr>
            <a:r>
              <a:rPr lang="en-US" sz="4000" dirty="0"/>
              <a:t>Laziness = Sloth</a:t>
            </a:r>
            <a:endParaRPr lang="en-US" sz="4000" u="sng" dirty="0"/>
          </a:p>
        </p:txBody>
      </p:sp>
      <p:pic>
        <p:nvPicPr>
          <p:cNvPr id="6" name="Picture 5" descr="A person lying on a hammock&#10;&#10;Description automatically generated">
            <a:extLst>
              <a:ext uri="{FF2B5EF4-FFF2-40B4-BE49-F238E27FC236}">
                <a16:creationId xmlns:a16="http://schemas.microsoft.com/office/drawing/2014/main" id="{55595DBB-020F-4A8B-AD6F-0057441DB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8493"/>
            <a:ext cx="12192000" cy="8128000"/>
          </a:xfrm>
          <a:prstGeom prst="rect">
            <a:avLst/>
          </a:prstGeom>
        </p:spPr>
      </p:pic>
    </p:spTree>
    <p:extLst>
      <p:ext uri="{BB962C8B-B14F-4D97-AF65-F5344CB8AC3E}">
        <p14:creationId xmlns:p14="http://schemas.microsoft.com/office/powerpoint/2010/main" val="71031801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ith his hand on his face&#10;&#10;Description automatically generated with medium confidence">
            <a:extLst>
              <a:ext uri="{FF2B5EF4-FFF2-40B4-BE49-F238E27FC236}">
                <a16:creationId xmlns:a16="http://schemas.microsoft.com/office/drawing/2014/main" id="{A794DB8C-9AF5-45B3-A0C3-7B9E79B4A7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9283" y="2137144"/>
            <a:ext cx="6291032" cy="4720856"/>
          </a:xfrm>
          <a:prstGeom prst="rect">
            <a:avLst/>
          </a:prstGeom>
        </p:spPr>
      </p:pic>
      <p:sp>
        <p:nvSpPr>
          <p:cNvPr id="2" name="Title 1">
            <a:extLst>
              <a:ext uri="{FF2B5EF4-FFF2-40B4-BE49-F238E27FC236}">
                <a16:creationId xmlns:a16="http://schemas.microsoft.com/office/drawing/2014/main" id="{9B2537EF-B2EC-433B-86DC-55D12372DEC3}"/>
              </a:ext>
            </a:extLst>
          </p:cNvPr>
          <p:cNvSpPr>
            <a:spLocks noGrp="1"/>
          </p:cNvSpPr>
          <p:nvPr>
            <p:ph type="title"/>
          </p:nvPr>
        </p:nvSpPr>
        <p:spPr/>
        <p:txBody>
          <a:bodyPr/>
          <a:lstStyle/>
          <a:p>
            <a:pPr algn="ctr"/>
            <a:r>
              <a:rPr lang="en-US" dirty="0"/>
              <a:t>Seven Old Respectable Sins: </a:t>
            </a:r>
          </a:p>
        </p:txBody>
      </p:sp>
      <p:sp>
        <p:nvSpPr>
          <p:cNvPr id="3" name="Content Placeholder 2">
            <a:extLst>
              <a:ext uri="{FF2B5EF4-FFF2-40B4-BE49-F238E27FC236}">
                <a16:creationId xmlns:a16="http://schemas.microsoft.com/office/drawing/2014/main" id="{8F06F46C-C0B1-4A34-9DD7-6D30AEAAA0BE}"/>
              </a:ext>
            </a:extLst>
          </p:cNvPr>
          <p:cNvSpPr>
            <a:spLocks noGrp="1"/>
          </p:cNvSpPr>
          <p:nvPr>
            <p:ph idx="1"/>
          </p:nvPr>
        </p:nvSpPr>
        <p:spPr/>
        <p:txBody>
          <a:bodyPr>
            <a:noAutofit/>
          </a:bodyPr>
          <a:lstStyle/>
          <a:p>
            <a:pPr marL="742950" indent="-742950">
              <a:buFont typeface="+mj-lt"/>
              <a:buAutoNum type="arabicPeriod"/>
            </a:pPr>
            <a:r>
              <a:rPr lang="en-US" sz="4000" dirty="0"/>
              <a:t>Strong Sexual Craving  =  Lust</a:t>
            </a:r>
          </a:p>
          <a:p>
            <a:pPr marL="742950" indent="-742950">
              <a:buFont typeface="+mj-lt"/>
              <a:buAutoNum type="arabicPeriod"/>
            </a:pPr>
            <a:r>
              <a:rPr lang="en-US" sz="4000" dirty="0"/>
              <a:t>Overeating = Gluttony</a:t>
            </a:r>
          </a:p>
          <a:p>
            <a:pPr marL="742950" indent="-742950">
              <a:buFont typeface="+mj-lt"/>
              <a:buAutoNum type="arabicPeriod"/>
            </a:pPr>
            <a:r>
              <a:rPr lang="en-US" sz="4000" dirty="0"/>
              <a:t>Selfish Desire for Things = Greed</a:t>
            </a:r>
          </a:p>
          <a:p>
            <a:pPr marL="742950" indent="-742950">
              <a:buFont typeface="+mj-lt"/>
              <a:buAutoNum type="arabicPeriod"/>
            </a:pPr>
            <a:r>
              <a:rPr lang="en-US" sz="4000" dirty="0"/>
              <a:t>Laziness = Sloth</a:t>
            </a:r>
          </a:p>
          <a:p>
            <a:pPr marL="742950" indent="-742950">
              <a:buFont typeface="+mj-lt"/>
              <a:buAutoNum type="arabicPeriod"/>
            </a:pPr>
            <a:r>
              <a:rPr lang="en-US" sz="4000" dirty="0"/>
              <a:t>Strong Vengeful Anger = Wrath</a:t>
            </a:r>
          </a:p>
          <a:p>
            <a:endParaRPr lang="en-US" sz="4000" u="sng" dirty="0"/>
          </a:p>
          <a:p>
            <a:endParaRPr lang="en-US" sz="4000" u="sng" dirty="0"/>
          </a:p>
        </p:txBody>
      </p:sp>
    </p:spTree>
    <p:extLst>
      <p:ext uri="{BB962C8B-B14F-4D97-AF65-F5344CB8AC3E}">
        <p14:creationId xmlns:p14="http://schemas.microsoft.com/office/powerpoint/2010/main" val="25257312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06F46C-C0B1-4A34-9DD7-6D30AEAAA0BE}"/>
              </a:ext>
            </a:extLst>
          </p:cNvPr>
          <p:cNvSpPr>
            <a:spLocks noGrp="1"/>
          </p:cNvSpPr>
          <p:nvPr>
            <p:ph idx="1"/>
          </p:nvPr>
        </p:nvSpPr>
        <p:spPr/>
        <p:txBody>
          <a:bodyPr>
            <a:noAutofit/>
          </a:bodyPr>
          <a:lstStyle/>
          <a:p>
            <a:pPr marL="742950" indent="-742950">
              <a:buFont typeface="+mj-lt"/>
              <a:buAutoNum type="arabicPeriod"/>
            </a:pPr>
            <a:r>
              <a:rPr lang="en-US" sz="4000" dirty="0"/>
              <a:t>Strong Sexual Craving  =  Lust</a:t>
            </a:r>
          </a:p>
          <a:p>
            <a:pPr marL="742950" indent="-742950">
              <a:buFont typeface="+mj-lt"/>
              <a:buAutoNum type="arabicPeriod"/>
            </a:pPr>
            <a:r>
              <a:rPr lang="en-US" sz="4000" dirty="0"/>
              <a:t>Overeating = Gluttony</a:t>
            </a:r>
          </a:p>
          <a:p>
            <a:pPr marL="742950" indent="-742950">
              <a:buFont typeface="+mj-lt"/>
              <a:buAutoNum type="arabicPeriod"/>
            </a:pPr>
            <a:r>
              <a:rPr lang="en-US" sz="4000" dirty="0"/>
              <a:t>Selfish Desire for Things = Greed</a:t>
            </a:r>
          </a:p>
          <a:p>
            <a:pPr marL="742950" indent="-742950">
              <a:buFont typeface="+mj-lt"/>
              <a:buAutoNum type="arabicPeriod"/>
            </a:pPr>
            <a:r>
              <a:rPr lang="en-US" sz="4000" dirty="0"/>
              <a:t>Laziness = Sloth</a:t>
            </a:r>
          </a:p>
          <a:p>
            <a:pPr marL="742950" indent="-742950">
              <a:buFont typeface="+mj-lt"/>
              <a:buAutoNum type="arabicPeriod"/>
            </a:pPr>
            <a:r>
              <a:rPr lang="en-US" sz="4000" dirty="0"/>
              <a:t>Strong Vengeful Anger = Wrath</a:t>
            </a:r>
          </a:p>
          <a:p>
            <a:pPr marL="742950" indent="-742950">
              <a:buFont typeface="+mj-lt"/>
              <a:buAutoNum type="arabicPeriod"/>
            </a:pPr>
            <a:r>
              <a:rPr lang="en-US" sz="4000" dirty="0"/>
              <a:t>Desire What Others Possess = Envy</a:t>
            </a:r>
          </a:p>
        </p:txBody>
      </p:sp>
      <p:sp>
        <p:nvSpPr>
          <p:cNvPr id="2" name="Title 1">
            <a:extLst>
              <a:ext uri="{FF2B5EF4-FFF2-40B4-BE49-F238E27FC236}">
                <a16:creationId xmlns:a16="http://schemas.microsoft.com/office/drawing/2014/main" id="{9B2537EF-B2EC-433B-86DC-55D12372DEC3}"/>
              </a:ext>
            </a:extLst>
          </p:cNvPr>
          <p:cNvSpPr>
            <a:spLocks noGrp="1"/>
          </p:cNvSpPr>
          <p:nvPr>
            <p:ph type="title"/>
          </p:nvPr>
        </p:nvSpPr>
        <p:spPr/>
        <p:txBody>
          <a:bodyPr/>
          <a:lstStyle/>
          <a:p>
            <a:pPr algn="ctr"/>
            <a:r>
              <a:rPr lang="en-US" dirty="0"/>
              <a:t>Seven Old Respectable Sins: </a:t>
            </a:r>
          </a:p>
        </p:txBody>
      </p:sp>
      <p:pic>
        <p:nvPicPr>
          <p:cNvPr id="8" name="Picture 7" descr="A picture containing person, looking, hair, dark&#10;&#10;Description automatically generated">
            <a:extLst>
              <a:ext uri="{FF2B5EF4-FFF2-40B4-BE49-F238E27FC236}">
                <a16:creationId xmlns:a16="http://schemas.microsoft.com/office/drawing/2014/main" id="{EF1BEFBE-6417-4624-9DD8-A07CE3A8D5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977" y="0"/>
            <a:ext cx="5015023" cy="6858000"/>
          </a:xfrm>
          <a:prstGeom prst="rect">
            <a:avLst/>
          </a:prstGeom>
        </p:spPr>
      </p:pic>
      <p:sp>
        <p:nvSpPr>
          <p:cNvPr id="6" name="Content Placeholder 2">
            <a:extLst>
              <a:ext uri="{FF2B5EF4-FFF2-40B4-BE49-F238E27FC236}">
                <a16:creationId xmlns:a16="http://schemas.microsoft.com/office/drawing/2014/main" id="{AEE3C85D-F824-4BD7-954C-5CF5DBD33E62}"/>
              </a:ext>
            </a:extLst>
          </p:cNvPr>
          <p:cNvSpPr txBox="1">
            <a:spLocks/>
          </p:cNvSpPr>
          <p:nvPr/>
        </p:nvSpPr>
        <p:spPr>
          <a:xfrm>
            <a:off x="838200" y="4744530"/>
            <a:ext cx="10515600" cy="43513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effectLst>
                  <a:glow rad="127000">
                    <a:srgbClr val="1A181B"/>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effectLst>
                  <a:glow rad="127000">
                    <a:srgbClr val="1A181B"/>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effectLst>
                  <a:glow rad="127000">
                    <a:srgbClr val="1A181B"/>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effectLst>
                  <a:glow rad="127000">
                    <a:srgbClr val="1A181B"/>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effectLst>
                  <a:glow rad="127000">
                    <a:srgbClr val="1A181B"/>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startAt="6"/>
            </a:pPr>
            <a:r>
              <a:rPr lang="en-US" sz="4000" dirty="0"/>
              <a:t>Desire What Others Possess = Envy</a:t>
            </a:r>
            <a:endParaRPr lang="en-US" sz="4000" u="sng" dirty="0"/>
          </a:p>
          <a:p>
            <a:pPr marL="742950" indent="-742950">
              <a:buFont typeface="+mj-lt"/>
              <a:buAutoNum type="arabicPeriod" startAt="6"/>
            </a:pPr>
            <a:endParaRPr lang="en-US" sz="4000" u="sng" dirty="0"/>
          </a:p>
        </p:txBody>
      </p:sp>
    </p:spTree>
    <p:extLst>
      <p:ext uri="{BB962C8B-B14F-4D97-AF65-F5344CB8AC3E}">
        <p14:creationId xmlns:p14="http://schemas.microsoft.com/office/powerpoint/2010/main" val="278106894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1968</TotalTime>
  <Words>4426</Words>
  <Application>Microsoft Office PowerPoint</Application>
  <PresentationFormat>Widescreen</PresentationFormat>
  <Paragraphs>453</Paragraphs>
  <Slides>58</Slides>
  <Notes>45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Roboto</vt:lpstr>
      <vt:lpstr>Symbol</vt:lpstr>
      <vt:lpstr>Office Theme</vt:lpstr>
      <vt:lpstr>Avoiding Respectable Sins!</vt:lpstr>
      <vt:lpstr>HEBREWS 12:14</vt:lpstr>
      <vt:lpstr>What are Respectable Sins? </vt:lpstr>
      <vt:lpstr>Seven Old Respectable Sins: </vt:lpstr>
      <vt:lpstr>Seven Old Respectable Sins: </vt:lpstr>
      <vt:lpstr>Seven Old Respectable Sins: </vt:lpstr>
      <vt:lpstr>Seven Old Respectable Sins: </vt:lpstr>
      <vt:lpstr>Seven Old Respectable Sins: </vt:lpstr>
      <vt:lpstr>Seven Old Respectable Sins: </vt:lpstr>
      <vt:lpstr>Seven Old Respectable Sins: </vt:lpstr>
      <vt:lpstr>Seven Modern Respectable Sins: </vt:lpstr>
      <vt:lpstr>Seven Modern Respectable Sins: </vt:lpstr>
      <vt:lpstr>Seven Modern Respectable Sins: </vt:lpstr>
      <vt:lpstr>Seven Modern Respectable Sins: </vt:lpstr>
      <vt:lpstr>Seven Modern Respectable Sins: </vt:lpstr>
      <vt:lpstr>Seven Modern Respectable Sins: </vt:lpstr>
      <vt:lpstr>Seven Modern Respectable Sins: </vt:lpstr>
      <vt:lpstr>You think I’m going too far?  </vt:lpstr>
      <vt:lpstr>Luxury 4:1-3 </vt:lpstr>
      <vt:lpstr>Luxury 4:1-3 </vt:lpstr>
      <vt:lpstr>Luxury 4:1-3 </vt:lpstr>
      <vt:lpstr>Luxury 4:1-3 </vt:lpstr>
      <vt:lpstr>Luxury 4:1-3 </vt:lpstr>
      <vt:lpstr>Luxury 4:1-3 </vt:lpstr>
      <vt:lpstr>Hypocrisy 4:4-5 </vt:lpstr>
      <vt:lpstr>Hypocrisy 4:4-5 </vt:lpstr>
      <vt:lpstr>Hypocrisy 4:4-5 </vt:lpstr>
      <vt:lpstr>Hypocrisy 4:4-5 </vt:lpstr>
      <vt:lpstr>Hypocrisy 4:4-5 </vt:lpstr>
      <vt:lpstr>Hypocrisy 4:4-5 </vt:lpstr>
      <vt:lpstr>Hypocrisy 4:4-5 </vt:lpstr>
      <vt:lpstr>Obstinacy 4:6-13 (Stubborn) </vt:lpstr>
      <vt:lpstr>Obstinacy 4:6-13 (Famine)</vt:lpstr>
      <vt:lpstr>Obstinacy 4:6-13 (Famine)</vt:lpstr>
      <vt:lpstr>Obstinacy 4:6-13 (Drought)</vt:lpstr>
      <vt:lpstr>Obstinacy 4:6-13 (Drought)</vt:lpstr>
      <vt:lpstr>Obstinacy 4:6-13 (Destruction</vt:lpstr>
      <vt:lpstr>Obstinacy 4:6-13 (Destruction)</vt:lpstr>
      <vt:lpstr>Obstinacy 4:6-13 (Destruction)</vt:lpstr>
      <vt:lpstr>Obstinacy 4:6-13 (Plagues)</vt:lpstr>
      <vt:lpstr>Obstinacy 4:6-13 (Warfare)</vt:lpstr>
      <vt:lpstr>Obstinacy 4:6-13 (Warfare)</vt:lpstr>
      <vt:lpstr>Obstinacy 4:6-13 (Catastrophe) </vt:lpstr>
      <vt:lpstr>Obstinacy 4:6-13 (Catastrophe) </vt:lpstr>
      <vt:lpstr>Obstinacy 4:6-13 (Ultimately) </vt:lpstr>
      <vt:lpstr>Obstinacy 4:6-13 (Ultimately) </vt:lpstr>
      <vt:lpstr>Obstinacy 4:6-13 (Ultimately) </vt:lpstr>
      <vt:lpstr>So, How Do You Avoid Respectable Sin?</vt:lpstr>
      <vt:lpstr>1. Return to the Lord</vt:lpstr>
      <vt:lpstr>2. Just Say “NO”</vt:lpstr>
      <vt:lpstr>3. Flee from Respectable Sins</vt:lpstr>
      <vt:lpstr>4. Live by the Spirit</vt:lpstr>
      <vt:lpstr>5. Put On JESUS</vt:lpstr>
      <vt:lpstr>6. Renew Your Mind</vt:lpstr>
      <vt:lpstr>6. Renew Your Mind</vt:lpstr>
      <vt:lpstr>7. Pray for Help</vt:lpstr>
      <vt:lpstr>So, What’s the Point?</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131</cp:revision>
  <dcterms:created xsi:type="dcterms:W3CDTF">2021-01-16T04:02:56Z</dcterms:created>
  <dcterms:modified xsi:type="dcterms:W3CDTF">2021-06-04T14:28:17Z</dcterms:modified>
</cp:coreProperties>
</file>