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77" r:id="rId4"/>
    <p:sldId id="317" r:id="rId5"/>
    <p:sldId id="279" r:id="rId6"/>
    <p:sldId id="283" r:id="rId7"/>
    <p:sldId id="318" r:id="rId8"/>
    <p:sldId id="285" r:id="rId9"/>
    <p:sldId id="286" r:id="rId10"/>
    <p:sldId id="319" r:id="rId11"/>
    <p:sldId id="287" r:id="rId12"/>
    <p:sldId id="288" r:id="rId13"/>
    <p:sldId id="292" r:id="rId14"/>
    <p:sldId id="293" r:id="rId15"/>
    <p:sldId id="294" r:id="rId16"/>
    <p:sldId id="295" r:id="rId17"/>
    <p:sldId id="296" r:id="rId18"/>
    <p:sldId id="297" r:id="rId19"/>
    <p:sldId id="298" r:id="rId20"/>
    <p:sldId id="299" r:id="rId21"/>
    <p:sldId id="302" r:id="rId22"/>
    <p:sldId id="300" r:id="rId23"/>
    <p:sldId id="304" r:id="rId24"/>
    <p:sldId id="301" r:id="rId25"/>
    <p:sldId id="307" r:id="rId26"/>
    <p:sldId id="308" r:id="rId27"/>
    <p:sldId id="309" r:id="rId28"/>
    <p:sldId id="320" r:id="rId29"/>
    <p:sldId id="321" r:id="rId30"/>
    <p:sldId id="316" r:id="rId31"/>
    <p:sldId id="312" r:id="rId32"/>
    <p:sldId id="315" r:id="rId33"/>
    <p:sldId id="31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500"/>
    <a:srgbClr val="9EEC02"/>
    <a:srgbClr val="7FBE02"/>
    <a:srgbClr val="486D01"/>
    <a:srgbClr val="FCF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792" autoAdjust="0"/>
    <p:restoredTop sz="77513" autoAdjust="0"/>
  </p:normalViewPr>
  <p:slideViewPr>
    <p:cSldViewPr snapToGrid="0">
      <p:cViewPr varScale="1">
        <p:scale>
          <a:sx n="63" d="100"/>
          <a:sy n="63" d="100"/>
        </p:scale>
        <p:origin x="178" y="58"/>
      </p:cViewPr>
      <p:guideLst/>
    </p:cSldViewPr>
  </p:slideViewPr>
  <p:notesTextViewPr>
    <p:cViewPr>
      <p:scale>
        <a:sx n="1" d="1"/>
        <a:sy n="1" d="1"/>
      </p:scale>
      <p:origin x="0" y="-371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3B5A6A-58A8-4622-96B4-3258FDB73658}" type="datetimeFigureOut">
              <a:rPr lang="en-US" smtClean="0"/>
              <a:t>6/4/2021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ACEFF9-BD8B-42BC-BA62-9F8DAE9E5E6C}" type="slidenum">
              <a:rPr lang="en-US" smtClean="0"/>
              <a:t>‹#›</a:t>
            </a:fld>
            <a:endParaRPr lang="en-US"/>
          </a:p>
        </p:txBody>
      </p:sp>
    </p:spTree>
    <p:extLst>
      <p:ext uri="{BB962C8B-B14F-4D97-AF65-F5344CB8AC3E}">
        <p14:creationId xmlns:p14="http://schemas.microsoft.com/office/powerpoint/2010/main" val="3643224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lickr.com/photos/drgbb/2998679396/"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 https://c.pxhere.com/photos/5b/10/Baseball_Closeup_Old_Vintage-1612420.jpg!d</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4CACEFF9-BD8B-42BC-BA62-9F8DAE9E5E6C}" type="slidenum">
              <a:rPr lang="en-US" smtClean="0"/>
              <a:t>1</a:t>
            </a:fld>
            <a:endParaRPr lang="en-US"/>
          </a:p>
        </p:txBody>
      </p:sp>
    </p:spTree>
    <p:extLst>
      <p:ext uri="{BB962C8B-B14F-4D97-AF65-F5344CB8AC3E}">
        <p14:creationId xmlns:p14="http://schemas.microsoft.com/office/powerpoint/2010/main" val="1056580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http://en.wikipedia.org/wiki/Matot#/media/File:Tissot_The_Women_of_Midian_Led_Captive_by_the_Hebrews.jpg</a:t>
            </a:r>
          </a:p>
          <a:p>
            <a:endParaRPr lang="en-US" dirty="0"/>
          </a:p>
          <a:p>
            <a:endParaRPr lang="en-US" dirty="0"/>
          </a:p>
        </p:txBody>
      </p:sp>
      <p:sp>
        <p:nvSpPr>
          <p:cNvPr id="4" name="Slide Number Placeholder 3"/>
          <p:cNvSpPr>
            <a:spLocks noGrp="1"/>
          </p:cNvSpPr>
          <p:nvPr>
            <p:ph type="sldNum" sz="quarter" idx="5"/>
          </p:nvPr>
        </p:nvSpPr>
        <p:spPr/>
        <p:txBody>
          <a:bodyPr/>
          <a:lstStyle/>
          <a:p>
            <a:fld id="{4CACEFF9-BD8B-42BC-BA62-9F8DAE9E5E6C}" type="slidenum">
              <a:rPr lang="en-US" smtClean="0"/>
              <a:t>11</a:t>
            </a:fld>
            <a:endParaRPr lang="en-US"/>
          </a:p>
        </p:txBody>
      </p:sp>
    </p:spTree>
    <p:extLst>
      <p:ext uri="{BB962C8B-B14F-4D97-AF65-F5344CB8AC3E}">
        <p14:creationId xmlns:p14="http://schemas.microsoft.com/office/powerpoint/2010/main" val="3815382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www.tripnight.com/rajasthan-tourism/sawai-madhopur/detail-about-khandar-fort</a:t>
            </a:r>
            <a:endParaRPr lang="en-US" dirty="0"/>
          </a:p>
        </p:txBody>
      </p:sp>
      <p:sp>
        <p:nvSpPr>
          <p:cNvPr id="4" name="Slide Number Placeholder 3"/>
          <p:cNvSpPr>
            <a:spLocks noGrp="1"/>
          </p:cNvSpPr>
          <p:nvPr>
            <p:ph type="sldNum" sz="quarter" idx="5"/>
          </p:nvPr>
        </p:nvSpPr>
        <p:spPr/>
        <p:txBody>
          <a:bodyPr/>
          <a:lstStyle/>
          <a:p>
            <a:fld id="{4CACEFF9-BD8B-42BC-BA62-9F8DAE9E5E6C}" type="slidenum">
              <a:rPr lang="en-US" smtClean="0"/>
              <a:t>12</a:t>
            </a:fld>
            <a:endParaRPr lang="en-US"/>
          </a:p>
        </p:txBody>
      </p:sp>
    </p:spTree>
    <p:extLst>
      <p:ext uri="{BB962C8B-B14F-4D97-AF65-F5344CB8AC3E}">
        <p14:creationId xmlns:p14="http://schemas.microsoft.com/office/powerpoint/2010/main" val="3334330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vridar.org/wp-content/uploads/2017/10/hoplite.jpg</a:t>
            </a:r>
            <a:br>
              <a:rPr lang="en-US" dirty="0"/>
            </a:br>
            <a:endParaRPr lang="en-US" dirty="0"/>
          </a:p>
          <a:p>
            <a:pPr algn="l" rtl="0"/>
            <a:r>
              <a:rPr lang="en-US" sz="1800" b="0" i="0" u="none" strike="noStrike" baseline="0" dirty="0">
                <a:latin typeface="Arial" panose="020B0604020202020204" pitchFamily="34" charset="0"/>
              </a:rPr>
              <a:t>Because he pursued his brother with a sword, stifling all compassion, because his anger raged continually and his fury flamed unchecked,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12</a:t>
            </a:r>
            <a:r>
              <a:rPr lang="en-US" sz="1800" b="0" i="0" u="none" strike="noStrike" baseline="0" dirty="0">
                <a:latin typeface="Arial" panose="020B0604020202020204" pitchFamily="34" charset="0"/>
              </a:rPr>
              <a:t> I will send fire upon </a:t>
            </a:r>
            <a:r>
              <a:rPr lang="en-US" sz="1800" b="0" i="0" u="none" strike="noStrike" baseline="0" dirty="0" err="1">
                <a:latin typeface="Arial" panose="020B0604020202020204" pitchFamily="34" charset="0"/>
              </a:rPr>
              <a:t>Teman</a:t>
            </a:r>
            <a:r>
              <a:rPr lang="en-US" sz="1800" b="0" i="0" u="none" strike="noStrike" baseline="0" dirty="0">
                <a:latin typeface="Arial" panose="020B0604020202020204" pitchFamily="34" charset="0"/>
              </a:rPr>
              <a:t> that will consume the fortresses of </a:t>
            </a:r>
            <a:r>
              <a:rPr lang="en-US" sz="1800" b="0" i="0" u="none" strike="noStrike" baseline="0" dirty="0" err="1">
                <a:latin typeface="Arial" panose="020B0604020202020204" pitchFamily="34" charset="0"/>
              </a:rPr>
              <a:t>Bozrah</a:t>
            </a:r>
            <a:r>
              <a:rPr lang="en-US" sz="1800" b="0" i="0" u="none" strike="noStrike" baseline="0" dirty="0">
                <a:latin typeface="Arial" panose="020B0604020202020204" pitchFamily="34" charset="0"/>
              </a:rPr>
              <a:t>."</a:t>
            </a:r>
          </a:p>
          <a:p>
            <a:pPr algn="l" rtl="0"/>
            <a:r>
              <a:rPr lang="en-US" sz="1800" b="0" i="0" u="none" strike="noStrike" baseline="0" dirty="0"/>
              <a:t> </a:t>
            </a:r>
            <a:r>
              <a:rPr lang="en-US" sz="1800" b="0" i="0" u="none" strike="noStrike" baseline="0" dirty="0">
                <a:latin typeface="Arial" panose="020B0604020202020204" pitchFamily="34" charset="0"/>
              </a:rPr>
              <a:t>(Amo 1:11-12 NIV)</a:t>
            </a:r>
            <a:endParaRPr lang="en-US" dirty="0"/>
          </a:p>
        </p:txBody>
      </p:sp>
      <p:sp>
        <p:nvSpPr>
          <p:cNvPr id="4" name="Slide Number Placeholder 3"/>
          <p:cNvSpPr>
            <a:spLocks noGrp="1"/>
          </p:cNvSpPr>
          <p:nvPr>
            <p:ph type="sldNum" sz="quarter" idx="5"/>
          </p:nvPr>
        </p:nvSpPr>
        <p:spPr/>
        <p:txBody>
          <a:bodyPr/>
          <a:lstStyle/>
          <a:p>
            <a:fld id="{4CACEFF9-BD8B-42BC-BA62-9F8DAE9E5E6C}" type="slidenum">
              <a:rPr lang="en-US" smtClean="0"/>
              <a:t>13</a:t>
            </a:fld>
            <a:endParaRPr lang="en-US"/>
          </a:p>
        </p:txBody>
      </p:sp>
    </p:spTree>
    <p:extLst>
      <p:ext uri="{BB962C8B-B14F-4D97-AF65-F5344CB8AC3E}">
        <p14:creationId xmlns:p14="http://schemas.microsoft.com/office/powerpoint/2010/main" val="2522629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www.flickr.com/photos/bilk/2801065926/in/pool-east_european_ecotourism</a:t>
            </a:r>
          </a:p>
        </p:txBody>
      </p:sp>
      <p:sp>
        <p:nvSpPr>
          <p:cNvPr id="4" name="Slide Number Placeholder 3"/>
          <p:cNvSpPr>
            <a:spLocks noGrp="1"/>
          </p:cNvSpPr>
          <p:nvPr>
            <p:ph type="sldNum" sz="quarter" idx="5"/>
          </p:nvPr>
        </p:nvSpPr>
        <p:spPr/>
        <p:txBody>
          <a:bodyPr/>
          <a:lstStyle/>
          <a:p>
            <a:fld id="{4CACEFF9-BD8B-42BC-BA62-9F8DAE9E5E6C}" type="slidenum">
              <a:rPr lang="en-US" smtClean="0"/>
              <a:t>14</a:t>
            </a:fld>
            <a:endParaRPr lang="en-US"/>
          </a:p>
        </p:txBody>
      </p:sp>
    </p:spTree>
    <p:extLst>
      <p:ext uri="{BB962C8B-B14F-4D97-AF65-F5344CB8AC3E}">
        <p14:creationId xmlns:p14="http://schemas.microsoft.com/office/powerpoint/2010/main" val="3749621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pixabay.com/photos/pregnant-belly-mother-maternity-193850/</a:t>
            </a:r>
          </a:p>
          <a:p>
            <a:endParaRPr lang="en-US" dirty="0"/>
          </a:p>
          <a:p>
            <a:r>
              <a:rPr lang="en-US" dirty="0"/>
              <a:t>This is the sin of abortion for your own connivence.  The women were no threat to them nationally—but the children were potential future warriors.  So they aborted the babies. </a:t>
            </a:r>
          </a:p>
          <a:p>
            <a:endParaRPr lang="en-US" dirty="0"/>
          </a:p>
          <a:p>
            <a:r>
              <a:rPr lang="en-US" dirty="0"/>
              <a:t>God was angered at this abortion!  God is angry at all abortion. Etc. </a:t>
            </a:r>
          </a:p>
          <a:p>
            <a:endParaRPr lang="en-US" dirty="0"/>
          </a:p>
          <a:p>
            <a:pPr algn="l" rtl="0"/>
            <a:r>
              <a:rPr lang="en-US" sz="1800" b="0" i="0" u="none" strike="noStrike" baseline="30000" dirty="0">
                <a:latin typeface="Arial" panose="020B0604020202020204" pitchFamily="34" charset="0"/>
              </a:rPr>
              <a:t>13</a:t>
            </a:r>
            <a:r>
              <a:rPr lang="en-US" sz="1800" b="0" i="0" u="none" strike="noStrike" baseline="0" dirty="0">
                <a:latin typeface="Arial" panose="020B0604020202020204" pitchFamily="34" charset="0"/>
              </a:rPr>
              <a:t> This is what the LORD says: "For three sins of Ammon, even for four, I will not turn back </a:t>
            </a:r>
            <a:r>
              <a:rPr lang="en-US" sz="1800" b="0" i="1" u="none" strike="noStrike" baseline="0" dirty="0">
                <a:latin typeface="Arial" panose="020B0604020202020204" pitchFamily="34" charset="0"/>
              </a:rPr>
              <a:t>my wrath</a:t>
            </a:r>
            <a:r>
              <a:rPr lang="en-US" sz="1800" b="0" i="0" u="none" strike="noStrike" baseline="0" dirty="0">
                <a:latin typeface="Arial" panose="020B0604020202020204" pitchFamily="34" charset="0"/>
              </a:rPr>
              <a:t>. Because he ripped open the pregnant women of Gilead in order to extend his borders,</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14</a:t>
            </a:r>
            <a:r>
              <a:rPr lang="en-US" sz="1800" b="0" i="0" u="none" strike="noStrike" baseline="0" dirty="0">
                <a:latin typeface="Arial" panose="020B0604020202020204" pitchFamily="34" charset="0"/>
              </a:rPr>
              <a:t> I will set fire to the walls of Rabbah that will consume her fortresses amid war cries on the day of battle, amid violent winds on a stormy day.</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15</a:t>
            </a:r>
            <a:r>
              <a:rPr lang="en-US" sz="1800" b="0" i="0" u="none" strike="noStrike" baseline="0" dirty="0">
                <a:latin typeface="Arial" panose="020B0604020202020204" pitchFamily="34" charset="0"/>
              </a:rPr>
              <a:t> Her king will go into exile, he and his officials together," says the LORD.</a:t>
            </a:r>
          </a:p>
          <a:p>
            <a:pPr algn="l" rtl="0"/>
            <a:r>
              <a:rPr lang="en-US" sz="1800" b="0" i="0" u="none" strike="noStrike" baseline="0" dirty="0"/>
              <a:t> </a:t>
            </a:r>
            <a:r>
              <a:rPr lang="en-US" sz="1800" b="0" i="0" u="none" strike="noStrike" baseline="0" dirty="0">
                <a:latin typeface="Arial" panose="020B0604020202020204" pitchFamily="34" charset="0"/>
              </a:rPr>
              <a:t>(Amo 1:13-15 NIV)</a:t>
            </a:r>
            <a:endParaRPr lang="en-US" dirty="0"/>
          </a:p>
        </p:txBody>
      </p:sp>
      <p:sp>
        <p:nvSpPr>
          <p:cNvPr id="4" name="Slide Number Placeholder 3"/>
          <p:cNvSpPr>
            <a:spLocks noGrp="1"/>
          </p:cNvSpPr>
          <p:nvPr>
            <p:ph type="sldNum" sz="quarter" idx="5"/>
          </p:nvPr>
        </p:nvSpPr>
        <p:spPr/>
        <p:txBody>
          <a:bodyPr/>
          <a:lstStyle/>
          <a:p>
            <a:fld id="{4CACEFF9-BD8B-42BC-BA62-9F8DAE9E5E6C}" type="slidenum">
              <a:rPr lang="en-US" smtClean="0"/>
              <a:t>15</a:t>
            </a:fld>
            <a:endParaRPr lang="en-US"/>
          </a:p>
        </p:txBody>
      </p:sp>
    </p:spTree>
    <p:extLst>
      <p:ext uri="{BB962C8B-B14F-4D97-AF65-F5344CB8AC3E}">
        <p14:creationId xmlns:p14="http://schemas.microsoft.com/office/powerpoint/2010/main" val="3859576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http://upload.wikimedia.org/wikipedia/commons/6/66/Jaisalmer_Fort_Palace_Museum-6-Barbicane_walls-20131010.jpg</a:t>
            </a:r>
          </a:p>
          <a:p>
            <a:endParaRPr lang="en-US" dirty="0"/>
          </a:p>
          <a:p>
            <a:pPr algn="l" rtl="0"/>
            <a:r>
              <a:rPr lang="en-US" sz="1800" b="0" i="0" u="none" strike="noStrike" baseline="30000" dirty="0">
                <a:latin typeface="Arial" panose="020B0604020202020204" pitchFamily="34" charset="0"/>
              </a:rPr>
              <a:t>13</a:t>
            </a:r>
            <a:r>
              <a:rPr lang="en-US" sz="1800" b="0" i="0" u="none" strike="noStrike" baseline="0" dirty="0">
                <a:latin typeface="Arial" panose="020B0604020202020204" pitchFamily="34" charset="0"/>
              </a:rPr>
              <a:t> This is what the LORD says: "For three sins of Ammon, even for four, I will not turn back </a:t>
            </a:r>
            <a:r>
              <a:rPr lang="en-US" sz="1800" b="0" i="1" u="none" strike="noStrike" baseline="0" dirty="0">
                <a:latin typeface="Arial" panose="020B0604020202020204" pitchFamily="34" charset="0"/>
              </a:rPr>
              <a:t>my wrath</a:t>
            </a:r>
            <a:r>
              <a:rPr lang="en-US" sz="1800" b="0" i="0" u="none" strike="noStrike" baseline="0" dirty="0">
                <a:latin typeface="Arial" panose="020B0604020202020204" pitchFamily="34" charset="0"/>
              </a:rPr>
              <a:t>. Because he ripped open the pregnant women of Gilead in order to extend his borders,</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14</a:t>
            </a:r>
            <a:r>
              <a:rPr lang="en-US" sz="1800" b="0" i="0" u="none" strike="noStrike" baseline="0" dirty="0">
                <a:latin typeface="Arial" panose="020B0604020202020204" pitchFamily="34" charset="0"/>
              </a:rPr>
              <a:t> I will set fire to the walls of Rabbah that will consume her fortresses amid war cries on the day of battle, amid violent winds on a stormy day.</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15</a:t>
            </a:r>
            <a:r>
              <a:rPr lang="en-US" sz="1800" b="0" i="0" u="none" strike="noStrike" baseline="0" dirty="0">
                <a:latin typeface="Arial" panose="020B0604020202020204" pitchFamily="34" charset="0"/>
              </a:rPr>
              <a:t> Her king will go into exile, he and his officials together," says the LORD.</a:t>
            </a:r>
          </a:p>
          <a:p>
            <a:pPr algn="l" rtl="0"/>
            <a:r>
              <a:rPr lang="en-US" sz="1800" b="0" i="0" u="none" strike="noStrike" baseline="0" dirty="0"/>
              <a:t> </a:t>
            </a:r>
            <a:r>
              <a:rPr lang="en-US" sz="1800" b="0" i="0" u="none" strike="noStrike" baseline="0" dirty="0">
                <a:latin typeface="Arial" panose="020B0604020202020204" pitchFamily="34" charset="0"/>
              </a:rPr>
              <a:t>(Amo 1:13-15 NIV)</a:t>
            </a:r>
            <a:endParaRPr lang="en-US" dirty="0"/>
          </a:p>
        </p:txBody>
      </p:sp>
      <p:sp>
        <p:nvSpPr>
          <p:cNvPr id="4" name="Slide Number Placeholder 3"/>
          <p:cNvSpPr>
            <a:spLocks noGrp="1"/>
          </p:cNvSpPr>
          <p:nvPr>
            <p:ph type="sldNum" sz="quarter" idx="5"/>
          </p:nvPr>
        </p:nvSpPr>
        <p:spPr/>
        <p:txBody>
          <a:bodyPr/>
          <a:lstStyle/>
          <a:p>
            <a:fld id="{4CACEFF9-BD8B-42BC-BA62-9F8DAE9E5E6C}" type="slidenum">
              <a:rPr lang="en-US" smtClean="0"/>
              <a:t>16</a:t>
            </a:fld>
            <a:endParaRPr lang="en-US"/>
          </a:p>
        </p:txBody>
      </p:sp>
    </p:spTree>
    <p:extLst>
      <p:ext uri="{BB962C8B-B14F-4D97-AF65-F5344CB8AC3E}">
        <p14:creationId xmlns:p14="http://schemas.microsoft.com/office/powerpoint/2010/main" val="292573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Wiki – skeleton</a:t>
            </a:r>
          </a:p>
          <a:p>
            <a:endParaRPr lang="en-US" dirty="0"/>
          </a:p>
          <a:p>
            <a:r>
              <a:rPr lang="en-US" dirty="0"/>
              <a:t>This is an evil that God did not tolerate:  It’s like the democrats not happy with the fact they voted President Trump out of office—they had to impeach him after he was out as well.  </a:t>
            </a:r>
          </a:p>
          <a:p>
            <a:endParaRPr lang="en-US" dirty="0"/>
          </a:p>
          <a:p>
            <a:r>
              <a:rPr lang="en-US" dirty="0"/>
              <a:t>They were not satisfied that the king was dead—they had to desecrate them too!</a:t>
            </a:r>
          </a:p>
          <a:p>
            <a:endParaRPr lang="en-US" dirty="0"/>
          </a:p>
          <a:p>
            <a:r>
              <a:rPr lang="en-US" dirty="0"/>
              <a:t>God has said, Vengeance is mine, I  will repay.  This sin is acting as God in judgment. </a:t>
            </a:r>
          </a:p>
        </p:txBody>
      </p:sp>
      <p:sp>
        <p:nvSpPr>
          <p:cNvPr id="4" name="Slide Number Placeholder 3"/>
          <p:cNvSpPr>
            <a:spLocks noGrp="1"/>
          </p:cNvSpPr>
          <p:nvPr>
            <p:ph type="sldNum" sz="quarter" idx="5"/>
          </p:nvPr>
        </p:nvSpPr>
        <p:spPr/>
        <p:txBody>
          <a:bodyPr/>
          <a:lstStyle/>
          <a:p>
            <a:fld id="{4CACEFF9-BD8B-42BC-BA62-9F8DAE9E5E6C}" type="slidenum">
              <a:rPr lang="en-US" smtClean="0"/>
              <a:t>17</a:t>
            </a:fld>
            <a:endParaRPr lang="en-US"/>
          </a:p>
        </p:txBody>
      </p:sp>
    </p:spTree>
    <p:extLst>
      <p:ext uri="{BB962C8B-B14F-4D97-AF65-F5344CB8AC3E}">
        <p14:creationId xmlns:p14="http://schemas.microsoft.com/office/powerpoint/2010/main" val="3099772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http://commons.wikimedia.org/wiki/File:Medieval_fortifications_of_Provins_P1120608.JPG</a:t>
            </a:r>
          </a:p>
          <a:p>
            <a:endParaRPr lang="en-US" dirty="0"/>
          </a:p>
        </p:txBody>
      </p:sp>
      <p:sp>
        <p:nvSpPr>
          <p:cNvPr id="4" name="Slide Number Placeholder 3"/>
          <p:cNvSpPr>
            <a:spLocks noGrp="1"/>
          </p:cNvSpPr>
          <p:nvPr>
            <p:ph type="sldNum" sz="quarter" idx="5"/>
          </p:nvPr>
        </p:nvSpPr>
        <p:spPr/>
        <p:txBody>
          <a:bodyPr/>
          <a:lstStyle/>
          <a:p>
            <a:fld id="{4CACEFF9-BD8B-42BC-BA62-9F8DAE9E5E6C}" type="slidenum">
              <a:rPr lang="en-US" smtClean="0"/>
              <a:t>18</a:t>
            </a:fld>
            <a:endParaRPr lang="en-US"/>
          </a:p>
        </p:txBody>
      </p:sp>
    </p:spTree>
    <p:extLst>
      <p:ext uri="{BB962C8B-B14F-4D97-AF65-F5344CB8AC3E}">
        <p14:creationId xmlns:p14="http://schemas.microsoft.com/office/powerpoint/2010/main" val="799249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parkwarehouse.com/wp-content/uploads/2018/02/heavy-duty-economy-can-galvanized-collection-round-trash-receptacle-24-gallon-450tr950-1-640x800.jpg</a:t>
            </a:r>
          </a:p>
          <a:p>
            <a:endParaRPr lang="en-US" dirty="0"/>
          </a:p>
          <a:p>
            <a:r>
              <a:rPr lang="en-US" dirty="0">
                <a:hlinkClick r:id="rId3"/>
              </a:rPr>
              <a:t>The Ten Commandments | Picture taken of a display of the Ten… | Flickr</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CACEFF9-BD8B-42BC-BA62-9F8DAE9E5E6C}" type="slidenum">
              <a:rPr lang="en-US" smtClean="0"/>
              <a:t>19</a:t>
            </a:fld>
            <a:endParaRPr lang="en-US"/>
          </a:p>
        </p:txBody>
      </p:sp>
    </p:spTree>
    <p:extLst>
      <p:ext uri="{BB962C8B-B14F-4D97-AF65-F5344CB8AC3E}">
        <p14:creationId xmlns:p14="http://schemas.microsoft.com/office/powerpoint/2010/main" val="4198998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http://upload.wikimedia.org/wikipedia/commons/6/6d/Threshing-sledge.png</a:t>
            </a:r>
          </a:p>
          <a:p>
            <a:endParaRPr lang="en-US" dirty="0"/>
          </a:p>
        </p:txBody>
      </p:sp>
      <p:sp>
        <p:nvSpPr>
          <p:cNvPr id="4" name="Slide Number Placeholder 3"/>
          <p:cNvSpPr>
            <a:spLocks noGrp="1"/>
          </p:cNvSpPr>
          <p:nvPr>
            <p:ph type="sldNum" sz="quarter" idx="5"/>
          </p:nvPr>
        </p:nvSpPr>
        <p:spPr/>
        <p:txBody>
          <a:bodyPr/>
          <a:lstStyle/>
          <a:p>
            <a:fld id="{4CACEFF9-BD8B-42BC-BA62-9F8DAE9E5E6C}" type="slidenum">
              <a:rPr lang="en-US" smtClean="0"/>
              <a:t>20</a:t>
            </a:fld>
            <a:endParaRPr lang="en-US"/>
          </a:p>
        </p:txBody>
      </p:sp>
    </p:spTree>
    <p:extLst>
      <p:ext uri="{BB962C8B-B14F-4D97-AF65-F5344CB8AC3E}">
        <p14:creationId xmlns:p14="http://schemas.microsoft.com/office/powerpoint/2010/main" val="3313406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chemeClr val="bg1"/>
                </a:solidFill>
                <a:effectLst>
                  <a:outerShdw blurRad="38100" dist="38100" dir="2700000" algn="tl">
                    <a:srgbClr val="000000">
                      <a:alpha val="43137"/>
                    </a:srgbClr>
                  </a:outerShdw>
                </a:effectLst>
                <a:latin typeface="Arial Narrow" panose="020B0606020202030204" pitchFamily="34" charset="0"/>
              </a:rPr>
              <a:t>Rules = Because “high, low, outside or inside”</a:t>
            </a:r>
          </a:p>
          <a:p>
            <a:endParaRPr lang="en-US" dirty="0"/>
          </a:p>
        </p:txBody>
      </p:sp>
      <p:sp>
        <p:nvSpPr>
          <p:cNvPr id="4" name="Slide Number Placeholder 3"/>
          <p:cNvSpPr>
            <a:spLocks noGrp="1"/>
          </p:cNvSpPr>
          <p:nvPr>
            <p:ph type="sldNum" sz="quarter" idx="5"/>
          </p:nvPr>
        </p:nvSpPr>
        <p:spPr/>
        <p:txBody>
          <a:bodyPr/>
          <a:lstStyle/>
          <a:p>
            <a:fld id="{4CACEFF9-BD8B-42BC-BA62-9F8DAE9E5E6C}" type="slidenum">
              <a:rPr lang="en-US" smtClean="0"/>
              <a:t>3</a:t>
            </a:fld>
            <a:endParaRPr lang="en-US"/>
          </a:p>
        </p:txBody>
      </p:sp>
    </p:spTree>
    <p:extLst>
      <p:ext uri="{BB962C8B-B14F-4D97-AF65-F5344CB8AC3E}">
        <p14:creationId xmlns:p14="http://schemas.microsoft.com/office/powerpoint/2010/main" val="2745059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Sold = pngimg.com/image/87249</a:t>
            </a:r>
          </a:p>
        </p:txBody>
      </p:sp>
      <p:sp>
        <p:nvSpPr>
          <p:cNvPr id="4" name="Slide Number Placeholder 3"/>
          <p:cNvSpPr>
            <a:spLocks noGrp="1"/>
          </p:cNvSpPr>
          <p:nvPr>
            <p:ph type="sldNum" sz="quarter" idx="5"/>
          </p:nvPr>
        </p:nvSpPr>
        <p:spPr/>
        <p:txBody>
          <a:bodyPr/>
          <a:lstStyle/>
          <a:p>
            <a:fld id="{4CACEFF9-BD8B-42BC-BA62-9F8DAE9E5E6C}" type="slidenum">
              <a:rPr lang="en-US" smtClean="0"/>
              <a:t>22</a:t>
            </a:fld>
            <a:endParaRPr lang="en-US"/>
          </a:p>
        </p:txBody>
      </p:sp>
    </p:spTree>
    <p:extLst>
      <p:ext uri="{BB962C8B-B14F-4D97-AF65-F5344CB8AC3E}">
        <p14:creationId xmlns:p14="http://schemas.microsoft.com/office/powerpoint/2010/main" val="3072808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upload.wikimedia.org/</a:t>
            </a:r>
            <a:r>
              <a:rPr lang="en-US" dirty="0" err="1"/>
              <a:t>wikipedia</a:t>
            </a:r>
            <a:r>
              <a:rPr lang="en-US" dirty="0"/>
              <a:t>/commons/thumb/b/b6/Nandibull.jpg/440px-Nandibull.jpg</a:t>
            </a:r>
          </a:p>
        </p:txBody>
      </p:sp>
      <p:sp>
        <p:nvSpPr>
          <p:cNvPr id="4" name="Slide Number Placeholder 3"/>
          <p:cNvSpPr>
            <a:spLocks noGrp="1"/>
          </p:cNvSpPr>
          <p:nvPr>
            <p:ph type="sldNum" sz="quarter" idx="5"/>
          </p:nvPr>
        </p:nvSpPr>
        <p:spPr/>
        <p:txBody>
          <a:bodyPr/>
          <a:lstStyle/>
          <a:p>
            <a:fld id="{4CACEFF9-BD8B-42BC-BA62-9F8DAE9E5E6C}" type="slidenum">
              <a:rPr lang="en-US" smtClean="0"/>
              <a:t>23</a:t>
            </a:fld>
            <a:endParaRPr lang="en-US"/>
          </a:p>
        </p:txBody>
      </p:sp>
    </p:spTree>
    <p:extLst>
      <p:ext uri="{BB962C8B-B14F-4D97-AF65-F5344CB8AC3E}">
        <p14:creationId xmlns:p14="http://schemas.microsoft.com/office/powerpoint/2010/main" val="4031094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 www.parstimes.com/MODIS/MiddleEast.A2002.jpg</a:t>
            </a:r>
          </a:p>
        </p:txBody>
      </p:sp>
      <p:sp>
        <p:nvSpPr>
          <p:cNvPr id="4" name="Slide Number Placeholder 3"/>
          <p:cNvSpPr>
            <a:spLocks noGrp="1"/>
          </p:cNvSpPr>
          <p:nvPr>
            <p:ph type="sldNum" sz="quarter" idx="5"/>
          </p:nvPr>
        </p:nvSpPr>
        <p:spPr/>
        <p:txBody>
          <a:bodyPr/>
          <a:lstStyle/>
          <a:p>
            <a:fld id="{4CACEFF9-BD8B-42BC-BA62-9F8DAE9E5E6C}" type="slidenum">
              <a:rPr lang="en-US" smtClean="0"/>
              <a:t>24</a:t>
            </a:fld>
            <a:endParaRPr lang="en-US"/>
          </a:p>
        </p:txBody>
      </p:sp>
    </p:spTree>
    <p:extLst>
      <p:ext uri="{BB962C8B-B14F-4D97-AF65-F5344CB8AC3E}">
        <p14:creationId xmlns:p14="http://schemas.microsoft.com/office/powerpoint/2010/main" val="2339550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http://upload.wikimedia.org/wikipedia/commons/6/6d/Threshing-sledge.png</a:t>
            </a:r>
          </a:p>
          <a:p>
            <a:endParaRPr lang="en-US" dirty="0"/>
          </a:p>
        </p:txBody>
      </p:sp>
      <p:sp>
        <p:nvSpPr>
          <p:cNvPr id="4" name="Slide Number Placeholder 3"/>
          <p:cNvSpPr>
            <a:spLocks noGrp="1"/>
          </p:cNvSpPr>
          <p:nvPr>
            <p:ph type="sldNum" sz="quarter" idx="5"/>
          </p:nvPr>
        </p:nvSpPr>
        <p:spPr/>
        <p:txBody>
          <a:bodyPr/>
          <a:lstStyle/>
          <a:p>
            <a:fld id="{4CACEFF9-BD8B-42BC-BA62-9F8DAE9E5E6C}" type="slidenum">
              <a:rPr lang="en-US" smtClean="0"/>
              <a:t>25</a:t>
            </a:fld>
            <a:endParaRPr lang="en-US"/>
          </a:p>
        </p:txBody>
      </p:sp>
    </p:spTree>
    <p:extLst>
      <p:ext uri="{BB962C8B-B14F-4D97-AF65-F5344CB8AC3E}">
        <p14:creationId xmlns:p14="http://schemas.microsoft.com/office/powerpoint/2010/main" val="2974731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flickr.com/photos/</a:t>
            </a:r>
            <a:r>
              <a:rPr lang="en-US" dirty="0" err="1"/>
              <a:t>boston_public_library</a:t>
            </a:r>
            <a:r>
              <a:rPr lang="en-US" dirty="0"/>
              <a:t>/7727592776</a:t>
            </a:r>
          </a:p>
        </p:txBody>
      </p:sp>
      <p:sp>
        <p:nvSpPr>
          <p:cNvPr id="4" name="Slide Number Placeholder 3"/>
          <p:cNvSpPr>
            <a:spLocks noGrp="1"/>
          </p:cNvSpPr>
          <p:nvPr>
            <p:ph type="sldNum" sz="quarter" idx="5"/>
          </p:nvPr>
        </p:nvSpPr>
        <p:spPr/>
        <p:txBody>
          <a:bodyPr/>
          <a:lstStyle/>
          <a:p>
            <a:fld id="{4CACEFF9-BD8B-42BC-BA62-9F8DAE9E5E6C}" type="slidenum">
              <a:rPr lang="en-US" smtClean="0"/>
              <a:t>26</a:t>
            </a:fld>
            <a:endParaRPr lang="en-US"/>
          </a:p>
        </p:txBody>
      </p:sp>
    </p:spTree>
    <p:extLst>
      <p:ext uri="{BB962C8B-B14F-4D97-AF65-F5344CB8AC3E}">
        <p14:creationId xmlns:p14="http://schemas.microsoft.com/office/powerpoint/2010/main" val="3050660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www.scienceimage.csiro.au/library/food/i/3333/red-wine/</a:t>
            </a:r>
          </a:p>
        </p:txBody>
      </p:sp>
      <p:sp>
        <p:nvSpPr>
          <p:cNvPr id="4" name="Slide Number Placeholder 3"/>
          <p:cNvSpPr>
            <a:spLocks noGrp="1"/>
          </p:cNvSpPr>
          <p:nvPr>
            <p:ph type="sldNum" sz="quarter" idx="5"/>
          </p:nvPr>
        </p:nvSpPr>
        <p:spPr/>
        <p:txBody>
          <a:bodyPr/>
          <a:lstStyle/>
          <a:p>
            <a:fld id="{4CACEFF9-BD8B-42BC-BA62-9F8DAE9E5E6C}" type="slidenum">
              <a:rPr lang="en-US" smtClean="0"/>
              <a:t>27</a:t>
            </a:fld>
            <a:endParaRPr lang="en-US"/>
          </a:p>
        </p:txBody>
      </p:sp>
    </p:spTree>
    <p:extLst>
      <p:ext uri="{BB962C8B-B14F-4D97-AF65-F5344CB8AC3E}">
        <p14:creationId xmlns:p14="http://schemas.microsoft.com/office/powerpoint/2010/main" val="2557485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http://upload.wikimedia.org/wikipedia/commons/6/6d/Threshing-sledge.png</a:t>
            </a:r>
          </a:p>
          <a:p>
            <a:endParaRPr lang="en-US" dirty="0"/>
          </a:p>
        </p:txBody>
      </p:sp>
      <p:sp>
        <p:nvSpPr>
          <p:cNvPr id="4" name="Slide Number Placeholder 3"/>
          <p:cNvSpPr>
            <a:spLocks noGrp="1"/>
          </p:cNvSpPr>
          <p:nvPr>
            <p:ph type="sldNum" sz="quarter" idx="5"/>
          </p:nvPr>
        </p:nvSpPr>
        <p:spPr/>
        <p:txBody>
          <a:bodyPr/>
          <a:lstStyle/>
          <a:p>
            <a:fld id="{4CACEFF9-BD8B-42BC-BA62-9F8DAE9E5E6C}" type="slidenum">
              <a:rPr lang="en-US" smtClean="0"/>
              <a:t>28</a:t>
            </a:fld>
            <a:endParaRPr lang="en-US"/>
          </a:p>
        </p:txBody>
      </p:sp>
    </p:spTree>
    <p:extLst>
      <p:ext uri="{BB962C8B-B14F-4D97-AF65-F5344CB8AC3E}">
        <p14:creationId xmlns:p14="http://schemas.microsoft.com/office/powerpoint/2010/main" val="4025382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http://upload.wikimedia.org/wikipedia/commons/6/6d/Threshing-sledge.png</a:t>
            </a:r>
          </a:p>
          <a:p>
            <a:endParaRPr lang="en-US" dirty="0"/>
          </a:p>
        </p:txBody>
      </p:sp>
      <p:sp>
        <p:nvSpPr>
          <p:cNvPr id="4" name="Slide Number Placeholder 3"/>
          <p:cNvSpPr>
            <a:spLocks noGrp="1"/>
          </p:cNvSpPr>
          <p:nvPr>
            <p:ph type="sldNum" sz="quarter" idx="5"/>
          </p:nvPr>
        </p:nvSpPr>
        <p:spPr/>
        <p:txBody>
          <a:bodyPr/>
          <a:lstStyle/>
          <a:p>
            <a:fld id="{4CACEFF9-BD8B-42BC-BA62-9F8DAE9E5E6C}" type="slidenum">
              <a:rPr lang="en-US" smtClean="0"/>
              <a:t>29</a:t>
            </a:fld>
            <a:endParaRPr lang="en-US"/>
          </a:p>
        </p:txBody>
      </p:sp>
    </p:spTree>
    <p:extLst>
      <p:ext uri="{BB962C8B-B14F-4D97-AF65-F5344CB8AC3E}">
        <p14:creationId xmlns:p14="http://schemas.microsoft.com/office/powerpoint/2010/main" val="3207189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chemeClr val="bg1"/>
                </a:solidFill>
                <a:effectLst>
                  <a:outerShdw blurRad="38100" dist="38100" dir="2700000" algn="tl">
                    <a:srgbClr val="000000">
                      <a:alpha val="43137"/>
                    </a:srgbClr>
                  </a:outerShdw>
                </a:effectLst>
                <a:latin typeface="Arial Narrow" panose="020B0606020202030204" pitchFamily="34" charset="0"/>
              </a:rPr>
              <a:t>Rules = Because “high, low, outside or inside”</a:t>
            </a:r>
          </a:p>
          <a:p>
            <a:endParaRPr lang="en-US" dirty="0"/>
          </a:p>
        </p:txBody>
      </p:sp>
      <p:sp>
        <p:nvSpPr>
          <p:cNvPr id="4" name="Slide Number Placeholder 3"/>
          <p:cNvSpPr>
            <a:spLocks noGrp="1"/>
          </p:cNvSpPr>
          <p:nvPr>
            <p:ph type="sldNum" sz="quarter" idx="5"/>
          </p:nvPr>
        </p:nvSpPr>
        <p:spPr/>
        <p:txBody>
          <a:bodyPr/>
          <a:lstStyle/>
          <a:p>
            <a:fld id="{4CACEFF9-BD8B-42BC-BA62-9F8DAE9E5E6C}" type="slidenum">
              <a:rPr lang="en-US" smtClean="0"/>
              <a:t>4</a:t>
            </a:fld>
            <a:endParaRPr lang="en-US"/>
          </a:p>
        </p:txBody>
      </p:sp>
    </p:spTree>
    <p:extLst>
      <p:ext uri="{BB962C8B-B14F-4D97-AF65-F5344CB8AC3E}">
        <p14:creationId xmlns:p14="http://schemas.microsoft.com/office/powerpoint/2010/main" val="2645680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http://upload.wikimedia.org/wikipedia/commons/6/6d/Threshing-sledge.png</a:t>
            </a:r>
          </a:p>
          <a:p>
            <a:endParaRPr lang="en-US" dirty="0"/>
          </a:p>
          <a:p>
            <a:endParaRPr lang="en-US" dirty="0"/>
          </a:p>
          <a:p>
            <a:pPr algn="l" rtl="0"/>
            <a:r>
              <a:rPr lang="en-US" sz="1800" b="0" i="0" u="none" strike="noStrike" baseline="30000" dirty="0">
                <a:latin typeface="Arial" panose="020B0604020202020204" pitchFamily="34" charset="0"/>
              </a:rPr>
              <a:t>3</a:t>
            </a:r>
            <a:r>
              <a:rPr lang="en-US" sz="1800" b="0" i="0" u="none" strike="noStrike" baseline="0" dirty="0">
                <a:latin typeface="Arial" panose="020B0604020202020204" pitchFamily="34" charset="0"/>
              </a:rPr>
              <a:t> This is what the LORD says: "For three sins of Damascus, even for four, I will not turn back </a:t>
            </a:r>
            <a:r>
              <a:rPr lang="en-US" sz="1800" b="0" i="1" u="none" strike="noStrike" baseline="0" dirty="0">
                <a:latin typeface="Arial" panose="020B0604020202020204" pitchFamily="34" charset="0"/>
              </a:rPr>
              <a:t>my wrath</a:t>
            </a:r>
            <a:r>
              <a:rPr lang="en-US" sz="1800" b="0" i="0" u="none" strike="noStrike" baseline="0" dirty="0">
                <a:latin typeface="Arial" panose="020B0604020202020204" pitchFamily="34" charset="0"/>
              </a:rPr>
              <a:t>. Because she threshed Gilead with sledges having iron teeth,</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4</a:t>
            </a:r>
            <a:r>
              <a:rPr lang="en-US" sz="1800" b="0" i="0" u="none" strike="noStrike" baseline="0" dirty="0">
                <a:latin typeface="Arial" panose="020B0604020202020204" pitchFamily="34" charset="0"/>
              </a:rPr>
              <a:t> I will send fire upon the house of </a:t>
            </a:r>
            <a:r>
              <a:rPr lang="en-US" sz="1800" b="0" i="0" u="none" strike="noStrike" baseline="0" dirty="0" err="1">
                <a:latin typeface="Arial" panose="020B0604020202020204" pitchFamily="34" charset="0"/>
              </a:rPr>
              <a:t>Hazael</a:t>
            </a:r>
            <a:r>
              <a:rPr lang="en-US" sz="1800" b="0" i="0" u="none" strike="noStrike" baseline="0" dirty="0">
                <a:latin typeface="Arial" panose="020B0604020202020204" pitchFamily="34" charset="0"/>
              </a:rPr>
              <a:t> that will consume the fortresses of Ben-</a:t>
            </a:r>
            <a:r>
              <a:rPr lang="en-US" sz="1800" b="0" i="0" u="none" strike="noStrike" baseline="0" dirty="0" err="1">
                <a:latin typeface="Arial" panose="020B0604020202020204" pitchFamily="34" charset="0"/>
              </a:rPr>
              <a:t>Hadad</a:t>
            </a:r>
            <a:r>
              <a:rPr lang="en-US" sz="1800" b="0" i="0" u="none" strike="noStrike" baseline="0" dirty="0">
                <a:latin typeface="Arial" panose="020B0604020202020204" pitchFamily="34" charset="0"/>
              </a:rPr>
              <a:t>.</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5</a:t>
            </a:r>
            <a:r>
              <a:rPr lang="en-US" sz="1800" b="0" i="0" u="none" strike="noStrike" baseline="0" dirty="0">
                <a:latin typeface="Arial" panose="020B0604020202020204" pitchFamily="34" charset="0"/>
              </a:rPr>
              <a:t> I will break down the gate of Damascus; I will destroy the king who is in the Valley of </a:t>
            </a:r>
            <a:r>
              <a:rPr lang="en-US" sz="1800" b="0" i="0" u="none" strike="noStrike" baseline="0" dirty="0" err="1">
                <a:latin typeface="Arial" panose="020B0604020202020204" pitchFamily="34" charset="0"/>
              </a:rPr>
              <a:t>Aven</a:t>
            </a:r>
            <a:r>
              <a:rPr lang="en-US" sz="1800" b="0" i="0" u="none" strike="noStrike" baseline="0" dirty="0">
                <a:latin typeface="Arial" panose="020B0604020202020204" pitchFamily="34" charset="0"/>
              </a:rPr>
              <a:t> and the one who holds the scepter in Beth Eden. The people of Aram will go into exile to </a:t>
            </a:r>
            <a:r>
              <a:rPr lang="en-US" sz="1800" b="0" i="0" u="none" strike="noStrike" baseline="0" dirty="0" err="1">
                <a:latin typeface="Arial" panose="020B0604020202020204" pitchFamily="34" charset="0"/>
              </a:rPr>
              <a:t>Kir</a:t>
            </a:r>
            <a:r>
              <a:rPr lang="en-US" sz="1800" b="0" i="0" u="none" strike="noStrike" baseline="0" dirty="0">
                <a:latin typeface="Arial" panose="020B0604020202020204" pitchFamily="34" charset="0"/>
              </a:rPr>
              <a:t>," says the LORD.</a:t>
            </a:r>
          </a:p>
          <a:p>
            <a:pPr algn="l" rtl="0"/>
            <a:r>
              <a:rPr lang="en-US" sz="1800" b="0" i="0" u="none" strike="noStrike" baseline="0" dirty="0"/>
              <a:t> </a:t>
            </a:r>
            <a:r>
              <a:rPr lang="en-US" sz="1800" b="0" i="0" u="none" strike="noStrike" baseline="0" dirty="0">
                <a:latin typeface="Arial" panose="020B0604020202020204" pitchFamily="34" charset="0"/>
              </a:rPr>
              <a:t>(Amo 1:3-5 NIV)</a:t>
            </a:r>
            <a:endParaRPr lang="en-US" dirty="0"/>
          </a:p>
          <a:p>
            <a:endParaRPr lang="en-US" dirty="0"/>
          </a:p>
        </p:txBody>
      </p:sp>
      <p:sp>
        <p:nvSpPr>
          <p:cNvPr id="4" name="Slide Number Placeholder 3"/>
          <p:cNvSpPr>
            <a:spLocks noGrp="1"/>
          </p:cNvSpPr>
          <p:nvPr>
            <p:ph type="sldNum" sz="quarter" idx="5"/>
          </p:nvPr>
        </p:nvSpPr>
        <p:spPr/>
        <p:txBody>
          <a:bodyPr/>
          <a:lstStyle/>
          <a:p>
            <a:fld id="{4CACEFF9-BD8B-42BC-BA62-9F8DAE9E5E6C}" type="slidenum">
              <a:rPr lang="en-US" smtClean="0"/>
              <a:t>5</a:t>
            </a:fld>
            <a:endParaRPr lang="en-US"/>
          </a:p>
        </p:txBody>
      </p:sp>
    </p:spTree>
    <p:extLst>
      <p:ext uri="{BB962C8B-B14F-4D97-AF65-F5344CB8AC3E}">
        <p14:creationId xmlns:p14="http://schemas.microsoft.com/office/powerpoint/2010/main" val="2648033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upload.wikimedia.org/</a:t>
            </a:r>
            <a:r>
              <a:rPr lang="en-US" dirty="0" err="1"/>
              <a:t>wikipedia</a:t>
            </a:r>
            <a:r>
              <a:rPr lang="en-US" dirty="0"/>
              <a:t>/commons/3/3e/Ummm_el-Dabadib%2C_fortress_(I).jpg</a:t>
            </a:r>
          </a:p>
        </p:txBody>
      </p:sp>
      <p:sp>
        <p:nvSpPr>
          <p:cNvPr id="4" name="Slide Number Placeholder 3"/>
          <p:cNvSpPr>
            <a:spLocks noGrp="1"/>
          </p:cNvSpPr>
          <p:nvPr>
            <p:ph type="sldNum" sz="quarter" idx="5"/>
          </p:nvPr>
        </p:nvSpPr>
        <p:spPr/>
        <p:txBody>
          <a:bodyPr/>
          <a:lstStyle/>
          <a:p>
            <a:fld id="{4CACEFF9-BD8B-42BC-BA62-9F8DAE9E5E6C}" type="slidenum">
              <a:rPr lang="en-US" smtClean="0"/>
              <a:t>6</a:t>
            </a:fld>
            <a:endParaRPr lang="en-US"/>
          </a:p>
        </p:txBody>
      </p:sp>
    </p:spTree>
    <p:extLst>
      <p:ext uri="{BB962C8B-B14F-4D97-AF65-F5344CB8AC3E}">
        <p14:creationId xmlns:p14="http://schemas.microsoft.com/office/powerpoint/2010/main" val="159814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upload.wikimedia.org/</a:t>
            </a:r>
            <a:r>
              <a:rPr lang="en-US" dirty="0" err="1"/>
              <a:t>wikipedia</a:t>
            </a:r>
            <a:r>
              <a:rPr lang="en-US" dirty="0"/>
              <a:t>/commons/3/3e/Ummm_el-Dabadib%2C_fortress_(I).jpg</a:t>
            </a:r>
          </a:p>
        </p:txBody>
      </p:sp>
      <p:sp>
        <p:nvSpPr>
          <p:cNvPr id="4" name="Slide Number Placeholder 3"/>
          <p:cNvSpPr>
            <a:spLocks noGrp="1"/>
          </p:cNvSpPr>
          <p:nvPr>
            <p:ph type="sldNum" sz="quarter" idx="5"/>
          </p:nvPr>
        </p:nvSpPr>
        <p:spPr/>
        <p:txBody>
          <a:bodyPr/>
          <a:lstStyle/>
          <a:p>
            <a:fld id="{4CACEFF9-BD8B-42BC-BA62-9F8DAE9E5E6C}" type="slidenum">
              <a:rPr lang="en-US" smtClean="0"/>
              <a:t>7</a:t>
            </a:fld>
            <a:endParaRPr lang="en-US"/>
          </a:p>
        </p:txBody>
      </p:sp>
    </p:spTree>
    <p:extLst>
      <p:ext uri="{BB962C8B-B14F-4D97-AF65-F5344CB8AC3E}">
        <p14:creationId xmlns:p14="http://schemas.microsoft.com/office/powerpoint/2010/main" val="2061265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http://upload.wikimedia.org/wikipedia/commons/6/6d/Threshing-sledge.png</a:t>
            </a:r>
          </a:p>
          <a:p>
            <a:endParaRPr lang="en-US" dirty="0"/>
          </a:p>
          <a:p>
            <a:pPr algn="l" rtl="0"/>
            <a:r>
              <a:rPr lang="en-US" sz="1800" b="0" i="0" u="none" strike="noStrike" baseline="30000" dirty="0">
                <a:latin typeface="Arial" panose="020B0604020202020204" pitchFamily="34" charset="0"/>
              </a:rPr>
              <a:t>6</a:t>
            </a:r>
            <a:r>
              <a:rPr lang="en-US" sz="1800" b="0" i="0" u="none" strike="noStrike" baseline="0" dirty="0">
                <a:latin typeface="Arial" panose="020B0604020202020204" pitchFamily="34" charset="0"/>
              </a:rPr>
              <a:t> This is what the LORD says: "For three sins of Gaza, even for four, I will not turn back </a:t>
            </a:r>
            <a:r>
              <a:rPr lang="en-US" sz="1800" b="0" i="1" u="none" strike="noStrike" baseline="0" dirty="0">
                <a:latin typeface="Arial" panose="020B0604020202020204" pitchFamily="34" charset="0"/>
              </a:rPr>
              <a:t>my wrath</a:t>
            </a:r>
            <a:r>
              <a:rPr lang="en-US" sz="1800" b="0" i="0" u="none" strike="noStrike" baseline="0" dirty="0">
                <a:latin typeface="Arial" panose="020B0604020202020204" pitchFamily="34" charset="0"/>
              </a:rPr>
              <a:t>. Because she took captive whole communities and sold them to Edom,</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7</a:t>
            </a:r>
            <a:r>
              <a:rPr lang="en-US" sz="1800" b="0" i="0" u="none" strike="noStrike" baseline="0" dirty="0">
                <a:latin typeface="Arial" panose="020B0604020202020204" pitchFamily="34" charset="0"/>
              </a:rPr>
              <a:t> I will send fire upon the walls of Gaza that will consume her fortresses.</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8</a:t>
            </a:r>
            <a:r>
              <a:rPr lang="en-US" sz="1800" b="0" i="0" u="none" strike="noStrike" baseline="0" dirty="0">
                <a:latin typeface="Arial" panose="020B0604020202020204" pitchFamily="34" charset="0"/>
              </a:rPr>
              <a:t> I will destroy the king of Ashdod and the one who holds the scepter in Ashkelon. I will turn my hand against </a:t>
            </a:r>
            <a:r>
              <a:rPr lang="en-US" sz="1800" b="0" i="0" u="none" strike="noStrike" baseline="0" dirty="0" err="1">
                <a:latin typeface="Arial" panose="020B0604020202020204" pitchFamily="34" charset="0"/>
              </a:rPr>
              <a:t>Ekron</a:t>
            </a:r>
            <a:r>
              <a:rPr lang="en-US" sz="1800" b="0" i="0" u="none" strike="noStrike" baseline="0" dirty="0">
                <a:latin typeface="Arial" panose="020B0604020202020204" pitchFamily="34" charset="0"/>
              </a:rPr>
              <a:t>, till the last of the Philistines is dead," says the Sovereign LORD.</a:t>
            </a:r>
          </a:p>
          <a:p>
            <a:pPr algn="l" rtl="0"/>
            <a:r>
              <a:rPr lang="en-US" sz="1800" b="0" i="0" u="none" strike="noStrike" baseline="0" dirty="0"/>
              <a:t> </a:t>
            </a:r>
            <a:r>
              <a:rPr lang="en-US" sz="1800" b="0" i="0" u="none" strike="noStrike" baseline="0" dirty="0">
                <a:latin typeface="Arial" panose="020B0604020202020204" pitchFamily="34" charset="0"/>
              </a:rPr>
              <a:t>(Amo 1:6-8 NIV)</a:t>
            </a:r>
            <a:endParaRPr lang="en-US" dirty="0"/>
          </a:p>
          <a:p>
            <a:endParaRPr lang="en-US" dirty="0"/>
          </a:p>
        </p:txBody>
      </p:sp>
      <p:sp>
        <p:nvSpPr>
          <p:cNvPr id="4" name="Slide Number Placeholder 3"/>
          <p:cNvSpPr>
            <a:spLocks noGrp="1"/>
          </p:cNvSpPr>
          <p:nvPr>
            <p:ph type="sldNum" sz="quarter" idx="5"/>
          </p:nvPr>
        </p:nvSpPr>
        <p:spPr/>
        <p:txBody>
          <a:bodyPr/>
          <a:lstStyle/>
          <a:p>
            <a:fld id="{4CACEFF9-BD8B-42BC-BA62-9F8DAE9E5E6C}" type="slidenum">
              <a:rPr lang="en-US" smtClean="0"/>
              <a:t>8</a:t>
            </a:fld>
            <a:endParaRPr lang="en-US"/>
          </a:p>
        </p:txBody>
      </p:sp>
    </p:spTree>
    <p:extLst>
      <p:ext uri="{BB962C8B-B14F-4D97-AF65-F5344CB8AC3E}">
        <p14:creationId xmlns:p14="http://schemas.microsoft.com/office/powerpoint/2010/main" val="1341601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upload.wikimedia.org/</a:t>
            </a:r>
            <a:r>
              <a:rPr lang="en-US" dirty="0" err="1"/>
              <a:t>wikipedia</a:t>
            </a:r>
            <a:r>
              <a:rPr lang="en-US" dirty="0"/>
              <a:t>/commons/5/59/Damascus%2C_Palmyra_and_Baalbek._Damascus%2C_St._Paul's_Wall%2C_restored_LOC_matpc.22982.jpg</a:t>
            </a:r>
          </a:p>
        </p:txBody>
      </p:sp>
      <p:sp>
        <p:nvSpPr>
          <p:cNvPr id="4" name="Slide Number Placeholder 3"/>
          <p:cNvSpPr>
            <a:spLocks noGrp="1"/>
          </p:cNvSpPr>
          <p:nvPr>
            <p:ph type="sldNum" sz="quarter" idx="5"/>
          </p:nvPr>
        </p:nvSpPr>
        <p:spPr/>
        <p:txBody>
          <a:bodyPr/>
          <a:lstStyle/>
          <a:p>
            <a:fld id="{4CACEFF9-BD8B-42BC-BA62-9F8DAE9E5E6C}" type="slidenum">
              <a:rPr lang="en-US" smtClean="0"/>
              <a:t>9</a:t>
            </a:fld>
            <a:endParaRPr lang="en-US"/>
          </a:p>
        </p:txBody>
      </p:sp>
    </p:spTree>
    <p:extLst>
      <p:ext uri="{BB962C8B-B14F-4D97-AF65-F5344CB8AC3E}">
        <p14:creationId xmlns:p14="http://schemas.microsoft.com/office/powerpoint/2010/main" val="1251239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upload.wikimedia.org/</a:t>
            </a:r>
            <a:r>
              <a:rPr lang="en-US" dirty="0" err="1"/>
              <a:t>wikipedia</a:t>
            </a:r>
            <a:r>
              <a:rPr lang="en-US" dirty="0"/>
              <a:t>/commons/thumb/d/d0/</a:t>
            </a:r>
            <a:r>
              <a:rPr lang="en-US" dirty="0" err="1"/>
              <a:t>Imperial_Crown_Orb_and_Sceptre_of_Austria</a:t>
            </a:r>
            <a:r>
              <a:rPr lang="en-US" dirty="0"/>
              <a:t>_(</a:t>
            </a:r>
            <a:r>
              <a:rPr lang="en-US" dirty="0" err="1"/>
              <a:t>Imperial_Treasury</a:t>
            </a:r>
            <a:r>
              <a:rPr lang="en-US"/>
              <a:t>).jpg/1200px-Imperial_Crown_Orb_and_Sceptre_of_Austria_(Imperial_Treasury).jpg</a:t>
            </a:r>
            <a:endParaRPr lang="en-US" dirty="0"/>
          </a:p>
        </p:txBody>
      </p:sp>
      <p:sp>
        <p:nvSpPr>
          <p:cNvPr id="4" name="Slide Number Placeholder 3"/>
          <p:cNvSpPr>
            <a:spLocks noGrp="1"/>
          </p:cNvSpPr>
          <p:nvPr>
            <p:ph type="sldNum" sz="quarter" idx="5"/>
          </p:nvPr>
        </p:nvSpPr>
        <p:spPr/>
        <p:txBody>
          <a:bodyPr/>
          <a:lstStyle/>
          <a:p>
            <a:fld id="{4CACEFF9-BD8B-42BC-BA62-9F8DAE9E5E6C}" type="slidenum">
              <a:rPr lang="en-US" smtClean="0"/>
              <a:t>10</a:t>
            </a:fld>
            <a:endParaRPr lang="en-US"/>
          </a:p>
        </p:txBody>
      </p:sp>
    </p:spTree>
    <p:extLst>
      <p:ext uri="{BB962C8B-B14F-4D97-AF65-F5344CB8AC3E}">
        <p14:creationId xmlns:p14="http://schemas.microsoft.com/office/powerpoint/2010/main" val="727829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8B0E9-D226-4082-AFA3-E07167ED1C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B36CC7-A45A-476D-96A6-9278863B7F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7A93A5-8E5B-4C19-AED6-67F65B4F64F5}"/>
              </a:ext>
            </a:extLst>
          </p:cNvPr>
          <p:cNvSpPr>
            <a:spLocks noGrp="1"/>
          </p:cNvSpPr>
          <p:nvPr>
            <p:ph type="dt" sz="half" idx="10"/>
          </p:nvPr>
        </p:nvSpPr>
        <p:spPr/>
        <p:txBody>
          <a:bodyPr/>
          <a:lstStyle/>
          <a:p>
            <a:fld id="{878D80FF-F322-437D-BBFA-A15E5688CFD8}" type="datetimeFigureOut">
              <a:rPr lang="en-US" smtClean="0"/>
              <a:t>6/4/2021</a:t>
            </a:fld>
            <a:endParaRPr lang="en-US"/>
          </a:p>
        </p:txBody>
      </p:sp>
      <p:sp>
        <p:nvSpPr>
          <p:cNvPr id="5" name="Footer Placeholder 4">
            <a:extLst>
              <a:ext uri="{FF2B5EF4-FFF2-40B4-BE49-F238E27FC236}">
                <a16:creationId xmlns:a16="http://schemas.microsoft.com/office/drawing/2014/main" id="{97FCC7CD-3176-483A-B412-3078C9497C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554E2A-7D4A-41E5-87F5-5F3DA4943099}"/>
              </a:ext>
            </a:extLst>
          </p:cNvPr>
          <p:cNvSpPr>
            <a:spLocks noGrp="1"/>
          </p:cNvSpPr>
          <p:nvPr>
            <p:ph type="sldNum" sz="quarter" idx="12"/>
          </p:nvPr>
        </p:nvSpPr>
        <p:spPr/>
        <p:txBody>
          <a:bodyPr/>
          <a:lstStyle/>
          <a:p>
            <a:fld id="{06CF5C1A-0313-4344-B94D-4949E6221431}" type="slidenum">
              <a:rPr lang="en-US" smtClean="0"/>
              <a:t>‹#›</a:t>
            </a:fld>
            <a:endParaRPr lang="en-US"/>
          </a:p>
        </p:txBody>
      </p:sp>
    </p:spTree>
    <p:extLst>
      <p:ext uri="{BB962C8B-B14F-4D97-AF65-F5344CB8AC3E}">
        <p14:creationId xmlns:p14="http://schemas.microsoft.com/office/powerpoint/2010/main" val="1554844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5468-A697-4A16-A7EE-F0728F4A5A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76DDFC-AED0-4E6B-81FE-CA377DDF99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805F50-6219-4D41-B123-3BFBE006823F}"/>
              </a:ext>
            </a:extLst>
          </p:cNvPr>
          <p:cNvSpPr>
            <a:spLocks noGrp="1"/>
          </p:cNvSpPr>
          <p:nvPr>
            <p:ph type="dt" sz="half" idx="10"/>
          </p:nvPr>
        </p:nvSpPr>
        <p:spPr/>
        <p:txBody>
          <a:bodyPr/>
          <a:lstStyle/>
          <a:p>
            <a:fld id="{878D80FF-F322-437D-BBFA-A15E5688CFD8}" type="datetimeFigureOut">
              <a:rPr lang="en-US" smtClean="0"/>
              <a:t>6/4/2021</a:t>
            </a:fld>
            <a:endParaRPr lang="en-US"/>
          </a:p>
        </p:txBody>
      </p:sp>
      <p:sp>
        <p:nvSpPr>
          <p:cNvPr id="5" name="Footer Placeholder 4">
            <a:extLst>
              <a:ext uri="{FF2B5EF4-FFF2-40B4-BE49-F238E27FC236}">
                <a16:creationId xmlns:a16="http://schemas.microsoft.com/office/drawing/2014/main" id="{72734EFA-FA91-4808-B617-693B4DB45A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815556-197E-4613-BD5B-CFD5D49C0EC0}"/>
              </a:ext>
            </a:extLst>
          </p:cNvPr>
          <p:cNvSpPr>
            <a:spLocks noGrp="1"/>
          </p:cNvSpPr>
          <p:nvPr>
            <p:ph type="sldNum" sz="quarter" idx="12"/>
          </p:nvPr>
        </p:nvSpPr>
        <p:spPr/>
        <p:txBody>
          <a:bodyPr/>
          <a:lstStyle/>
          <a:p>
            <a:fld id="{06CF5C1A-0313-4344-B94D-4949E6221431}" type="slidenum">
              <a:rPr lang="en-US" smtClean="0"/>
              <a:t>‹#›</a:t>
            </a:fld>
            <a:endParaRPr lang="en-US"/>
          </a:p>
        </p:txBody>
      </p:sp>
    </p:spTree>
    <p:extLst>
      <p:ext uri="{BB962C8B-B14F-4D97-AF65-F5344CB8AC3E}">
        <p14:creationId xmlns:p14="http://schemas.microsoft.com/office/powerpoint/2010/main" val="3800281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AB4018-C51F-4062-9B4E-6A1CF79553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7ABF9A-5DE8-4AAE-943F-A66EC436B5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FF73B8-4C86-44F3-BA8F-3E8792267357}"/>
              </a:ext>
            </a:extLst>
          </p:cNvPr>
          <p:cNvSpPr>
            <a:spLocks noGrp="1"/>
          </p:cNvSpPr>
          <p:nvPr>
            <p:ph type="dt" sz="half" idx="10"/>
          </p:nvPr>
        </p:nvSpPr>
        <p:spPr/>
        <p:txBody>
          <a:bodyPr/>
          <a:lstStyle/>
          <a:p>
            <a:fld id="{878D80FF-F322-437D-BBFA-A15E5688CFD8}" type="datetimeFigureOut">
              <a:rPr lang="en-US" smtClean="0"/>
              <a:t>6/4/2021</a:t>
            </a:fld>
            <a:endParaRPr lang="en-US"/>
          </a:p>
        </p:txBody>
      </p:sp>
      <p:sp>
        <p:nvSpPr>
          <p:cNvPr id="5" name="Footer Placeholder 4">
            <a:extLst>
              <a:ext uri="{FF2B5EF4-FFF2-40B4-BE49-F238E27FC236}">
                <a16:creationId xmlns:a16="http://schemas.microsoft.com/office/drawing/2014/main" id="{632FAB10-7E5F-4503-8695-59EB47DDA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65B4D-CA2D-4287-8433-06217795631C}"/>
              </a:ext>
            </a:extLst>
          </p:cNvPr>
          <p:cNvSpPr>
            <a:spLocks noGrp="1"/>
          </p:cNvSpPr>
          <p:nvPr>
            <p:ph type="sldNum" sz="quarter" idx="12"/>
          </p:nvPr>
        </p:nvSpPr>
        <p:spPr/>
        <p:txBody>
          <a:bodyPr/>
          <a:lstStyle/>
          <a:p>
            <a:fld id="{06CF5C1A-0313-4344-B94D-4949E6221431}" type="slidenum">
              <a:rPr lang="en-US" smtClean="0"/>
              <a:t>‹#›</a:t>
            </a:fld>
            <a:endParaRPr lang="en-US"/>
          </a:p>
        </p:txBody>
      </p:sp>
    </p:spTree>
    <p:extLst>
      <p:ext uri="{BB962C8B-B14F-4D97-AF65-F5344CB8AC3E}">
        <p14:creationId xmlns:p14="http://schemas.microsoft.com/office/powerpoint/2010/main" val="2656796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1D9EF-AE28-41C7-9C0B-C42DB95CB9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AAD543-0DD4-4058-96DD-16C6A48F45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F000D0-12F6-433C-BC34-6990EE1249C2}"/>
              </a:ext>
            </a:extLst>
          </p:cNvPr>
          <p:cNvSpPr>
            <a:spLocks noGrp="1"/>
          </p:cNvSpPr>
          <p:nvPr>
            <p:ph type="dt" sz="half" idx="10"/>
          </p:nvPr>
        </p:nvSpPr>
        <p:spPr/>
        <p:txBody>
          <a:bodyPr/>
          <a:lstStyle/>
          <a:p>
            <a:fld id="{878D80FF-F322-437D-BBFA-A15E5688CFD8}" type="datetimeFigureOut">
              <a:rPr lang="en-US" smtClean="0"/>
              <a:t>6/4/2021</a:t>
            </a:fld>
            <a:endParaRPr lang="en-US"/>
          </a:p>
        </p:txBody>
      </p:sp>
      <p:sp>
        <p:nvSpPr>
          <p:cNvPr id="5" name="Footer Placeholder 4">
            <a:extLst>
              <a:ext uri="{FF2B5EF4-FFF2-40B4-BE49-F238E27FC236}">
                <a16:creationId xmlns:a16="http://schemas.microsoft.com/office/drawing/2014/main" id="{616F6651-55C0-4F6B-89CE-261AC5F0FD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DB30C-A6EB-4273-9357-FDCC2A6623B7}"/>
              </a:ext>
            </a:extLst>
          </p:cNvPr>
          <p:cNvSpPr>
            <a:spLocks noGrp="1"/>
          </p:cNvSpPr>
          <p:nvPr>
            <p:ph type="sldNum" sz="quarter" idx="12"/>
          </p:nvPr>
        </p:nvSpPr>
        <p:spPr/>
        <p:txBody>
          <a:bodyPr/>
          <a:lstStyle/>
          <a:p>
            <a:fld id="{06CF5C1A-0313-4344-B94D-4949E6221431}" type="slidenum">
              <a:rPr lang="en-US" smtClean="0"/>
              <a:t>‹#›</a:t>
            </a:fld>
            <a:endParaRPr lang="en-US"/>
          </a:p>
        </p:txBody>
      </p:sp>
    </p:spTree>
    <p:extLst>
      <p:ext uri="{BB962C8B-B14F-4D97-AF65-F5344CB8AC3E}">
        <p14:creationId xmlns:p14="http://schemas.microsoft.com/office/powerpoint/2010/main" val="403990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D16A9-AF65-4373-890D-FD08E43DFB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8717D6-2F6A-4EC0-A093-0B6CCE6477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93AFB7-B0BB-4F35-B10B-FC730158EAFF}"/>
              </a:ext>
            </a:extLst>
          </p:cNvPr>
          <p:cNvSpPr>
            <a:spLocks noGrp="1"/>
          </p:cNvSpPr>
          <p:nvPr>
            <p:ph type="dt" sz="half" idx="10"/>
          </p:nvPr>
        </p:nvSpPr>
        <p:spPr/>
        <p:txBody>
          <a:bodyPr/>
          <a:lstStyle/>
          <a:p>
            <a:fld id="{878D80FF-F322-437D-BBFA-A15E5688CFD8}" type="datetimeFigureOut">
              <a:rPr lang="en-US" smtClean="0"/>
              <a:t>6/4/2021</a:t>
            </a:fld>
            <a:endParaRPr lang="en-US"/>
          </a:p>
        </p:txBody>
      </p:sp>
      <p:sp>
        <p:nvSpPr>
          <p:cNvPr id="5" name="Footer Placeholder 4">
            <a:extLst>
              <a:ext uri="{FF2B5EF4-FFF2-40B4-BE49-F238E27FC236}">
                <a16:creationId xmlns:a16="http://schemas.microsoft.com/office/drawing/2014/main" id="{32507030-CC9A-40EC-BC98-5E9B5DA37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9FDDE7-8E44-4AC7-96F3-446717F1FE33}"/>
              </a:ext>
            </a:extLst>
          </p:cNvPr>
          <p:cNvSpPr>
            <a:spLocks noGrp="1"/>
          </p:cNvSpPr>
          <p:nvPr>
            <p:ph type="sldNum" sz="quarter" idx="12"/>
          </p:nvPr>
        </p:nvSpPr>
        <p:spPr/>
        <p:txBody>
          <a:bodyPr/>
          <a:lstStyle/>
          <a:p>
            <a:fld id="{06CF5C1A-0313-4344-B94D-4949E6221431}" type="slidenum">
              <a:rPr lang="en-US" smtClean="0"/>
              <a:t>‹#›</a:t>
            </a:fld>
            <a:endParaRPr lang="en-US"/>
          </a:p>
        </p:txBody>
      </p:sp>
    </p:spTree>
    <p:extLst>
      <p:ext uri="{BB962C8B-B14F-4D97-AF65-F5344CB8AC3E}">
        <p14:creationId xmlns:p14="http://schemas.microsoft.com/office/powerpoint/2010/main" val="2231257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5A203-359C-4EAB-B044-573B1CABF8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C87BE3-C5B8-4FDE-985E-2671194B7F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4B5E89-4210-4328-BDBA-D82329083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DC5556-049F-44FF-B715-B683D66A46AA}"/>
              </a:ext>
            </a:extLst>
          </p:cNvPr>
          <p:cNvSpPr>
            <a:spLocks noGrp="1"/>
          </p:cNvSpPr>
          <p:nvPr>
            <p:ph type="dt" sz="half" idx="10"/>
          </p:nvPr>
        </p:nvSpPr>
        <p:spPr/>
        <p:txBody>
          <a:bodyPr/>
          <a:lstStyle/>
          <a:p>
            <a:fld id="{878D80FF-F322-437D-BBFA-A15E5688CFD8}" type="datetimeFigureOut">
              <a:rPr lang="en-US" smtClean="0"/>
              <a:t>6/4/2021</a:t>
            </a:fld>
            <a:endParaRPr lang="en-US"/>
          </a:p>
        </p:txBody>
      </p:sp>
      <p:sp>
        <p:nvSpPr>
          <p:cNvPr id="6" name="Footer Placeholder 5">
            <a:extLst>
              <a:ext uri="{FF2B5EF4-FFF2-40B4-BE49-F238E27FC236}">
                <a16:creationId xmlns:a16="http://schemas.microsoft.com/office/drawing/2014/main" id="{66D20F90-DC15-446E-8566-9384C103D5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6D508F-29A5-4FAC-8D65-4D3002A9F592}"/>
              </a:ext>
            </a:extLst>
          </p:cNvPr>
          <p:cNvSpPr>
            <a:spLocks noGrp="1"/>
          </p:cNvSpPr>
          <p:nvPr>
            <p:ph type="sldNum" sz="quarter" idx="12"/>
          </p:nvPr>
        </p:nvSpPr>
        <p:spPr/>
        <p:txBody>
          <a:bodyPr/>
          <a:lstStyle/>
          <a:p>
            <a:fld id="{06CF5C1A-0313-4344-B94D-4949E6221431}" type="slidenum">
              <a:rPr lang="en-US" smtClean="0"/>
              <a:t>‹#›</a:t>
            </a:fld>
            <a:endParaRPr lang="en-US"/>
          </a:p>
        </p:txBody>
      </p:sp>
    </p:spTree>
    <p:extLst>
      <p:ext uri="{BB962C8B-B14F-4D97-AF65-F5344CB8AC3E}">
        <p14:creationId xmlns:p14="http://schemas.microsoft.com/office/powerpoint/2010/main" val="3342318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4F1C2-4805-4CF6-B32B-5BD988C240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777529-5075-4803-8992-78AA64E1F4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6EA9E3-EB5A-417C-800B-8E9BEABDE5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1026EA-D980-4588-9695-1361DE9403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794650-71FB-4778-BB07-D4A2FAA034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6823BC-AEC9-464B-8F2F-E2EC23B65CE0}"/>
              </a:ext>
            </a:extLst>
          </p:cNvPr>
          <p:cNvSpPr>
            <a:spLocks noGrp="1"/>
          </p:cNvSpPr>
          <p:nvPr>
            <p:ph type="dt" sz="half" idx="10"/>
          </p:nvPr>
        </p:nvSpPr>
        <p:spPr/>
        <p:txBody>
          <a:bodyPr/>
          <a:lstStyle/>
          <a:p>
            <a:fld id="{878D80FF-F322-437D-BBFA-A15E5688CFD8}" type="datetimeFigureOut">
              <a:rPr lang="en-US" smtClean="0"/>
              <a:t>6/4/2021</a:t>
            </a:fld>
            <a:endParaRPr lang="en-US"/>
          </a:p>
        </p:txBody>
      </p:sp>
      <p:sp>
        <p:nvSpPr>
          <p:cNvPr id="8" name="Footer Placeholder 7">
            <a:extLst>
              <a:ext uri="{FF2B5EF4-FFF2-40B4-BE49-F238E27FC236}">
                <a16:creationId xmlns:a16="http://schemas.microsoft.com/office/drawing/2014/main" id="{729C7AA9-1AA5-4B94-A1A4-9D1C1AC9B1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079EA2-0AB9-442B-99AC-0DCB2B74E8F8}"/>
              </a:ext>
            </a:extLst>
          </p:cNvPr>
          <p:cNvSpPr>
            <a:spLocks noGrp="1"/>
          </p:cNvSpPr>
          <p:nvPr>
            <p:ph type="sldNum" sz="quarter" idx="12"/>
          </p:nvPr>
        </p:nvSpPr>
        <p:spPr/>
        <p:txBody>
          <a:bodyPr/>
          <a:lstStyle/>
          <a:p>
            <a:fld id="{06CF5C1A-0313-4344-B94D-4949E6221431}" type="slidenum">
              <a:rPr lang="en-US" smtClean="0"/>
              <a:t>‹#›</a:t>
            </a:fld>
            <a:endParaRPr lang="en-US"/>
          </a:p>
        </p:txBody>
      </p:sp>
    </p:spTree>
    <p:extLst>
      <p:ext uri="{BB962C8B-B14F-4D97-AF65-F5344CB8AC3E}">
        <p14:creationId xmlns:p14="http://schemas.microsoft.com/office/powerpoint/2010/main" val="2684236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F13A6-FD9B-4287-B772-EEECC4D22E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56C2B6-C154-4BFA-BD7B-C034CF34DA7B}"/>
              </a:ext>
            </a:extLst>
          </p:cNvPr>
          <p:cNvSpPr>
            <a:spLocks noGrp="1"/>
          </p:cNvSpPr>
          <p:nvPr>
            <p:ph type="dt" sz="half" idx="10"/>
          </p:nvPr>
        </p:nvSpPr>
        <p:spPr/>
        <p:txBody>
          <a:bodyPr/>
          <a:lstStyle/>
          <a:p>
            <a:fld id="{878D80FF-F322-437D-BBFA-A15E5688CFD8}" type="datetimeFigureOut">
              <a:rPr lang="en-US" smtClean="0"/>
              <a:t>6/4/2021</a:t>
            </a:fld>
            <a:endParaRPr lang="en-US"/>
          </a:p>
        </p:txBody>
      </p:sp>
      <p:sp>
        <p:nvSpPr>
          <p:cNvPr id="4" name="Footer Placeholder 3">
            <a:extLst>
              <a:ext uri="{FF2B5EF4-FFF2-40B4-BE49-F238E27FC236}">
                <a16:creationId xmlns:a16="http://schemas.microsoft.com/office/drawing/2014/main" id="{7DE3A343-38DB-4A23-AE9F-25AA7D2949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3B5C85-185F-41D7-8DB8-539C90CFBF53}"/>
              </a:ext>
            </a:extLst>
          </p:cNvPr>
          <p:cNvSpPr>
            <a:spLocks noGrp="1"/>
          </p:cNvSpPr>
          <p:nvPr>
            <p:ph type="sldNum" sz="quarter" idx="12"/>
          </p:nvPr>
        </p:nvSpPr>
        <p:spPr/>
        <p:txBody>
          <a:bodyPr/>
          <a:lstStyle/>
          <a:p>
            <a:fld id="{06CF5C1A-0313-4344-B94D-4949E6221431}" type="slidenum">
              <a:rPr lang="en-US" smtClean="0"/>
              <a:t>‹#›</a:t>
            </a:fld>
            <a:endParaRPr lang="en-US"/>
          </a:p>
        </p:txBody>
      </p:sp>
    </p:spTree>
    <p:extLst>
      <p:ext uri="{BB962C8B-B14F-4D97-AF65-F5344CB8AC3E}">
        <p14:creationId xmlns:p14="http://schemas.microsoft.com/office/powerpoint/2010/main" val="3284721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5DF7DB-85B0-4C58-8D69-90DD4962CA01}"/>
              </a:ext>
            </a:extLst>
          </p:cNvPr>
          <p:cNvSpPr>
            <a:spLocks noGrp="1"/>
          </p:cNvSpPr>
          <p:nvPr>
            <p:ph type="dt" sz="half" idx="10"/>
          </p:nvPr>
        </p:nvSpPr>
        <p:spPr/>
        <p:txBody>
          <a:bodyPr/>
          <a:lstStyle/>
          <a:p>
            <a:fld id="{878D80FF-F322-437D-BBFA-A15E5688CFD8}" type="datetimeFigureOut">
              <a:rPr lang="en-US" smtClean="0"/>
              <a:t>6/4/2021</a:t>
            </a:fld>
            <a:endParaRPr lang="en-US"/>
          </a:p>
        </p:txBody>
      </p:sp>
      <p:sp>
        <p:nvSpPr>
          <p:cNvPr id="3" name="Footer Placeholder 2">
            <a:extLst>
              <a:ext uri="{FF2B5EF4-FFF2-40B4-BE49-F238E27FC236}">
                <a16:creationId xmlns:a16="http://schemas.microsoft.com/office/drawing/2014/main" id="{EFDAC381-086D-4BB8-95D4-6C61832F8B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3141CB-3889-446D-ACEC-2D908AD32B7B}"/>
              </a:ext>
            </a:extLst>
          </p:cNvPr>
          <p:cNvSpPr>
            <a:spLocks noGrp="1"/>
          </p:cNvSpPr>
          <p:nvPr>
            <p:ph type="sldNum" sz="quarter" idx="12"/>
          </p:nvPr>
        </p:nvSpPr>
        <p:spPr/>
        <p:txBody>
          <a:bodyPr/>
          <a:lstStyle/>
          <a:p>
            <a:fld id="{06CF5C1A-0313-4344-B94D-4949E6221431}" type="slidenum">
              <a:rPr lang="en-US" smtClean="0"/>
              <a:t>‹#›</a:t>
            </a:fld>
            <a:endParaRPr lang="en-US"/>
          </a:p>
        </p:txBody>
      </p:sp>
    </p:spTree>
    <p:extLst>
      <p:ext uri="{BB962C8B-B14F-4D97-AF65-F5344CB8AC3E}">
        <p14:creationId xmlns:p14="http://schemas.microsoft.com/office/powerpoint/2010/main" val="265664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C268A-7DE4-4C25-9771-FB6A6CCA64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61BDEE-0733-4311-ACC8-1721DDBAB9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642551-C85A-4D25-B474-60ECF856B7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DA37C0-3CDF-4DF8-B707-4CD8DFE235D0}"/>
              </a:ext>
            </a:extLst>
          </p:cNvPr>
          <p:cNvSpPr>
            <a:spLocks noGrp="1"/>
          </p:cNvSpPr>
          <p:nvPr>
            <p:ph type="dt" sz="half" idx="10"/>
          </p:nvPr>
        </p:nvSpPr>
        <p:spPr/>
        <p:txBody>
          <a:bodyPr/>
          <a:lstStyle/>
          <a:p>
            <a:fld id="{878D80FF-F322-437D-BBFA-A15E5688CFD8}" type="datetimeFigureOut">
              <a:rPr lang="en-US" smtClean="0"/>
              <a:t>6/4/2021</a:t>
            </a:fld>
            <a:endParaRPr lang="en-US"/>
          </a:p>
        </p:txBody>
      </p:sp>
      <p:sp>
        <p:nvSpPr>
          <p:cNvPr id="6" name="Footer Placeholder 5">
            <a:extLst>
              <a:ext uri="{FF2B5EF4-FFF2-40B4-BE49-F238E27FC236}">
                <a16:creationId xmlns:a16="http://schemas.microsoft.com/office/drawing/2014/main" id="{3C2D740A-7CD5-4E56-BCB0-B17791A9BE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A3BDE9-C229-417C-AF15-39C1A3418100}"/>
              </a:ext>
            </a:extLst>
          </p:cNvPr>
          <p:cNvSpPr>
            <a:spLocks noGrp="1"/>
          </p:cNvSpPr>
          <p:nvPr>
            <p:ph type="sldNum" sz="quarter" idx="12"/>
          </p:nvPr>
        </p:nvSpPr>
        <p:spPr/>
        <p:txBody>
          <a:bodyPr/>
          <a:lstStyle/>
          <a:p>
            <a:fld id="{06CF5C1A-0313-4344-B94D-4949E6221431}" type="slidenum">
              <a:rPr lang="en-US" smtClean="0"/>
              <a:t>‹#›</a:t>
            </a:fld>
            <a:endParaRPr lang="en-US"/>
          </a:p>
        </p:txBody>
      </p:sp>
    </p:spTree>
    <p:extLst>
      <p:ext uri="{BB962C8B-B14F-4D97-AF65-F5344CB8AC3E}">
        <p14:creationId xmlns:p14="http://schemas.microsoft.com/office/powerpoint/2010/main" val="3761254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75FAD-D485-4066-A7B7-5956EA6687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FD5A38-9476-4EF4-AB47-32E225CAEC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2BB91C-6E22-4C6A-BCAB-2057471CF5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43810-B4EB-48D2-A60A-8545A8472B75}"/>
              </a:ext>
            </a:extLst>
          </p:cNvPr>
          <p:cNvSpPr>
            <a:spLocks noGrp="1"/>
          </p:cNvSpPr>
          <p:nvPr>
            <p:ph type="dt" sz="half" idx="10"/>
          </p:nvPr>
        </p:nvSpPr>
        <p:spPr/>
        <p:txBody>
          <a:bodyPr/>
          <a:lstStyle/>
          <a:p>
            <a:fld id="{878D80FF-F322-437D-BBFA-A15E5688CFD8}" type="datetimeFigureOut">
              <a:rPr lang="en-US" smtClean="0"/>
              <a:t>6/4/2021</a:t>
            </a:fld>
            <a:endParaRPr lang="en-US"/>
          </a:p>
        </p:txBody>
      </p:sp>
      <p:sp>
        <p:nvSpPr>
          <p:cNvPr id="6" name="Footer Placeholder 5">
            <a:extLst>
              <a:ext uri="{FF2B5EF4-FFF2-40B4-BE49-F238E27FC236}">
                <a16:creationId xmlns:a16="http://schemas.microsoft.com/office/drawing/2014/main" id="{248FCA85-FC18-4670-8261-411A623D44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C7B5B8-C14D-4EAD-8F01-14601A01551B}"/>
              </a:ext>
            </a:extLst>
          </p:cNvPr>
          <p:cNvSpPr>
            <a:spLocks noGrp="1"/>
          </p:cNvSpPr>
          <p:nvPr>
            <p:ph type="sldNum" sz="quarter" idx="12"/>
          </p:nvPr>
        </p:nvSpPr>
        <p:spPr/>
        <p:txBody>
          <a:bodyPr/>
          <a:lstStyle/>
          <a:p>
            <a:fld id="{06CF5C1A-0313-4344-B94D-4949E6221431}" type="slidenum">
              <a:rPr lang="en-US" smtClean="0"/>
              <a:t>‹#›</a:t>
            </a:fld>
            <a:endParaRPr lang="en-US"/>
          </a:p>
        </p:txBody>
      </p:sp>
    </p:spTree>
    <p:extLst>
      <p:ext uri="{BB962C8B-B14F-4D97-AF65-F5344CB8AC3E}">
        <p14:creationId xmlns:p14="http://schemas.microsoft.com/office/powerpoint/2010/main" val="328510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CB160D3-971D-4398-8096-26A4C4594E9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 y="0"/>
            <a:ext cx="12191997"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3BAA6559-8F89-4F68-B0F6-B0050358BC6E}"/>
              </a:ext>
            </a:extLst>
          </p:cNvPr>
          <p:cNvSpPr>
            <a:spLocks noGrp="1"/>
          </p:cNvSpPr>
          <p:nvPr>
            <p:ph type="title"/>
          </p:nvPr>
        </p:nvSpPr>
        <p:spPr>
          <a:xfrm>
            <a:off x="240142" y="18256"/>
            <a:ext cx="11711710" cy="11263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310BE1A-5F7C-4718-AD0A-8F026F05129E}"/>
              </a:ext>
            </a:extLst>
          </p:cNvPr>
          <p:cNvSpPr>
            <a:spLocks noGrp="1"/>
          </p:cNvSpPr>
          <p:nvPr>
            <p:ph type="body" idx="1"/>
          </p:nvPr>
        </p:nvSpPr>
        <p:spPr>
          <a:xfrm>
            <a:off x="332509" y="1431636"/>
            <a:ext cx="11021291" cy="474532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22CD508-0057-4E84-AEC1-97CE3149E6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8D80FF-F322-437D-BBFA-A15E5688CFD8}" type="datetimeFigureOut">
              <a:rPr lang="en-US" smtClean="0"/>
              <a:t>6/4/2021</a:t>
            </a:fld>
            <a:endParaRPr lang="en-US"/>
          </a:p>
        </p:txBody>
      </p:sp>
      <p:sp>
        <p:nvSpPr>
          <p:cNvPr id="5" name="Footer Placeholder 4">
            <a:extLst>
              <a:ext uri="{FF2B5EF4-FFF2-40B4-BE49-F238E27FC236}">
                <a16:creationId xmlns:a16="http://schemas.microsoft.com/office/drawing/2014/main" id="{0F46B678-8235-4DBC-A903-9BF5CB7979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B60370-CABB-4349-9782-8986109CE6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F5C1A-0313-4344-B94D-4949E6221431}" type="slidenum">
              <a:rPr lang="en-US" smtClean="0"/>
              <a:t>‹#›</a:t>
            </a:fld>
            <a:endParaRPr lang="en-US"/>
          </a:p>
        </p:txBody>
      </p:sp>
    </p:spTree>
    <p:extLst>
      <p:ext uri="{BB962C8B-B14F-4D97-AF65-F5344CB8AC3E}">
        <p14:creationId xmlns:p14="http://schemas.microsoft.com/office/powerpoint/2010/main" val="4039560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6000" b="1" kern="1200">
          <a:solidFill>
            <a:srgbClr val="9EEC02"/>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b="1" kern="1200">
          <a:solidFill>
            <a:srgbClr val="FCF8DF"/>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102DA-3B43-4199-A078-63852F607B42}"/>
              </a:ext>
            </a:extLst>
          </p:cNvPr>
          <p:cNvSpPr>
            <a:spLocks noGrp="1"/>
          </p:cNvSpPr>
          <p:nvPr>
            <p:ph type="ctrTitle"/>
          </p:nvPr>
        </p:nvSpPr>
        <p:spPr>
          <a:xfrm>
            <a:off x="-111967" y="301269"/>
            <a:ext cx="8770775" cy="2387600"/>
          </a:xfrm>
        </p:spPr>
        <p:txBody>
          <a:bodyPr>
            <a:normAutofit/>
          </a:bodyPr>
          <a:lstStyle/>
          <a:p>
            <a:r>
              <a:rPr lang="en-US" sz="8000" dirty="0"/>
              <a:t>Three Strikes and You’re Out!</a:t>
            </a:r>
          </a:p>
        </p:txBody>
      </p:sp>
      <p:sp>
        <p:nvSpPr>
          <p:cNvPr id="3" name="Subtitle 2">
            <a:extLst>
              <a:ext uri="{FF2B5EF4-FFF2-40B4-BE49-F238E27FC236}">
                <a16:creationId xmlns:a16="http://schemas.microsoft.com/office/drawing/2014/main" id="{7683EAF1-5961-461D-9217-26542B3D930B}"/>
              </a:ext>
            </a:extLst>
          </p:cNvPr>
          <p:cNvSpPr>
            <a:spLocks noGrp="1"/>
          </p:cNvSpPr>
          <p:nvPr>
            <p:ph type="subTitle" idx="1"/>
          </p:nvPr>
        </p:nvSpPr>
        <p:spPr>
          <a:xfrm>
            <a:off x="1561322" y="4169132"/>
            <a:ext cx="5408645" cy="676469"/>
          </a:xfrm>
        </p:spPr>
        <p:txBody>
          <a:bodyPr>
            <a:normAutofit/>
          </a:bodyPr>
          <a:lstStyle/>
          <a:p>
            <a:r>
              <a:rPr lang="en-US" sz="4400" dirty="0"/>
              <a:t>Amos 1:3-2:16</a:t>
            </a:r>
          </a:p>
        </p:txBody>
      </p:sp>
      <p:grpSp>
        <p:nvGrpSpPr>
          <p:cNvPr id="4" name="Group 3">
            <a:extLst>
              <a:ext uri="{FF2B5EF4-FFF2-40B4-BE49-F238E27FC236}">
                <a16:creationId xmlns:a16="http://schemas.microsoft.com/office/drawing/2014/main" id="{D963765A-0D9C-4101-9199-AAF7EFEF3834}"/>
              </a:ext>
            </a:extLst>
          </p:cNvPr>
          <p:cNvGrpSpPr/>
          <p:nvPr/>
        </p:nvGrpSpPr>
        <p:grpSpPr>
          <a:xfrm>
            <a:off x="603307" y="4845601"/>
            <a:ext cx="2336800" cy="1086830"/>
            <a:chOff x="1109440" y="4807343"/>
            <a:chExt cx="2336800" cy="1086830"/>
          </a:xfrm>
          <a:effectLst>
            <a:glow rad="127000">
              <a:schemeClr val="tx1"/>
            </a:glow>
          </a:effectLst>
        </p:grpSpPr>
        <p:sp>
          <p:nvSpPr>
            <p:cNvPr id="5" name="Oval 4">
              <a:extLst>
                <a:ext uri="{FF2B5EF4-FFF2-40B4-BE49-F238E27FC236}">
                  <a16:creationId xmlns:a16="http://schemas.microsoft.com/office/drawing/2014/main" id="{A2C8140B-789D-4BBA-9424-BB012759C06F}"/>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8DED208-1971-410F-B0D0-778340101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194051922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row: Pentagon 14">
            <a:extLst>
              <a:ext uri="{FF2B5EF4-FFF2-40B4-BE49-F238E27FC236}">
                <a16:creationId xmlns:a16="http://schemas.microsoft.com/office/drawing/2014/main" id="{86A8B372-22D6-4931-A674-4A4716627675}"/>
              </a:ext>
            </a:extLst>
          </p:cNvPr>
          <p:cNvSpPr/>
          <p:nvPr/>
        </p:nvSpPr>
        <p:spPr>
          <a:xfrm>
            <a:off x="302530" y="2294000"/>
            <a:ext cx="1595992"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16" name="Arrow: Pentagon 15">
            <a:extLst>
              <a:ext uri="{FF2B5EF4-FFF2-40B4-BE49-F238E27FC236}">
                <a16:creationId xmlns:a16="http://schemas.microsoft.com/office/drawing/2014/main" id="{6BA288F2-A4D9-4E1F-ABD9-5602ED7E21E1}"/>
              </a:ext>
            </a:extLst>
          </p:cNvPr>
          <p:cNvSpPr/>
          <p:nvPr/>
        </p:nvSpPr>
        <p:spPr>
          <a:xfrm>
            <a:off x="302529" y="1405029"/>
            <a:ext cx="1923836"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17" name="Arrow: Pentagon 16">
            <a:extLst>
              <a:ext uri="{FF2B5EF4-FFF2-40B4-BE49-F238E27FC236}">
                <a16:creationId xmlns:a16="http://schemas.microsoft.com/office/drawing/2014/main" id="{124F11EC-7847-4859-BA29-B449E9355A03}"/>
              </a:ext>
            </a:extLst>
          </p:cNvPr>
          <p:cNvSpPr/>
          <p:nvPr/>
        </p:nvSpPr>
        <p:spPr>
          <a:xfrm>
            <a:off x="302528" y="3182205"/>
            <a:ext cx="1481301"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18" name="Arrow: Pentagon 17">
            <a:extLst>
              <a:ext uri="{FF2B5EF4-FFF2-40B4-BE49-F238E27FC236}">
                <a16:creationId xmlns:a16="http://schemas.microsoft.com/office/drawing/2014/main" id="{CC5B18D5-2ACC-4EAF-B100-A54A4649FBF5}"/>
              </a:ext>
            </a:extLst>
          </p:cNvPr>
          <p:cNvSpPr/>
          <p:nvPr/>
        </p:nvSpPr>
        <p:spPr>
          <a:xfrm>
            <a:off x="302528" y="4003884"/>
            <a:ext cx="1595993"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pic>
        <p:nvPicPr>
          <p:cNvPr id="10" name="Picture 9" descr="A volcano erupting at night&#10;&#10;Description automatically generated with medium confidence">
            <a:extLst>
              <a:ext uri="{FF2B5EF4-FFF2-40B4-BE49-F238E27FC236}">
                <a16:creationId xmlns:a16="http://schemas.microsoft.com/office/drawing/2014/main" id="{F7505007-2DCA-4119-AF65-309C15EB800A}"/>
              </a:ext>
            </a:extLst>
          </p:cNvPr>
          <p:cNvPicPr>
            <a:picLocks noChangeAspect="1"/>
          </p:cNvPicPr>
          <p:nvPr/>
        </p:nvPicPr>
        <p:blipFill rotWithShape="1">
          <a:blip r:embed="rId3">
            <a:extLst>
              <a:ext uri="{28A0092B-C50C-407E-A947-70E740481C1C}">
                <a14:useLocalDpi xmlns:a14="http://schemas.microsoft.com/office/drawing/2010/main" val="0"/>
              </a:ext>
            </a:extLst>
          </a:blip>
          <a:srcRect r="25737" b="1606"/>
          <a:stretch/>
        </p:blipFill>
        <p:spPr>
          <a:xfrm>
            <a:off x="3137795" y="263751"/>
            <a:ext cx="9054204" cy="6575993"/>
          </a:xfrm>
          <a:prstGeom prst="rect">
            <a:avLst/>
          </a:prstGeom>
        </p:spPr>
      </p:pic>
      <p:sp>
        <p:nvSpPr>
          <p:cNvPr id="9" name="Arrow: Pentagon 8">
            <a:extLst>
              <a:ext uri="{FF2B5EF4-FFF2-40B4-BE49-F238E27FC236}">
                <a16:creationId xmlns:a16="http://schemas.microsoft.com/office/drawing/2014/main" id="{2B170281-E9B2-447A-980C-F35CCEA6156D}"/>
              </a:ext>
            </a:extLst>
          </p:cNvPr>
          <p:cNvSpPr/>
          <p:nvPr/>
        </p:nvSpPr>
        <p:spPr>
          <a:xfrm>
            <a:off x="302528" y="4833639"/>
            <a:ext cx="1287734"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3" name="Content Placeholder 2">
            <a:extLst>
              <a:ext uri="{FF2B5EF4-FFF2-40B4-BE49-F238E27FC236}">
                <a16:creationId xmlns:a16="http://schemas.microsoft.com/office/drawing/2014/main" id="{EC397518-21C3-46C3-88B8-4E130910028A}"/>
              </a:ext>
            </a:extLst>
          </p:cNvPr>
          <p:cNvSpPr>
            <a:spLocks noGrp="1"/>
          </p:cNvSpPr>
          <p:nvPr>
            <p:ph idx="1"/>
          </p:nvPr>
        </p:nvSpPr>
        <p:spPr>
          <a:xfrm>
            <a:off x="240142" y="1251756"/>
            <a:ext cx="11951857" cy="4745327"/>
          </a:xfrm>
        </p:spPr>
        <p:txBody>
          <a:bodyPr>
            <a:noAutofit/>
          </a:bodyPr>
          <a:lstStyle/>
          <a:p>
            <a:pPr>
              <a:lnSpc>
                <a:spcPct val="120000"/>
              </a:lnSpc>
            </a:pPr>
            <a:r>
              <a:rPr lang="en-US" altLang="en-US" sz="4000" dirty="0">
                <a:solidFill>
                  <a:schemeClr val="tx1"/>
                </a:solidFill>
                <a:effectLst>
                  <a:outerShdw blurRad="38100" dist="38100" dir="2700000" algn="tl">
                    <a:srgbClr val="000000">
                      <a:alpha val="43137"/>
                    </a:srgbClr>
                  </a:outerShdw>
                </a:effectLst>
              </a:rPr>
              <a:t>Mound: </a:t>
            </a:r>
            <a:r>
              <a:rPr lang="en-US" altLang="en-US" sz="4000" dirty="0">
                <a:solidFill>
                  <a:schemeClr val="bg1"/>
                </a:solidFill>
                <a:effectLst>
                  <a:outerShdw blurRad="38100" dist="38100" dir="2700000" algn="tl">
                    <a:srgbClr val="000000">
                      <a:alpha val="43137"/>
                    </a:srgbClr>
                  </a:outerShdw>
                </a:effectLst>
              </a:rPr>
              <a:t>	</a:t>
            </a:r>
            <a:r>
              <a:rPr lang="en-US" altLang="en-US" sz="4000" b="1" dirty="0">
                <a:solidFill>
                  <a:schemeClr val="bg1">
                    <a:alpha val="0"/>
                  </a:schemeClr>
                </a:solidFill>
                <a:effectLst>
                  <a:outerShdw blurRad="38100" dist="38100" dir="2700000" algn="tl">
                    <a:srgbClr val="000000">
                      <a:alpha val="43137"/>
                    </a:srgbClr>
                  </a:outerShdw>
                </a:effectLst>
              </a:rPr>
              <a:t>”</a:t>
            </a:r>
          </a:p>
          <a:p>
            <a:pPr>
              <a:lnSpc>
                <a:spcPct val="120000"/>
              </a:lnSpc>
            </a:pPr>
            <a:r>
              <a:rPr lang="en-US" altLang="en-US" sz="4000" b="1" dirty="0">
                <a:solidFill>
                  <a:schemeClr val="tx1"/>
                </a:solidFill>
                <a:effectLst>
                  <a:outerShdw blurRad="38100" dist="38100" dir="2700000" algn="tl">
                    <a:srgbClr val="000000">
                      <a:alpha val="43137"/>
                    </a:srgbClr>
                  </a:outerShdw>
                </a:effectLst>
              </a:rPr>
              <a:t>Plate:</a:t>
            </a:r>
            <a:endParaRPr lang="en-US" altLang="en-US" sz="4000" b="1" dirty="0">
              <a:solidFill>
                <a:schemeClr val="bg1">
                  <a:alpha val="0"/>
                </a:schemeClr>
              </a:solidFill>
              <a:effectLst>
                <a:outerShdw blurRad="38100" dist="38100" dir="2700000" algn="tl">
                  <a:srgbClr val="000000">
                    <a:alpha val="43137"/>
                  </a:srgbClr>
                </a:outerShdw>
              </a:effectLst>
            </a:endParaRPr>
          </a:p>
          <a:p>
            <a:pPr>
              <a:lnSpc>
                <a:spcPct val="120000"/>
              </a:lnSpc>
            </a:pPr>
            <a:r>
              <a:rPr lang="en-US" altLang="en-US" sz="4000" dirty="0">
                <a:solidFill>
                  <a:schemeClr val="tx1"/>
                </a:solidFill>
                <a:effectLst>
                  <a:outerShdw blurRad="38100" dist="38100" dir="2700000" algn="tl">
                    <a:srgbClr val="000000">
                      <a:alpha val="43137"/>
                    </a:srgbClr>
                  </a:outerShdw>
                </a:effectLst>
              </a:rPr>
              <a:t>Pitch</a:t>
            </a:r>
            <a:r>
              <a:rPr lang="en-US" altLang="en-US" sz="4000" b="1" dirty="0">
                <a:solidFill>
                  <a:schemeClr val="tx1"/>
                </a:solidFill>
                <a:effectLst>
                  <a:outerShdw blurRad="38100" dist="38100" dir="2700000" algn="tl">
                    <a:srgbClr val="000000">
                      <a:alpha val="43137"/>
                    </a:srgbClr>
                  </a:outerShdw>
                </a:effectLst>
              </a:rPr>
              <a:t>:</a:t>
            </a:r>
            <a:r>
              <a:rPr lang="en-US" altLang="en-US" sz="4000" b="1" dirty="0">
                <a:solidFill>
                  <a:schemeClr val="bg1">
                    <a:alpha val="0"/>
                  </a:schemeClr>
                </a:solidFill>
                <a:effectLst>
                  <a:outerShdw blurRad="38100" dist="38100" dir="2700000" algn="tl">
                    <a:srgbClr val="000000">
                      <a:alpha val="43137"/>
                    </a:srgbClr>
                  </a:outerShdw>
                </a:effectLst>
              </a:rPr>
              <a:t> my wrath”</a:t>
            </a:r>
          </a:p>
          <a:p>
            <a:pPr>
              <a:lnSpc>
                <a:spcPct val="120000"/>
              </a:lnSpc>
            </a:pPr>
            <a:r>
              <a:rPr lang="en-US" altLang="en-US" sz="4000" b="1" dirty="0">
                <a:solidFill>
                  <a:schemeClr val="tx1"/>
                </a:solidFill>
                <a:effectLst>
                  <a:outerShdw blurRad="38100" dist="38100" dir="2700000" algn="tl">
                    <a:srgbClr val="000000">
                      <a:alpha val="43137"/>
                    </a:srgbClr>
                  </a:outerShdw>
                </a:effectLst>
              </a:rPr>
              <a:t>Why?</a:t>
            </a:r>
            <a:r>
              <a:rPr lang="en-US" sz="4000" dirty="0">
                <a:solidFill>
                  <a:schemeClr val="bg1">
                    <a:alpha val="0"/>
                  </a:schemeClr>
                </a:solidFill>
                <a:effectLst>
                  <a:outerShdw blurRad="38100" dist="38100" dir="2700000" algn="tl">
                    <a:srgbClr val="000000">
                      <a:alpha val="43137"/>
                    </a:srgbClr>
                  </a:outerShdw>
                </a:effectLst>
              </a:rPr>
              <a:t> with sledges …</a:t>
            </a:r>
          </a:p>
        </p:txBody>
      </p:sp>
      <p:pic>
        <p:nvPicPr>
          <p:cNvPr id="11" name="Picture 10">
            <a:extLst>
              <a:ext uri="{FF2B5EF4-FFF2-40B4-BE49-F238E27FC236}">
                <a16:creationId xmlns:a16="http://schemas.microsoft.com/office/drawing/2014/main" id="{ABA75CA2-3101-4AC3-B81D-D2FBA69C46B5}"/>
              </a:ext>
            </a:extLst>
          </p:cNvPr>
          <p:cNvPicPr>
            <a:picLocks noChangeAspect="1"/>
          </p:cNvPicPr>
          <p:nvPr/>
        </p:nvPicPr>
        <p:blipFill rotWithShape="1">
          <a:blip r:embed="rId4">
            <a:extLst>
              <a:ext uri="{28A0092B-C50C-407E-A947-70E740481C1C}">
                <a14:useLocalDpi xmlns:a14="http://schemas.microsoft.com/office/drawing/2010/main" val="0"/>
              </a:ext>
            </a:extLst>
          </a:blip>
          <a:srcRect l="32035" r="32667" b="42817"/>
          <a:stretch/>
        </p:blipFill>
        <p:spPr>
          <a:xfrm>
            <a:off x="3984836" y="1550725"/>
            <a:ext cx="3811628" cy="3262959"/>
          </a:xfrm>
          <a:prstGeom prst="rect">
            <a:avLst/>
          </a:prstGeom>
        </p:spPr>
      </p:pic>
      <p:pic>
        <p:nvPicPr>
          <p:cNvPr id="14" name="Picture 13">
            <a:extLst>
              <a:ext uri="{FF2B5EF4-FFF2-40B4-BE49-F238E27FC236}">
                <a16:creationId xmlns:a16="http://schemas.microsoft.com/office/drawing/2014/main" id="{FEA48700-B1AA-4E68-A800-963B2F4A3ACC}"/>
              </a:ext>
            </a:extLst>
          </p:cNvPr>
          <p:cNvPicPr>
            <a:picLocks noChangeAspect="1"/>
          </p:cNvPicPr>
          <p:nvPr/>
        </p:nvPicPr>
        <p:blipFill rotWithShape="1">
          <a:blip r:embed="rId4">
            <a:extLst>
              <a:ext uri="{28A0092B-C50C-407E-A947-70E740481C1C}">
                <a14:useLocalDpi xmlns:a14="http://schemas.microsoft.com/office/drawing/2010/main" val="0"/>
              </a:ext>
            </a:extLst>
          </a:blip>
          <a:srcRect l="3040" t="63991" r="-3040" b="-8064"/>
          <a:stretch/>
        </p:blipFill>
        <p:spPr>
          <a:xfrm rot="19041410">
            <a:off x="5181883" y="2224876"/>
            <a:ext cx="7499934" cy="1914658"/>
          </a:xfrm>
          <a:prstGeom prst="rect">
            <a:avLst/>
          </a:prstGeom>
        </p:spPr>
      </p:pic>
      <p:sp>
        <p:nvSpPr>
          <p:cNvPr id="13" name="TextBox 12">
            <a:extLst>
              <a:ext uri="{FF2B5EF4-FFF2-40B4-BE49-F238E27FC236}">
                <a16:creationId xmlns:a16="http://schemas.microsoft.com/office/drawing/2014/main" id="{93B0DBFF-FC02-4D35-94C1-45780D25A001}"/>
              </a:ext>
            </a:extLst>
          </p:cNvPr>
          <p:cNvSpPr txBox="1"/>
          <p:nvPr/>
        </p:nvSpPr>
        <p:spPr>
          <a:xfrm>
            <a:off x="122568" y="4754592"/>
            <a:ext cx="12069432" cy="2554545"/>
          </a:xfrm>
          <a:prstGeom prst="rect">
            <a:avLst/>
          </a:prstGeom>
          <a:noFill/>
        </p:spPr>
        <p:txBody>
          <a:bodyPr wrap="square" rtlCol="0">
            <a:spAutoFit/>
          </a:bodyPr>
          <a:lstStyle/>
          <a:p>
            <a:r>
              <a:rPr lang="en-US" sz="4000" b="1" i="0" u="none" strike="noStrike" baseline="0" dirty="0">
                <a:solidFill>
                  <a:schemeClr val="bg1"/>
                </a:solidFill>
                <a:effectLst>
                  <a:outerShdw blurRad="38100" dist="38100" dir="2700000" algn="tl">
                    <a:srgbClr val="000000">
                      <a:alpha val="43137"/>
                    </a:srgbClr>
                  </a:outerShdw>
                </a:effectLst>
              </a:rPr>
              <a:t> </a:t>
            </a:r>
            <a:r>
              <a:rPr lang="en-US" sz="4000" b="1" i="0" u="none" strike="noStrike" baseline="0" dirty="0">
                <a:effectLst>
                  <a:outerShdw blurRad="38100" dist="38100" dir="2700000" algn="tl">
                    <a:srgbClr val="000000">
                      <a:alpha val="43137"/>
                    </a:srgbClr>
                  </a:outerShdw>
                </a:effectLst>
              </a:rPr>
              <a:t>Call:    </a:t>
            </a:r>
            <a:r>
              <a:rPr lang="en-US" sz="4000" b="1" i="0" u="none" strike="noStrike" baseline="0" dirty="0">
                <a:solidFill>
                  <a:schemeClr val="bg1"/>
                </a:solidFill>
                <a:effectLst>
                  <a:glow rad="76200">
                    <a:schemeClr val="tx1"/>
                  </a:glow>
                  <a:outerShdw blurRad="38100" dist="38100" dir="2700000" algn="tl">
                    <a:srgbClr val="000000">
                      <a:alpha val="43137"/>
                    </a:srgbClr>
                  </a:outerShdw>
                </a:effectLst>
              </a:rPr>
              <a:t>I will </a:t>
            </a:r>
            <a:r>
              <a:rPr lang="en-US" sz="4000" b="1" i="0" u="none" strike="noStrike" baseline="0" dirty="0">
                <a:solidFill>
                  <a:srgbClr val="FFFF00"/>
                </a:solidFill>
                <a:effectLst>
                  <a:glow rad="76200">
                    <a:schemeClr val="tx1"/>
                  </a:glow>
                  <a:outerShdw blurRad="38100" dist="38100" dir="2700000" algn="tl">
                    <a:srgbClr val="000000">
                      <a:alpha val="43137"/>
                    </a:srgbClr>
                  </a:outerShdw>
                </a:effectLst>
              </a:rPr>
              <a:t>destroy the king</a:t>
            </a:r>
            <a:r>
              <a:rPr lang="en-US" sz="4000" b="1" i="0" u="none" strike="noStrike" baseline="0" dirty="0">
                <a:solidFill>
                  <a:schemeClr val="bg1"/>
                </a:solidFill>
                <a:effectLst>
                  <a:glow rad="76200">
                    <a:schemeClr val="tx1"/>
                  </a:glow>
                  <a:outerShdw blurRad="38100" dist="38100" dir="2700000" algn="tl">
                    <a:srgbClr val="000000">
                      <a:alpha val="43137"/>
                    </a:srgbClr>
                  </a:outerShdw>
                </a:effectLst>
              </a:rPr>
              <a:t> of Ashdod and the one who holds the scepter in Ashkelon. I will turn my hand against </a:t>
            </a:r>
            <a:r>
              <a:rPr lang="en-US" sz="4000" b="1" i="0" u="none" strike="noStrike" baseline="0" dirty="0" err="1">
                <a:solidFill>
                  <a:schemeClr val="bg1"/>
                </a:solidFill>
                <a:effectLst>
                  <a:glow rad="76200">
                    <a:schemeClr val="tx1"/>
                  </a:glow>
                  <a:outerShdw blurRad="38100" dist="38100" dir="2700000" algn="tl">
                    <a:srgbClr val="000000">
                      <a:alpha val="43137"/>
                    </a:srgbClr>
                  </a:outerShdw>
                </a:effectLst>
              </a:rPr>
              <a:t>Ekron</a:t>
            </a:r>
            <a:r>
              <a:rPr lang="en-US" sz="4000" b="1" i="0" u="none" strike="noStrike" baseline="0" dirty="0">
                <a:solidFill>
                  <a:schemeClr val="bg1"/>
                </a:solidFill>
                <a:effectLst>
                  <a:glow rad="76200">
                    <a:schemeClr val="tx1"/>
                  </a:glow>
                  <a:outerShdw blurRad="38100" dist="38100" dir="2700000" algn="tl">
                    <a:srgbClr val="000000">
                      <a:alpha val="43137"/>
                    </a:srgbClr>
                  </a:outerShdw>
                </a:effectLst>
              </a:rPr>
              <a:t>, till the last of the Philistines is dead…" </a:t>
            </a:r>
            <a:r>
              <a:rPr lang="en-US" sz="4000" b="1" dirty="0">
                <a:solidFill>
                  <a:schemeClr val="bg1"/>
                </a:solidFill>
                <a:effectLst>
                  <a:outerShdw blurRad="38100" dist="38100" dir="2700000" algn="tl">
                    <a:srgbClr val="000000">
                      <a:alpha val="43137"/>
                    </a:srgbClr>
                  </a:outerShdw>
                </a:effectLst>
              </a:rPr>
              <a:t>	</a:t>
            </a:r>
            <a:endParaRPr lang="en-US" sz="4000" b="1" dirty="0">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785AA83B-FA80-42E6-A9FA-F7DFA97D2EFC}"/>
              </a:ext>
            </a:extLst>
          </p:cNvPr>
          <p:cNvSpPr>
            <a:spLocks noGrp="1"/>
          </p:cNvSpPr>
          <p:nvPr>
            <p:ph type="title"/>
          </p:nvPr>
        </p:nvSpPr>
        <p:spPr/>
        <p:txBody>
          <a:bodyPr/>
          <a:lstStyle/>
          <a:p>
            <a:r>
              <a:rPr lang="en-US" dirty="0"/>
              <a:t>The Second Batter: </a:t>
            </a:r>
            <a:r>
              <a:rPr lang="en-US" u="sng" dirty="0">
                <a:solidFill>
                  <a:schemeClr val="bg1"/>
                </a:solidFill>
              </a:rPr>
              <a:t>Gaza</a:t>
            </a:r>
          </a:p>
        </p:txBody>
      </p:sp>
    </p:spTree>
    <p:extLst>
      <p:ext uri="{BB962C8B-B14F-4D97-AF65-F5344CB8AC3E}">
        <p14:creationId xmlns:p14="http://schemas.microsoft.com/office/powerpoint/2010/main" val="326632770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A882ED43-73E4-4349-A1E0-F57B518B88C1}"/>
              </a:ext>
            </a:extLst>
          </p:cNvPr>
          <p:cNvSpPr/>
          <p:nvPr/>
        </p:nvSpPr>
        <p:spPr>
          <a:xfrm>
            <a:off x="302530" y="2294000"/>
            <a:ext cx="1595992"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5" name="Arrow: Pentagon 4">
            <a:extLst>
              <a:ext uri="{FF2B5EF4-FFF2-40B4-BE49-F238E27FC236}">
                <a16:creationId xmlns:a16="http://schemas.microsoft.com/office/drawing/2014/main" id="{A5664E3A-0640-46CE-B6C0-BAF016F37B4A}"/>
              </a:ext>
            </a:extLst>
          </p:cNvPr>
          <p:cNvSpPr/>
          <p:nvPr/>
        </p:nvSpPr>
        <p:spPr>
          <a:xfrm>
            <a:off x="302529" y="1405029"/>
            <a:ext cx="1949352"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6" name="Arrow: Pentagon 5">
            <a:extLst>
              <a:ext uri="{FF2B5EF4-FFF2-40B4-BE49-F238E27FC236}">
                <a16:creationId xmlns:a16="http://schemas.microsoft.com/office/drawing/2014/main" id="{60C5F4F4-BB9C-470A-9608-1D9533467422}"/>
              </a:ext>
            </a:extLst>
          </p:cNvPr>
          <p:cNvSpPr/>
          <p:nvPr/>
        </p:nvSpPr>
        <p:spPr>
          <a:xfrm>
            <a:off x="302528" y="3182205"/>
            <a:ext cx="1481301"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7" name="Arrow: Pentagon 6">
            <a:extLst>
              <a:ext uri="{FF2B5EF4-FFF2-40B4-BE49-F238E27FC236}">
                <a16:creationId xmlns:a16="http://schemas.microsoft.com/office/drawing/2014/main" id="{56E3CA40-B2B5-4952-996C-A5B7C4FF6450}"/>
              </a:ext>
            </a:extLst>
          </p:cNvPr>
          <p:cNvSpPr/>
          <p:nvPr/>
        </p:nvSpPr>
        <p:spPr>
          <a:xfrm>
            <a:off x="302528" y="4003884"/>
            <a:ext cx="1595993"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2" name="Title 1">
            <a:extLst>
              <a:ext uri="{FF2B5EF4-FFF2-40B4-BE49-F238E27FC236}">
                <a16:creationId xmlns:a16="http://schemas.microsoft.com/office/drawing/2014/main" id="{785AA83B-FA80-42E6-A9FA-F7DFA97D2EFC}"/>
              </a:ext>
            </a:extLst>
          </p:cNvPr>
          <p:cNvSpPr>
            <a:spLocks noGrp="1"/>
          </p:cNvSpPr>
          <p:nvPr>
            <p:ph type="title"/>
          </p:nvPr>
        </p:nvSpPr>
        <p:spPr/>
        <p:txBody>
          <a:bodyPr/>
          <a:lstStyle/>
          <a:p>
            <a:r>
              <a:rPr lang="en-US" dirty="0"/>
              <a:t>The Third Batter: </a:t>
            </a:r>
            <a:r>
              <a:rPr lang="en-US" u="sng" dirty="0" err="1">
                <a:solidFill>
                  <a:schemeClr val="bg1"/>
                </a:solidFill>
              </a:rPr>
              <a:t>T</a:t>
            </a:r>
            <a:r>
              <a:rPr lang="en-US" dirty="0" err="1">
                <a:solidFill>
                  <a:schemeClr val="bg1"/>
                </a:solidFill>
              </a:rPr>
              <a:t>y</a:t>
            </a:r>
            <a:r>
              <a:rPr lang="en-US" u="sng" dirty="0" err="1">
                <a:solidFill>
                  <a:schemeClr val="bg1"/>
                </a:solidFill>
              </a:rPr>
              <a:t>re</a:t>
            </a:r>
            <a:endParaRPr lang="en-US" u="sng" dirty="0">
              <a:solidFill>
                <a:schemeClr val="bg1"/>
              </a:solidFill>
            </a:endParaRPr>
          </a:p>
        </p:txBody>
      </p:sp>
      <p:sp>
        <p:nvSpPr>
          <p:cNvPr id="3" name="Content Placeholder 2">
            <a:extLst>
              <a:ext uri="{FF2B5EF4-FFF2-40B4-BE49-F238E27FC236}">
                <a16:creationId xmlns:a16="http://schemas.microsoft.com/office/drawing/2014/main" id="{EC397518-21C3-46C3-88B8-4E130910028A}"/>
              </a:ext>
            </a:extLst>
          </p:cNvPr>
          <p:cNvSpPr>
            <a:spLocks noGrp="1"/>
          </p:cNvSpPr>
          <p:nvPr>
            <p:ph idx="1"/>
          </p:nvPr>
        </p:nvSpPr>
        <p:spPr>
          <a:xfrm>
            <a:off x="240142" y="1251756"/>
            <a:ext cx="11951857" cy="4745327"/>
          </a:xfrm>
        </p:spPr>
        <p:txBody>
          <a:bodyPr>
            <a:noAutofit/>
          </a:bodyPr>
          <a:lstStyle/>
          <a:p>
            <a:pPr>
              <a:lnSpc>
                <a:spcPct val="120000"/>
              </a:lnSpc>
            </a:pPr>
            <a:r>
              <a:rPr lang="en-US" altLang="en-US" sz="4000" dirty="0">
                <a:solidFill>
                  <a:schemeClr val="tx1"/>
                </a:solidFill>
                <a:effectLst>
                  <a:outerShdw blurRad="38100" dist="38100" dir="2700000" algn="tl">
                    <a:srgbClr val="000000">
                      <a:alpha val="43137"/>
                    </a:srgbClr>
                  </a:outerShdw>
                </a:effectLst>
              </a:rPr>
              <a:t>Mound: </a:t>
            </a:r>
            <a:r>
              <a:rPr lang="en-US" altLang="en-US" sz="4000" dirty="0">
                <a:solidFill>
                  <a:schemeClr val="bg1"/>
                </a:solidFill>
                <a:effectLst>
                  <a:outerShdw blurRad="38100" dist="38100" dir="2700000" algn="tl">
                    <a:srgbClr val="000000">
                      <a:alpha val="43137"/>
                    </a:srgbClr>
                  </a:outerShdw>
                </a:effectLst>
              </a:rPr>
              <a:t>	 </a:t>
            </a:r>
            <a:r>
              <a:rPr lang="en-US" altLang="en-US" sz="4000" b="1" dirty="0">
                <a:solidFill>
                  <a:schemeClr val="bg1"/>
                </a:solidFill>
                <a:effectLst>
                  <a:outerShdw blurRad="38100" dist="38100" dir="2700000" algn="tl">
                    <a:srgbClr val="000000">
                      <a:alpha val="43137"/>
                    </a:srgbClr>
                  </a:outerShdw>
                </a:effectLst>
              </a:rPr>
              <a:t>“This is what the </a:t>
            </a:r>
            <a:r>
              <a:rPr lang="en-US" altLang="en-US" sz="4000" b="1" dirty="0">
                <a:solidFill>
                  <a:srgbClr val="FFFF00"/>
                </a:solidFill>
                <a:effectLst>
                  <a:outerShdw blurRad="38100" dist="38100" dir="2700000" algn="tl">
                    <a:srgbClr val="000000">
                      <a:alpha val="43137"/>
                    </a:srgbClr>
                  </a:outerShdw>
                </a:effectLst>
              </a:rPr>
              <a:t>Lord</a:t>
            </a:r>
            <a:r>
              <a:rPr lang="en-US" altLang="en-US" sz="4000" b="1" dirty="0">
                <a:solidFill>
                  <a:schemeClr val="bg1"/>
                </a:solidFill>
                <a:effectLst>
                  <a:outerShdw blurRad="38100" dist="38100" dir="2700000" algn="tl">
                    <a:srgbClr val="000000">
                      <a:alpha val="43137"/>
                    </a:srgbClr>
                  </a:outerShdw>
                </a:effectLst>
              </a:rPr>
              <a:t> says”</a:t>
            </a:r>
          </a:p>
          <a:p>
            <a:pPr>
              <a:lnSpc>
                <a:spcPct val="120000"/>
              </a:lnSpc>
            </a:pPr>
            <a:r>
              <a:rPr lang="en-US" altLang="en-US" sz="4000" b="1" dirty="0">
                <a:solidFill>
                  <a:schemeClr val="tx1"/>
                </a:solidFill>
                <a:effectLst>
                  <a:outerShdw blurRad="38100" dist="38100" dir="2700000" algn="tl">
                    <a:srgbClr val="000000">
                      <a:alpha val="43137"/>
                    </a:srgbClr>
                  </a:outerShdw>
                </a:effectLst>
              </a:rPr>
              <a:t>Plate:   </a:t>
            </a:r>
            <a:r>
              <a:rPr lang="en-US" altLang="en-US" sz="4000" b="1" dirty="0">
                <a:solidFill>
                  <a:schemeClr val="bg1"/>
                </a:solidFill>
                <a:effectLst>
                  <a:outerShdw blurRad="38100" dist="38100" dir="2700000" algn="tl">
                    <a:srgbClr val="000000">
                      <a:alpha val="43137"/>
                    </a:srgbClr>
                  </a:outerShdw>
                </a:effectLst>
              </a:rPr>
              <a:t>“For three sins of </a:t>
            </a:r>
            <a:r>
              <a:rPr lang="en-US" altLang="en-US" sz="4000" b="1" dirty="0" err="1">
                <a:solidFill>
                  <a:srgbClr val="FFFF00"/>
                </a:solidFill>
                <a:effectLst>
                  <a:outerShdw blurRad="38100" dist="38100" dir="2700000" algn="tl">
                    <a:srgbClr val="000000">
                      <a:alpha val="43137"/>
                    </a:srgbClr>
                  </a:outerShdw>
                </a:effectLst>
              </a:rPr>
              <a:t>Tyre</a:t>
            </a:r>
            <a:r>
              <a:rPr lang="en-US" altLang="en-US" sz="4000" b="1" dirty="0">
                <a:solidFill>
                  <a:schemeClr val="bg1"/>
                </a:solidFill>
                <a:effectLst>
                  <a:outerShdw blurRad="38100" dist="38100" dir="2700000" algn="tl">
                    <a:srgbClr val="000000">
                      <a:alpha val="43137"/>
                    </a:srgbClr>
                  </a:outerShdw>
                </a:effectLst>
              </a:rPr>
              <a:t> even for four”</a:t>
            </a:r>
          </a:p>
          <a:p>
            <a:pPr>
              <a:lnSpc>
                <a:spcPct val="120000"/>
              </a:lnSpc>
            </a:pPr>
            <a:r>
              <a:rPr lang="en-US" altLang="en-US" sz="4000" b="1" dirty="0">
                <a:solidFill>
                  <a:schemeClr val="tx1"/>
                </a:solidFill>
                <a:effectLst>
                  <a:outerShdw blurRad="38100" dist="38100" dir="2700000" algn="tl">
                    <a:srgbClr val="000000">
                      <a:alpha val="43137"/>
                    </a:srgbClr>
                  </a:outerShdw>
                </a:effectLst>
              </a:rPr>
              <a:t>Pitch:    </a:t>
            </a:r>
            <a:r>
              <a:rPr lang="en-US" altLang="en-US" sz="4000" b="1" dirty="0">
                <a:solidFill>
                  <a:schemeClr val="bg1"/>
                </a:solidFill>
                <a:effectLst>
                  <a:outerShdw blurRad="38100" dist="38100" dir="2700000" algn="tl">
                    <a:srgbClr val="000000">
                      <a:alpha val="43137"/>
                    </a:srgbClr>
                  </a:outerShdw>
                </a:effectLst>
              </a:rPr>
              <a:t>“I will not turn back my </a:t>
            </a:r>
            <a:r>
              <a:rPr lang="en-US" altLang="en-US" sz="4000" b="1" dirty="0">
                <a:solidFill>
                  <a:srgbClr val="FFFF00"/>
                </a:solidFill>
                <a:effectLst>
                  <a:outerShdw blurRad="38100" dist="38100" dir="2700000" algn="tl">
                    <a:srgbClr val="000000">
                      <a:alpha val="43137"/>
                    </a:srgbClr>
                  </a:outerShdw>
                </a:effectLst>
              </a:rPr>
              <a:t>wrath</a:t>
            </a:r>
            <a:r>
              <a:rPr lang="en-US" altLang="en-US" sz="4000" b="1" dirty="0">
                <a:solidFill>
                  <a:schemeClr val="bg1"/>
                </a:solidFill>
                <a:effectLst>
                  <a:outerShdw blurRad="38100" dist="38100" dir="2700000" algn="tl">
                    <a:srgbClr val="000000">
                      <a:alpha val="43137"/>
                    </a:srgbClr>
                  </a:outerShdw>
                </a:effectLst>
              </a:rPr>
              <a:t>”</a:t>
            </a:r>
          </a:p>
        </p:txBody>
      </p:sp>
      <p:pic>
        <p:nvPicPr>
          <p:cNvPr id="9" name="Picture 8">
            <a:extLst>
              <a:ext uri="{FF2B5EF4-FFF2-40B4-BE49-F238E27FC236}">
                <a16:creationId xmlns:a16="http://schemas.microsoft.com/office/drawing/2014/main" id="{45AEF6F5-0A57-418D-ACE0-AC935CFDD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222" y="41403"/>
            <a:ext cx="9407151" cy="5072000"/>
          </a:xfrm>
          <a:prstGeom prst="rect">
            <a:avLst/>
          </a:prstGeom>
        </p:spPr>
      </p:pic>
      <p:sp>
        <p:nvSpPr>
          <p:cNvPr id="10" name="Content Placeholder 2">
            <a:extLst>
              <a:ext uri="{FF2B5EF4-FFF2-40B4-BE49-F238E27FC236}">
                <a16:creationId xmlns:a16="http://schemas.microsoft.com/office/drawing/2014/main" id="{281CB9DA-04E6-4AE8-A021-E5CBFAEA95A4}"/>
              </a:ext>
            </a:extLst>
          </p:cNvPr>
          <p:cNvSpPr txBox="1">
            <a:spLocks/>
          </p:cNvSpPr>
          <p:nvPr/>
        </p:nvSpPr>
        <p:spPr>
          <a:xfrm>
            <a:off x="240143" y="3796063"/>
            <a:ext cx="11951857" cy="47453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rgbClr val="FCF8DF"/>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en-US" sz="4000" dirty="0">
                <a:solidFill>
                  <a:schemeClr val="tx1"/>
                </a:solidFill>
                <a:effectLst>
                  <a:outerShdw blurRad="38100" dist="38100" dir="2700000" algn="tl">
                    <a:srgbClr val="000000">
                      <a:alpha val="43137"/>
                    </a:srgbClr>
                  </a:outerShdw>
                </a:effectLst>
              </a:rPr>
              <a:t>Why?    </a:t>
            </a:r>
            <a:r>
              <a:rPr lang="en-US" altLang="en-US" sz="4000" dirty="0">
                <a:solidFill>
                  <a:schemeClr val="bg1"/>
                </a:solidFill>
                <a:effectLst>
                  <a:outerShdw blurRad="38100" dist="38100" dir="2700000" algn="tl">
                    <a:srgbClr val="000000">
                      <a:alpha val="43137"/>
                    </a:srgbClr>
                  </a:outerShdw>
                </a:effectLst>
              </a:rPr>
              <a:t> </a:t>
            </a:r>
            <a:r>
              <a:rPr lang="en-US" sz="4000" baseline="30000" dirty="0">
                <a:solidFill>
                  <a:schemeClr val="bg1"/>
                </a:solidFill>
                <a:effectLst>
                  <a:glow rad="76200">
                    <a:schemeClr val="tx1"/>
                  </a:glow>
                  <a:outerShdw blurRad="38100" dist="38100" dir="2700000" algn="tl">
                    <a:srgbClr val="000000">
                      <a:alpha val="43137"/>
                    </a:srgbClr>
                  </a:outerShdw>
                </a:effectLst>
              </a:rPr>
              <a:t>9</a:t>
            </a:r>
            <a:r>
              <a:rPr lang="en-US" sz="4000" dirty="0">
                <a:solidFill>
                  <a:schemeClr val="bg1"/>
                </a:solidFill>
                <a:effectLst>
                  <a:glow rad="76200">
                    <a:schemeClr val="tx1"/>
                  </a:glow>
                  <a:outerShdw blurRad="38100" dist="38100" dir="2700000" algn="tl">
                    <a:srgbClr val="000000">
                      <a:alpha val="43137"/>
                    </a:srgbClr>
                  </a:outerShdw>
                </a:effectLst>
              </a:rPr>
              <a:t> … Because … </a:t>
            </a:r>
            <a:br>
              <a:rPr lang="en-US" sz="4000" dirty="0">
                <a:solidFill>
                  <a:schemeClr val="bg1"/>
                </a:solidFill>
                <a:effectLst>
                  <a:glow rad="76200">
                    <a:schemeClr val="tx1"/>
                  </a:glow>
                  <a:outerShdw blurRad="38100" dist="38100" dir="2700000" algn="tl">
                    <a:srgbClr val="000000">
                      <a:alpha val="43137"/>
                    </a:srgbClr>
                  </a:outerShdw>
                </a:effectLst>
              </a:rPr>
            </a:br>
            <a:r>
              <a:rPr lang="en-US" sz="4000" dirty="0">
                <a:solidFill>
                  <a:schemeClr val="bg1"/>
                </a:solidFill>
                <a:effectLst>
                  <a:glow rad="76200">
                    <a:schemeClr val="tx1"/>
                  </a:glow>
                  <a:outerShdw blurRad="38100" dist="38100" dir="2700000" algn="tl">
                    <a:srgbClr val="000000">
                      <a:alpha val="43137"/>
                    </a:srgbClr>
                  </a:outerShdw>
                </a:effectLst>
              </a:rPr>
              <a:t>		she sold whole communities of captives to </a:t>
            </a:r>
            <a:br>
              <a:rPr lang="en-US" sz="4000" dirty="0">
                <a:solidFill>
                  <a:schemeClr val="bg1"/>
                </a:solidFill>
                <a:effectLst>
                  <a:glow rad="76200">
                    <a:schemeClr val="tx1"/>
                  </a:glow>
                  <a:outerShdw blurRad="38100" dist="38100" dir="2700000" algn="tl">
                    <a:srgbClr val="000000">
                      <a:alpha val="43137"/>
                    </a:srgbClr>
                  </a:outerShdw>
                </a:effectLst>
              </a:rPr>
            </a:br>
            <a:r>
              <a:rPr lang="en-US" sz="4000" dirty="0">
                <a:solidFill>
                  <a:schemeClr val="bg1"/>
                </a:solidFill>
                <a:effectLst>
                  <a:glow rad="76200">
                    <a:schemeClr val="tx1"/>
                  </a:glow>
                  <a:outerShdw blurRad="38100" dist="38100" dir="2700000" algn="tl">
                    <a:srgbClr val="000000">
                      <a:alpha val="43137"/>
                    </a:srgbClr>
                  </a:outerShdw>
                </a:effectLst>
              </a:rPr>
              <a:t>		Edom, </a:t>
            </a:r>
            <a:r>
              <a:rPr lang="en-US" sz="4000" dirty="0">
                <a:solidFill>
                  <a:srgbClr val="FFFF00"/>
                </a:solidFill>
                <a:effectLst>
                  <a:glow rad="76200">
                    <a:schemeClr val="tx1"/>
                  </a:glow>
                  <a:outerShdw blurRad="38100" dist="38100" dir="2700000" algn="tl">
                    <a:srgbClr val="000000">
                      <a:alpha val="43137"/>
                    </a:srgbClr>
                  </a:outerShdw>
                </a:effectLst>
              </a:rPr>
              <a:t>disregarding a treaty </a:t>
            </a:r>
            <a:r>
              <a:rPr lang="en-US" sz="4000" dirty="0">
                <a:solidFill>
                  <a:schemeClr val="bg1"/>
                </a:solidFill>
                <a:effectLst>
                  <a:glow rad="76200">
                    <a:schemeClr val="tx1"/>
                  </a:glow>
                  <a:outerShdw blurRad="38100" dist="38100" dir="2700000" algn="tl">
                    <a:srgbClr val="000000">
                      <a:alpha val="43137"/>
                    </a:srgbClr>
                  </a:outerShdw>
                </a:effectLst>
              </a:rPr>
              <a:t>of brotherhood,</a:t>
            </a:r>
          </a:p>
          <a:p>
            <a:pPr>
              <a:lnSpc>
                <a:spcPct val="120000"/>
              </a:lnSpc>
            </a:pPr>
            <a:endParaRPr lang="en-US" sz="4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7954927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3" dur="500"/>
                                        <p:tgtEl>
                                          <p:spTgt spid="3">
                                            <p:txEl>
                                              <p:pRg st="2" end="2"/>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1" dur="500"/>
                                        <p:tgtEl>
                                          <p:spTgt spid="10">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par>
                                <p:cTn id="35" presetID="14" presetClass="entr" presetSubtype="1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A83B-FA80-42E6-A9FA-F7DFA97D2EFC}"/>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The Third Batter: </a:t>
            </a:r>
            <a:r>
              <a:rPr lang="en-US" u="sng" dirty="0" err="1">
                <a:solidFill>
                  <a:schemeClr val="bg1"/>
                </a:solidFill>
                <a:effectLst>
                  <a:outerShdw blurRad="38100" dist="38100" dir="2700000" algn="tl">
                    <a:srgbClr val="000000">
                      <a:alpha val="43137"/>
                    </a:srgbClr>
                  </a:outerShdw>
                </a:effectLst>
              </a:rPr>
              <a:t>T</a:t>
            </a:r>
            <a:r>
              <a:rPr lang="en-US" dirty="0" err="1">
                <a:solidFill>
                  <a:schemeClr val="bg1"/>
                </a:solidFill>
                <a:effectLst>
                  <a:outerShdw blurRad="38100" dist="38100" dir="2700000" algn="tl">
                    <a:srgbClr val="000000">
                      <a:alpha val="43137"/>
                    </a:srgbClr>
                  </a:outerShdw>
                </a:effectLst>
              </a:rPr>
              <a:t>y</a:t>
            </a:r>
            <a:r>
              <a:rPr lang="en-US" u="sng" dirty="0" err="1">
                <a:solidFill>
                  <a:schemeClr val="bg1"/>
                </a:solidFill>
                <a:effectLst>
                  <a:outerShdw blurRad="38100" dist="38100" dir="2700000" algn="tl">
                    <a:srgbClr val="000000">
                      <a:alpha val="43137"/>
                    </a:srgbClr>
                  </a:outerShdw>
                </a:effectLst>
              </a:rPr>
              <a:t>re</a:t>
            </a:r>
            <a:endParaRPr lang="en-US" u="sng" dirty="0">
              <a:solidFill>
                <a:schemeClr val="bg1"/>
              </a:solidFill>
              <a:effectLst>
                <a:outerShdw blurRad="38100" dist="38100" dir="2700000" algn="tl">
                  <a:srgbClr val="000000">
                    <a:alpha val="43137"/>
                  </a:srgbClr>
                </a:outerShdw>
              </a:effectLst>
            </a:endParaRPr>
          </a:p>
        </p:txBody>
      </p:sp>
      <p:sp>
        <p:nvSpPr>
          <p:cNvPr id="13" name="Arrow: Pentagon 12">
            <a:extLst>
              <a:ext uri="{FF2B5EF4-FFF2-40B4-BE49-F238E27FC236}">
                <a16:creationId xmlns:a16="http://schemas.microsoft.com/office/drawing/2014/main" id="{79459E7E-2574-42B4-AF24-F99952BF6CA9}"/>
              </a:ext>
            </a:extLst>
          </p:cNvPr>
          <p:cNvSpPr/>
          <p:nvPr/>
        </p:nvSpPr>
        <p:spPr>
          <a:xfrm>
            <a:off x="302530" y="2294000"/>
            <a:ext cx="1595992"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15" name="Arrow: Pentagon 14">
            <a:extLst>
              <a:ext uri="{FF2B5EF4-FFF2-40B4-BE49-F238E27FC236}">
                <a16:creationId xmlns:a16="http://schemas.microsoft.com/office/drawing/2014/main" id="{13EC6777-0120-4E5D-8157-8A779B1AB05F}"/>
              </a:ext>
            </a:extLst>
          </p:cNvPr>
          <p:cNvSpPr/>
          <p:nvPr/>
        </p:nvSpPr>
        <p:spPr>
          <a:xfrm>
            <a:off x="302529" y="1405029"/>
            <a:ext cx="1923836"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17" name="Arrow: Pentagon 16">
            <a:extLst>
              <a:ext uri="{FF2B5EF4-FFF2-40B4-BE49-F238E27FC236}">
                <a16:creationId xmlns:a16="http://schemas.microsoft.com/office/drawing/2014/main" id="{9BCA92DE-57FA-4366-A962-74527EB1D442}"/>
              </a:ext>
            </a:extLst>
          </p:cNvPr>
          <p:cNvSpPr/>
          <p:nvPr/>
        </p:nvSpPr>
        <p:spPr>
          <a:xfrm>
            <a:off x="302528" y="3182205"/>
            <a:ext cx="1481301"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18" name="Arrow: Pentagon 17">
            <a:extLst>
              <a:ext uri="{FF2B5EF4-FFF2-40B4-BE49-F238E27FC236}">
                <a16:creationId xmlns:a16="http://schemas.microsoft.com/office/drawing/2014/main" id="{7C8C3B1C-98E6-4CEC-909F-9F28E45536BC}"/>
              </a:ext>
            </a:extLst>
          </p:cNvPr>
          <p:cNvSpPr/>
          <p:nvPr/>
        </p:nvSpPr>
        <p:spPr>
          <a:xfrm>
            <a:off x="302528" y="4003884"/>
            <a:ext cx="1595993"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19" name="Arrow: Pentagon 18">
            <a:extLst>
              <a:ext uri="{FF2B5EF4-FFF2-40B4-BE49-F238E27FC236}">
                <a16:creationId xmlns:a16="http://schemas.microsoft.com/office/drawing/2014/main" id="{5BA4C05E-3CF8-4196-BE36-D86F0AC78FEA}"/>
              </a:ext>
            </a:extLst>
          </p:cNvPr>
          <p:cNvSpPr/>
          <p:nvPr/>
        </p:nvSpPr>
        <p:spPr>
          <a:xfrm>
            <a:off x="302528" y="4833639"/>
            <a:ext cx="1287734"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pic>
        <p:nvPicPr>
          <p:cNvPr id="14" name="Picture 13" descr="A picture containing building, stone, old&#10;&#10;Description automatically generated">
            <a:extLst>
              <a:ext uri="{FF2B5EF4-FFF2-40B4-BE49-F238E27FC236}">
                <a16:creationId xmlns:a16="http://schemas.microsoft.com/office/drawing/2014/main" id="{D2CF6135-83DC-4F8F-9A91-0E44C90BF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3720" y="-623510"/>
            <a:ext cx="8716494" cy="6229754"/>
          </a:xfrm>
          <a:prstGeom prst="rect">
            <a:avLst/>
          </a:prstGeom>
        </p:spPr>
      </p:pic>
      <p:pic>
        <p:nvPicPr>
          <p:cNvPr id="10" name="Picture 9" descr="A volcano erupting at night&#10;&#10;Description automatically generated with medium confidence">
            <a:extLst>
              <a:ext uri="{FF2B5EF4-FFF2-40B4-BE49-F238E27FC236}">
                <a16:creationId xmlns:a16="http://schemas.microsoft.com/office/drawing/2014/main" id="{F7505007-2DCA-4119-AF65-309C15EB800A}"/>
              </a:ext>
            </a:extLst>
          </p:cNvPr>
          <p:cNvPicPr>
            <a:picLocks noChangeAspect="1"/>
          </p:cNvPicPr>
          <p:nvPr/>
        </p:nvPicPr>
        <p:blipFill rotWithShape="1">
          <a:blip r:embed="rId4">
            <a:extLst>
              <a:ext uri="{28A0092B-C50C-407E-A947-70E740481C1C}">
                <a14:useLocalDpi xmlns:a14="http://schemas.microsoft.com/office/drawing/2010/main" val="0"/>
              </a:ext>
            </a:extLst>
          </a:blip>
          <a:srcRect r="25737" b="1606"/>
          <a:stretch/>
        </p:blipFill>
        <p:spPr>
          <a:xfrm>
            <a:off x="3137795" y="263751"/>
            <a:ext cx="9054204" cy="6575993"/>
          </a:xfrm>
          <a:prstGeom prst="rect">
            <a:avLst/>
          </a:prstGeom>
        </p:spPr>
      </p:pic>
      <p:sp>
        <p:nvSpPr>
          <p:cNvPr id="3" name="Content Placeholder 2">
            <a:extLst>
              <a:ext uri="{FF2B5EF4-FFF2-40B4-BE49-F238E27FC236}">
                <a16:creationId xmlns:a16="http://schemas.microsoft.com/office/drawing/2014/main" id="{EC397518-21C3-46C3-88B8-4E130910028A}"/>
              </a:ext>
            </a:extLst>
          </p:cNvPr>
          <p:cNvSpPr>
            <a:spLocks noGrp="1"/>
          </p:cNvSpPr>
          <p:nvPr>
            <p:ph idx="1"/>
          </p:nvPr>
        </p:nvSpPr>
        <p:spPr>
          <a:xfrm>
            <a:off x="240142" y="1251756"/>
            <a:ext cx="11951857" cy="4745327"/>
          </a:xfrm>
        </p:spPr>
        <p:txBody>
          <a:bodyPr>
            <a:noAutofit/>
          </a:bodyPr>
          <a:lstStyle/>
          <a:p>
            <a:pPr>
              <a:lnSpc>
                <a:spcPct val="120000"/>
              </a:lnSpc>
            </a:pPr>
            <a:r>
              <a:rPr lang="en-US" altLang="en-US" sz="4000" dirty="0">
                <a:solidFill>
                  <a:schemeClr val="tx1"/>
                </a:solidFill>
                <a:effectLst>
                  <a:outerShdw blurRad="38100" dist="38100" dir="2700000" algn="tl">
                    <a:srgbClr val="000000">
                      <a:alpha val="43137"/>
                    </a:srgbClr>
                  </a:outerShdw>
                </a:effectLst>
              </a:rPr>
              <a:t>Mound: </a:t>
            </a:r>
            <a:r>
              <a:rPr lang="en-US" altLang="en-US" sz="4000" dirty="0">
                <a:solidFill>
                  <a:schemeClr val="bg1"/>
                </a:solidFill>
                <a:effectLst>
                  <a:outerShdw blurRad="38100" dist="38100" dir="2700000" algn="tl">
                    <a:srgbClr val="000000">
                      <a:alpha val="43137"/>
                    </a:srgbClr>
                  </a:outerShdw>
                </a:effectLst>
              </a:rPr>
              <a:t>	</a:t>
            </a:r>
            <a:r>
              <a:rPr lang="en-US" altLang="en-US" sz="4000" b="1" dirty="0">
                <a:solidFill>
                  <a:schemeClr val="bg1">
                    <a:alpha val="0"/>
                  </a:schemeClr>
                </a:solidFill>
                <a:effectLst>
                  <a:outerShdw blurRad="38100" dist="38100" dir="2700000" algn="tl">
                    <a:srgbClr val="000000">
                      <a:alpha val="43137"/>
                    </a:srgbClr>
                  </a:outerShdw>
                </a:effectLst>
              </a:rPr>
              <a:t>“This is what the Lord says”</a:t>
            </a:r>
          </a:p>
          <a:p>
            <a:pPr>
              <a:lnSpc>
                <a:spcPct val="120000"/>
              </a:lnSpc>
            </a:pPr>
            <a:r>
              <a:rPr lang="en-US" altLang="en-US" sz="4000" b="1" dirty="0">
                <a:solidFill>
                  <a:schemeClr val="tx1"/>
                </a:solidFill>
                <a:effectLst>
                  <a:outerShdw blurRad="38100" dist="38100" dir="2700000" algn="tl">
                    <a:srgbClr val="000000">
                      <a:alpha val="43137"/>
                    </a:srgbClr>
                  </a:outerShdw>
                </a:effectLst>
              </a:rPr>
              <a:t>Plate:   </a:t>
            </a:r>
            <a:r>
              <a:rPr lang="en-US" altLang="en-US" sz="4000" b="1" dirty="0">
                <a:solidFill>
                  <a:schemeClr val="bg1">
                    <a:alpha val="0"/>
                  </a:schemeClr>
                </a:solidFill>
                <a:effectLst>
                  <a:outerShdw blurRad="38100" dist="38100" dir="2700000" algn="tl">
                    <a:srgbClr val="000000">
                      <a:alpha val="43137"/>
                    </a:srgbClr>
                  </a:outerShdw>
                </a:effectLst>
              </a:rPr>
              <a:t>“For 3 sins of Damascus even for 4”</a:t>
            </a:r>
          </a:p>
          <a:p>
            <a:pPr>
              <a:lnSpc>
                <a:spcPct val="120000"/>
              </a:lnSpc>
            </a:pPr>
            <a:r>
              <a:rPr lang="en-US" altLang="en-US" sz="4000" b="1" dirty="0">
                <a:solidFill>
                  <a:schemeClr val="tx1"/>
                </a:solidFill>
                <a:effectLst>
                  <a:outerShdw blurRad="38100" dist="38100" dir="2700000" algn="tl">
                    <a:srgbClr val="000000">
                      <a:alpha val="43137"/>
                    </a:srgbClr>
                  </a:outerShdw>
                </a:effectLst>
              </a:rPr>
              <a:t>Pitch:    </a:t>
            </a:r>
            <a:r>
              <a:rPr lang="en-US" altLang="en-US" sz="4000" b="1" dirty="0">
                <a:solidFill>
                  <a:schemeClr val="bg1">
                    <a:alpha val="0"/>
                  </a:schemeClr>
                </a:solidFill>
                <a:effectLst>
                  <a:outerShdw blurRad="38100" dist="38100" dir="2700000" algn="tl">
                    <a:srgbClr val="000000">
                      <a:alpha val="43137"/>
                    </a:srgbClr>
                  </a:outerShdw>
                </a:effectLst>
              </a:rPr>
              <a:t>“I will not turn back my wrath”</a:t>
            </a:r>
          </a:p>
          <a:p>
            <a:pPr>
              <a:lnSpc>
                <a:spcPct val="120000"/>
              </a:lnSpc>
            </a:pPr>
            <a:r>
              <a:rPr lang="en-US" altLang="en-US" sz="4000" b="1" dirty="0">
                <a:solidFill>
                  <a:schemeClr val="tx1"/>
                </a:solidFill>
                <a:effectLst>
                  <a:outerShdw blurRad="38100" dist="38100" dir="2700000" algn="tl">
                    <a:srgbClr val="000000">
                      <a:alpha val="43137"/>
                    </a:srgbClr>
                  </a:outerShdw>
                </a:effectLst>
              </a:rPr>
              <a:t>Why?    </a:t>
            </a:r>
            <a:r>
              <a:rPr lang="en-US" altLang="en-US" sz="4000" b="1" dirty="0">
                <a:solidFill>
                  <a:schemeClr val="bg1"/>
                </a:solidFill>
                <a:effectLst>
                  <a:outerShdw blurRad="38100" dist="38100" dir="2700000" algn="tl">
                    <a:srgbClr val="000000">
                      <a:alpha val="43137"/>
                    </a:srgbClr>
                  </a:outerShdw>
                </a:effectLst>
              </a:rPr>
              <a:t> </a:t>
            </a:r>
            <a:r>
              <a:rPr lang="en-US" altLang="en-US" sz="4000" b="1" dirty="0">
                <a:solidFill>
                  <a:schemeClr val="bg1">
                    <a:alpha val="0"/>
                  </a:schemeClr>
                </a:solidFill>
                <a:effectLst>
                  <a:outerShdw blurRad="38100" dist="38100" dir="2700000" algn="tl">
                    <a:srgbClr val="000000">
                      <a:alpha val="43137"/>
                    </a:srgbClr>
                  </a:outerShdw>
                </a:effectLst>
              </a:rPr>
              <a:t>“</a:t>
            </a:r>
            <a:r>
              <a:rPr lang="en-US" sz="4000" dirty="0">
                <a:solidFill>
                  <a:schemeClr val="bg1">
                    <a:alpha val="0"/>
                  </a:schemeClr>
                </a:solidFill>
                <a:effectLst>
                  <a:outerShdw blurRad="38100" dist="38100" dir="2700000" algn="tl">
                    <a:srgbClr val="000000">
                      <a:alpha val="43137"/>
                    </a:srgbClr>
                  </a:outerShdw>
                </a:effectLst>
              </a:rPr>
              <a:t>Because she threshed Gilead with sledges …</a:t>
            </a:r>
          </a:p>
        </p:txBody>
      </p:sp>
      <p:pic>
        <p:nvPicPr>
          <p:cNvPr id="16" name="Picture 15" descr="A close - up of a flower&#10;&#10;Description automatically generated with low confidence">
            <a:extLst>
              <a:ext uri="{FF2B5EF4-FFF2-40B4-BE49-F238E27FC236}">
                <a16:creationId xmlns:a16="http://schemas.microsoft.com/office/drawing/2014/main" id="{8D4B09A9-6822-4FF8-944F-5AC46F6EC6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185167">
            <a:off x="2791534" y="5582350"/>
            <a:ext cx="4653845" cy="2023798"/>
          </a:xfrm>
          <a:prstGeom prst="rect">
            <a:avLst/>
          </a:prstGeom>
        </p:spPr>
      </p:pic>
      <p:sp>
        <p:nvSpPr>
          <p:cNvPr id="12" name="TextBox 11">
            <a:extLst>
              <a:ext uri="{FF2B5EF4-FFF2-40B4-BE49-F238E27FC236}">
                <a16:creationId xmlns:a16="http://schemas.microsoft.com/office/drawing/2014/main" id="{A23F29E2-F304-4688-97A1-FFBA2F805AEB}"/>
              </a:ext>
            </a:extLst>
          </p:cNvPr>
          <p:cNvSpPr txBox="1"/>
          <p:nvPr/>
        </p:nvSpPr>
        <p:spPr>
          <a:xfrm>
            <a:off x="122568" y="4754592"/>
            <a:ext cx="12276944" cy="1323439"/>
          </a:xfrm>
          <a:prstGeom prst="rect">
            <a:avLst/>
          </a:prstGeom>
          <a:noFill/>
        </p:spPr>
        <p:txBody>
          <a:bodyPr wrap="square" rtlCol="0">
            <a:spAutoFit/>
          </a:bodyPr>
          <a:lstStyle/>
          <a:p>
            <a:r>
              <a:rPr lang="en-US" sz="4000" b="1" i="0" u="none" strike="noStrike" baseline="0" dirty="0">
                <a:solidFill>
                  <a:schemeClr val="bg1"/>
                </a:solidFill>
                <a:effectLst>
                  <a:outerShdw blurRad="38100" dist="38100" dir="2700000" algn="tl">
                    <a:srgbClr val="000000">
                      <a:alpha val="43137"/>
                    </a:srgbClr>
                  </a:outerShdw>
                </a:effectLst>
              </a:rPr>
              <a:t> </a:t>
            </a:r>
            <a:r>
              <a:rPr lang="en-US" sz="4000" b="1" i="0" u="none" strike="noStrike" baseline="0" dirty="0">
                <a:effectLst>
                  <a:outerShdw blurRad="38100" dist="38100" dir="2700000" algn="tl">
                    <a:srgbClr val="000000">
                      <a:alpha val="43137"/>
                    </a:srgbClr>
                  </a:outerShdw>
                </a:effectLst>
              </a:rPr>
              <a:t>Call</a:t>
            </a:r>
            <a:r>
              <a:rPr lang="en-US" sz="4000" b="1" i="0" u="none" strike="noStrike" baseline="0" dirty="0"/>
              <a:t>:</a:t>
            </a:r>
            <a:r>
              <a:rPr lang="en-US" sz="4000" b="1" i="0" u="none" strike="noStrike" baseline="0" dirty="0">
                <a:solidFill>
                  <a:schemeClr val="bg1"/>
                </a:solidFill>
              </a:rPr>
              <a:t>    </a:t>
            </a:r>
            <a:r>
              <a:rPr lang="en-US" sz="4000" b="1" i="0" u="none" strike="noStrike" baseline="30000" dirty="0">
                <a:solidFill>
                  <a:schemeClr val="bg1"/>
                </a:solidFill>
                <a:effectLst>
                  <a:glow rad="76200">
                    <a:schemeClr val="tx1"/>
                  </a:glow>
                  <a:outerShdw blurRad="38100" dist="38100" dir="2700000" algn="tl">
                    <a:srgbClr val="000000">
                      <a:alpha val="43137"/>
                    </a:srgbClr>
                  </a:outerShdw>
                </a:effectLst>
              </a:rPr>
              <a:t>10</a:t>
            </a:r>
            <a:r>
              <a:rPr lang="en-US" sz="4000" b="1" i="0" u="none" strike="noStrike" baseline="0" dirty="0">
                <a:solidFill>
                  <a:schemeClr val="bg1"/>
                </a:solidFill>
                <a:effectLst>
                  <a:glow rad="76200">
                    <a:schemeClr val="tx1"/>
                  </a:glow>
                  <a:outerShdw blurRad="38100" dist="38100" dir="2700000" algn="tl">
                    <a:srgbClr val="000000">
                      <a:alpha val="43137"/>
                    </a:srgbClr>
                  </a:outerShdw>
                </a:effectLst>
              </a:rPr>
              <a:t>  I will </a:t>
            </a:r>
            <a:r>
              <a:rPr lang="en-US" sz="4000" b="1" i="0" u="none" strike="noStrike" baseline="0" dirty="0">
                <a:solidFill>
                  <a:srgbClr val="FFFF00"/>
                </a:solidFill>
                <a:effectLst>
                  <a:glow rad="76200">
                    <a:schemeClr val="tx1"/>
                  </a:glow>
                  <a:outerShdw blurRad="38100" dist="38100" dir="2700000" algn="tl">
                    <a:srgbClr val="000000">
                      <a:alpha val="43137"/>
                    </a:srgbClr>
                  </a:outerShdw>
                </a:effectLst>
              </a:rPr>
              <a:t>send fire </a:t>
            </a:r>
            <a:r>
              <a:rPr lang="en-US" sz="4000" b="1" i="0" u="none" strike="noStrike" baseline="0" dirty="0">
                <a:solidFill>
                  <a:schemeClr val="bg1"/>
                </a:solidFill>
                <a:effectLst>
                  <a:glow rad="76200">
                    <a:schemeClr val="tx1"/>
                  </a:glow>
                  <a:outerShdw blurRad="38100" dist="38100" dir="2700000" algn="tl">
                    <a:srgbClr val="000000">
                      <a:alpha val="43137"/>
                    </a:srgbClr>
                  </a:outerShdw>
                </a:effectLst>
              </a:rPr>
              <a:t>upon the walls of </a:t>
            </a:r>
            <a:r>
              <a:rPr lang="en-US" sz="4000" b="1" i="0" u="none" strike="noStrike" baseline="0" dirty="0" err="1">
                <a:solidFill>
                  <a:schemeClr val="bg1"/>
                </a:solidFill>
                <a:effectLst>
                  <a:glow rad="76200">
                    <a:schemeClr val="tx1"/>
                  </a:glow>
                  <a:outerShdw blurRad="38100" dist="38100" dir="2700000" algn="tl">
                    <a:srgbClr val="000000">
                      <a:alpha val="43137"/>
                    </a:srgbClr>
                  </a:outerShdw>
                </a:effectLst>
              </a:rPr>
              <a:t>Tyre</a:t>
            </a:r>
            <a:r>
              <a:rPr lang="en-US" sz="4000" b="1" i="0" u="none" strike="noStrike" baseline="0" dirty="0">
                <a:solidFill>
                  <a:schemeClr val="bg1"/>
                </a:solidFill>
                <a:effectLst>
                  <a:glow rad="76200">
                    <a:schemeClr val="tx1"/>
                  </a:glow>
                  <a:outerShdw blurRad="38100" dist="38100" dir="2700000" algn="tl">
                    <a:srgbClr val="000000">
                      <a:alpha val="43137"/>
                    </a:srgbClr>
                  </a:outerShdw>
                </a:effectLst>
              </a:rPr>
              <a:t> that will 			consume her fortresses." </a:t>
            </a:r>
            <a:r>
              <a:rPr lang="en-US" sz="4000" b="1" dirty="0">
                <a:solidFill>
                  <a:schemeClr val="bg1"/>
                </a:solidFill>
              </a:rPr>
              <a:t>	</a:t>
            </a:r>
          </a:p>
        </p:txBody>
      </p:sp>
    </p:spTree>
    <p:extLst>
      <p:ext uri="{BB962C8B-B14F-4D97-AF65-F5344CB8AC3E}">
        <p14:creationId xmlns:p14="http://schemas.microsoft.com/office/powerpoint/2010/main" val="94284654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1+#ppt_w/2"/>
                                          </p:val>
                                        </p:tav>
                                        <p:tav tm="100000">
                                          <p:val>
                                            <p:strVal val="#ppt_x"/>
                                          </p:val>
                                        </p:tav>
                                      </p:tavLst>
                                    </p:anim>
                                    <p:anim calcmode="lin" valueType="num">
                                      <p:cBhvr additive="base">
                                        <p:cTn id="8" dur="1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A882ED43-73E4-4349-A1E0-F57B518B88C1}"/>
              </a:ext>
            </a:extLst>
          </p:cNvPr>
          <p:cNvSpPr/>
          <p:nvPr/>
        </p:nvSpPr>
        <p:spPr>
          <a:xfrm>
            <a:off x="302530" y="2294000"/>
            <a:ext cx="1481299"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5" name="Arrow: Pentagon 4">
            <a:extLst>
              <a:ext uri="{FF2B5EF4-FFF2-40B4-BE49-F238E27FC236}">
                <a16:creationId xmlns:a16="http://schemas.microsoft.com/office/drawing/2014/main" id="{A5664E3A-0640-46CE-B6C0-BAF016F37B4A}"/>
              </a:ext>
            </a:extLst>
          </p:cNvPr>
          <p:cNvSpPr/>
          <p:nvPr/>
        </p:nvSpPr>
        <p:spPr>
          <a:xfrm>
            <a:off x="302528" y="1405029"/>
            <a:ext cx="1937089"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6" name="Arrow: Pentagon 5">
            <a:extLst>
              <a:ext uri="{FF2B5EF4-FFF2-40B4-BE49-F238E27FC236}">
                <a16:creationId xmlns:a16="http://schemas.microsoft.com/office/drawing/2014/main" id="{60C5F4F4-BB9C-470A-9608-1D9533467422}"/>
              </a:ext>
            </a:extLst>
          </p:cNvPr>
          <p:cNvSpPr/>
          <p:nvPr/>
        </p:nvSpPr>
        <p:spPr>
          <a:xfrm>
            <a:off x="302528" y="3182205"/>
            <a:ext cx="1481301"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2" name="Title 1">
            <a:extLst>
              <a:ext uri="{FF2B5EF4-FFF2-40B4-BE49-F238E27FC236}">
                <a16:creationId xmlns:a16="http://schemas.microsoft.com/office/drawing/2014/main" id="{785AA83B-FA80-42E6-A9FA-F7DFA97D2EFC}"/>
              </a:ext>
            </a:extLst>
          </p:cNvPr>
          <p:cNvSpPr>
            <a:spLocks noGrp="1"/>
          </p:cNvSpPr>
          <p:nvPr>
            <p:ph type="title"/>
          </p:nvPr>
        </p:nvSpPr>
        <p:spPr/>
        <p:txBody>
          <a:bodyPr/>
          <a:lstStyle/>
          <a:p>
            <a:r>
              <a:rPr lang="en-US" dirty="0"/>
              <a:t>The Fourth Batter: </a:t>
            </a:r>
            <a:r>
              <a:rPr lang="en-US" u="sng" dirty="0">
                <a:solidFill>
                  <a:schemeClr val="bg1"/>
                </a:solidFill>
              </a:rPr>
              <a:t>Edom</a:t>
            </a:r>
          </a:p>
        </p:txBody>
      </p:sp>
      <p:sp>
        <p:nvSpPr>
          <p:cNvPr id="3" name="Content Placeholder 2">
            <a:extLst>
              <a:ext uri="{FF2B5EF4-FFF2-40B4-BE49-F238E27FC236}">
                <a16:creationId xmlns:a16="http://schemas.microsoft.com/office/drawing/2014/main" id="{EC397518-21C3-46C3-88B8-4E130910028A}"/>
              </a:ext>
            </a:extLst>
          </p:cNvPr>
          <p:cNvSpPr>
            <a:spLocks noGrp="1"/>
          </p:cNvSpPr>
          <p:nvPr>
            <p:ph idx="1"/>
          </p:nvPr>
        </p:nvSpPr>
        <p:spPr>
          <a:xfrm>
            <a:off x="240142" y="1251756"/>
            <a:ext cx="11951857" cy="4745327"/>
          </a:xfrm>
        </p:spPr>
        <p:txBody>
          <a:bodyPr>
            <a:noAutofit/>
          </a:bodyPr>
          <a:lstStyle/>
          <a:p>
            <a:pPr>
              <a:lnSpc>
                <a:spcPct val="120000"/>
              </a:lnSpc>
            </a:pPr>
            <a:r>
              <a:rPr lang="en-US" altLang="en-US" sz="4000" dirty="0">
                <a:solidFill>
                  <a:schemeClr val="tx1"/>
                </a:solidFill>
                <a:effectLst>
                  <a:outerShdw blurRad="38100" dist="38100" dir="2700000" algn="tl">
                    <a:srgbClr val="000000">
                      <a:alpha val="43137"/>
                    </a:srgbClr>
                  </a:outerShdw>
                </a:effectLst>
              </a:rPr>
              <a:t>Mound: </a:t>
            </a:r>
            <a:r>
              <a:rPr lang="en-US" altLang="en-US" sz="4000" dirty="0">
                <a:solidFill>
                  <a:schemeClr val="bg1"/>
                </a:solidFill>
                <a:effectLst>
                  <a:outerShdw blurRad="38100" dist="38100" dir="2700000" algn="tl">
                    <a:srgbClr val="000000">
                      <a:alpha val="43137"/>
                    </a:srgbClr>
                  </a:outerShdw>
                </a:effectLst>
              </a:rPr>
              <a:t>	 </a:t>
            </a:r>
            <a:r>
              <a:rPr lang="en-US" altLang="en-US" sz="4000" b="1" dirty="0">
                <a:solidFill>
                  <a:schemeClr val="bg1"/>
                </a:solidFill>
                <a:effectLst>
                  <a:outerShdw blurRad="38100" dist="38100" dir="2700000" algn="tl">
                    <a:srgbClr val="000000">
                      <a:alpha val="43137"/>
                    </a:srgbClr>
                  </a:outerShdw>
                </a:effectLst>
              </a:rPr>
              <a:t>“This is what the </a:t>
            </a:r>
            <a:r>
              <a:rPr lang="en-US" altLang="en-US" sz="4000" b="1" dirty="0">
                <a:solidFill>
                  <a:srgbClr val="FFFF00"/>
                </a:solidFill>
                <a:effectLst>
                  <a:outerShdw blurRad="38100" dist="38100" dir="2700000" algn="tl">
                    <a:srgbClr val="000000">
                      <a:alpha val="43137"/>
                    </a:srgbClr>
                  </a:outerShdw>
                </a:effectLst>
              </a:rPr>
              <a:t>Lord</a:t>
            </a:r>
            <a:r>
              <a:rPr lang="en-US" altLang="en-US" sz="4000" b="1" dirty="0">
                <a:solidFill>
                  <a:schemeClr val="bg1"/>
                </a:solidFill>
                <a:effectLst>
                  <a:outerShdw blurRad="38100" dist="38100" dir="2700000" algn="tl">
                    <a:srgbClr val="000000">
                      <a:alpha val="43137"/>
                    </a:srgbClr>
                  </a:outerShdw>
                </a:effectLst>
              </a:rPr>
              <a:t> says”</a:t>
            </a:r>
          </a:p>
          <a:p>
            <a:pPr>
              <a:lnSpc>
                <a:spcPct val="120000"/>
              </a:lnSpc>
            </a:pPr>
            <a:r>
              <a:rPr lang="en-US" altLang="en-US" sz="4000" b="1" dirty="0">
                <a:solidFill>
                  <a:schemeClr val="tx1"/>
                </a:solidFill>
                <a:effectLst>
                  <a:outerShdw blurRad="38100" dist="38100" dir="2700000" algn="tl">
                    <a:srgbClr val="000000">
                      <a:alpha val="43137"/>
                    </a:srgbClr>
                  </a:outerShdw>
                </a:effectLst>
              </a:rPr>
              <a:t>Plate:   </a:t>
            </a:r>
            <a:r>
              <a:rPr lang="en-US" altLang="en-US" sz="4000" b="1" dirty="0">
                <a:solidFill>
                  <a:schemeClr val="bg1"/>
                </a:solidFill>
                <a:effectLst>
                  <a:outerShdw blurRad="38100" dist="38100" dir="2700000" algn="tl">
                    <a:srgbClr val="000000">
                      <a:alpha val="43137"/>
                    </a:srgbClr>
                  </a:outerShdw>
                </a:effectLst>
              </a:rPr>
              <a:t>“For three sins of </a:t>
            </a:r>
            <a:r>
              <a:rPr lang="en-US" altLang="en-US" sz="4000" b="1" dirty="0">
                <a:solidFill>
                  <a:srgbClr val="FFFF00"/>
                </a:solidFill>
                <a:effectLst>
                  <a:outerShdw blurRad="38100" dist="38100" dir="2700000" algn="tl">
                    <a:srgbClr val="000000">
                      <a:alpha val="43137"/>
                    </a:srgbClr>
                  </a:outerShdw>
                </a:effectLst>
              </a:rPr>
              <a:t>Edom</a:t>
            </a:r>
            <a:r>
              <a:rPr lang="en-US" altLang="en-US" sz="4000" b="1" dirty="0">
                <a:solidFill>
                  <a:schemeClr val="bg1"/>
                </a:solidFill>
                <a:effectLst>
                  <a:outerShdw blurRad="38100" dist="38100" dir="2700000" algn="tl">
                    <a:srgbClr val="000000">
                      <a:alpha val="43137"/>
                    </a:srgbClr>
                  </a:outerShdw>
                </a:effectLst>
              </a:rPr>
              <a:t> even for four”</a:t>
            </a:r>
          </a:p>
          <a:p>
            <a:pPr>
              <a:lnSpc>
                <a:spcPct val="120000"/>
              </a:lnSpc>
            </a:pPr>
            <a:r>
              <a:rPr lang="en-US" altLang="en-US" sz="4000" b="1" dirty="0">
                <a:solidFill>
                  <a:schemeClr val="tx1"/>
                </a:solidFill>
                <a:effectLst>
                  <a:outerShdw blurRad="38100" dist="38100" dir="2700000" algn="tl">
                    <a:srgbClr val="000000">
                      <a:alpha val="43137"/>
                    </a:srgbClr>
                  </a:outerShdw>
                </a:effectLst>
              </a:rPr>
              <a:t>Pitch:    </a:t>
            </a:r>
            <a:r>
              <a:rPr lang="en-US" altLang="en-US" sz="4000" b="1" dirty="0">
                <a:solidFill>
                  <a:schemeClr val="bg1"/>
                </a:solidFill>
                <a:effectLst>
                  <a:outerShdw blurRad="38100" dist="38100" dir="2700000" algn="tl">
                    <a:srgbClr val="000000">
                      <a:alpha val="43137"/>
                    </a:srgbClr>
                  </a:outerShdw>
                </a:effectLst>
              </a:rPr>
              <a:t>“I will not turn back my </a:t>
            </a:r>
            <a:r>
              <a:rPr lang="en-US" altLang="en-US" sz="4000" b="1" dirty="0">
                <a:solidFill>
                  <a:srgbClr val="FFFF00"/>
                </a:solidFill>
                <a:effectLst>
                  <a:outerShdw blurRad="38100" dist="38100" dir="2700000" algn="tl">
                    <a:srgbClr val="000000">
                      <a:alpha val="43137"/>
                    </a:srgbClr>
                  </a:outerShdw>
                </a:effectLst>
              </a:rPr>
              <a:t>wrath</a:t>
            </a:r>
            <a:r>
              <a:rPr lang="en-US" altLang="en-US" sz="4000" b="1" dirty="0">
                <a:solidFill>
                  <a:schemeClr val="bg1"/>
                </a:solidFill>
                <a:effectLst>
                  <a:outerShdw blurRad="38100" dist="38100" dir="2700000" algn="tl">
                    <a:srgbClr val="000000">
                      <a:alpha val="43137"/>
                    </a:srgbClr>
                  </a:outerShdw>
                </a:effectLst>
              </a:rPr>
              <a:t>”</a:t>
            </a:r>
          </a:p>
        </p:txBody>
      </p:sp>
      <p:sp>
        <p:nvSpPr>
          <p:cNvPr id="7" name="Arrow: Pentagon 6">
            <a:extLst>
              <a:ext uri="{FF2B5EF4-FFF2-40B4-BE49-F238E27FC236}">
                <a16:creationId xmlns:a16="http://schemas.microsoft.com/office/drawing/2014/main" id="{56E3CA40-B2B5-4952-996C-A5B7C4FF6450}"/>
              </a:ext>
            </a:extLst>
          </p:cNvPr>
          <p:cNvSpPr/>
          <p:nvPr/>
        </p:nvSpPr>
        <p:spPr>
          <a:xfrm>
            <a:off x="302528" y="4003884"/>
            <a:ext cx="1595993"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pic>
        <p:nvPicPr>
          <p:cNvPr id="12" name="Picture 11" descr="A picture containing text, armor&#10;&#10;Description automatically generated">
            <a:extLst>
              <a:ext uri="{FF2B5EF4-FFF2-40B4-BE49-F238E27FC236}">
                <a16:creationId xmlns:a16="http://schemas.microsoft.com/office/drawing/2014/main" id="{60964C5C-14D5-46F7-BA92-F492EF132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3187" y="6771726"/>
            <a:ext cx="8926286" cy="5670411"/>
          </a:xfrm>
          <a:prstGeom prst="rect">
            <a:avLst/>
          </a:prstGeom>
        </p:spPr>
      </p:pic>
      <p:pic>
        <p:nvPicPr>
          <p:cNvPr id="14" name="Picture 13" descr="A close - up of a trophy&#10;&#10;Description automatically generated with medium confidence">
            <a:extLst>
              <a:ext uri="{FF2B5EF4-FFF2-40B4-BE49-F238E27FC236}">
                <a16:creationId xmlns:a16="http://schemas.microsoft.com/office/drawing/2014/main" id="{BB551645-43DE-4B4B-8627-4692FF6A5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3820" y="-246795"/>
            <a:ext cx="9636768" cy="6858000"/>
          </a:xfrm>
          <a:prstGeom prst="rect">
            <a:avLst/>
          </a:prstGeom>
        </p:spPr>
      </p:pic>
      <p:sp>
        <p:nvSpPr>
          <p:cNvPr id="10" name="Content Placeholder 2">
            <a:extLst>
              <a:ext uri="{FF2B5EF4-FFF2-40B4-BE49-F238E27FC236}">
                <a16:creationId xmlns:a16="http://schemas.microsoft.com/office/drawing/2014/main" id="{281CB9DA-04E6-4AE8-A021-E5CBFAEA95A4}"/>
              </a:ext>
            </a:extLst>
          </p:cNvPr>
          <p:cNvSpPr txBox="1">
            <a:spLocks/>
          </p:cNvSpPr>
          <p:nvPr/>
        </p:nvSpPr>
        <p:spPr>
          <a:xfrm>
            <a:off x="240142" y="3911324"/>
            <a:ext cx="11951859" cy="46420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rgbClr val="FCF8DF"/>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1311275" algn="l"/>
                <a:tab pos="1371600" algn="l"/>
              </a:tabLst>
            </a:pPr>
            <a:r>
              <a:rPr lang="en-US" altLang="en-US" sz="4000" dirty="0">
                <a:solidFill>
                  <a:schemeClr val="tx1"/>
                </a:solidFill>
                <a:effectLst>
                  <a:outerShdw blurRad="38100" dist="38100" dir="2700000" algn="tl">
                    <a:srgbClr val="000000">
                      <a:alpha val="43137"/>
                    </a:srgbClr>
                  </a:outerShdw>
                </a:effectLst>
              </a:rPr>
              <a:t>Why?    </a:t>
            </a:r>
            <a:r>
              <a:rPr lang="en-US" altLang="en-US" sz="4000" dirty="0">
                <a:solidFill>
                  <a:schemeClr val="bg1"/>
                </a:solidFill>
              </a:rPr>
              <a:t> </a:t>
            </a:r>
            <a:r>
              <a:rPr lang="en-US" sz="4000" baseline="30000" dirty="0">
                <a:solidFill>
                  <a:schemeClr val="bg1"/>
                </a:solidFill>
                <a:effectLst>
                  <a:glow rad="76200">
                    <a:schemeClr val="tx1"/>
                  </a:glow>
                  <a:outerShdw blurRad="38100" dist="38100" dir="2700000" algn="tl">
                    <a:srgbClr val="000000">
                      <a:alpha val="43137"/>
                    </a:srgbClr>
                  </a:outerShdw>
                </a:effectLst>
              </a:rPr>
              <a:t>11 “</a:t>
            </a:r>
            <a:r>
              <a:rPr lang="en-US" dirty="0">
                <a:solidFill>
                  <a:schemeClr val="bg1"/>
                </a:solidFill>
                <a:effectLst>
                  <a:glow rad="76200">
                    <a:schemeClr val="tx1"/>
                  </a:glow>
                  <a:outerShdw blurRad="38100" dist="38100" dir="2700000" algn="tl">
                    <a:srgbClr val="000000">
                      <a:alpha val="43137"/>
                    </a:srgbClr>
                  </a:outerShdw>
                </a:effectLst>
              </a:rPr>
              <a:t>Because he pursued </a:t>
            </a:r>
            <a:br>
              <a:rPr lang="en-US" dirty="0">
                <a:solidFill>
                  <a:schemeClr val="bg1"/>
                </a:solidFill>
                <a:effectLst>
                  <a:glow rad="76200">
                    <a:schemeClr val="tx1"/>
                  </a:glow>
                  <a:outerShdw blurRad="38100" dist="38100" dir="2700000" algn="tl">
                    <a:srgbClr val="000000">
                      <a:alpha val="43137"/>
                    </a:srgbClr>
                  </a:outerShdw>
                </a:effectLst>
              </a:rPr>
            </a:br>
            <a:r>
              <a:rPr lang="en-US" dirty="0">
                <a:solidFill>
                  <a:schemeClr val="bg1"/>
                </a:solidFill>
                <a:effectLst>
                  <a:glow rad="76200">
                    <a:schemeClr val="tx1"/>
                  </a:glow>
                  <a:outerShdw blurRad="38100" dist="38100" dir="2700000" algn="tl">
                    <a:srgbClr val="000000">
                      <a:alpha val="43137"/>
                    </a:srgbClr>
                  </a:outerShdw>
                </a:effectLst>
              </a:rPr>
              <a:t>		his brother with a sword, </a:t>
            </a:r>
            <a:r>
              <a:rPr lang="en-US" dirty="0">
                <a:solidFill>
                  <a:srgbClr val="FFFF00"/>
                </a:solidFill>
                <a:effectLst>
                  <a:glow rad="76200">
                    <a:schemeClr val="tx1"/>
                  </a:glow>
                  <a:outerShdw blurRad="38100" dist="38100" dir="2700000" algn="tl">
                    <a:srgbClr val="000000">
                      <a:alpha val="43137"/>
                    </a:srgbClr>
                  </a:outerShdw>
                </a:effectLst>
              </a:rPr>
              <a:t>stifling all 			compassion</a:t>
            </a:r>
            <a:r>
              <a:rPr lang="en-US" dirty="0">
                <a:solidFill>
                  <a:schemeClr val="bg1"/>
                </a:solidFill>
                <a:effectLst>
                  <a:glow rad="76200">
                    <a:schemeClr val="tx1"/>
                  </a:glow>
                  <a:outerShdw blurRad="38100" dist="38100" dir="2700000" algn="tl">
                    <a:srgbClr val="000000">
                      <a:alpha val="43137"/>
                    </a:srgbClr>
                  </a:outerShdw>
                </a:effectLst>
              </a:rPr>
              <a:t>, because his anger raged 			continually and his fury flamed unchecked”</a:t>
            </a:r>
          </a:p>
          <a:p>
            <a:pPr>
              <a:lnSpc>
                <a:spcPct val="120000"/>
              </a:lnSpc>
            </a:pPr>
            <a:endParaRPr lang="en-US" sz="4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3320291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3" dur="500"/>
                                        <p:tgtEl>
                                          <p:spTgt spid="3">
                                            <p:txEl>
                                              <p:pRg st="2" end="2"/>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par>
                          <p:cTn id="35" fill="hold">
                            <p:stCondLst>
                              <p:cond delay="500"/>
                            </p:stCondLst>
                            <p:childTnLst>
                              <p:par>
                                <p:cTn id="36" presetID="14" presetClass="entr" presetSubtype="1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building, outdoor, castle&#10;&#10;Description automatically generated">
            <a:extLst>
              <a:ext uri="{FF2B5EF4-FFF2-40B4-BE49-F238E27FC236}">
                <a16:creationId xmlns:a16="http://schemas.microsoft.com/office/drawing/2014/main" id="{79CF7596-7182-4891-ABCC-2245B1349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611" y="-387237"/>
            <a:ext cx="9163790" cy="6065910"/>
          </a:xfrm>
          <a:prstGeom prst="rect">
            <a:avLst/>
          </a:prstGeom>
        </p:spPr>
      </p:pic>
      <p:sp>
        <p:nvSpPr>
          <p:cNvPr id="2" name="Title 1">
            <a:extLst>
              <a:ext uri="{FF2B5EF4-FFF2-40B4-BE49-F238E27FC236}">
                <a16:creationId xmlns:a16="http://schemas.microsoft.com/office/drawing/2014/main" id="{785AA83B-FA80-42E6-A9FA-F7DFA97D2EFC}"/>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The Fourth Batter: </a:t>
            </a:r>
            <a:r>
              <a:rPr lang="en-US" u="sng" dirty="0">
                <a:solidFill>
                  <a:schemeClr val="bg1"/>
                </a:solidFill>
                <a:effectLst>
                  <a:outerShdw blurRad="38100" dist="38100" dir="2700000" algn="tl">
                    <a:srgbClr val="000000">
                      <a:alpha val="43137"/>
                    </a:srgbClr>
                  </a:outerShdw>
                </a:effectLst>
              </a:rPr>
              <a:t>Edom</a:t>
            </a:r>
          </a:p>
        </p:txBody>
      </p:sp>
      <p:pic>
        <p:nvPicPr>
          <p:cNvPr id="10" name="Picture 9" descr="A volcano erupting at night&#10;&#10;Description automatically generated with medium confidence">
            <a:extLst>
              <a:ext uri="{FF2B5EF4-FFF2-40B4-BE49-F238E27FC236}">
                <a16:creationId xmlns:a16="http://schemas.microsoft.com/office/drawing/2014/main" id="{F7505007-2DCA-4119-AF65-309C15EB800A}"/>
              </a:ext>
            </a:extLst>
          </p:cNvPr>
          <p:cNvPicPr>
            <a:picLocks noChangeAspect="1"/>
          </p:cNvPicPr>
          <p:nvPr/>
        </p:nvPicPr>
        <p:blipFill rotWithShape="1">
          <a:blip r:embed="rId4">
            <a:extLst>
              <a:ext uri="{28A0092B-C50C-407E-A947-70E740481C1C}">
                <a14:useLocalDpi xmlns:a14="http://schemas.microsoft.com/office/drawing/2010/main" val="0"/>
              </a:ext>
            </a:extLst>
          </a:blip>
          <a:srcRect r="25737" b="1606"/>
          <a:stretch/>
        </p:blipFill>
        <p:spPr>
          <a:xfrm>
            <a:off x="3137795" y="263751"/>
            <a:ext cx="9054204" cy="6575993"/>
          </a:xfrm>
          <a:prstGeom prst="rect">
            <a:avLst/>
          </a:prstGeom>
        </p:spPr>
      </p:pic>
      <p:sp>
        <p:nvSpPr>
          <p:cNvPr id="9" name="Arrow: Pentagon 8">
            <a:extLst>
              <a:ext uri="{FF2B5EF4-FFF2-40B4-BE49-F238E27FC236}">
                <a16:creationId xmlns:a16="http://schemas.microsoft.com/office/drawing/2014/main" id="{2B170281-E9B2-447A-980C-F35CCEA6156D}"/>
              </a:ext>
            </a:extLst>
          </p:cNvPr>
          <p:cNvSpPr/>
          <p:nvPr/>
        </p:nvSpPr>
        <p:spPr>
          <a:xfrm>
            <a:off x="302527" y="4833639"/>
            <a:ext cx="1380499"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4" name="Arrow: Pentagon 3">
            <a:extLst>
              <a:ext uri="{FF2B5EF4-FFF2-40B4-BE49-F238E27FC236}">
                <a16:creationId xmlns:a16="http://schemas.microsoft.com/office/drawing/2014/main" id="{A882ED43-73E4-4349-A1E0-F57B518B88C1}"/>
              </a:ext>
            </a:extLst>
          </p:cNvPr>
          <p:cNvSpPr/>
          <p:nvPr/>
        </p:nvSpPr>
        <p:spPr>
          <a:xfrm>
            <a:off x="302530" y="2294000"/>
            <a:ext cx="1481300"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5" name="Arrow: Pentagon 4">
            <a:extLst>
              <a:ext uri="{FF2B5EF4-FFF2-40B4-BE49-F238E27FC236}">
                <a16:creationId xmlns:a16="http://schemas.microsoft.com/office/drawing/2014/main" id="{A5664E3A-0640-46CE-B6C0-BAF016F37B4A}"/>
              </a:ext>
            </a:extLst>
          </p:cNvPr>
          <p:cNvSpPr/>
          <p:nvPr/>
        </p:nvSpPr>
        <p:spPr>
          <a:xfrm>
            <a:off x="302528" y="1405029"/>
            <a:ext cx="1968631"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6" name="Arrow: Pentagon 5">
            <a:extLst>
              <a:ext uri="{FF2B5EF4-FFF2-40B4-BE49-F238E27FC236}">
                <a16:creationId xmlns:a16="http://schemas.microsoft.com/office/drawing/2014/main" id="{60C5F4F4-BB9C-470A-9608-1D9533467422}"/>
              </a:ext>
            </a:extLst>
          </p:cNvPr>
          <p:cNvSpPr/>
          <p:nvPr/>
        </p:nvSpPr>
        <p:spPr>
          <a:xfrm>
            <a:off x="302528" y="3182205"/>
            <a:ext cx="1481301"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7" name="Arrow: Pentagon 6">
            <a:extLst>
              <a:ext uri="{FF2B5EF4-FFF2-40B4-BE49-F238E27FC236}">
                <a16:creationId xmlns:a16="http://schemas.microsoft.com/office/drawing/2014/main" id="{56E3CA40-B2B5-4952-996C-A5B7C4FF6450}"/>
              </a:ext>
            </a:extLst>
          </p:cNvPr>
          <p:cNvSpPr/>
          <p:nvPr/>
        </p:nvSpPr>
        <p:spPr>
          <a:xfrm>
            <a:off x="302528" y="4003884"/>
            <a:ext cx="1595993"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3" name="Content Placeholder 2">
            <a:extLst>
              <a:ext uri="{FF2B5EF4-FFF2-40B4-BE49-F238E27FC236}">
                <a16:creationId xmlns:a16="http://schemas.microsoft.com/office/drawing/2014/main" id="{EC397518-21C3-46C3-88B8-4E130910028A}"/>
              </a:ext>
            </a:extLst>
          </p:cNvPr>
          <p:cNvSpPr>
            <a:spLocks noGrp="1"/>
          </p:cNvSpPr>
          <p:nvPr>
            <p:ph idx="1"/>
          </p:nvPr>
        </p:nvSpPr>
        <p:spPr>
          <a:xfrm>
            <a:off x="240142" y="1251756"/>
            <a:ext cx="11951857" cy="4745327"/>
          </a:xfrm>
        </p:spPr>
        <p:txBody>
          <a:bodyPr>
            <a:noAutofit/>
          </a:bodyPr>
          <a:lstStyle/>
          <a:p>
            <a:pPr>
              <a:lnSpc>
                <a:spcPct val="120000"/>
              </a:lnSpc>
            </a:pPr>
            <a:r>
              <a:rPr lang="en-US" altLang="en-US" sz="4000" dirty="0">
                <a:solidFill>
                  <a:schemeClr val="tx1"/>
                </a:solidFill>
                <a:effectLst>
                  <a:outerShdw blurRad="38100" dist="38100" dir="2700000" algn="tl">
                    <a:srgbClr val="000000">
                      <a:alpha val="43137"/>
                    </a:srgbClr>
                  </a:outerShdw>
                </a:effectLst>
              </a:rPr>
              <a:t>Mound:</a:t>
            </a:r>
            <a:r>
              <a:rPr lang="en-US" altLang="en-US" sz="4000" dirty="0">
                <a:solidFill>
                  <a:schemeClr val="bg1"/>
                </a:solidFill>
                <a:effectLst>
                  <a:outerShdw blurRad="38100" dist="38100" dir="2700000" algn="tl">
                    <a:srgbClr val="000000">
                      <a:alpha val="43137"/>
                    </a:srgbClr>
                  </a:outerShdw>
                </a:effectLst>
              </a:rPr>
              <a:t>	</a:t>
            </a:r>
            <a:r>
              <a:rPr lang="en-US" altLang="en-US" sz="4000" b="1" dirty="0">
                <a:solidFill>
                  <a:schemeClr val="bg1">
                    <a:alpha val="0"/>
                  </a:schemeClr>
                </a:solidFill>
                <a:effectLst>
                  <a:outerShdw blurRad="38100" dist="38100" dir="2700000" algn="tl">
                    <a:srgbClr val="000000">
                      <a:alpha val="43137"/>
                    </a:srgbClr>
                  </a:outerShdw>
                </a:effectLst>
              </a:rPr>
              <a:t>“This is what the Lord says”</a:t>
            </a:r>
          </a:p>
          <a:p>
            <a:pPr>
              <a:lnSpc>
                <a:spcPct val="120000"/>
              </a:lnSpc>
            </a:pPr>
            <a:r>
              <a:rPr lang="en-US" altLang="en-US" sz="4000" b="1" dirty="0">
                <a:solidFill>
                  <a:schemeClr val="tx1"/>
                </a:solidFill>
                <a:effectLst>
                  <a:outerShdw blurRad="38100" dist="38100" dir="2700000" algn="tl">
                    <a:srgbClr val="000000">
                      <a:alpha val="43137"/>
                    </a:srgbClr>
                  </a:outerShdw>
                </a:effectLst>
              </a:rPr>
              <a:t>Plate:   </a:t>
            </a:r>
            <a:r>
              <a:rPr lang="en-US" altLang="en-US" sz="4000" b="1" dirty="0">
                <a:solidFill>
                  <a:schemeClr val="bg1">
                    <a:alpha val="0"/>
                  </a:schemeClr>
                </a:solidFill>
                <a:effectLst>
                  <a:outerShdw blurRad="38100" dist="38100" dir="2700000" algn="tl">
                    <a:srgbClr val="000000">
                      <a:alpha val="43137"/>
                    </a:srgbClr>
                  </a:outerShdw>
                </a:effectLst>
              </a:rPr>
              <a:t>“For 3 sins of Damascus even for 4”</a:t>
            </a:r>
          </a:p>
          <a:p>
            <a:pPr>
              <a:lnSpc>
                <a:spcPct val="120000"/>
              </a:lnSpc>
            </a:pPr>
            <a:r>
              <a:rPr lang="en-US" altLang="en-US" sz="4000" b="1" dirty="0">
                <a:solidFill>
                  <a:schemeClr val="tx1"/>
                </a:solidFill>
                <a:effectLst>
                  <a:outerShdw blurRad="38100" dist="38100" dir="2700000" algn="tl">
                    <a:srgbClr val="000000">
                      <a:alpha val="43137"/>
                    </a:srgbClr>
                  </a:outerShdw>
                </a:effectLst>
              </a:rPr>
              <a:t>Pitch:    </a:t>
            </a:r>
            <a:r>
              <a:rPr lang="en-US" altLang="en-US" sz="4000" b="1" dirty="0">
                <a:solidFill>
                  <a:schemeClr val="bg1">
                    <a:alpha val="0"/>
                  </a:schemeClr>
                </a:solidFill>
                <a:effectLst>
                  <a:outerShdw blurRad="38100" dist="38100" dir="2700000" algn="tl">
                    <a:srgbClr val="000000">
                      <a:alpha val="43137"/>
                    </a:srgbClr>
                  </a:outerShdw>
                </a:effectLst>
              </a:rPr>
              <a:t>“I will not turn back my wrath”</a:t>
            </a:r>
          </a:p>
          <a:p>
            <a:pPr>
              <a:lnSpc>
                <a:spcPct val="120000"/>
              </a:lnSpc>
            </a:pPr>
            <a:r>
              <a:rPr lang="en-US" altLang="en-US" sz="4000" b="1" dirty="0">
                <a:solidFill>
                  <a:schemeClr val="tx1"/>
                </a:solidFill>
                <a:effectLst>
                  <a:outerShdw blurRad="38100" dist="38100" dir="2700000" algn="tl">
                    <a:srgbClr val="000000">
                      <a:alpha val="43137"/>
                    </a:srgbClr>
                  </a:outerShdw>
                </a:effectLst>
              </a:rPr>
              <a:t>Why?    </a:t>
            </a:r>
            <a:r>
              <a:rPr lang="en-US" altLang="en-US" sz="4000" b="1" dirty="0">
                <a:solidFill>
                  <a:schemeClr val="bg1"/>
                </a:solidFill>
                <a:effectLst>
                  <a:outerShdw blurRad="38100" dist="38100" dir="2700000" algn="tl">
                    <a:srgbClr val="000000">
                      <a:alpha val="43137"/>
                    </a:srgbClr>
                  </a:outerShdw>
                </a:effectLst>
              </a:rPr>
              <a:t> </a:t>
            </a:r>
            <a:r>
              <a:rPr lang="en-US" altLang="en-US" sz="4000" b="1" dirty="0">
                <a:solidFill>
                  <a:schemeClr val="bg1">
                    <a:alpha val="0"/>
                  </a:schemeClr>
                </a:solidFill>
                <a:effectLst>
                  <a:outerShdw blurRad="38100" dist="38100" dir="2700000" algn="tl">
                    <a:srgbClr val="000000">
                      <a:alpha val="43137"/>
                    </a:srgbClr>
                  </a:outerShdw>
                </a:effectLst>
              </a:rPr>
              <a:t>“</a:t>
            </a:r>
            <a:r>
              <a:rPr lang="en-US" sz="4000" dirty="0">
                <a:solidFill>
                  <a:schemeClr val="bg1">
                    <a:alpha val="0"/>
                  </a:schemeClr>
                </a:solidFill>
                <a:effectLst>
                  <a:outerShdw blurRad="38100" dist="38100" dir="2700000" algn="tl">
                    <a:srgbClr val="000000">
                      <a:alpha val="43137"/>
                    </a:srgbClr>
                  </a:outerShdw>
                </a:effectLst>
              </a:rPr>
              <a:t>Because she threshed Gilead with sledges …</a:t>
            </a:r>
          </a:p>
        </p:txBody>
      </p:sp>
      <p:pic>
        <p:nvPicPr>
          <p:cNvPr id="12" name="Picture 11" descr="A close - up of a flower&#10;&#10;Description automatically generated with low confidence">
            <a:extLst>
              <a:ext uri="{FF2B5EF4-FFF2-40B4-BE49-F238E27FC236}">
                <a16:creationId xmlns:a16="http://schemas.microsoft.com/office/drawing/2014/main" id="{1CCB53EF-9736-4D21-B7ED-7AED3CD6C0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185167">
            <a:off x="2791534" y="5582350"/>
            <a:ext cx="4653845" cy="2023798"/>
          </a:xfrm>
          <a:prstGeom prst="rect">
            <a:avLst/>
          </a:prstGeom>
        </p:spPr>
      </p:pic>
      <p:sp>
        <p:nvSpPr>
          <p:cNvPr id="13" name="TextBox 12">
            <a:extLst>
              <a:ext uri="{FF2B5EF4-FFF2-40B4-BE49-F238E27FC236}">
                <a16:creationId xmlns:a16="http://schemas.microsoft.com/office/drawing/2014/main" id="{93B0DBFF-FC02-4D35-94C1-45780D25A001}"/>
              </a:ext>
            </a:extLst>
          </p:cNvPr>
          <p:cNvSpPr txBox="1"/>
          <p:nvPr/>
        </p:nvSpPr>
        <p:spPr>
          <a:xfrm>
            <a:off x="122568" y="4754592"/>
            <a:ext cx="12276944" cy="1323439"/>
          </a:xfrm>
          <a:prstGeom prst="rect">
            <a:avLst/>
          </a:prstGeom>
          <a:noFill/>
        </p:spPr>
        <p:txBody>
          <a:bodyPr wrap="square" rtlCol="0">
            <a:spAutoFit/>
          </a:bodyPr>
          <a:lstStyle/>
          <a:p>
            <a:r>
              <a:rPr lang="en-US" sz="4000" b="1" i="0" u="none" strike="noStrike" baseline="0" dirty="0">
                <a:solidFill>
                  <a:schemeClr val="bg1"/>
                </a:solidFill>
                <a:effectLst>
                  <a:outerShdw blurRad="38100" dist="38100" dir="2700000" algn="tl">
                    <a:srgbClr val="000000">
                      <a:alpha val="43137"/>
                    </a:srgbClr>
                  </a:outerShdw>
                </a:effectLst>
              </a:rPr>
              <a:t> </a:t>
            </a:r>
            <a:r>
              <a:rPr lang="en-US" sz="4000" b="1" i="0" u="none" strike="noStrike" baseline="0" dirty="0">
                <a:effectLst>
                  <a:outerShdw blurRad="38100" dist="38100" dir="2700000" algn="tl">
                    <a:srgbClr val="000000">
                      <a:alpha val="43137"/>
                    </a:srgbClr>
                  </a:outerShdw>
                </a:effectLst>
              </a:rPr>
              <a:t>Call:    </a:t>
            </a:r>
            <a:r>
              <a:rPr lang="en-US" sz="1800" b="0" i="0" u="none" strike="noStrike" baseline="0" dirty="0">
                <a:latin typeface="Arial" panose="020B0604020202020204" pitchFamily="34" charset="0"/>
              </a:rPr>
              <a:t> </a:t>
            </a:r>
            <a:r>
              <a:rPr lang="en-US" sz="4000" b="1" i="0" u="none" strike="noStrike" baseline="30000" dirty="0">
                <a:solidFill>
                  <a:schemeClr val="bg1"/>
                </a:solidFill>
                <a:effectLst>
                  <a:glow rad="76200">
                    <a:schemeClr val="tx1"/>
                  </a:glow>
                  <a:outerShdw blurRad="38100" dist="38100" dir="2700000" algn="tl">
                    <a:srgbClr val="000000">
                      <a:alpha val="43137"/>
                    </a:srgbClr>
                  </a:outerShdw>
                </a:effectLst>
              </a:rPr>
              <a:t>12</a:t>
            </a:r>
            <a:r>
              <a:rPr lang="en-US" sz="4000" b="1" i="0" u="none" strike="noStrike" baseline="0" dirty="0">
                <a:solidFill>
                  <a:schemeClr val="bg1"/>
                </a:solidFill>
                <a:effectLst>
                  <a:glow rad="76200">
                    <a:schemeClr val="tx1"/>
                  </a:glow>
                  <a:outerShdw blurRad="38100" dist="38100" dir="2700000" algn="tl">
                    <a:srgbClr val="000000">
                      <a:alpha val="43137"/>
                    </a:srgbClr>
                  </a:outerShdw>
                </a:effectLst>
              </a:rPr>
              <a:t> I will </a:t>
            </a:r>
            <a:r>
              <a:rPr lang="en-US" sz="4000" b="1" i="0" u="none" strike="noStrike" baseline="0" dirty="0">
                <a:solidFill>
                  <a:srgbClr val="FFFF00"/>
                </a:solidFill>
                <a:effectLst>
                  <a:glow rad="76200">
                    <a:schemeClr val="tx1"/>
                  </a:glow>
                  <a:outerShdw blurRad="38100" dist="38100" dir="2700000" algn="tl">
                    <a:srgbClr val="000000">
                      <a:alpha val="43137"/>
                    </a:srgbClr>
                  </a:outerShdw>
                </a:effectLst>
              </a:rPr>
              <a:t>send fi</a:t>
            </a:r>
            <a:r>
              <a:rPr lang="en-US" sz="4000" b="1" i="0" u="none" strike="noStrike" baseline="0" dirty="0">
                <a:solidFill>
                  <a:schemeClr val="bg1"/>
                </a:solidFill>
                <a:effectLst>
                  <a:glow rad="76200">
                    <a:schemeClr val="tx1"/>
                  </a:glow>
                  <a:outerShdw blurRad="38100" dist="38100" dir="2700000" algn="tl">
                    <a:srgbClr val="000000">
                      <a:alpha val="43137"/>
                    </a:srgbClr>
                  </a:outerShdw>
                </a:effectLst>
              </a:rPr>
              <a:t>re upon </a:t>
            </a:r>
            <a:r>
              <a:rPr lang="en-US" sz="4000" b="1" i="0" u="none" strike="noStrike" baseline="0" dirty="0" err="1">
                <a:solidFill>
                  <a:schemeClr val="bg1"/>
                </a:solidFill>
                <a:effectLst>
                  <a:glow rad="76200">
                    <a:schemeClr val="tx1"/>
                  </a:glow>
                  <a:outerShdw blurRad="38100" dist="38100" dir="2700000" algn="tl">
                    <a:srgbClr val="000000">
                      <a:alpha val="43137"/>
                    </a:srgbClr>
                  </a:outerShdw>
                </a:effectLst>
              </a:rPr>
              <a:t>Teman</a:t>
            </a:r>
            <a:r>
              <a:rPr lang="en-US" sz="4000" b="1" i="0" u="none" strike="noStrike" baseline="0" dirty="0">
                <a:solidFill>
                  <a:schemeClr val="bg1"/>
                </a:solidFill>
                <a:effectLst>
                  <a:glow rad="76200">
                    <a:schemeClr val="tx1"/>
                  </a:glow>
                  <a:outerShdw blurRad="38100" dist="38100" dir="2700000" algn="tl">
                    <a:srgbClr val="000000">
                      <a:alpha val="43137"/>
                    </a:srgbClr>
                  </a:outerShdw>
                </a:effectLst>
              </a:rPr>
              <a:t> that will consume 			the fortresses of </a:t>
            </a:r>
            <a:r>
              <a:rPr lang="en-US" sz="4000" b="1" i="0" u="none" strike="noStrike" baseline="0" dirty="0" err="1">
                <a:solidFill>
                  <a:schemeClr val="bg1"/>
                </a:solidFill>
                <a:effectLst>
                  <a:glow rad="76200">
                    <a:schemeClr val="tx1"/>
                  </a:glow>
                  <a:outerShdw blurRad="38100" dist="38100" dir="2700000" algn="tl">
                    <a:srgbClr val="000000">
                      <a:alpha val="43137"/>
                    </a:srgbClr>
                  </a:outerShdw>
                </a:effectLst>
              </a:rPr>
              <a:t>Bozrah</a:t>
            </a:r>
            <a:r>
              <a:rPr lang="en-US" sz="4000" b="1" i="0" u="none" strike="noStrike" baseline="0" dirty="0">
                <a:solidFill>
                  <a:schemeClr val="bg1"/>
                </a:solidFill>
                <a:effectLst>
                  <a:glow rad="76200">
                    <a:schemeClr val="tx1"/>
                  </a:glow>
                  <a:outerShdw blurRad="38100" dist="38100" dir="2700000" algn="tl">
                    <a:srgbClr val="000000">
                      <a:alpha val="43137"/>
                    </a:srgbClr>
                  </a:outerShdw>
                </a:effectLst>
              </a:rPr>
              <a:t>."</a:t>
            </a:r>
            <a:endParaRPr lang="en-US" sz="4000" b="1" dirty="0">
              <a:solidFill>
                <a:schemeClr val="bg1"/>
              </a:solidFill>
              <a:effectLst>
                <a:glow rad="76200">
                  <a:schemeClr val="tx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01073249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1+#ppt_w/2"/>
                                          </p:val>
                                        </p:tav>
                                        <p:tav tm="100000">
                                          <p:val>
                                            <p:strVal val="#ppt_x"/>
                                          </p:val>
                                        </p:tav>
                                      </p:tavLst>
                                    </p:anim>
                                    <p:anim calcmode="lin" valueType="num">
                                      <p:cBhvr additive="base">
                                        <p:cTn id="8" dur="1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A882ED43-73E4-4349-A1E0-F57B518B88C1}"/>
              </a:ext>
            </a:extLst>
          </p:cNvPr>
          <p:cNvSpPr/>
          <p:nvPr/>
        </p:nvSpPr>
        <p:spPr>
          <a:xfrm>
            <a:off x="302530" y="2294000"/>
            <a:ext cx="1595992"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5" name="Arrow: Pentagon 4">
            <a:extLst>
              <a:ext uri="{FF2B5EF4-FFF2-40B4-BE49-F238E27FC236}">
                <a16:creationId xmlns:a16="http://schemas.microsoft.com/office/drawing/2014/main" id="{A5664E3A-0640-46CE-B6C0-BAF016F37B4A}"/>
              </a:ext>
            </a:extLst>
          </p:cNvPr>
          <p:cNvSpPr/>
          <p:nvPr/>
        </p:nvSpPr>
        <p:spPr>
          <a:xfrm>
            <a:off x="302529" y="1405029"/>
            <a:ext cx="1935704"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6" name="Arrow: Pentagon 5">
            <a:extLst>
              <a:ext uri="{FF2B5EF4-FFF2-40B4-BE49-F238E27FC236}">
                <a16:creationId xmlns:a16="http://schemas.microsoft.com/office/drawing/2014/main" id="{60C5F4F4-BB9C-470A-9608-1D9533467422}"/>
              </a:ext>
            </a:extLst>
          </p:cNvPr>
          <p:cNvSpPr/>
          <p:nvPr/>
        </p:nvSpPr>
        <p:spPr>
          <a:xfrm>
            <a:off x="302528" y="3182205"/>
            <a:ext cx="1481301"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7" name="Arrow: Pentagon 6">
            <a:extLst>
              <a:ext uri="{FF2B5EF4-FFF2-40B4-BE49-F238E27FC236}">
                <a16:creationId xmlns:a16="http://schemas.microsoft.com/office/drawing/2014/main" id="{56E3CA40-B2B5-4952-996C-A5B7C4FF6450}"/>
              </a:ext>
            </a:extLst>
          </p:cNvPr>
          <p:cNvSpPr/>
          <p:nvPr/>
        </p:nvSpPr>
        <p:spPr>
          <a:xfrm>
            <a:off x="302528" y="4003884"/>
            <a:ext cx="1595993"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2" name="Title 1">
            <a:extLst>
              <a:ext uri="{FF2B5EF4-FFF2-40B4-BE49-F238E27FC236}">
                <a16:creationId xmlns:a16="http://schemas.microsoft.com/office/drawing/2014/main" id="{785AA83B-FA80-42E6-A9FA-F7DFA97D2EFC}"/>
              </a:ext>
            </a:extLst>
          </p:cNvPr>
          <p:cNvSpPr>
            <a:spLocks noGrp="1"/>
          </p:cNvSpPr>
          <p:nvPr>
            <p:ph type="title"/>
          </p:nvPr>
        </p:nvSpPr>
        <p:spPr/>
        <p:txBody>
          <a:bodyPr/>
          <a:lstStyle/>
          <a:p>
            <a:r>
              <a:rPr lang="en-US" dirty="0"/>
              <a:t>The Fifth Batter: </a:t>
            </a:r>
            <a:r>
              <a:rPr lang="en-US" u="sng" dirty="0">
                <a:solidFill>
                  <a:schemeClr val="bg1"/>
                </a:solidFill>
              </a:rPr>
              <a:t>Ammon</a:t>
            </a:r>
          </a:p>
        </p:txBody>
      </p:sp>
      <p:sp>
        <p:nvSpPr>
          <p:cNvPr id="3" name="Content Placeholder 2">
            <a:extLst>
              <a:ext uri="{FF2B5EF4-FFF2-40B4-BE49-F238E27FC236}">
                <a16:creationId xmlns:a16="http://schemas.microsoft.com/office/drawing/2014/main" id="{EC397518-21C3-46C3-88B8-4E130910028A}"/>
              </a:ext>
            </a:extLst>
          </p:cNvPr>
          <p:cNvSpPr>
            <a:spLocks noGrp="1"/>
          </p:cNvSpPr>
          <p:nvPr>
            <p:ph idx="1"/>
          </p:nvPr>
        </p:nvSpPr>
        <p:spPr>
          <a:xfrm>
            <a:off x="240142" y="1251756"/>
            <a:ext cx="11951857" cy="4745327"/>
          </a:xfrm>
        </p:spPr>
        <p:txBody>
          <a:bodyPr>
            <a:noAutofit/>
          </a:bodyPr>
          <a:lstStyle/>
          <a:p>
            <a:pPr>
              <a:lnSpc>
                <a:spcPct val="120000"/>
              </a:lnSpc>
            </a:pPr>
            <a:r>
              <a:rPr lang="en-US" altLang="en-US" sz="4000" dirty="0">
                <a:solidFill>
                  <a:schemeClr val="tx1"/>
                </a:solidFill>
                <a:effectLst>
                  <a:outerShdw blurRad="38100" dist="38100" dir="2700000" algn="tl">
                    <a:srgbClr val="000000">
                      <a:alpha val="43137"/>
                    </a:srgbClr>
                  </a:outerShdw>
                </a:effectLst>
              </a:rPr>
              <a:t>Mound: </a:t>
            </a:r>
            <a:r>
              <a:rPr lang="en-US" altLang="en-US" sz="4000" dirty="0">
                <a:solidFill>
                  <a:schemeClr val="bg1"/>
                </a:solidFill>
                <a:effectLst>
                  <a:outerShdw blurRad="38100" dist="38100" dir="2700000" algn="tl">
                    <a:srgbClr val="000000">
                      <a:alpha val="43137"/>
                    </a:srgbClr>
                  </a:outerShdw>
                </a:effectLst>
              </a:rPr>
              <a:t>	</a:t>
            </a:r>
            <a:r>
              <a:rPr lang="en-US" altLang="en-US" sz="4000" b="1" dirty="0">
                <a:solidFill>
                  <a:schemeClr val="bg1"/>
                </a:solidFill>
                <a:effectLst>
                  <a:outerShdw blurRad="38100" dist="38100" dir="2700000" algn="tl">
                    <a:srgbClr val="000000">
                      <a:alpha val="43137"/>
                    </a:srgbClr>
                  </a:outerShdw>
                </a:effectLst>
              </a:rPr>
              <a:t>“This is what the </a:t>
            </a:r>
            <a:r>
              <a:rPr lang="en-US" altLang="en-US" sz="4000" b="1" dirty="0">
                <a:solidFill>
                  <a:srgbClr val="FFFF00"/>
                </a:solidFill>
                <a:effectLst>
                  <a:outerShdw blurRad="38100" dist="38100" dir="2700000" algn="tl">
                    <a:srgbClr val="000000">
                      <a:alpha val="43137"/>
                    </a:srgbClr>
                  </a:outerShdw>
                </a:effectLst>
              </a:rPr>
              <a:t>Lord</a:t>
            </a:r>
            <a:r>
              <a:rPr lang="en-US" altLang="en-US" sz="4000" b="1" dirty="0">
                <a:solidFill>
                  <a:schemeClr val="bg1"/>
                </a:solidFill>
                <a:effectLst>
                  <a:outerShdw blurRad="38100" dist="38100" dir="2700000" algn="tl">
                    <a:srgbClr val="000000">
                      <a:alpha val="43137"/>
                    </a:srgbClr>
                  </a:outerShdw>
                </a:effectLst>
              </a:rPr>
              <a:t> says”</a:t>
            </a:r>
          </a:p>
          <a:p>
            <a:pPr>
              <a:lnSpc>
                <a:spcPct val="120000"/>
              </a:lnSpc>
            </a:pPr>
            <a:r>
              <a:rPr lang="en-US" altLang="en-US" sz="4000" b="1" dirty="0">
                <a:solidFill>
                  <a:schemeClr val="tx1"/>
                </a:solidFill>
                <a:effectLst>
                  <a:outerShdw blurRad="38100" dist="38100" dir="2700000" algn="tl">
                    <a:srgbClr val="000000">
                      <a:alpha val="43137"/>
                    </a:srgbClr>
                  </a:outerShdw>
                </a:effectLst>
              </a:rPr>
              <a:t>Plate:   </a:t>
            </a:r>
            <a:r>
              <a:rPr lang="en-US" altLang="en-US" sz="4000" b="1" dirty="0">
                <a:solidFill>
                  <a:schemeClr val="bg1"/>
                </a:solidFill>
                <a:effectLst>
                  <a:outerShdw blurRad="38100" dist="38100" dir="2700000" algn="tl">
                    <a:srgbClr val="000000">
                      <a:alpha val="43137"/>
                    </a:srgbClr>
                  </a:outerShdw>
                </a:effectLst>
              </a:rPr>
              <a:t>“For three sins of </a:t>
            </a:r>
            <a:r>
              <a:rPr lang="en-US" altLang="en-US" sz="4000" b="1" dirty="0">
                <a:solidFill>
                  <a:srgbClr val="FFFF00"/>
                </a:solidFill>
                <a:effectLst>
                  <a:outerShdw blurRad="38100" dist="38100" dir="2700000" algn="tl">
                    <a:srgbClr val="000000">
                      <a:alpha val="43137"/>
                    </a:srgbClr>
                  </a:outerShdw>
                </a:effectLst>
              </a:rPr>
              <a:t>Ammon</a:t>
            </a:r>
            <a:r>
              <a:rPr lang="en-US" altLang="en-US" sz="4000" b="1" dirty="0">
                <a:solidFill>
                  <a:schemeClr val="bg1"/>
                </a:solidFill>
                <a:effectLst>
                  <a:outerShdw blurRad="38100" dist="38100" dir="2700000" algn="tl">
                    <a:srgbClr val="000000">
                      <a:alpha val="43137"/>
                    </a:srgbClr>
                  </a:outerShdw>
                </a:effectLst>
              </a:rPr>
              <a:t> even for four”</a:t>
            </a:r>
          </a:p>
          <a:p>
            <a:pPr>
              <a:lnSpc>
                <a:spcPct val="120000"/>
              </a:lnSpc>
            </a:pPr>
            <a:r>
              <a:rPr lang="en-US" altLang="en-US" sz="4000" b="1" dirty="0">
                <a:solidFill>
                  <a:schemeClr val="tx1"/>
                </a:solidFill>
                <a:effectLst>
                  <a:outerShdw blurRad="38100" dist="38100" dir="2700000" algn="tl">
                    <a:srgbClr val="000000">
                      <a:alpha val="43137"/>
                    </a:srgbClr>
                  </a:outerShdw>
                </a:effectLst>
              </a:rPr>
              <a:t>Pitch:    </a:t>
            </a:r>
            <a:r>
              <a:rPr lang="en-US" altLang="en-US" sz="4000" b="1" dirty="0">
                <a:solidFill>
                  <a:schemeClr val="bg1"/>
                </a:solidFill>
                <a:effectLst>
                  <a:outerShdw blurRad="38100" dist="38100" dir="2700000" algn="tl">
                    <a:srgbClr val="000000">
                      <a:alpha val="43137"/>
                    </a:srgbClr>
                  </a:outerShdw>
                </a:effectLst>
              </a:rPr>
              <a:t>“I will not turn back my </a:t>
            </a:r>
            <a:r>
              <a:rPr lang="en-US" altLang="en-US" sz="4000" b="1" dirty="0">
                <a:solidFill>
                  <a:srgbClr val="FFFF00"/>
                </a:solidFill>
                <a:effectLst>
                  <a:outerShdw blurRad="38100" dist="38100" dir="2700000" algn="tl">
                    <a:srgbClr val="000000">
                      <a:alpha val="43137"/>
                    </a:srgbClr>
                  </a:outerShdw>
                </a:effectLst>
              </a:rPr>
              <a:t>wrath</a:t>
            </a:r>
            <a:r>
              <a:rPr lang="en-US" altLang="en-US" sz="4000" b="1" dirty="0">
                <a:solidFill>
                  <a:schemeClr val="bg1"/>
                </a:solidFill>
                <a:effectLst>
                  <a:outerShdw blurRad="38100" dist="38100" dir="2700000" algn="tl">
                    <a:srgbClr val="000000">
                      <a:alpha val="43137"/>
                    </a:srgbClr>
                  </a:outerShdw>
                </a:effectLst>
              </a:rPr>
              <a:t>”</a:t>
            </a:r>
          </a:p>
        </p:txBody>
      </p:sp>
      <p:pic>
        <p:nvPicPr>
          <p:cNvPr id="12" name="Picture 11" descr="A picture containing person, indoor&#10;&#10;Description automatically generated">
            <a:extLst>
              <a:ext uri="{FF2B5EF4-FFF2-40B4-BE49-F238E27FC236}">
                <a16:creationId xmlns:a16="http://schemas.microsoft.com/office/drawing/2014/main" id="{F48BBEBC-84E9-4A73-9B45-6C858C70E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9604" y="-91532"/>
            <a:ext cx="8564780" cy="5337870"/>
          </a:xfrm>
          <a:prstGeom prst="rect">
            <a:avLst/>
          </a:prstGeom>
        </p:spPr>
      </p:pic>
      <p:sp>
        <p:nvSpPr>
          <p:cNvPr id="10" name="Content Placeholder 2">
            <a:extLst>
              <a:ext uri="{FF2B5EF4-FFF2-40B4-BE49-F238E27FC236}">
                <a16:creationId xmlns:a16="http://schemas.microsoft.com/office/drawing/2014/main" id="{281CB9DA-04E6-4AE8-A021-E5CBFAEA95A4}"/>
              </a:ext>
            </a:extLst>
          </p:cNvPr>
          <p:cNvSpPr txBox="1">
            <a:spLocks/>
          </p:cNvSpPr>
          <p:nvPr/>
        </p:nvSpPr>
        <p:spPr>
          <a:xfrm>
            <a:off x="240143" y="3822567"/>
            <a:ext cx="11951857" cy="47453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rgbClr val="FCF8DF"/>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en-US" sz="4000" dirty="0">
                <a:solidFill>
                  <a:schemeClr val="tx1"/>
                </a:solidFill>
                <a:effectLst>
                  <a:outerShdw blurRad="38100" dist="38100" dir="2700000" algn="tl">
                    <a:srgbClr val="000000">
                      <a:alpha val="43137"/>
                    </a:srgbClr>
                  </a:outerShdw>
                </a:effectLst>
              </a:rPr>
              <a:t>Why?      </a:t>
            </a:r>
            <a:r>
              <a:rPr lang="en-US" sz="4000" baseline="30000" dirty="0">
                <a:solidFill>
                  <a:schemeClr val="bg1"/>
                </a:solidFill>
              </a:rPr>
              <a:t>13 </a:t>
            </a:r>
            <a:r>
              <a:rPr lang="en-US" sz="4000" dirty="0">
                <a:solidFill>
                  <a:schemeClr val="bg1"/>
                </a:solidFill>
              </a:rPr>
              <a:t>Because … </a:t>
            </a:r>
            <a:br>
              <a:rPr lang="en-US" sz="4000" dirty="0">
                <a:solidFill>
                  <a:schemeClr val="bg1"/>
                </a:solidFill>
              </a:rPr>
            </a:br>
            <a:r>
              <a:rPr lang="en-US" sz="4000" dirty="0">
                <a:solidFill>
                  <a:schemeClr val="bg1"/>
                </a:solidFill>
              </a:rPr>
              <a:t>		</a:t>
            </a:r>
            <a:r>
              <a:rPr lang="en-US" sz="4000" dirty="0">
                <a:solidFill>
                  <a:schemeClr val="bg1"/>
                </a:solidFill>
                <a:effectLst>
                  <a:glow rad="76200">
                    <a:schemeClr val="tx1"/>
                  </a:glow>
                </a:effectLst>
              </a:rPr>
              <a:t>he </a:t>
            </a:r>
            <a:r>
              <a:rPr lang="en-US" sz="4000" dirty="0">
                <a:solidFill>
                  <a:srgbClr val="FFFF00"/>
                </a:solidFill>
                <a:effectLst>
                  <a:glow rad="76200">
                    <a:schemeClr val="tx1"/>
                  </a:glow>
                </a:effectLst>
              </a:rPr>
              <a:t>ripped open the pregnant women </a:t>
            </a:r>
            <a:r>
              <a:rPr lang="en-US" sz="4000" dirty="0">
                <a:solidFill>
                  <a:schemeClr val="bg1"/>
                </a:solidFill>
                <a:effectLst>
                  <a:glow rad="76200">
                    <a:schemeClr val="tx1"/>
                  </a:glow>
                </a:effectLst>
              </a:rPr>
              <a:t>of </a:t>
            </a:r>
            <a:br>
              <a:rPr lang="en-US" sz="4000" dirty="0">
                <a:solidFill>
                  <a:schemeClr val="bg1"/>
                </a:solidFill>
                <a:effectLst>
                  <a:glow rad="76200">
                    <a:schemeClr val="tx1"/>
                  </a:glow>
                </a:effectLst>
              </a:rPr>
            </a:br>
            <a:r>
              <a:rPr lang="en-US" sz="4000" dirty="0">
                <a:solidFill>
                  <a:schemeClr val="bg1"/>
                </a:solidFill>
                <a:effectLst>
                  <a:glow rad="76200">
                    <a:schemeClr val="tx1"/>
                  </a:glow>
                </a:effectLst>
              </a:rPr>
              <a:t>		Gilead in order to extend his borders, </a:t>
            </a:r>
          </a:p>
        </p:txBody>
      </p:sp>
    </p:spTree>
    <p:extLst>
      <p:ext uri="{BB962C8B-B14F-4D97-AF65-F5344CB8AC3E}">
        <p14:creationId xmlns:p14="http://schemas.microsoft.com/office/powerpoint/2010/main" val="20431051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3" dur="500"/>
                                        <p:tgtEl>
                                          <p:spTgt spid="3">
                                            <p:txEl>
                                              <p:pRg st="2" end="2"/>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1" dur="500"/>
                                        <p:tgtEl>
                                          <p:spTgt spid="10">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par>
                                <p:cTn id="35" presetID="14" presetClass="entr" presetSubtype="1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A882ED43-73E4-4349-A1E0-F57B518B88C1}"/>
              </a:ext>
            </a:extLst>
          </p:cNvPr>
          <p:cNvSpPr/>
          <p:nvPr/>
        </p:nvSpPr>
        <p:spPr>
          <a:xfrm>
            <a:off x="302529" y="2294000"/>
            <a:ext cx="1595991"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5" name="Arrow: Pentagon 4">
            <a:extLst>
              <a:ext uri="{FF2B5EF4-FFF2-40B4-BE49-F238E27FC236}">
                <a16:creationId xmlns:a16="http://schemas.microsoft.com/office/drawing/2014/main" id="{A5664E3A-0640-46CE-B6C0-BAF016F37B4A}"/>
              </a:ext>
            </a:extLst>
          </p:cNvPr>
          <p:cNvSpPr/>
          <p:nvPr/>
        </p:nvSpPr>
        <p:spPr>
          <a:xfrm>
            <a:off x="302528" y="1405029"/>
            <a:ext cx="1942103"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6" name="Arrow: Pentagon 5">
            <a:extLst>
              <a:ext uri="{FF2B5EF4-FFF2-40B4-BE49-F238E27FC236}">
                <a16:creationId xmlns:a16="http://schemas.microsoft.com/office/drawing/2014/main" id="{60C5F4F4-BB9C-470A-9608-1D9533467422}"/>
              </a:ext>
            </a:extLst>
          </p:cNvPr>
          <p:cNvSpPr/>
          <p:nvPr/>
        </p:nvSpPr>
        <p:spPr>
          <a:xfrm>
            <a:off x="302528" y="3182205"/>
            <a:ext cx="1481301"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7" name="Arrow: Pentagon 6">
            <a:extLst>
              <a:ext uri="{FF2B5EF4-FFF2-40B4-BE49-F238E27FC236}">
                <a16:creationId xmlns:a16="http://schemas.microsoft.com/office/drawing/2014/main" id="{56E3CA40-B2B5-4952-996C-A5B7C4FF6450}"/>
              </a:ext>
            </a:extLst>
          </p:cNvPr>
          <p:cNvSpPr/>
          <p:nvPr/>
        </p:nvSpPr>
        <p:spPr>
          <a:xfrm>
            <a:off x="302528" y="4003884"/>
            <a:ext cx="1595993"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3" name="Content Placeholder 2">
            <a:extLst>
              <a:ext uri="{FF2B5EF4-FFF2-40B4-BE49-F238E27FC236}">
                <a16:creationId xmlns:a16="http://schemas.microsoft.com/office/drawing/2014/main" id="{EC397518-21C3-46C3-88B8-4E130910028A}"/>
              </a:ext>
            </a:extLst>
          </p:cNvPr>
          <p:cNvSpPr>
            <a:spLocks noGrp="1"/>
          </p:cNvSpPr>
          <p:nvPr>
            <p:ph idx="1"/>
          </p:nvPr>
        </p:nvSpPr>
        <p:spPr>
          <a:xfrm>
            <a:off x="240142" y="1251756"/>
            <a:ext cx="11951857" cy="4745327"/>
          </a:xfrm>
        </p:spPr>
        <p:txBody>
          <a:bodyPr>
            <a:noAutofit/>
          </a:bodyPr>
          <a:lstStyle/>
          <a:p>
            <a:pPr>
              <a:lnSpc>
                <a:spcPct val="120000"/>
              </a:lnSpc>
            </a:pPr>
            <a:r>
              <a:rPr lang="en-US" altLang="en-US" sz="4000" dirty="0">
                <a:solidFill>
                  <a:schemeClr val="tx1"/>
                </a:solidFill>
                <a:effectLst>
                  <a:outerShdw blurRad="38100" dist="38100" dir="2700000" algn="tl">
                    <a:srgbClr val="000000">
                      <a:alpha val="43137"/>
                    </a:srgbClr>
                  </a:outerShdw>
                </a:effectLst>
              </a:rPr>
              <a:t>Mound: </a:t>
            </a:r>
            <a:r>
              <a:rPr lang="en-US" altLang="en-US" sz="4000" dirty="0">
                <a:solidFill>
                  <a:schemeClr val="bg1"/>
                </a:solidFill>
                <a:effectLst>
                  <a:outerShdw blurRad="38100" dist="38100" dir="2700000" algn="tl">
                    <a:srgbClr val="000000">
                      <a:alpha val="43137"/>
                    </a:srgbClr>
                  </a:outerShdw>
                </a:effectLst>
              </a:rPr>
              <a:t>	</a:t>
            </a:r>
            <a:r>
              <a:rPr lang="en-US" altLang="en-US" sz="4000" b="1" dirty="0">
                <a:solidFill>
                  <a:schemeClr val="bg1">
                    <a:alpha val="0"/>
                  </a:schemeClr>
                </a:solidFill>
                <a:effectLst>
                  <a:outerShdw blurRad="38100" dist="38100" dir="2700000" algn="tl">
                    <a:srgbClr val="000000">
                      <a:alpha val="43137"/>
                    </a:srgbClr>
                  </a:outerShdw>
                </a:effectLst>
              </a:rPr>
              <a:t>“This is what the Lord says”</a:t>
            </a:r>
          </a:p>
          <a:p>
            <a:pPr>
              <a:lnSpc>
                <a:spcPct val="120000"/>
              </a:lnSpc>
            </a:pPr>
            <a:r>
              <a:rPr lang="en-US" altLang="en-US" sz="4000" b="1" dirty="0">
                <a:solidFill>
                  <a:schemeClr val="tx1"/>
                </a:solidFill>
                <a:effectLst>
                  <a:outerShdw blurRad="38100" dist="38100" dir="2700000" algn="tl">
                    <a:srgbClr val="000000">
                      <a:alpha val="43137"/>
                    </a:srgbClr>
                  </a:outerShdw>
                </a:effectLst>
              </a:rPr>
              <a:t>Plate:   </a:t>
            </a:r>
            <a:r>
              <a:rPr lang="en-US" altLang="en-US" sz="4000" b="1" dirty="0">
                <a:solidFill>
                  <a:schemeClr val="bg1">
                    <a:alpha val="0"/>
                  </a:schemeClr>
                </a:solidFill>
                <a:effectLst>
                  <a:outerShdw blurRad="38100" dist="38100" dir="2700000" algn="tl">
                    <a:srgbClr val="000000">
                      <a:alpha val="43137"/>
                    </a:srgbClr>
                  </a:outerShdw>
                </a:effectLst>
              </a:rPr>
              <a:t>“For 3 sins of Damascus even for 4”</a:t>
            </a:r>
          </a:p>
          <a:p>
            <a:pPr>
              <a:lnSpc>
                <a:spcPct val="120000"/>
              </a:lnSpc>
            </a:pPr>
            <a:r>
              <a:rPr lang="en-US" altLang="en-US" sz="4000" b="1" dirty="0">
                <a:solidFill>
                  <a:schemeClr val="tx1"/>
                </a:solidFill>
                <a:effectLst>
                  <a:outerShdw blurRad="38100" dist="38100" dir="2700000" algn="tl">
                    <a:srgbClr val="000000">
                      <a:alpha val="43137"/>
                    </a:srgbClr>
                  </a:outerShdw>
                </a:effectLst>
              </a:rPr>
              <a:t>Pitch:    </a:t>
            </a:r>
            <a:r>
              <a:rPr lang="en-US" altLang="en-US" sz="4000" b="1" dirty="0">
                <a:solidFill>
                  <a:schemeClr val="bg1">
                    <a:alpha val="0"/>
                  </a:schemeClr>
                </a:solidFill>
                <a:effectLst>
                  <a:outerShdw blurRad="38100" dist="38100" dir="2700000" algn="tl">
                    <a:srgbClr val="000000">
                      <a:alpha val="43137"/>
                    </a:srgbClr>
                  </a:outerShdw>
                </a:effectLst>
              </a:rPr>
              <a:t>“I will not turn back my wrath”</a:t>
            </a:r>
          </a:p>
          <a:p>
            <a:pPr>
              <a:lnSpc>
                <a:spcPct val="120000"/>
              </a:lnSpc>
            </a:pPr>
            <a:r>
              <a:rPr lang="en-US" altLang="en-US" sz="4000" b="1" dirty="0">
                <a:solidFill>
                  <a:schemeClr val="tx1"/>
                </a:solidFill>
                <a:effectLst>
                  <a:outerShdw blurRad="38100" dist="38100" dir="2700000" algn="tl">
                    <a:srgbClr val="000000">
                      <a:alpha val="43137"/>
                    </a:srgbClr>
                  </a:outerShdw>
                </a:effectLst>
              </a:rPr>
              <a:t>Why?    </a:t>
            </a:r>
            <a:r>
              <a:rPr lang="en-US" altLang="en-US" sz="4000" b="1" dirty="0">
                <a:solidFill>
                  <a:schemeClr val="bg1"/>
                </a:solidFill>
                <a:effectLst>
                  <a:outerShdw blurRad="38100" dist="38100" dir="2700000" algn="tl">
                    <a:srgbClr val="000000">
                      <a:alpha val="43137"/>
                    </a:srgbClr>
                  </a:outerShdw>
                </a:effectLst>
              </a:rPr>
              <a:t> </a:t>
            </a:r>
            <a:r>
              <a:rPr lang="en-US" altLang="en-US" sz="4000" b="1" dirty="0">
                <a:solidFill>
                  <a:schemeClr val="bg1">
                    <a:alpha val="0"/>
                  </a:schemeClr>
                </a:solidFill>
                <a:effectLst>
                  <a:outerShdw blurRad="38100" dist="38100" dir="2700000" algn="tl">
                    <a:srgbClr val="000000">
                      <a:alpha val="43137"/>
                    </a:srgbClr>
                  </a:outerShdw>
                </a:effectLst>
              </a:rPr>
              <a:t>“</a:t>
            </a:r>
            <a:r>
              <a:rPr lang="en-US" sz="4000" dirty="0">
                <a:solidFill>
                  <a:schemeClr val="bg1">
                    <a:alpha val="0"/>
                  </a:schemeClr>
                </a:solidFill>
                <a:effectLst>
                  <a:outerShdw blurRad="38100" dist="38100" dir="2700000" algn="tl">
                    <a:srgbClr val="000000">
                      <a:alpha val="43137"/>
                    </a:srgbClr>
                  </a:outerShdw>
                </a:effectLst>
              </a:rPr>
              <a:t>Because she threshed Gilead with sledges …</a:t>
            </a:r>
          </a:p>
        </p:txBody>
      </p:sp>
      <p:pic>
        <p:nvPicPr>
          <p:cNvPr id="14" name="Picture 13">
            <a:extLst>
              <a:ext uri="{FF2B5EF4-FFF2-40B4-BE49-F238E27FC236}">
                <a16:creationId xmlns:a16="http://schemas.microsoft.com/office/drawing/2014/main" id="{4420E5A4-5C47-41D0-A7FA-D7B645349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1924" y="-337193"/>
            <a:ext cx="9977649" cy="6257798"/>
          </a:xfrm>
          <a:prstGeom prst="rect">
            <a:avLst/>
          </a:prstGeom>
        </p:spPr>
      </p:pic>
      <p:sp>
        <p:nvSpPr>
          <p:cNvPr id="2" name="Title 1">
            <a:extLst>
              <a:ext uri="{FF2B5EF4-FFF2-40B4-BE49-F238E27FC236}">
                <a16:creationId xmlns:a16="http://schemas.microsoft.com/office/drawing/2014/main" id="{785AA83B-FA80-42E6-A9FA-F7DFA97D2EFC}"/>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The Fifth Batter: </a:t>
            </a:r>
            <a:r>
              <a:rPr lang="en-US" u="sng" dirty="0">
                <a:solidFill>
                  <a:schemeClr val="bg1"/>
                </a:solidFill>
                <a:effectLst>
                  <a:outerShdw blurRad="38100" dist="38100" dir="2700000" algn="tl">
                    <a:srgbClr val="000000">
                      <a:alpha val="43137"/>
                    </a:srgbClr>
                  </a:outerShdw>
                </a:effectLst>
              </a:rPr>
              <a:t>Ammon</a:t>
            </a:r>
          </a:p>
        </p:txBody>
      </p:sp>
      <p:pic>
        <p:nvPicPr>
          <p:cNvPr id="10" name="Picture 9" descr="A volcano erupting at night&#10;&#10;Description automatically generated with medium confidence">
            <a:extLst>
              <a:ext uri="{FF2B5EF4-FFF2-40B4-BE49-F238E27FC236}">
                <a16:creationId xmlns:a16="http://schemas.microsoft.com/office/drawing/2014/main" id="{F7505007-2DCA-4119-AF65-309C15EB800A}"/>
              </a:ext>
            </a:extLst>
          </p:cNvPr>
          <p:cNvPicPr>
            <a:picLocks noChangeAspect="1"/>
          </p:cNvPicPr>
          <p:nvPr/>
        </p:nvPicPr>
        <p:blipFill rotWithShape="1">
          <a:blip r:embed="rId4">
            <a:extLst>
              <a:ext uri="{28A0092B-C50C-407E-A947-70E740481C1C}">
                <a14:useLocalDpi xmlns:a14="http://schemas.microsoft.com/office/drawing/2010/main" val="0"/>
              </a:ext>
            </a:extLst>
          </a:blip>
          <a:srcRect r="25737" b="1606"/>
          <a:stretch/>
        </p:blipFill>
        <p:spPr>
          <a:xfrm>
            <a:off x="3137795" y="263751"/>
            <a:ext cx="9054204" cy="6575993"/>
          </a:xfrm>
          <a:prstGeom prst="rect">
            <a:avLst/>
          </a:prstGeom>
        </p:spPr>
      </p:pic>
      <p:sp>
        <p:nvSpPr>
          <p:cNvPr id="9" name="Arrow: Pentagon 8">
            <a:extLst>
              <a:ext uri="{FF2B5EF4-FFF2-40B4-BE49-F238E27FC236}">
                <a16:creationId xmlns:a16="http://schemas.microsoft.com/office/drawing/2014/main" id="{2B170281-E9B2-447A-980C-F35CCEA6156D}"/>
              </a:ext>
            </a:extLst>
          </p:cNvPr>
          <p:cNvSpPr/>
          <p:nvPr/>
        </p:nvSpPr>
        <p:spPr>
          <a:xfrm>
            <a:off x="302528" y="4833639"/>
            <a:ext cx="1274482"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pic>
        <p:nvPicPr>
          <p:cNvPr id="13" name="Picture 12" descr="A close - up of a flower&#10;&#10;Description automatically generated with low confidence">
            <a:extLst>
              <a:ext uri="{FF2B5EF4-FFF2-40B4-BE49-F238E27FC236}">
                <a16:creationId xmlns:a16="http://schemas.microsoft.com/office/drawing/2014/main" id="{8A3FF905-14DF-4D8D-8F11-FE8012B7A5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185167">
            <a:off x="2791534" y="5582350"/>
            <a:ext cx="4653845" cy="2023798"/>
          </a:xfrm>
          <a:prstGeom prst="rect">
            <a:avLst/>
          </a:prstGeom>
        </p:spPr>
      </p:pic>
      <p:sp>
        <p:nvSpPr>
          <p:cNvPr id="12" name="TextBox 11">
            <a:extLst>
              <a:ext uri="{FF2B5EF4-FFF2-40B4-BE49-F238E27FC236}">
                <a16:creationId xmlns:a16="http://schemas.microsoft.com/office/drawing/2014/main" id="{A23F29E2-F304-4688-97A1-FFBA2F805AEB}"/>
              </a:ext>
            </a:extLst>
          </p:cNvPr>
          <p:cNvSpPr txBox="1"/>
          <p:nvPr/>
        </p:nvSpPr>
        <p:spPr>
          <a:xfrm>
            <a:off x="122568" y="4754592"/>
            <a:ext cx="12274298" cy="2523768"/>
          </a:xfrm>
          <a:prstGeom prst="rect">
            <a:avLst/>
          </a:prstGeom>
          <a:noFill/>
        </p:spPr>
        <p:txBody>
          <a:bodyPr wrap="square" rtlCol="0">
            <a:spAutoFit/>
          </a:bodyPr>
          <a:lstStyle/>
          <a:p>
            <a:pPr algn="l" rtl="0"/>
            <a:r>
              <a:rPr lang="en-US" sz="4000" b="1" i="0" u="none" strike="noStrike" baseline="0" dirty="0">
                <a:solidFill>
                  <a:schemeClr val="bg1"/>
                </a:solidFill>
              </a:rPr>
              <a:t> </a:t>
            </a:r>
            <a:r>
              <a:rPr lang="en-US" sz="4000" b="1" i="0" u="none" strike="noStrike" baseline="0" dirty="0"/>
              <a:t>Call:   </a:t>
            </a:r>
            <a:r>
              <a:rPr lang="en-US" sz="4000" b="1" i="0" u="none" strike="noStrike" baseline="0" dirty="0">
                <a:solidFill>
                  <a:schemeClr val="bg1"/>
                </a:solidFill>
              </a:rPr>
              <a:t> </a:t>
            </a:r>
            <a:r>
              <a:rPr lang="en-US" sz="3900" b="1" i="0" u="none" strike="noStrike" baseline="30000" dirty="0">
                <a:solidFill>
                  <a:schemeClr val="bg1"/>
                </a:solidFill>
                <a:latin typeface="Arial Narrow" panose="020B0606020202030204" pitchFamily="34" charset="0"/>
              </a:rPr>
              <a:t>14</a:t>
            </a:r>
            <a:r>
              <a:rPr lang="en-US" sz="3900" b="1" i="0" u="none" strike="noStrike" baseline="0" dirty="0">
                <a:solidFill>
                  <a:schemeClr val="bg1"/>
                </a:solidFill>
                <a:latin typeface="Arial Narrow" panose="020B0606020202030204" pitchFamily="34" charset="0"/>
              </a:rPr>
              <a:t> </a:t>
            </a:r>
            <a:r>
              <a:rPr lang="en-US" sz="3900" b="1" i="0" u="none" strike="noStrike" baseline="0" dirty="0">
                <a:solidFill>
                  <a:schemeClr val="bg1"/>
                </a:solidFill>
                <a:effectLst>
                  <a:glow rad="76200">
                    <a:schemeClr val="tx1"/>
                  </a:glow>
                </a:effectLst>
                <a:latin typeface="Arial Narrow" panose="020B0606020202030204" pitchFamily="34" charset="0"/>
              </a:rPr>
              <a:t>I will </a:t>
            </a:r>
            <a:r>
              <a:rPr lang="en-US" sz="3900" b="1" i="0" u="none" strike="noStrike" baseline="0" dirty="0">
                <a:solidFill>
                  <a:srgbClr val="FFFF00"/>
                </a:solidFill>
                <a:effectLst>
                  <a:glow rad="76200">
                    <a:schemeClr val="tx1"/>
                  </a:glow>
                </a:effectLst>
                <a:latin typeface="Arial Narrow" panose="020B0606020202030204" pitchFamily="34" charset="0"/>
              </a:rPr>
              <a:t>set fire </a:t>
            </a:r>
            <a:r>
              <a:rPr lang="en-US" sz="3900" b="1" i="0" u="none" strike="noStrike" baseline="0" dirty="0">
                <a:solidFill>
                  <a:schemeClr val="bg1"/>
                </a:solidFill>
                <a:effectLst>
                  <a:glow rad="76200">
                    <a:schemeClr val="tx1"/>
                  </a:glow>
                </a:effectLst>
                <a:latin typeface="Arial Narrow" panose="020B0606020202030204" pitchFamily="34" charset="0"/>
              </a:rPr>
              <a:t>to the walls of Rabbah that will consume her fortresses amid war cries on the day of battle, amid violent winds on a stormy day. Her king will go into exile</a:t>
            </a:r>
          </a:p>
          <a:p>
            <a:r>
              <a:rPr lang="en-US" sz="4000" b="1" dirty="0">
                <a:solidFill>
                  <a:schemeClr val="bg1"/>
                </a:solidFill>
              </a:rPr>
              <a:t>	</a:t>
            </a:r>
          </a:p>
        </p:txBody>
      </p:sp>
    </p:spTree>
    <p:extLst>
      <p:ext uri="{BB962C8B-B14F-4D97-AF65-F5344CB8AC3E}">
        <p14:creationId xmlns:p14="http://schemas.microsoft.com/office/powerpoint/2010/main" val="424438743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1+#ppt_w/2"/>
                                          </p:val>
                                        </p:tav>
                                        <p:tav tm="100000">
                                          <p:val>
                                            <p:strVal val="#ppt_x"/>
                                          </p:val>
                                        </p:tav>
                                      </p:tavLst>
                                    </p:anim>
                                    <p:anim calcmode="lin" valueType="num">
                                      <p:cBhvr additive="base">
                                        <p:cTn id="8" dur="15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A882ED43-73E4-4349-A1E0-F57B518B88C1}"/>
              </a:ext>
            </a:extLst>
          </p:cNvPr>
          <p:cNvSpPr/>
          <p:nvPr/>
        </p:nvSpPr>
        <p:spPr>
          <a:xfrm>
            <a:off x="302530" y="2294000"/>
            <a:ext cx="1595992"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5" name="Arrow: Pentagon 4">
            <a:extLst>
              <a:ext uri="{FF2B5EF4-FFF2-40B4-BE49-F238E27FC236}">
                <a16:creationId xmlns:a16="http://schemas.microsoft.com/office/drawing/2014/main" id="{A5664E3A-0640-46CE-B6C0-BAF016F37B4A}"/>
              </a:ext>
            </a:extLst>
          </p:cNvPr>
          <p:cNvSpPr/>
          <p:nvPr/>
        </p:nvSpPr>
        <p:spPr>
          <a:xfrm>
            <a:off x="302528" y="1405029"/>
            <a:ext cx="1963593"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6" name="Arrow: Pentagon 5">
            <a:extLst>
              <a:ext uri="{FF2B5EF4-FFF2-40B4-BE49-F238E27FC236}">
                <a16:creationId xmlns:a16="http://schemas.microsoft.com/office/drawing/2014/main" id="{60C5F4F4-BB9C-470A-9608-1D9533467422}"/>
              </a:ext>
            </a:extLst>
          </p:cNvPr>
          <p:cNvSpPr/>
          <p:nvPr/>
        </p:nvSpPr>
        <p:spPr>
          <a:xfrm>
            <a:off x="302528" y="3182205"/>
            <a:ext cx="1481301"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2" name="Title 1">
            <a:extLst>
              <a:ext uri="{FF2B5EF4-FFF2-40B4-BE49-F238E27FC236}">
                <a16:creationId xmlns:a16="http://schemas.microsoft.com/office/drawing/2014/main" id="{785AA83B-FA80-42E6-A9FA-F7DFA97D2EFC}"/>
              </a:ext>
            </a:extLst>
          </p:cNvPr>
          <p:cNvSpPr>
            <a:spLocks noGrp="1"/>
          </p:cNvSpPr>
          <p:nvPr>
            <p:ph type="title"/>
          </p:nvPr>
        </p:nvSpPr>
        <p:spPr/>
        <p:txBody>
          <a:bodyPr/>
          <a:lstStyle/>
          <a:p>
            <a:r>
              <a:rPr lang="en-US" dirty="0"/>
              <a:t>The Sixth Batter: </a:t>
            </a:r>
            <a:r>
              <a:rPr lang="en-US" u="sng" dirty="0">
                <a:solidFill>
                  <a:schemeClr val="bg1"/>
                </a:solidFill>
              </a:rPr>
              <a:t>Moab</a:t>
            </a:r>
          </a:p>
        </p:txBody>
      </p:sp>
      <p:sp>
        <p:nvSpPr>
          <p:cNvPr id="3" name="Content Placeholder 2">
            <a:extLst>
              <a:ext uri="{FF2B5EF4-FFF2-40B4-BE49-F238E27FC236}">
                <a16:creationId xmlns:a16="http://schemas.microsoft.com/office/drawing/2014/main" id="{EC397518-21C3-46C3-88B8-4E130910028A}"/>
              </a:ext>
            </a:extLst>
          </p:cNvPr>
          <p:cNvSpPr>
            <a:spLocks noGrp="1"/>
          </p:cNvSpPr>
          <p:nvPr>
            <p:ph idx="1"/>
          </p:nvPr>
        </p:nvSpPr>
        <p:spPr>
          <a:xfrm>
            <a:off x="240142" y="1251756"/>
            <a:ext cx="11951857" cy="4745327"/>
          </a:xfrm>
        </p:spPr>
        <p:txBody>
          <a:bodyPr>
            <a:noAutofit/>
          </a:bodyPr>
          <a:lstStyle/>
          <a:p>
            <a:pPr>
              <a:lnSpc>
                <a:spcPct val="120000"/>
              </a:lnSpc>
            </a:pPr>
            <a:r>
              <a:rPr lang="en-US" altLang="en-US" sz="4000" dirty="0">
                <a:solidFill>
                  <a:schemeClr val="tx1"/>
                </a:solidFill>
                <a:effectLst>
                  <a:outerShdw blurRad="38100" dist="38100" dir="2700000" algn="tl">
                    <a:srgbClr val="000000">
                      <a:alpha val="43137"/>
                    </a:srgbClr>
                  </a:outerShdw>
                </a:effectLst>
              </a:rPr>
              <a:t>Mound: </a:t>
            </a:r>
            <a:r>
              <a:rPr lang="en-US" altLang="en-US" sz="4000" dirty="0">
                <a:solidFill>
                  <a:schemeClr val="bg1"/>
                </a:solidFill>
                <a:effectLst>
                  <a:outerShdw blurRad="38100" dist="38100" dir="2700000" algn="tl">
                    <a:srgbClr val="000000">
                      <a:alpha val="43137"/>
                    </a:srgbClr>
                  </a:outerShdw>
                </a:effectLst>
              </a:rPr>
              <a:t>	 </a:t>
            </a:r>
            <a:r>
              <a:rPr lang="en-US" altLang="en-US" sz="4000" b="1" dirty="0">
                <a:solidFill>
                  <a:schemeClr val="bg1"/>
                </a:solidFill>
                <a:effectLst>
                  <a:outerShdw blurRad="38100" dist="38100" dir="2700000" algn="tl">
                    <a:srgbClr val="000000">
                      <a:alpha val="43137"/>
                    </a:srgbClr>
                  </a:outerShdw>
                </a:effectLst>
              </a:rPr>
              <a:t>“This is what the </a:t>
            </a:r>
            <a:r>
              <a:rPr lang="en-US" altLang="en-US" sz="4000" b="1" dirty="0">
                <a:solidFill>
                  <a:srgbClr val="FFFF00"/>
                </a:solidFill>
                <a:effectLst>
                  <a:outerShdw blurRad="38100" dist="38100" dir="2700000" algn="tl">
                    <a:srgbClr val="000000">
                      <a:alpha val="43137"/>
                    </a:srgbClr>
                  </a:outerShdw>
                </a:effectLst>
              </a:rPr>
              <a:t>Lord</a:t>
            </a:r>
            <a:r>
              <a:rPr lang="en-US" altLang="en-US" sz="4000" b="1" dirty="0">
                <a:solidFill>
                  <a:schemeClr val="bg1"/>
                </a:solidFill>
                <a:effectLst>
                  <a:outerShdw blurRad="38100" dist="38100" dir="2700000" algn="tl">
                    <a:srgbClr val="000000">
                      <a:alpha val="43137"/>
                    </a:srgbClr>
                  </a:outerShdw>
                </a:effectLst>
              </a:rPr>
              <a:t> says”</a:t>
            </a:r>
          </a:p>
          <a:p>
            <a:pPr>
              <a:lnSpc>
                <a:spcPct val="120000"/>
              </a:lnSpc>
            </a:pPr>
            <a:r>
              <a:rPr lang="en-US" altLang="en-US" sz="4000" b="1" dirty="0">
                <a:solidFill>
                  <a:schemeClr val="tx1"/>
                </a:solidFill>
                <a:effectLst>
                  <a:outerShdw blurRad="38100" dist="38100" dir="2700000" algn="tl">
                    <a:srgbClr val="000000">
                      <a:alpha val="43137"/>
                    </a:srgbClr>
                  </a:outerShdw>
                </a:effectLst>
              </a:rPr>
              <a:t>Plate:   </a:t>
            </a:r>
            <a:r>
              <a:rPr lang="en-US" altLang="en-US" sz="4000" b="1" dirty="0">
                <a:solidFill>
                  <a:schemeClr val="bg1"/>
                </a:solidFill>
                <a:effectLst>
                  <a:outerShdw blurRad="38100" dist="38100" dir="2700000" algn="tl">
                    <a:srgbClr val="000000">
                      <a:alpha val="43137"/>
                    </a:srgbClr>
                  </a:outerShdw>
                </a:effectLst>
              </a:rPr>
              <a:t>“For three sins of </a:t>
            </a:r>
            <a:r>
              <a:rPr lang="en-US" altLang="en-US" sz="4000" b="1" dirty="0">
                <a:solidFill>
                  <a:srgbClr val="FFFF00"/>
                </a:solidFill>
                <a:effectLst>
                  <a:outerShdw blurRad="38100" dist="38100" dir="2700000" algn="tl">
                    <a:srgbClr val="000000">
                      <a:alpha val="43137"/>
                    </a:srgbClr>
                  </a:outerShdw>
                </a:effectLst>
              </a:rPr>
              <a:t>Moab</a:t>
            </a:r>
            <a:r>
              <a:rPr lang="en-US" altLang="en-US" sz="4000" b="1" dirty="0">
                <a:solidFill>
                  <a:schemeClr val="bg1"/>
                </a:solidFill>
                <a:effectLst>
                  <a:outerShdw blurRad="38100" dist="38100" dir="2700000" algn="tl">
                    <a:srgbClr val="000000">
                      <a:alpha val="43137"/>
                    </a:srgbClr>
                  </a:outerShdw>
                </a:effectLst>
              </a:rPr>
              <a:t> even for four”</a:t>
            </a:r>
          </a:p>
          <a:p>
            <a:pPr>
              <a:lnSpc>
                <a:spcPct val="120000"/>
              </a:lnSpc>
            </a:pPr>
            <a:r>
              <a:rPr lang="en-US" altLang="en-US" sz="4000" b="1" dirty="0">
                <a:solidFill>
                  <a:schemeClr val="tx1"/>
                </a:solidFill>
                <a:effectLst>
                  <a:outerShdw blurRad="38100" dist="38100" dir="2700000" algn="tl">
                    <a:srgbClr val="000000">
                      <a:alpha val="43137"/>
                    </a:srgbClr>
                  </a:outerShdw>
                </a:effectLst>
              </a:rPr>
              <a:t>Pitch:    </a:t>
            </a:r>
            <a:r>
              <a:rPr lang="en-US" altLang="en-US" sz="4000" b="1" dirty="0">
                <a:solidFill>
                  <a:schemeClr val="bg1"/>
                </a:solidFill>
                <a:effectLst>
                  <a:outerShdw blurRad="38100" dist="38100" dir="2700000" algn="tl">
                    <a:srgbClr val="000000">
                      <a:alpha val="43137"/>
                    </a:srgbClr>
                  </a:outerShdw>
                </a:effectLst>
              </a:rPr>
              <a:t>“I will not turn back my </a:t>
            </a:r>
            <a:r>
              <a:rPr lang="en-US" altLang="en-US" sz="4000" b="1" dirty="0">
                <a:solidFill>
                  <a:srgbClr val="FFFF00"/>
                </a:solidFill>
                <a:effectLst>
                  <a:outerShdw blurRad="38100" dist="38100" dir="2700000" algn="tl">
                    <a:srgbClr val="000000">
                      <a:alpha val="43137"/>
                    </a:srgbClr>
                  </a:outerShdw>
                </a:effectLst>
              </a:rPr>
              <a:t>wrath</a:t>
            </a:r>
            <a:r>
              <a:rPr lang="en-US" altLang="en-US" sz="4000" b="1" dirty="0">
                <a:solidFill>
                  <a:schemeClr val="bg1"/>
                </a:solidFill>
                <a:effectLst>
                  <a:outerShdw blurRad="38100" dist="38100" dir="2700000" algn="tl">
                    <a:srgbClr val="000000">
                      <a:alpha val="43137"/>
                    </a:srgbClr>
                  </a:outerShdw>
                </a:effectLst>
              </a:rPr>
              <a:t>”</a:t>
            </a:r>
          </a:p>
        </p:txBody>
      </p:sp>
      <p:sp>
        <p:nvSpPr>
          <p:cNvPr id="7" name="Arrow: Pentagon 6">
            <a:extLst>
              <a:ext uri="{FF2B5EF4-FFF2-40B4-BE49-F238E27FC236}">
                <a16:creationId xmlns:a16="http://schemas.microsoft.com/office/drawing/2014/main" id="{56E3CA40-B2B5-4952-996C-A5B7C4FF6450}"/>
              </a:ext>
            </a:extLst>
          </p:cNvPr>
          <p:cNvSpPr/>
          <p:nvPr/>
        </p:nvSpPr>
        <p:spPr>
          <a:xfrm>
            <a:off x="302528" y="4003884"/>
            <a:ext cx="1595993"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10" name="Content Placeholder 2">
            <a:extLst>
              <a:ext uri="{FF2B5EF4-FFF2-40B4-BE49-F238E27FC236}">
                <a16:creationId xmlns:a16="http://schemas.microsoft.com/office/drawing/2014/main" id="{281CB9DA-04E6-4AE8-A021-E5CBFAEA95A4}"/>
              </a:ext>
            </a:extLst>
          </p:cNvPr>
          <p:cNvSpPr txBox="1">
            <a:spLocks/>
          </p:cNvSpPr>
          <p:nvPr/>
        </p:nvSpPr>
        <p:spPr>
          <a:xfrm>
            <a:off x="240143" y="3796063"/>
            <a:ext cx="11951857" cy="47453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rgbClr val="FCF8DF"/>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en-US" sz="4000" dirty="0">
                <a:solidFill>
                  <a:schemeClr val="tx1"/>
                </a:solidFill>
                <a:effectLst>
                  <a:outerShdw blurRad="38100" dist="38100" dir="2700000" algn="tl">
                    <a:srgbClr val="000000">
                      <a:alpha val="43137"/>
                    </a:srgbClr>
                  </a:outerShdw>
                </a:effectLst>
              </a:rPr>
              <a:t>Why?   </a:t>
            </a:r>
            <a:r>
              <a:rPr lang="en-US" altLang="en-US" sz="4000" dirty="0">
                <a:solidFill>
                  <a:schemeClr val="bg1"/>
                </a:solidFill>
                <a:effectLst>
                  <a:outerShdw blurRad="38100" dist="38100" dir="2700000" algn="tl">
                    <a:srgbClr val="000000">
                      <a:alpha val="43137"/>
                    </a:srgbClr>
                  </a:outerShdw>
                </a:effectLst>
              </a:rPr>
              <a:t> </a:t>
            </a:r>
            <a:r>
              <a:rPr lang="en-US" sz="4000" baseline="30000" dirty="0">
                <a:solidFill>
                  <a:schemeClr val="bg1"/>
                </a:solidFill>
              </a:rPr>
              <a:t>2:1 </a:t>
            </a:r>
            <a:r>
              <a:rPr lang="en-US" sz="4000" dirty="0">
                <a:solidFill>
                  <a:schemeClr val="bg1"/>
                </a:solidFill>
              </a:rPr>
              <a:t>… </a:t>
            </a:r>
            <a:r>
              <a:rPr lang="en-US" sz="4000" dirty="0">
                <a:solidFill>
                  <a:schemeClr val="bg1"/>
                </a:solidFill>
                <a:effectLst>
                  <a:glow rad="63500">
                    <a:schemeClr val="tx1"/>
                  </a:glow>
                </a:effectLst>
              </a:rPr>
              <a:t>Because he </a:t>
            </a:r>
            <a:r>
              <a:rPr lang="en-US" sz="4000" dirty="0">
                <a:solidFill>
                  <a:srgbClr val="FFFF00"/>
                </a:solidFill>
                <a:effectLst>
                  <a:glow rad="63500">
                    <a:schemeClr val="tx1"/>
                  </a:glow>
                </a:effectLst>
              </a:rPr>
              <a:t>burned</a:t>
            </a:r>
            <a:r>
              <a:rPr lang="en-US" sz="4000" dirty="0">
                <a:solidFill>
                  <a:schemeClr val="bg1"/>
                </a:solidFill>
                <a:effectLst>
                  <a:glow rad="63500">
                    <a:schemeClr val="tx1"/>
                  </a:glow>
                </a:effectLst>
              </a:rPr>
              <a:t>, </a:t>
            </a:r>
            <a:br>
              <a:rPr lang="en-US" sz="4000" dirty="0">
                <a:solidFill>
                  <a:schemeClr val="bg1"/>
                </a:solidFill>
                <a:effectLst>
                  <a:glow rad="63500">
                    <a:schemeClr val="tx1"/>
                  </a:glow>
                </a:effectLst>
              </a:rPr>
            </a:br>
            <a:r>
              <a:rPr lang="en-US" sz="4000" dirty="0">
                <a:solidFill>
                  <a:schemeClr val="bg1"/>
                </a:solidFill>
                <a:effectLst>
                  <a:glow rad="63500">
                    <a:schemeClr val="tx1"/>
                  </a:glow>
                </a:effectLst>
              </a:rPr>
              <a:t>		as if to lime, 	the </a:t>
            </a:r>
            <a:r>
              <a:rPr lang="en-US" sz="4000" dirty="0">
                <a:solidFill>
                  <a:srgbClr val="FFFF00"/>
                </a:solidFill>
                <a:effectLst>
                  <a:glow rad="63500">
                    <a:schemeClr val="tx1"/>
                  </a:glow>
                </a:effectLst>
              </a:rPr>
              <a:t>bones</a:t>
            </a:r>
            <a:r>
              <a:rPr lang="en-US" sz="4000" dirty="0">
                <a:solidFill>
                  <a:schemeClr val="bg1"/>
                </a:solidFill>
                <a:effectLst>
                  <a:glow rad="63500">
                    <a:schemeClr val="tx1"/>
                  </a:glow>
                </a:effectLst>
              </a:rPr>
              <a:t> </a:t>
            </a:r>
            <a:br>
              <a:rPr lang="en-US" sz="4000" dirty="0">
                <a:solidFill>
                  <a:schemeClr val="bg1"/>
                </a:solidFill>
                <a:effectLst>
                  <a:glow rad="63500">
                    <a:schemeClr val="tx1"/>
                  </a:glow>
                </a:effectLst>
              </a:rPr>
            </a:br>
            <a:r>
              <a:rPr lang="en-US" sz="4000" dirty="0">
                <a:solidFill>
                  <a:schemeClr val="bg1"/>
                </a:solidFill>
                <a:effectLst>
                  <a:glow rad="63500">
                    <a:schemeClr val="tx1"/>
                  </a:glow>
                </a:effectLst>
              </a:rPr>
              <a:t>		of Edom's king, </a:t>
            </a:r>
          </a:p>
        </p:txBody>
      </p:sp>
      <p:pic>
        <p:nvPicPr>
          <p:cNvPr id="9" name="Picture 8">
            <a:extLst>
              <a:ext uri="{FF2B5EF4-FFF2-40B4-BE49-F238E27FC236}">
                <a16:creationId xmlns:a16="http://schemas.microsoft.com/office/drawing/2014/main" id="{B476E6AC-5625-4ADE-B659-127BEA77C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4450" y="320012"/>
            <a:ext cx="4834310" cy="6858000"/>
          </a:xfrm>
          <a:prstGeom prst="rect">
            <a:avLst/>
          </a:prstGeom>
          <a:effectLst>
            <a:glow rad="317500">
              <a:schemeClr val="tx1"/>
            </a:glow>
          </a:effectLst>
        </p:spPr>
      </p:pic>
      <p:pic>
        <p:nvPicPr>
          <p:cNvPr id="11" name="Picture 10" descr="A close - up of a flower&#10;&#10;Description automatically generated with low confidence">
            <a:extLst>
              <a:ext uri="{FF2B5EF4-FFF2-40B4-BE49-F238E27FC236}">
                <a16:creationId xmlns:a16="http://schemas.microsoft.com/office/drawing/2014/main" id="{2581D20F-C74B-4B3D-9896-A30EBFD498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228363">
            <a:off x="7760435" y="3970204"/>
            <a:ext cx="4653845" cy="4106914"/>
          </a:xfrm>
          <a:prstGeom prst="rect">
            <a:avLst/>
          </a:prstGeom>
        </p:spPr>
      </p:pic>
    </p:spTree>
    <p:extLst>
      <p:ext uri="{BB962C8B-B14F-4D97-AF65-F5344CB8AC3E}">
        <p14:creationId xmlns:p14="http://schemas.microsoft.com/office/powerpoint/2010/main" val="303218682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3" dur="500"/>
                                        <p:tgtEl>
                                          <p:spTgt spid="3">
                                            <p:txEl>
                                              <p:pRg st="2" end="2"/>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par>
                          <p:cTn id="40" fill="hold">
                            <p:stCondLst>
                              <p:cond delay="500"/>
                            </p:stCondLst>
                            <p:childTnLst>
                              <p:par>
                                <p:cTn id="41" presetID="14" presetClass="entr" presetSubtype="1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randombar(horizontal)">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A83B-FA80-42E6-A9FA-F7DFA97D2EFC}"/>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The Sixth Batter: </a:t>
            </a:r>
            <a:r>
              <a:rPr lang="en-US" u="sng" dirty="0">
                <a:solidFill>
                  <a:schemeClr val="bg1"/>
                </a:solidFill>
                <a:effectLst>
                  <a:outerShdw blurRad="38100" dist="38100" dir="2700000" algn="tl">
                    <a:srgbClr val="000000">
                      <a:alpha val="43137"/>
                    </a:srgbClr>
                  </a:outerShdw>
                </a:effectLst>
              </a:rPr>
              <a:t>Moab</a:t>
            </a:r>
          </a:p>
        </p:txBody>
      </p:sp>
      <p:pic>
        <p:nvPicPr>
          <p:cNvPr id="12" name="Picture 11" descr="A stone wall with a cross on top&#10;&#10;Description automatically generated with low confidence">
            <a:extLst>
              <a:ext uri="{FF2B5EF4-FFF2-40B4-BE49-F238E27FC236}">
                <a16:creationId xmlns:a16="http://schemas.microsoft.com/office/drawing/2014/main" id="{C5E9DF2E-6D0E-4290-BF3F-F4F767F21F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456" y="-286657"/>
            <a:ext cx="9661544" cy="5494087"/>
          </a:xfrm>
          <a:prstGeom prst="rect">
            <a:avLst/>
          </a:prstGeom>
        </p:spPr>
      </p:pic>
      <p:pic>
        <p:nvPicPr>
          <p:cNvPr id="10" name="Picture 9" descr="A volcano erupting at night&#10;&#10;Description automatically generated with medium confidence">
            <a:extLst>
              <a:ext uri="{FF2B5EF4-FFF2-40B4-BE49-F238E27FC236}">
                <a16:creationId xmlns:a16="http://schemas.microsoft.com/office/drawing/2014/main" id="{F7505007-2DCA-4119-AF65-309C15EB800A}"/>
              </a:ext>
            </a:extLst>
          </p:cNvPr>
          <p:cNvPicPr>
            <a:picLocks noChangeAspect="1"/>
          </p:cNvPicPr>
          <p:nvPr/>
        </p:nvPicPr>
        <p:blipFill rotWithShape="1">
          <a:blip r:embed="rId4">
            <a:extLst>
              <a:ext uri="{28A0092B-C50C-407E-A947-70E740481C1C}">
                <a14:useLocalDpi xmlns:a14="http://schemas.microsoft.com/office/drawing/2010/main" val="0"/>
              </a:ext>
            </a:extLst>
          </a:blip>
          <a:srcRect r="25737" b="1606"/>
          <a:stretch/>
        </p:blipFill>
        <p:spPr>
          <a:xfrm>
            <a:off x="3137795" y="263751"/>
            <a:ext cx="9054204" cy="6575993"/>
          </a:xfrm>
          <a:prstGeom prst="rect">
            <a:avLst/>
          </a:prstGeom>
        </p:spPr>
      </p:pic>
      <p:sp>
        <p:nvSpPr>
          <p:cNvPr id="9" name="Arrow: Pentagon 8">
            <a:extLst>
              <a:ext uri="{FF2B5EF4-FFF2-40B4-BE49-F238E27FC236}">
                <a16:creationId xmlns:a16="http://schemas.microsoft.com/office/drawing/2014/main" id="{2B170281-E9B2-447A-980C-F35CCEA6156D}"/>
              </a:ext>
            </a:extLst>
          </p:cNvPr>
          <p:cNvSpPr/>
          <p:nvPr/>
        </p:nvSpPr>
        <p:spPr>
          <a:xfrm>
            <a:off x="302527" y="4833639"/>
            <a:ext cx="1247977"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4" name="Arrow: Pentagon 3">
            <a:extLst>
              <a:ext uri="{FF2B5EF4-FFF2-40B4-BE49-F238E27FC236}">
                <a16:creationId xmlns:a16="http://schemas.microsoft.com/office/drawing/2014/main" id="{A882ED43-73E4-4349-A1E0-F57B518B88C1}"/>
              </a:ext>
            </a:extLst>
          </p:cNvPr>
          <p:cNvSpPr/>
          <p:nvPr/>
        </p:nvSpPr>
        <p:spPr>
          <a:xfrm>
            <a:off x="302530" y="2294000"/>
            <a:ext cx="1595992"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5" name="Arrow: Pentagon 4">
            <a:extLst>
              <a:ext uri="{FF2B5EF4-FFF2-40B4-BE49-F238E27FC236}">
                <a16:creationId xmlns:a16="http://schemas.microsoft.com/office/drawing/2014/main" id="{A5664E3A-0640-46CE-B6C0-BAF016F37B4A}"/>
              </a:ext>
            </a:extLst>
          </p:cNvPr>
          <p:cNvSpPr/>
          <p:nvPr/>
        </p:nvSpPr>
        <p:spPr>
          <a:xfrm>
            <a:off x="302528" y="1405029"/>
            <a:ext cx="1825375"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6" name="Arrow: Pentagon 5">
            <a:extLst>
              <a:ext uri="{FF2B5EF4-FFF2-40B4-BE49-F238E27FC236}">
                <a16:creationId xmlns:a16="http://schemas.microsoft.com/office/drawing/2014/main" id="{60C5F4F4-BB9C-470A-9608-1D9533467422}"/>
              </a:ext>
            </a:extLst>
          </p:cNvPr>
          <p:cNvSpPr/>
          <p:nvPr/>
        </p:nvSpPr>
        <p:spPr>
          <a:xfrm>
            <a:off x="302528" y="3182205"/>
            <a:ext cx="1481301"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7" name="Arrow: Pentagon 6">
            <a:extLst>
              <a:ext uri="{FF2B5EF4-FFF2-40B4-BE49-F238E27FC236}">
                <a16:creationId xmlns:a16="http://schemas.microsoft.com/office/drawing/2014/main" id="{56E3CA40-B2B5-4952-996C-A5B7C4FF6450}"/>
              </a:ext>
            </a:extLst>
          </p:cNvPr>
          <p:cNvSpPr/>
          <p:nvPr/>
        </p:nvSpPr>
        <p:spPr>
          <a:xfrm>
            <a:off x="302528" y="4003884"/>
            <a:ext cx="1595993"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3" name="Content Placeholder 2">
            <a:extLst>
              <a:ext uri="{FF2B5EF4-FFF2-40B4-BE49-F238E27FC236}">
                <a16:creationId xmlns:a16="http://schemas.microsoft.com/office/drawing/2014/main" id="{EC397518-21C3-46C3-88B8-4E130910028A}"/>
              </a:ext>
            </a:extLst>
          </p:cNvPr>
          <p:cNvSpPr>
            <a:spLocks noGrp="1"/>
          </p:cNvSpPr>
          <p:nvPr>
            <p:ph idx="1"/>
          </p:nvPr>
        </p:nvSpPr>
        <p:spPr>
          <a:xfrm>
            <a:off x="240142" y="1251756"/>
            <a:ext cx="11951857" cy="4745327"/>
          </a:xfrm>
        </p:spPr>
        <p:txBody>
          <a:bodyPr>
            <a:noAutofit/>
          </a:bodyPr>
          <a:lstStyle/>
          <a:p>
            <a:pPr>
              <a:lnSpc>
                <a:spcPct val="120000"/>
              </a:lnSpc>
            </a:pPr>
            <a:r>
              <a:rPr lang="en-US" altLang="en-US" sz="4000" dirty="0">
                <a:solidFill>
                  <a:schemeClr val="tx1"/>
                </a:solidFill>
                <a:effectLst>
                  <a:outerShdw blurRad="38100" dist="38100" dir="2700000" algn="tl">
                    <a:srgbClr val="000000">
                      <a:alpha val="43137"/>
                    </a:srgbClr>
                  </a:outerShdw>
                </a:effectLst>
              </a:rPr>
              <a:t>Mound: </a:t>
            </a:r>
            <a:r>
              <a:rPr lang="en-US" altLang="en-US" sz="4000" dirty="0">
                <a:solidFill>
                  <a:schemeClr val="bg1"/>
                </a:solidFill>
                <a:effectLst>
                  <a:outerShdw blurRad="38100" dist="38100" dir="2700000" algn="tl">
                    <a:srgbClr val="000000">
                      <a:alpha val="43137"/>
                    </a:srgbClr>
                  </a:outerShdw>
                </a:effectLst>
              </a:rPr>
              <a:t>	</a:t>
            </a:r>
            <a:r>
              <a:rPr lang="en-US" altLang="en-US" sz="4000" b="1" dirty="0">
                <a:solidFill>
                  <a:schemeClr val="bg1">
                    <a:alpha val="0"/>
                  </a:schemeClr>
                </a:solidFill>
                <a:effectLst>
                  <a:outerShdw blurRad="38100" dist="38100" dir="2700000" algn="tl">
                    <a:srgbClr val="000000">
                      <a:alpha val="43137"/>
                    </a:srgbClr>
                  </a:outerShdw>
                </a:effectLst>
              </a:rPr>
              <a:t>“This is what the Lord says”</a:t>
            </a:r>
          </a:p>
          <a:p>
            <a:pPr>
              <a:lnSpc>
                <a:spcPct val="120000"/>
              </a:lnSpc>
            </a:pPr>
            <a:r>
              <a:rPr lang="en-US" altLang="en-US" sz="4000" b="1" dirty="0">
                <a:solidFill>
                  <a:schemeClr val="tx1"/>
                </a:solidFill>
                <a:effectLst>
                  <a:outerShdw blurRad="38100" dist="38100" dir="2700000" algn="tl">
                    <a:srgbClr val="000000">
                      <a:alpha val="43137"/>
                    </a:srgbClr>
                  </a:outerShdw>
                </a:effectLst>
              </a:rPr>
              <a:t>Plate:   </a:t>
            </a:r>
            <a:r>
              <a:rPr lang="en-US" altLang="en-US" sz="4000" b="1" dirty="0">
                <a:solidFill>
                  <a:schemeClr val="bg1">
                    <a:alpha val="0"/>
                  </a:schemeClr>
                </a:solidFill>
                <a:effectLst>
                  <a:outerShdw blurRad="38100" dist="38100" dir="2700000" algn="tl">
                    <a:srgbClr val="000000">
                      <a:alpha val="43137"/>
                    </a:srgbClr>
                  </a:outerShdw>
                </a:effectLst>
              </a:rPr>
              <a:t>“For 3 sins of Damascus even for 4”</a:t>
            </a:r>
          </a:p>
          <a:p>
            <a:pPr>
              <a:lnSpc>
                <a:spcPct val="120000"/>
              </a:lnSpc>
            </a:pPr>
            <a:r>
              <a:rPr lang="en-US" altLang="en-US" sz="4000" b="1" dirty="0">
                <a:solidFill>
                  <a:schemeClr val="tx1"/>
                </a:solidFill>
                <a:effectLst>
                  <a:outerShdw blurRad="38100" dist="38100" dir="2700000" algn="tl">
                    <a:srgbClr val="000000">
                      <a:alpha val="43137"/>
                    </a:srgbClr>
                  </a:outerShdw>
                </a:effectLst>
              </a:rPr>
              <a:t>Pitch:    </a:t>
            </a:r>
            <a:r>
              <a:rPr lang="en-US" altLang="en-US" sz="4000" b="1" dirty="0">
                <a:solidFill>
                  <a:schemeClr val="bg1">
                    <a:alpha val="0"/>
                  </a:schemeClr>
                </a:solidFill>
                <a:effectLst>
                  <a:outerShdw blurRad="38100" dist="38100" dir="2700000" algn="tl">
                    <a:srgbClr val="000000">
                      <a:alpha val="43137"/>
                    </a:srgbClr>
                  </a:outerShdw>
                </a:effectLst>
              </a:rPr>
              <a:t>“I will not turn back my wrath”</a:t>
            </a:r>
          </a:p>
          <a:p>
            <a:pPr>
              <a:lnSpc>
                <a:spcPct val="120000"/>
              </a:lnSpc>
            </a:pPr>
            <a:r>
              <a:rPr lang="en-US" altLang="en-US" sz="4000" b="1" dirty="0">
                <a:solidFill>
                  <a:schemeClr val="tx1"/>
                </a:solidFill>
                <a:effectLst>
                  <a:outerShdw blurRad="38100" dist="38100" dir="2700000" algn="tl">
                    <a:srgbClr val="000000">
                      <a:alpha val="43137"/>
                    </a:srgbClr>
                  </a:outerShdw>
                </a:effectLst>
              </a:rPr>
              <a:t>Why?   </a:t>
            </a:r>
            <a:r>
              <a:rPr lang="en-US" altLang="en-US" sz="4000" b="1" dirty="0">
                <a:solidFill>
                  <a:schemeClr val="bg1"/>
                </a:solidFill>
                <a:effectLst>
                  <a:outerShdw blurRad="38100" dist="38100" dir="2700000" algn="tl">
                    <a:srgbClr val="000000">
                      <a:alpha val="43137"/>
                    </a:srgbClr>
                  </a:outerShdw>
                </a:effectLst>
              </a:rPr>
              <a:t> </a:t>
            </a:r>
            <a:r>
              <a:rPr lang="en-US" altLang="en-US" sz="4000" b="1" dirty="0">
                <a:solidFill>
                  <a:schemeClr val="bg1">
                    <a:alpha val="0"/>
                  </a:schemeClr>
                </a:solidFill>
                <a:effectLst>
                  <a:outerShdw blurRad="38100" dist="38100" dir="2700000" algn="tl">
                    <a:srgbClr val="000000">
                      <a:alpha val="43137"/>
                    </a:srgbClr>
                  </a:outerShdw>
                </a:effectLst>
              </a:rPr>
              <a:t>“</a:t>
            </a:r>
            <a:r>
              <a:rPr lang="en-US" sz="4000" dirty="0">
                <a:solidFill>
                  <a:schemeClr val="bg1">
                    <a:alpha val="0"/>
                  </a:schemeClr>
                </a:solidFill>
                <a:effectLst>
                  <a:outerShdw blurRad="38100" dist="38100" dir="2700000" algn="tl">
                    <a:srgbClr val="000000">
                      <a:alpha val="43137"/>
                    </a:srgbClr>
                  </a:outerShdw>
                </a:effectLst>
              </a:rPr>
              <a:t>Because she threshed Gilead with sledges …</a:t>
            </a:r>
          </a:p>
        </p:txBody>
      </p:sp>
      <p:pic>
        <p:nvPicPr>
          <p:cNvPr id="11" name="Picture 10" descr="A close - up of a flower&#10;&#10;Description automatically generated with low confidence">
            <a:extLst>
              <a:ext uri="{FF2B5EF4-FFF2-40B4-BE49-F238E27FC236}">
                <a16:creationId xmlns:a16="http://schemas.microsoft.com/office/drawing/2014/main" id="{0BBFB886-2227-41CB-9864-BFC9825246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185167">
            <a:off x="2791534" y="5582350"/>
            <a:ext cx="4653845" cy="2023798"/>
          </a:xfrm>
          <a:prstGeom prst="rect">
            <a:avLst/>
          </a:prstGeom>
        </p:spPr>
      </p:pic>
      <p:sp>
        <p:nvSpPr>
          <p:cNvPr id="13" name="TextBox 12">
            <a:extLst>
              <a:ext uri="{FF2B5EF4-FFF2-40B4-BE49-F238E27FC236}">
                <a16:creationId xmlns:a16="http://schemas.microsoft.com/office/drawing/2014/main" id="{93B0DBFF-FC02-4D35-94C1-45780D25A001}"/>
              </a:ext>
            </a:extLst>
          </p:cNvPr>
          <p:cNvSpPr txBox="1"/>
          <p:nvPr/>
        </p:nvSpPr>
        <p:spPr>
          <a:xfrm>
            <a:off x="122568" y="4844532"/>
            <a:ext cx="12276944" cy="2074414"/>
          </a:xfrm>
          <a:prstGeom prst="rect">
            <a:avLst/>
          </a:prstGeom>
          <a:noFill/>
        </p:spPr>
        <p:txBody>
          <a:bodyPr wrap="square" rtlCol="0">
            <a:spAutoFit/>
          </a:bodyPr>
          <a:lstStyle/>
          <a:p>
            <a:pPr>
              <a:lnSpc>
                <a:spcPct val="80000"/>
              </a:lnSpc>
            </a:pPr>
            <a:r>
              <a:rPr lang="en-US" sz="4000" b="1" i="0" u="none" strike="noStrike" baseline="0" dirty="0">
                <a:solidFill>
                  <a:schemeClr val="bg1"/>
                </a:solidFill>
                <a:effectLst>
                  <a:outerShdw blurRad="38100" dist="38100" dir="2700000" algn="tl">
                    <a:srgbClr val="000000">
                      <a:alpha val="43137"/>
                    </a:srgbClr>
                  </a:outerShdw>
                </a:effectLst>
              </a:rPr>
              <a:t> </a:t>
            </a:r>
            <a:r>
              <a:rPr lang="en-US" sz="4000" b="1" i="0" u="none" strike="noStrike" baseline="0" dirty="0">
                <a:effectLst>
                  <a:outerShdw blurRad="38100" dist="38100" dir="2700000" algn="tl">
                    <a:srgbClr val="000000">
                      <a:alpha val="43137"/>
                    </a:srgbClr>
                  </a:outerShdw>
                </a:effectLst>
              </a:rPr>
              <a:t>Call:    </a:t>
            </a:r>
            <a:r>
              <a:rPr lang="en-US" sz="4000" b="1" i="0" u="none" strike="noStrike" baseline="30000" dirty="0">
                <a:solidFill>
                  <a:schemeClr val="bg1"/>
                </a:solidFill>
                <a:effectLst>
                  <a:glow rad="76200">
                    <a:schemeClr val="tx1"/>
                  </a:glow>
                  <a:outerShdw blurRad="38100" dist="38100" dir="2700000" algn="tl">
                    <a:srgbClr val="000000">
                      <a:alpha val="43137"/>
                    </a:srgbClr>
                  </a:outerShdw>
                </a:effectLst>
              </a:rPr>
              <a:t>2</a:t>
            </a:r>
            <a:r>
              <a:rPr lang="en-US" sz="4000" b="1" i="0" u="none" strike="noStrike" baseline="0" dirty="0">
                <a:solidFill>
                  <a:schemeClr val="bg1"/>
                </a:solidFill>
                <a:effectLst>
                  <a:glow rad="76200">
                    <a:schemeClr val="tx1"/>
                  </a:glow>
                  <a:outerShdw blurRad="38100" dist="38100" dir="2700000" algn="tl">
                    <a:srgbClr val="000000">
                      <a:alpha val="43137"/>
                    </a:srgbClr>
                  </a:outerShdw>
                </a:effectLst>
              </a:rPr>
              <a:t> I will </a:t>
            </a:r>
            <a:r>
              <a:rPr lang="en-US" sz="4000" b="1" i="0" u="none" strike="noStrike" baseline="0" dirty="0">
                <a:solidFill>
                  <a:srgbClr val="FFFF00"/>
                </a:solidFill>
                <a:effectLst>
                  <a:glow rad="76200">
                    <a:schemeClr val="tx1"/>
                  </a:glow>
                  <a:outerShdw blurRad="38100" dist="38100" dir="2700000" algn="tl">
                    <a:srgbClr val="000000">
                      <a:alpha val="43137"/>
                    </a:srgbClr>
                  </a:outerShdw>
                </a:effectLst>
              </a:rPr>
              <a:t>send fire </a:t>
            </a:r>
            <a:r>
              <a:rPr lang="en-US" sz="4000" b="1" i="0" u="none" strike="noStrike" baseline="0" dirty="0">
                <a:solidFill>
                  <a:schemeClr val="bg1"/>
                </a:solidFill>
                <a:effectLst>
                  <a:glow rad="76200">
                    <a:schemeClr val="tx1"/>
                  </a:glow>
                  <a:outerShdw blurRad="38100" dist="38100" dir="2700000" algn="tl">
                    <a:srgbClr val="000000">
                      <a:alpha val="43137"/>
                    </a:srgbClr>
                  </a:outerShdw>
                </a:effectLst>
              </a:rPr>
              <a:t>upon Moab that will consume the fortresses of </a:t>
            </a:r>
            <a:r>
              <a:rPr lang="en-US" sz="4000" b="1" i="0" u="none" strike="noStrike" baseline="0" dirty="0" err="1">
                <a:solidFill>
                  <a:schemeClr val="bg1"/>
                </a:solidFill>
                <a:effectLst>
                  <a:glow rad="76200">
                    <a:schemeClr val="tx1"/>
                  </a:glow>
                  <a:outerShdw blurRad="38100" dist="38100" dir="2700000" algn="tl">
                    <a:srgbClr val="000000">
                      <a:alpha val="43137"/>
                    </a:srgbClr>
                  </a:outerShdw>
                </a:effectLst>
              </a:rPr>
              <a:t>Kerioth</a:t>
            </a:r>
            <a:r>
              <a:rPr lang="en-US" sz="4000" b="1" i="0" u="none" strike="noStrike" baseline="0" dirty="0">
                <a:solidFill>
                  <a:schemeClr val="bg1"/>
                </a:solidFill>
                <a:effectLst>
                  <a:glow rad="76200">
                    <a:schemeClr val="tx1"/>
                  </a:glow>
                  <a:outerShdw blurRad="38100" dist="38100" dir="2700000" algn="tl">
                    <a:srgbClr val="000000">
                      <a:alpha val="43137"/>
                    </a:srgbClr>
                  </a:outerShdw>
                </a:effectLst>
              </a:rPr>
              <a:t>. Moab will go down in great tumult amid war cries and the blast of the trumpet.  </a:t>
            </a:r>
            <a:r>
              <a:rPr lang="en-US" sz="4000" b="1" i="0" u="none" strike="noStrike" baseline="30000" dirty="0">
                <a:solidFill>
                  <a:schemeClr val="bg1"/>
                </a:solidFill>
                <a:effectLst>
                  <a:glow rad="76200">
                    <a:schemeClr val="tx1"/>
                  </a:glow>
                  <a:outerShdw blurRad="38100" dist="38100" dir="2700000" algn="tl">
                    <a:srgbClr val="000000">
                      <a:alpha val="43137"/>
                    </a:srgbClr>
                  </a:outerShdw>
                </a:effectLst>
              </a:rPr>
              <a:t>3</a:t>
            </a:r>
            <a:r>
              <a:rPr lang="en-US" sz="4000" b="1" i="0" u="none" strike="noStrike" baseline="0" dirty="0">
                <a:solidFill>
                  <a:schemeClr val="bg1"/>
                </a:solidFill>
                <a:effectLst>
                  <a:glow rad="76200">
                    <a:schemeClr val="tx1"/>
                  </a:glow>
                  <a:outerShdw blurRad="38100" dist="38100" dir="2700000" algn="tl">
                    <a:srgbClr val="000000">
                      <a:alpha val="43137"/>
                    </a:srgbClr>
                  </a:outerShdw>
                </a:effectLst>
              </a:rPr>
              <a:t> I will destroy her ruler and kill all her officials with him</a:t>
            </a:r>
            <a:endParaRPr lang="en-US" sz="4000" b="1" dirty="0">
              <a:solidFill>
                <a:schemeClr val="bg1"/>
              </a:solidFill>
              <a:effectLst>
                <a:glow rad="76200">
                  <a:schemeClr val="tx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47111164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1+#ppt_w/2"/>
                                          </p:val>
                                        </p:tav>
                                        <p:tav tm="100000">
                                          <p:val>
                                            <p:strVal val="#ppt_x"/>
                                          </p:val>
                                        </p:tav>
                                      </p:tavLst>
                                    </p:anim>
                                    <p:anim calcmode="lin" valueType="num">
                                      <p:cBhvr additive="base">
                                        <p:cTn id="8" dur="1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A882ED43-73E4-4349-A1E0-F57B518B88C1}"/>
              </a:ext>
            </a:extLst>
          </p:cNvPr>
          <p:cNvSpPr/>
          <p:nvPr/>
        </p:nvSpPr>
        <p:spPr>
          <a:xfrm>
            <a:off x="302530" y="2294000"/>
            <a:ext cx="1595992"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5" name="Arrow: Pentagon 4">
            <a:extLst>
              <a:ext uri="{FF2B5EF4-FFF2-40B4-BE49-F238E27FC236}">
                <a16:creationId xmlns:a16="http://schemas.microsoft.com/office/drawing/2014/main" id="{A5664E3A-0640-46CE-B6C0-BAF016F37B4A}"/>
              </a:ext>
            </a:extLst>
          </p:cNvPr>
          <p:cNvSpPr/>
          <p:nvPr/>
        </p:nvSpPr>
        <p:spPr>
          <a:xfrm>
            <a:off x="302528" y="1405029"/>
            <a:ext cx="1976845"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6" name="Arrow: Pentagon 5">
            <a:extLst>
              <a:ext uri="{FF2B5EF4-FFF2-40B4-BE49-F238E27FC236}">
                <a16:creationId xmlns:a16="http://schemas.microsoft.com/office/drawing/2014/main" id="{60C5F4F4-BB9C-470A-9608-1D9533467422}"/>
              </a:ext>
            </a:extLst>
          </p:cNvPr>
          <p:cNvSpPr/>
          <p:nvPr/>
        </p:nvSpPr>
        <p:spPr>
          <a:xfrm>
            <a:off x="302528" y="3182205"/>
            <a:ext cx="1481301"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7" name="Arrow: Pentagon 6">
            <a:extLst>
              <a:ext uri="{FF2B5EF4-FFF2-40B4-BE49-F238E27FC236}">
                <a16:creationId xmlns:a16="http://schemas.microsoft.com/office/drawing/2014/main" id="{56E3CA40-B2B5-4952-996C-A5B7C4FF6450}"/>
              </a:ext>
            </a:extLst>
          </p:cNvPr>
          <p:cNvSpPr/>
          <p:nvPr/>
        </p:nvSpPr>
        <p:spPr>
          <a:xfrm>
            <a:off x="302528" y="4003884"/>
            <a:ext cx="1595993"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2" name="Title 1">
            <a:extLst>
              <a:ext uri="{FF2B5EF4-FFF2-40B4-BE49-F238E27FC236}">
                <a16:creationId xmlns:a16="http://schemas.microsoft.com/office/drawing/2014/main" id="{785AA83B-FA80-42E6-A9FA-F7DFA97D2EFC}"/>
              </a:ext>
            </a:extLst>
          </p:cNvPr>
          <p:cNvSpPr>
            <a:spLocks noGrp="1"/>
          </p:cNvSpPr>
          <p:nvPr>
            <p:ph type="title"/>
          </p:nvPr>
        </p:nvSpPr>
        <p:spPr/>
        <p:txBody>
          <a:bodyPr/>
          <a:lstStyle/>
          <a:p>
            <a:r>
              <a:rPr lang="en-US" dirty="0"/>
              <a:t>The Seventh Batter: </a:t>
            </a:r>
            <a:r>
              <a:rPr lang="en-US" u="sng" dirty="0">
                <a:solidFill>
                  <a:schemeClr val="bg1"/>
                </a:solidFill>
              </a:rPr>
              <a:t>Judah</a:t>
            </a:r>
          </a:p>
        </p:txBody>
      </p:sp>
      <p:sp>
        <p:nvSpPr>
          <p:cNvPr id="3" name="Content Placeholder 2">
            <a:extLst>
              <a:ext uri="{FF2B5EF4-FFF2-40B4-BE49-F238E27FC236}">
                <a16:creationId xmlns:a16="http://schemas.microsoft.com/office/drawing/2014/main" id="{EC397518-21C3-46C3-88B8-4E130910028A}"/>
              </a:ext>
            </a:extLst>
          </p:cNvPr>
          <p:cNvSpPr>
            <a:spLocks noGrp="1"/>
          </p:cNvSpPr>
          <p:nvPr>
            <p:ph idx="1"/>
          </p:nvPr>
        </p:nvSpPr>
        <p:spPr>
          <a:xfrm>
            <a:off x="240142" y="1251756"/>
            <a:ext cx="11951857" cy="4745327"/>
          </a:xfrm>
        </p:spPr>
        <p:txBody>
          <a:bodyPr>
            <a:noAutofit/>
          </a:bodyPr>
          <a:lstStyle/>
          <a:p>
            <a:pPr>
              <a:lnSpc>
                <a:spcPct val="120000"/>
              </a:lnSpc>
            </a:pPr>
            <a:r>
              <a:rPr lang="en-US" altLang="en-US" sz="4000" dirty="0">
                <a:solidFill>
                  <a:schemeClr val="tx1"/>
                </a:solidFill>
                <a:effectLst>
                  <a:outerShdw blurRad="38100" dist="38100" dir="2700000" algn="tl">
                    <a:srgbClr val="000000">
                      <a:alpha val="43137"/>
                    </a:srgbClr>
                  </a:outerShdw>
                </a:effectLst>
              </a:rPr>
              <a:t>Mound: </a:t>
            </a:r>
            <a:r>
              <a:rPr lang="en-US" altLang="en-US" sz="4000" dirty="0">
                <a:solidFill>
                  <a:schemeClr val="bg1"/>
                </a:solidFill>
                <a:effectLst>
                  <a:outerShdw blurRad="38100" dist="38100" dir="2700000" algn="tl">
                    <a:srgbClr val="000000">
                      <a:alpha val="43137"/>
                    </a:srgbClr>
                  </a:outerShdw>
                </a:effectLst>
              </a:rPr>
              <a:t>	 </a:t>
            </a:r>
            <a:r>
              <a:rPr lang="en-US" altLang="en-US" sz="4000" b="1" dirty="0">
                <a:solidFill>
                  <a:schemeClr val="bg1"/>
                </a:solidFill>
                <a:effectLst>
                  <a:outerShdw blurRad="38100" dist="38100" dir="2700000" algn="tl">
                    <a:srgbClr val="000000">
                      <a:alpha val="43137"/>
                    </a:srgbClr>
                  </a:outerShdw>
                </a:effectLst>
              </a:rPr>
              <a:t>“This is what the </a:t>
            </a:r>
            <a:r>
              <a:rPr lang="en-US" altLang="en-US" sz="4000" b="1" dirty="0">
                <a:solidFill>
                  <a:srgbClr val="FFFF00"/>
                </a:solidFill>
                <a:effectLst>
                  <a:outerShdw blurRad="38100" dist="38100" dir="2700000" algn="tl">
                    <a:srgbClr val="000000">
                      <a:alpha val="43137"/>
                    </a:srgbClr>
                  </a:outerShdw>
                </a:effectLst>
              </a:rPr>
              <a:t>Lord</a:t>
            </a:r>
            <a:r>
              <a:rPr lang="en-US" altLang="en-US" sz="4000" b="1" dirty="0">
                <a:solidFill>
                  <a:schemeClr val="bg1"/>
                </a:solidFill>
                <a:effectLst>
                  <a:outerShdw blurRad="38100" dist="38100" dir="2700000" algn="tl">
                    <a:srgbClr val="000000">
                      <a:alpha val="43137"/>
                    </a:srgbClr>
                  </a:outerShdw>
                </a:effectLst>
              </a:rPr>
              <a:t> says”</a:t>
            </a:r>
          </a:p>
          <a:p>
            <a:pPr>
              <a:lnSpc>
                <a:spcPct val="120000"/>
              </a:lnSpc>
            </a:pPr>
            <a:r>
              <a:rPr lang="en-US" altLang="en-US" sz="4000" b="1" dirty="0">
                <a:solidFill>
                  <a:schemeClr val="tx1"/>
                </a:solidFill>
                <a:effectLst>
                  <a:outerShdw blurRad="38100" dist="38100" dir="2700000" algn="tl">
                    <a:srgbClr val="000000">
                      <a:alpha val="43137"/>
                    </a:srgbClr>
                  </a:outerShdw>
                </a:effectLst>
              </a:rPr>
              <a:t>Plate:   </a:t>
            </a:r>
            <a:r>
              <a:rPr lang="en-US" altLang="en-US" sz="4000" b="1" dirty="0">
                <a:solidFill>
                  <a:schemeClr val="bg1"/>
                </a:solidFill>
                <a:effectLst>
                  <a:outerShdw blurRad="38100" dist="38100" dir="2700000" algn="tl">
                    <a:srgbClr val="000000">
                      <a:alpha val="43137"/>
                    </a:srgbClr>
                  </a:outerShdw>
                </a:effectLst>
              </a:rPr>
              <a:t>“For three sins of </a:t>
            </a:r>
            <a:r>
              <a:rPr lang="en-US" altLang="en-US" sz="4000" b="1" dirty="0">
                <a:solidFill>
                  <a:srgbClr val="FFFF00"/>
                </a:solidFill>
                <a:effectLst>
                  <a:outerShdw blurRad="38100" dist="38100" dir="2700000" algn="tl">
                    <a:srgbClr val="000000">
                      <a:alpha val="43137"/>
                    </a:srgbClr>
                  </a:outerShdw>
                </a:effectLst>
              </a:rPr>
              <a:t>Judah</a:t>
            </a:r>
            <a:r>
              <a:rPr lang="en-US" altLang="en-US" sz="4000" b="1" dirty="0">
                <a:solidFill>
                  <a:schemeClr val="bg1"/>
                </a:solidFill>
                <a:effectLst>
                  <a:outerShdw blurRad="38100" dist="38100" dir="2700000" algn="tl">
                    <a:srgbClr val="000000">
                      <a:alpha val="43137"/>
                    </a:srgbClr>
                  </a:outerShdw>
                </a:effectLst>
              </a:rPr>
              <a:t> even for four”</a:t>
            </a:r>
          </a:p>
          <a:p>
            <a:pPr>
              <a:lnSpc>
                <a:spcPct val="120000"/>
              </a:lnSpc>
            </a:pPr>
            <a:r>
              <a:rPr lang="en-US" altLang="en-US" sz="4000" b="1" dirty="0">
                <a:solidFill>
                  <a:schemeClr val="tx1"/>
                </a:solidFill>
                <a:effectLst>
                  <a:outerShdw blurRad="38100" dist="38100" dir="2700000" algn="tl">
                    <a:srgbClr val="000000">
                      <a:alpha val="43137"/>
                    </a:srgbClr>
                  </a:outerShdw>
                </a:effectLst>
              </a:rPr>
              <a:t>Pitch:    </a:t>
            </a:r>
            <a:r>
              <a:rPr lang="en-US" altLang="en-US" sz="4000" b="1" dirty="0">
                <a:solidFill>
                  <a:schemeClr val="bg1"/>
                </a:solidFill>
                <a:effectLst>
                  <a:outerShdw blurRad="38100" dist="38100" dir="2700000" algn="tl">
                    <a:srgbClr val="000000">
                      <a:alpha val="43137"/>
                    </a:srgbClr>
                  </a:outerShdw>
                </a:effectLst>
              </a:rPr>
              <a:t>“I will not turn back my </a:t>
            </a:r>
            <a:r>
              <a:rPr lang="en-US" altLang="en-US" sz="4000" b="1" dirty="0">
                <a:solidFill>
                  <a:srgbClr val="FFFF00"/>
                </a:solidFill>
                <a:effectLst>
                  <a:outerShdw blurRad="38100" dist="38100" dir="2700000" algn="tl">
                    <a:srgbClr val="000000">
                      <a:alpha val="43137"/>
                    </a:srgbClr>
                  </a:outerShdw>
                </a:effectLst>
              </a:rPr>
              <a:t>wrath</a:t>
            </a:r>
            <a:r>
              <a:rPr lang="en-US" altLang="en-US" sz="4000" b="1" dirty="0">
                <a:solidFill>
                  <a:schemeClr val="bg1"/>
                </a:solidFill>
                <a:effectLst>
                  <a:outerShdw blurRad="38100" dist="38100" dir="2700000" algn="tl">
                    <a:srgbClr val="000000">
                      <a:alpha val="43137"/>
                    </a:srgbClr>
                  </a:outerShdw>
                </a:effectLst>
              </a:rPr>
              <a:t>”</a:t>
            </a:r>
          </a:p>
        </p:txBody>
      </p:sp>
      <p:pic>
        <p:nvPicPr>
          <p:cNvPr id="11" name="Picture 10" descr="A close - up of a can&#10;&#10;Description automatically generated with low confidence">
            <a:extLst>
              <a:ext uri="{FF2B5EF4-FFF2-40B4-BE49-F238E27FC236}">
                <a16:creationId xmlns:a16="http://schemas.microsoft.com/office/drawing/2014/main" id="{C0D51AB4-D424-418C-9BEA-D720031B4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9711" y="1622931"/>
            <a:ext cx="3568254" cy="4761905"/>
          </a:xfrm>
          <a:prstGeom prst="rect">
            <a:avLst/>
          </a:prstGeom>
        </p:spPr>
      </p:pic>
      <p:pic>
        <p:nvPicPr>
          <p:cNvPr id="15" name="Picture 14" descr="Text&#10;&#10;Description automatically generated">
            <a:extLst>
              <a:ext uri="{FF2B5EF4-FFF2-40B4-BE49-F238E27FC236}">
                <a16:creationId xmlns:a16="http://schemas.microsoft.com/office/drawing/2014/main" id="{3BBE223B-96B4-468C-842C-DABEC96313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02244">
            <a:off x="8571881" y="526262"/>
            <a:ext cx="3736231" cy="2802173"/>
          </a:xfrm>
          <a:prstGeom prst="rect">
            <a:avLst/>
          </a:prstGeom>
        </p:spPr>
      </p:pic>
      <p:pic>
        <p:nvPicPr>
          <p:cNvPr id="17" name="Picture 16" descr="Text&#10;&#10;Description automatically generated">
            <a:extLst>
              <a:ext uri="{FF2B5EF4-FFF2-40B4-BE49-F238E27FC236}">
                <a16:creationId xmlns:a16="http://schemas.microsoft.com/office/drawing/2014/main" id="{1DCACA66-848C-4815-8611-CA15BB2AA1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8120">
            <a:off x="9472753" y="1146610"/>
            <a:ext cx="1672195" cy="2387059"/>
          </a:xfrm>
          <a:prstGeom prst="rect">
            <a:avLst/>
          </a:prstGeom>
        </p:spPr>
      </p:pic>
      <p:pic>
        <p:nvPicPr>
          <p:cNvPr id="13" name="Picture 12" descr="A close - up of a cylinder&#10;&#10;Description automatically generated with low confidence">
            <a:extLst>
              <a:ext uri="{FF2B5EF4-FFF2-40B4-BE49-F238E27FC236}">
                <a16:creationId xmlns:a16="http://schemas.microsoft.com/office/drawing/2014/main" id="{8835C1A3-2A24-4457-B343-9B8FCF9510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9711" y="1620299"/>
            <a:ext cx="3568254" cy="4761905"/>
          </a:xfrm>
          <a:prstGeom prst="rect">
            <a:avLst/>
          </a:prstGeom>
        </p:spPr>
      </p:pic>
      <p:sp>
        <p:nvSpPr>
          <p:cNvPr id="10" name="Content Placeholder 2">
            <a:extLst>
              <a:ext uri="{FF2B5EF4-FFF2-40B4-BE49-F238E27FC236}">
                <a16:creationId xmlns:a16="http://schemas.microsoft.com/office/drawing/2014/main" id="{281CB9DA-04E6-4AE8-A021-E5CBFAEA95A4}"/>
              </a:ext>
            </a:extLst>
          </p:cNvPr>
          <p:cNvSpPr txBox="1">
            <a:spLocks/>
          </p:cNvSpPr>
          <p:nvPr/>
        </p:nvSpPr>
        <p:spPr>
          <a:xfrm>
            <a:off x="240143" y="3888827"/>
            <a:ext cx="11951857" cy="47453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rgbClr val="FCF8DF"/>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en-US" sz="4000" dirty="0">
                <a:solidFill>
                  <a:schemeClr val="tx1"/>
                </a:solidFill>
                <a:effectLst>
                  <a:outerShdw blurRad="38100" dist="38100" dir="2700000" algn="tl">
                    <a:srgbClr val="000000">
                      <a:alpha val="43137"/>
                    </a:srgbClr>
                  </a:outerShdw>
                </a:effectLst>
              </a:rPr>
              <a:t>Why?      </a:t>
            </a:r>
            <a:r>
              <a:rPr lang="en-US" sz="4000" baseline="30000" dirty="0">
                <a:solidFill>
                  <a:schemeClr val="bg1"/>
                </a:solidFill>
                <a:effectLst>
                  <a:glow rad="76200">
                    <a:schemeClr val="tx1"/>
                  </a:glow>
                </a:effectLst>
              </a:rPr>
              <a:t>4 </a:t>
            </a:r>
            <a:r>
              <a:rPr lang="en-US" sz="4000" dirty="0">
                <a:solidFill>
                  <a:schemeClr val="bg1"/>
                </a:solidFill>
                <a:effectLst>
                  <a:glow rad="76200">
                    <a:schemeClr val="tx1"/>
                  </a:glow>
                </a:effectLst>
              </a:rPr>
              <a:t>… “Because they have </a:t>
            </a:r>
            <a:r>
              <a:rPr lang="en-US" sz="4000" dirty="0">
                <a:solidFill>
                  <a:srgbClr val="FFFF00"/>
                </a:solidFill>
                <a:effectLst>
                  <a:glow rad="76200">
                    <a:schemeClr val="tx1"/>
                  </a:glow>
                </a:effectLst>
              </a:rPr>
              <a:t>rejected</a:t>
            </a:r>
            <a:r>
              <a:rPr lang="en-US" sz="4000" dirty="0">
                <a:solidFill>
                  <a:schemeClr val="bg1"/>
                </a:solidFill>
                <a:effectLst>
                  <a:glow rad="76200">
                    <a:schemeClr val="tx1"/>
                  </a:glow>
                </a:effectLst>
              </a:rPr>
              <a:t> </a:t>
            </a:r>
            <a:br>
              <a:rPr lang="en-US" sz="4000" dirty="0">
                <a:solidFill>
                  <a:schemeClr val="bg1"/>
                </a:solidFill>
                <a:effectLst>
                  <a:glow rad="76200">
                    <a:schemeClr val="tx1"/>
                  </a:glow>
                </a:effectLst>
              </a:rPr>
            </a:br>
            <a:r>
              <a:rPr lang="en-US" sz="4000" dirty="0">
                <a:solidFill>
                  <a:srgbClr val="FFFF00"/>
                </a:solidFill>
                <a:effectLst>
                  <a:glow rad="76200">
                    <a:schemeClr val="tx1"/>
                  </a:glow>
                </a:effectLst>
              </a:rPr>
              <a:t>the 	law </a:t>
            </a:r>
            <a:r>
              <a:rPr lang="en-US" sz="4000" dirty="0">
                <a:solidFill>
                  <a:schemeClr val="bg1"/>
                </a:solidFill>
                <a:effectLst>
                  <a:glow rad="76200">
                    <a:schemeClr val="tx1"/>
                  </a:glow>
                </a:effectLst>
              </a:rPr>
              <a:t>of the LORD and have </a:t>
            </a:r>
            <a:r>
              <a:rPr lang="en-US" sz="4000" dirty="0">
                <a:solidFill>
                  <a:srgbClr val="FFFF00"/>
                </a:solidFill>
                <a:effectLst>
                  <a:glow rad="76200">
                    <a:schemeClr val="tx1"/>
                  </a:glow>
                </a:effectLst>
              </a:rPr>
              <a:t>not kept </a:t>
            </a:r>
            <a:br>
              <a:rPr lang="en-US" sz="4000" dirty="0">
                <a:solidFill>
                  <a:schemeClr val="bg1"/>
                </a:solidFill>
                <a:effectLst>
                  <a:glow rad="76200">
                    <a:schemeClr val="tx1"/>
                  </a:glow>
                </a:effectLst>
              </a:rPr>
            </a:br>
            <a:r>
              <a:rPr lang="en-US" sz="4000" dirty="0">
                <a:solidFill>
                  <a:srgbClr val="FFFF00"/>
                </a:solidFill>
                <a:effectLst>
                  <a:glow rad="76200">
                    <a:schemeClr val="tx1"/>
                  </a:glow>
                </a:effectLst>
              </a:rPr>
              <a:t>his decrees</a:t>
            </a:r>
            <a:r>
              <a:rPr lang="en-US" sz="4000" dirty="0">
                <a:solidFill>
                  <a:schemeClr val="bg1"/>
                </a:solidFill>
                <a:effectLst>
                  <a:glow rad="76200">
                    <a:schemeClr val="tx1"/>
                  </a:glow>
                </a:effectLst>
              </a:rPr>
              <a:t>, 	because they have been </a:t>
            </a:r>
            <a:r>
              <a:rPr lang="en-US" sz="4000" dirty="0">
                <a:solidFill>
                  <a:srgbClr val="FFFF00"/>
                </a:solidFill>
                <a:effectLst>
                  <a:glow rad="76200">
                    <a:schemeClr val="tx1"/>
                  </a:glow>
                </a:effectLst>
              </a:rPr>
              <a:t>led </a:t>
            </a:r>
            <a:br>
              <a:rPr lang="en-US" sz="4000" dirty="0">
                <a:solidFill>
                  <a:srgbClr val="FFFF00"/>
                </a:solidFill>
                <a:effectLst>
                  <a:glow rad="76200">
                    <a:schemeClr val="tx1"/>
                  </a:glow>
                </a:effectLst>
              </a:rPr>
            </a:br>
            <a:r>
              <a:rPr lang="en-US" sz="4000" dirty="0">
                <a:solidFill>
                  <a:srgbClr val="FFFF00"/>
                </a:solidFill>
                <a:effectLst>
                  <a:glow rad="76200">
                    <a:schemeClr val="tx1"/>
                  </a:glow>
                </a:effectLst>
              </a:rPr>
              <a:t>astray</a:t>
            </a:r>
            <a:r>
              <a:rPr lang="en-US" sz="4000" dirty="0">
                <a:solidFill>
                  <a:schemeClr val="bg1"/>
                </a:solidFill>
                <a:effectLst>
                  <a:glow rad="76200">
                    <a:schemeClr val="tx1"/>
                  </a:glow>
                </a:effectLst>
              </a:rPr>
              <a:t> by false gods, the gods their ancestors followed”</a:t>
            </a:r>
          </a:p>
        </p:txBody>
      </p:sp>
    </p:spTree>
    <p:extLst>
      <p:ext uri="{BB962C8B-B14F-4D97-AF65-F5344CB8AC3E}">
        <p14:creationId xmlns:p14="http://schemas.microsoft.com/office/powerpoint/2010/main" val="119339779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3" dur="500"/>
                                        <p:tgtEl>
                                          <p:spTgt spid="3">
                                            <p:txEl>
                                              <p:pRg st="2" end="2"/>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1" dur="500"/>
                                        <p:tgtEl>
                                          <p:spTgt spid="10">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par>
                                <p:cTn id="35" presetID="14"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par>
                                <p:cTn id="38" presetID="14" presetClass="entr" presetSubtype="1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F67B1-E87F-4877-A6BF-1DB8F22FD084}"/>
              </a:ext>
            </a:extLst>
          </p:cNvPr>
          <p:cNvSpPr>
            <a:spLocks noGrp="1"/>
          </p:cNvSpPr>
          <p:nvPr>
            <p:ph type="title"/>
          </p:nvPr>
        </p:nvSpPr>
        <p:spPr>
          <a:xfrm>
            <a:off x="240142" y="18256"/>
            <a:ext cx="11951858" cy="1126334"/>
          </a:xfrm>
        </p:spPr>
        <p:txBody>
          <a:bodyPr/>
          <a:lstStyle/>
          <a:p>
            <a:r>
              <a:rPr lang="en-US" dirty="0"/>
              <a:t>Before Baseball, the Expression was:</a:t>
            </a:r>
          </a:p>
        </p:txBody>
      </p:sp>
      <p:sp>
        <p:nvSpPr>
          <p:cNvPr id="3" name="Content Placeholder 2">
            <a:extLst>
              <a:ext uri="{FF2B5EF4-FFF2-40B4-BE49-F238E27FC236}">
                <a16:creationId xmlns:a16="http://schemas.microsoft.com/office/drawing/2014/main" id="{43ED145B-0BD5-437F-AED8-CB3B1F2DB925}"/>
              </a:ext>
            </a:extLst>
          </p:cNvPr>
          <p:cNvSpPr>
            <a:spLocks noGrp="1"/>
          </p:cNvSpPr>
          <p:nvPr>
            <p:ph idx="1"/>
          </p:nvPr>
        </p:nvSpPr>
        <p:spPr/>
        <p:txBody>
          <a:bodyPr/>
          <a:lstStyle/>
          <a:p>
            <a:r>
              <a:rPr lang="en-US" dirty="0"/>
              <a:t>For three sins, even for four …</a:t>
            </a:r>
          </a:p>
          <a:p>
            <a:r>
              <a:rPr lang="en-US" dirty="0"/>
              <a:t>and I will judge you. </a:t>
            </a:r>
          </a:p>
        </p:txBody>
      </p:sp>
    </p:spTree>
    <p:extLst>
      <p:ext uri="{BB962C8B-B14F-4D97-AF65-F5344CB8AC3E}">
        <p14:creationId xmlns:p14="http://schemas.microsoft.com/office/powerpoint/2010/main" val="9503957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A83B-FA80-42E6-A9FA-F7DFA97D2EFC}"/>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The Seventh Batter: </a:t>
            </a:r>
            <a:r>
              <a:rPr lang="en-US" u="sng" dirty="0">
                <a:solidFill>
                  <a:schemeClr val="bg1"/>
                </a:solidFill>
                <a:effectLst>
                  <a:outerShdw blurRad="38100" dist="38100" dir="2700000" algn="tl">
                    <a:srgbClr val="000000">
                      <a:alpha val="43137"/>
                    </a:srgbClr>
                  </a:outerShdw>
                </a:effectLst>
              </a:rPr>
              <a:t>Judah</a:t>
            </a:r>
          </a:p>
        </p:txBody>
      </p:sp>
      <p:pic>
        <p:nvPicPr>
          <p:cNvPr id="16" name="Picture 15" descr="A picture containing building, outdoor, stone, old&#10;&#10;Description automatically generated">
            <a:extLst>
              <a:ext uri="{FF2B5EF4-FFF2-40B4-BE49-F238E27FC236}">
                <a16:creationId xmlns:a16="http://schemas.microsoft.com/office/drawing/2014/main" id="{F429746A-D79A-49F7-AAE3-F9262AEAEA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215" y="-662610"/>
            <a:ext cx="10407086" cy="6174391"/>
          </a:xfrm>
          <a:prstGeom prst="rect">
            <a:avLst/>
          </a:prstGeom>
        </p:spPr>
      </p:pic>
      <p:pic>
        <p:nvPicPr>
          <p:cNvPr id="10" name="Picture 9" descr="A volcano erupting at night&#10;&#10;Description automatically generated with medium confidence">
            <a:extLst>
              <a:ext uri="{FF2B5EF4-FFF2-40B4-BE49-F238E27FC236}">
                <a16:creationId xmlns:a16="http://schemas.microsoft.com/office/drawing/2014/main" id="{F7505007-2DCA-4119-AF65-309C15EB800A}"/>
              </a:ext>
            </a:extLst>
          </p:cNvPr>
          <p:cNvPicPr>
            <a:picLocks noChangeAspect="1"/>
          </p:cNvPicPr>
          <p:nvPr/>
        </p:nvPicPr>
        <p:blipFill rotWithShape="1">
          <a:blip r:embed="rId4">
            <a:extLst>
              <a:ext uri="{28A0092B-C50C-407E-A947-70E740481C1C}">
                <a14:useLocalDpi xmlns:a14="http://schemas.microsoft.com/office/drawing/2010/main" val="0"/>
              </a:ext>
            </a:extLst>
          </a:blip>
          <a:srcRect r="25737" b="1606"/>
          <a:stretch/>
        </p:blipFill>
        <p:spPr>
          <a:xfrm>
            <a:off x="3137795" y="263751"/>
            <a:ext cx="9054204" cy="6575993"/>
          </a:xfrm>
          <a:prstGeom prst="rect">
            <a:avLst/>
          </a:prstGeom>
        </p:spPr>
      </p:pic>
      <p:sp>
        <p:nvSpPr>
          <p:cNvPr id="9" name="Arrow: Pentagon 8">
            <a:extLst>
              <a:ext uri="{FF2B5EF4-FFF2-40B4-BE49-F238E27FC236}">
                <a16:creationId xmlns:a16="http://schemas.microsoft.com/office/drawing/2014/main" id="{2B170281-E9B2-447A-980C-F35CCEA6156D}"/>
              </a:ext>
            </a:extLst>
          </p:cNvPr>
          <p:cNvSpPr/>
          <p:nvPr/>
        </p:nvSpPr>
        <p:spPr>
          <a:xfrm>
            <a:off x="302527" y="4833639"/>
            <a:ext cx="1338821"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4" name="Arrow: Pentagon 3">
            <a:extLst>
              <a:ext uri="{FF2B5EF4-FFF2-40B4-BE49-F238E27FC236}">
                <a16:creationId xmlns:a16="http://schemas.microsoft.com/office/drawing/2014/main" id="{A882ED43-73E4-4349-A1E0-F57B518B88C1}"/>
              </a:ext>
            </a:extLst>
          </p:cNvPr>
          <p:cNvSpPr/>
          <p:nvPr/>
        </p:nvSpPr>
        <p:spPr>
          <a:xfrm>
            <a:off x="302530" y="2294000"/>
            <a:ext cx="1595992"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5" name="Arrow: Pentagon 4">
            <a:extLst>
              <a:ext uri="{FF2B5EF4-FFF2-40B4-BE49-F238E27FC236}">
                <a16:creationId xmlns:a16="http://schemas.microsoft.com/office/drawing/2014/main" id="{A5664E3A-0640-46CE-B6C0-BAF016F37B4A}"/>
              </a:ext>
            </a:extLst>
          </p:cNvPr>
          <p:cNvSpPr/>
          <p:nvPr/>
        </p:nvSpPr>
        <p:spPr>
          <a:xfrm>
            <a:off x="302528" y="1405029"/>
            <a:ext cx="1990097"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6" name="Arrow: Pentagon 5">
            <a:extLst>
              <a:ext uri="{FF2B5EF4-FFF2-40B4-BE49-F238E27FC236}">
                <a16:creationId xmlns:a16="http://schemas.microsoft.com/office/drawing/2014/main" id="{60C5F4F4-BB9C-470A-9608-1D9533467422}"/>
              </a:ext>
            </a:extLst>
          </p:cNvPr>
          <p:cNvSpPr/>
          <p:nvPr/>
        </p:nvSpPr>
        <p:spPr>
          <a:xfrm>
            <a:off x="302528" y="3182205"/>
            <a:ext cx="1481301"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7" name="Arrow: Pentagon 6">
            <a:extLst>
              <a:ext uri="{FF2B5EF4-FFF2-40B4-BE49-F238E27FC236}">
                <a16:creationId xmlns:a16="http://schemas.microsoft.com/office/drawing/2014/main" id="{56E3CA40-B2B5-4952-996C-A5B7C4FF6450}"/>
              </a:ext>
            </a:extLst>
          </p:cNvPr>
          <p:cNvSpPr/>
          <p:nvPr/>
        </p:nvSpPr>
        <p:spPr>
          <a:xfrm>
            <a:off x="302528" y="4003884"/>
            <a:ext cx="1595993"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3" name="Content Placeholder 2">
            <a:extLst>
              <a:ext uri="{FF2B5EF4-FFF2-40B4-BE49-F238E27FC236}">
                <a16:creationId xmlns:a16="http://schemas.microsoft.com/office/drawing/2014/main" id="{EC397518-21C3-46C3-88B8-4E130910028A}"/>
              </a:ext>
            </a:extLst>
          </p:cNvPr>
          <p:cNvSpPr>
            <a:spLocks noGrp="1"/>
          </p:cNvSpPr>
          <p:nvPr>
            <p:ph idx="1"/>
          </p:nvPr>
        </p:nvSpPr>
        <p:spPr>
          <a:xfrm>
            <a:off x="240142" y="1251756"/>
            <a:ext cx="11951857" cy="4745327"/>
          </a:xfrm>
        </p:spPr>
        <p:txBody>
          <a:bodyPr>
            <a:noAutofit/>
          </a:bodyPr>
          <a:lstStyle/>
          <a:p>
            <a:pPr>
              <a:lnSpc>
                <a:spcPct val="120000"/>
              </a:lnSpc>
            </a:pPr>
            <a:r>
              <a:rPr lang="en-US" altLang="en-US" sz="4000" dirty="0">
                <a:solidFill>
                  <a:schemeClr val="tx1"/>
                </a:solidFill>
                <a:effectLst>
                  <a:outerShdw blurRad="38100" dist="38100" dir="2700000" algn="tl">
                    <a:srgbClr val="000000">
                      <a:alpha val="43137"/>
                    </a:srgbClr>
                  </a:outerShdw>
                </a:effectLst>
              </a:rPr>
              <a:t>Mound: </a:t>
            </a:r>
            <a:r>
              <a:rPr lang="en-US" altLang="en-US" sz="4000" dirty="0">
                <a:solidFill>
                  <a:schemeClr val="bg1"/>
                </a:solidFill>
                <a:effectLst>
                  <a:outerShdw blurRad="38100" dist="38100" dir="2700000" algn="tl">
                    <a:srgbClr val="000000">
                      <a:alpha val="43137"/>
                    </a:srgbClr>
                  </a:outerShdw>
                </a:effectLst>
              </a:rPr>
              <a:t>	</a:t>
            </a:r>
            <a:r>
              <a:rPr lang="en-US" altLang="en-US" sz="4000" b="1" dirty="0">
                <a:solidFill>
                  <a:schemeClr val="bg1">
                    <a:alpha val="0"/>
                  </a:schemeClr>
                </a:solidFill>
                <a:effectLst>
                  <a:outerShdw blurRad="38100" dist="38100" dir="2700000" algn="tl">
                    <a:srgbClr val="000000">
                      <a:alpha val="43137"/>
                    </a:srgbClr>
                  </a:outerShdw>
                </a:effectLst>
              </a:rPr>
              <a:t>“This is what the Lord says”</a:t>
            </a:r>
          </a:p>
          <a:p>
            <a:pPr>
              <a:lnSpc>
                <a:spcPct val="120000"/>
              </a:lnSpc>
            </a:pPr>
            <a:r>
              <a:rPr lang="en-US" altLang="en-US" sz="4000" b="1" dirty="0">
                <a:solidFill>
                  <a:schemeClr val="tx1"/>
                </a:solidFill>
                <a:effectLst>
                  <a:outerShdw blurRad="38100" dist="38100" dir="2700000" algn="tl">
                    <a:srgbClr val="000000">
                      <a:alpha val="43137"/>
                    </a:srgbClr>
                  </a:outerShdw>
                </a:effectLst>
              </a:rPr>
              <a:t>Plate:   </a:t>
            </a:r>
            <a:r>
              <a:rPr lang="en-US" altLang="en-US" sz="4000" b="1" dirty="0">
                <a:solidFill>
                  <a:schemeClr val="bg1">
                    <a:alpha val="0"/>
                  </a:schemeClr>
                </a:solidFill>
                <a:effectLst>
                  <a:outerShdw blurRad="38100" dist="38100" dir="2700000" algn="tl">
                    <a:srgbClr val="000000">
                      <a:alpha val="43137"/>
                    </a:srgbClr>
                  </a:outerShdw>
                </a:effectLst>
              </a:rPr>
              <a:t>“For 3 sins of Damascus even for 4”</a:t>
            </a:r>
          </a:p>
          <a:p>
            <a:pPr>
              <a:lnSpc>
                <a:spcPct val="120000"/>
              </a:lnSpc>
            </a:pPr>
            <a:r>
              <a:rPr lang="en-US" altLang="en-US" sz="4000" b="1" dirty="0">
                <a:solidFill>
                  <a:schemeClr val="tx1"/>
                </a:solidFill>
                <a:effectLst>
                  <a:outerShdw blurRad="38100" dist="38100" dir="2700000" algn="tl">
                    <a:srgbClr val="000000">
                      <a:alpha val="43137"/>
                    </a:srgbClr>
                  </a:outerShdw>
                </a:effectLst>
              </a:rPr>
              <a:t>Pitch:    </a:t>
            </a:r>
            <a:r>
              <a:rPr lang="en-US" altLang="en-US" sz="4000" b="1" dirty="0">
                <a:solidFill>
                  <a:schemeClr val="bg1">
                    <a:alpha val="0"/>
                  </a:schemeClr>
                </a:solidFill>
                <a:effectLst>
                  <a:outerShdw blurRad="38100" dist="38100" dir="2700000" algn="tl">
                    <a:srgbClr val="000000">
                      <a:alpha val="43137"/>
                    </a:srgbClr>
                  </a:outerShdw>
                </a:effectLst>
              </a:rPr>
              <a:t>“I will not turn back my wrath”</a:t>
            </a:r>
          </a:p>
          <a:p>
            <a:pPr>
              <a:lnSpc>
                <a:spcPct val="120000"/>
              </a:lnSpc>
            </a:pPr>
            <a:r>
              <a:rPr lang="en-US" altLang="en-US" sz="4000" b="1" dirty="0">
                <a:solidFill>
                  <a:schemeClr val="tx1"/>
                </a:solidFill>
                <a:effectLst>
                  <a:outerShdw blurRad="38100" dist="38100" dir="2700000" algn="tl">
                    <a:srgbClr val="000000">
                      <a:alpha val="43137"/>
                    </a:srgbClr>
                  </a:outerShdw>
                </a:effectLst>
              </a:rPr>
              <a:t>Why?    </a:t>
            </a:r>
            <a:r>
              <a:rPr lang="en-US" altLang="en-US" sz="4000" b="1" dirty="0">
                <a:solidFill>
                  <a:schemeClr val="bg1"/>
                </a:solidFill>
                <a:effectLst>
                  <a:outerShdw blurRad="38100" dist="38100" dir="2700000" algn="tl">
                    <a:srgbClr val="000000">
                      <a:alpha val="43137"/>
                    </a:srgbClr>
                  </a:outerShdw>
                </a:effectLst>
              </a:rPr>
              <a:t> </a:t>
            </a:r>
            <a:r>
              <a:rPr lang="en-US" altLang="en-US" sz="4000" b="1" dirty="0">
                <a:solidFill>
                  <a:schemeClr val="bg1">
                    <a:alpha val="0"/>
                  </a:schemeClr>
                </a:solidFill>
                <a:effectLst>
                  <a:outerShdw blurRad="38100" dist="38100" dir="2700000" algn="tl">
                    <a:srgbClr val="000000">
                      <a:alpha val="43137"/>
                    </a:srgbClr>
                  </a:outerShdw>
                </a:effectLst>
              </a:rPr>
              <a:t>“</a:t>
            </a:r>
            <a:r>
              <a:rPr lang="en-US" sz="4000" dirty="0">
                <a:solidFill>
                  <a:schemeClr val="bg1">
                    <a:alpha val="0"/>
                  </a:schemeClr>
                </a:solidFill>
                <a:effectLst>
                  <a:outerShdw blurRad="38100" dist="38100" dir="2700000" algn="tl">
                    <a:srgbClr val="000000">
                      <a:alpha val="43137"/>
                    </a:srgbClr>
                  </a:outerShdw>
                </a:effectLst>
              </a:rPr>
              <a:t>Because she threshed Gilead with sledges …</a:t>
            </a:r>
          </a:p>
        </p:txBody>
      </p:sp>
      <p:pic>
        <p:nvPicPr>
          <p:cNvPr id="11" name="Picture 10" descr="A close - up of a flower&#10;&#10;Description automatically generated with low confidence">
            <a:extLst>
              <a:ext uri="{FF2B5EF4-FFF2-40B4-BE49-F238E27FC236}">
                <a16:creationId xmlns:a16="http://schemas.microsoft.com/office/drawing/2014/main" id="{7BD3E001-1422-45EF-82EB-19EC2A68E1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185167">
            <a:off x="2791534" y="5582350"/>
            <a:ext cx="4653845" cy="2023798"/>
          </a:xfrm>
          <a:prstGeom prst="rect">
            <a:avLst/>
          </a:prstGeom>
        </p:spPr>
      </p:pic>
      <p:sp>
        <p:nvSpPr>
          <p:cNvPr id="12" name="TextBox 11">
            <a:extLst>
              <a:ext uri="{FF2B5EF4-FFF2-40B4-BE49-F238E27FC236}">
                <a16:creationId xmlns:a16="http://schemas.microsoft.com/office/drawing/2014/main" id="{A23F29E2-F304-4688-97A1-FFBA2F805AEB}"/>
              </a:ext>
            </a:extLst>
          </p:cNvPr>
          <p:cNvSpPr txBox="1"/>
          <p:nvPr/>
        </p:nvSpPr>
        <p:spPr>
          <a:xfrm>
            <a:off x="122568" y="4754592"/>
            <a:ext cx="12274298" cy="1261884"/>
          </a:xfrm>
          <a:prstGeom prst="rect">
            <a:avLst/>
          </a:prstGeom>
          <a:noFill/>
        </p:spPr>
        <p:txBody>
          <a:bodyPr wrap="square" rtlCol="0">
            <a:spAutoFit/>
          </a:bodyPr>
          <a:lstStyle/>
          <a:p>
            <a:r>
              <a:rPr lang="en-US" sz="4000" b="1" i="0" u="none" strike="noStrike" baseline="0" dirty="0">
                <a:solidFill>
                  <a:schemeClr val="bg1"/>
                </a:solidFill>
                <a:effectLst>
                  <a:outerShdw blurRad="38100" dist="38100" dir="2700000" algn="tl">
                    <a:srgbClr val="000000">
                      <a:alpha val="43137"/>
                    </a:srgbClr>
                  </a:outerShdw>
                </a:effectLst>
              </a:rPr>
              <a:t> </a:t>
            </a:r>
            <a:r>
              <a:rPr lang="en-US" sz="4000" b="1" i="0" u="none" strike="noStrike" baseline="0" dirty="0">
                <a:effectLst>
                  <a:outerShdw blurRad="38100" dist="38100" dir="2700000" algn="tl">
                    <a:srgbClr val="000000">
                      <a:alpha val="43137"/>
                    </a:srgbClr>
                  </a:outerShdw>
                </a:effectLst>
              </a:rPr>
              <a:t>Call</a:t>
            </a:r>
            <a:r>
              <a:rPr lang="en-US" sz="4000" b="1" i="0" u="none" strike="noStrike" baseline="0" dirty="0"/>
              <a:t>:   </a:t>
            </a:r>
            <a:r>
              <a:rPr lang="en-US" sz="4000" b="1" i="0" u="none" strike="noStrike" baseline="0" dirty="0">
                <a:solidFill>
                  <a:schemeClr val="bg1"/>
                </a:solidFill>
              </a:rPr>
              <a:t> </a:t>
            </a:r>
            <a:r>
              <a:rPr lang="en-US" sz="3600" b="1" i="0" u="none" strike="noStrike" baseline="30000" dirty="0">
                <a:solidFill>
                  <a:schemeClr val="bg1"/>
                </a:solidFill>
              </a:rPr>
              <a:t>5</a:t>
            </a:r>
            <a:r>
              <a:rPr lang="en-US" sz="3600" b="1" i="0" u="none" strike="noStrike" baseline="0" dirty="0">
                <a:solidFill>
                  <a:schemeClr val="bg1"/>
                </a:solidFill>
              </a:rPr>
              <a:t> </a:t>
            </a:r>
            <a:r>
              <a:rPr lang="en-US" sz="3600" b="1" i="0" u="none" strike="noStrike" baseline="0" dirty="0">
                <a:solidFill>
                  <a:schemeClr val="bg1"/>
                </a:solidFill>
                <a:effectLst>
                  <a:glow rad="63500">
                    <a:schemeClr val="tx1"/>
                  </a:glow>
                  <a:outerShdw blurRad="38100" dist="38100" dir="2700000" algn="tl">
                    <a:srgbClr val="000000">
                      <a:alpha val="43137"/>
                    </a:srgbClr>
                  </a:outerShdw>
                </a:effectLst>
              </a:rPr>
              <a:t>I will send fire upon Judah that will consume the 			fortresses of Jerusalem."</a:t>
            </a:r>
          </a:p>
        </p:txBody>
      </p:sp>
    </p:spTree>
    <p:extLst>
      <p:ext uri="{BB962C8B-B14F-4D97-AF65-F5344CB8AC3E}">
        <p14:creationId xmlns:p14="http://schemas.microsoft.com/office/powerpoint/2010/main" val="380333130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1+#ppt_w/2"/>
                                          </p:val>
                                        </p:tav>
                                        <p:tav tm="100000">
                                          <p:val>
                                            <p:strVal val="#ppt_x"/>
                                          </p:val>
                                        </p:tav>
                                      </p:tavLst>
                                    </p:anim>
                                    <p:anim calcmode="lin" valueType="num">
                                      <p:cBhvr additive="base">
                                        <p:cTn id="8" dur="1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F0E6-4110-4195-8ECF-1D69448495E4}"/>
              </a:ext>
            </a:extLst>
          </p:cNvPr>
          <p:cNvSpPr>
            <a:spLocks noGrp="1"/>
          </p:cNvSpPr>
          <p:nvPr>
            <p:ph type="title"/>
          </p:nvPr>
        </p:nvSpPr>
        <p:spPr/>
        <p:txBody>
          <a:bodyPr/>
          <a:lstStyle/>
          <a:p>
            <a:r>
              <a:rPr lang="en-US" dirty="0"/>
              <a:t>Notice: </a:t>
            </a:r>
          </a:p>
        </p:txBody>
      </p:sp>
      <p:sp>
        <p:nvSpPr>
          <p:cNvPr id="3" name="Content Placeholder 2">
            <a:extLst>
              <a:ext uri="{FF2B5EF4-FFF2-40B4-BE49-F238E27FC236}">
                <a16:creationId xmlns:a16="http://schemas.microsoft.com/office/drawing/2014/main" id="{FD83FBAD-6E1B-43CC-9C0E-71F97B014D31}"/>
              </a:ext>
            </a:extLst>
          </p:cNvPr>
          <p:cNvSpPr>
            <a:spLocks noGrp="1"/>
          </p:cNvSpPr>
          <p:nvPr>
            <p:ph idx="1"/>
          </p:nvPr>
        </p:nvSpPr>
        <p:spPr>
          <a:xfrm>
            <a:off x="978341" y="990266"/>
            <a:ext cx="3315387" cy="5100638"/>
          </a:xfrm>
        </p:spPr>
        <p:txBody>
          <a:bodyPr/>
          <a:lstStyle/>
          <a:p>
            <a:r>
              <a:rPr lang="en-US" dirty="0">
                <a:solidFill>
                  <a:schemeClr val="bg1"/>
                </a:solidFill>
              </a:rPr>
              <a:t>Damascus</a:t>
            </a:r>
          </a:p>
          <a:p>
            <a:r>
              <a:rPr lang="en-US" dirty="0">
                <a:solidFill>
                  <a:schemeClr val="bg1"/>
                </a:solidFill>
              </a:rPr>
              <a:t>Gaza</a:t>
            </a:r>
          </a:p>
          <a:p>
            <a:r>
              <a:rPr lang="en-US" dirty="0" err="1">
                <a:solidFill>
                  <a:schemeClr val="bg1"/>
                </a:solidFill>
              </a:rPr>
              <a:t>Tyre</a:t>
            </a:r>
            <a:endParaRPr lang="en-US" dirty="0">
              <a:solidFill>
                <a:schemeClr val="bg1"/>
              </a:solidFill>
            </a:endParaRPr>
          </a:p>
          <a:p>
            <a:r>
              <a:rPr lang="en-US" dirty="0">
                <a:solidFill>
                  <a:schemeClr val="bg1"/>
                </a:solidFill>
              </a:rPr>
              <a:t>Edom</a:t>
            </a:r>
          </a:p>
          <a:p>
            <a:r>
              <a:rPr lang="en-US" dirty="0">
                <a:solidFill>
                  <a:schemeClr val="bg1"/>
                </a:solidFill>
              </a:rPr>
              <a:t>Ammon</a:t>
            </a:r>
          </a:p>
          <a:p>
            <a:r>
              <a:rPr lang="en-US" dirty="0">
                <a:solidFill>
                  <a:schemeClr val="bg1"/>
                </a:solidFill>
              </a:rPr>
              <a:t>Moab</a:t>
            </a:r>
          </a:p>
          <a:p>
            <a:r>
              <a:rPr lang="en-US" dirty="0">
                <a:solidFill>
                  <a:schemeClr val="bg1"/>
                </a:solidFill>
              </a:rPr>
              <a:t>Judah</a:t>
            </a:r>
          </a:p>
          <a:p>
            <a:r>
              <a:rPr lang="en-US" dirty="0">
                <a:solidFill>
                  <a:srgbClr val="FFFF00"/>
                </a:solidFill>
              </a:rPr>
              <a:t>Israel </a:t>
            </a:r>
          </a:p>
        </p:txBody>
      </p:sp>
      <p:sp>
        <p:nvSpPr>
          <p:cNvPr id="19" name="Rectangle 44">
            <a:extLst>
              <a:ext uri="{FF2B5EF4-FFF2-40B4-BE49-F238E27FC236}">
                <a16:creationId xmlns:a16="http://schemas.microsoft.com/office/drawing/2014/main" id="{A51828A9-FC73-4129-97F4-74BDA3E02C66}"/>
              </a:ext>
            </a:extLst>
          </p:cNvPr>
          <p:cNvSpPr>
            <a:spLocks noChangeArrowheads="1"/>
          </p:cNvSpPr>
          <p:nvPr/>
        </p:nvSpPr>
        <p:spPr bwMode="auto">
          <a:xfrm>
            <a:off x="5656082" y="-320193"/>
            <a:ext cx="6535231" cy="772155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Freeform 5">
            <a:extLst>
              <a:ext uri="{FF2B5EF4-FFF2-40B4-BE49-F238E27FC236}">
                <a16:creationId xmlns:a16="http://schemas.microsoft.com/office/drawing/2014/main" id="{EFD1310D-F725-45ED-A60E-A5BE906B2D14}"/>
              </a:ext>
            </a:extLst>
          </p:cNvPr>
          <p:cNvSpPr>
            <a:spLocks/>
          </p:cNvSpPr>
          <p:nvPr/>
        </p:nvSpPr>
        <p:spPr bwMode="auto">
          <a:xfrm>
            <a:off x="5656079" y="-373661"/>
            <a:ext cx="2802761" cy="5424752"/>
          </a:xfrm>
          <a:custGeom>
            <a:avLst/>
            <a:gdLst>
              <a:gd name="T0" fmla="*/ 0 w 1233"/>
              <a:gd name="T1" fmla="*/ 0 h 3035"/>
              <a:gd name="T2" fmla="*/ 2 w 1233"/>
              <a:gd name="T3" fmla="*/ 3035 h 3035"/>
              <a:gd name="T4" fmla="*/ 238 w 1233"/>
              <a:gd name="T5" fmla="*/ 2891 h 3035"/>
              <a:gd name="T6" fmla="*/ 332 w 1233"/>
              <a:gd name="T7" fmla="*/ 2795 h 3035"/>
              <a:gd name="T8" fmla="*/ 473 w 1233"/>
              <a:gd name="T9" fmla="*/ 2651 h 3035"/>
              <a:gd name="T10" fmla="*/ 662 w 1233"/>
              <a:gd name="T11" fmla="*/ 2411 h 3035"/>
              <a:gd name="T12" fmla="*/ 756 w 1233"/>
              <a:gd name="T13" fmla="*/ 2171 h 3035"/>
              <a:gd name="T14" fmla="*/ 803 w 1233"/>
              <a:gd name="T15" fmla="*/ 1931 h 3035"/>
              <a:gd name="T16" fmla="*/ 850 w 1233"/>
              <a:gd name="T17" fmla="*/ 1547 h 3035"/>
              <a:gd name="T18" fmla="*/ 850 w 1233"/>
              <a:gd name="T19" fmla="*/ 1403 h 3035"/>
              <a:gd name="T20" fmla="*/ 897 w 1233"/>
              <a:gd name="T21" fmla="*/ 1355 h 3035"/>
              <a:gd name="T22" fmla="*/ 944 w 1233"/>
              <a:gd name="T23" fmla="*/ 1403 h 3035"/>
              <a:gd name="T24" fmla="*/ 991 w 1233"/>
              <a:gd name="T25" fmla="*/ 1163 h 3035"/>
              <a:gd name="T26" fmla="*/ 1133 w 1233"/>
              <a:gd name="T27" fmla="*/ 923 h 3035"/>
              <a:gd name="T28" fmla="*/ 1216 w 1233"/>
              <a:gd name="T29" fmla="*/ 452 h 3035"/>
              <a:gd name="T30" fmla="*/ 1233 w 1233"/>
              <a:gd name="T31" fmla="*/ 8 h 3035"/>
              <a:gd name="T32" fmla="*/ 0 w 1233"/>
              <a:gd name="T33" fmla="*/ 0 h 3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33" h="3035">
                <a:moveTo>
                  <a:pt x="0" y="0"/>
                </a:moveTo>
                <a:lnTo>
                  <a:pt x="2" y="3035"/>
                </a:lnTo>
                <a:lnTo>
                  <a:pt x="238" y="2891"/>
                </a:lnTo>
                <a:lnTo>
                  <a:pt x="332" y="2795"/>
                </a:lnTo>
                <a:lnTo>
                  <a:pt x="473" y="2651"/>
                </a:lnTo>
                <a:lnTo>
                  <a:pt x="662" y="2411"/>
                </a:lnTo>
                <a:lnTo>
                  <a:pt x="756" y="2171"/>
                </a:lnTo>
                <a:lnTo>
                  <a:pt x="803" y="1931"/>
                </a:lnTo>
                <a:lnTo>
                  <a:pt x="850" y="1547"/>
                </a:lnTo>
                <a:lnTo>
                  <a:pt x="850" y="1403"/>
                </a:lnTo>
                <a:lnTo>
                  <a:pt x="897" y="1355"/>
                </a:lnTo>
                <a:lnTo>
                  <a:pt x="944" y="1403"/>
                </a:lnTo>
                <a:lnTo>
                  <a:pt x="991" y="1163"/>
                </a:lnTo>
                <a:lnTo>
                  <a:pt x="1133" y="923"/>
                </a:lnTo>
                <a:lnTo>
                  <a:pt x="1216" y="452"/>
                </a:lnTo>
                <a:lnTo>
                  <a:pt x="1233" y="8"/>
                </a:lnTo>
                <a:lnTo>
                  <a:pt x="0" y="0"/>
                </a:lnTo>
                <a:close/>
              </a:path>
            </a:pathLst>
          </a:custGeom>
          <a:solidFill>
            <a:srgbClr val="0066FF"/>
          </a:solidFill>
          <a:ln w="9525">
            <a:solidFill>
              <a:srgbClr val="45B1E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Freeform: Shape 3">
            <a:extLst>
              <a:ext uri="{FF2B5EF4-FFF2-40B4-BE49-F238E27FC236}">
                <a16:creationId xmlns:a16="http://schemas.microsoft.com/office/drawing/2014/main" id="{DE2C1671-CD63-4869-AB84-47ECCC209539}"/>
              </a:ext>
            </a:extLst>
          </p:cNvPr>
          <p:cNvSpPr/>
          <p:nvPr/>
        </p:nvSpPr>
        <p:spPr>
          <a:xfrm>
            <a:off x="7329944" y="-209353"/>
            <a:ext cx="3620529" cy="4324865"/>
          </a:xfrm>
          <a:custGeom>
            <a:avLst/>
            <a:gdLst>
              <a:gd name="connsiteX0" fmla="*/ 543697 w 3620529"/>
              <a:gd name="connsiteY0" fmla="*/ 2063579 h 4324865"/>
              <a:gd name="connsiteX1" fmla="*/ 444843 w 3620529"/>
              <a:gd name="connsiteY1" fmla="*/ 2310714 h 4324865"/>
              <a:gd name="connsiteX2" fmla="*/ 444843 w 3620529"/>
              <a:gd name="connsiteY2" fmla="*/ 2310714 h 4324865"/>
              <a:gd name="connsiteX3" fmla="*/ 247135 w 3620529"/>
              <a:gd name="connsiteY3" fmla="*/ 2310714 h 4324865"/>
              <a:gd name="connsiteX4" fmla="*/ 234778 w 3620529"/>
              <a:gd name="connsiteY4" fmla="*/ 2891481 h 4324865"/>
              <a:gd name="connsiteX5" fmla="*/ 123567 w 3620529"/>
              <a:gd name="connsiteY5" fmla="*/ 3373395 h 4324865"/>
              <a:gd name="connsiteX6" fmla="*/ 0 w 3620529"/>
              <a:gd name="connsiteY6" fmla="*/ 3867665 h 4324865"/>
              <a:gd name="connsiteX7" fmla="*/ 914400 w 3620529"/>
              <a:gd name="connsiteY7" fmla="*/ 4102444 h 4324865"/>
              <a:gd name="connsiteX8" fmla="*/ 2088292 w 3620529"/>
              <a:gd name="connsiteY8" fmla="*/ 4324865 h 4324865"/>
              <a:gd name="connsiteX9" fmla="*/ 2706129 w 3620529"/>
              <a:gd name="connsiteY9" fmla="*/ 3768811 h 4324865"/>
              <a:gd name="connsiteX10" fmla="*/ 3385751 w 3620529"/>
              <a:gd name="connsiteY10" fmla="*/ 2977979 h 4324865"/>
              <a:gd name="connsiteX11" fmla="*/ 3620529 w 3620529"/>
              <a:gd name="connsiteY11" fmla="*/ 1210963 h 4324865"/>
              <a:gd name="connsiteX12" fmla="*/ 3138616 w 3620529"/>
              <a:gd name="connsiteY12" fmla="*/ 308919 h 4324865"/>
              <a:gd name="connsiteX13" fmla="*/ 2038865 w 3620529"/>
              <a:gd name="connsiteY13" fmla="*/ 0 h 4324865"/>
              <a:gd name="connsiteX14" fmla="*/ 1186248 w 3620529"/>
              <a:gd name="connsiteY14" fmla="*/ 1075038 h 4324865"/>
              <a:gd name="connsiteX15" fmla="*/ 803189 w 3620529"/>
              <a:gd name="connsiteY15" fmla="*/ 1754660 h 4324865"/>
              <a:gd name="connsiteX16" fmla="*/ 691978 w 3620529"/>
              <a:gd name="connsiteY16" fmla="*/ 2026509 h 4324865"/>
              <a:gd name="connsiteX0" fmla="*/ 526509 w 3620529"/>
              <a:gd name="connsiteY0" fmla="*/ 2359212 h 4324865"/>
              <a:gd name="connsiteX1" fmla="*/ 444843 w 3620529"/>
              <a:gd name="connsiteY1" fmla="*/ 2310714 h 4324865"/>
              <a:gd name="connsiteX2" fmla="*/ 444843 w 3620529"/>
              <a:gd name="connsiteY2" fmla="*/ 2310714 h 4324865"/>
              <a:gd name="connsiteX3" fmla="*/ 247135 w 3620529"/>
              <a:gd name="connsiteY3" fmla="*/ 2310714 h 4324865"/>
              <a:gd name="connsiteX4" fmla="*/ 234778 w 3620529"/>
              <a:gd name="connsiteY4" fmla="*/ 2891481 h 4324865"/>
              <a:gd name="connsiteX5" fmla="*/ 123567 w 3620529"/>
              <a:gd name="connsiteY5" fmla="*/ 3373395 h 4324865"/>
              <a:gd name="connsiteX6" fmla="*/ 0 w 3620529"/>
              <a:gd name="connsiteY6" fmla="*/ 3867665 h 4324865"/>
              <a:gd name="connsiteX7" fmla="*/ 914400 w 3620529"/>
              <a:gd name="connsiteY7" fmla="*/ 4102444 h 4324865"/>
              <a:gd name="connsiteX8" fmla="*/ 2088292 w 3620529"/>
              <a:gd name="connsiteY8" fmla="*/ 4324865 h 4324865"/>
              <a:gd name="connsiteX9" fmla="*/ 2706129 w 3620529"/>
              <a:gd name="connsiteY9" fmla="*/ 3768811 h 4324865"/>
              <a:gd name="connsiteX10" fmla="*/ 3385751 w 3620529"/>
              <a:gd name="connsiteY10" fmla="*/ 2977979 h 4324865"/>
              <a:gd name="connsiteX11" fmla="*/ 3620529 w 3620529"/>
              <a:gd name="connsiteY11" fmla="*/ 1210963 h 4324865"/>
              <a:gd name="connsiteX12" fmla="*/ 3138616 w 3620529"/>
              <a:gd name="connsiteY12" fmla="*/ 308919 h 4324865"/>
              <a:gd name="connsiteX13" fmla="*/ 2038865 w 3620529"/>
              <a:gd name="connsiteY13" fmla="*/ 0 h 4324865"/>
              <a:gd name="connsiteX14" fmla="*/ 1186248 w 3620529"/>
              <a:gd name="connsiteY14" fmla="*/ 1075038 h 4324865"/>
              <a:gd name="connsiteX15" fmla="*/ 803189 w 3620529"/>
              <a:gd name="connsiteY15" fmla="*/ 1754660 h 4324865"/>
              <a:gd name="connsiteX16" fmla="*/ 691978 w 3620529"/>
              <a:gd name="connsiteY16" fmla="*/ 2026509 h 4324865"/>
              <a:gd name="connsiteX0" fmla="*/ 526509 w 3620529"/>
              <a:gd name="connsiteY0" fmla="*/ 2359212 h 4324865"/>
              <a:gd name="connsiteX1" fmla="*/ 444843 w 3620529"/>
              <a:gd name="connsiteY1" fmla="*/ 2310714 h 4324865"/>
              <a:gd name="connsiteX2" fmla="*/ 444843 w 3620529"/>
              <a:gd name="connsiteY2" fmla="*/ 2310714 h 4324865"/>
              <a:gd name="connsiteX3" fmla="*/ 247135 w 3620529"/>
              <a:gd name="connsiteY3" fmla="*/ 2310714 h 4324865"/>
              <a:gd name="connsiteX4" fmla="*/ 234778 w 3620529"/>
              <a:gd name="connsiteY4" fmla="*/ 2891481 h 4324865"/>
              <a:gd name="connsiteX5" fmla="*/ 123567 w 3620529"/>
              <a:gd name="connsiteY5" fmla="*/ 3373395 h 4324865"/>
              <a:gd name="connsiteX6" fmla="*/ 0 w 3620529"/>
              <a:gd name="connsiteY6" fmla="*/ 3867665 h 4324865"/>
              <a:gd name="connsiteX7" fmla="*/ 914400 w 3620529"/>
              <a:gd name="connsiteY7" fmla="*/ 4102444 h 4324865"/>
              <a:gd name="connsiteX8" fmla="*/ 2088292 w 3620529"/>
              <a:gd name="connsiteY8" fmla="*/ 4324865 h 4324865"/>
              <a:gd name="connsiteX9" fmla="*/ 2706129 w 3620529"/>
              <a:gd name="connsiteY9" fmla="*/ 3768811 h 4324865"/>
              <a:gd name="connsiteX10" fmla="*/ 3385751 w 3620529"/>
              <a:gd name="connsiteY10" fmla="*/ 2977979 h 4324865"/>
              <a:gd name="connsiteX11" fmla="*/ 3620529 w 3620529"/>
              <a:gd name="connsiteY11" fmla="*/ 1210963 h 4324865"/>
              <a:gd name="connsiteX12" fmla="*/ 3138616 w 3620529"/>
              <a:gd name="connsiteY12" fmla="*/ 308919 h 4324865"/>
              <a:gd name="connsiteX13" fmla="*/ 2038865 w 3620529"/>
              <a:gd name="connsiteY13" fmla="*/ 0 h 4324865"/>
              <a:gd name="connsiteX14" fmla="*/ 1186248 w 3620529"/>
              <a:gd name="connsiteY14" fmla="*/ 1075038 h 4324865"/>
              <a:gd name="connsiteX15" fmla="*/ 803189 w 3620529"/>
              <a:gd name="connsiteY15" fmla="*/ 1754660 h 4324865"/>
              <a:gd name="connsiteX16" fmla="*/ 705728 w 3620529"/>
              <a:gd name="connsiteY16" fmla="*/ 1988696 h 4324865"/>
              <a:gd name="connsiteX0" fmla="*/ 526509 w 3620529"/>
              <a:gd name="connsiteY0" fmla="*/ 2359212 h 4324865"/>
              <a:gd name="connsiteX1" fmla="*/ 444843 w 3620529"/>
              <a:gd name="connsiteY1" fmla="*/ 2310714 h 4324865"/>
              <a:gd name="connsiteX2" fmla="*/ 444843 w 3620529"/>
              <a:gd name="connsiteY2" fmla="*/ 2310714 h 4324865"/>
              <a:gd name="connsiteX3" fmla="*/ 247135 w 3620529"/>
              <a:gd name="connsiteY3" fmla="*/ 2310714 h 4324865"/>
              <a:gd name="connsiteX4" fmla="*/ 234778 w 3620529"/>
              <a:gd name="connsiteY4" fmla="*/ 2891481 h 4324865"/>
              <a:gd name="connsiteX5" fmla="*/ 123567 w 3620529"/>
              <a:gd name="connsiteY5" fmla="*/ 3373395 h 4324865"/>
              <a:gd name="connsiteX6" fmla="*/ 0 w 3620529"/>
              <a:gd name="connsiteY6" fmla="*/ 3867665 h 4324865"/>
              <a:gd name="connsiteX7" fmla="*/ 914400 w 3620529"/>
              <a:gd name="connsiteY7" fmla="*/ 4102444 h 4324865"/>
              <a:gd name="connsiteX8" fmla="*/ 2088292 w 3620529"/>
              <a:gd name="connsiteY8" fmla="*/ 4324865 h 4324865"/>
              <a:gd name="connsiteX9" fmla="*/ 2706129 w 3620529"/>
              <a:gd name="connsiteY9" fmla="*/ 3768811 h 4324865"/>
              <a:gd name="connsiteX10" fmla="*/ 3385751 w 3620529"/>
              <a:gd name="connsiteY10" fmla="*/ 2977979 h 4324865"/>
              <a:gd name="connsiteX11" fmla="*/ 3620529 w 3620529"/>
              <a:gd name="connsiteY11" fmla="*/ 1210963 h 4324865"/>
              <a:gd name="connsiteX12" fmla="*/ 3138616 w 3620529"/>
              <a:gd name="connsiteY12" fmla="*/ 308919 h 4324865"/>
              <a:gd name="connsiteX13" fmla="*/ 2038865 w 3620529"/>
              <a:gd name="connsiteY13" fmla="*/ 0 h 4324865"/>
              <a:gd name="connsiteX14" fmla="*/ 1186248 w 3620529"/>
              <a:gd name="connsiteY14" fmla="*/ 1075038 h 4324865"/>
              <a:gd name="connsiteX15" fmla="*/ 803189 w 3620529"/>
              <a:gd name="connsiteY15" fmla="*/ 1754660 h 4324865"/>
              <a:gd name="connsiteX16" fmla="*/ 581974 w 3620529"/>
              <a:gd name="connsiteY16" fmla="*/ 2012759 h 4324865"/>
              <a:gd name="connsiteX0" fmla="*/ 512759 w 3620529"/>
              <a:gd name="connsiteY0" fmla="*/ 2369525 h 4324865"/>
              <a:gd name="connsiteX1" fmla="*/ 444843 w 3620529"/>
              <a:gd name="connsiteY1" fmla="*/ 2310714 h 4324865"/>
              <a:gd name="connsiteX2" fmla="*/ 444843 w 3620529"/>
              <a:gd name="connsiteY2" fmla="*/ 2310714 h 4324865"/>
              <a:gd name="connsiteX3" fmla="*/ 247135 w 3620529"/>
              <a:gd name="connsiteY3" fmla="*/ 2310714 h 4324865"/>
              <a:gd name="connsiteX4" fmla="*/ 234778 w 3620529"/>
              <a:gd name="connsiteY4" fmla="*/ 2891481 h 4324865"/>
              <a:gd name="connsiteX5" fmla="*/ 123567 w 3620529"/>
              <a:gd name="connsiteY5" fmla="*/ 3373395 h 4324865"/>
              <a:gd name="connsiteX6" fmla="*/ 0 w 3620529"/>
              <a:gd name="connsiteY6" fmla="*/ 3867665 h 4324865"/>
              <a:gd name="connsiteX7" fmla="*/ 914400 w 3620529"/>
              <a:gd name="connsiteY7" fmla="*/ 4102444 h 4324865"/>
              <a:gd name="connsiteX8" fmla="*/ 2088292 w 3620529"/>
              <a:gd name="connsiteY8" fmla="*/ 4324865 h 4324865"/>
              <a:gd name="connsiteX9" fmla="*/ 2706129 w 3620529"/>
              <a:gd name="connsiteY9" fmla="*/ 3768811 h 4324865"/>
              <a:gd name="connsiteX10" fmla="*/ 3385751 w 3620529"/>
              <a:gd name="connsiteY10" fmla="*/ 2977979 h 4324865"/>
              <a:gd name="connsiteX11" fmla="*/ 3620529 w 3620529"/>
              <a:gd name="connsiteY11" fmla="*/ 1210963 h 4324865"/>
              <a:gd name="connsiteX12" fmla="*/ 3138616 w 3620529"/>
              <a:gd name="connsiteY12" fmla="*/ 308919 h 4324865"/>
              <a:gd name="connsiteX13" fmla="*/ 2038865 w 3620529"/>
              <a:gd name="connsiteY13" fmla="*/ 0 h 4324865"/>
              <a:gd name="connsiteX14" fmla="*/ 1186248 w 3620529"/>
              <a:gd name="connsiteY14" fmla="*/ 1075038 h 4324865"/>
              <a:gd name="connsiteX15" fmla="*/ 803189 w 3620529"/>
              <a:gd name="connsiteY15" fmla="*/ 1754660 h 4324865"/>
              <a:gd name="connsiteX16" fmla="*/ 581974 w 3620529"/>
              <a:gd name="connsiteY16" fmla="*/ 2012759 h 4324865"/>
              <a:gd name="connsiteX0" fmla="*/ 512759 w 3620529"/>
              <a:gd name="connsiteY0" fmla="*/ 2369525 h 4324865"/>
              <a:gd name="connsiteX1" fmla="*/ 444843 w 3620529"/>
              <a:gd name="connsiteY1" fmla="*/ 2310714 h 4324865"/>
              <a:gd name="connsiteX2" fmla="*/ 400154 w 3620529"/>
              <a:gd name="connsiteY2" fmla="*/ 2262588 h 4324865"/>
              <a:gd name="connsiteX3" fmla="*/ 247135 w 3620529"/>
              <a:gd name="connsiteY3" fmla="*/ 2310714 h 4324865"/>
              <a:gd name="connsiteX4" fmla="*/ 234778 w 3620529"/>
              <a:gd name="connsiteY4" fmla="*/ 2891481 h 4324865"/>
              <a:gd name="connsiteX5" fmla="*/ 123567 w 3620529"/>
              <a:gd name="connsiteY5" fmla="*/ 3373395 h 4324865"/>
              <a:gd name="connsiteX6" fmla="*/ 0 w 3620529"/>
              <a:gd name="connsiteY6" fmla="*/ 3867665 h 4324865"/>
              <a:gd name="connsiteX7" fmla="*/ 914400 w 3620529"/>
              <a:gd name="connsiteY7" fmla="*/ 4102444 h 4324865"/>
              <a:gd name="connsiteX8" fmla="*/ 2088292 w 3620529"/>
              <a:gd name="connsiteY8" fmla="*/ 4324865 h 4324865"/>
              <a:gd name="connsiteX9" fmla="*/ 2706129 w 3620529"/>
              <a:gd name="connsiteY9" fmla="*/ 3768811 h 4324865"/>
              <a:gd name="connsiteX10" fmla="*/ 3385751 w 3620529"/>
              <a:gd name="connsiteY10" fmla="*/ 2977979 h 4324865"/>
              <a:gd name="connsiteX11" fmla="*/ 3620529 w 3620529"/>
              <a:gd name="connsiteY11" fmla="*/ 1210963 h 4324865"/>
              <a:gd name="connsiteX12" fmla="*/ 3138616 w 3620529"/>
              <a:gd name="connsiteY12" fmla="*/ 308919 h 4324865"/>
              <a:gd name="connsiteX13" fmla="*/ 2038865 w 3620529"/>
              <a:gd name="connsiteY13" fmla="*/ 0 h 4324865"/>
              <a:gd name="connsiteX14" fmla="*/ 1186248 w 3620529"/>
              <a:gd name="connsiteY14" fmla="*/ 1075038 h 4324865"/>
              <a:gd name="connsiteX15" fmla="*/ 803189 w 3620529"/>
              <a:gd name="connsiteY15" fmla="*/ 1754660 h 4324865"/>
              <a:gd name="connsiteX16" fmla="*/ 581974 w 3620529"/>
              <a:gd name="connsiteY16" fmla="*/ 2012759 h 4324865"/>
              <a:gd name="connsiteX0" fmla="*/ 512759 w 3620529"/>
              <a:gd name="connsiteY0" fmla="*/ 2369525 h 4324865"/>
              <a:gd name="connsiteX1" fmla="*/ 444843 w 3620529"/>
              <a:gd name="connsiteY1" fmla="*/ 2310714 h 4324865"/>
              <a:gd name="connsiteX2" fmla="*/ 400154 w 3620529"/>
              <a:gd name="connsiteY2" fmla="*/ 2262588 h 4324865"/>
              <a:gd name="connsiteX3" fmla="*/ 281511 w 3620529"/>
              <a:gd name="connsiteY3" fmla="*/ 2365716 h 4324865"/>
              <a:gd name="connsiteX4" fmla="*/ 234778 w 3620529"/>
              <a:gd name="connsiteY4" fmla="*/ 2891481 h 4324865"/>
              <a:gd name="connsiteX5" fmla="*/ 123567 w 3620529"/>
              <a:gd name="connsiteY5" fmla="*/ 3373395 h 4324865"/>
              <a:gd name="connsiteX6" fmla="*/ 0 w 3620529"/>
              <a:gd name="connsiteY6" fmla="*/ 3867665 h 4324865"/>
              <a:gd name="connsiteX7" fmla="*/ 914400 w 3620529"/>
              <a:gd name="connsiteY7" fmla="*/ 4102444 h 4324865"/>
              <a:gd name="connsiteX8" fmla="*/ 2088292 w 3620529"/>
              <a:gd name="connsiteY8" fmla="*/ 4324865 h 4324865"/>
              <a:gd name="connsiteX9" fmla="*/ 2706129 w 3620529"/>
              <a:gd name="connsiteY9" fmla="*/ 3768811 h 4324865"/>
              <a:gd name="connsiteX10" fmla="*/ 3385751 w 3620529"/>
              <a:gd name="connsiteY10" fmla="*/ 2977979 h 4324865"/>
              <a:gd name="connsiteX11" fmla="*/ 3620529 w 3620529"/>
              <a:gd name="connsiteY11" fmla="*/ 1210963 h 4324865"/>
              <a:gd name="connsiteX12" fmla="*/ 3138616 w 3620529"/>
              <a:gd name="connsiteY12" fmla="*/ 308919 h 4324865"/>
              <a:gd name="connsiteX13" fmla="*/ 2038865 w 3620529"/>
              <a:gd name="connsiteY13" fmla="*/ 0 h 4324865"/>
              <a:gd name="connsiteX14" fmla="*/ 1186248 w 3620529"/>
              <a:gd name="connsiteY14" fmla="*/ 1075038 h 4324865"/>
              <a:gd name="connsiteX15" fmla="*/ 803189 w 3620529"/>
              <a:gd name="connsiteY15" fmla="*/ 1754660 h 4324865"/>
              <a:gd name="connsiteX16" fmla="*/ 581974 w 3620529"/>
              <a:gd name="connsiteY16" fmla="*/ 2012759 h 432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20529" h="4324865">
                <a:moveTo>
                  <a:pt x="512759" y="2369525"/>
                </a:moveTo>
                <a:lnTo>
                  <a:pt x="444843" y="2310714"/>
                </a:lnTo>
                <a:lnTo>
                  <a:pt x="400154" y="2262588"/>
                </a:lnTo>
                <a:lnTo>
                  <a:pt x="281511" y="2365716"/>
                </a:lnTo>
                <a:lnTo>
                  <a:pt x="234778" y="2891481"/>
                </a:lnTo>
                <a:lnTo>
                  <a:pt x="123567" y="3373395"/>
                </a:lnTo>
                <a:lnTo>
                  <a:pt x="0" y="3867665"/>
                </a:lnTo>
                <a:lnTo>
                  <a:pt x="914400" y="4102444"/>
                </a:lnTo>
                <a:lnTo>
                  <a:pt x="2088292" y="4324865"/>
                </a:lnTo>
                <a:lnTo>
                  <a:pt x="2706129" y="3768811"/>
                </a:lnTo>
                <a:lnTo>
                  <a:pt x="3385751" y="2977979"/>
                </a:lnTo>
                <a:lnTo>
                  <a:pt x="3620529" y="1210963"/>
                </a:lnTo>
                <a:lnTo>
                  <a:pt x="3138616" y="308919"/>
                </a:lnTo>
                <a:lnTo>
                  <a:pt x="2038865" y="0"/>
                </a:lnTo>
                <a:lnTo>
                  <a:pt x="1186248" y="1075038"/>
                </a:lnTo>
                <a:lnTo>
                  <a:pt x="803189" y="1754660"/>
                </a:lnTo>
                <a:lnTo>
                  <a:pt x="581974" y="2012759"/>
                </a:lnTo>
              </a:path>
            </a:pathLst>
          </a:cu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21" name="Group 16">
            <a:extLst>
              <a:ext uri="{FF2B5EF4-FFF2-40B4-BE49-F238E27FC236}">
                <a16:creationId xmlns:a16="http://schemas.microsoft.com/office/drawing/2014/main" id="{DFF7FEB6-6C7E-466C-99B9-AE12AD0CF957}"/>
              </a:ext>
            </a:extLst>
          </p:cNvPr>
          <p:cNvGrpSpPr>
            <a:grpSpLocks/>
          </p:cNvGrpSpPr>
          <p:nvPr/>
        </p:nvGrpSpPr>
        <p:grpSpPr bwMode="auto">
          <a:xfrm>
            <a:off x="8617962" y="1656669"/>
            <a:ext cx="427347" cy="3710637"/>
            <a:chOff x="4139" y="1303"/>
            <a:chExt cx="188" cy="1772"/>
          </a:xfrm>
        </p:grpSpPr>
        <p:sp>
          <p:nvSpPr>
            <p:cNvPr id="22" name="Freeform 7">
              <a:extLst>
                <a:ext uri="{FF2B5EF4-FFF2-40B4-BE49-F238E27FC236}">
                  <a16:creationId xmlns:a16="http://schemas.microsoft.com/office/drawing/2014/main" id="{B4A9B14E-FC93-4860-B3B1-B3394724D0F6}"/>
                </a:ext>
              </a:extLst>
            </p:cNvPr>
            <p:cNvSpPr>
              <a:spLocks/>
            </p:cNvSpPr>
            <p:nvPr/>
          </p:nvSpPr>
          <p:spPr bwMode="auto">
            <a:xfrm>
              <a:off x="4223" y="1359"/>
              <a:ext cx="104" cy="192"/>
            </a:xfrm>
            <a:custGeom>
              <a:avLst/>
              <a:gdLst>
                <a:gd name="T0" fmla="*/ 48 w 104"/>
                <a:gd name="T1" fmla="*/ 0 h 192"/>
                <a:gd name="T2" fmla="*/ 0 w 104"/>
                <a:gd name="T3" fmla="*/ 60 h 192"/>
                <a:gd name="T4" fmla="*/ 0 w 104"/>
                <a:gd name="T5" fmla="*/ 120 h 192"/>
                <a:gd name="T6" fmla="*/ 56 w 104"/>
                <a:gd name="T7" fmla="*/ 192 h 192"/>
                <a:gd name="T8" fmla="*/ 104 w 104"/>
                <a:gd name="T9" fmla="*/ 124 h 192"/>
                <a:gd name="T10" fmla="*/ 104 w 104"/>
                <a:gd name="T11" fmla="*/ 72 h 192"/>
                <a:gd name="T12" fmla="*/ 48 w 104"/>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104" h="192">
                  <a:moveTo>
                    <a:pt x="48" y="0"/>
                  </a:moveTo>
                  <a:lnTo>
                    <a:pt x="0" y="60"/>
                  </a:lnTo>
                  <a:lnTo>
                    <a:pt x="0" y="120"/>
                  </a:lnTo>
                  <a:lnTo>
                    <a:pt x="56" y="192"/>
                  </a:lnTo>
                  <a:lnTo>
                    <a:pt x="104" y="124"/>
                  </a:lnTo>
                  <a:lnTo>
                    <a:pt x="104" y="72"/>
                  </a:lnTo>
                  <a:lnTo>
                    <a:pt x="48" y="0"/>
                  </a:lnTo>
                  <a:close/>
                </a:path>
              </a:pathLst>
            </a:custGeom>
            <a:solidFill>
              <a:srgbClr val="0066FF"/>
            </a:solidFill>
            <a:ln w="9525">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Freeform 8">
              <a:extLst>
                <a:ext uri="{FF2B5EF4-FFF2-40B4-BE49-F238E27FC236}">
                  <a16:creationId xmlns:a16="http://schemas.microsoft.com/office/drawing/2014/main" id="{745C3E63-5313-4A2C-891E-840C5776C831}"/>
                </a:ext>
              </a:extLst>
            </p:cNvPr>
            <p:cNvSpPr>
              <a:spLocks/>
            </p:cNvSpPr>
            <p:nvPr/>
          </p:nvSpPr>
          <p:spPr bwMode="auto">
            <a:xfrm>
              <a:off x="4139" y="2435"/>
              <a:ext cx="148" cy="640"/>
            </a:xfrm>
            <a:custGeom>
              <a:avLst/>
              <a:gdLst>
                <a:gd name="T0" fmla="*/ 100 w 148"/>
                <a:gd name="T1" fmla="*/ 0 h 640"/>
                <a:gd name="T2" fmla="*/ 0 w 148"/>
                <a:gd name="T3" fmla="*/ 168 h 640"/>
                <a:gd name="T4" fmla="*/ 8 w 148"/>
                <a:gd name="T5" fmla="*/ 200 h 640"/>
                <a:gd name="T6" fmla="*/ 28 w 148"/>
                <a:gd name="T7" fmla="*/ 220 h 640"/>
                <a:gd name="T8" fmla="*/ 24 w 148"/>
                <a:gd name="T9" fmla="*/ 244 h 640"/>
                <a:gd name="T10" fmla="*/ 16 w 148"/>
                <a:gd name="T11" fmla="*/ 344 h 640"/>
                <a:gd name="T12" fmla="*/ 32 w 148"/>
                <a:gd name="T13" fmla="*/ 380 h 640"/>
                <a:gd name="T14" fmla="*/ 8 w 148"/>
                <a:gd name="T15" fmla="*/ 432 h 640"/>
                <a:gd name="T16" fmla="*/ 0 w 148"/>
                <a:gd name="T17" fmla="*/ 540 h 640"/>
                <a:gd name="T18" fmla="*/ 20 w 148"/>
                <a:gd name="T19" fmla="*/ 572 h 640"/>
                <a:gd name="T20" fmla="*/ 36 w 148"/>
                <a:gd name="T21" fmla="*/ 608 h 640"/>
                <a:gd name="T22" fmla="*/ 92 w 148"/>
                <a:gd name="T23" fmla="*/ 640 h 640"/>
                <a:gd name="T24" fmla="*/ 136 w 148"/>
                <a:gd name="T25" fmla="*/ 568 h 640"/>
                <a:gd name="T26" fmla="*/ 124 w 148"/>
                <a:gd name="T27" fmla="*/ 536 h 640"/>
                <a:gd name="T28" fmla="*/ 88 w 148"/>
                <a:gd name="T29" fmla="*/ 524 h 640"/>
                <a:gd name="T30" fmla="*/ 76 w 148"/>
                <a:gd name="T31" fmla="*/ 448 h 640"/>
                <a:gd name="T32" fmla="*/ 84 w 148"/>
                <a:gd name="T33" fmla="*/ 400 h 640"/>
                <a:gd name="T34" fmla="*/ 120 w 148"/>
                <a:gd name="T35" fmla="*/ 400 h 640"/>
                <a:gd name="T36" fmla="*/ 148 w 148"/>
                <a:gd name="T37" fmla="*/ 372 h 640"/>
                <a:gd name="T38" fmla="*/ 148 w 148"/>
                <a:gd name="T39" fmla="*/ 256 h 640"/>
                <a:gd name="T40" fmla="*/ 144 w 148"/>
                <a:gd name="T41" fmla="*/ 160 h 640"/>
                <a:gd name="T42" fmla="*/ 140 w 148"/>
                <a:gd name="T43" fmla="*/ 104 h 640"/>
                <a:gd name="T44" fmla="*/ 148 w 148"/>
                <a:gd name="T45" fmla="*/ 24 h 640"/>
                <a:gd name="T46" fmla="*/ 100 w 148"/>
                <a:gd name="T47"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 h="640">
                  <a:moveTo>
                    <a:pt x="100" y="0"/>
                  </a:moveTo>
                  <a:lnTo>
                    <a:pt x="0" y="168"/>
                  </a:lnTo>
                  <a:lnTo>
                    <a:pt x="8" y="200"/>
                  </a:lnTo>
                  <a:lnTo>
                    <a:pt x="28" y="220"/>
                  </a:lnTo>
                  <a:lnTo>
                    <a:pt x="24" y="244"/>
                  </a:lnTo>
                  <a:lnTo>
                    <a:pt x="16" y="344"/>
                  </a:lnTo>
                  <a:lnTo>
                    <a:pt x="32" y="380"/>
                  </a:lnTo>
                  <a:lnTo>
                    <a:pt x="8" y="432"/>
                  </a:lnTo>
                  <a:lnTo>
                    <a:pt x="0" y="540"/>
                  </a:lnTo>
                  <a:lnTo>
                    <a:pt x="20" y="572"/>
                  </a:lnTo>
                  <a:lnTo>
                    <a:pt x="36" y="608"/>
                  </a:lnTo>
                  <a:lnTo>
                    <a:pt x="92" y="640"/>
                  </a:lnTo>
                  <a:lnTo>
                    <a:pt x="136" y="568"/>
                  </a:lnTo>
                  <a:lnTo>
                    <a:pt x="124" y="536"/>
                  </a:lnTo>
                  <a:lnTo>
                    <a:pt x="88" y="524"/>
                  </a:lnTo>
                  <a:lnTo>
                    <a:pt x="76" y="448"/>
                  </a:lnTo>
                  <a:lnTo>
                    <a:pt x="84" y="400"/>
                  </a:lnTo>
                  <a:lnTo>
                    <a:pt x="120" y="400"/>
                  </a:lnTo>
                  <a:lnTo>
                    <a:pt x="148" y="372"/>
                  </a:lnTo>
                  <a:lnTo>
                    <a:pt x="148" y="256"/>
                  </a:lnTo>
                  <a:lnTo>
                    <a:pt x="144" y="160"/>
                  </a:lnTo>
                  <a:lnTo>
                    <a:pt x="140" y="104"/>
                  </a:lnTo>
                  <a:lnTo>
                    <a:pt x="148" y="24"/>
                  </a:lnTo>
                  <a:lnTo>
                    <a:pt x="100" y="0"/>
                  </a:lnTo>
                  <a:close/>
                </a:path>
              </a:pathLst>
            </a:custGeom>
            <a:solidFill>
              <a:srgbClr val="0066FF"/>
            </a:solidFill>
            <a:ln w="9525">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Freeform 10">
              <a:extLst>
                <a:ext uri="{FF2B5EF4-FFF2-40B4-BE49-F238E27FC236}">
                  <a16:creationId xmlns:a16="http://schemas.microsoft.com/office/drawing/2014/main" id="{06A99A96-FEAE-47E3-9DFD-AF6796FCE443}"/>
                </a:ext>
              </a:extLst>
            </p:cNvPr>
            <p:cNvSpPr>
              <a:spLocks/>
            </p:cNvSpPr>
            <p:nvPr/>
          </p:nvSpPr>
          <p:spPr bwMode="auto">
            <a:xfrm>
              <a:off x="4251" y="1551"/>
              <a:ext cx="47" cy="919"/>
            </a:xfrm>
            <a:custGeom>
              <a:avLst/>
              <a:gdLst>
                <a:gd name="T0" fmla="*/ 24 w 32"/>
                <a:gd name="T1" fmla="*/ 0 h 311"/>
                <a:gd name="T2" fmla="*/ 20 w 32"/>
                <a:gd name="T3" fmla="*/ 48 h 311"/>
                <a:gd name="T4" fmla="*/ 28 w 32"/>
                <a:gd name="T5" fmla="*/ 72 h 311"/>
                <a:gd name="T6" fmla="*/ 24 w 32"/>
                <a:gd name="T7" fmla="*/ 108 h 311"/>
                <a:gd name="T8" fmla="*/ 16 w 32"/>
                <a:gd name="T9" fmla="*/ 132 h 311"/>
                <a:gd name="T10" fmla="*/ 32 w 32"/>
                <a:gd name="T11" fmla="*/ 192 h 311"/>
                <a:gd name="T12" fmla="*/ 0 w 32"/>
                <a:gd name="T13" fmla="*/ 240 h 311"/>
                <a:gd name="T14" fmla="*/ 12 w 32"/>
                <a:gd name="T15" fmla="*/ 268 h 311"/>
                <a:gd name="T16" fmla="*/ 8 w 32"/>
                <a:gd name="T17" fmla="*/ 30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11">
                  <a:moveTo>
                    <a:pt x="24" y="0"/>
                  </a:moveTo>
                  <a:cubicBezTo>
                    <a:pt x="15" y="27"/>
                    <a:pt x="13" y="20"/>
                    <a:pt x="20" y="48"/>
                  </a:cubicBezTo>
                  <a:cubicBezTo>
                    <a:pt x="22" y="56"/>
                    <a:pt x="28" y="72"/>
                    <a:pt x="28" y="72"/>
                  </a:cubicBezTo>
                  <a:cubicBezTo>
                    <a:pt x="27" y="84"/>
                    <a:pt x="26" y="96"/>
                    <a:pt x="24" y="108"/>
                  </a:cubicBezTo>
                  <a:cubicBezTo>
                    <a:pt x="22" y="116"/>
                    <a:pt x="16" y="132"/>
                    <a:pt x="16" y="132"/>
                  </a:cubicBezTo>
                  <a:cubicBezTo>
                    <a:pt x="19" y="155"/>
                    <a:pt x="25" y="171"/>
                    <a:pt x="32" y="192"/>
                  </a:cubicBezTo>
                  <a:cubicBezTo>
                    <a:pt x="23" y="210"/>
                    <a:pt x="16" y="229"/>
                    <a:pt x="0" y="240"/>
                  </a:cubicBezTo>
                  <a:cubicBezTo>
                    <a:pt x="2" y="250"/>
                    <a:pt x="11" y="258"/>
                    <a:pt x="12" y="268"/>
                  </a:cubicBezTo>
                  <a:cubicBezTo>
                    <a:pt x="13" y="279"/>
                    <a:pt x="8" y="311"/>
                    <a:pt x="8" y="300"/>
                  </a:cubicBezTo>
                </a:path>
              </a:pathLst>
            </a:custGeom>
            <a:solidFill>
              <a:srgbClr val="0066FF"/>
            </a:solidFill>
            <a:ln w="28575" cmpd="sng">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Freeform 11">
              <a:extLst>
                <a:ext uri="{FF2B5EF4-FFF2-40B4-BE49-F238E27FC236}">
                  <a16:creationId xmlns:a16="http://schemas.microsoft.com/office/drawing/2014/main" id="{D56CF9C7-FD40-464F-A024-F8F6DA656A64}"/>
                </a:ext>
              </a:extLst>
            </p:cNvPr>
            <p:cNvSpPr>
              <a:spLocks/>
            </p:cNvSpPr>
            <p:nvPr/>
          </p:nvSpPr>
          <p:spPr bwMode="auto">
            <a:xfrm>
              <a:off x="4271" y="1303"/>
              <a:ext cx="1" cy="56"/>
            </a:xfrm>
            <a:custGeom>
              <a:avLst/>
              <a:gdLst>
                <a:gd name="T0" fmla="*/ 0 w 1"/>
                <a:gd name="T1" fmla="*/ 56 h 56"/>
                <a:gd name="T2" fmla="*/ 0 w 1"/>
                <a:gd name="T3" fmla="*/ 0 h 56"/>
              </a:gdLst>
              <a:ahLst/>
              <a:cxnLst>
                <a:cxn ang="0">
                  <a:pos x="T0" y="T1"/>
                </a:cxn>
                <a:cxn ang="0">
                  <a:pos x="T2" y="T3"/>
                </a:cxn>
              </a:cxnLst>
              <a:rect l="0" t="0" r="r" b="b"/>
              <a:pathLst>
                <a:path w="1" h="56">
                  <a:moveTo>
                    <a:pt x="0" y="56"/>
                  </a:moveTo>
                  <a:cubicBezTo>
                    <a:pt x="0" y="37"/>
                    <a:pt x="0" y="19"/>
                    <a:pt x="0" y="0"/>
                  </a:cubicBezTo>
                </a:path>
              </a:pathLst>
            </a:custGeom>
            <a:solidFill>
              <a:srgbClr val="0066FF"/>
            </a:solidFill>
            <a:ln w="28575" cmpd="sng">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9" name="Freeform 27">
            <a:extLst>
              <a:ext uri="{FF2B5EF4-FFF2-40B4-BE49-F238E27FC236}">
                <a16:creationId xmlns:a16="http://schemas.microsoft.com/office/drawing/2014/main" id="{EC4E3861-BE2E-4658-97DC-F6D74634E94C}"/>
              </a:ext>
            </a:extLst>
          </p:cNvPr>
          <p:cNvSpPr>
            <a:spLocks/>
          </p:cNvSpPr>
          <p:nvPr/>
        </p:nvSpPr>
        <p:spPr bwMode="auto">
          <a:xfrm>
            <a:off x="9007803" y="-348791"/>
            <a:ext cx="3193740" cy="3685614"/>
          </a:xfrm>
          <a:custGeom>
            <a:avLst/>
            <a:gdLst>
              <a:gd name="T0" fmla="*/ 173 w 1405"/>
              <a:gd name="T1" fmla="*/ 0 h 2062"/>
              <a:gd name="T2" fmla="*/ 1397 w 1405"/>
              <a:gd name="T3" fmla="*/ 8 h 2062"/>
              <a:gd name="T4" fmla="*/ 1405 w 1405"/>
              <a:gd name="T5" fmla="*/ 1988 h 2062"/>
              <a:gd name="T6" fmla="*/ 1103 w 1405"/>
              <a:gd name="T7" fmla="*/ 2011 h 2062"/>
              <a:gd name="T8" fmla="*/ 892 w 1405"/>
              <a:gd name="T9" fmla="*/ 2011 h 2062"/>
              <a:gd name="T10" fmla="*/ 649 w 1405"/>
              <a:gd name="T11" fmla="*/ 2062 h 2062"/>
              <a:gd name="T12" fmla="*/ 592 w 1405"/>
              <a:gd name="T13" fmla="*/ 1980 h 2062"/>
              <a:gd name="T14" fmla="*/ 455 w 1405"/>
              <a:gd name="T15" fmla="*/ 1977 h 2062"/>
              <a:gd name="T16" fmla="*/ 485 w 1405"/>
              <a:gd name="T17" fmla="*/ 1980 h 2062"/>
              <a:gd name="T18" fmla="*/ 522 w 1405"/>
              <a:gd name="T19" fmla="*/ 1977 h 2062"/>
              <a:gd name="T20" fmla="*/ 622 w 1405"/>
              <a:gd name="T21" fmla="*/ 1779 h 2062"/>
              <a:gd name="T22" fmla="*/ 664 w 1405"/>
              <a:gd name="T23" fmla="*/ 1504 h 2062"/>
              <a:gd name="T24" fmla="*/ 698 w 1405"/>
              <a:gd name="T25" fmla="*/ 1075 h 2062"/>
              <a:gd name="T26" fmla="*/ 648 w 1405"/>
              <a:gd name="T27" fmla="*/ 741 h 2062"/>
              <a:gd name="T28" fmla="*/ 580 w 1405"/>
              <a:gd name="T29" fmla="*/ 466 h 2062"/>
              <a:gd name="T30" fmla="*/ 437 w 1405"/>
              <a:gd name="T31" fmla="*/ 269 h 2062"/>
              <a:gd name="T32" fmla="*/ 277 w 1405"/>
              <a:gd name="T33" fmla="*/ 216 h 2062"/>
              <a:gd name="T34" fmla="*/ 168 w 1405"/>
              <a:gd name="T35" fmla="*/ 251 h 2062"/>
              <a:gd name="T36" fmla="*/ 134 w 1405"/>
              <a:gd name="T37" fmla="*/ 346 h 2062"/>
              <a:gd name="T38" fmla="*/ 84 w 1405"/>
              <a:gd name="T39" fmla="*/ 414 h 2062"/>
              <a:gd name="T40" fmla="*/ 26 w 1405"/>
              <a:gd name="T41" fmla="*/ 474 h 2062"/>
              <a:gd name="T42" fmla="*/ 0 w 1405"/>
              <a:gd name="T43" fmla="*/ 303 h 2062"/>
              <a:gd name="T44" fmla="*/ 16 w 1405"/>
              <a:gd name="T45" fmla="*/ 148 h 2062"/>
              <a:gd name="T46" fmla="*/ 42 w 1405"/>
              <a:gd name="T47" fmla="*/ 2 h 2062"/>
              <a:gd name="T48" fmla="*/ 173 w 1405"/>
              <a:gd name="T49" fmla="*/ 0 h 2062"/>
              <a:gd name="connsiteX0" fmla="*/ 1231 w 10000"/>
              <a:gd name="connsiteY0" fmla="*/ 0 h 10000"/>
              <a:gd name="connsiteX1" fmla="*/ 9943 w 10000"/>
              <a:gd name="connsiteY1" fmla="*/ 39 h 10000"/>
              <a:gd name="connsiteX2" fmla="*/ 10000 w 10000"/>
              <a:gd name="connsiteY2" fmla="*/ 9641 h 10000"/>
              <a:gd name="connsiteX3" fmla="*/ 7851 w 10000"/>
              <a:gd name="connsiteY3" fmla="*/ 9753 h 10000"/>
              <a:gd name="connsiteX4" fmla="*/ 6349 w 10000"/>
              <a:gd name="connsiteY4" fmla="*/ 9753 h 10000"/>
              <a:gd name="connsiteX5" fmla="*/ 4619 w 10000"/>
              <a:gd name="connsiteY5" fmla="*/ 10000 h 10000"/>
              <a:gd name="connsiteX6" fmla="*/ 4214 w 10000"/>
              <a:gd name="connsiteY6" fmla="*/ 9602 h 10000"/>
              <a:gd name="connsiteX7" fmla="*/ 3238 w 10000"/>
              <a:gd name="connsiteY7" fmla="*/ 9588 h 10000"/>
              <a:gd name="connsiteX8" fmla="*/ 3188 w 10000"/>
              <a:gd name="connsiteY8" fmla="*/ 9608 h 10000"/>
              <a:gd name="connsiteX9" fmla="*/ 3452 w 10000"/>
              <a:gd name="connsiteY9" fmla="*/ 9602 h 10000"/>
              <a:gd name="connsiteX10" fmla="*/ 3715 w 10000"/>
              <a:gd name="connsiteY10" fmla="*/ 9588 h 10000"/>
              <a:gd name="connsiteX11" fmla="*/ 4427 w 10000"/>
              <a:gd name="connsiteY11" fmla="*/ 8628 h 10000"/>
              <a:gd name="connsiteX12" fmla="*/ 4726 w 10000"/>
              <a:gd name="connsiteY12" fmla="*/ 7294 h 10000"/>
              <a:gd name="connsiteX13" fmla="*/ 4968 w 10000"/>
              <a:gd name="connsiteY13" fmla="*/ 5213 h 10000"/>
              <a:gd name="connsiteX14" fmla="*/ 4612 w 10000"/>
              <a:gd name="connsiteY14" fmla="*/ 3594 h 10000"/>
              <a:gd name="connsiteX15" fmla="*/ 4128 w 10000"/>
              <a:gd name="connsiteY15" fmla="*/ 2260 h 10000"/>
              <a:gd name="connsiteX16" fmla="*/ 3110 w 10000"/>
              <a:gd name="connsiteY16" fmla="*/ 1305 h 10000"/>
              <a:gd name="connsiteX17" fmla="*/ 1972 w 10000"/>
              <a:gd name="connsiteY17" fmla="*/ 1048 h 10000"/>
              <a:gd name="connsiteX18" fmla="*/ 1196 w 10000"/>
              <a:gd name="connsiteY18" fmla="*/ 1217 h 10000"/>
              <a:gd name="connsiteX19" fmla="*/ 954 w 10000"/>
              <a:gd name="connsiteY19" fmla="*/ 1678 h 10000"/>
              <a:gd name="connsiteX20" fmla="*/ 598 w 10000"/>
              <a:gd name="connsiteY20" fmla="*/ 2008 h 10000"/>
              <a:gd name="connsiteX21" fmla="*/ 185 w 10000"/>
              <a:gd name="connsiteY21" fmla="*/ 2299 h 10000"/>
              <a:gd name="connsiteX22" fmla="*/ 0 w 10000"/>
              <a:gd name="connsiteY22" fmla="*/ 1469 h 10000"/>
              <a:gd name="connsiteX23" fmla="*/ 114 w 10000"/>
              <a:gd name="connsiteY23" fmla="*/ 718 h 10000"/>
              <a:gd name="connsiteX24" fmla="*/ 299 w 10000"/>
              <a:gd name="connsiteY24" fmla="*/ 10 h 10000"/>
              <a:gd name="connsiteX25" fmla="*/ 1231 w 10000"/>
              <a:gd name="connsiteY25" fmla="*/ 0 h 10000"/>
              <a:gd name="connsiteX0" fmla="*/ 1231 w 10000"/>
              <a:gd name="connsiteY0" fmla="*/ 0 h 10000"/>
              <a:gd name="connsiteX1" fmla="*/ 9943 w 10000"/>
              <a:gd name="connsiteY1" fmla="*/ 39 h 10000"/>
              <a:gd name="connsiteX2" fmla="*/ 10000 w 10000"/>
              <a:gd name="connsiteY2" fmla="*/ 9641 h 10000"/>
              <a:gd name="connsiteX3" fmla="*/ 7851 w 10000"/>
              <a:gd name="connsiteY3" fmla="*/ 9753 h 10000"/>
              <a:gd name="connsiteX4" fmla="*/ 6349 w 10000"/>
              <a:gd name="connsiteY4" fmla="*/ 9753 h 10000"/>
              <a:gd name="connsiteX5" fmla="*/ 4619 w 10000"/>
              <a:gd name="connsiteY5" fmla="*/ 10000 h 10000"/>
              <a:gd name="connsiteX6" fmla="*/ 4214 w 10000"/>
              <a:gd name="connsiteY6" fmla="*/ 9602 h 10000"/>
              <a:gd name="connsiteX7" fmla="*/ 3238 w 10000"/>
              <a:gd name="connsiteY7" fmla="*/ 9588 h 10000"/>
              <a:gd name="connsiteX8" fmla="*/ 3188 w 10000"/>
              <a:gd name="connsiteY8" fmla="*/ 9564 h 10000"/>
              <a:gd name="connsiteX9" fmla="*/ 3452 w 10000"/>
              <a:gd name="connsiteY9" fmla="*/ 9602 h 10000"/>
              <a:gd name="connsiteX10" fmla="*/ 3715 w 10000"/>
              <a:gd name="connsiteY10" fmla="*/ 9588 h 10000"/>
              <a:gd name="connsiteX11" fmla="*/ 4427 w 10000"/>
              <a:gd name="connsiteY11" fmla="*/ 8628 h 10000"/>
              <a:gd name="connsiteX12" fmla="*/ 4726 w 10000"/>
              <a:gd name="connsiteY12" fmla="*/ 7294 h 10000"/>
              <a:gd name="connsiteX13" fmla="*/ 4968 w 10000"/>
              <a:gd name="connsiteY13" fmla="*/ 5213 h 10000"/>
              <a:gd name="connsiteX14" fmla="*/ 4612 w 10000"/>
              <a:gd name="connsiteY14" fmla="*/ 3594 h 10000"/>
              <a:gd name="connsiteX15" fmla="*/ 4128 w 10000"/>
              <a:gd name="connsiteY15" fmla="*/ 2260 h 10000"/>
              <a:gd name="connsiteX16" fmla="*/ 3110 w 10000"/>
              <a:gd name="connsiteY16" fmla="*/ 1305 h 10000"/>
              <a:gd name="connsiteX17" fmla="*/ 1972 w 10000"/>
              <a:gd name="connsiteY17" fmla="*/ 1048 h 10000"/>
              <a:gd name="connsiteX18" fmla="*/ 1196 w 10000"/>
              <a:gd name="connsiteY18" fmla="*/ 1217 h 10000"/>
              <a:gd name="connsiteX19" fmla="*/ 954 w 10000"/>
              <a:gd name="connsiteY19" fmla="*/ 1678 h 10000"/>
              <a:gd name="connsiteX20" fmla="*/ 598 w 10000"/>
              <a:gd name="connsiteY20" fmla="*/ 2008 h 10000"/>
              <a:gd name="connsiteX21" fmla="*/ 185 w 10000"/>
              <a:gd name="connsiteY21" fmla="*/ 2299 h 10000"/>
              <a:gd name="connsiteX22" fmla="*/ 0 w 10000"/>
              <a:gd name="connsiteY22" fmla="*/ 1469 h 10000"/>
              <a:gd name="connsiteX23" fmla="*/ 114 w 10000"/>
              <a:gd name="connsiteY23" fmla="*/ 718 h 10000"/>
              <a:gd name="connsiteX24" fmla="*/ 299 w 10000"/>
              <a:gd name="connsiteY24" fmla="*/ 10 h 10000"/>
              <a:gd name="connsiteX25" fmla="*/ 1231 w 10000"/>
              <a:gd name="connsiteY25" fmla="*/ 0 h 10000"/>
              <a:gd name="connsiteX0" fmla="*/ 1231 w 10000"/>
              <a:gd name="connsiteY0" fmla="*/ 0 h 10000"/>
              <a:gd name="connsiteX1" fmla="*/ 9943 w 10000"/>
              <a:gd name="connsiteY1" fmla="*/ 39 h 10000"/>
              <a:gd name="connsiteX2" fmla="*/ 10000 w 10000"/>
              <a:gd name="connsiteY2" fmla="*/ 9641 h 10000"/>
              <a:gd name="connsiteX3" fmla="*/ 7851 w 10000"/>
              <a:gd name="connsiteY3" fmla="*/ 9753 h 10000"/>
              <a:gd name="connsiteX4" fmla="*/ 6349 w 10000"/>
              <a:gd name="connsiteY4" fmla="*/ 9753 h 10000"/>
              <a:gd name="connsiteX5" fmla="*/ 4619 w 10000"/>
              <a:gd name="connsiteY5" fmla="*/ 10000 h 10000"/>
              <a:gd name="connsiteX6" fmla="*/ 4214 w 10000"/>
              <a:gd name="connsiteY6" fmla="*/ 9602 h 10000"/>
              <a:gd name="connsiteX7" fmla="*/ 3238 w 10000"/>
              <a:gd name="connsiteY7" fmla="*/ 9588 h 10000"/>
              <a:gd name="connsiteX8" fmla="*/ 3452 w 10000"/>
              <a:gd name="connsiteY8" fmla="*/ 9602 h 10000"/>
              <a:gd name="connsiteX9" fmla="*/ 3715 w 10000"/>
              <a:gd name="connsiteY9" fmla="*/ 9588 h 10000"/>
              <a:gd name="connsiteX10" fmla="*/ 4427 w 10000"/>
              <a:gd name="connsiteY10" fmla="*/ 8628 h 10000"/>
              <a:gd name="connsiteX11" fmla="*/ 4726 w 10000"/>
              <a:gd name="connsiteY11" fmla="*/ 7294 h 10000"/>
              <a:gd name="connsiteX12" fmla="*/ 4968 w 10000"/>
              <a:gd name="connsiteY12" fmla="*/ 5213 h 10000"/>
              <a:gd name="connsiteX13" fmla="*/ 4612 w 10000"/>
              <a:gd name="connsiteY13" fmla="*/ 3594 h 10000"/>
              <a:gd name="connsiteX14" fmla="*/ 4128 w 10000"/>
              <a:gd name="connsiteY14" fmla="*/ 2260 h 10000"/>
              <a:gd name="connsiteX15" fmla="*/ 3110 w 10000"/>
              <a:gd name="connsiteY15" fmla="*/ 1305 h 10000"/>
              <a:gd name="connsiteX16" fmla="*/ 1972 w 10000"/>
              <a:gd name="connsiteY16" fmla="*/ 1048 h 10000"/>
              <a:gd name="connsiteX17" fmla="*/ 1196 w 10000"/>
              <a:gd name="connsiteY17" fmla="*/ 1217 h 10000"/>
              <a:gd name="connsiteX18" fmla="*/ 954 w 10000"/>
              <a:gd name="connsiteY18" fmla="*/ 1678 h 10000"/>
              <a:gd name="connsiteX19" fmla="*/ 598 w 10000"/>
              <a:gd name="connsiteY19" fmla="*/ 2008 h 10000"/>
              <a:gd name="connsiteX20" fmla="*/ 185 w 10000"/>
              <a:gd name="connsiteY20" fmla="*/ 2299 h 10000"/>
              <a:gd name="connsiteX21" fmla="*/ 0 w 10000"/>
              <a:gd name="connsiteY21" fmla="*/ 1469 h 10000"/>
              <a:gd name="connsiteX22" fmla="*/ 114 w 10000"/>
              <a:gd name="connsiteY22" fmla="*/ 718 h 10000"/>
              <a:gd name="connsiteX23" fmla="*/ 299 w 10000"/>
              <a:gd name="connsiteY23" fmla="*/ 10 h 10000"/>
              <a:gd name="connsiteX24" fmla="*/ 1231 w 10000"/>
              <a:gd name="connsiteY24" fmla="*/ 0 h 10000"/>
              <a:gd name="connsiteX0" fmla="*/ 1231 w 10000"/>
              <a:gd name="connsiteY0" fmla="*/ 0 h 10000"/>
              <a:gd name="connsiteX1" fmla="*/ 9943 w 10000"/>
              <a:gd name="connsiteY1" fmla="*/ 39 h 10000"/>
              <a:gd name="connsiteX2" fmla="*/ 10000 w 10000"/>
              <a:gd name="connsiteY2" fmla="*/ 9641 h 10000"/>
              <a:gd name="connsiteX3" fmla="*/ 7851 w 10000"/>
              <a:gd name="connsiteY3" fmla="*/ 9753 h 10000"/>
              <a:gd name="connsiteX4" fmla="*/ 6349 w 10000"/>
              <a:gd name="connsiteY4" fmla="*/ 9753 h 10000"/>
              <a:gd name="connsiteX5" fmla="*/ 4619 w 10000"/>
              <a:gd name="connsiteY5" fmla="*/ 10000 h 10000"/>
              <a:gd name="connsiteX6" fmla="*/ 4214 w 10000"/>
              <a:gd name="connsiteY6" fmla="*/ 9602 h 10000"/>
              <a:gd name="connsiteX7" fmla="*/ 3238 w 10000"/>
              <a:gd name="connsiteY7" fmla="*/ 9588 h 10000"/>
              <a:gd name="connsiteX8" fmla="*/ 3715 w 10000"/>
              <a:gd name="connsiteY8" fmla="*/ 9588 h 10000"/>
              <a:gd name="connsiteX9" fmla="*/ 4427 w 10000"/>
              <a:gd name="connsiteY9" fmla="*/ 8628 h 10000"/>
              <a:gd name="connsiteX10" fmla="*/ 4726 w 10000"/>
              <a:gd name="connsiteY10" fmla="*/ 7294 h 10000"/>
              <a:gd name="connsiteX11" fmla="*/ 4968 w 10000"/>
              <a:gd name="connsiteY11" fmla="*/ 5213 h 10000"/>
              <a:gd name="connsiteX12" fmla="*/ 4612 w 10000"/>
              <a:gd name="connsiteY12" fmla="*/ 3594 h 10000"/>
              <a:gd name="connsiteX13" fmla="*/ 4128 w 10000"/>
              <a:gd name="connsiteY13" fmla="*/ 2260 h 10000"/>
              <a:gd name="connsiteX14" fmla="*/ 3110 w 10000"/>
              <a:gd name="connsiteY14" fmla="*/ 1305 h 10000"/>
              <a:gd name="connsiteX15" fmla="*/ 1972 w 10000"/>
              <a:gd name="connsiteY15" fmla="*/ 1048 h 10000"/>
              <a:gd name="connsiteX16" fmla="*/ 1196 w 10000"/>
              <a:gd name="connsiteY16" fmla="*/ 1217 h 10000"/>
              <a:gd name="connsiteX17" fmla="*/ 954 w 10000"/>
              <a:gd name="connsiteY17" fmla="*/ 1678 h 10000"/>
              <a:gd name="connsiteX18" fmla="*/ 598 w 10000"/>
              <a:gd name="connsiteY18" fmla="*/ 2008 h 10000"/>
              <a:gd name="connsiteX19" fmla="*/ 185 w 10000"/>
              <a:gd name="connsiteY19" fmla="*/ 2299 h 10000"/>
              <a:gd name="connsiteX20" fmla="*/ 0 w 10000"/>
              <a:gd name="connsiteY20" fmla="*/ 1469 h 10000"/>
              <a:gd name="connsiteX21" fmla="*/ 114 w 10000"/>
              <a:gd name="connsiteY21" fmla="*/ 718 h 10000"/>
              <a:gd name="connsiteX22" fmla="*/ 299 w 10000"/>
              <a:gd name="connsiteY22" fmla="*/ 10 h 10000"/>
              <a:gd name="connsiteX23" fmla="*/ 1231 w 10000"/>
              <a:gd name="connsiteY23" fmla="*/ 0 h 10000"/>
              <a:gd name="connsiteX0" fmla="*/ 1231 w 10000"/>
              <a:gd name="connsiteY0" fmla="*/ 0 h 10000"/>
              <a:gd name="connsiteX1" fmla="*/ 9943 w 10000"/>
              <a:gd name="connsiteY1" fmla="*/ 39 h 10000"/>
              <a:gd name="connsiteX2" fmla="*/ 10000 w 10000"/>
              <a:gd name="connsiteY2" fmla="*/ 9641 h 10000"/>
              <a:gd name="connsiteX3" fmla="*/ 7851 w 10000"/>
              <a:gd name="connsiteY3" fmla="*/ 9753 h 10000"/>
              <a:gd name="connsiteX4" fmla="*/ 6349 w 10000"/>
              <a:gd name="connsiteY4" fmla="*/ 9753 h 10000"/>
              <a:gd name="connsiteX5" fmla="*/ 4619 w 10000"/>
              <a:gd name="connsiteY5" fmla="*/ 10000 h 10000"/>
              <a:gd name="connsiteX6" fmla="*/ 4214 w 10000"/>
              <a:gd name="connsiteY6" fmla="*/ 9602 h 10000"/>
              <a:gd name="connsiteX7" fmla="*/ 3238 w 10000"/>
              <a:gd name="connsiteY7" fmla="*/ 9588 h 10000"/>
              <a:gd name="connsiteX8" fmla="*/ 3256 w 10000"/>
              <a:gd name="connsiteY8" fmla="*/ 9534 h 10000"/>
              <a:gd name="connsiteX9" fmla="*/ 3715 w 10000"/>
              <a:gd name="connsiteY9" fmla="*/ 9588 h 10000"/>
              <a:gd name="connsiteX10" fmla="*/ 4427 w 10000"/>
              <a:gd name="connsiteY10" fmla="*/ 8628 h 10000"/>
              <a:gd name="connsiteX11" fmla="*/ 4726 w 10000"/>
              <a:gd name="connsiteY11" fmla="*/ 7294 h 10000"/>
              <a:gd name="connsiteX12" fmla="*/ 4968 w 10000"/>
              <a:gd name="connsiteY12" fmla="*/ 5213 h 10000"/>
              <a:gd name="connsiteX13" fmla="*/ 4612 w 10000"/>
              <a:gd name="connsiteY13" fmla="*/ 3594 h 10000"/>
              <a:gd name="connsiteX14" fmla="*/ 4128 w 10000"/>
              <a:gd name="connsiteY14" fmla="*/ 2260 h 10000"/>
              <a:gd name="connsiteX15" fmla="*/ 3110 w 10000"/>
              <a:gd name="connsiteY15" fmla="*/ 1305 h 10000"/>
              <a:gd name="connsiteX16" fmla="*/ 1972 w 10000"/>
              <a:gd name="connsiteY16" fmla="*/ 1048 h 10000"/>
              <a:gd name="connsiteX17" fmla="*/ 1196 w 10000"/>
              <a:gd name="connsiteY17" fmla="*/ 1217 h 10000"/>
              <a:gd name="connsiteX18" fmla="*/ 954 w 10000"/>
              <a:gd name="connsiteY18" fmla="*/ 1678 h 10000"/>
              <a:gd name="connsiteX19" fmla="*/ 598 w 10000"/>
              <a:gd name="connsiteY19" fmla="*/ 2008 h 10000"/>
              <a:gd name="connsiteX20" fmla="*/ 185 w 10000"/>
              <a:gd name="connsiteY20" fmla="*/ 2299 h 10000"/>
              <a:gd name="connsiteX21" fmla="*/ 0 w 10000"/>
              <a:gd name="connsiteY21" fmla="*/ 1469 h 10000"/>
              <a:gd name="connsiteX22" fmla="*/ 114 w 10000"/>
              <a:gd name="connsiteY22" fmla="*/ 718 h 10000"/>
              <a:gd name="connsiteX23" fmla="*/ 299 w 10000"/>
              <a:gd name="connsiteY23" fmla="*/ 10 h 10000"/>
              <a:gd name="connsiteX24" fmla="*/ 1231 w 10000"/>
              <a:gd name="connsiteY24" fmla="*/ 0 h 10000"/>
              <a:gd name="connsiteX0" fmla="*/ 1231 w 10000"/>
              <a:gd name="connsiteY0" fmla="*/ 0 h 10000"/>
              <a:gd name="connsiteX1" fmla="*/ 9943 w 10000"/>
              <a:gd name="connsiteY1" fmla="*/ 39 h 10000"/>
              <a:gd name="connsiteX2" fmla="*/ 10000 w 10000"/>
              <a:gd name="connsiteY2" fmla="*/ 9641 h 10000"/>
              <a:gd name="connsiteX3" fmla="*/ 7851 w 10000"/>
              <a:gd name="connsiteY3" fmla="*/ 9753 h 10000"/>
              <a:gd name="connsiteX4" fmla="*/ 6349 w 10000"/>
              <a:gd name="connsiteY4" fmla="*/ 9753 h 10000"/>
              <a:gd name="connsiteX5" fmla="*/ 4619 w 10000"/>
              <a:gd name="connsiteY5" fmla="*/ 10000 h 10000"/>
              <a:gd name="connsiteX6" fmla="*/ 4214 w 10000"/>
              <a:gd name="connsiteY6" fmla="*/ 9602 h 10000"/>
              <a:gd name="connsiteX7" fmla="*/ 3238 w 10000"/>
              <a:gd name="connsiteY7" fmla="*/ 9588 h 10000"/>
              <a:gd name="connsiteX8" fmla="*/ 3715 w 10000"/>
              <a:gd name="connsiteY8" fmla="*/ 9588 h 10000"/>
              <a:gd name="connsiteX9" fmla="*/ 4427 w 10000"/>
              <a:gd name="connsiteY9" fmla="*/ 8628 h 10000"/>
              <a:gd name="connsiteX10" fmla="*/ 4726 w 10000"/>
              <a:gd name="connsiteY10" fmla="*/ 7294 h 10000"/>
              <a:gd name="connsiteX11" fmla="*/ 4968 w 10000"/>
              <a:gd name="connsiteY11" fmla="*/ 5213 h 10000"/>
              <a:gd name="connsiteX12" fmla="*/ 4612 w 10000"/>
              <a:gd name="connsiteY12" fmla="*/ 3594 h 10000"/>
              <a:gd name="connsiteX13" fmla="*/ 4128 w 10000"/>
              <a:gd name="connsiteY13" fmla="*/ 2260 h 10000"/>
              <a:gd name="connsiteX14" fmla="*/ 3110 w 10000"/>
              <a:gd name="connsiteY14" fmla="*/ 1305 h 10000"/>
              <a:gd name="connsiteX15" fmla="*/ 1972 w 10000"/>
              <a:gd name="connsiteY15" fmla="*/ 1048 h 10000"/>
              <a:gd name="connsiteX16" fmla="*/ 1196 w 10000"/>
              <a:gd name="connsiteY16" fmla="*/ 1217 h 10000"/>
              <a:gd name="connsiteX17" fmla="*/ 954 w 10000"/>
              <a:gd name="connsiteY17" fmla="*/ 1678 h 10000"/>
              <a:gd name="connsiteX18" fmla="*/ 598 w 10000"/>
              <a:gd name="connsiteY18" fmla="*/ 2008 h 10000"/>
              <a:gd name="connsiteX19" fmla="*/ 185 w 10000"/>
              <a:gd name="connsiteY19" fmla="*/ 2299 h 10000"/>
              <a:gd name="connsiteX20" fmla="*/ 0 w 10000"/>
              <a:gd name="connsiteY20" fmla="*/ 1469 h 10000"/>
              <a:gd name="connsiteX21" fmla="*/ 114 w 10000"/>
              <a:gd name="connsiteY21" fmla="*/ 718 h 10000"/>
              <a:gd name="connsiteX22" fmla="*/ 299 w 10000"/>
              <a:gd name="connsiteY22" fmla="*/ 10 h 10000"/>
              <a:gd name="connsiteX23" fmla="*/ 1231 w 10000"/>
              <a:gd name="connsiteY23" fmla="*/ 0 h 10000"/>
              <a:gd name="connsiteX0" fmla="*/ 1231 w 10000"/>
              <a:gd name="connsiteY0" fmla="*/ 0 h 10000"/>
              <a:gd name="connsiteX1" fmla="*/ 9943 w 10000"/>
              <a:gd name="connsiteY1" fmla="*/ 39 h 10000"/>
              <a:gd name="connsiteX2" fmla="*/ 10000 w 10000"/>
              <a:gd name="connsiteY2" fmla="*/ 9641 h 10000"/>
              <a:gd name="connsiteX3" fmla="*/ 7851 w 10000"/>
              <a:gd name="connsiteY3" fmla="*/ 9753 h 10000"/>
              <a:gd name="connsiteX4" fmla="*/ 6349 w 10000"/>
              <a:gd name="connsiteY4" fmla="*/ 9753 h 10000"/>
              <a:gd name="connsiteX5" fmla="*/ 4619 w 10000"/>
              <a:gd name="connsiteY5" fmla="*/ 10000 h 10000"/>
              <a:gd name="connsiteX6" fmla="*/ 4214 w 10000"/>
              <a:gd name="connsiteY6" fmla="*/ 9602 h 10000"/>
              <a:gd name="connsiteX7" fmla="*/ 3204 w 10000"/>
              <a:gd name="connsiteY7" fmla="*/ 9544 h 10000"/>
              <a:gd name="connsiteX8" fmla="*/ 3715 w 10000"/>
              <a:gd name="connsiteY8" fmla="*/ 9588 h 10000"/>
              <a:gd name="connsiteX9" fmla="*/ 4427 w 10000"/>
              <a:gd name="connsiteY9" fmla="*/ 8628 h 10000"/>
              <a:gd name="connsiteX10" fmla="*/ 4726 w 10000"/>
              <a:gd name="connsiteY10" fmla="*/ 7294 h 10000"/>
              <a:gd name="connsiteX11" fmla="*/ 4968 w 10000"/>
              <a:gd name="connsiteY11" fmla="*/ 5213 h 10000"/>
              <a:gd name="connsiteX12" fmla="*/ 4612 w 10000"/>
              <a:gd name="connsiteY12" fmla="*/ 3594 h 10000"/>
              <a:gd name="connsiteX13" fmla="*/ 4128 w 10000"/>
              <a:gd name="connsiteY13" fmla="*/ 2260 h 10000"/>
              <a:gd name="connsiteX14" fmla="*/ 3110 w 10000"/>
              <a:gd name="connsiteY14" fmla="*/ 1305 h 10000"/>
              <a:gd name="connsiteX15" fmla="*/ 1972 w 10000"/>
              <a:gd name="connsiteY15" fmla="*/ 1048 h 10000"/>
              <a:gd name="connsiteX16" fmla="*/ 1196 w 10000"/>
              <a:gd name="connsiteY16" fmla="*/ 1217 h 10000"/>
              <a:gd name="connsiteX17" fmla="*/ 954 w 10000"/>
              <a:gd name="connsiteY17" fmla="*/ 1678 h 10000"/>
              <a:gd name="connsiteX18" fmla="*/ 598 w 10000"/>
              <a:gd name="connsiteY18" fmla="*/ 2008 h 10000"/>
              <a:gd name="connsiteX19" fmla="*/ 185 w 10000"/>
              <a:gd name="connsiteY19" fmla="*/ 2299 h 10000"/>
              <a:gd name="connsiteX20" fmla="*/ 0 w 10000"/>
              <a:gd name="connsiteY20" fmla="*/ 1469 h 10000"/>
              <a:gd name="connsiteX21" fmla="*/ 114 w 10000"/>
              <a:gd name="connsiteY21" fmla="*/ 718 h 10000"/>
              <a:gd name="connsiteX22" fmla="*/ 299 w 10000"/>
              <a:gd name="connsiteY22" fmla="*/ 10 h 10000"/>
              <a:gd name="connsiteX23" fmla="*/ 1231 w 10000"/>
              <a:gd name="connsiteY23" fmla="*/ 0 h 10000"/>
              <a:gd name="connsiteX0" fmla="*/ 1231 w 10000"/>
              <a:gd name="connsiteY0" fmla="*/ 0 h 10000"/>
              <a:gd name="connsiteX1" fmla="*/ 9943 w 10000"/>
              <a:gd name="connsiteY1" fmla="*/ 39 h 10000"/>
              <a:gd name="connsiteX2" fmla="*/ 10000 w 10000"/>
              <a:gd name="connsiteY2" fmla="*/ 9641 h 10000"/>
              <a:gd name="connsiteX3" fmla="*/ 7851 w 10000"/>
              <a:gd name="connsiteY3" fmla="*/ 9753 h 10000"/>
              <a:gd name="connsiteX4" fmla="*/ 6349 w 10000"/>
              <a:gd name="connsiteY4" fmla="*/ 9753 h 10000"/>
              <a:gd name="connsiteX5" fmla="*/ 4619 w 10000"/>
              <a:gd name="connsiteY5" fmla="*/ 10000 h 10000"/>
              <a:gd name="connsiteX6" fmla="*/ 4214 w 10000"/>
              <a:gd name="connsiteY6" fmla="*/ 9602 h 10000"/>
              <a:gd name="connsiteX7" fmla="*/ 3715 w 10000"/>
              <a:gd name="connsiteY7" fmla="*/ 9588 h 10000"/>
              <a:gd name="connsiteX8" fmla="*/ 4427 w 10000"/>
              <a:gd name="connsiteY8" fmla="*/ 8628 h 10000"/>
              <a:gd name="connsiteX9" fmla="*/ 4726 w 10000"/>
              <a:gd name="connsiteY9" fmla="*/ 7294 h 10000"/>
              <a:gd name="connsiteX10" fmla="*/ 4968 w 10000"/>
              <a:gd name="connsiteY10" fmla="*/ 5213 h 10000"/>
              <a:gd name="connsiteX11" fmla="*/ 4612 w 10000"/>
              <a:gd name="connsiteY11" fmla="*/ 3594 h 10000"/>
              <a:gd name="connsiteX12" fmla="*/ 4128 w 10000"/>
              <a:gd name="connsiteY12" fmla="*/ 2260 h 10000"/>
              <a:gd name="connsiteX13" fmla="*/ 3110 w 10000"/>
              <a:gd name="connsiteY13" fmla="*/ 1305 h 10000"/>
              <a:gd name="connsiteX14" fmla="*/ 1972 w 10000"/>
              <a:gd name="connsiteY14" fmla="*/ 1048 h 10000"/>
              <a:gd name="connsiteX15" fmla="*/ 1196 w 10000"/>
              <a:gd name="connsiteY15" fmla="*/ 1217 h 10000"/>
              <a:gd name="connsiteX16" fmla="*/ 954 w 10000"/>
              <a:gd name="connsiteY16" fmla="*/ 1678 h 10000"/>
              <a:gd name="connsiteX17" fmla="*/ 598 w 10000"/>
              <a:gd name="connsiteY17" fmla="*/ 2008 h 10000"/>
              <a:gd name="connsiteX18" fmla="*/ 185 w 10000"/>
              <a:gd name="connsiteY18" fmla="*/ 2299 h 10000"/>
              <a:gd name="connsiteX19" fmla="*/ 0 w 10000"/>
              <a:gd name="connsiteY19" fmla="*/ 1469 h 10000"/>
              <a:gd name="connsiteX20" fmla="*/ 114 w 10000"/>
              <a:gd name="connsiteY20" fmla="*/ 718 h 10000"/>
              <a:gd name="connsiteX21" fmla="*/ 299 w 10000"/>
              <a:gd name="connsiteY21" fmla="*/ 10 h 10000"/>
              <a:gd name="connsiteX22" fmla="*/ 1231 w 10000"/>
              <a:gd name="connsiteY22"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1231" y="0"/>
                </a:moveTo>
                <a:lnTo>
                  <a:pt x="9943" y="39"/>
                </a:lnTo>
                <a:cubicBezTo>
                  <a:pt x="9962" y="3240"/>
                  <a:pt x="9981" y="6440"/>
                  <a:pt x="10000" y="9641"/>
                </a:cubicBezTo>
                <a:lnTo>
                  <a:pt x="7851" y="9753"/>
                </a:lnTo>
                <a:lnTo>
                  <a:pt x="6349" y="9753"/>
                </a:lnTo>
                <a:lnTo>
                  <a:pt x="4619" y="10000"/>
                </a:lnTo>
                <a:lnTo>
                  <a:pt x="4214" y="9602"/>
                </a:lnTo>
                <a:lnTo>
                  <a:pt x="3715" y="9588"/>
                </a:lnTo>
                <a:lnTo>
                  <a:pt x="4427" y="8628"/>
                </a:lnTo>
                <a:cubicBezTo>
                  <a:pt x="4527" y="8183"/>
                  <a:pt x="4626" y="7739"/>
                  <a:pt x="4726" y="7294"/>
                </a:cubicBezTo>
                <a:cubicBezTo>
                  <a:pt x="4807" y="6600"/>
                  <a:pt x="4887" y="5907"/>
                  <a:pt x="4968" y="5213"/>
                </a:cubicBezTo>
                <a:lnTo>
                  <a:pt x="4612" y="3594"/>
                </a:lnTo>
                <a:lnTo>
                  <a:pt x="4128" y="2260"/>
                </a:lnTo>
                <a:lnTo>
                  <a:pt x="3110" y="1305"/>
                </a:lnTo>
                <a:lnTo>
                  <a:pt x="1972" y="1048"/>
                </a:lnTo>
                <a:lnTo>
                  <a:pt x="1196" y="1217"/>
                </a:lnTo>
                <a:lnTo>
                  <a:pt x="954" y="1678"/>
                </a:lnTo>
                <a:lnTo>
                  <a:pt x="598" y="2008"/>
                </a:lnTo>
                <a:lnTo>
                  <a:pt x="185" y="2299"/>
                </a:lnTo>
                <a:cubicBezTo>
                  <a:pt x="123" y="2022"/>
                  <a:pt x="62" y="1746"/>
                  <a:pt x="0" y="1469"/>
                </a:cubicBezTo>
                <a:lnTo>
                  <a:pt x="114" y="718"/>
                </a:lnTo>
                <a:cubicBezTo>
                  <a:pt x="176" y="482"/>
                  <a:pt x="237" y="246"/>
                  <a:pt x="299" y="10"/>
                </a:cubicBezTo>
                <a:lnTo>
                  <a:pt x="1231" y="0"/>
                </a:lnTo>
                <a:close/>
              </a:path>
            </a:pathLst>
          </a:custGeom>
          <a:solidFill>
            <a:srgbClr val="9EEC02"/>
          </a:solidFill>
          <a:ln w="38100" cmpd="sng">
            <a:solidFill>
              <a:schemeClr val="tx1"/>
            </a:solidFill>
            <a:round/>
            <a:headEnd/>
            <a:tailEnd/>
          </a:ln>
          <a:effectLst/>
        </p:spPr>
        <p:txBody>
          <a:bodyPr wrap="none" anchor="ctr"/>
          <a:lstStyle/>
          <a:p>
            <a:endParaRPr lang="en-US"/>
          </a:p>
        </p:txBody>
      </p:sp>
      <p:sp>
        <p:nvSpPr>
          <p:cNvPr id="31" name="Freeform 21">
            <a:extLst>
              <a:ext uri="{FF2B5EF4-FFF2-40B4-BE49-F238E27FC236}">
                <a16:creationId xmlns:a16="http://schemas.microsoft.com/office/drawing/2014/main" id="{F9214140-27E8-41EC-8BE8-5F0AB6486367}"/>
              </a:ext>
            </a:extLst>
          </p:cNvPr>
          <p:cNvSpPr>
            <a:spLocks/>
          </p:cNvSpPr>
          <p:nvPr/>
        </p:nvSpPr>
        <p:spPr bwMode="auto">
          <a:xfrm>
            <a:off x="5674268" y="3880192"/>
            <a:ext cx="1775311" cy="1733776"/>
          </a:xfrm>
          <a:custGeom>
            <a:avLst/>
            <a:gdLst>
              <a:gd name="T0" fmla="*/ 682 w 781"/>
              <a:gd name="T1" fmla="*/ 0 h 970"/>
              <a:gd name="T2" fmla="*/ 773 w 781"/>
              <a:gd name="T3" fmla="*/ 99 h 970"/>
              <a:gd name="T4" fmla="*/ 781 w 781"/>
              <a:gd name="T5" fmla="*/ 263 h 970"/>
              <a:gd name="T6" fmla="*/ 748 w 781"/>
              <a:gd name="T7" fmla="*/ 329 h 970"/>
              <a:gd name="T8" fmla="*/ 649 w 781"/>
              <a:gd name="T9" fmla="*/ 395 h 970"/>
              <a:gd name="T10" fmla="*/ 592 w 781"/>
              <a:gd name="T11" fmla="*/ 436 h 970"/>
              <a:gd name="T12" fmla="*/ 567 w 781"/>
              <a:gd name="T13" fmla="*/ 535 h 970"/>
              <a:gd name="T14" fmla="*/ 575 w 781"/>
              <a:gd name="T15" fmla="*/ 674 h 970"/>
              <a:gd name="T16" fmla="*/ 534 w 781"/>
              <a:gd name="T17" fmla="*/ 773 h 970"/>
              <a:gd name="T18" fmla="*/ 452 w 781"/>
              <a:gd name="T19" fmla="*/ 872 h 970"/>
              <a:gd name="T20" fmla="*/ 304 w 781"/>
              <a:gd name="T21" fmla="*/ 970 h 970"/>
              <a:gd name="T22" fmla="*/ 222 w 781"/>
              <a:gd name="T23" fmla="*/ 970 h 970"/>
              <a:gd name="T24" fmla="*/ 0 w 781"/>
              <a:gd name="T25" fmla="*/ 674 h 970"/>
              <a:gd name="T26" fmla="*/ 255 w 781"/>
              <a:gd name="T27" fmla="*/ 510 h 970"/>
              <a:gd name="T28" fmla="*/ 411 w 781"/>
              <a:gd name="T29" fmla="*/ 329 h 970"/>
              <a:gd name="T30" fmla="*/ 584 w 781"/>
              <a:gd name="T31" fmla="*/ 157 h 970"/>
              <a:gd name="T32" fmla="*/ 682 w 781"/>
              <a:gd name="T33"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1" h="970">
                <a:moveTo>
                  <a:pt x="682" y="0"/>
                </a:moveTo>
                <a:lnTo>
                  <a:pt x="773" y="99"/>
                </a:lnTo>
                <a:lnTo>
                  <a:pt x="781" y="263"/>
                </a:lnTo>
                <a:lnTo>
                  <a:pt x="748" y="329"/>
                </a:lnTo>
                <a:lnTo>
                  <a:pt x="649" y="395"/>
                </a:lnTo>
                <a:lnTo>
                  <a:pt x="592" y="436"/>
                </a:lnTo>
                <a:lnTo>
                  <a:pt x="567" y="535"/>
                </a:lnTo>
                <a:lnTo>
                  <a:pt x="575" y="674"/>
                </a:lnTo>
                <a:lnTo>
                  <a:pt x="534" y="773"/>
                </a:lnTo>
                <a:lnTo>
                  <a:pt x="452" y="872"/>
                </a:lnTo>
                <a:lnTo>
                  <a:pt x="304" y="970"/>
                </a:lnTo>
                <a:lnTo>
                  <a:pt x="222" y="970"/>
                </a:lnTo>
                <a:lnTo>
                  <a:pt x="0" y="674"/>
                </a:lnTo>
                <a:lnTo>
                  <a:pt x="255" y="510"/>
                </a:lnTo>
                <a:lnTo>
                  <a:pt x="411" y="329"/>
                </a:lnTo>
                <a:lnTo>
                  <a:pt x="584" y="157"/>
                </a:lnTo>
                <a:lnTo>
                  <a:pt x="682" y="0"/>
                </a:lnTo>
                <a:close/>
              </a:path>
            </a:pathLst>
          </a:custGeom>
          <a:solidFill>
            <a:srgbClr val="9EEC02"/>
          </a:solidFill>
          <a:ln w="38100" cmpd="sng">
            <a:solidFill>
              <a:schemeClr val="tx1"/>
            </a:solidFill>
            <a:round/>
            <a:headEnd/>
            <a:tailEnd/>
          </a:ln>
          <a:effectLst/>
        </p:spPr>
        <p:txBody>
          <a:bodyPr wrap="none" anchor="ctr"/>
          <a:lstStyle/>
          <a:p>
            <a:endParaRPr lang="en-US"/>
          </a:p>
        </p:txBody>
      </p:sp>
      <p:sp>
        <p:nvSpPr>
          <p:cNvPr id="34" name="Freeform 18">
            <a:extLst>
              <a:ext uri="{FF2B5EF4-FFF2-40B4-BE49-F238E27FC236}">
                <a16:creationId xmlns:a16="http://schemas.microsoft.com/office/drawing/2014/main" id="{63E22451-403B-43E5-877D-5C287ABF9311}"/>
              </a:ext>
            </a:extLst>
          </p:cNvPr>
          <p:cNvSpPr>
            <a:spLocks/>
          </p:cNvSpPr>
          <p:nvPr/>
        </p:nvSpPr>
        <p:spPr bwMode="auto">
          <a:xfrm>
            <a:off x="5674266" y="5115282"/>
            <a:ext cx="5996502" cy="2277144"/>
          </a:xfrm>
          <a:custGeom>
            <a:avLst/>
            <a:gdLst>
              <a:gd name="T0" fmla="*/ 0 w 2638"/>
              <a:gd name="T1" fmla="*/ 0 h 1274"/>
              <a:gd name="T2" fmla="*/ 230 w 2638"/>
              <a:gd name="T3" fmla="*/ 263 h 1274"/>
              <a:gd name="T4" fmla="*/ 378 w 2638"/>
              <a:gd name="T5" fmla="*/ 550 h 1274"/>
              <a:gd name="T6" fmla="*/ 575 w 2638"/>
              <a:gd name="T7" fmla="*/ 895 h 1274"/>
              <a:gd name="T8" fmla="*/ 814 w 2638"/>
              <a:gd name="T9" fmla="*/ 1109 h 1274"/>
              <a:gd name="T10" fmla="*/ 1151 w 2638"/>
              <a:gd name="T11" fmla="*/ 1126 h 1274"/>
              <a:gd name="T12" fmla="*/ 1414 w 2638"/>
              <a:gd name="T13" fmla="*/ 912 h 1274"/>
              <a:gd name="T14" fmla="*/ 1463 w 2638"/>
              <a:gd name="T15" fmla="*/ 452 h 1274"/>
              <a:gd name="T16" fmla="*/ 1373 w 2638"/>
              <a:gd name="T17" fmla="*/ 156 h 1274"/>
              <a:gd name="T18" fmla="*/ 1430 w 2638"/>
              <a:gd name="T19" fmla="*/ 156 h 1274"/>
              <a:gd name="T20" fmla="*/ 1586 w 2638"/>
              <a:gd name="T21" fmla="*/ 238 h 1274"/>
              <a:gd name="T22" fmla="*/ 1882 w 2638"/>
              <a:gd name="T23" fmla="*/ 320 h 1274"/>
              <a:gd name="T24" fmla="*/ 2186 w 2638"/>
              <a:gd name="T25" fmla="*/ 542 h 1274"/>
              <a:gd name="T26" fmla="*/ 2466 w 2638"/>
              <a:gd name="T27" fmla="*/ 863 h 1274"/>
              <a:gd name="T28" fmla="*/ 2638 w 2638"/>
              <a:gd name="T29" fmla="*/ 1274 h 1274"/>
              <a:gd name="T30" fmla="*/ 8 w 2638"/>
              <a:gd name="T31" fmla="*/ 1274 h 1274"/>
              <a:gd name="T32" fmla="*/ 0 w 2638"/>
              <a:gd name="T33" fmla="*/ 0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38" h="1274">
                <a:moveTo>
                  <a:pt x="0" y="0"/>
                </a:moveTo>
                <a:lnTo>
                  <a:pt x="230" y="263"/>
                </a:lnTo>
                <a:lnTo>
                  <a:pt x="378" y="550"/>
                </a:lnTo>
                <a:lnTo>
                  <a:pt x="575" y="895"/>
                </a:lnTo>
                <a:lnTo>
                  <a:pt x="814" y="1109"/>
                </a:lnTo>
                <a:lnTo>
                  <a:pt x="1151" y="1126"/>
                </a:lnTo>
                <a:lnTo>
                  <a:pt x="1414" y="912"/>
                </a:lnTo>
                <a:lnTo>
                  <a:pt x="1463" y="452"/>
                </a:lnTo>
                <a:lnTo>
                  <a:pt x="1373" y="156"/>
                </a:lnTo>
                <a:lnTo>
                  <a:pt x="1430" y="156"/>
                </a:lnTo>
                <a:lnTo>
                  <a:pt x="1586" y="238"/>
                </a:lnTo>
                <a:lnTo>
                  <a:pt x="1882" y="320"/>
                </a:lnTo>
                <a:lnTo>
                  <a:pt x="2186" y="542"/>
                </a:lnTo>
                <a:lnTo>
                  <a:pt x="2466" y="863"/>
                </a:lnTo>
                <a:lnTo>
                  <a:pt x="2638" y="1274"/>
                </a:lnTo>
                <a:lnTo>
                  <a:pt x="8" y="1274"/>
                </a:lnTo>
                <a:lnTo>
                  <a:pt x="0" y="0"/>
                </a:lnTo>
                <a:close/>
              </a:path>
            </a:pathLst>
          </a:custGeom>
          <a:solidFill>
            <a:srgbClr val="9EEC02"/>
          </a:solidFill>
          <a:ln w="38100" cmpd="sng">
            <a:solidFill>
              <a:schemeClr val="tx1"/>
            </a:solidFill>
            <a:round/>
            <a:headEnd/>
            <a:tailEnd/>
          </a:ln>
          <a:effectLst/>
        </p:spPr>
        <p:txBody>
          <a:bodyPr wrap="none" anchor="ctr"/>
          <a:lstStyle/>
          <a:p>
            <a:endParaRPr lang="en-US"/>
          </a:p>
        </p:txBody>
      </p:sp>
      <p:sp>
        <p:nvSpPr>
          <p:cNvPr id="37" name="Freeform 25">
            <a:extLst>
              <a:ext uri="{FF2B5EF4-FFF2-40B4-BE49-F238E27FC236}">
                <a16:creationId xmlns:a16="http://schemas.microsoft.com/office/drawing/2014/main" id="{E8A6A40E-5E98-42E8-A5B7-CE02CA99C897}"/>
              </a:ext>
            </a:extLst>
          </p:cNvPr>
          <p:cNvSpPr>
            <a:spLocks/>
          </p:cNvSpPr>
          <p:nvPr/>
        </p:nvSpPr>
        <p:spPr bwMode="auto">
          <a:xfrm>
            <a:off x="9093044" y="3175957"/>
            <a:ext cx="3082356" cy="1923240"/>
          </a:xfrm>
          <a:custGeom>
            <a:avLst/>
            <a:gdLst>
              <a:gd name="T0" fmla="*/ 66 w 1356"/>
              <a:gd name="T1" fmla="*/ 468 h 1076"/>
              <a:gd name="T2" fmla="*/ 173 w 1356"/>
              <a:gd name="T3" fmla="*/ 378 h 1076"/>
              <a:gd name="T4" fmla="*/ 197 w 1356"/>
              <a:gd name="T5" fmla="*/ 255 h 1076"/>
              <a:gd name="T6" fmla="*/ 279 w 1356"/>
              <a:gd name="T7" fmla="*/ 33 h 1076"/>
              <a:gd name="T8" fmla="*/ 386 w 1356"/>
              <a:gd name="T9" fmla="*/ 0 h 1076"/>
              <a:gd name="T10" fmla="*/ 551 w 1356"/>
              <a:gd name="T11" fmla="*/ 16 h 1076"/>
              <a:gd name="T12" fmla="*/ 600 w 1356"/>
              <a:gd name="T13" fmla="*/ 82 h 1076"/>
              <a:gd name="T14" fmla="*/ 814 w 1356"/>
              <a:gd name="T15" fmla="*/ 33 h 1076"/>
              <a:gd name="T16" fmla="*/ 1052 w 1356"/>
              <a:gd name="T17" fmla="*/ 41 h 1076"/>
              <a:gd name="T18" fmla="*/ 1356 w 1356"/>
              <a:gd name="T19" fmla="*/ 8 h 1076"/>
              <a:gd name="T20" fmla="*/ 1356 w 1356"/>
              <a:gd name="T21" fmla="*/ 1076 h 1076"/>
              <a:gd name="T22" fmla="*/ 1151 w 1356"/>
              <a:gd name="T23" fmla="*/ 871 h 1076"/>
              <a:gd name="T24" fmla="*/ 847 w 1356"/>
              <a:gd name="T25" fmla="*/ 855 h 1076"/>
              <a:gd name="T26" fmla="*/ 658 w 1356"/>
              <a:gd name="T27" fmla="*/ 649 h 1076"/>
              <a:gd name="T28" fmla="*/ 419 w 1356"/>
              <a:gd name="T29" fmla="*/ 493 h 1076"/>
              <a:gd name="T30" fmla="*/ 296 w 1356"/>
              <a:gd name="T31" fmla="*/ 468 h 1076"/>
              <a:gd name="T32" fmla="*/ 148 w 1356"/>
              <a:gd name="T33" fmla="*/ 509 h 1076"/>
              <a:gd name="T34" fmla="*/ 0 w 1356"/>
              <a:gd name="T35" fmla="*/ 485 h 1076"/>
              <a:gd name="T36" fmla="*/ 66 w 1356"/>
              <a:gd name="T37" fmla="*/ 468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6" h="1076">
                <a:moveTo>
                  <a:pt x="66" y="468"/>
                </a:moveTo>
                <a:lnTo>
                  <a:pt x="173" y="378"/>
                </a:lnTo>
                <a:lnTo>
                  <a:pt x="197" y="255"/>
                </a:lnTo>
                <a:lnTo>
                  <a:pt x="279" y="33"/>
                </a:lnTo>
                <a:lnTo>
                  <a:pt x="386" y="0"/>
                </a:lnTo>
                <a:lnTo>
                  <a:pt x="551" y="16"/>
                </a:lnTo>
                <a:lnTo>
                  <a:pt x="600" y="82"/>
                </a:lnTo>
                <a:lnTo>
                  <a:pt x="814" y="33"/>
                </a:lnTo>
                <a:lnTo>
                  <a:pt x="1052" y="41"/>
                </a:lnTo>
                <a:lnTo>
                  <a:pt x="1356" y="8"/>
                </a:lnTo>
                <a:lnTo>
                  <a:pt x="1356" y="1076"/>
                </a:lnTo>
                <a:lnTo>
                  <a:pt x="1151" y="871"/>
                </a:lnTo>
                <a:lnTo>
                  <a:pt x="847" y="855"/>
                </a:lnTo>
                <a:lnTo>
                  <a:pt x="658" y="649"/>
                </a:lnTo>
                <a:lnTo>
                  <a:pt x="419" y="493"/>
                </a:lnTo>
                <a:lnTo>
                  <a:pt x="296" y="468"/>
                </a:lnTo>
                <a:lnTo>
                  <a:pt x="148" y="509"/>
                </a:lnTo>
                <a:lnTo>
                  <a:pt x="0" y="485"/>
                </a:lnTo>
                <a:lnTo>
                  <a:pt x="66" y="468"/>
                </a:lnTo>
                <a:close/>
              </a:path>
            </a:pathLst>
          </a:custGeom>
          <a:solidFill>
            <a:srgbClr val="9EEC02"/>
          </a:solidFill>
          <a:ln w="38100" cmpd="sng">
            <a:solidFill>
              <a:schemeClr val="tx1"/>
            </a:solidFill>
            <a:round/>
            <a:headEnd/>
            <a:tailEnd/>
          </a:ln>
          <a:effectLst/>
        </p:spPr>
        <p:txBody>
          <a:bodyPr wrap="none" anchor="ctr"/>
          <a:lstStyle/>
          <a:p>
            <a:endParaRPr lang="en-US"/>
          </a:p>
        </p:txBody>
      </p:sp>
      <p:sp>
        <p:nvSpPr>
          <p:cNvPr id="40" name="Freeform 26">
            <a:extLst>
              <a:ext uri="{FF2B5EF4-FFF2-40B4-BE49-F238E27FC236}">
                <a16:creationId xmlns:a16="http://schemas.microsoft.com/office/drawing/2014/main" id="{9C0C590D-4121-4E26-86B6-1C8FBCFAA7B8}"/>
              </a:ext>
            </a:extLst>
          </p:cNvPr>
          <p:cNvSpPr>
            <a:spLocks/>
          </p:cNvSpPr>
          <p:nvPr/>
        </p:nvSpPr>
        <p:spPr bwMode="auto">
          <a:xfrm>
            <a:off x="8795267" y="4012459"/>
            <a:ext cx="3380136" cy="3481850"/>
          </a:xfrm>
          <a:custGeom>
            <a:avLst/>
            <a:gdLst>
              <a:gd name="T0" fmla="*/ 131 w 1462"/>
              <a:gd name="T1" fmla="*/ 25 h 1882"/>
              <a:gd name="T2" fmla="*/ 57 w 1462"/>
              <a:gd name="T3" fmla="*/ 66 h 1882"/>
              <a:gd name="T4" fmla="*/ 74 w 1462"/>
              <a:gd name="T5" fmla="*/ 263 h 1882"/>
              <a:gd name="T6" fmla="*/ 65 w 1462"/>
              <a:gd name="T7" fmla="*/ 436 h 1882"/>
              <a:gd name="T8" fmla="*/ 8 w 1462"/>
              <a:gd name="T9" fmla="*/ 493 h 1882"/>
              <a:gd name="T10" fmla="*/ 0 w 1462"/>
              <a:gd name="T11" fmla="*/ 551 h 1882"/>
              <a:gd name="T12" fmla="*/ 16 w 1462"/>
              <a:gd name="T13" fmla="*/ 625 h 1882"/>
              <a:gd name="T14" fmla="*/ 49 w 1462"/>
              <a:gd name="T15" fmla="*/ 682 h 1882"/>
              <a:gd name="T16" fmla="*/ 24 w 1462"/>
              <a:gd name="T17" fmla="*/ 748 h 1882"/>
              <a:gd name="T18" fmla="*/ 213 w 1462"/>
              <a:gd name="T19" fmla="*/ 855 h 1882"/>
              <a:gd name="T20" fmla="*/ 484 w 1462"/>
              <a:gd name="T21" fmla="*/ 929 h 1882"/>
              <a:gd name="T22" fmla="*/ 854 w 1462"/>
              <a:gd name="T23" fmla="*/ 1192 h 1882"/>
              <a:gd name="T24" fmla="*/ 1093 w 1462"/>
              <a:gd name="T25" fmla="*/ 1455 h 1882"/>
              <a:gd name="T26" fmla="*/ 1265 w 1462"/>
              <a:gd name="T27" fmla="*/ 1882 h 1882"/>
              <a:gd name="T28" fmla="*/ 1462 w 1462"/>
              <a:gd name="T29" fmla="*/ 1874 h 1882"/>
              <a:gd name="T30" fmla="*/ 1462 w 1462"/>
              <a:gd name="T31" fmla="*/ 625 h 1882"/>
              <a:gd name="T32" fmla="*/ 1282 w 1462"/>
              <a:gd name="T33" fmla="*/ 395 h 1882"/>
              <a:gd name="T34" fmla="*/ 961 w 1462"/>
              <a:gd name="T35" fmla="*/ 370 h 1882"/>
              <a:gd name="T36" fmla="*/ 698 w 1462"/>
              <a:gd name="T37" fmla="*/ 107 h 1882"/>
              <a:gd name="T38" fmla="*/ 517 w 1462"/>
              <a:gd name="T39" fmla="*/ 17 h 1882"/>
              <a:gd name="T40" fmla="*/ 410 w 1462"/>
              <a:gd name="T41" fmla="*/ 0 h 1882"/>
              <a:gd name="T42" fmla="*/ 279 w 1462"/>
              <a:gd name="T43" fmla="*/ 33 h 1882"/>
              <a:gd name="T44" fmla="*/ 131 w 1462"/>
              <a:gd name="T45" fmla="*/ 25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62" h="1882">
                <a:moveTo>
                  <a:pt x="131" y="25"/>
                </a:moveTo>
                <a:lnTo>
                  <a:pt x="57" y="66"/>
                </a:lnTo>
                <a:lnTo>
                  <a:pt x="74" y="263"/>
                </a:lnTo>
                <a:lnTo>
                  <a:pt x="65" y="436"/>
                </a:lnTo>
                <a:lnTo>
                  <a:pt x="8" y="493"/>
                </a:lnTo>
                <a:lnTo>
                  <a:pt x="0" y="551"/>
                </a:lnTo>
                <a:lnTo>
                  <a:pt x="16" y="625"/>
                </a:lnTo>
                <a:lnTo>
                  <a:pt x="49" y="682"/>
                </a:lnTo>
                <a:lnTo>
                  <a:pt x="24" y="748"/>
                </a:lnTo>
                <a:lnTo>
                  <a:pt x="213" y="855"/>
                </a:lnTo>
                <a:lnTo>
                  <a:pt x="484" y="929"/>
                </a:lnTo>
                <a:lnTo>
                  <a:pt x="854" y="1192"/>
                </a:lnTo>
                <a:lnTo>
                  <a:pt x="1093" y="1455"/>
                </a:lnTo>
                <a:lnTo>
                  <a:pt x="1265" y="1882"/>
                </a:lnTo>
                <a:lnTo>
                  <a:pt x="1462" y="1874"/>
                </a:lnTo>
                <a:lnTo>
                  <a:pt x="1462" y="625"/>
                </a:lnTo>
                <a:lnTo>
                  <a:pt x="1282" y="395"/>
                </a:lnTo>
                <a:lnTo>
                  <a:pt x="961" y="370"/>
                </a:lnTo>
                <a:lnTo>
                  <a:pt x="698" y="107"/>
                </a:lnTo>
                <a:lnTo>
                  <a:pt x="517" y="17"/>
                </a:lnTo>
                <a:lnTo>
                  <a:pt x="410" y="0"/>
                </a:lnTo>
                <a:lnTo>
                  <a:pt x="279" y="33"/>
                </a:lnTo>
                <a:lnTo>
                  <a:pt x="131" y="25"/>
                </a:lnTo>
                <a:close/>
              </a:path>
            </a:pathLst>
          </a:custGeom>
          <a:solidFill>
            <a:srgbClr val="9EEC02"/>
          </a:solidFill>
          <a:ln w="38100" cmpd="sng">
            <a:solidFill>
              <a:schemeClr val="tx1"/>
            </a:solidFill>
            <a:round/>
            <a:headEnd/>
            <a:tailEnd/>
          </a:ln>
          <a:effectLst/>
        </p:spPr>
        <p:txBody>
          <a:bodyPr wrap="none" anchor="ctr"/>
          <a:lstStyle/>
          <a:p>
            <a:endParaRPr lang="en-US"/>
          </a:p>
        </p:txBody>
      </p:sp>
      <p:sp>
        <p:nvSpPr>
          <p:cNvPr id="43" name="Freeform 28">
            <a:extLst>
              <a:ext uri="{FF2B5EF4-FFF2-40B4-BE49-F238E27FC236}">
                <a16:creationId xmlns:a16="http://schemas.microsoft.com/office/drawing/2014/main" id="{A63E24A9-4B57-497E-9250-FCE423661C9B}"/>
              </a:ext>
            </a:extLst>
          </p:cNvPr>
          <p:cNvSpPr>
            <a:spLocks/>
          </p:cNvSpPr>
          <p:nvPr/>
        </p:nvSpPr>
        <p:spPr bwMode="auto">
          <a:xfrm>
            <a:off x="6122073" y="3617444"/>
            <a:ext cx="2877775" cy="3539047"/>
          </a:xfrm>
          <a:custGeom>
            <a:avLst/>
            <a:gdLst>
              <a:gd name="T0" fmla="*/ 510 w 1225"/>
              <a:gd name="T1" fmla="*/ 0 h 2005"/>
              <a:gd name="T2" fmla="*/ 650 w 1225"/>
              <a:gd name="T3" fmla="*/ 82 h 2005"/>
              <a:gd name="T4" fmla="*/ 789 w 1225"/>
              <a:gd name="T5" fmla="*/ 131 h 2005"/>
              <a:gd name="T6" fmla="*/ 937 w 1225"/>
              <a:gd name="T7" fmla="*/ 123 h 2005"/>
              <a:gd name="T8" fmla="*/ 1069 w 1225"/>
              <a:gd name="T9" fmla="*/ 156 h 2005"/>
              <a:gd name="T10" fmla="*/ 1167 w 1225"/>
              <a:gd name="T11" fmla="*/ 238 h 2005"/>
              <a:gd name="T12" fmla="*/ 1061 w 1225"/>
              <a:gd name="T13" fmla="*/ 427 h 2005"/>
              <a:gd name="T14" fmla="*/ 1061 w 1225"/>
              <a:gd name="T15" fmla="*/ 485 h 2005"/>
              <a:gd name="T16" fmla="*/ 1077 w 1225"/>
              <a:gd name="T17" fmla="*/ 690 h 2005"/>
              <a:gd name="T18" fmla="*/ 1052 w 1225"/>
              <a:gd name="T19" fmla="*/ 797 h 2005"/>
              <a:gd name="T20" fmla="*/ 1052 w 1225"/>
              <a:gd name="T21" fmla="*/ 863 h 2005"/>
              <a:gd name="T22" fmla="*/ 1135 w 1225"/>
              <a:gd name="T23" fmla="*/ 1035 h 2005"/>
              <a:gd name="T24" fmla="*/ 1225 w 1225"/>
              <a:gd name="T25" fmla="*/ 1315 h 2005"/>
              <a:gd name="T26" fmla="*/ 1167 w 1225"/>
              <a:gd name="T27" fmla="*/ 1791 h 2005"/>
              <a:gd name="T28" fmla="*/ 896 w 1225"/>
              <a:gd name="T29" fmla="*/ 2005 h 2005"/>
              <a:gd name="T30" fmla="*/ 576 w 1225"/>
              <a:gd name="T31" fmla="*/ 1972 h 2005"/>
              <a:gd name="T32" fmla="*/ 346 w 1225"/>
              <a:gd name="T33" fmla="*/ 1750 h 2005"/>
              <a:gd name="T34" fmla="*/ 132 w 1225"/>
              <a:gd name="T35" fmla="*/ 1389 h 2005"/>
              <a:gd name="T36" fmla="*/ 0 w 1225"/>
              <a:gd name="T37" fmla="*/ 1126 h 2005"/>
              <a:gd name="T38" fmla="*/ 74 w 1225"/>
              <a:gd name="T39" fmla="*/ 1126 h 2005"/>
              <a:gd name="T40" fmla="*/ 230 w 1225"/>
              <a:gd name="T41" fmla="*/ 1060 h 2005"/>
              <a:gd name="T42" fmla="*/ 346 w 1225"/>
              <a:gd name="T43" fmla="*/ 846 h 2005"/>
              <a:gd name="T44" fmla="*/ 329 w 1225"/>
              <a:gd name="T45" fmla="*/ 698 h 2005"/>
              <a:gd name="T46" fmla="*/ 370 w 1225"/>
              <a:gd name="T47" fmla="*/ 608 h 2005"/>
              <a:gd name="T48" fmla="*/ 477 w 1225"/>
              <a:gd name="T49" fmla="*/ 501 h 2005"/>
              <a:gd name="T50" fmla="*/ 567 w 1225"/>
              <a:gd name="T51" fmla="*/ 419 h 2005"/>
              <a:gd name="T52" fmla="*/ 535 w 1225"/>
              <a:gd name="T53" fmla="*/ 255 h 2005"/>
              <a:gd name="T54" fmla="*/ 452 w 1225"/>
              <a:gd name="T55" fmla="*/ 172 h 2005"/>
              <a:gd name="T56" fmla="*/ 510 w 1225"/>
              <a:gd name="T57" fmla="*/ 0 h 2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25" h="2005">
                <a:moveTo>
                  <a:pt x="510" y="0"/>
                </a:moveTo>
                <a:lnTo>
                  <a:pt x="650" y="82"/>
                </a:lnTo>
                <a:lnTo>
                  <a:pt x="789" y="131"/>
                </a:lnTo>
                <a:lnTo>
                  <a:pt x="937" y="123"/>
                </a:lnTo>
                <a:lnTo>
                  <a:pt x="1069" y="156"/>
                </a:lnTo>
                <a:lnTo>
                  <a:pt x="1167" y="238"/>
                </a:lnTo>
                <a:lnTo>
                  <a:pt x="1061" y="427"/>
                </a:lnTo>
                <a:lnTo>
                  <a:pt x="1061" y="485"/>
                </a:lnTo>
                <a:lnTo>
                  <a:pt x="1077" y="690"/>
                </a:lnTo>
                <a:lnTo>
                  <a:pt x="1052" y="797"/>
                </a:lnTo>
                <a:lnTo>
                  <a:pt x="1052" y="863"/>
                </a:lnTo>
                <a:lnTo>
                  <a:pt x="1135" y="1035"/>
                </a:lnTo>
                <a:lnTo>
                  <a:pt x="1225" y="1315"/>
                </a:lnTo>
                <a:lnTo>
                  <a:pt x="1167" y="1791"/>
                </a:lnTo>
                <a:lnTo>
                  <a:pt x="896" y="2005"/>
                </a:lnTo>
                <a:lnTo>
                  <a:pt x="576" y="1972"/>
                </a:lnTo>
                <a:lnTo>
                  <a:pt x="346" y="1750"/>
                </a:lnTo>
                <a:lnTo>
                  <a:pt x="132" y="1389"/>
                </a:lnTo>
                <a:lnTo>
                  <a:pt x="0" y="1126"/>
                </a:lnTo>
                <a:lnTo>
                  <a:pt x="74" y="1126"/>
                </a:lnTo>
                <a:lnTo>
                  <a:pt x="230" y="1060"/>
                </a:lnTo>
                <a:lnTo>
                  <a:pt x="346" y="846"/>
                </a:lnTo>
                <a:lnTo>
                  <a:pt x="329" y="698"/>
                </a:lnTo>
                <a:lnTo>
                  <a:pt x="370" y="608"/>
                </a:lnTo>
                <a:lnTo>
                  <a:pt x="477" y="501"/>
                </a:lnTo>
                <a:lnTo>
                  <a:pt x="567" y="419"/>
                </a:lnTo>
                <a:lnTo>
                  <a:pt x="535" y="255"/>
                </a:lnTo>
                <a:lnTo>
                  <a:pt x="452" y="172"/>
                </a:lnTo>
                <a:lnTo>
                  <a:pt x="510" y="0"/>
                </a:lnTo>
                <a:close/>
              </a:path>
            </a:pathLst>
          </a:custGeom>
          <a:solidFill>
            <a:srgbClr val="9EEC02"/>
          </a:solidFill>
          <a:ln w="38100" cmpd="sng">
            <a:solidFill>
              <a:schemeClr val="tx1"/>
            </a:solidFill>
            <a:round/>
            <a:headEnd/>
            <a:tailEnd/>
          </a:ln>
          <a:effectLst/>
        </p:spPr>
        <p:txBody>
          <a:bodyPr wrap="none" anchor="ctr"/>
          <a:lstStyle/>
          <a:p>
            <a:endParaRPr lang="en-US"/>
          </a:p>
        </p:txBody>
      </p:sp>
      <p:sp>
        <p:nvSpPr>
          <p:cNvPr id="17" name="Freeform 20">
            <a:extLst>
              <a:ext uri="{FF2B5EF4-FFF2-40B4-BE49-F238E27FC236}">
                <a16:creationId xmlns:a16="http://schemas.microsoft.com/office/drawing/2014/main" id="{B32C5207-01E7-489B-961F-E53235716917}"/>
              </a:ext>
            </a:extLst>
          </p:cNvPr>
          <p:cNvSpPr>
            <a:spLocks/>
          </p:cNvSpPr>
          <p:nvPr/>
        </p:nvSpPr>
        <p:spPr bwMode="auto">
          <a:xfrm>
            <a:off x="7804798" y="-442385"/>
            <a:ext cx="1565067" cy="2560261"/>
          </a:xfrm>
          <a:custGeom>
            <a:avLst/>
            <a:gdLst>
              <a:gd name="T0" fmla="*/ 310 w 708"/>
              <a:gd name="T1" fmla="*/ 0 h 1406"/>
              <a:gd name="T2" fmla="*/ 708 w 708"/>
              <a:gd name="T3" fmla="*/ 0 h 1406"/>
              <a:gd name="T4" fmla="*/ 576 w 708"/>
              <a:gd name="T5" fmla="*/ 107 h 1406"/>
              <a:gd name="T6" fmla="*/ 543 w 708"/>
              <a:gd name="T7" fmla="*/ 387 h 1406"/>
              <a:gd name="T8" fmla="*/ 568 w 708"/>
              <a:gd name="T9" fmla="*/ 559 h 1406"/>
              <a:gd name="T10" fmla="*/ 494 w 708"/>
              <a:gd name="T11" fmla="*/ 691 h 1406"/>
              <a:gd name="T12" fmla="*/ 428 w 708"/>
              <a:gd name="T13" fmla="*/ 757 h 1406"/>
              <a:gd name="T14" fmla="*/ 337 w 708"/>
              <a:gd name="T15" fmla="*/ 913 h 1406"/>
              <a:gd name="T16" fmla="*/ 255 w 708"/>
              <a:gd name="T17" fmla="*/ 1110 h 1406"/>
              <a:gd name="T18" fmla="*/ 190 w 708"/>
              <a:gd name="T19" fmla="*/ 1283 h 1406"/>
              <a:gd name="T20" fmla="*/ 116 w 708"/>
              <a:gd name="T21" fmla="*/ 1381 h 1406"/>
              <a:gd name="T22" fmla="*/ 0 w 708"/>
              <a:gd name="T23" fmla="*/ 1406 h 1406"/>
              <a:gd name="T24" fmla="*/ 53 w 708"/>
              <a:gd name="T25" fmla="*/ 1187 h 1406"/>
              <a:gd name="T26" fmla="*/ 222 w 708"/>
              <a:gd name="T27" fmla="*/ 884 h 1406"/>
              <a:gd name="T28" fmla="*/ 301 w 708"/>
              <a:gd name="T29" fmla="*/ 312 h 1406"/>
              <a:gd name="T30" fmla="*/ 310 w 708"/>
              <a:gd name="T31" fmla="*/ 0 h 1406"/>
              <a:gd name="connsiteX0" fmla="*/ 4379 w 10000"/>
              <a:gd name="connsiteY0" fmla="*/ 0 h 10374"/>
              <a:gd name="connsiteX1" fmla="*/ 10000 w 10000"/>
              <a:gd name="connsiteY1" fmla="*/ 0 h 10374"/>
              <a:gd name="connsiteX2" fmla="*/ 8136 w 10000"/>
              <a:gd name="connsiteY2" fmla="*/ 761 h 10374"/>
              <a:gd name="connsiteX3" fmla="*/ 7669 w 10000"/>
              <a:gd name="connsiteY3" fmla="*/ 2752 h 10374"/>
              <a:gd name="connsiteX4" fmla="*/ 8023 w 10000"/>
              <a:gd name="connsiteY4" fmla="*/ 3976 h 10374"/>
              <a:gd name="connsiteX5" fmla="*/ 6977 w 10000"/>
              <a:gd name="connsiteY5" fmla="*/ 4915 h 10374"/>
              <a:gd name="connsiteX6" fmla="*/ 6045 w 10000"/>
              <a:gd name="connsiteY6" fmla="*/ 5384 h 10374"/>
              <a:gd name="connsiteX7" fmla="*/ 4760 w 10000"/>
              <a:gd name="connsiteY7" fmla="*/ 6494 h 10374"/>
              <a:gd name="connsiteX8" fmla="*/ 3602 w 10000"/>
              <a:gd name="connsiteY8" fmla="*/ 7895 h 10374"/>
              <a:gd name="connsiteX9" fmla="*/ 2684 w 10000"/>
              <a:gd name="connsiteY9" fmla="*/ 9125 h 10374"/>
              <a:gd name="connsiteX10" fmla="*/ 1638 w 10000"/>
              <a:gd name="connsiteY10" fmla="*/ 9822 h 10374"/>
              <a:gd name="connsiteX11" fmla="*/ 0 w 10000"/>
              <a:gd name="connsiteY11" fmla="*/ 10374 h 10374"/>
              <a:gd name="connsiteX12" fmla="*/ 749 w 10000"/>
              <a:gd name="connsiteY12" fmla="*/ 8442 h 10374"/>
              <a:gd name="connsiteX13" fmla="*/ 3136 w 10000"/>
              <a:gd name="connsiteY13" fmla="*/ 6287 h 10374"/>
              <a:gd name="connsiteX14" fmla="*/ 4251 w 10000"/>
              <a:gd name="connsiteY14" fmla="*/ 2219 h 10374"/>
              <a:gd name="connsiteX15" fmla="*/ 4379 w 10000"/>
              <a:gd name="connsiteY15" fmla="*/ 0 h 1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0" h="10374">
                <a:moveTo>
                  <a:pt x="4379" y="0"/>
                </a:moveTo>
                <a:lnTo>
                  <a:pt x="10000" y="0"/>
                </a:lnTo>
                <a:lnTo>
                  <a:pt x="8136" y="761"/>
                </a:lnTo>
                <a:lnTo>
                  <a:pt x="7669" y="2752"/>
                </a:lnTo>
                <a:lnTo>
                  <a:pt x="8023" y="3976"/>
                </a:lnTo>
                <a:lnTo>
                  <a:pt x="6977" y="4915"/>
                </a:lnTo>
                <a:lnTo>
                  <a:pt x="6045" y="5384"/>
                </a:lnTo>
                <a:lnTo>
                  <a:pt x="4760" y="6494"/>
                </a:lnTo>
                <a:lnTo>
                  <a:pt x="3602" y="7895"/>
                </a:lnTo>
                <a:lnTo>
                  <a:pt x="2684" y="9125"/>
                </a:lnTo>
                <a:lnTo>
                  <a:pt x="1638" y="9822"/>
                </a:lnTo>
                <a:lnTo>
                  <a:pt x="0" y="10374"/>
                </a:lnTo>
                <a:lnTo>
                  <a:pt x="749" y="8442"/>
                </a:lnTo>
                <a:lnTo>
                  <a:pt x="3136" y="6287"/>
                </a:lnTo>
                <a:lnTo>
                  <a:pt x="4251" y="2219"/>
                </a:lnTo>
                <a:cubicBezTo>
                  <a:pt x="4294" y="1479"/>
                  <a:pt x="4336" y="740"/>
                  <a:pt x="4379" y="0"/>
                </a:cubicBezTo>
                <a:close/>
              </a:path>
            </a:pathLst>
          </a:custGeom>
          <a:solidFill>
            <a:srgbClr val="9EEC02"/>
          </a:solidFill>
          <a:ln w="38100" cmpd="sng">
            <a:solidFill>
              <a:schemeClr val="tx1"/>
            </a:solidFill>
            <a:round/>
            <a:headEnd/>
            <a:tailEnd/>
          </a:ln>
          <a:effectLst/>
        </p:spPr>
        <p:txBody>
          <a:bodyPr wrap="none" anchor="ctr"/>
          <a:lstStyle/>
          <a:p>
            <a:endParaRPr lang="en-US"/>
          </a:p>
        </p:txBody>
      </p:sp>
      <p:cxnSp>
        <p:nvCxnSpPr>
          <p:cNvPr id="6" name="Straight Arrow Connector 5">
            <a:extLst>
              <a:ext uri="{FF2B5EF4-FFF2-40B4-BE49-F238E27FC236}">
                <a16:creationId xmlns:a16="http://schemas.microsoft.com/office/drawing/2014/main" id="{8CA11991-CB3A-4962-BD52-F46087FC8B59}"/>
              </a:ext>
            </a:extLst>
          </p:cNvPr>
          <p:cNvCxnSpPr>
            <a:cxnSpLocks/>
          </p:cNvCxnSpPr>
          <p:nvPr/>
        </p:nvCxnSpPr>
        <p:spPr>
          <a:xfrm flipV="1">
            <a:off x="2565000" y="2767486"/>
            <a:ext cx="5695713" cy="3539047"/>
          </a:xfrm>
          <a:prstGeom prst="straightConnector1">
            <a:avLst/>
          </a:prstGeom>
          <a:ln w="1524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135443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randombar(horizont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3" dur="500"/>
                                        <p:tgtEl>
                                          <p:spTgt spid="3">
                                            <p:txEl>
                                              <p:pRg st="2" end="2"/>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1" dur="500"/>
                                        <p:tgtEl>
                                          <p:spTgt spid="3">
                                            <p:txEl>
                                              <p:pRg st="3" end="3"/>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9" dur="500"/>
                                        <p:tgtEl>
                                          <p:spTgt spid="3">
                                            <p:txEl>
                                              <p:pRg st="4" end="4"/>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randombar(horizontal)">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7" dur="500"/>
                                        <p:tgtEl>
                                          <p:spTgt spid="3">
                                            <p:txEl>
                                              <p:pRg st="5" end="5"/>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randombar(horizontal)">
                                      <p:cBhvr>
                                        <p:cTn id="50" dur="500"/>
                                        <p:tgtEl>
                                          <p:spTgt spid="40"/>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randombar(horizontal)">
                                      <p:cBhvr>
                                        <p:cTn id="55" dur="500"/>
                                        <p:tgtEl>
                                          <p:spTgt spid="3">
                                            <p:txEl>
                                              <p:pRg st="6" end="6"/>
                                            </p:txEl>
                                          </p:spTgt>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randombar(horizontal)">
                                      <p:cBhvr>
                                        <p:cTn id="58" dur="500"/>
                                        <p:tgtEl>
                                          <p:spTgt spid="43"/>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randombar(horizontal)">
                                      <p:cBhvr>
                                        <p:cTn id="63" dur="500"/>
                                        <p:tgtEl>
                                          <p:spTgt spid="3">
                                            <p:txEl>
                                              <p:pRg st="7" end="7"/>
                                            </p:txEl>
                                          </p:spTgt>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randombar(horizontal)">
                                      <p:cBhvr>
                                        <p:cTn id="66" dur="500"/>
                                        <p:tgtEl>
                                          <p:spTgt spid="4"/>
                                        </p:tgtEl>
                                      </p:cBhvr>
                                    </p:animEffect>
                                  </p:childTnLst>
                                </p:cTn>
                              </p:par>
                            </p:childTnLst>
                          </p:cTn>
                        </p:par>
                        <p:par>
                          <p:cTn id="67" fill="hold">
                            <p:stCondLst>
                              <p:cond delay="500"/>
                            </p:stCondLst>
                            <p:childTnLst>
                              <p:par>
                                <p:cTn id="68" presetID="22" presetClass="entr" presetSubtype="4" fill="hold" nodeType="after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wipe(down)">
                                      <p:cBhvr>
                                        <p:cTn id="7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29" grpId="0" animBg="1"/>
      <p:bldP spid="31" grpId="0" animBg="1"/>
      <p:bldP spid="34" grpId="0" animBg="1"/>
      <p:bldP spid="37" grpId="0" animBg="1"/>
      <p:bldP spid="40" grpId="0" animBg="1"/>
      <p:bldP spid="43"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A882ED43-73E4-4349-A1E0-F57B518B88C1}"/>
              </a:ext>
            </a:extLst>
          </p:cNvPr>
          <p:cNvSpPr/>
          <p:nvPr/>
        </p:nvSpPr>
        <p:spPr>
          <a:xfrm>
            <a:off x="302530" y="2294000"/>
            <a:ext cx="1595992"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5" name="Arrow: Pentagon 4">
            <a:extLst>
              <a:ext uri="{FF2B5EF4-FFF2-40B4-BE49-F238E27FC236}">
                <a16:creationId xmlns:a16="http://schemas.microsoft.com/office/drawing/2014/main" id="{A5664E3A-0640-46CE-B6C0-BAF016F37B4A}"/>
              </a:ext>
            </a:extLst>
          </p:cNvPr>
          <p:cNvSpPr/>
          <p:nvPr/>
        </p:nvSpPr>
        <p:spPr>
          <a:xfrm>
            <a:off x="302528" y="1405029"/>
            <a:ext cx="1976845"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6" name="Arrow: Pentagon 5">
            <a:extLst>
              <a:ext uri="{FF2B5EF4-FFF2-40B4-BE49-F238E27FC236}">
                <a16:creationId xmlns:a16="http://schemas.microsoft.com/office/drawing/2014/main" id="{60C5F4F4-BB9C-470A-9608-1D9533467422}"/>
              </a:ext>
            </a:extLst>
          </p:cNvPr>
          <p:cNvSpPr/>
          <p:nvPr/>
        </p:nvSpPr>
        <p:spPr>
          <a:xfrm>
            <a:off x="302528" y="3182205"/>
            <a:ext cx="1481301"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7" name="Arrow: Pentagon 6">
            <a:extLst>
              <a:ext uri="{FF2B5EF4-FFF2-40B4-BE49-F238E27FC236}">
                <a16:creationId xmlns:a16="http://schemas.microsoft.com/office/drawing/2014/main" id="{56E3CA40-B2B5-4952-996C-A5B7C4FF6450}"/>
              </a:ext>
            </a:extLst>
          </p:cNvPr>
          <p:cNvSpPr/>
          <p:nvPr/>
        </p:nvSpPr>
        <p:spPr>
          <a:xfrm>
            <a:off x="302528" y="4003884"/>
            <a:ext cx="1595993"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2" name="Title 1">
            <a:extLst>
              <a:ext uri="{FF2B5EF4-FFF2-40B4-BE49-F238E27FC236}">
                <a16:creationId xmlns:a16="http://schemas.microsoft.com/office/drawing/2014/main" id="{785AA83B-FA80-42E6-A9FA-F7DFA97D2EFC}"/>
              </a:ext>
            </a:extLst>
          </p:cNvPr>
          <p:cNvSpPr>
            <a:spLocks noGrp="1"/>
          </p:cNvSpPr>
          <p:nvPr>
            <p:ph type="title"/>
          </p:nvPr>
        </p:nvSpPr>
        <p:spPr/>
        <p:txBody>
          <a:bodyPr/>
          <a:lstStyle/>
          <a:p>
            <a:r>
              <a:rPr lang="en-US" dirty="0"/>
              <a:t>The Eighth Batter: </a:t>
            </a:r>
            <a:r>
              <a:rPr lang="en-US" u="sng" dirty="0">
                <a:solidFill>
                  <a:schemeClr val="bg1"/>
                </a:solidFill>
              </a:rPr>
              <a:t>Israel</a:t>
            </a:r>
          </a:p>
        </p:txBody>
      </p:sp>
      <p:sp>
        <p:nvSpPr>
          <p:cNvPr id="3" name="Content Placeholder 2">
            <a:extLst>
              <a:ext uri="{FF2B5EF4-FFF2-40B4-BE49-F238E27FC236}">
                <a16:creationId xmlns:a16="http://schemas.microsoft.com/office/drawing/2014/main" id="{EC397518-21C3-46C3-88B8-4E130910028A}"/>
              </a:ext>
            </a:extLst>
          </p:cNvPr>
          <p:cNvSpPr>
            <a:spLocks noGrp="1"/>
          </p:cNvSpPr>
          <p:nvPr>
            <p:ph idx="1"/>
          </p:nvPr>
        </p:nvSpPr>
        <p:spPr>
          <a:xfrm>
            <a:off x="240142" y="1251756"/>
            <a:ext cx="11951857" cy="4745327"/>
          </a:xfrm>
        </p:spPr>
        <p:txBody>
          <a:bodyPr>
            <a:noAutofit/>
          </a:bodyPr>
          <a:lstStyle/>
          <a:p>
            <a:pPr>
              <a:lnSpc>
                <a:spcPct val="120000"/>
              </a:lnSpc>
            </a:pPr>
            <a:r>
              <a:rPr lang="en-US" altLang="en-US" sz="4000" dirty="0">
                <a:solidFill>
                  <a:schemeClr val="tx1"/>
                </a:solidFill>
                <a:effectLst>
                  <a:outerShdw blurRad="38100" dist="38100" dir="2700000" algn="tl">
                    <a:srgbClr val="000000">
                      <a:alpha val="43137"/>
                    </a:srgbClr>
                  </a:outerShdw>
                </a:effectLst>
              </a:rPr>
              <a:t>Mound: </a:t>
            </a:r>
            <a:r>
              <a:rPr lang="en-US" altLang="en-US" sz="4000" dirty="0">
                <a:solidFill>
                  <a:schemeClr val="bg1"/>
                </a:solidFill>
                <a:effectLst>
                  <a:outerShdw blurRad="38100" dist="38100" dir="2700000" algn="tl">
                    <a:srgbClr val="000000">
                      <a:alpha val="43137"/>
                    </a:srgbClr>
                  </a:outerShdw>
                </a:effectLst>
              </a:rPr>
              <a:t>	 </a:t>
            </a:r>
            <a:r>
              <a:rPr lang="en-US" altLang="en-US" sz="4000" b="1" dirty="0">
                <a:solidFill>
                  <a:schemeClr val="bg1"/>
                </a:solidFill>
                <a:effectLst>
                  <a:outerShdw blurRad="38100" dist="38100" dir="2700000" algn="tl">
                    <a:srgbClr val="000000">
                      <a:alpha val="43137"/>
                    </a:srgbClr>
                  </a:outerShdw>
                </a:effectLst>
              </a:rPr>
              <a:t>“This is what the </a:t>
            </a:r>
            <a:r>
              <a:rPr lang="en-US" altLang="en-US" sz="4000" b="1" dirty="0">
                <a:solidFill>
                  <a:srgbClr val="FFFF00"/>
                </a:solidFill>
                <a:effectLst>
                  <a:outerShdw blurRad="38100" dist="38100" dir="2700000" algn="tl">
                    <a:srgbClr val="000000">
                      <a:alpha val="43137"/>
                    </a:srgbClr>
                  </a:outerShdw>
                </a:effectLst>
              </a:rPr>
              <a:t>Lord</a:t>
            </a:r>
            <a:r>
              <a:rPr lang="en-US" altLang="en-US" sz="4000" b="1" dirty="0">
                <a:solidFill>
                  <a:schemeClr val="bg1"/>
                </a:solidFill>
                <a:effectLst>
                  <a:outerShdw blurRad="38100" dist="38100" dir="2700000" algn="tl">
                    <a:srgbClr val="000000">
                      <a:alpha val="43137"/>
                    </a:srgbClr>
                  </a:outerShdw>
                </a:effectLst>
              </a:rPr>
              <a:t> says”</a:t>
            </a:r>
          </a:p>
          <a:p>
            <a:pPr>
              <a:lnSpc>
                <a:spcPct val="120000"/>
              </a:lnSpc>
            </a:pPr>
            <a:r>
              <a:rPr lang="en-US" altLang="en-US" sz="4000" b="1" dirty="0">
                <a:solidFill>
                  <a:schemeClr val="tx1"/>
                </a:solidFill>
                <a:effectLst>
                  <a:outerShdw blurRad="38100" dist="38100" dir="2700000" algn="tl">
                    <a:srgbClr val="000000">
                      <a:alpha val="43137"/>
                    </a:srgbClr>
                  </a:outerShdw>
                </a:effectLst>
              </a:rPr>
              <a:t>Plate:   </a:t>
            </a:r>
            <a:r>
              <a:rPr lang="en-US" altLang="en-US" sz="4000" b="1" dirty="0">
                <a:solidFill>
                  <a:schemeClr val="bg1"/>
                </a:solidFill>
                <a:effectLst>
                  <a:outerShdw blurRad="38100" dist="38100" dir="2700000" algn="tl">
                    <a:srgbClr val="000000">
                      <a:alpha val="43137"/>
                    </a:srgbClr>
                  </a:outerShdw>
                </a:effectLst>
              </a:rPr>
              <a:t>“For three sins of </a:t>
            </a:r>
            <a:r>
              <a:rPr lang="en-US" altLang="en-US" sz="4000" b="1" dirty="0">
                <a:solidFill>
                  <a:srgbClr val="FFFF00"/>
                </a:solidFill>
                <a:effectLst>
                  <a:outerShdw blurRad="38100" dist="38100" dir="2700000" algn="tl">
                    <a:srgbClr val="000000">
                      <a:alpha val="43137"/>
                    </a:srgbClr>
                  </a:outerShdw>
                </a:effectLst>
              </a:rPr>
              <a:t>Israel</a:t>
            </a:r>
            <a:r>
              <a:rPr lang="en-US" altLang="en-US" sz="4000" b="1" dirty="0">
                <a:solidFill>
                  <a:schemeClr val="bg1"/>
                </a:solidFill>
                <a:effectLst>
                  <a:outerShdw blurRad="38100" dist="38100" dir="2700000" algn="tl">
                    <a:srgbClr val="000000">
                      <a:alpha val="43137"/>
                    </a:srgbClr>
                  </a:outerShdw>
                </a:effectLst>
              </a:rPr>
              <a:t> even for four”</a:t>
            </a:r>
          </a:p>
          <a:p>
            <a:pPr>
              <a:lnSpc>
                <a:spcPct val="120000"/>
              </a:lnSpc>
            </a:pPr>
            <a:r>
              <a:rPr lang="en-US" altLang="en-US" sz="4000" b="1" dirty="0">
                <a:solidFill>
                  <a:schemeClr val="tx1"/>
                </a:solidFill>
                <a:effectLst>
                  <a:outerShdw blurRad="38100" dist="38100" dir="2700000" algn="tl">
                    <a:srgbClr val="000000">
                      <a:alpha val="43137"/>
                    </a:srgbClr>
                  </a:outerShdw>
                </a:effectLst>
              </a:rPr>
              <a:t>Pitch:    </a:t>
            </a:r>
            <a:r>
              <a:rPr lang="en-US" altLang="en-US" sz="4000" b="1" dirty="0">
                <a:solidFill>
                  <a:schemeClr val="bg1"/>
                </a:solidFill>
                <a:effectLst>
                  <a:outerShdw blurRad="38100" dist="38100" dir="2700000" algn="tl">
                    <a:srgbClr val="000000">
                      <a:alpha val="43137"/>
                    </a:srgbClr>
                  </a:outerShdw>
                </a:effectLst>
              </a:rPr>
              <a:t>“I will not turn back my </a:t>
            </a:r>
            <a:r>
              <a:rPr lang="en-US" altLang="en-US" sz="4000" b="1" dirty="0">
                <a:solidFill>
                  <a:srgbClr val="FFFF00"/>
                </a:solidFill>
                <a:effectLst>
                  <a:outerShdw blurRad="38100" dist="38100" dir="2700000" algn="tl">
                    <a:srgbClr val="000000">
                      <a:alpha val="43137"/>
                    </a:srgbClr>
                  </a:outerShdw>
                </a:effectLst>
              </a:rPr>
              <a:t>wrath</a:t>
            </a:r>
            <a:r>
              <a:rPr lang="en-US" altLang="en-US" sz="4000" b="1" dirty="0">
                <a:solidFill>
                  <a:schemeClr val="bg1"/>
                </a:solidFill>
                <a:effectLst>
                  <a:outerShdw blurRad="38100" dist="38100" dir="2700000" algn="tl">
                    <a:srgbClr val="000000">
                      <a:alpha val="43137"/>
                    </a:srgbClr>
                  </a:outerShdw>
                </a:effectLst>
              </a:rPr>
              <a:t>”</a:t>
            </a:r>
          </a:p>
        </p:txBody>
      </p:sp>
      <p:sp>
        <p:nvSpPr>
          <p:cNvPr id="10" name="Content Placeholder 2">
            <a:extLst>
              <a:ext uri="{FF2B5EF4-FFF2-40B4-BE49-F238E27FC236}">
                <a16:creationId xmlns:a16="http://schemas.microsoft.com/office/drawing/2014/main" id="{281CB9DA-04E6-4AE8-A021-E5CBFAEA95A4}"/>
              </a:ext>
            </a:extLst>
          </p:cNvPr>
          <p:cNvSpPr txBox="1">
            <a:spLocks/>
          </p:cNvSpPr>
          <p:nvPr/>
        </p:nvSpPr>
        <p:spPr>
          <a:xfrm>
            <a:off x="240143" y="3956701"/>
            <a:ext cx="11951857" cy="47453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rgbClr val="FCF8DF"/>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4000" dirty="0">
                <a:solidFill>
                  <a:schemeClr val="tx1"/>
                </a:solidFill>
                <a:effectLst>
                  <a:outerShdw blurRad="38100" dist="38100" dir="2700000" algn="tl">
                    <a:srgbClr val="000000">
                      <a:alpha val="43137"/>
                    </a:srgbClr>
                  </a:outerShdw>
                </a:effectLst>
              </a:rPr>
              <a:t>Why?     </a:t>
            </a:r>
            <a:r>
              <a:rPr lang="en-US" altLang="en-US" sz="4000" dirty="0">
                <a:solidFill>
                  <a:srgbClr val="FFFF00"/>
                </a:solidFill>
                <a:effectLst>
                  <a:glow rad="76200">
                    <a:schemeClr val="tx1"/>
                  </a:glow>
                  <a:outerShdw blurRad="38100" dist="38100" dir="2700000" algn="tl">
                    <a:srgbClr val="000000">
                      <a:alpha val="43137"/>
                    </a:srgbClr>
                  </a:outerShdw>
                </a:effectLst>
              </a:rPr>
              <a:t>1] </a:t>
            </a:r>
            <a:r>
              <a:rPr lang="en-US" sz="4000" dirty="0">
                <a:solidFill>
                  <a:schemeClr val="bg1"/>
                </a:solidFill>
                <a:effectLst>
                  <a:glow rad="63500">
                    <a:schemeClr val="tx1"/>
                  </a:glow>
                </a:effectLst>
              </a:rPr>
              <a:t>They </a:t>
            </a:r>
            <a:r>
              <a:rPr lang="en-US" sz="4000" dirty="0">
                <a:solidFill>
                  <a:srgbClr val="FFFF00"/>
                </a:solidFill>
                <a:effectLst>
                  <a:glow rad="63500">
                    <a:schemeClr val="tx1"/>
                  </a:glow>
                </a:effectLst>
              </a:rPr>
              <a:t>sell the righteous </a:t>
            </a:r>
            <a:r>
              <a:rPr lang="en-US" sz="4000" dirty="0">
                <a:solidFill>
                  <a:schemeClr val="bg1"/>
                </a:solidFill>
                <a:effectLst>
                  <a:glow rad="63500">
                    <a:schemeClr val="tx1"/>
                  </a:glow>
                </a:effectLst>
              </a:rPr>
              <a:t>for </a:t>
            </a:r>
            <a:br>
              <a:rPr lang="en-US" sz="4000" dirty="0">
                <a:solidFill>
                  <a:schemeClr val="bg1"/>
                </a:solidFill>
                <a:effectLst>
                  <a:glow rad="63500">
                    <a:schemeClr val="tx1"/>
                  </a:glow>
                </a:effectLst>
              </a:rPr>
            </a:br>
            <a:r>
              <a:rPr lang="en-US" sz="4000" dirty="0">
                <a:solidFill>
                  <a:schemeClr val="bg1"/>
                </a:solidFill>
                <a:effectLst>
                  <a:glow rad="63500">
                    <a:schemeClr val="tx1"/>
                  </a:glow>
                </a:effectLst>
              </a:rPr>
              <a:t>silver, and the needy for a pair of sandals.</a:t>
            </a:r>
          </a:p>
          <a:p>
            <a:r>
              <a:rPr lang="en-US" sz="4000" dirty="0">
                <a:solidFill>
                  <a:srgbClr val="FFFF00"/>
                </a:solidFill>
                <a:effectLst>
                  <a:glow rad="63500">
                    <a:schemeClr val="tx1"/>
                  </a:glow>
                </a:effectLst>
              </a:rPr>
              <a:t>2] </a:t>
            </a:r>
            <a:r>
              <a:rPr lang="en-US" sz="4000" baseline="30000" dirty="0">
                <a:solidFill>
                  <a:schemeClr val="bg1"/>
                </a:solidFill>
                <a:effectLst>
                  <a:glow rad="63500">
                    <a:schemeClr val="tx1"/>
                  </a:glow>
                </a:effectLst>
              </a:rPr>
              <a:t>7</a:t>
            </a:r>
            <a:r>
              <a:rPr lang="en-US" sz="4000" dirty="0">
                <a:solidFill>
                  <a:schemeClr val="bg1"/>
                </a:solidFill>
                <a:effectLst>
                  <a:glow rad="63500">
                    <a:schemeClr val="tx1"/>
                  </a:glow>
                </a:effectLst>
              </a:rPr>
              <a:t> They </a:t>
            </a:r>
            <a:r>
              <a:rPr lang="en-US" sz="4000" dirty="0">
                <a:solidFill>
                  <a:srgbClr val="FFFF00"/>
                </a:solidFill>
                <a:effectLst>
                  <a:glow rad="63500">
                    <a:schemeClr val="tx1"/>
                  </a:glow>
                </a:effectLst>
              </a:rPr>
              <a:t>trample</a:t>
            </a:r>
            <a:r>
              <a:rPr lang="en-US" sz="4000" dirty="0">
                <a:solidFill>
                  <a:schemeClr val="bg1"/>
                </a:solidFill>
                <a:effectLst>
                  <a:glow rad="63500">
                    <a:schemeClr val="tx1"/>
                  </a:glow>
                </a:effectLst>
              </a:rPr>
              <a:t> on the heads of </a:t>
            </a:r>
            <a:r>
              <a:rPr lang="en-US" sz="4000" dirty="0">
                <a:solidFill>
                  <a:srgbClr val="FFFF00"/>
                </a:solidFill>
                <a:effectLst>
                  <a:glow rad="63500">
                    <a:schemeClr val="tx1"/>
                  </a:glow>
                </a:effectLst>
              </a:rPr>
              <a:t>the poor </a:t>
            </a:r>
            <a:r>
              <a:rPr lang="en-US" sz="4000" dirty="0">
                <a:solidFill>
                  <a:schemeClr val="bg1"/>
                </a:solidFill>
                <a:effectLst>
                  <a:glow rad="63500">
                    <a:schemeClr val="tx1"/>
                  </a:glow>
                </a:effectLst>
              </a:rPr>
              <a:t>as upon the dust of the ground and deny justice to the oppressed. </a:t>
            </a:r>
            <a:endParaRPr lang="en-US" sz="4000" dirty="0">
              <a:effectLst>
                <a:glow rad="63500">
                  <a:schemeClr val="tx1"/>
                </a:glow>
              </a:effectLst>
            </a:endParaRPr>
          </a:p>
        </p:txBody>
      </p:sp>
      <p:pic>
        <p:nvPicPr>
          <p:cNvPr id="12" name="Picture 11" descr="A picture containing text&#10;&#10;Description automatically generated">
            <a:extLst>
              <a:ext uri="{FF2B5EF4-FFF2-40B4-BE49-F238E27FC236}">
                <a16:creationId xmlns:a16="http://schemas.microsoft.com/office/drawing/2014/main" id="{EDF57F23-280C-4AAC-9930-E853281645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5924">
            <a:off x="-4324647" y="6630622"/>
            <a:ext cx="5275736" cy="3520943"/>
          </a:xfrm>
          <a:prstGeom prst="rect">
            <a:avLst/>
          </a:prstGeom>
          <a:effectLst>
            <a:glow rad="38100">
              <a:schemeClr val="bg1">
                <a:alpha val="88000"/>
              </a:schemeClr>
            </a:glow>
          </a:effectLst>
        </p:spPr>
      </p:pic>
      <p:pic>
        <p:nvPicPr>
          <p:cNvPr id="16" name="Picture 15" descr="A hand holding a fanned out dollar bills&#10;&#10;Description automatically generated with medium confidence">
            <a:extLst>
              <a:ext uri="{FF2B5EF4-FFF2-40B4-BE49-F238E27FC236}">
                <a16:creationId xmlns:a16="http://schemas.microsoft.com/office/drawing/2014/main" id="{C4FCD11D-8CB4-4DD8-AD42-18684519C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7091" y="-158924"/>
            <a:ext cx="4981010" cy="5005653"/>
          </a:xfrm>
          <a:prstGeom prst="rect">
            <a:avLst/>
          </a:prstGeom>
          <a:effectLst>
            <a:glow rad="127000">
              <a:schemeClr val="bg1">
                <a:alpha val="61000"/>
              </a:schemeClr>
            </a:glow>
          </a:effectLst>
        </p:spPr>
      </p:pic>
      <p:pic>
        <p:nvPicPr>
          <p:cNvPr id="14" name="Picture 13" descr="A person lying on a bed&#10;&#10;Description automatically generated with low confidence">
            <a:extLst>
              <a:ext uri="{FF2B5EF4-FFF2-40B4-BE49-F238E27FC236}">
                <a16:creationId xmlns:a16="http://schemas.microsoft.com/office/drawing/2014/main" id="{58BEC361-9DEF-4112-BB2D-99FD5004452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4000" contrast="-12000"/>
                    </a14:imgEffect>
                  </a14:imgLayer>
                </a14:imgProps>
              </a:ext>
              <a:ext uri="{28A0092B-C50C-407E-A947-70E740481C1C}">
                <a14:useLocalDpi xmlns:a14="http://schemas.microsoft.com/office/drawing/2010/main" val="0"/>
              </a:ext>
            </a:extLst>
          </a:blip>
          <a:stretch>
            <a:fillRect/>
          </a:stretch>
        </p:blipFill>
        <p:spPr>
          <a:xfrm>
            <a:off x="5387592" y="0"/>
            <a:ext cx="6866792" cy="5150094"/>
          </a:xfrm>
          <a:prstGeom prst="rect">
            <a:avLst/>
          </a:prstGeom>
        </p:spPr>
      </p:pic>
    </p:spTree>
    <p:extLst>
      <p:ext uri="{BB962C8B-B14F-4D97-AF65-F5344CB8AC3E}">
        <p14:creationId xmlns:p14="http://schemas.microsoft.com/office/powerpoint/2010/main" val="134384091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3" dur="500"/>
                                        <p:tgtEl>
                                          <p:spTgt spid="3">
                                            <p:txEl>
                                              <p:pRg st="2" end="2"/>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1" dur="500"/>
                                        <p:tgtEl>
                                          <p:spTgt spid="10">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par>
                                <p:cTn id="35" presetID="14" presetClass="entr" presetSubtype="1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par>
                                <p:cTn id="38" presetID="14" presetClass="entr" presetSubtype="1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45" dur="500"/>
                                        <p:tgtEl>
                                          <p:spTgt spid="10">
                                            <p:txEl>
                                              <p:pRg st="1" end="1"/>
                                            </p:txEl>
                                          </p:spTgt>
                                        </p:tgtEl>
                                      </p:cBhvr>
                                    </p:animEffect>
                                  </p:childTnLst>
                                </p:cTn>
                              </p:par>
                              <p:par>
                                <p:cTn id="46" presetID="14" presetClass="entr" presetSubtype="1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randombar(horizontal)">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A882ED43-73E4-4349-A1E0-F57B518B88C1}"/>
              </a:ext>
            </a:extLst>
          </p:cNvPr>
          <p:cNvSpPr/>
          <p:nvPr/>
        </p:nvSpPr>
        <p:spPr>
          <a:xfrm>
            <a:off x="302530" y="2294000"/>
            <a:ext cx="1595992"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5" name="Arrow: Pentagon 4">
            <a:extLst>
              <a:ext uri="{FF2B5EF4-FFF2-40B4-BE49-F238E27FC236}">
                <a16:creationId xmlns:a16="http://schemas.microsoft.com/office/drawing/2014/main" id="{A5664E3A-0640-46CE-B6C0-BAF016F37B4A}"/>
              </a:ext>
            </a:extLst>
          </p:cNvPr>
          <p:cNvSpPr/>
          <p:nvPr/>
        </p:nvSpPr>
        <p:spPr>
          <a:xfrm>
            <a:off x="302528" y="1405029"/>
            <a:ext cx="1976845"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6" name="Arrow: Pentagon 5">
            <a:extLst>
              <a:ext uri="{FF2B5EF4-FFF2-40B4-BE49-F238E27FC236}">
                <a16:creationId xmlns:a16="http://schemas.microsoft.com/office/drawing/2014/main" id="{60C5F4F4-BB9C-470A-9608-1D9533467422}"/>
              </a:ext>
            </a:extLst>
          </p:cNvPr>
          <p:cNvSpPr/>
          <p:nvPr/>
        </p:nvSpPr>
        <p:spPr>
          <a:xfrm>
            <a:off x="302528" y="3182205"/>
            <a:ext cx="1481301"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7" name="Arrow: Pentagon 6">
            <a:extLst>
              <a:ext uri="{FF2B5EF4-FFF2-40B4-BE49-F238E27FC236}">
                <a16:creationId xmlns:a16="http://schemas.microsoft.com/office/drawing/2014/main" id="{56E3CA40-B2B5-4952-996C-A5B7C4FF6450}"/>
              </a:ext>
            </a:extLst>
          </p:cNvPr>
          <p:cNvSpPr/>
          <p:nvPr/>
        </p:nvSpPr>
        <p:spPr>
          <a:xfrm>
            <a:off x="302528" y="4003884"/>
            <a:ext cx="1595993"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2" name="Title 1">
            <a:extLst>
              <a:ext uri="{FF2B5EF4-FFF2-40B4-BE49-F238E27FC236}">
                <a16:creationId xmlns:a16="http://schemas.microsoft.com/office/drawing/2014/main" id="{785AA83B-FA80-42E6-A9FA-F7DFA97D2EFC}"/>
              </a:ext>
            </a:extLst>
          </p:cNvPr>
          <p:cNvSpPr>
            <a:spLocks noGrp="1"/>
          </p:cNvSpPr>
          <p:nvPr>
            <p:ph type="title"/>
          </p:nvPr>
        </p:nvSpPr>
        <p:spPr/>
        <p:txBody>
          <a:bodyPr/>
          <a:lstStyle/>
          <a:p>
            <a:r>
              <a:rPr lang="en-US" dirty="0"/>
              <a:t>The Eighth Batter: </a:t>
            </a:r>
            <a:r>
              <a:rPr lang="en-US" u="sng" dirty="0">
                <a:solidFill>
                  <a:schemeClr val="bg1"/>
                </a:solidFill>
              </a:rPr>
              <a:t>Israel</a:t>
            </a:r>
          </a:p>
        </p:txBody>
      </p:sp>
      <p:sp>
        <p:nvSpPr>
          <p:cNvPr id="3" name="Content Placeholder 2">
            <a:extLst>
              <a:ext uri="{FF2B5EF4-FFF2-40B4-BE49-F238E27FC236}">
                <a16:creationId xmlns:a16="http://schemas.microsoft.com/office/drawing/2014/main" id="{EC397518-21C3-46C3-88B8-4E130910028A}"/>
              </a:ext>
            </a:extLst>
          </p:cNvPr>
          <p:cNvSpPr>
            <a:spLocks noGrp="1"/>
          </p:cNvSpPr>
          <p:nvPr>
            <p:ph idx="1"/>
          </p:nvPr>
        </p:nvSpPr>
        <p:spPr>
          <a:xfrm>
            <a:off x="240142" y="1251756"/>
            <a:ext cx="11951857" cy="4745327"/>
          </a:xfrm>
        </p:spPr>
        <p:txBody>
          <a:bodyPr>
            <a:noAutofit/>
          </a:bodyPr>
          <a:lstStyle/>
          <a:p>
            <a:pPr>
              <a:lnSpc>
                <a:spcPct val="120000"/>
              </a:lnSpc>
            </a:pPr>
            <a:r>
              <a:rPr lang="en-US" altLang="en-US" sz="4000" dirty="0">
                <a:solidFill>
                  <a:schemeClr val="tx1"/>
                </a:solidFill>
                <a:effectLst>
                  <a:outerShdw blurRad="38100" dist="38100" dir="2700000" algn="tl">
                    <a:srgbClr val="000000">
                      <a:alpha val="43137"/>
                    </a:srgbClr>
                  </a:outerShdw>
                </a:effectLst>
              </a:rPr>
              <a:t>Mound: </a:t>
            </a:r>
            <a:r>
              <a:rPr lang="en-US" altLang="en-US" sz="4000" dirty="0">
                <a:solidFill>
                  <a:schemeClr val="bg1"/>
                </a:solidFill>
                <a:effectLst>
                  <a:outerShdw blurRad="38100" dist="38100" dir="2700000" algn="tl">
                    <a:srgbClr val="000000">
                      <a:alpha val="43137"/>
                    </a:srgbClr>
                  </a:outerShdw>
                </a:effectLst>
              </a:rPr>
              <a:t>	 </a:t>
            </a:r>
            <a:r>
              <a:rPr lang="en-US" altLang="en-US" sz="4000" b="1" dirty="0">
                <a:solidFill>
                  <a:schemeClr val="bg1"/>
                </a:solidFill>
                <a:effectLst>
                  <a:outerShdw blurRad="38100" dist="38100" dir="2700000" algn="tl">
                    <a:srgbClr val="000000">
                      <a:alpha val="43137"/>
                    </a:srgbClr>
                  </a:outerShdw>
                </a:effectLst>
              </a:rPr>
              <a:t>“This is what the </a:t>
            </a:r>
            <a:r>
              <a:rPr lang="en-US" altLang="en-US" sz="4000" b="1" dirty="0">
                <a:solidFill>
                  <a:srgbClr val="FFFF00"/>
                </a:solidFill>
                <a:effectLst>
                  <a:outerShdw blurRad="38100" dist="38100" dir="2700000" algn="tl">
                    <a:srgbClr val="000000">
                      <a:alpha val="43137"/>
                    </a:srgbClr>
                  </a:outerShdw>
                </a:effectLst>
              </a:rPr>
              <a:t>Lord</a:t>
            </a:r>
            <a:r>
              <a:rPr lang="en-US" altLang="en-US" sz="4000" b="1" dirty="0">
                <a:solidFill>
                  <a:schemeClr val="bg1"/>
                </a:solidFill>
                <a:effectLst>
                  <a:outerShdw blurRad="38100" dist="38100" dir="2700000" algn="tl">
                    <a:srgbClr val="000000">
                      <a:alpha val="43137"/>
                    </a:srgbClr>
                  </a:outerShdw>
                </a:effectLst>
              </a:rPr>
              <a:t> says”</a:t>
            </a:r>
          </a:p>
          <a:p>
            <a:pPr>
              <a:lnSpc>
                <a:spcPct val="120000"/>
              </a:lnSpc>
            </a:pPr>
            <a:r>
              <a:rPr lang="en-US" altLang="en-US" sz="4000" b="1" dirty="0">
                <a:solidFill>
                  <a:schemeClr val="tx1"/>
                </a:solidFill>
                <a:effectLst>
                  <a:outerShdw blurRad="38100" dist="38100" dir="2700000" algn="tl">
                    <a:srgbClr val="000000">
                      <a:alpha val="43137"/>
                    </a:srgbClr>
                  </a:outerShdw>
                </a:effectLst>
              </a:rPr>
              <a:t>Plate:   </a:t>
            </a:r>
            <a:r>
              <a:rPr lang="en-US" altLang="en-US" sz="4000" b="1" dirty="0">
                <a:solidFill>
                  <a:schemeClr val="bg1"/>
                </a:solidFill>
                <a:effectLst>
                  <a:outerShdw blurRad="38100" dist="38100" dir="2700000" algn="tl">
                    <a:srgbClr val="000000">
                      <a:alpha val="43137"/>
                    </a:srgbClr>
                  </a:outerShdw>
                </a:effectLst>
              </a:rPr>
              <a:t>“For three sins of </a:t>
            </a:r>
            <a:r>
              <a:rPr lang="en-US" altLang="en-US" sz="4000" b="1" dirty="0">
                <a:solidFill>
                  <a:srgbClr val="FFFF00"/>
                </a:solidFill>
                <a:effectLst>
                  <a:outerShdw blurRad="38100" dist="38100" dir="2700000" algn="tl">
                    <a:srgbClr val="000000">
                      <a:alpha val="43137"/>
                    </a:srgbClr>
                  </a:outerShdw>
                </a:effectLst>
              </a:rPr>
              <a:t>Israel</a:t>
            </a:r>
            <a:r>
              <a:rPr lang="en-US" altLang="en-US" sz="4000" b="1" dirty="0">
                <a:solidFill>
                  <a:schemeClr val="bg1"/>
                </a:solidFill>
                <a:effectLst>
                  <a:outerShdw blurRad="38100" dist="38100" dir="2700000" algn="tl">
                    <a:srgbClr val="000000">
                      <a:alpha val="43137"/>
                    </a:srgbClr>
                  </a:outerShdw>
                </a:effectLst>
              </a:rPr>
              <a:t> even for four”</a:t>
            </a:r>
          </a:p>
          <a:p>
            <a:pPr>
              <a:lnSpc>
                <a:spcPct val="120000"/>
              </a:lnSpc>
            </a:pPr>
            <a:r>
              <a:rPr lang="en-US" altLang="en-US" sz="4000" b="1" dirty="0">
                <a:solidFill>
                  <a:schemeClr val="tx1"/>
                </a:solidFill>
                <a:effectLst>
                  <a:outerShdw blurRad="38100" dist="38100" dir="2700000" algn="tl">
                    <a:srgbClr val="000000">
                      <a:alpha val="43137"/>
                    </a:srgbClr>
                  </a:outerShdw>
                </a:effectLst>
              </a:rPr>
              <a:t>Pitch:    </a:t>
            </a:r>
            <a:r>
              <a:rPr lang="en-US" altLang="en-US" sz="4000" b="1" dirty="0">
                <a:solidFill>
                  <a:schemeClr val="bg1"/>
                </a:solidFill>
                <a:effectLst>
                  <a:outerShdw blurRad="38100" dist="38100" dir="2700000" algn="tl">
                    <a:srgbClr val="000000">
                      <a:alpha val="43137"/>
                    </a:srgbClr>
                  </a:outerShdw>
                </a:effectLst>
              </a:rPr>
              <a:t>“I will not turn back my </a:t>
            </a:r>
            <a:r>
              <a:rPr lang="en-US" altLang="en-US" sz="4000" b="1" dirty="0">
                <a:solidFill>
                  <a:srgbClr val="FFFF00"/>
                </a:solidFill>
                <a:effectLst>
                  <a:outerShdw blurRad="38100" dist="38100" dir="2700000" algn="tl">
                    <a:srgbClr val="000000">
                      <a:alpha val="43137"/>
                    </a:srgbClr>
                  </a:outerShdw>
                </a:effectLst>
              </a:rPr>
              <a:t>wrath</a:t>
            </a:r>
            <a:r>
              <a:rPr lang="en-US" altLang="en-US" sz="4000" b="1" dirty="0">
                <a:solidFill>
                  <a:schemeClr val="bg1"/>
                </a:solidFill>
                <a:effectLst>
                  <a:outerShdw blurRad="38100" dist="38100" dir="2700000" algn="tl">
                    <a:srgbClr val="000000">
                      <a:alpha val="43137"/>
                    </a:srgbClr>
                  </a:outerShdw>
                </a:effectLst>
              </a:rPr>
              <a:t>”</a:t>
            </a:r>
          </a:p>
        </p:txBody>
      </p:sp>
      <p:sp>
        <p:nvSpPr>
          <p:cNvPr id="10" name="Content Placeholder 2">
            <a:extLst>
              <a:ext uri="{FF2B5EF4-FFF2-40B4-BE49-F238E27FC236}">
                <a16:creationId xmlns:a16="http://schemas.microsoft.com/office/drawing/2014/main" id="{281CB9DA-04E6-4AE8-A021-E5CBFAEA95A4}"/>
              </a:ext>
            </a:extLst>
          </p:cNvPr>
          <p:cNvSpPr txBox="1">
            <a:spLocks/>
          </p:cNvSpPr>
          <p:nvPr/>
        </p:nvSpPr>
        <p:spPr>
          <a:xfrm>
            <a:off x="240143" y="3956701"/>
            <a:ext cx="11951857" cy="47453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rgbClr val="FCF8DF"/>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4000" dirty="0">
                <a:solidFill>
                  <a:schemeClr val="tx1"/>
                </a:solidFill>
                <a:effectLst>
                  <a:outerShdw blurRad="38100" dist="38100" dir="2700000" algn="tl">
                    <a:srgbClr val="000000">
                      <a:alpha val="43137"/>
                    </a:srgbClr>
                  </a:outerShdw>
                </a:effectLst>
              </a:rPr>
              <a:t>Why?      </a:t>
            </a:r>
            <a:r>
              <a:rPr lang="en-US" altLang="en-US" sz="4000" dirty="0">
                <a:solidFill>
                  <a:srgbClr val="FFFF00"/>
                </a:solidFill>
                <a:effectLst>
                  <a:glow rad="76200">
                    <a:schemeClr val="tx1"/>
                  </a:glow>
                  <a:outerShdw blurRad="38100" dist="38100" dir="2700000" algn="tl">
                    <a:srgbClr val="000000">
                      <a:alpha val="43137"/>
                    </a:srgbClr>
                  </a:outerShdw>
                </a:effectLst>
              </a:rPr>
              <a:t>3] </a:t>
            </a:r>
            <a:r>
              <a:rPr lang="en-US" sz="4000" dirty="0">
                <a:solidFill>
                  <a:schemeClr val="bg1"/>
                </a:solidFill>
                <a:effectLst>
                  <a:glow rad="76200">
                    <a:schemeClr val="tx1"/>
                  </a:glow>
                </a:effectLst>
              </a:rPr>
              <a:t>Father and son use the </a:t>
            </a:r>
            <a:br>
              <a:rPr lang="en-US" sz="4000" dirty="0">
                <a:solidFill>
                  <a:schemeClr val="bg1"/>
                </a:solidFill>
                <a:effectLst>
                  <a:glow rad="76200">
                    <a:schemeClr val="tx1"/>
                  </a:glow>
                </a:effectLst>
              </a:rPr>
            </a:br>
            <a:r>
              <a:rPr lang="en-US" sz="4000" dirty="0">
                <a:solidFill>
                  <a:schemeClr val="bg1"/>
                </a:solidFill>
                <a:effectLst>
                  <a:glow rad="76200">
                    <a:schemeClr val="tx1"/>
                  </a:glow>
                </a:effectLst>
              </a:rPr>
              <a:t>same girl and so </a:t>
            </a:r>
            <a:r>
              <a:rPr lang="en-US" sz="4000" dirty="0">
                <a:solidFill>
                  <a:srgbClr val="FFFF00"/>
                </a:solidFill>
                <a:effectLst>
                  <a:glow rad="76200">
                    <a:schemeClr val="tx1"/>
                  </a:glow>
                </a:effectLst>
              </a:rPr>
              <a:t>profane my holy name</a:t>
            </a:r>
            <a:r>
              <a:rPr lang="en-US" sz="4000" dirty="0">
                <a:effectLst>
                  <a:glow rad="76200">
                    <a:schemeClr val="tx1"/>
                  </a:glow>
                </a:effectLst>
              </a:rPr>
              <a:t>. </a:t>
            </a:r>
          </a:p>
          <a:p>
            <a:r>
              <a:rPr lang="en-US" sz="4000" dirty="0">
                <a:solidFill>
                  <a:srgbClr val="FFFF00"/>
                </a:solidFill>
                <a:effectLst>
                  <a:glow rad="76200">
                    <a:schemeClr val="tx1"/>
                  </a:glow>
                </a:effectLst>
              </a:rPr>
              <a:t>4] </a:t>
            </a:r>
            <a:r>
              <a:rPr lang="en-US" sz="4000" baseline="30000" dirty="0">
                <a:solidFill>
                  <a:schemeClr val="bg1"/>
                </a:solidFill>
                <a:effectLst>
                  <a:glow rad="76200">
                    <a:schemeClr val="tx1"/>
                  </a:glow>
                </a:effectLst>
              </a:rPr>
              <a:t>8</a:t>
            </a:r>
            <a:r>
              <a:rPr lang="en-US" sz="4000" dirty="0">
                <a:solidFill>
                  <a:schemeClr val="bg1"/>
                </a:solidFill>
                <a:effectLst>
                  <a:glow rad="76200">
                    <a:schemeClr val="tx1"/>
                  </a:glow>
                </a:effectLst>
              </a:rPr>
              <a:t> They lie down beside every altar on garments taken in pledge. In the house of their god they drink wine taken as fines.</a:t>
            </a:r>
            <a:endParaRPr lang="en-US" sz="4000" dirty="0">
              <a:effectLst>
                <a:glow rad="76200">
                  <a:schemeClr val="tx1"/>
                </a:glow>
              </a:effectLst>
            </a:endParaRPr>
          </a:p>
        </p:txBody>
      </p:sp>
      <p:pic>
        <p:nvPicPr>
          <p:cNvPr id="9" name="Picture 8" descr="A black and white logo&#10;&#10;Description automatically generated with medium confidence">
            <a:extLst>
              <a:ext uri="{FF2B5EF4-FFF2-40B4-BE49-F238E27FC236}">
                <a16:creationId xmlns:a16="http://schemas.microsoft.com/office/drawing/2014/main" id="{438259F7-EA84-4C60-9E71-129CF1C54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0264" y="1144590"/>
            <a:ext cx="6349206" cy="3012221"/>
          </a:xfrm>
          <a:prstGeom prst="rect">
            <a:avLst/>
          </a:prstGeom>
        </p:spPr>
      </p:pic>
      <p:pic>
        <p:nvPicPr>
          <p:cNvPr id="12" name="Picture 11" descr="A picture containing sculpture, old, painting&#10;&#10;Description automatically generated">
            <a:extLst>
              <a:ext uri="{FF2B5EF4-FFF2-40B4-BE49-F238E27FC236}">
                <a16:creationId xmlns:a16="http://schemas.microsoft.com/office/drawing/2014/main" id="{C78004B4-646B-4909-8995-973B6F621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0556" y="-56675"/>
            <a:ext cx="7652273" cy="5321808"/>
          </a:xfrm>
          <a:prstGeom prst="rect">
            <a:avLst/>
          </a:prstGeom>
        </p:spPr>
      </p:pic>
    </p:spTree>
    <p:extLst>
      <p:ext uri="{BB962C8B-B14F-4D97-AF65-F5344CB8AC3E}">
        <p14:creationId xmlns:p14="http://schemas.microsoft.com/office/powerpoint/2010/main" val="262051578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2" dur="500"/>
                                        <p:tgtEl>
                                          <p:spTgt spid="10">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atellite view of the earth&#10;&#10;Description automatically generated with low confidence">
            <a:extLst>
              <a:ext uri="{FF2B5EF4-FFF2-40B4-BE49-F238E27FC236}">
                <a16:creationId xmlns:a16="http://schemas.microsoft.com/office/drawing/2014/main" id="{4F981F02-DD78-4EFC-8F54-6F502BD28A1A}"/>
              </a:ext>
            </a:extLst>
          </p:cNvPr>
          <p:cNvPicPr>
            <a:picLocks noChangeAspect="1"/>
          </p:cNvPicPr>
          <p:nvPr/>
        </p:nvPicPr>
        <p:blipFill rotWithShape="1">
          <a:blip r:embed="rId3">
            <a:extLst>
              <a:ext uri="{28A0092B-C50C-407E-A947-70E740481C1C}">
                <a14:useLocalDpi xmlns:a14="http://schemas.microsoft.com/office/drawing/2010/main" val="0"/>
              </a:ext>
            </a:extLst>
          </a:blip>
          <a:srcRect t="13784" b="10880"/>
          <a:stretch/>
        </p:blipFill>
        <p:spPr>
          <a:xfrm>
            <a:off x="5442966" y="0"/>
            <a:ext cx="6827401" cy="6858000"/>
          </a:xfrm>
          <a:prstGeom prst="rect">
            <a:avLst/>
          </a:prstGeom>
        </p:spPr>
      </p:pic>
      <p:sp>
        <p:nvSpPr>
          <p:cNvPr id="2" name="Title 1">
            <a:extLst>
              <a:ext uri="{FF2B5EF4-FFF2-40B4-BE49-F238E27FC236}">
                <a16:creationId xmlns:a16="http://schemas.microsoft.com/office/drawing/2014/main" id="{785AA83B-FA80-42E6-A9FA-F7DFA97D2EFC}"/>
              </a:ext>
            </a:extLst>
          </p:cNvPr>
          <p:cNvSpPr>
            <a:spLocks noGrp="1"/>
          </p:cNvSpPr>
          <p:nvPr>
            <p:ph type="title"/>
          </p:nvPr>
        </p:nvSpPr>
        <p:spPr>
          <a:xfrm>
            <a:off x="240142" y="89940"/>
            <a:ext cx="11711710" cy="1054649"/>
          </a:xfrm>
        </p:spPr>
        <p:txBody>
          <a:bodyPr/>
          <a:lstStyle/>
          <a:p>
            <a:r>
              <a:rPr lang="en-US" dirty="0"/>
              <a:t>The Eighth Batter: </a:t>
            </a:r>
            <a:r>
              <a:rPr lang="en-US" u="sng" dirty="0">
                <a:solidFill>
                  <a:schemeClr val="bg1"/>
                </a:solidFill>
              </a:rPr>
              <a:t>Israel</a:t>
            </a:r>
          </a:p>
        </p:txBody>
      </p:sp>
      <p:sp>
        <p:nvSpPr>
          <p:cNvPr id="5" name="Arrow: Pentagon 4">
            <a:extLst>
              <a:ext uri="{FF2B5EF4-FFF2-40B4-BE49-F238E27FC236}">
                <a16:creationId xmlns:a16="http://schemas.microsoft.com/office/drawing/2014/main" id="{A5664E3A-0640-46CE-B6C0-BAF016F37B4A}"/>
              </a:ext>
            </a:extLst>
          </p:cNvPr>
          <p:cNvSpPr/>
          <p:nvPr/>
        </p:nvSpPr>
        <p:spPr>
          <a:xfrm>
            <a:off x="302529" y="1405029"/>
            <a:ext cx="6336810"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3" name="Content Placeholder 2">
            <a:extLst>
              <a:ext uri="{FF2B5EF4-FFF2-40B4-BE49-F238E27FC236}">
                <a16:creationId xmlns:a16="http://schemas.microsoft.com/office/drawing/2014/main" id="{EC397518-21C3-46C3-88B8-4E130910028A}"/>
              </a:ext>
            </a:extLst>
          </p:cNvPr>
          <p:cNvSpPr>
            <a:spLocks noGrp="1"/>
          </p:cNvSpPr>
          <p:nvPr>
            <p:ph idx="1"/>
          </p:nvPr>
        </p:nvSpPr>
        <p:spPr>
          <a:xfrm>
            <a:off x="240143" y="1358436"/>
            <a:ext cx="6336810" cy="4745327"/>
          </a:xfrm>
        </p:spPr>
        <p:txBody>
          <a:bodyPr>
            <a:noAutofit/>
          </a:bodyPr>
          <a:lstStyle/>
          <a:p>
            <a:pPr algn="l" rtl="0">
              <a:lnSpc>
                <a:spcPct val="90000"/>
              </a:lnSpc>
            </a:pPr>
            <a:r>
              <a:rPr lang="en-US" altLang="en-US" sz="4000" dirty="0">
                <a:solidFill>
                  <a:schemeClr val="tx1"/>
                </a:solidFill>
                <a:effectLst>
                  <a:outerShdw blurRad="38100" dist="38100" dir="2700000" algn="tl">
                    <a:srgbClr val="000000">
                      <a:alpha val="43137"/>
                    </a:srgbClr>
                  </a:outerShdw>
                </a:effectLst>
              </a:rPr>
              <a:t>After all I have done for you:</a:t>
            </a:r>
            <a:r>
              <a:rPr lang="en-US" altLang="en-US" sz="4000" dirty="0">
                <a:solidFill>
                  <a:schemeClr val="bg1"/>
                </a:solidFill>
                <a:effectLst>
                  <a:outerShdw blurRad="38100" dist="38100" dir="2700000" algn="tl">
                    <a:srgbClr val="000000">
                      <a:alpha val="43137"/>
                    </a:srgbClr>
                  </a:outerShdw>
                </a:effectLst>
              </a:rPr>
              <a:t>    </a:t>
            </a:r>
            <a:r>
              <a:rPr lang="en-US" sz="4000" b="1" i="0" u="none" strike="noStrike" baseline="30000" dirty="0">
                <a:solidFill>
                  <a:schemeClr val="bg1"/>
                </a:solidFill>
                <a:effectLst>
                  <a:outerShdw blurRad="38100" dist="38100" dir="2700000" algn="tl">
                    <a:srgbClr val="000000">
                      <a:alpha val="43137"/>
                    </a:srgbClr>
                  </a:outerShdw>
                </a:effectLst>
              </a:rPr>
              <a:t> </a:t>
            </a:r>
          </a:p>
          <a:p>
            <a:pPr algn="l" rtl="0">
              <a:lnSpc>
                <a:spcPct val="90000"/>
              </a:lnSpc>
            </a:pPr>
            <a:r>
              <a:rPr lang="en-US" sz="4000" b="1" i="0" u="none" strike="noStrike" baseline="0" dirty="0">
                <a:solidFill>
                  <a:schemeClr val="bg1"/>
                </a:solidFill>
                <a:effectLst>
                  <a:outerShdw blurRad="38100" dist="38100" dir="2700000" algn="tl">
                    <a:srgbClr val="000000">
                      <a:alpha val="43137"/>
                    </a:srgbClr>
                  </a:outerShdw>
                </a:effectLst>
              </a:rPr>
              <a:t>1] </a:t>
            </a:r>
            <a:r>
              <a:rPr lang="en-US" sz="4000" b="1" i="0" u="none" strike="noStrike" baseline="30000" dirty="0">
                <a:solidFill>
                  <a:schemeClr val="bg1"/>
                </a:solidFill>
                <a:effectLst>
                  <a:outerShdw blurRad="38100" dist="38100" dir="2700000" algn="tl">
                    <a:srgbClr val="000000">
                      <a:alpha val="43137"/>
                    </a:srgbClr>
                  </a:outerShdw>
                </a:effectLst>
              </a:rPr>
              <a:t>9</a:t>
            </a:r>
            <a:r>
              <a:rPr lang="en-US" sz="4000" b="1" i="0" u="none" strike="noStrike" baseline="0" dirty="0">
                <a:solidFill>
                  <a:schemeClr val="bg1"/>
                </a:solidFill>
                <a:effectLst>
                  <a:outerShdw blurRad="38100" dist="38100" dir="2700000" algn="tl">
                    <a:srgbClr val="000000">
                      <a:alpha val="43137"/>
                    </a:srgbClr>
                  </a:outerShdw>
                </a:effectLst>
              </a:rPr>
              <a:t> "I destroyed the Amorite before them, though he was tall as the cedars and strong as the oaks. I destroyed his fruit above and his roots below</a:t>
            </a:r>
            <a:endParaRPr lang="en-US" sz="4000" dirty="0">
              <a:solidFill>
                <a:schemeClr val="bg1">
                  <a:alpha val="0"/>
                </a:schemeClr>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A23F29E2-F304-4688-97A1-FFBA2F805AEB}"/>
              </a:ext>
            </a:extLst>
          </p:cNvPr>
          <p:cNvSpPr txBox="1"/>
          <p:nvPr/>
        </p:nvSpPr>
        <p:spPr>
          <a:xfrm>
            <a:off x="544942" y="2484605"/>
            <a:ext cx="10453992" cy="646331"/>
          </a:xfrm>
          <a:prstGeom prst="rect">
            <a:avLst/>
          </a:prstGeom>
          <a:noFill/>
        </p:spPr>
        <p:txBody>
          <a:bodyPr wrap="square" rtlCol="0">
            <a:spAutoFit/>
          </a:bodyPr>
          <a:lstStyle/>
          <a:p>
            <a:pPr algn="l" rtl="0">
              <a:lnSpc>
                <a:spcPct val="90000"/>
              </a:lnSpc>
            </a:pPr>
            <a:r>
              <a:rPr lang="en-US" sz="4000" b="1" i="0" u="none" strike="noStrike" baseline="30000" dirty="0">
                <a:solidFill>
                  <a:schemeClr val="bg1"/>
                </a:solidFill>
                <a:effectLst>
                  <a:outerShdw blurRad="38100" dist="38100" dir="2700000" algn="tl">
                    <a:srgbClr val="000000">
                      <a:alpha val="43137"/>
                    </a:srgbClr>
                  </a:outerShdw>
                </a:effectLst>
              </a:rPr>
              <a:t>  </a:t>
            </a:r>
            <a:endParaRPr lang="en-US" sz="4000" b="1" i="0" u="none" strike="noStrike" baseline="0" dirty="0">
              <a:solidFill>
                <a:schemeClr val="bg1"/>
              </a:solidFill>
              <a:effectLst>
                <a:outerShdw blurRad="38100" dist="38100" dir="2700000" algn="tl">
                  <a:srgbClr val="000000">
                    <a:alpha val="43137"/>
                  </a:srgbClr>
                </a:outerShdw>
              </a:effectLst>
            </a:endParaRPr>
          </a:p>
        </p:txBody>
      </p:sp>
      <p:sp>
        <p:nvSpPr>
          <p:cNvPr id="8" name="Freeform: Shape 7">
            <a:extLst>
              <a:ext uri="{FF2B5EF4-FFF2-40B4-BE49-F238E27FC236}">
                <a16:creationId xmlns:a16="http://schemas.microsoft.com/office/drawing/2014/main" id="{495144C7-C475-43E9-8919-7EB67086FDE2}"/>
              </a:ext>
            </a:extLst>
          </p:cNvPr>
          <p:cNvSpPr/>
          <p:nvPr/>
        </p:nvSpPr>
        <p:spPr>
          <a:xfrm rot="438573">
            <a:off x="9833956" y="3014749"/>
            <a:ext cx="124691" cy="263236"/>
          </a:xfrm>
          <a:custGeom>
            <a:avLst/>
            <a:gdLst>
              <a:gd name="connsiteX0" fmla="*/ 27709 w 124691"/>
              <a:gd name="connsiteY0" fmla="*/ 0 h 263236"/>
              <a:gd name="connsiteX1" fmla="*/ 0 w 124691"/>
              <a:gd name="connsiteY1" fmla="*/ 108066 h 263236"/>
              <a:gd name="connsiteX2" fmla="*/ 41564 w 124691"/>
              <a:gd name="connsiteY2" fmla="*/ 232756 h 263236"/>
              <a:gd name="connsiteX3" fmla="*/ 47106 w 124691"/>
              <a:gd name="connsiteY3" fmla="*/ 263236 h 263236"/>
              <a:gd name="connsiteX4" fmla="*/ 124691 w 124691"/>
              <a:gd name="connsiteY4" fmla="*/ 193964 h 263236"/>
              <a:gd name="connsiteX5" fmla="*/ 116379 w 124691"/>
              <a:gd name="connsiteY5" fmla="*/ 169026 h 263236"/>
              <a:gd name="connsiteX6" fmla="*/ 113608 w 124691"/>
              <a:gd name="connsiteY6" fmla="*/ 157942 h 263236"/>
              <a:gd name="connsiteX7" fmla="*/ 113608 w 124691"/>
              <a:gd name="connsiteY7" fmla="*/ 157942 h 263236"/>
              <a:gd name="connsiteX8" fmla="*/ 105295 w 124691"/>
              <a:gd name="connsiteY8" fmla="*/ 121920 h 263236"/>
              <a:gd name="connsiteX9" fmla="*/ 63731 w 124691"/>
              <a:gd name="connsiteY9" fmla="*/ 80356 h 263236"/>
              <a:gd name="connsiteX10" fmla="*/ 41564 w 124691"/>
              <a:gd name="connsiteY10" fmla="*/ 63731 h 263236"/>
              <a:gd name="connsiteX11" fmla="*/ 27709 w 124691"/>
              <a:gd name="connsiteY11" fmla="*/ 0 h 26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691" h="263236">
                <a:moveTo>
                  <a:pt x="27709" y="0"/>
                </a:moveTo>
                <a:lnTo>
                  <a:pt x="0" y="108066"/>
                </a:lnTo>
                <a:lnTo>
                  <a:pt x="41564" y="232756"/>
                </a:lnTo>
                <a:lnTo>
                  <a:pt x="47106" y="263236"/>
                </a:lnTo>
                <a:lnTo>
                  <a:pt x="124691" y="193964"/>
                </a:lnTo>
                <a:cubicBezTo>
                  <a:pt x="121920" y="185651"/>
                  <a:pt x="118956" y="177401"/>
                  <a:pt x="116379" y="169026"/>
                </a:cubicBezTo>
                <a:cubicBezTo>
                  <a:pt x="115259" y="165386"/>
                  <a:pt x="113608" y="157942"/>
                  <a:pt x="113608" y="157942"/>
                </a:cubicBezTo>
                <a:lnTo>
                  <a:pt x="113608" y="157942"/>
                </a:lnTo>
                <a:lnTo>
                  <a:pt x="105295" y="121920"/>
                </a:lnTo>
                <a:lnTo>
                  <a:pt x="63731" y="80356"/>
                </a:lnTo>
                <a:lnTo>
                  <a:pt x="41564" y="63731"/>
                </a:lnTo>
                <a:lnTo>
                  <a:pt x="27709"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2B009585-1178-4E19-BEE9-1ECC38643DDF}"/>
              </a:ext>
            </a:extLst>
          </p:cNvPr>
          <p:cNvSpPr/>
          <p:nvPr/>
        </p:nvSpPr>
        <p:spPr>
          <a:xfrm>
            <a:off x="9991208" y="2345889"/>
            <a:ext cx="879363" cy="496639"/>
          </a:xfrm>
          <a:custGeom>
            <a:avLst/>
            <a:gdLst>
              <a:gd name="connsiteX0" fmla="*/ 0 w 879363"/>
              <a:gd name="connsiteY0" fmla="*/ 312590 h 496639"/>
              <a:gd name="connsiteX1" fmla="*/ 32135 w 879363"/>
              <a:gd name="connsiteY1" fmla="*/ 213262 h 496639"/>
              <a:gd name="connsiteX2" fmla="*/ 137306 w 879363"/>
              <a:gd name="connsiteY2" fmla="*/ 175284 h 496639"/>
              <a:gd name="connsiteX3" fmla="*/ 297983 w 879363"/>
              <a:gd name="connsiteY3" fmla="*/ 58428 h 496639"/>
              <a:gd name="connsiteX4" fmla="*/ 458660 w 879363"/>
              <a:gd name="connsiteY4" fmla="*/ 0 h 496639"/>
              <a:gd name="connsiteX5" fmla="*/ 479110 w 879363"/>
              <a:gd name="connsiteY5" fmla="*/ 14607 h 496639"/>
              <a:gd name="connsiteX6" fmla="*/ 487874 w 879363"/>
              <a:gd name="connsiteY6" fmla="*/ 23371 h 496639"/>
              <a:gd name="connsiteX7" fmla="*/ 496639 w 879363"/>
              <a:gd name="connsiteY7" fmla="*/ 29214 h 496639"/>
              <a:gd name="connsiteX8" fmla="*/ 651473 w 879363"/>
              <a:gd name="connsiteY8" fmla="*/ 67192 h 496639"/>
              <a:gd name="connsiteX9" fmla="*/ 858893 w 879363"/>
              <a:gd name="connsiteY9" fmla="*/ 236634 h 496639"/>
              <a:gd name="connsiteX10" fmla="*/ 879343 w 879363"/>
              <a:gd name="connsiteY10" fmla="*/ 260005 h 496639"/>
              <a:gd name="connsiteX11" fmla="*/ 879343 w 879363"/>
              <a:gd name="connsiteY11" fmla="*/ 482032 h 496639"/>
              <a:gd name="connsiteX12" fmla="*/ 727430 w 879363"/>
              <a:gd name="connsiteY12" fmla="*/ 441132 h 496639"/>
              <a:gd name="connsiteX13" fmla="*/ 581359 w 879363"/>
              <a:gd name="connsiteY13" fmla="*/ 496639 h 496639"/>
              <a:gd name="connsiteX14" fmla="*/ 362254 w 879363"/>
              <a:gd name="connsiteY14" fmla="*/ 420682 h 496639"/>
              <a:gd name="connsiteX15" fmla="*/ 140227 w 879363"/>
              <a:gd name="connsiteY15" fmla="*/ 411918 h 496639"/>
              <a:gd name="connsiteX16" fmla="*/ 0 w 879363"/>
              <a:gd name="connsiteY16" fmla="*/ 312590 h 49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9363" h="496639">
                <a:moveTo>
                  <a:pt x="0" y="312590"/>
                </a:moveTo>
                <a:lnTo>
                  <a:pt x="32135" y="213262"/>
                </a:lnTo>
                <a:lnTo>
                  <a:pt x="137306" y="175284"/>
                </a:lnTo>
                <a:lnTo>
                  <a:pt x="297983" y="58428"/>
                </a:lnTo>
                <a:lnTo>
                  <a:pt x="458660" y="0"/>
                </a:lnTo>
                <a:cubicBezTo>
                  <a:pt x="465477" y="4869"/>
                  <a:pt x="472569" y="9374"/>
                  <a:pt x="479110" y="14607"/>
                </a:cubicBezTo>
                <a:cubicBezTo>
                  <a:pt x="482336" y="17188"/>
                  <a:pt x="484700" y="20726"/>
                  <a:pt x="487874" y="23371"/>
                </a:cubicBezTo>
                <a:cubicBezTo>
                  <a:pt x="490572" y="25619"/>
                  <a:pt x="496639" y="29214"/>
                  <a:pt x="496639" y="29214"/>
                </a:cubicBezTo>
                <a:lnTo>
                  <a:pt x="651473" y="67192"/>
                </a:lnTo>
                <a:lnTo>
                  <a:pt x="858893" y="236634"/>
                </a:lnTo>
                <a:cubicBezTo>
                  <a:pt x="880822" y="255430"/>
                  <a:pt x="879343" y="245184"/>
                  <a:pt x="879343" y="260005"/>
                </a:cubicBezTo>
                <a:lnTo>
                  <a:pt x="879343" y="482032"/>
                </a:lnTo>
                <a:lnTo>
                  <a:pt x="727430" y="441132"/>
                </a:lnTo>
                <a:lnTo>
                  <a:pt x="581359" y="496639"/>
                </a:lnTo>
                <a:lnTo>
                  <a:pt x="362254" y="420682"/>
                </a:lnTo>
                <a:lnTo>
                  <a:pt x="140227" y="411918"/>
                </a:lnTo>
                <a:lnTo>
                  <a:pt x="0" y="312590"/>
                </a:lnTo>
                <a:close/>
              </a:path>
            </a:pathLst>
          </a:cu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7CABC0A2-B3A8-49F6-B2F4-0D63C886786F}"/>
              </a:ext>
            </a:extLst>
          </p:cNvPr>
          <p:cNvSpPr/>
          <p:nvPr/>
        </p:nvSpPr>
        <p:spPr>
          <a:xfrm>
            <a:off x="9399127" y="2445170"/>
            <a:ext cx="879363" cy="890298"/>
          </a:xfrm>
          <a:prstGeom prst="arc">
            <a:avLst/>
          </a:prstGeom>
          <a:ln w="76200">
            <a:solidFill>
              <a:schemeClr val="bg1"/>
            </a:solidFill>
            <a:headEnd type="triangl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9255148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atellite view of the earth&#10;&#10;Description automatically generated with low confidence">
            <a:extLst>
              <a:ext uri="{FF2B5EF4-FFF2-40B4-BE49-F238E27FC236}">
                <a16:creationId xmlns:a16="http://schemas.microsoft.com/office/drawing/2014/main" id="{B4A00084-0390-48D0-BB45-AD08B0FB5C4F}"/>
              </a:ext>
            </a:extLst>
          </p:cNvPr>
          <p:cNvPicPr>
            <a:picLocks noChangeAspect="1"/>
          </p:cNvPicPr>
          <p:nvPr/>
        </p:nvPicPr>
        <p:blipFill rotWithShape="1">
          <a:blip r:embed="rId3">
            <a:extLst>
              <a:ext uri="{28A0092B-C50C-407E-A947-70E740481C1C}">
                <a14:useLocalDpi xmlns:a14="http://schemas.microsoft.com/office/drawing/2010/main" val="0"/>
              </a:ext>
            </a:extLst>
          </a:blip>
          <a:srcRect t="13784" b="10880"/>
          <a:stretch/>
        </p:blipFill>
        <p:spPr>
          <a:xfrm>
            <a:off x="5442966" y="0"/>
            <a:ext cx="6827401" cy="6858000"/>
          </a:xfrm>
          <a:prstGeom prst="rect">
            <a:avLst/>
          </a:prstGeom>
          <a:effectLst>
            <a:outerShdw blurRad="50800" dist="38100" dir="2700000" algn="tl" rotWithShape="0">
              <a:prstClr val="black">
                <a:alpha val="40000"/>
              </a:prstClr>
            </a:outerShdw>
          </a:effectLst>
        </p:spPr>
      </p:pic>
      <p:sp>
        <p:nvSpPr>
          <p:cNvPr id="16" name="Arrow: Pentagon 15">
            <a:extLst>
              <a:ext uri="{FF2B5EF4-FFF2-40B4-BE49-F238E27FC236}">
                <a16:creationId xmlns:a16="http://schemas.microsoft.com/office/drawing/2014/main" id="{587BE92A-B7C5-4139-940C-801319872192}"/>
              </a:ext>
            </a:extLst>
          </p:cNvPr>
          <p:cNvSpPr/>
          <p:nvPr/>
        </p:nvSpPr>
        <p:spPr>
          <a:xfrm>
            <a:off x="302529" y="1405029"/>
            <a:ext cx="6336810"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9" name="Freeform: Shape 8">
            <a:extLst>
              <a:ext uri="{FF2B5EF4-FFF2-40B4-BE49-F238E27FC236}">
                <a16:creationId xmlns:a16="http://schemas.microsoft.com/office/drawing/2014/main" id="{3FCEFBCE-6A35-4AEB-805F-8A73BFDBA0C4}"/>
              </a:ext>
            </a:extLst>
          </p:cNvPr>
          <p:cNvSpPr/>
          <p:nvPr/>
        </p:nvSpPr>
        <p:spPr>
          <a:xfrm rot="438573">
            <a:off x="9833956" y="3014749"/>
            <a:ext cx="124691" cy="263236"/>
          </a:xfrm>
          <a:custGeom>
            <a:avLst/>
            <a:gdLst>
              <a:gd name="connsiteX0" fmla="*/ 27709 w 124691"/>
              <a:gd name="connsiteY0" fmla="*/ 0 h 263236"/>
              <a:gd name="connsiteX1" fmla="*/ 0 w 124691"/>
              <a:gd name="connsiteY1" fmla="*/ 108066 h 263236"/>
              <a:gd name="connsiteX2" fmla="*/ 41564 w 124691"/>
              <a:gd name="connsiteY2" fmla="*/ 232756 h 263236"/>
              <a:gd name="connsiteX3" fmla="*/ 47106 w 124691"/>
              <a:gd name="connsiteY3" fmla="*/ 263236 h 263236"/>
              <a:gd name="connsiteX4" fmla="*/ 124691 w 124691"/>
              <a:gd name="connsiteY4" fmla="*/ 193964 h 263236"/>
              <a:gd name="connsiteX5" fmla="*/ 116379 w 124691"/>
              <a:gd name="connsiteY5" fmla="*/ 169026 h 263236"/>
              <a:gd name="connsiteX6" fmla="*/ 113608 w 124691"/>
              <a:gd name="connsiteY6" fmla="*/ 157942 h 263236"/>
              <a:gd name="connsiteX7" fmla="*/ 113608 w 124691"/>
              <a:gd name="connsiteY7" fmla="*/ 157942 h 263236"/>
              <a:gd name="connsiteX8" fmla="*/ 105295 w 124691"/>
              <a:gd name="connsiteY8" fmla="*/ 121920 h 263236"/>
              <a:gd name="connsiteX9" fmla="*/ 63731 w 124691"/>
              <a:gd name="connsiteY9" fmla="*/ 80356 h 263236"/>
              <a:gd name="connsiteX10" fmla="*/ 41564 w 124691"/>
              <a:gd name="connsiteY10" fmla="*/ 63731 h 263236"/>
              <a:gd name="connsiteX11" fmla="*/ 27709 w 124691"/>
              <a:gd name="connsiteY11" fmla="*/ 0 h 26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691" h="263236">
                <a:moveTo>
                  <a:pt x="27709" y="0"/>
                </a:moveTo>
                <a:lnTo>
                  <a:pt x="0" y="108066"/>
                </a:lnTo>
                <a:lnTo>
                  <a:pt x="41564" y="232756"/>
                </a:lnTo>
                <a:lnTo>
                  <a:pt x="47106" y="263236"/>
                </a:lnTo>
                <a:lnTo>
                  <a:pt x="124691" y="193964"/>
                </a:lnTo>
                <a:cubicBezTo>
                  <a:pt x="121920" y="185651"/>
                  <a:pt x="118956" y="177401"/>
                  <a:pt x="116379" y="169026"/>
                </a:cubicBezTo>
                <a:cubicBezTo>
                  <a:pt x="115259" y="165386"/>
                  <a:pt x="113608" y="157942"/>
                  <a:pt x="113608" y="157942"/>
                </a:cubicBezTo>
                <a:lnTo>
                  <a:pt x="113608" y="157942"/>
                </a:lnTo>
                <a:lnTo>
                  <a:pt x="105295" y="121920"/>
                </a:lnTo>
                <a:lnTo>
                  <a:pt x="63731" y="80356"/>
                </a:lnTo>
                <a:lnTo>
                  <a:pt x="41564" y="63731"/>
                </a:lnTo>
                <a:lnTo>
                  <a:pt x="27709"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931F88F6-04AF-4DBE-8E74-C19AA889B4E0}"/>
              </a:ext>
            </a:extLst>
          </p:cNvPr>
          <p:cNvSpPr/>
          <p:nvPr/>
        </p:nvSpPr>
        <p:spPr>
          <a:xfrm>
            <a:off x="9991208" y="2345889"/>
            <a:ext cx="879363" cy="496639"/>
          </a:xfrm>
          <a:custGeom>
            <a:avLst/>
            <a:gdLst>
              <a:gd name="connsiteX0" fmla="*/ 0 w 879363"/>
              <a:gd name="connsiteY0" fmla="*/ 312590 h 496639"/>
              <a:gd name="connsiteX1" fmla="*/ 32135 w 879363"/>
              <a:gd name="connsiteY1" fmla="*/ 213262 h 496639"/>
              <a:gd name="connsiteX2" fmla="*/ 137306 w 879363"/>
              <a:gd name="connsiteY2" fmla="*/ 175284 h 496639"/>
              <a:gd name="connsiteX3" fmla="*/ 297983 w 879363"/>
              <a:gd name="connsiteY3" fmla="*/ 58428 h 496639"/>
              <a:gd name="connsiteX4" fmla="*/ 458660 w 879363"/>
              <a:gd name="connsiteY4" fmla="*/ 0 h 496639"/>
              <a:gd name="connsiteX5" fmla="*/ 479110 w 879363"/>
              <a:gd name="connsiteY5" fmla="*/ 14607 h 496639"/>
              <a:gd name="connsiteX6" fmla="*/ 487874 w 879363"/>
              <a:gd name="connsiteY6" fmla="*/ 23371 h 496639"/>
              <a:gd name="connsiteX7" fmla="*/ 496639 w 879363"/>
              <a:gd name="connsiteY7" fmla="*/ 29214 h 496639"/>
              <a:gd name="connsiteX8" fmla="*/ 651473 w 879363"/>
              <a:gd name="connsiteY8" fmla="*/ 67192 h 496639"/>
              <a:gd name="connsiteX9" fmla="*/ 858893 w 879363"/>
              <a:gd name="connsiteY9" fmla="*/ 236634 h 496639"/>
              <a:gd name="connsiteX10" fmla="*/ 879343 w 879363"/>
              <a:gd name="connsiteY10" fmla="*/ 260005 h 496639"/>
              <a:gd name="connsiteX11" fmla="*/ 879343 w 879363"/>
              <a:gd name="connsiteY11" fmla="*/ 482032 h 496639"/>
              <a:gd name="connsiteX12" fmla="*/ 727430 w 879363"/>
              <a:gd name="connsiteY12" fmla="*/ 441132 h 496639"/>
              <a:gd name="connsiteX13" fmla="*/ 581359 w 879363"/>
              <a:gd name="connsiteY13" fmla="*/ 496639 h 496639"/>
              <a:gd name="connsiteX14" fmla="*/ 362254 w 879363"/>
              <a:gd name="connsiteY14" fmla="*/ 420682 h 496639"/>
              <a:gd name="connsiteX15" fmla="*/ 140227 w 879363"/>
              <a:gd name="connsiteY15" fmla="*/ 411918 h 496639"/>
              <a:gd name="connsiteX16" fmla="*/ 0 w 879363"/>
              <a:gd name="connsiteY16" fmla="*/ 312590 h 49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9363" h="496639">
                <a:moveTo>
                  <a:pt x="0" y="312590"/>
                </a:moveTo>
                <a:lnTo>
                  <a:pt x="32135" y="213262"/>
                </a:lnTo>
                <a:lnTo>
                  <a:pt x="137306" y="175284"/>
                </a:lnTo>
                <a:lnTo>
                  <a:pt x="297983" y="58428"/>
                </a:lnTo>
                <a:lnTo>
                  <a:pt x="458660" y="0"/>
                </a:lnTo>
                <a:cubicBezTo>
                  <a:pt x="465477" y="4869"/>
                  <a:pt x="472569" y="9374"/>
                  <a:pt x="479110" y="14607"/>
                </a:cubicBezTo>
                <a:cubicBezTo>
                  <a:pt x="482336" y="17188"/>
                  <a:pt x="484700" y="20726"/>
                  <a:pt x="487874" y="23371"/>
                </a:cubicBezTo>
                <a:cubicBezTo>
                  <a:pt x="490572" y="25619"/>
                  <a:pt x="496639" y="29214"/>
                  <a:pt x="496639" y="29214"/>
                </a:cubicBezTo>
                <a:lnTo>
                  <a:pt x="651473" y="67192"/>
                </a:lnTo>
                <a:lnTo>
                  <a:pt x="858893" y="236634"/>
                </a:lnTo>
                <a:cubicBezTo>
                  <a:pt x="880822" y="255430"/>
                  <a:pt x="879343" y="245184"/>
                  <a:pt x="879343" y="260005"/>
                </a:cubicBezTo>
                <a:lnTo>
                  <a:pt x="879343" y="482032"/>
                </a:lnTo>
                <a:lnTo>
                  <a:pt x="727430" y="441132"/>
                </a:lnTo>
                <a:lnTo>
                  <a:pt x="581359" y="496639"/>
                </a:lnTo>
                <a:lnTo>
                  <a:pt x="362254" y="420682"/>
                </a:lnTo>
                <a:lnTo>
                  <a:pt x="140227" y="411918"/>
                </a:lnTo>
                <a:lnTo>
                  <a:pt x="0" y="312590"/>
                </a:lnTo>
                <a:close/>
              </a:path>
            </a:pathLst>
          </a:cu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c 13">
            <a:extLst>
              <a:ext uri="{FF2B5EF4-FFF2-40B4-BE49-F238E27FC236}">
                <a16:creationId xmlns:a16="http://schemas.microsoft.com/office/drawing/2014/main" id="{FE4B6F1A-ABBE-4575-B1B1-4C05DA0171E4}"/>
              </a:ext>
            </a:extLst>
          </p:cNvPr>
          <p:cNvSpPr/>
          <p:nvPr/>
        </p:nvSpPr>
        <p:spPr>
          <a:xfrm>
            <a:off x="9399127" y="2445170"/>
            <a:ext cx="879363" cy="890298"/>
          </a:xfrm>
          <a:prstGeom prst="arc">
            <a:avLst/>
          </a:prstGeom>
          <a:ln w="76200">
            <a:solidFill>
              <a:schemeClr val="bg1"/>
            </a:solidFill>
            <a:headEnd type="triangl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785AA83B-FA80-42E6-A9FA-F7DFA97D2EFC}"/>
              </a:ext>
            </a:extLst>
          </p:cNvPr>
          <p:cNvSpPr>
            <a:spLocks noGrp="1"/>
          </p:cNvSpPr>
          <p:nvPr>
            <p:ph type="title"/>
          </p:nvPr>
        </p:nvSpPr>
        <p:spPr>
          <a:xfrm>
            <a:off x="240142" y="89940"/>
            <a:ext cx="11711710" cy="1054649"/>
          </a:xfrm>
        </p:spPr>
        <p:txBody>
          <a:bodyPr/>
          <a:lstStyle/>
          <a:p>
            <a:r>
              <a:rPr lang="en-US" dirty="0"/>
              <a:t>The Eighth Batter: </a:t>
            </a:r>
            <a:r>
              <a:rPr lang="en-US" u="sng" dirty="0">
                <a:solidFill>
                  <a:schemeClr val="bg1"/>
                </a:solidFill>
              </a:rPr>
              <a:t>Israel</a:t>
            </a:r>
          </a:p>
        </p:txBody>
      </p:sp>
      <p:sp>
        <p:nvSpPr>
          <p:cNvPr id="3" name="Content Placeholder 2">
            <a:extLst>
              <a:ext uri="{FF2B5EF4-FFF2-40B4-BE49-F238E27FC236}">
                <a16:creationId xmlns:a16="http://schemas.microsoft.com/office/drawing/2014/main" id="{EC397518-21C3-46C3-88B8-4E130910028A}"/>
              </a:ext>
            </a:extLst>
          </p:cNvPr>
          <p:cNvSpPr>
            <a:spLocks noGrp="1"/>
          </p:cNvSpPr>
          <p:nvPr>
            <p:ph idx="1"/>
          </p:nvPr>
        </p:nvSpPr>
        <p:spPr>
          <a:xfrm>
            <a:off x="240143" y="1358436"/>
            <a:ext cx="6308339" cy="4745327"/>
          </a:xfrm>
        </p:spPr>
        <p:txBody>
          <a:bodyPr>
            <a:noAutofit/>
          </a:bodyPr>
          <a:lstStyle/>
          <a:p>
            <a:r>
              <a:rPr lang="en-US" altLang="en-US" sz="4000" dirty="0">
                <a:solidFill>
                  <a:schemeClr val="tx1"/>
                </a:solidFill>
                <a:effectLst>
                  <a:outerShdw blurRad="38100" dist="38100" dir="2700000" algn="tl">
                    <a:srgbClr val="000000">
                      <a:alpha val="43137"/>
                    </a:srgbClr>
                  </a:outerShdw>
                </a:effectLst>
              </a:rPr>
              <a:t>After all I have done for you:</a:t>
            </a:r>
            <a:r>
              <a:rPr lang="en-US" altLang="en-US" sz="4000" dirty="0">
                <a:solidFill>
                  <a:schemeClr val="bg1"/>
                </a:solidFill>
                <a:effectLst>
                  <a:outerShdw blurRad="38100" dist="38100" dir="2700000" algn="tl">
                    <a:srgbClr val="000000">
                      <a:alpha val="43137"/>
                    </a:srgbClr>
                  </a:outerShdw>
                </a:effectLst>
              </a:rPr>
              <a:t>    </a:t>
            </a:r>
            <a:r>
              <a:rPr lang="en-US" sz="4000" baseline="30000" dirty="0">
                <a:solidFill>
                  <a:schemeClr val="bg1"/>
                </a:solidFill>
                <a:effectLst>
                  <a:outerShdw blurRad="38100" dist="38100" dir="2700000" algn="tl">
                    <a:srgbClr val="000000">
                      <a:alpha val="43137"/>
                    </a:srgbClr>
                  </a:outerShdw>
                </a:effectLst>
              </a:rPr>
              <a:t> </a:t>
            </a:r>
          </a:p>
          <a:p>
            <a:pPr algn="l" rtl="0">
              <a:lnSpc>
                <a:spcPct val="90000"/>
              </a:lnSpc>
            </a:pPr>
            <a:r>
              <a:rPr lang="en-US" sz="4000" b="1" i="0" u="none" strike="noStrike" baseline="0" dirty="0">
                <a:solidFill>
                  <a:schemeClr val="bg1"/>
                </a:solidFill>
                <a:effectLst>
                  <a:outerShdw blurRad="38100" dist="38100" dir="2700000" algn="tl">
                    <a:srgbClr val="000000">
                      <a:alpha val="43137"/>
                    </a:srgbClr>
                  </a:outerShdw>
                </a:effectLst>
              </a:rPr>
              <a:t>2] </a:t>
            </a:r>
            <a:r>
              <a:rPr lang="en-US" sz="4000" b="1" i="0" u="none" strike="noStrike" baseline="30000" dirty="0">
                <a:solidFill>
                  <a:schemeClr val="bg1"/>
                </a:solidFill>
                <a:effectLst>
                  <a:outerShdw blurRad="38100" dist="38100" dir="2700000" algn="tl">
                    <a:srgbClr val="000000">
                      <a:alpha val="43137"/>
                    </a:srgbClr>
                  </a:outerShdw>
                </a:effectLst>
              </a:rPr>
              <a:t>10</a:t>
            </a:r>
            <a:r>
              <a:rPr lang="en-US" sz="4000" b="1" i="0" u="none" strike="noStrike" baseline="0" dirty="0">
                <a:solidFill>
                  <a:schemeClr val="bg1"/>
                </a:solidFill>
                <a:effectLst>
                  <a:outerShdw blurRad="38100" dist="38100" dir="2700000" algn="tl">
                    <a:srgbClr val="000000">
                      <a:alpha val="43137"/>
                    </a:srgbClr>
                  </a:outerShdw>
                </a:effectLst>
              </a:rPr>
              <a:t> "I brought you up out of Egypt, and I led you forty years in the desert to give you the land of the Amorites.   </a:t>
            </a:r>
            <a:endParaRPr lang="en-US" sz="4000" dirty="0">
              <a:solidFill>
                <a:schemeClr val="bg1">
                  <a:alpha val="0"/>
                </a:schemeClr>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A23F29E2-F304-4688-97A1-FFBA2F805AEB}"/>
              </a:ext>
            </a:extLst>
          </p:cNvPr>
          <p:cNvSpPr txBox="1"/>
          <p:nvPr/>
        </p:nvSpPr>
        <p:spPr>
          <a:xfrm>
            <a:off x="544942" y="2484605"/>
            <a:ext cx="10453992" cy="646331"/>
          </a:xfrm>
          <a:prstGeom prst="rect">
            <a:avLst/>
          </a:prstGeom>
          <a:noFill/>
        </p:spPr>
        <p:txBody>
          <a:bodyPr wrap="square" rtlCol="0">
            <a:spAutoFit/>
          </a:bodyPr>
          <a:lstStyle/>
          <a:p>
            <a:pPr algn="l" rtl="0">
              <a:lnSpc>
                <a:spcPct val="90000"/>
              </a:lnSpc>
            </a:pPr>
            <a:r>
              <a:rPr lang="en-US" sz="4000" b="1" i="0" u="none" strike="noStrike" baseline="30000" dirty="0">
                <a:solidFill>
                  <a:schemeClr val="bg1"/>
                </a:solidFill>
                <a:effectLst>
                  <a:outerShdw blurRad="38100" dist="38100" dir="2700000" algn="tl">
                    <a:srgbClr val="000000">
                      <a:alpha val="43137"/>
                    </a:srgbClr>
                  </a:outerShdw>
                </a:effectLst>
              </a:rPr>
              <a:t>  </a:t>
            </a:r>
            <a:endParaRPr lang="en-US" sz="4000" b="1" i="0" u="none" strike="noStrike" baseline="0" dirty="0">
              <a:solidFill>
                <a:schemeClr val="bg1"/>
              </a:solidFill>
              <a:effectLst>
                <a:outerShdw blurRad="38100" dist="38100" dir="2700000" algn="tl">
                  <a:srgbClr val="000000">
                    <a:alpha val="43137"/>
                  </a:srgbClr>
                </a:outerShdw>
              </a:effectLst>
            </a:endParaRPr>
          </a:p>
        </p:txBody>
      </p:sp>
      <p:sp>
        <p:nvSpPr>
          <p:cNvPr id="6" name="Freeform: Shape 5">
            <a:extLst>
              <a:ext uri="{FF2B5EF4-FFF2-40B4-BE49-F238E27FC236}">
                <a16:creationId xmlns:a16="http://schemas.microsoft.com/office/drawing/2014/main" id="{E6BF488F-61B2-49E3-82BE-DE38683934FA}"/>
              </a:ext>
            </a:extLst>
          </p:cNvPr>
          <p:cNvSpPr/>
          <p:nvPr/>
        </p:nvSpPr>
        <p:spPr>
          <a:xfrm>
            <a:off x="6676845" y="3643705"/>
            <a:ext cx="2268747" cy="2131680"/>
          </a:xfrm>
          <a:custGeom>
            <a:avLst/>
            <a:gdLst>
              <a:gd name="connsiteX0" fmla="*/ 0 w 1686464"/>
              <a:gd name="connsiteY0" fmla="*/ 0 h 1889185"/>
              <a:gd name="connsiteX1" fmla="*/ 910086 w 1686464"/>
              <a:gd name="connsiteY1" fmla="*/ 388188 h 1889185"/>
              <a:gd name="connsiteX2" fmla="*/ 1686464 w 1686464"/>
              <a:gd name="connsiteY2" fmla="*/ 1889185 h 1889185"/>
            </a:gdLst>
            <a:ahLst/>
            <a:cxnLst>
              <a:cxn ang="0">
                <a:pos x="connsiteX0" y="connsiteY0"/>
              </a:cxn>
              <a:cxn ang="0">
                <a:pos x="connsiteX1" y="connsiteY1"/>
              </a:cxn>
              <a:cxn ang="0">
                <a:pos x="connsiteX2" y="connsiteY2"/>
              </a:cxn>
            </a:cxnLst>
            <a:rect l="l" t="t" r="r" b="b"/>
            <a:pathLst>
              <a:path w="1686464" h="1889185">
                <a:moveTo>
                  <a:pt x="0" y="0"/>
                </a:moveTo>
                <a:cubicBezTo>
                  <a:pt x="314504" y="36662"/>
                  <a:pt x="629009" y="73324"/>
                  <a:pt x="910086" y="388188"/>
                </a:cubicBezTo>
                <a:cubicBezTo>
                  <a:pt x="1191163" y="703052"/>
                  <a:pt x="1554911" y="1644051"/>
                  <a:pt x="1686464" y="1889185"/>
                </a:cubicBezTo>
              </a:path>
            </a:pathLst>
          </a:custGeom>
          <a:noFill/>
          <a:ln w="76200">
            <a:solidFill>
              <a:schemeClr val="bg1"/>
            </a:solidFill>
            <a:headEnd type="none" w="med" len="me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E416A85-FD99-4003-8FD3-19187577DF88}"/>
              </a:ext>
            </a:extLst>
          </p:cNvPr>
          <p:cNvSpPr/>
          <p:nvPr/>
        </p:nvSpPr>
        <p:spPr>
          <a:xfrm>
            <a:off x="8955866" y="2885537"/>
            <a:ext cx="1364062" cy="2717320"/>
          </a:xfrm>
          <a:custGeom>
            <a:avLst/>
            <a:gdLst>
              <a:gd name="connsiteX0" fmla="*/ 55475 w 1451741"/>
              <a:gd name="connsiteY0" fmla="*/ 2458528 h 2458528"/>
              <a:gd name="connsiteX1" fmla="*/ 396218 w 1451741"/>
              <a:gd name="connsiteY1" fmla="*/ 1207698 h 2458528"/>
              <a:gd name="connsiteX2" fmla="*/ 1043199 w 1451741"/>
              <a:gd name="connsiteY2" fmla="*/ 780690 h 2458528"/>
              <a:gd name="connsiteX3" fmla="*/ 1250233 w 1451741"/>
              <a:gd name="connsiteY3" fmla="*/ 224287 h 2458528"/>
              <a:gd name="connsiteX4" fmla="*/ 775780 w 1451741"/>
              <a:gd name="connsiteY4" fmla="*/ 556403 h 2458528"/>
              <a:gd name="connsiteX5" fmla="*/ 775780 w 1451741"/>
              <a:gd name="connsiteY5" fmla="*/ 556403 h 2458528"/>
              <a:gd name="connsiteX6" fmla="*/ 534241 w 1451741"/>
              <a:gd name="connsiteY6" fmla="*/ 366622 h 2458528"/>
              <a:gd name="connsiteX7" fmla="*/ 107233 w 1451741"/>
              <a:gd name="connsiteY7" fmla="*/ 448573 h 2458528"/>
              <a:gd name="connsiteX8" fmla="*/ 3716 w 1451741"/>
              <a:gd name="connsiteY8" fmla="*/ 836762 h 2458528"/>
              <a:gd name="connsiteX9" fmla="*/ 197811 w 1451741"/>
              <a:gd name="connsiteY9" fmla="*/ 979098 h 2458528"/>
              <a:gd name="connsiteX10" fmla="*/ 577373 w 1451741"/>
              <a:gd name="connsiteY10" fmla="*/ 879894 h 2458528"/>
              <a:gd name="connsiteX11" fmla="*/ 568746 w 1451741"/>
              <a:gd name="connsiteY11" fmla="*/ 612475 h 2458528"/>
              <a:gd name="connsiteX12" fmla="*/ 279762 w 1451741"/>
              <a:gd name="connsiteY12" fmla="*/ 513271 h 2458528"/>
              <a:gd name="connsiteX13" fmla="*/ 228003 w 1451741"/>
              <a:gd name="connsiteY13" fmla="*/ 767751 h 2458528"/>
              <a:gd name="connsiteX14" fmla="*/ 314267 w 1451741"/>
              <a:gd name="connsiteY14" fmla="*/ 845388 h 2458528"/>
              <a:gd name="connsiteX15" fmla="*/ 793033 w 1451741"/>
              <a:gd name="connsiteY15" fmla="*/ 772064 h 2458528"/>
              <a:gd name="connsiteX16" fmla="*/ 1056139 w 1451741"/>
              <a:gd name="connsiteY16" fmla="*/ 573656 h 2458528"/>
              <a:gd name="connsiteX17" fmla="*/ 1409822 w 1451741"/>
              <a:gd name="connsiteY17" fmla="*/ 215660 h 2458528"/>
              <a:gd name="connsiteX18" fmla="*/ 1431388 w 1451741"/>
              <a:gd name="connsiteY18" fmla="*/ 0 h 2458528"/>
              <a:gd name="connsiteX0" fmla="*/ 55475 w 1430387"/>
              <a:gd name="connsiteY0" fmla="*/ 2674188 h 2674188"/>
              <a:gd name="connsiteX1" fmla="*/ 396218 w 1430387"/>
              <a:gd name="connsiteY1" fmla="*/ 1423358 h 2674188"/>
              <a:gd name="connsiteX2" fmla="*/ 1043199 w 1430387"/>
              <a:gd name="connsiteY2" fmla="*/ 996350 h 2674188"/>
              <a:gd name="connsiteX3" fmla="*/ 1250233 w 1430387"/>
              <a:gd name="connsiteY3" fmla="*/ 439947 h 2674188"/>
              <a:gd name="connsiteX4" fmla="*/ 775780 w 1430387"/>
              <a:gd name="connsiteY4" fmla="*/ 772063 h 2674188"/>
              <a:gd name="connsiteX5" fmla="*/ 775780 w 1430387"/>
              <a:gd name="connsiteY5" fmla="*/ 772063 h 2674188"/>
              <a:gd name="connsiteX6" fmla="*/ 534241 w 1430387"/>
              <a:gd name="connsiteY6" fmla="*/ 582282 h 2674188"/>
              <a:gd name="connsiteX7" fmla="*/ 107233 w 1430387"/>
              <a:gd name="connsiteY7" fmla="*/ 664233 h 2674188"/>
              <a:gd name="connsiteX8" fmla="*/ 3716 w 1430387"/>
              <a:gd name="connsiteY8" fmla="*/ 1052422 h 2674188"/>
              <a:gd name="connsiteX9" fmla="*/ 197811 w 1430387"/>
              <a:gd name="connsiteY9" fmla="*/ 1194758 h 2674188"/>
              <a:gd name="connsiteX10" fmla="*/ 577373 w 1430387"/>
              <a:gd name="connsiteY10" fmla="*/ 1095554 h 2674188"/>
              <a:gd name="connsiteX11" fmla="*/ 568746 w 1430387"/>
              <a:gd name="connsiteY11" fmla="*/ 828135 h 2674188"/>
              <a:gd name="connsiteX12" fmla="*/ 279762 w 1430387"/>
              <a:gd name="connsiteY12" fmla="*/ 728931 h 2674188"/>
              <a:gd name="connsiteX13" fmla="*/ 228003 w 1430387"/>
              <a:gd name="connsiteY13" fmla="*/ 983411 h 2674188"/>
              <a:gd name="connsiteX14" fmla="*/ 314267 w 1430387"/>
              <a:gd name="connsiteY14" fmla="*/ 1061048 h 2674188"/>
              <a:gd name="connsiteX15" fmla="*/ 793033 w 1430387"/>
              <a:gd name="connsiteY15" fmla="*/ 987724 h 2674188"/>
              <a:gd name="connsiteX16" fmla="*/ 1056139 w 1430387"/>
              <a:gd name="connsiteY16" fmla="*/ 789316 h 2674188"/>
              <a:gd name="connsiteX17" fmla="*/ 1409822 w 1430387"/>
              <a:gd name="connsiteY17" fmla="*/ 431320 h 2674188"/>
              <a:gd name="connsiteX18" fmla="*/ 1353750 w 1430387"/>
              <a:gd name="connsiteY18" fmla="*/ 0 h 2674188"/>
              <a:gd name="connsiteX0" fmla="*/ 55475 w 1398886"/>
              <a:gd name="connsiteY0" fmla="*/ 2674188 h 2674188"/>
              <a:gd name="connsiteX1" fmla="*/ 396218 w 1398886"/>
              <a:gd name="connsiteY1" fmla="*/ 1423358 h 2674188"/>
              <a:gd name="connsiteX2" fmla="*/ 1043199 w 1398886"/>
              <a:gd name="connsiteY2" fmla="*/ 996350 h 2674188"/>
              <a:gd name="connsiteX3" fmla="*/ 1250233 w 1398886"/>
              <a:gd name="connsiteY3" fmla="*/ 439947 h 2674188"/>
              <a:gd name="connsiteX4" fmla="*/ 775780 w 1398886"/>
              <a:gd name="connsiteY4" fmla="*/ 772063 h 2674188"/>
              <a:gd name="connsiteX5" fmla="*/ 775780 w 1398886"/>
              <a:gd name="connsiteY5" fmla="*/ 772063 h 2674188"/>
              <a:gd name="connsiteX6" fmla="*/ 534241 w 1398886"/>
              <a:gd name="connsiteY6" fmla="*/ 582282 h 2674188"/>
              <a:gd name="connsiteX7" fmla="*/ 107233 w 1398886"/>
              <a:gd name="connsiteY7" fmla="*/ 664233 h 2674188"/>
              <a:gd name="connsiteX8" fmla="*/ 3716 w 1398886"/>
              <a:gd name="connsiteY8" fmla="*/ 1052422 h 2674188"/>
              <a:gd name="connsiteX9" fmla="*/ 197811 w 1398886"/>
              <a:gd name="connsiteY9" fmla="*/ 1194758 h 2674188"/>
              <a:gd name="connsiteX10" fmla="*/ 577373 w 1398886"/>
              <a:gd name="connsiteY10" fmla="*/ 1095554 h 2674188"/>
              <a:gd name="connsiteX11" fmla="*/ 568746 w 1398886"/>
              <a:gd name="connsiteY11" fmla="*/ 828135 h 2674188"/>
              <a:gd name="connsiteX12" fmla="*/ 279762 w 1398886"/>
              <a:gd name="connsiteY12" fmla="*/ 728931 h 2674188"/>
              <a:gd name="connsiteX13" fmla="*/ 228003 w 1398886"/>
              <a:gd name="connsiteY13" fmla="*/ 983411 h 2674188"/>
              <a:gd name="connsiteX14" fmla="*/ 314267 w 1398886"/>
              <a:gd name="connsiteY14" fmla="*/ 1061048 h 2674188"/>
              <a:gd name="connsiteX15" fmla="*/ 793033 w 1398886"/>
              <a:gd name="connsiteY15" fmla="*/ 987724 h 2674188"/>
              <a:gd name="connsiteX16" fmla="*/ 1056139 w 1398886"/>
              <a:gd name="connsiteY16" fmla="*/ 789316 h 2674188"/>
              <a:gd name="connsiteX17" fmla="*/ 1371003 w 1398886"/>
              <a:gd name="connsiteY17" fmla="*/ 422694 h 2674188"/>
              <a:gd name="connsiteX18" fmla="*/ 1353750 w 1398886"/>
              <a:gd name="connsiteY18" fmla="*/ 0 h 2674188"/>
              <a:gd name="connsiteX0" fmla="*/ 55475 w 1398886"/>
              <a:gd name="connsiteY0" fmla="*/ 2674188 h 2674188"/>
              <a:gd name="connsiteX1" fmla="*/ 396218 w 1398886"/>
              <a:gd name="connsiteY1" fmla="*/ 1423358 h 2674188"/>
              <a:gd name="connsiteX2" fmla="*/ 1043199 w 1398886"/>
              <a:gd name="connsiteY2" fmla="*/ 996350 h 2674188"/>
              <a:gd name="connsiteX3" fmla="*/ 1159655 w 1398886"/>
              <a:gd name="connsiteY3" fmla="*/ 457200 h 2674188"/>
              <a:gd name="connsiteX4" fmla="*/ 775780 w 1398886"/>
              <a:gd name="connsiteY4" fmla="*/ 772063 h 2674188"/>
              <a:gd name="connsiteX5" fmla="*/ 775780 w 1398886"/>
              <a:gd name="connsiteY5" fmla="*/ 772063 h 2674188"/>
              <a:gd name="connsiteX6" fmla="*/ 534241 w 1398886"/>
              <a:gd name="connsiteY6" fmla="*/ 582282 h 2674188"/>
              <a:gd name="connsiteX7" fmla="*/ 107233 w 1398886"/>
              <a:gd name="connsiteY7" fmla="*/ 664233 h 2674188"/>
              <a:gd name="connsiteX8" fmla="*/ 3716 w 1398886"/>
              <a:gd name="connsiteY8" fmla="*/ 1052422 h 2674188"/>
              <a:gd name="connsiteX9" fmla="*/ 197811 w 1398886"/>
              <a:gd name="connsiteY9" fmla="*/ 1194758 h 2674188"/>
              <a:gd name="connsiteX10" fmla="*/ 577373 w 1398886"/>
              <a:gd name="connsiteY10" fmla="*/ 1095554 h 2674188"/>
              <a:gd name="connsiteX11" fmla="*/ 568746 w 1398886"/>
              <a:gd name="connsiteY11" fmla="*/ 828135 h 2674188"/>
              <a:gd name="connsiteX12" fmla="*/ 279762 w 1398886"/>
              <a:gd name="connsiteY12" fmla="*/ 728931 h 2674188"/>
              <a:gd name="connsiteX13" fmla="*/ 228003 w 1398886"/>
              <a:gd name="connsiteY13" fmla="*/ 983411 h 2674188"/>
              <a:gd name="connsiteX14" fmla="*/ 314267 w 1398886"/>
              <a:gd name="connsiteY14" fmla="*/ 1061048 h 2674188"/>
              <a:gd name="connsiteX15" fmla="*/ 793033 w 1398886"/>
              <a:gd name="connsiteY15" fmla="*/ 987724 h 2674188"/>
              <a:gd name="connsiteX16" fmla="*/ 1056139 w 1398886"/>
              <a:gd name="connsiteY16" fmla="*/ 789316 h 2674188"/>
              <a:gd name="connsiteX17" fmla="*/ 1371003 w 1398886"/>
              <a:gd name="connsiteY17" fmla="*/ 422694 h 2674188"/>
              <a:gd name="connsiteX18" fmla="*/ 1353750 w 1398886"/>
              <a:gd name="connsiteY18" fmla="*/ 0 h 2674188"/>
              <a:gd name="connsiteX0" fmla="*/ 55475 w 1398886"/>
              <a:gd name="connsiteY0" fmla="*/ 2674188 h 2674188"/>
              <a:gd name="connsiteX1" fmla="*/ 396218 w 1398886"/>
              <a:gd name="connsiteY1" fmla="*/ 1423358 h 2674188"/>
              <a:gd name="connsiteX2" fmla="*/ 1043199 w 1398886"/>
              <a:gd name="connsiteY2" fmla="*/ 996350 h 2674188"/>
              <a:gd name="connsiteX3" fmla="*/ 1159655 w 1398886"/>
              <a:gd name="connsiteY3" fmla="*/ 457200 h 2674188"/>
              <a:gd name="connsiteX4" fmla="*/ 775780 w 1398886"/>
              <a:gd name="connsiteY4" fmla="*/ 772063 h 2674188"/>
              <a:gd name="connsiteX5" fmla="*/ 724021 w 1398886"/>
              <a:gd name="connsiteY5" fmla="*/ 672859 h 2674188"/>
              <a:gd name="connsiteX6" fmla="*/ 534241 w 1398886"/>
              <a:gd name="connsiteY6" fmla="*/ 582282 h 2674188"/>
              <a:gd name="connsiteX7" fmla="*/ 107233 w 1398886"/>
              <a:gd name="connsiteY7" fmla="*/ 664233 h 2674188"/>
              <a:gd name="connsiteX8" fmla="*/ 3716 w 1398886"/>
              <a:gd name="connsiteY8" fmla="*/ 1052422 h 2674188"/>
              <a:gd name="connsiteX9" fmla="*/ 197811 w 1398886"/>
              <a:gd name="connsiteY9" fmla="*/ 1194758 h 2674188"/>
              <a:gd name="connsiteX10" fmla="*/ 577373 w 1398886"/>
              <a:gd name="connsiteY10" fmla="*/ 1095554 h 2674188"/>
              <a:gd name="connsiteX11" fmla="*/ 568746 w 1398886"/>
              <a:gd name="connsiteY11" fmla="*/ 828135 h 2674188"/>
              <a:gd name="connsiteX12" fmla="*/ 279762 w 1398886"/>
              <a:gd name="connsiteY12" fmla="*/ 728931 h 2674188"/>
              <a:gd name="connsiteX13" fmla="*/ 228003 w 1398886"/>
              <a:gd name="connsiteY13" fmla="*/ 983411 h 2674188"/>
              <a:gd name="connsiteX14" fmla="*/ 314267 w 1398886"/>
              <a:gd name="connsiteY14" fmla="*/ 1061048 h 2674188"/>
              <a:gd name="connsiteX15" fmla="*/ 793033 w 1398886"/>
              <a:gd name="connsiteY15" fmla="*/ 987724 h 2674188"/>
              <a:gd name="connsiteX16" fmla="*/ 1056139 w 1398886"/>
              <a:gd name="connsiteY16" fmla="*/ 789316 h 2674188"/>
              <a:gd name="connsiteX17" fmla="*/ 1371003 w 1398886"/>
              <a:gd name="connsiteY17" fmla="*/ 422694 h 2674188"/>
              <a:gd name="connsiteX18" fmla="*/ 1353750 w 1398886"/>
              <a:gd name="connsiteY18" fmla="*/ 0 h 2674188"/>
              <a:gd name="connsiteX0" fmla="*/ 54423 w 1397834"/>
              <a:gd name="connsiteY0" fmla="*/ 2674188 h 2674188"/>
              <a:gd name="connsiteX1" fmla="*/ 395166 w 1397834"/>
              <a:gd name="connsiteY1" fmla="*/ 1423358 h 2674188"/>
              <a:gd name="connsiteX2" fmla="*/ 1042147 w 1397834"/>
              <a:gd name="connsiteY2" fmla="*/ 996350 h 2674188"/>
              <a:gd name="connsiteX3" fmla="*/ 1158603 w 1397834"/>
              <a:gd name="connsiteY3" fmla="*/ 457200 h 2674188"/>
              <a:gd name="connsiteX4" fmla="*/ 774728 w 1397834"/>
              <a:gd name="connsiteY4" fmla="*/ 772063 h 2674188"/>
              <a:gd name="connsiteX5" fmla="*/ 722969 w 1397834"/>
              <a:gd name="connsiteY5" fmla="*/ 672859 h 2674188"/>
              <a:gd name="connsiteX6" fmla="*/ 408106 w 1397834"/>
              <a:gd name="connsiteY6" fmla="*/ 539150 h 2674188"/>
              <a:gd name="connsiteX7" fmla="*/ 106181 w 1397834"/>
              <a:gd name="connsiteY7" fmla="*/ 664233 h 2674188"/>
              <a:gd name="connsiteX8" fmla="*/ 2664 w 1397834"/>
              <a:gd name="connsiteY8" fmla="*/ 1052422 h 2674188"/>
              <a:gd name="connsiteX9" fmla="*/ 196759 w 1397834"/>
              <a:gd name="connsiteY9" fmla="*/ 1194758 h 2674188"/>
              <a:gd name="connsiteX10" fmla="*/ 576321 w 1397834"/>
              <a:gd name="connsiteY10" fmla="*/ 1095554 h 2674188"/>
              <a:gd name="connsiteX11" fmla="*/ 567694 w 1397834"/>
              <a:gd name="connsiteY11" fmla="*/ 828135 h 2674188"/>
              <a:gd name="connsiteX12" fmla="*/ 278710 w 1397834"/>
              <a:gd name="connsiteY12" fmla="*/ 728931 h 2674188"/>
              <a:gd name="connsiteX13" fmla="*/ 226951 w 1397834"/>
              <a:gd name="connsiteY13" fmla="*/ 983411 h 2674188"/>
              <a:gd name="connsiteX14" fmla="*/ 313215 w 1397834"/>
              <a:gd name="connsiteY14" fmla="*/ 1061048 h 2674188"/>
              <a:gd name="connsiteX15" fmla="*/ 791981 w 1397834"/>
              <a:gd name="connsiteY15" fmla="*/ 987724 h 2674188"/>
              <a:gd name="connsiteX16" fmla="*/ 1055087 w 1397834"/>
              <a:gd name="connsiteY16" fmla="*/ 789316 h 2674188"/>
              <a:gd name="connsiteX17" fmla="*/ 1369951 w 1397834"/>
              <a:gd name="connsiteY17" fmla="*/ 422694 h 2674188"/>
              <a:gd name="connsiteX18" fmla="*/ 1352698 w 1397834"/>
              <a:gd name="connsiteY18" fmla="*/ 0 h 2674188"/>
              <a:gd name="connsiteX0" fmla="*/ 54423 w 1397834"/>
              <a:gd name="connsiteY0" fmla="*/ 2674188 h 2674188"/>
              <a:gd name="connsiteX1" fmla="*/ 395166 w 1397834"/>
              <a:gd name="connsiteY1" fmla="*/ 1423358 h 2674188"/>
              <a:gd name="connsiteX2" fmla="*/ 1042147 w 1397834"/>
              <a:gd name="connsiteY2" fmla="*/ 996350 h 2674188"/>
              <a:gd name="connsiteX3" fmla="*/ 1158603 w 1397834"/>
              <a:gd name="connsiteY3" fmla="*/ 457200 h 2674188"/>
              <a:gd name="connsiteX4" fmla="*/ 774728 w 1397834"/>
              <a:gd name="connsiteY4" fmla="*/ 772063 h 2674188"/>
              <a:gd name="connsiteX5" fmla="*/ 722969 w 1397834"/>
              <a:gd name="connsiteY5" fmla="*/ 672859 h 2674188"/>
              <a:gd name="connsiteX6" fmla="*/ 408106 w 1397834"/>
              <a:gd name="connsiteY6" fmla="*/ 539150 h 2674188"/>
              <a:gd name="connsiteX7" fmla="*/ 106181 w 1397834"/>
              <a:gd name="connsiteY7" fmla="*/ 664233 h 2674188"/>
              <a:gd name="connsiteX8" fmla="*/ 2664 w 1397834"/>
              <a:gd name="connsiteY8" fmla="*/ 1052422 h 2674188"/>
              <a:gd name="connsiteX9" fmla="*/ 196759 w 1397834"/>
              <a:gd name="connsiteY9" fmla="*/ 1194758 h 2674188"/>
              <a:gd name="connsiteX10" fmla="*/ 576321 w 1397834"/>
              <a:gd name="connsiteY10" fmla="*/ 1095554 h 2674188"/>
              <a:gd name="connsiteX11" fmla="*/ 567694 w 1397834"/>
              <a:gd name="connsiteY11" fmla="*/ 828135 h 2674188"/>
              <a:gd name="connsiteX12" fmla="*/ 278710 w 1397834"/>
              <a:gd name="connsiteY12" fmla="*/ 728931 h 2674188"/>
              <a:gd name="connsiteX13" fmla="*/ 166566 w 1397834"/>
              <a:gd name="connsiteY13" fmla="*/ 914400 h 2674188"/>
              <a:gd name="connsiteX14" fmla="*/ 313215 w 1397834"/>
              <a:gd name="connsiteY14" fmla="*/ 1061048 h 2674188"/>
              <a:gd name="connsiteX15" fmla="*/ 791981 w 1397834"/>
              <a:gd name="connsiteY15" fmla="*/ 987724 h 2674188"/>
              <a:gd name="connsiteX16" fmla="*/ 1055087 w 1397834"/>
              <a:gd name="connsiteY16" fmla="*/ 789316 h 2674188"/>
              <a:gd name="connsiteX17" fmla="*/ 1369951 w 1397834"/>
              <a:gd name="connsiteY17" fmla="*/ 422694 h 2674188"/>
              <a:gd name="connsiteX18" fmla="*/ 1352698 w 1397834"/>
              <a:gd name="connsiteY18" fmla="*/ 0 h 2674188"/>
              <a:gd name="connsiteX0" fmla="*/ 54423 w 1397834"/>
              <a:gd name="connsiteY0" fmla="*/ 2674188 h 2674188"/>
              <a:gd name="connsiteX1" fmla="*/ 395166 w 1397834"/>
              <a:gd name="connsiteY1" fmla="*/ 1423358 h 2674188"/>
              <a:gd name="connsiteX2" fmla="*/ 1042147 w 1397834"/>
              <a:gd name="connsiteY2" fmla="*/ 996350 h 2674188"/>
              <a:gd name="connsiteX3" fmla="*/ 1158603 w 1397834"/>
              <a:gd name="connsiteY3" fmla="*/ 457200 h 2674188"/>
              <a:gd name="connsiteX4" fmla="*/ 774728 w 1397834"/>
              <a:gd name="connsiteY4" fmla="*/ 772063 h 2674188"/>
              <a:gd name="connsiteX5" fmla="*/ 722969 w 1397834"/>
              <a:gd name="connsiteY5" fmla="*/ 672859 h 2674188"/>
              <a:gd name="connsiteX6" fmla="*/ 408106 w 1397834"/>
              <a:gd name="connsiteY6" fmla="*/ 539150 h 2674188"/>
              <a:gd name="connsiteX7" fmla="*/ 106181 w 1397834"/>
              <a:gd name="connsiteY7" fmla="*/ 664233 h 2674188"/>
              <a:gd name="connsiteX8" fmla="*/ 2664 w 1397834"/>
              <a:gd name="connsiteY8" fmla="*/ 1052422 h 2674188"/>
              <a:gd name="connsiteX9" fmla="*/ 196759 w 1397834"/>
              <a:gd name="connsiteY9" fmla="*/ 1194758 h 2674188"/>
              <a:gd name="connsiteX10" fmla="*/ 576321 w 1397834"/>
              <a:gd name="connsiteY10" fmla="*/ 1095554 h 2674188"/>
              <a:gd name="connsiteX11" fmla="*/ 567694 w 1397834"/>
              <a:gd name="connsiteY11" fmla="*/ 828135 h 2674188"/>
              <a:gd name="connsiteX12" fmla="*/ 278710 w 1397834"/>
              <a:gd name="connsiteY12" fmla="*/ 728931 h 2674188"/>
              <a:gd name="connsiteX13" fmla="*/ 166566 w 1397834"/>
              <a:gd name="connsiteY13" fmla="*/ 914400 h 2674188"/>
              <a:gd name="connsiteX14" fmla="*/ 313215 w 1397834"/>
              <a:gd name="connsiteY14" fmla="*/ 1061048 h 2674188"/>
              <a:gd name="connsiteX15" fmla="*/ 783354 w 1397834"/>
              <a:gd name="connsiteY15" fmla="*/ 957532 h 2674188"/>
              <a:gd name="connsiteX16" fmla="*/ 1055087 w 1397834"/>
              <a:gd name="connsiteY16" fmla="*/ 789316 h 2674188"/>
              <a:gd name="connsiteX17" fmla="*/ 1369951 w 1397834"/>
              <a:gd name="connsiteY17" fmla="*/ 422694 h 2674188"/>
              <a:gd name="connsiteX18" fmla="*/ 1352698 w 1397834"/>
              <a:gd name="connsiteY18" fmla="*/ 0 h 2674188"/>
              <a:gd name="connsiteX0" fmla="*/ 54423 w 1373051"/>
              <a:gd name="connsiteY0" fmla="*/ 2674188 h 2674188"/>
              <a:gd name="connsiteX1" fmla="*/ 395166 w 1373051"/>
              <a:gd name="connsiteY1" fmla="*/ 1423358 h 2674188"/>
              <a:gd name="connsiteX2" fmla="*/ 1042147 w 1373051"/>
              <a:gd name="connsiteY2" fmla="*/ 996350 h 2674188"/>
              <a:gd name="connsiteX3" fmla="*/ 1158603 w 1373051"/>
              <a:gd name="connsiteY3" fmla="*/ 457200 h 2674188"/>
              <a:gd name="connsiteX4" fmla="*/ 774728 w 1373051"/>
              <a:gd name="connsiteY4" fmla="*/ 772063 h 2674188"/>
              <a:gd name="connsiteX5" fmla="*/ 722969 w 1373051"/>
              <a:gd name="connsiteY5" fmla="*/ 672859 h 2674188"/>
              <a:gd name="connsiteX6" fmla="*/ 408106 w 1373051"/>
              <a:gd name="connsiteY6" fmla="*/ 539150 h 2674188"/>
              <a:gd name="connsiteX7" fmla="*/ 106181 w 1373051"/>
              <a:gd name="connsiteY7" fmla="*/ 664233 h 2674188"/>
              <a:gd name="connsiteX8" fmla="*/ 2664 w 1373051"/>
              <a:gd name="connsiteY8" fmla="*/ 1052422 h 2674188"/>
              <a:gd name="connsiteX9" fmla="*/ 196759 w 1373051"/>
              <a:gd name="connsiteY9" fmla="*/ 1194758 h 2674188"/>
              <a:gd name="connsiteX10" fmla="*/ 576321 w 1373051"/>
              <a:gd name="connsiteY10" fmla="*/ 1095554 h 2674188"/>
              <a:gd name="connsiteX11" fmla="*/ 567694 w 1373051"/>
              <a:gd name="connsiteY11" fmla="*/ 828135 h 2674188"/>
              <a:gd name="connsiteX12" fmla="*/ 278710 w 1373051"/>
              <a:gd name="connsiteY12" fmla="*/ 728931 h 2674188"/>
              <a:gd name="connsiteX13" fmla="*/ 166566 w 1373051"/>
              <a:gd name="connsiteY13" fmla="*/ 914400 h 2674188"/>
              <a:gd name="connsiteX14" fmla="*/ 313215 w 1373051"/>
              <a:gd name="connsiteY14" fmla="*/ 1061048 h 2674188"/>
              <a:gd name="connsiteX15" fmla="*/ 783354 w 1373051"/>
              <a:gd name="connsiteY15" fmla="*/ 957532 h 2674188"/>
              <a:gd name="connsiteX16" fmla="*/ 1055087 w 1373051"/>
              <a:gd name="connsiteY16" fmla="*/ 789316 h 2674188"/>
              <a:gd name="connsiteX17" fmla="*/ 1331132 w 1373051"/>
              <a:gd name="connsiteY17" fmla="*/ 500331 h 2674188"/>
              <a:gd name="connsiteX18" fmla="*/ 1352698 w 1373051"/>
              <a:gd name="connsiteY18" fmla="*/ 0 h 2674188"/>
              <a:gd name="connsiteX0" fmla="*/ 54423 w 1364062"/>
              <a:gd name="connsiteY0" fmla="*/ 2717320 h 2717320"/>
              <a:gd name="connsiteX1" fmla="*/ 395166 w 1364062"/>
              <a:gd name="connsiteY1" fmla="*/ 1466490 h 2717320"/>
              <a:gd name="connsiteX2" fmla="*/ 1042147 w 1364062"/>
              <a:gd name="connsiteY2" fmla="*/ 1039482 h 2717320"/>
              <a:gd name="connsiteX3" fmla="*/ 1158603 w 1364062"/>
              <a:gd name="connsiteY3" fmla="*/ 500332 h 2717320"/>
              <a:gd name="connsiteX4" fmla="*/ 774728 w 1364062"/>
              <a:gd name="connsiteY4" fmla="*/ 815195 h 2717320"/>
              <a:gd name="connsiteX5" fmla="*/ 722969 w 1364062"/>
              <a:gd name="connsiteY5" fmla="*/ 715991 h 2717320"/>
              <a:gd name="connsiteX6" fmla="*/ 408106 w 1364062"/>
              <a:gd name="connsiteY6" fmla="*/ 582282 h 2717320"/>
              <a:gd name="connsiteX7" fmla="*/ 106181 w 1364062"/>
              <a:gd name="connsiteY7" fmla="*/ 707365 h 2717320"/>
              <a:gd name="connsiteX8" fmla="*/ 2664 w 1364062"/>
              <a:gd name="connsiteY8" fmla="*/ 1095554 h 2717320"/>
              <a:gd name="connsiteX9" fmla="*/ 196759 w 1364062"/>
              <a:gd name="connsiteY9" fmla="*/ 1237890 h 2717320"/>
              <a:gd name="connsiteX10" fmla="*/ 576321 w 1364062"/>
              <a:gd name="connsiteY10" fmla="*/ 1138686 h 2717320"/>
              <a:gd name="connsiteX11" fmla="*/ 567694 w 1364062"/>
              <a:gd name="connsiteY11" fmla="*/ 871267 h 2717320"/>
              <a:gd name="connsiteX12" fmla="*/ 278710 w 1364062"/>
              <a:gd name="connsiteY12" fmla="*/ 772063 h 2717320"/>
              <a:gd name="connsiteX13" fmla="*/ 166566 w 1364062"/>
              <a:gd name="connsiteY13" fmla="*/ 957532 h 2717320"/>
              <a:gd name="connsiteX14" fmla="*/ 313215 w 1364062"/>
              <a:gd name="connsiteY14" fmla="*/ 1104180 h 2717320"/>
              <a:gd name="connsiteX15" fmla="*/ 783354 w 1364062"/>
              <a:gd name="connsiteY15" fmla="*/ 1000664 h 2717320"/>
              <a:gd name="connsiteX16" fmla="*/ 1055087 w 1364062"/>
              <a:gd name="connsiteY16" fmla="*/ 832448 h 2717320"/>
              <a:gd name="connsiteX17" fmla="*/ 1331132 w 1364062"/>
              <a:gd name="connsiteY17" fmla="*/ 543463 h 2717320"/>
              <a:gd name="connsiteX18" fmla="*/ 1331132 w 1364062"/>
              <a:gd name="connsiteY18" fmla="*/ 0 h 271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4062" h="2717320">
                <a:moveTo>
                  <a:pt x="54423" y="2717320"/>
                </a:moveTo>
                <a:cubicBezTo>
                  <a:pt x="142484" y="2231725"/>
                  <a:pt x="230545" y="1746130"/>
                  <a:pt x="395166" y="1466490"/>
                </a:cubicBezTo>
                <a:cubicBezTo>
                  <a:pt x="559787" y="1186850"/>
                  <a:pt x="914908" y="1200508"/>
                  <a:pt x="1042147" y="1039482"/>
                </a:cubicBezTo>
                <a:cubicBezTo>
                  <a:pt x="1169386" y="878456"/>
                  <a:pt x="1203173" y="537713"/>
                  <a:pt x="1158603" y="500332"/>
                </a:cubicBezTo>
                <a:cubicBezTo>
                  <a:pt x="1114033" y="462951"/>
                  <a:pt x="774728" y="815195"/>
                  <a:pt x="774728" y="815195"/>
                </a:cubicBezTo>
                <a:lnTo>
                  <a:pt x="722969" y="715991"/>
                </a:lnTo>
                <a:cubicBezTo>
                  <a:pt x="682713" y="684361"/>
                  <a:pt x="510904" y="583720"/>
                  <a:pt x="408106" y="582282"/>
                </a:cubicBezTo>
                <a:cubicBezTo>
                  <a:pt x="305308" y="580844"/>
                  <a:pt x="173755" y="621820"/>
                  <a:pt x="106181" y="707365"/>
                </a:cubicBezTo>
                <a:cubicBezTo>
                  <a:pt x="38607" y="792910"/>
                  <a:pt x="-12432" y="1007133"/>
                  <a:pt x="2664" y="1095554"/>
                </a:cubicBezTo>
                <a:cubicBezTo>
                  <a:pt x="17760" y="1183975"/>
                  <a:pt x="101150" y="1230701"/>
                  <a:pt x="196759" y="1237890"/>
                </a:cubicBezTo>
                <a:cubicBezTo>
                  <a:pt x="292369" y="1245079"/>
                  <a:pt x="514499" y="1199790"/>
                  <a:pt x="576321" y="1138686"/>
                </a:cubicBezTo>
                <a:cubicBezTo>
                  <a:pt x="638143" y="1077582"/>
                  <a:pt x="617296" y="932371"/>
                  <a:pt x="567694" y="871267"/>
                </a:cubicBezTo>
                <a:cubicBezTo>
                  <a:pt x="518092" y="810163"/>
                  <a:pt x="345565" y="757685"/>
                  <a:pt x="278710" y="772063"/>
                </a:cubicBezTo>
                <a:cubicBezTo>
                  <a:pt x="211855" y="786441"/>
                  <a:pt x="160815" y="902179"/>
                  <a:pt x="166566" y="957532"/>
                </a:cubicBezTo>
                <a:cubicBezTo>
                  <a:pt x="172317" y="1012885"/>
                  <a:pt x="210417" y="1096991"/>
                  <a:pt x="313215" y="1104180"/>
                </a:cubicBezTo>
                <a:cubicBezTo>
                  <a:pt x="416013" y="1111369"/>
                  <a:pt x="659709" y="1045953"/>
                  <a:pt x="783354" y="1000664"/>
                </a:cubicBezTo>
                <a:cubicBezTo>
                  <a:pt x="906999" y="955375"/>
                  <a:pt x="963791" y="908648"/>
                  <a:pt x="1055087" y="832448"/>
                </a:cubicBezTo>
                <a:cubicBezTo>
                  <a:pt x="1146383" y="756248"/>
                  <a:pt x="1268591" y="639072"/>
                  <a:pt x="1331132" y="543463"/>
                </a:cubicBezTo>
                <a:cubicBezTo>
                  <a:pt x="1393673" y="447854"/>
                  <a:pt x="1351619" y="60025"/>
                  <a:pt x="1331132" y="0"/>
                </a:cubicBezTo>
              </a:path>
            </a:pathLst>
          </a:custGeom>
          <a:no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165005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oup, coat&#10;&#10;Description automatically generated">
            <a:extLst>
              <a:ext uri="{FF2B5EF4-FFF2-40B4-BE49-F238E27FC236}">
                <a16:creationId xmlns:a16="http://schemas.microsoft.com/office/drawing/2014/main" id="{846BF4D6-2D68-45A6-8941-DE9E054A2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5991" y="972232"/>
            <a:ext cx="6948247" cy="5509666"/>
          </a:xfrm>
          <a:prstGeom prst="rect">
            <a:avLst/>
          </a:prstGeom>
        </p:spPr>
      </p:pic>
      <p:sp>
        <p:nvSpPr>
          <p:cNvPr id="13" name="Arrow: Pentagon 12">
            <a:extLst>
              <a:ext uri="{FF2B5EF4-FFF2-40B4-BE49-F238E27FC236}">
                <a16:creationId xmlns:a16="http://schemas.microsoft.com/office/drawing/2014/main" id="{DEC14ABE-7CE4-46B8-80FF-D69560CECB79}"/>
              </a:ext>
            </a:extLst>
          </p:cNvPr>
          <p:cNvSpPr/>
          <p:nvPr/>
        </p:nvSpPr>
        <p:spPr>
          <a:xfrm>
            <a:off x="302529" y="1405029"/>
            <a:ext cx="6336810"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2" name="Title 1">
            <a:extLst>
              <a:ext uri="{FF2B5EF4-FFF2-40B4-BE49-F238E27FC236}">
                <a16:creationId xmlns:a16="http://schemas.microsoft.com/office/drawing/2014/main" id="{785AA83B-FA80-42E6-A9FA-F7DFA97D2EFC}"/>
              </a:ext>
            </a:extLst>
          </p:cNvPr>
          <p:cNvSpPr>
            <a:spLocks noGrp="1"/>
          </p:cNvSpPr>
          <p:nvPr>
            <p:ph type="title"/>
          </p:nvPr>
        </p:nvSpPr>
        <p:spPr>
          <a:xfrm>
            <a:off x="240142" y="89940"/>
            <a:ext cx="11711710" cy="1054649"/>
          </a:xfrm>
        </p:spPr>
        <p:txBody>
          <a:bodyPr/>
          <a:lstStyle/>
          <a:p>
            <a:r>
              <a:rPr lang="en-US" dirty="0"/>
              <a:t>The Eighth Batter: </a:t>
            </a:r>
            <a:r>
              <a:rPr lang="en-US" u="sng" dirty="0">
                <a:solidFill>
                  <a:schemeClr val="bg1"/>
                </a:solidFill>
              </a:rPr>
              <a:t>Israel</a:t>
            </a:r>
          </a:p>
        </p:txBody>
      </p:sp>
      <p:sp>
        <p:nvSpPr>
          <p:cNvPr id="3" name="Content Placeholder 2">
            <a:extLst>
              <a:ext uri="{FF2B5EF4-FFF2-40B4-BE49-F238E27FC236}">
                <a16:creationId xmlns:a16="http://schemas.microsoft.com/office/drawing/2014/main" id="{EC397518-21C3-46C3-88B8-4E130910028A}"/>
              </a:ext>
            </a:extLst>
          </p:cNvPr>
          <p:cNvSpPr>
            <a:spLocks noGrp="1"/>
          </p:cNvSpPr>
          <p:nvPr>
            <p:ph idx="1"/>
          </p:nvPr>
        </p:nvSpPr>
        <p:spPr>
          <a:xfrm>
            <a:off x="240143" y="1358436"/>
            <a:ext cx="6336810" cy="4745327"/>
          </a:xfrm>
        </p:spPr>
        <p:txBody>
          <a:bodyPr>
            <a:noAutofit/>
          </a:bodyPr>
          <a:lstStyle/>
          <a:p>
            <a:r>
              <a:rPr lang="en-US" altLang="en-US" sz="4000" dirty="0">
                <a:solidFill>
                  <a:schemeClr val="tx1"/>
                </a:solidFill>
                <a:effectLst>
                  <a:outerShdw blurRad="38100" dist="38100" dir="2700000" algn="tl">
                    <a:srgbClr val="000000">
                      <a:alpha val="43137"/>
                    </a:srgbClr>
                  </a:outerShdw>
                </a:effectLst>
              </a:rPr>
              <a:t>After all I have done for you:</a:t>
            </a:r>
            <a:r>
              <a:rPr lang="en-US" altLang="en-US" sz="4000" dirty="0">
                <a:solidFill>
                  <a:schemeClr val="bg1"/>
                </a:solidFill>
                <a:effectLst>
                  <a:outerShdw blurRad="38100" dist="38100" dir="2700000" algn="tl">
                    <a:srgbClr val="000000">
                      <a:alpha val="43137"/>
                    </a:srgbClr>
                  </a:outerShdw>
                </a:effectLst>
              </a:rPr>
              <a:t>    </a:t>
            </a:r>
            <a:r>
              <a:rPr lang="en-US" sz="4000" baseline="30000" dirty="0">
                <a:solidFill>
                  <a:schemeClr val="bg1"/>
                </a:solidFill>
                <a:effectLst>
                  <a:outerShdw blurRad="38100" dist="38100" dir="2700000" algn="tl">
                    <a:srgbClr val="000000">
                      <a:alpha val="43137"/>
                    </a:srgbClr>
                  </a:outerShdw>
                </a:effectLst>
              </a:rPr>
              <a:t> </a:t>
            </a:r>
          </a:p>
          <a:p>
            <a:pPr algn="l" rtl="0">
              <a:lnSpc>
                <a:spcPct val="90000"/>
              </a:lnSpc>
            </a:pPr>
            <a:r>
              <a:rPr lang="en-US" sz="4000" b="1" i="0" u="none" strike="noStrike" baseline="0" dirty="0">
                <a:solidFill>
                  <a:schemeClr val="bg1"/>
                </a:solidFill>
                <a:effectLst>
                  <a:outerShdw blurRad="38100" dist="38100" dir="2700000" algn="tl">
                    <a:srgbClr val="000000">
                      <a:alpha val="43137"/>
                    </a:srgbClr>
                  </a:outerShdw>
                </a:effectLst>
              </a:rPr>
              <a:t>3] </a:t>
            </a:r>
            <a:r>
              <a:rPr lang="en-US" sz="4000" b="1" i="0" u="none" strike="noStrike" baseline="30000" dirty="0">
                <a:solidFill>
                  <a:schemeClr val="bg1"/>
                </a:solidFill>
                <a:effectLst>
                  <a:outerShdw blurRad="38100" dist="38100" dir="2700000" algn="tl">
                    <a:srgbClr val="000000">
                      <a:alpha val="43137"/>
                    </a:srgbClr>
                  </a:outerShdw>
                </a:effectLst>
              </a:rPr>
              <a:t>11</a:t>
            </a:r>
            <a:r>
              <a:rPr lang="en-US" sz="4000" b="1" i="0" u="none" strike="noStrike" baseline="0" dirty="0">
                <a:solidFill>
                  <a:schemeClr val="bg1"/>
                </a:solidFill>
                <a:effectLst>
                  <a:outerShdw blurRad="38100" dist="38100" dir="2700000" algn="tl">
                    <a:srgbClr val="000000">
                      <a:alpha val="43137"/>
                    </a:srgbClr>
                  </a:outerShdw>
                </a:effectLst>
              </a:rPr>
              <a:t> I also raised up prophets from among your sons and Nazirites from among your young men. Is this not true, people of Israel?" declares the LORD.</a:t>
            </a:r>
          </a:p>
          <a:p>
            <a:pPr algn="l" rtl="0">
              <a:lnSpc>
                <a:spcPct val="90000"/>
              </a:lnSpc>
            </a:pPr>
            <a:endParaRPr lang="en-US" sz="4000" dirty="0">
              <a:solidFill>
                <a:schemeClr val="bg1">
                  <a:alpha val="0"/>
                </a:schemeClr>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A23F29E2-F304-4688-97A1-FFBA2F805AEB}"/>
              </a:ext>
            </a:extLst>
          </p:cNvPr>
          <p:cNvSpPr txBox="1"/>
          <p:nvPr/>
        </p:nvSpPr>
        <p:spPr>
          <a:xfrm>
            <a:off x="544942" y="2484605"/>
            <a:ext cx="10453992" cy="646331"/>
          </a:xfrm>
          <a:prstGeom prst="rect">
            <a:avLst/>
          </a:prstGeom>
          <a:noFill/>
        </p:spPr>
        <p:txBody>
          <a:bodyPr wrap="square" rtlCol="0">
            <a:spAutoFit/>
          </a:bodyPr>
          <a:lstStyle/>
          <a:p>
            <a:pPr algn="l" rtl="0">
              <a:lnSpc>
                <a:spcPct val="90000"/>
              </a:lnSpc>
            </a:pPr>
            <a:r>
              <a:rPr lang="en-US" sz="4000" b="1" i="0" u="none" strike="noStrike" baseline="30000" dirty="0">
                <a:solidFill>
                  <a:schemeClr val="bg1"/>
                </a:solidFill>
                <a:effectLst>
                  <a:outerShdw blurRad="38100" dist="38100" dir="2700000" algn="tl">
                    <a:srgbClr val="000000">
                      <a:alpha val="43137"/>
                    </a:srgbClr>
                  </a:outerShdw>
                </a:effectLst>
              </a:rPr>
              <a:t>  </a:t>
            </a:r>
            <a:endParaRPr lang="en-US" sz="4000" b="1" i="0" u="none" strike="noStrike" baseline="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5389091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rrow: Pentagon 12">
            <a:extLst>
              <a:ext uri="{FF2B5EF4-FFF2-40B4-BE49-F238E27FC236}">
                <a16:creationId xmlns:a16="http://schemas.microsoft.com/office/drawing/2014/main" id="{F4CD543F-8318-4BE0-BDE0-B0D203AAE6F0}"/>
              </a:ext>
            </a:extLst>
          </p:cNvPr>
          <p:cNvSpPr/>
          <p:nvPr/>
        </p:nvSpPr>
        <p:spPr>
          <a:xfrm>
            <a:off x="302529" y="1405029"/>
            <a:ext cx="6336810"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2" name="Title 1">
            <a:extLst>
              <a:ext uri="{FF2B5EF4-FFF2-40B4-BE49-F238E27FC236}">
                <a16:creationId xmlns:a16="http://schemas.microsoft.com/office/drawing/2014/main" id="{785AA83B-FA80-42E6-A9FA-F7DFA97D2EFC}"/>
              </a:ext>
            </a:extLst>
          </p:cNvPr>
          <p:cNvSpPr>
            <a:spLocks noGrp="1"/>
          </p:cNvSpPr>
          <p:nvPr>
            <p:ph type="title"/>
          </p:nvPr>
        </p:nvSpPr>
        <p:spPr>
          <a:xfrm>
            <a:off x="240142" y="89940"/>
            <a:ext cx="11711710" cy="1054649"/>
          </a:xfrm>
        </p:spPr>
        <p:txBody>
          <a:bodyPr/>
          <a:lstStyle/>
          <a:p>
            <a:r>
              <a:rPr lang="en-US" dirty="0"/>
              <a:t>The Eighth Batter: </a:t>
            </a:r>
            <a:r>
              <a:rPr lang="en-US" u="sng" dirty="0">
                <a:solidFill>
                  <a:schemeClr val="bg1"/>
                </a:solidFill>
              </a:rPr>
              <a:t>Israel</a:t>
            </a:r>
          </a:p>
        </p:txBody>
      </p:sp>
      <p:sp>
        <p:nvSpPr>
          <p:cNvPr id="3" name="Content Placeholder 2">
            <a:extLst>
              <a:ext uri="{FF2B5EF4-FFF2-40B4-BE49-F238E27FC236}">
                <a16:creationId xmlns:a16="http://schemas.microsoft.com/office/drawing/2014/main" id="{EC397518-21C3-46C3-88B8-4E130910028A}"/>
              </a:ext>
            </a:extLst>
          </p:cNvPr>
          <p:cNvSpPr>
            <a:spLocks noGrp="1"/>
          </p:cNvSpPr>
          <p:nvPr>
            <p:ph idx="1"/>
          </p:nvPr>
        </p:nvSpPr>
        <p:spPr>
          <a:xfrm>
            <a:off x="240143" y="1358436"/>
            <a:ext cx="6399196" cy="4745327"/>
          </a:xfrm>
        </p:spPr>
        <p:txBody>
          <a:bodyPr>
            <a:noAutofit/>
          </a:bodyPr>
          <a:lstStyle/>
          <a:p>
            <a:r>
              <a:rPr lang="en-US" altLang="en-US" sz="4000" dirty="0">
                <a:solidFill>
                  <a:schemeClr val="tx1"/>
                </a:solidFill>
                <a:effectLst>
                  <a:outerShdw blurRad="38100" dist="38100" dir="2700000" algn="tl">
                    <a:srgbClr val="000000">
                      <a:alpha val="43137"/>
                    </a:srgbClr>
                  </a:outerShdw>
                </a:effectLst>
              </a:rPr>
              <a:t>After all I have done for you:</a:t>
            </a:r>
            <a:r>
              <a:rPr lang="en-US" altLang="en-US" sz="4000" dirty="0">
                <a:solidFill>
                  <a:schemeClr val="bg1"/>
                </a:solidFill>
                <a:effectLst>
                  <a:outerShdw blurRad="38100" dist="38100" dir="2700000" algn="tl">
                    <a:srgbClr val="000000">
                      <a:alpha val="43137"/>
                    </a:srgbClr>
                  </a:outerShdw>
                </a:effectLst>
              </a:rPr>
              <a:t>    </a:t>
            </a:r>
            <a:r>
              <a:rPr lang="en-US" sz="4000" baseline="30000" dirty="0">
                <a:solidFill>
                  <a:schemeClr val="bg1"/>
                </a:solidFill>
                <a:effectLst>
                  <a:outerShdw blurRad="38100" dist="38100" dir="2700000" algn="tl">
                    <a:srgbClr val="000000">
                      <a:alpha val="43137"/>
                    </a:srgbClr>
                  </a:outerShdw>
                </a:effectLst>
              </a:rPr>
              <a:t> </a:t>
            </a:r>
          </a:p>
          <a:p>
            <a:pPr algn="l" rtl="0">
              <a:lnSpc>
                <a:spcPct val="90000"/>
              </a:lnSpc>
            </a:pPr>
            <a:r>
              <a:rPr lang="en-US" sz="4000" dirty="0">
                <a:solidFill>
                  <a:schemeClr val="bg1"/>
                </a:solidFill>
                <a:effectLst>
                  <a:outerShdw blurRad="38100" dist="38100" dir="2700000" algn="tl">
                    <a:srgbClr val="000000">
                      <a:alpha val="43137"/>
                    </a:srgbClr>
                  </a:outerShdw>
                </a:effectLst>
              </a:rPr>
              <a:t>4] </a:t>
            </a:r>
            <a:r>
              <a:rPr lang="en-US" sz="4000" b="1" i="0" u="none" strike="noStrike" baseline="0" dirty="0">
                <a:solidFill>
                  <a:schemeClr val="bg1"/>
                </a:solidFill>
                <a:effectLst>
                  <a:outerShdw blurRad="38100" dist="38100" dir="2700000" algn="tl">
                    <a:srgbClr val="000000">
                      <a:alpha val="43137"/>
                    </a:srgbClr>
                  </a:outerShdw>
                </a:effectLst>
              </a:rPr>
              <a:t> </a:t>
            </a:r>
            <a:r>
              <a:rPr lang="en-US" sz="4000" b="1" i="0" u="none" strike="noStrike" baseline="30000" dirty="0">
                <a:solidFill>
                  <a:schemeClr val="bg1"/>
                </a:solidFill>
                <a:effectLst>
                  <a:outerShdw blurRad="38100" dist="38100" dir="2700000" algn="tl">
                    <a:srgbClr val="000000">
                      <a:alpha val="43137"/>
                    </a:srgbClr>
                  </a:outerShdw>
                </a:effectLst>
              </a:rPr>
              <a:t>12</a:t>
            </a:r>
            <a:r>
              <a:rPr lang="en-US" sz="4000" b="1" i="0" u="none" strike="noStrike" baseline="0" dirty="0">
                <a:solidFill>
                  <a:schemeClr val="bg1"/>
                </a:solidFill>
                <a:effectLst>
                  <a:outerShdw blurRad="38100" dist="38100" dir="2700000" algn="tl">
                    <a:srgbClr val="000000">
                      <a:alpha val="43137"/>
                    </a:srgbClr>
                  </a:outerShdw>
                </a:effectLst>
              </a:rPr>
              <a:t> "But you made the Nazirites drink wine and commanded the prophets not to prophesy.</a:t>
            </a:r>
          </a:p>
          <a:p>
            <a:pPr algn="l" rtl="0"/>
            <a:r>
              <a:rPr lang="en-US" sz="4000" b="1" i="0" u="none" strike="noStrike" baseline="0" dirty="0">
                <a:solidFill>
                  <a:schemeClr val="bg1"/>
                </a:solidFill>
                <a:effectLst>
                  <a:outerShdw blurRad="38100" dist="38100" dir="2700000" algn="tl">
                    <a:srgbClr val="000000">
                      <a:alpha val="43137"/>
                    </a:srgbClr>
                  </a:outerShdw>
                </a:effectLst>
              </a:rPr>
              <a:t> </a:t>
            </a:r>
            <a:endParaRPr lang="en-US" sz="4000" dirty="0">
              <a:solidFill>
                <a:schemeClr val="bg1">
                  <a:alpha val="0"/>
                </a:schemeClr>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A23F29E2-F304-4688-97A1-FFBA2F805AEB}"/>
              </a:ext>
            </a:extLst>
          </p:cNvPr>
          <p:cNvSpPr txBox="1"/>
          <p:nvPr/>
        </p:nvSpPr>
        <p:spPr>
          <a:xfrm>
            <a:off x="544942" y="2484605"/>
            <a:ext cx="10453992" cy="646331"/>
          </a:xfrm>
          <a:prstGeom prst="rect">
            <a:avLst/>
          </a:prstGeom>
          <a:noFill/>
        </p:spPr>
        <p:txBody>
          <a:bodyPr wrap="square" rtlCol="0">
            <a:spAutoFit/>
          </a:bodyPr>
          <a:lstStyle/>
          <a:p>
            <a:pPr algn="l" rtl="0">
              <a:lnSpc>
                <a:spcPct val="90000"/>
              </a:lnSpc>
            </a:pPr>
            <a:r>
              <a:rPr lang="en-US" sz="4000" b="1" i="0" u="none" strike="noStrike" baseline="30000" dirty="0">
                <a:solidFill>
                  <a:schemeClr val="bg1"/>
                </a:solidFill>
                <a:effectLst>
                  <a:outerShdw blurRad="38100" dist="38100" dir="2700000" algn="tl">
                    <a:srgbClr val="000000">
                      <a:alpha val="43137"/>
                    </a:srgbClr>
                  </a:outerShdw>
                </a:effectLst>
              </a:rPr>
              <a:t>  </a:t>
            </a:r>
            <a:endParaRPr lang="en-US" sz="4000" b="1" i="0" u="none" strike="noStrike" baseline="0" dirty="0">
              <a:solidFill>
                <a:schemeClr val="bg1"/>
              </a:solidFill>
              <a:effectLst>
                <a:outerShdw blurRad="38100" dist="38100" dir="2700000" algn="tl">
                  <a:srgbClr val="000000">
                    <a:alpha val="43137"/>
                  </a:srgbClr>
                </a:outerShdw>
              </a:effectLst>
            </a:endParaRPr>
          </a:p>
        </p:txBody>
      </p:sp>
      <p:pic>
        <p:nvPicPr>
          <p:cNvPr id="6" name="Picture 5" descr="A glass of red wine&#10;&#10;Description automatically generated with medium confidence">
            <a:extLst>
              <a:ext uri="{FF2B5EF4-FFF2-40B4-BE49-F238E27FC236}">
                <a16:creationId xmlns:a16="http://schemas.microsoft.com/office/drawing/2014/main" id="{17131BFE-173D-439F-82C3-0E21BED54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0308" y="0"/>
            <a:ext cx="4596750" cy="6858000"/>
          </a:xfrm>
          <a:prstGeom prst="rect">
            <a:avLst/>
          </a:prstGeom>
        </p:spPr>
      </p:pic>
    </p:spTree>
    <p:extLst>
      <p:ext uri="{BB962C8B-B14F-4D97-AF65-F5344CB8AC3E}">
        <p14:creationId xmlns:p14="http://schemas.microsoft.com/office/powerpoint/2010/main" val="150358420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arthropod, old, dirty&#10;&#10;Description automatically generated">
            <a:extLst>
              <a:ext uri="{FF2B5EF4-FFF2-40B4-BE49-F238E27FC236}">
                <a16:creationId xmlns:a16="http://schemas.microsoft.com/office/drawing/2014/main" id="{99F9D5AF-EAEB-4530-8352-6E03A0985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33" y="1007166"/>
            <a:ext cx="7570424" cy="6224178"/>
          </a:xfrm>
          <a:prstGeom prst="rect">
            <a:avLst/>
          </a:prstGeom>
        </p:spPr>
      </p:pic>
      <p:sp>
        <p:nvSpPr>
          <p:cNvPr id="2" name="Title 1">
            <a:extLst>
              <a:ext uri="{FF2B5EF4-FFF2-40B4-BE49-F238E27FC236}">
                <a16:creationId xmlns:a16="http://schemas.microsoft.com/office/drawing/2014/main" id="{785AA83B-FA80-42E6-A9FA-F7DFA97D2EFC}"/>
              </a:ext>
            </a:extLst>
          </p:cNvPr>
          <p:cNvSpPr>
            <a:spLocks noGrp="1"/>
          </p:cNvSpPr>
          <p:nvPr>
            <p:ph type="title"/>
          </p:nvPr>
        </p:nvSpPr>
        <p:spPr>
          <a:xfrm>
            <a:off x="240142" y="89940"/>
            <a:ext cx="11711710" cy="1054649"/>
          </a:xfrm>
        </p:spPr>
        <p:txBody>
          <a:bodyPr/>
          <a:lstStyle/>
          <a:p>
            <a:r>
              <a:rPr lang="en-US" dirty="0"/>
              <a:t>The Eighth Batter: </a:t>
            </a:r>
            <a:r>
              <a:rPr lang="en-US" u="sng" dirty="0">
                <a:solidFill>
                  <a:schemeClr val="bg1"/>
                </a:solidFill>
              </a:rPr>
              <a:t>Israel</a:t>
            </a:r>
          </a:p>
        </p:txBody>
      </p:sp>
      <p:sp>
        <p:nvSpPr>
          <p:cNvPr id="5" name="Arrow: Pentagon 4">
            <a:extLst>
              <a:ext uri="{FF2B5EF4-FFF2-40B4-BE49-F238E27FC236}">
                <a16:creationId xmlns:a16="http://schemas.microsoft.com/office/drawing/2014/main" id="{A5664E3A-0640-46CE-B6C0-BAF016F37B4A}"/>
              </a:ext>
            </a:extLst>
          </p:cNvPr>
          <p:cNvSpPr/>
          <p:nvPr/>
        </p:nvSpPr>
        <p:spPr>
          <a:xfrm>
            <a:off x="302529" y="1405029"/>
            <a:ext cx="2771597"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3" name="Content Placeholder 2">
            <a:extLst>
              <a:ext uri="{FF2B5EF4-FFF2-40B4-BE49-F238E27FC236}">
                <a16:creationId xmlns:a16="http://schemas.microsoft.com/office/drawing/2014/main" id="{EC397518-21C3-46C3-88B8-4E130910028A}"/>
              </a:ext>
            </a:extLst>
          </p:cNvPr>
          <p:cNvSpPr>
            <a:spLocks noGrp="1"/>
          </p:cNvSpPr>
          <p:nvPr>
            <p:ph idx="1"/>
          </p:nvPr>
        </p:nvSpPr>
        <p:spPr>
          <a:xfrm>
            <a:off x="240143" y="1358436"/>
            <a:ext cx="6130177" cy="4745327"/>
          </a:xfrm>
        </p:spPr>
        <p:txBody>
          <a:bodyPr>
            <a:noAutofit/>
          </a:bodyPr>
          <a:lstStyle/>
          <a:p>
            <a:pPr algn="l" rtl="0">
              <a:lnSpc>
                <a:spcPct val="90000"/>
              </a:lnSpc>
            </a:pPr>
            <a:r>
              <a:rPr lang="en-US" altLang="en-US" sz="4000" dirty="0">
                <a:solidFill>
                  <a:schemeClr val="tx1"/>
                </a:solidFill>
                <a:effectLst>
                  <a:outerShdw blurRad="38100" dist="38100" dir="2700000" algn="tl">
                    <a:srgbClr val="000000">
                      <a:alpha val="43137"/>
                    </a:srgbClr>
                  </a:outerShdw>
                </a:effectLst>
              </a:rPr>
              <a:t>Now then:</a:t>
            </a:r>
            <a:r>
              <a:rPr lang="en-US" altLang="en-US" sz="4000" dirty="0">
                <a:solidFill>
                  <a:schemeClr val="bg1"/>
                </a:solidFill>
                <a:effectLst>
                  <a:outerShdw blurRad="38100" dist="38100" dir="2700000" algn="tl">
                    <a:srgbClr val="000000">
                      <a:alpha val="43137"/>
                    </a:srgbClr>
                  </a:outerShdw>
                </a:effectLst>
              </a:rPr>
              <a:t>    </a:t>
            </a:r>
            <a:r>
              <a:rPr lang="en-US" sz="4000" b="1" i="0" u="none" strike="noStrike" baseline="30000" dirty="0">
                <a:solidFill>
                  <a:schemeClr val="bg1"/>
                </a:solidFill>
                <a:effectLst>
                  <a:outerShdw blurRad="38100" dist="38100" dir="2700000" algn="tl">
                    <a:srgbClr val="000000">
                      <a:alpha val="43137"/>
                    </a:srgbClr>
                  </a:outerShdw>
                </a:effectLst>
              </a:rPr>
              <a:t> </a:t>
            </a:r>
          </a:p>
          <a:p>
            <a:pPr algn="l" rtl="0"/>
            <a:r>
              <a:rPr lang="en-US" sz="4000" b="1" i="0" u="none" strike="noStrike" baseline="30000" dirty="0">
                <a:solidFill>
                  <a:schemeClr val="bg1"/>
                </a:solidFill>
                <a:effectLst>
                  <a:outerShdw blurRad="38100" dist="38100" dir="2700000" algn="tl">
                    <a:srgbClr val="000000">
                      <a:alpha val="43137"/>
                    </a:srgbClr>
                  </a:outerShdw>
                </a:effectLst>
              </a:rPr>
              <a:t>13</a:t>
            </a:r>
            <a:r>
              <a:rPr lang="en-US" sz="4000" b="1" i="0" u="none" strike="noStrike" baseline="0" dirty="0">
                <a:solidFill>
                  <a:schemeClr val="bg1"/>
                </a:solidFill>
                <a:effectLst>
                  <a:outerShdw blurRad="38100" dist="38100" dir="2700000" algn="tl">
                    <a:srgbClr val="000000">
                      <a:alpha val="43137"/>
                    </a:srgbClr>
                  </a:outerShdw>
                </a:effectLst>
              </a:rPr>
              <a:t> "Now then, </a:t>
            </a:r>
            <a:r>
              <a:rPr lang="en-US" sz="4000" b="1" i="0" u="none" strike="noStrike" baseline="0" dirty="0">
                <a:solidFill>
                  <a:srgbClr val="FFFF00"/>
                </a:solidFill>
                <a:effectLst>
                  <a:outerShdw blurRad="38100" dist="38100" dir="2700000" algn="tl">
                    <a:srgbClr val="000000">
                      <a:alpha val="43137"/>
                    </a:srgbClr>
                  </a:outerShdw>
                </a:effectLst>
              </a:rPr>
              <a:t>I will crush you </a:t>
            </a:r>
            <a:r>
              <a:rPr lang="en-US" sz="4000" b="1" i="0" u="none" strike="noStrike" baseline="0" dirty="0">
                <a:solidFill>
                  <a:schemeClr val="bg1"/>
                </a:solidFill>
                <a:effectLst>
                  <a:outerShdw blurRad="38100" dist="38100" dir="2700000" algn="tl">
                    <a:srgbClr val="000000">
                      <a:alpha val="43137"/>
                    </a:srgbClr>
                  </a:outerShdw>
                </a:effectLst>
              </a:rPr>
              <a:t>as a cart crushes when loaded with grain.   </a:t>
            </a:r>
            <a:r>
              <a:rPr lang="en-US" sz="4000" b="1" i="0" u="none" strike="noStrike" baseline="30000" dirty="0">
                <a:solidFill>
                  <a:schemeClr val="bg1"/>
                </a:solidFill>
                <a:effectLst>
                  <a:outerShdw blurRad="38100" dist="38100" dir="2700000" algn="tl">
                    <a:srgbClr val="000000">
                      <a:alpha val="43137"/>
                    </a:srgbClr>
                  </a:outerShdw>
                </a:effectLst>
              </a:rPr>
              <a:t>14</a:t>
            </a:r>
            <a:r>
              <a:rPr lang="en-US" sz="4000" b="1" i="0" u="none" strike="noStrike" baseline="0" dirty="0">
                <a:solidFill>
                  <a:schemeClr val="bg1"/>
                </a:solidFill>
                <a:effectLst>
                  <a:outerShdw blurRad="38100" dist="38100" dir="2700000" algn="tl">
                    <a:srgbClr val="000000">
                      <a:alpha val="43137"/>
                    </a:srgbClr>
                  </a:outerShdw>
                </a:effectLst>
              </a:rPr>
              <a:t> The swift will not escape, the strong will not muster their strength, and the warrior will not save his life.</a:t>
            </a:r>
          </a:p>
          <a:p>
            <a:pPr algn="l" rtl="0"/>
            <a:r>
              <a:rPr lang="en-US" sz="4000" b="1" i="0" u="none" strike="noStrike" baseline="0" dirty="0">
                <a:solidFill>
                  <a:schemeClr val="bg1"/>
                </a:solidFill>
                <a:effectLst>
                  <a:outerShdw blurRad="38100" dist="38100" dir="2700000" algn="tl">
                    <a:srgbClr val="000000">
                      <a:alpha val="43137"/>
                    </a:srgbClr>
                  </a:outerShdw>
                </a:effectLst>
              </a:rPr>
              <a:t> </a:t>
            </a:r>
          </a:p>
        </p:txBody>
      </p:sp>
      <p:sp>
        <p:nvSpPr>
          <p:cNvPr id="12" name="TextBox 11">
            <a:extLst>
              <a:ext uri="{FF2B5EF4-FFF2-40B4-BE49-F238E27FC236}">
                <a16:creationId xmlns:a16="http://schemas.microsoft.com/office/drawing/2014/main" id="{A23F29E2-F304-4688-97A1-FFBA2F805AEB}"/>
              </a:ext>
            </a:extLst>
          </p:cNvPr>
          <p:cNvSpPr txBox="1"/>
          <p:nvPr/>
        </p:nvSpPr>
        <p:spPr>
          <a:xfrm>
            <a:off x="544942" y="2484605"/>
            <a:ext cx="10453992" cy="646331"/>
          </a:xfrm>
          <a:prstGeom prst="rect">
            <a:avLst/>
          </a:prstGeom>
          <a:noFill/>
        </p:spPr>
        <p:txBody>
          <a:bodyPr wrap="square" rtlCol="0">
            <a:spAutoFit/>
          </a:bodyPr>
          <a:lstStyle/>
          <a:p>
            <a:pPr algn="l" rtl="0">
              <a:lnSpc>
                <a:spcPct val="90000"/>
              </a:lnSpc>
            </a:pPr>
            <a:r>
              <a:rPr lang="en-US" sz="4000" b="1" i="0" u="none" strike="noStrike" baseline="30000" dirty="0">
                <a:solidFill>
                  <a:schemeClr val="bg1"/>
                </a:solidFill>
                <a:effectLst>
                  <a:outerShdw blurRad="38100" dist="38100" dir="2700000" algn="tl">
                    <a:srgbClr val="000000">
                      <a:alpha val="43137"/>
                    </a:srgbClr>
                  </a:outerShdw>
                </a:effectLst>
              </a:rPr>
              <a:t>  </a:t>
            </a:r>
            <a:endParaRPr lang="en-US" sz="4000" b="1" i="0" u="none" strike="noStrike" baseline="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4251944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arthropod, old, dirty&#10;&#10;Description automatically generated">
            <a:extLst>
              <a:ext uri="{FF2B5EF4-FFF2-40B4-BE49-F238E27FC236}">
                <a16:creationId xmlns:a16="http://schemas.microsoft.com/office/drawing/2014/main" id="{C2A1B845-C311-46C4-8CDC-A9246085B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33" y="1007166"/>
            <a:ext cx="7570424" cy="6224178"/>
          </a:xfrm>
          <a:prstGeom prst="rect">
            <a:avLst/>
          </a:prstGeom>
        </p:spPr>
      </p:pic>
      <p:sp>
        <p:nvSpPr>
          <p:cNvPr id="2" name="Title 1">
            <a:extLst>
              <a:ext uri="{FF2B5EF4-FFF2-40B4-BE49-F238E27FC236}">
                <a16:creationId xmlns:a16="http://schemas.microsoft.com/office/drawing/2014/main" id="{785AA83B-FA80-42E6-A9FA-F7DFA97D2EFC}"/>
              </a:ext>
            </a:extLst>
          </p:cNvPr>
          <p:cNvSpPr>
            <a:spLocks noGrp="1"/>
          </p:cNvSpPr>
          <p:nvPr>
            <p:ph type="title"/>
          </p:nvPr>
        </p:nvSpPr>
        <p:spPr>
          <a:xfrm>
            <a:off x="240142" y="89940"/>
            <a:ext cx="11711710" cy="1054649"/>
          </a:xfrm>
        </p:spPr>
        <p:txBody>
          <a:bodyPr/>
          <a:lstStyle/>
          <a:p>
            <a:r>
              <a:rPr lang="en-US" dirty="0"/>
              <a:t>The Eighth Batter: </a:t>
            </a:r>
            <a:r>
              <a:rPr lang="en-US" u="sng" dirty="0">
                <a:solidFill>
                  <a:schemeClr val="bg1"/>
                </a:solidFill>
              </a:rPr>
              <a:t>Israel</a:t>
            </a:r>
          </a:p>
        </p:txBody>
      </p:sp>
      <p:sp>
        <p:nvSpPr>
          <p:cNvPr id="5" name="Arrow: Pentagon 4">
            <a:extLst>
              <a:ext uri="{FF2B5EF4-FFF2-40B4-BE49-F238E27FC236}">
                <a16:creationId xmlns:a16="http://schemas.microsoft.com/office/drawing/2014/main" id="{A5664E3A-0640-46CE-B6C0-BAF016F37B4A}"/>
              </a:ext>
            </a:extLst>
          </p:cNvPr>
          <p:cNvSpPr/>
          <p:nvPr/>
        </p:nvSpPr>
        <p:spPr>
          <a:xfrm>
            <a:off x="302529" y="1405029"/>
            <a:ext cx="2771597"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3" name="Content Placeholder 2">
            <a:extLst>
              <a:ext uri="{FF2B5EF4-FFF2-40B4-BE49-F238E27FC236}">
                <a16:creationId xmlns:a16="http://schemas.microsoft.com/office/drawing/2014/main" id="{EC397518-21C3-46C3-88B8-4E130910028A}"/>
              </a:ext>
            </a:extLst>
          </p:cNvPr>
          <p:cNvSpPr>
            <a:spLocks noGrp="1"/>
          </p:cNvSpPr>
          <p:nvPr>
            <p:ph idx="1"/>
          </p:nvPr>
        </p:nvSpPr>
        <p:spPr>
          <a:xfrm>
            <a:off x="240143" y="1358436"/>
            <a:ext cx="6130177" cy="4745327"/>
          </a:xfrm>
        </p:spPr>
        <p:txBody>
          <a:bodyPr>
            <a:noAutofit/>
          </a:bodyPr>
          <a:lstStyle/>
          <a:p>
            <a:pPr algn="l" rtl="0">
              <a:lnSpc>
                <a:spcPct val="90000"/>
              </a:lnSpc>
            </a:pPr>
            <a:r>
              <a:rPr lang="en-US" altLang="en-US" sz="4000" dirty="0">
                <a:solidFill>
                  <a:schemeClr val="tx1"/>
                </a:solidFill>
                <a:effectLst>
                  <a:outerShdw blurRad="38100" dist="38100" dir="2700000" algn="tl">
                    <a:srgbClr val="000000">
                      <a:alpha val="43137"/>
                    </a:srgbClr>
                  </a:outerShdw>
                </a:effectLst>
              </a:rPr>
              <a:t>Now then:</a:t>
            </a:r>
            <a:r>
              <a:rPr lang="en-US" altLang="en-US" sz="4000" dirty="0">
                <a:solidFill>
                  <a:schemeClr val="bg1"/>
                </a:solidFill>
                <a:effectLst>
                  <a:outerShdw blurRad="38100" dist="38100" dir="2700000" algn="tl">
                    <a:srgbClr val="000000">
                      <a:alpha val="43137"/>
                    </a:srgbClr>
                  </a:outerShdw>
                </a:effectLst>
              </a:rPr>
              <a:t>    </a:t>
            </a:r>
            <a:r>
              <a:rPr lang="en-US" sz="4000" b="1" i="0" u="none" strike="noStrike" baseline="30000" dirty="0">
                <a:solidFill>
                  <a:schemeClr val="bg1"/>
                </a:solidFill>
                <a:effectLst>
                  <a:outerShdw blurRad="38100" dist="38100" dir="2700000" algn="tl">
                    <a:srgbClr val="000000">
                      <a:alpha val="43137"/>
                    </a:srgbClr>
                  </a:outerShdw>
                </a:effectLst>
              </a:rPr>
              <a:t> </a:t>
            </a:r>
          </a:p>
          <a:p>
            <a:pPr algn="l" rtl="0"/>
            <a:r>
              <a:rPr lang="en-US" sz="4000" b="1" i="0" u="none" strike="noStrike" baseline="30000" dirty="0">
                <a:solidFill>
                  <a:schemeClr val="bg1"/>
                </a:solidFill>
                <a:effectLst>
                  <a:outerShdw blurRad="38100" dist="38100" dir="2700000" algn="tl">
                    <a:srgbClr val="000000">
                      <a:alpha val="43137"/>
                    </a:srgbClr>
                  </a:outerShdw>
                </a:effectLst>
              </a:rPr>
              <a:t>15</a:t>
            </a:r>
            <a:r>
              <a:rPr lang="en-US" sz="4000" b="1" i="0" u="none" strike="noStrike" baseline="0" dirty="0">
                <a:solidFill>
                  <a:schemeClr val="bg1"/>
                </a:solidFill>
                <a:effectLst>
                  <a:outerShdw blurRad="38100" dist="38100" dir="2700000" algn="tl">
                    <a:srgbClr val="000000">
                      <a:alpha val="43137"/>
                    </a:srgbClr>
                  </a:outerShdw>
                </a:effectLst>
              </a:rPr>
              <a:t> The archer will not stand his ground, the fleet-footed soldier will not get away, and the horseman will not save his life.  </a:t>
            </a:r>
            <a:r>
              <a:rPr lang="en-US" sz="4000" b="1" i="0" u="none" strike="noStrike" baseline="30000" dirty="0">
                <a:solidFill>
                  <a:schemeClr val="bg1"/>
                </a:solidFill>
                <a:effectLst>
                  <a:outerShdw blurRad="38100" dist="38100" dir="2700000" algn="tl">
                    <a:srgbClr val="000000">
                      <a:alpha val="43137"/>
                    </a:srgbClr>
                  </a:outerShdw>
                </a:effectLst>
              </a:rPr>
              <a:t>16</a:t>
            </a:r>
            <a:r>
              <a:rPr lang="en-US" sz="4000" b="1" i="0" u="none" strike="noStrike" baseline="0" dirty="0">
                <a:solidFill>
                  <a:schemeClr val="bg1"/>
                </a:solidFill>
                <a:effectLst>
                  <a:outerShdw blurRad="38100" dist="38100" dir="2700000" algn="tl">
                    <a:srgbClr val="000000">
                      <a:alpha val="43137"/>
                    </a:srgbClr>
                  </a:outerShdw>
                </a:effectLst>
              </a:rPr>
              <a:t> Even the bravest warriors will flee naked on that day," </a:t>
            </a:r>
            <a:r>
              <a:rPr lang="en-US" altLang="en-US" sz="4000" b="1" dirty="0">
                <a:solidFill>
                  <a:schemeClr val="bg1">
                    <a:alpha val="0"/>
                  </a:schemeClr>
                </a:solidFill>
                <a:effectLst>
                  <a:outerShdw blurRad="38100" dist="38100" dir="2700000" algn="tl">
                    <a:srgbClr val="000000">
                      <a:alpha val="43137"/>
                    </a:srgbClr>
                  </a:outerShdw>
                </a:effectLst>
              </a:rPr>
              <a:t>his is what the Lord says”</a:t>
            </a:r>
          </a:p>
          <a:p>
            <a:pPr>
              <a:lnSpc>
                <a:spcPct val="120000"/>
              </a:lnSpc>
            </a:pPr>
            <a:r>
              <a:rPr lang="en-US" sz="4000" dirty="0">
                <a:solidFill>
                  <a:schemeClr val="bg1">
                    <a:alpha val="0"/>
                  </a:schemeClr>
                </a:solidFill>
                <a:effectLst>
                  <a:outerShdw blurRad="38100" dist="38100" dir="2700000" algn="tl">
                    <a:srgbClr val="000000">
                      <a:alpha val="43137"/>
                    </a:srgbClr>
                  </a:outerShdw>
                </a:effectLst>
              </a:rPr>
              <a:t>she threshed Gilead with sledges …</a:t>
            </a:r>
          </a:p>
        </p:txBody>
      </p:sp>
      <p:sp>
        <p:nvSpPr>
          <p:cNvPr id="12" name="TextBox 11">
            <a:extLst>
              <a:ext uri="{FF2B5EF4-FFF2-40B4-BE49-F238E27FC236}">
                <a16:creationId xmlns:a16="http://schemas.microsoft.com/office/drawing/2014/main" id="{A23F29E2-F304-4688-97A1-FFBA2F805AEB}"/>
              </a:ext>
            </a:extLst>
          </p:cNvPr>
          <p:cNvSpPr txBox="1"/>
          <p:nvPr/>
        </p:nvSpPr>
        <p:spPr>
          <a:xfrm>
            <a:off x="544942" y="2484605"/>
            <a:ext cx="10453992" cy="646331"/>
          </a:xfrm>
          <a:prstGeom prst="rect">
            <a:avLst/>
          </a:prstGeom>
          <a:noFill/>
        </p:spPr>
        <p:txBody>
          <a:bodyPr wrap="square" rtlCol="0">
            <a:spAutoFit/>
          </a:bodyPr>
          <a:lstStyle/>
          <a:p>
            <a:pPr algn="l" rtl="0">
              <a:lnSpc>
                <a:spcPct val="90000"/>
              </a:lnSpc>
            </a:pPr>
            <a:r>
              <a:rPr lang="en-US" sz="4000" b="1" i="0" u="none" strike="noStrike" baseline="30000" dirty="0">
                <a:solidFill>
                  <a:schemeClr val="bg1"/>
                </a:solidFill>
                <a:effectLst>
                  <a:outerShdw blurRad="38100" dist="38100" dir="2700000" algn="tl">
                    <a:srgbClr val="000000">
                      <a:alpha val="43137"/>
                    </a:srgbClr>
                  </a:outerShdw>
                </a:effectLst>
              </a:rPr>
              <a:t>  </a:t>
            </a:r>
            <a:endParaRPr lang="en-US" sz="4000" b="1" i="0" u="none" strike="noStrike" baseline="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5166067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A882ED43-73E4-4349-A1E0-F57B518B88C1}"/>
              </a:ext>
            </a:extLst>
          </p:cNvPr>
          <p:cNvSpPr/>
          <p:nvPr/>
        </p:nvSpPr>
        <p:spPr>
          <a:xfrm>
            <a:off x="332510" y="2518850"/>
            <a:ext cx="4637056" cy="721541"/>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5" name="Arrow: Pentagon 4">
            <a:extLst>
              <a:ext uri="{FF2B5EF4-FFF2-40B4-BE49-F238E27FC236}">
                <a16:creationId xmlns:a16="http://schemas.microsoft.com/office/drawing/2014/main" id="{A5664E3A-0640-46CE-B6C0-BAF016F37B4A}"/>
              </a:ext>
            </a:extLst>
          </p:cNvPr>
          <p:cNvSpPr/>
          <p:nvPr/>
        </p:nvSpPr>
        <p:spPr>
          <a:xfrm>
            <a:off x="332507" y="1509959"/>
            <a:ext cx="5140639" cy="721541"/>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6" name="Arrow: Pentagon 5">
            <a:extLst>
              <a:ext uri="{FF2B5EF4-FFF2-40B4-BE49-F238E27FC236}">
                <a16:creationId xmlns:a16="http://schemas.microsoft.com/office/drawing/2014/main" id="{60C5F4F4-BB9C-470A-9608-1D9533467422}"/>
              </a:ext>
            </a:extLst>
          </p:cNvPr>
          <p:cNvSpPr/>
          <p:nvPr/>
        </p:nvSpPr>
        <p:spPr>
          <a:xfrm>
            <a:off x="332508" y="3437035"/>
            <a:ext cx="4743075" cy="721541"/>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7" name="Arrow: Pentagon 6">
            <a:extLst>
              <a:ext uri="{FF2B5EF4-FFF2-40B4-BE49-F238E27FC236}">
                <a16:creationId xmlns:a16="http://schemas.microsoft.com/office/drawing/2014/main" id="{56E3CA40-B2B5-4952-996C-A5B7C4FF6450}"/>
              </a:ext>
            </a:extLst>
          </p:cNvPr>
          <p:cNvSpPr/>
          <p:nvPr/>
        </p:nvSpPr>
        <p:spPr>
          <a:xfrm>
            <a:off x="332507" y="4363644"/>
            <a:ext cx="3714837" cy="721541"/>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8" name="Arrow: Pentagon 7">
            <a:extLst>
              <a:ext uri="{FF2B5EF4-FFF2-40B4-BE49-F238E27FC236}">
                <a16:creationId xmlns:a16="http://schemas.microsoft.com/office/drawing/2014/main" id="{568A577F-4790-4E53-B37B-2F3673C270FB}"/>
              </a:ext>
            </a:extLst>
          </p:cNvPr>
          <p:cNvSpPr/>
          <p:nvPr/>
        </p:nvSpPr>
        <p:spPr>
          <a:xfrm>
            <a:off x="346247" y="5264367"/>
            <a:ext cx="3987213" cy="721541"/>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2" name="Title 1">
            <a:extLst>
              <a:ext uri="{FF2B5EF4-FFF2-40B4-BE49-F238E27FC236}">
                <a16:creationId xmlns:a16="http://schemas.microsoft.com/office/drawing/2014/main" id="{785AA83B-FA80-42E6-A9FA-F7DFA97D2EFC}"/>
              </a:ext>
            </a:extLst>
          </p:cNvPr>
          <p:cNvSpPr>
            <a:spLocks noGrp="1"/>
          </p:cNvSpPr>
          <p:nvPr>
            <p:ph type="title"/>
          </p:nvPr>
        </p:nvSpPr>
        <p:spPr/>
        <p:txBody>
          <a:bodyPr/>
          <a:lstStyle/>
          <a:p>
            <a:r>
              <a:rPr lang="en-US" dirty="0"/>
              <a:t>In a ball game you know …</a:t>
            </a:r>
          </a:p>
        </p:txBody>
      </p:sp>
      <p:sp>
        <p:nvSpPr>
          <p:cNvPr id="3" name="Content Placeholder 2">
            <a:extLst>
              <a:ext uri="{FF2B5EF4-FFF2-40B4-BE49-F238E27FC236}">
                <a16:creationId xmlns:a16="http://schemas.microsoft.com/office/drawing/2014/main" id="{EC397518-21C3-46C3-88B8-4E130910028A}"/>
              </a:ext>
            </a:extLst>
          </p:cNvPr>
          <p:cNvSpPr>
            <a:spLocks noGrp="1"/>
          </p:cNvSpPr>
          <p:nvPr>
            <p:ph idx="1"/>
          </p:nvPr>
        </p:nvSpPr>
        <p:spPr>
          <a:xfrm>
            <a:off x="332509" y="1431636"/>
            <a:ext cx="11711710" cy="4745327"/>
          </a:xfrm>
        </p:spPr>
        <p:txBody>
          <a:bodyPr/>
          <a:lstStyle/>
          <a:p>
            <a:pPr>
              <a:lnSpc>
                <a:spcPct val="120000"/>
              </a:lnSpc>
            </a:pPr>
            <a:r>
              <a:rPr lang="en-US" altLang="en-US" dirty="0">
                <a:solidFill>
                  <a:schemeClr val="tx1"/>
                </a:solidFill>
                <a:effectLst>
                  <a:outerShdw blurRad="38100" dist="38100" dir="2700000" algn="tl">
                    <a:srgbClr val="000000">
                      <a:alpha val="43137"/>
                    </a:srgbClr>
                  </a:outerShdw>
                </a:effectLst>
                <a:latin typeface="Arial Narrow" panose="020B0606020202030204" pitchFamily="34" charset="0"/>
              </a:rPr>
              <a:t>Who’s on the mound: </a:t>
            </a:r>
            <a:r>
              <a:rPr lang="en-US" altLang="en-US" dirty="0">
                <a:solidFill>
                  <a:schemeClr val="bg1"/>
                </a:solidFill>
                <a:effectLst>
                  <a:outerShdw blurRad="38100" dist="38100" dir="2700000" algn="tl">
                    <a:srgbClr val="000000">
                      <a:alpha val="43137"/>
                    </a:srgbClr>
                  </a:outerShdw>
                </a:effectLst>
                <a:latin typeface="Arial Narrow" panose="020B0606020202030204" pitchFamily="34" charset="0"/>
              </a:rPr>
              <a:t>	The Pitcher</a:t>
            </a:r>
            <a:endParaRPr lang="en-US" altLang="en-US" sz="4400" b="1" dirty="0">
              <a:solidFill>
                <a:schemeClr val="bg1"/>
              </a:solidFill>
              <a:effectLst>
                <a:outerShdw blurRad="38100" dist="38100" dir="2700000" algn="tl">
                  <a:srgbClr val="000000">
                    <a:alpha val="43137"/>
                  </a:srgbClr>
                </a:outerShdw>
              </a:effectLst>
              <a:latin typeface="Arial Narrow" panose="020B0606020202030204" pitchFamily="34" charset="0"/>
            </a:endParaRPr>
          </a:p>
          <a:p>
            <a:pPr>
              <a:lnSpc>
                <a:spcPct val="120000"/>
              </a:lnSpc>
            </a:pPr>
            <a:r>
              <a:rPr lang="en-US" altLang="en-US" sz="4400" b="1" dirty="0">
                <a:solidFill>
                  <a:schemeClr val="tx1"/>
                </a:solidFill>
                <a:effectLst>
                  <a:outerShdw blurRad="38100" dist="38100" dir="2700000" algn="tl">
                    <a:srgbClr val="000000">
                      <a:alpha val="43137"/>
                    </a:srgbClr>
                  </a:outerShdw>
                </a:effectLst>
                <a:latin typeface="Arial Narrow" panose="020B0606020202030204" pitchFamily="34" charset="0"/>
              </a:rPr>
              <a:t>Who’s at the plate: </a:t>
            </a:r>
            <a:r>
              <a:rPr lang="en-US" altLang="en-US" sz="4400" b="1" dirty="0">
                <a:solidFill>
                  <a:schemeClr val="bg1"/>
                </a:solidFill>
                <a:effectLst>
                  <a:outerShdw blurRad="38100" dist="38100" dir="2700000" algn="tl">
                    <a:srgbClr val="000000">
                      <a:alpha val="43137"/>
                    </a:srgbClr>
                  </a:outerShdw>
                </a:effectLst>
                <a:latin typeface="Arial Narrow" panose="020B0606020202030204" pitchFamily="34" charset="0"/>
              </a:rPr>
              <a:t>		The Batter</a:t>
            </a:r>
          </a:p>
          <a:p>
            <a:pPr>
              <a:lnSpc>
                <a:spcPct val="120000"/>
              </a:lnSpc>
            </a:pPr>
            <a:r>
              <a:rPr lang="en-US" altLang="en-US" dirty="0">
                <a:solidFill>
                  <a:schemeClr val="tx1"/>
                </a:solidFill>
                <a:effectLst>
                  <a:outerShdw blurRad="38100" dist="38100" dir="2700000" algn="tl">
                    <a:srgbClr val="000000">
                      <a:alpha val="43137"/>
                    </a:srgbClr>
                  </a:outerShdw>
                </a:effectLst>
                <a:latin typeface="Arial Narrow" panose="020B0606020202030204" pitchFamily="34" charset="0"/>
              </a:rPr>
              <a:t>What kind of pitch: </a:t>
            </a:r>
            <a:r>
              <a:rPr lang="en-US" altLang="en-US" sz="4400" b="1" dirty="0">
                <a:solidFill>
                  <a:schemeClr val="bg1"/>
                </a:solidFill>
                <a:effectLst>
                  <a:outerShdw blurRad="38100" dist="38100" dir="2700000" algn="tl">
                    <a:srgbClr val="000000">
                      <a:alpha val="43137"/>
                    </a:srgbClr>
                  </a:outerShdw>
                </a:effectLst>
                <a:latin typeface="Arial Narrow" panose="020B0606020202030204" pitchFamily="34" charset="0"/>
              </a:rPr>
              <a:t>	    Chooses a pitch to throw</a:t>
            </a:r>
          </a:p>
          <a:p>
            <a:pPr>
              <a:lnSpc>
                <a:spcPct val="120000"/>
              </a:lnSpc>
            </a:pPr>
            <a:r>
              <a:rPr lang="en-US" altLang="en-US" sz="4400" b="1" dirty="0">
                <a:solidFill>
                  <a:schemeClr val="tx1"/>
                </a:solidFill>
                <a:effectLst>
                  <a:outerShdw blurRad="38100" dist="38100" dir="2700000" algn="tl">
                    <a:srgbClr val="000000">
                      <a:alpha val="43137"/>
                    </a:srgbClr>
                  </a:outerShdw>
                </a:effectLst>
                <a:latin typeface="Arial Narrow" panose="020B0606020202030204" pitchFamily="34" charset="0"/>
              </a:rPr>
              <a:t>Why that kind? </a:t>
            </a:r>
            <a:r>
              <a:rPr lang="en-US" altLang="en-US" dirty="0">
                <a:solidFill>
                  <a:schemeClr val="bg1"/>
                </a:solidFill>
                <a:effectLst>
                  <a:outerShdw blurRad="38100" dist="38100" dir="2700000" algn="tl">
                    <a:srgbClr val="000000">
                      <a:alpha val="43137"/>
                    </a:srgbClr>
                  </a:outerShdw>
                </a:effectLst>
                <a:latin typeface="Arial Narrow" panose="020B0606020202030204" pitchFamily="34" charset="0"/>
              </a:rPr>
              <a:t>     </a:t>
            </a:r>
            <a:r>
              <a:rPr lang="en-US" altLang="en-US" sz="4400" b="1" dirty="0">
                <a:solidFill>
                  <a:schemeClr val="bg1"/>
                </a:solidFill>
                <a:effectLst>
                  <a:outerShdw blurRad="38100" dist="38100" dir="2700000" algn="tl">
                    <a:srgbClr val="000000">
                      <a:alpha val="43137"/>
                    </a:srgbClr>
                  </a:outerShdw>
                </a:effectLst>
                <a:latin typeface="Arial Narrow" panose="020B0606020202030204" pitchFamily="34" charset="0"/>
              </a:rPr>
              <a:t>Because </a:t>
            </a:r>
            <a:r>
              <a:rPr lang="en-US" altLang="en-US" dirty="0">
                <a:solidFill>
                  <a:schemeClr val="bg1"/>
                </a:solidFill>
                <a:effectLst>
                  <a:outerShdw blurRad="38100" dist="38100" dir="2700000" algn="tl">
                    <a:srgbClr val="000000">
                      <a:alpha val="43137"/>
                    </a:srgbClr>
                  </a:outerShdw>
                </a:effectLst>
                <a:latin typeface="Arial Narrow" panose="020B0606020202030204" pitchFamily="34" charset="0"/>
              </a:rPr>
              <a:t>B</a:t>
            </a:r>
            <a:r>
              <a:rPr lang="en-US" altLang="en-US" sz="4400" b="1" dirty="0">
                <a:solidFill>
                  <a:schemeClr val="bg1"/>
                </a:solidFill>
                <a:effectLst>
                  <a:outerShdw blurRad="38100" dist="38100" dir="2700000" algn="tl">
                    <a:srgbClr val="000000">
                      <a:alpha val="43137"/>
                    </a:srgbClr>
                  </a:outerShdw>
                </a:effectLst>
                <a:latin typeface="Arial Narrow" panose="020B0606020202030204" pitchFamily="34" charset="0"/>
              </a:rPr>
              <a:t>atters have Weakness</a:t>
            </a:r>
          </a:p>
          <a:p>
            <a:pPr>
              <a:lnSpc>
                <a:spcPct val="120000"/>
              </a:lnSpc>
            </a:pPr>
            <a:r>
              <a:rPr lang="en-US" altLang="en-US" sz="4400" b="1" dirty="0">
                <a:solidFill>
                  <a:schemeClr val="tx1"/>
                </a:solidFill>
                <a:effectLst>
                  <a:outerShdw blurRad="38100" dist="38100" dir="2700000" algn="tl">
                    <a:srgbClr val="000000">
                      <a:alpha val="43137"/>
                    </a:srgbClr>
                  </a:outerShdw>
                </a:effectLst>
                <a:latin typeface="Arial Narrow" panose="020B0606020202030204" pitchFamily="34" charset="0"/>
              </a:rPr>
              <a:t>What is the call:      </a:t>
            </a:r>
            <a:r>
              <a:rPr lang="en-US" altLang="en-US" sz="4400" b="1" dirty="0">
                <a:solidFill>
                  <a:schemeClr val="bg1"/>
                </a:solidFill>
                <a:effectLst>
                  <a:outerShdw blurRad="38100" dist="38100" dir="2700000" algn="tl">
                    <a:srgbClr val="000000">
                      <a:alpha val="43137"/>
                    </a:srgbClr>
                  </a:outerShdw>
                </a:effectLst>
                <a:latin typeface="Arial Narrow" panose="020B0606020202030204" pitchFamily="34" charset="0"/>
              </a:rPr>
              <a:t>Strikes &amp; Outs – Balls &amp; Walks </a:t>
            </a:r>
            <a:endParaRPr lang="en-US"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97179595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3" dur="500"/>
                                        <p:tgtEl>
                                          <p:spTgt spid="3">
                                            <p:txEl>
                                              <p:pRg st="2" end="2"/>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1" dur="500"/>
                                        <p:tgtEl>
                                          <p:spTgt spid="3">
                                            <p:txEl>
                                              <p:pRg st="3" end="3"/>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9" dur="500"/>
                                        <p:tgtEl>
                                          <p:spTgt spid="3">
                                            <p:txEl>
                                              <p:pRg st="4" end="4"/>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randombar(horizont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B537E-4C4B-47D9-A8EB-B99578D9AC74}"/>
              </a:ext>
            </a:extLst>
          </p:cNvPr>
          <p:cNvSpPr>
            <a:spLocks noGrp="1"/>
          </p:cNvSpPr>
          <p:nvPr>
            <p:ph type="title"/>
          </p:nvPr>
        </p:nvSpPr>
        <p:spPr/>
        <p:txBody>
          <a:bodyPr/>
          <a:lstStyle/>
          <a:p>
            <a:r>
              <a:rPr lang="en-US" dirty="0"/>
              <a:t>The Nineth Batter: YOU!</a:t>
            </a:r>
          </a:p>
        </p:txBody>
      </p:sp>
      <p:pic>
        <p:nvPicPr>
          <p:cNvPr id="5" name="Picture 4" descr="A picture containing hand&#10;&#10;Description automatically generated">
            <a:extLst>
              <a:ext uri="{FF2B5EF4-FFF2-40B4-BE49-F238E27FC236}">
                <a16:creationId xmlns:a16="http://schemas.microsoft.com/office/drawing/2014/main" id="{FC1EC7AF-5A4E-49D9-BDCA-5F169ACD9BC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tretch>
            <a:fillRect/>
          </a:stretch>
        </p:blipFill>
        <p:spPr>
          <a:xfrm>
            <a:off x="6872568" y="-131693"/>
            <a:ext cx="4337566" cy="4249045"/>
          </a:xfrm>
          <a:prstGeom prst="rect">
            <a:avLst/>
          </a:prstGeom>
        </p:spPr>
      </p:pic>
      <p:pic>
        <p:nvPicPr>
          <p:cNvPr id="7" name="Picture 6" descr="A person with long hair&#10;&#10;Description automatically generated with low confidence">
            <a:extLst>
              <a:ext uri="{FF2B5EF4-FFF2-40B4-BE49-F238E27FC236}">
                <a16:creationId xmlns:a16="http://schemas.microsoft.com/office/drawing/2014/main" id="{453456C3-07EC-4922-903C-FB45673630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6484" y="302213"/>
            <a:ext cx="6407047" cy="6858000"/>
          </a:xfrm>
          <a:prstGeom prst="rect">
            <a:avLst/>
          </a:prstGeom>
        </p:spPr>
      </p:pic>
      <p:sp>
        <p:nvSpPr>
          <p:cNvPr id="3" name="Content Placeholder 2">
            <a:extLst>
              <a:ext uri="{FF2B5EF4-FFF2-40B4-BE49-F238E27FC236}">
                <a16:creationId xmlns:a16="http://schemas.microsoft.com/office/drawing/2014/main" id="{2CBAEA5F-B437-4EA6-8F53-2FAF8D482D46}"/>
              </a:ext>
            </a:extLst>
          </p:cNvPr>
          <p:cNvSpPr>
            <a:spLocks noGrp="1"/>
          </p:cNvSpPr>
          <p:nvPr>
            <p:ph idx="1"/>
          </p:nvPr>
        </p:nvSpPr>
        <p:spPr>
          <a:xfrm>
            <a:off x="332509" y="1285462"/>
            <a:ext cx="11021291" cy="4891502"/>
          </a:xfrm>
        </p:spPr>
        <p:txBody>
          <a:bodyPr/>
          <a:lstStyle/>
          <a:p>
            <a:r>
              <a:rPr lang="en-US" dirty="0">
                <a:effectLst>
                  <a:glow rad="63500">
                    <a:schemeClr val="tx1"/>
                  </a:glow>
                </a:effectLst>
              </a:rPr>
              <a:t>God is the pitcher on the MOUND …</a:t>
            </a:r>
          </a:p>
          <a:p>
            <a:r>
              <a:rPr lang="en-US" dirty="0">
                <a:effectLst>
                  <a:glow rad="63500">
                    <a:schemeClr val="tx1"/>
                  </a:glow>
                </a:effectLst>
              </a:rPr>
              <a:t>You are the batter at the PLATE … </a:t>
            </a:r>
          </a:p>
          <a:p>
            <a:r>
              <a:rPr lang="en-US" dirty="0">
                <a:effectLst>
                  <a:glow rad="63500">
                    <a:schemeClr val="tx1"/>
                  </a:glow>
                </a:effectLst>
              </a:rPr>
              <a:t>God is throwing the FAST BALL …</a:t>
            </a:r>
          </a:p>
          <a:p>
            <a:r>
              <a:rPr lang="en-US" dirty="0">
                <a:effectLst>
                  <a:glow rad="63500">
                    <a:schemeClr val="tx1"/>
                  </a:glow>
                </a:effectLst>
              </a:rPr>
              <a:t>You will swing and MISS … </a:t>
            </a:r>
          </a:p>
          <a:p>
            <a:r>
              <a:rPr lang="en-US" dirty="0">
                <a:effectLst>
                  <a:glow rad="63500">
                    <a:schemeClr val="tx1"/>
                  </a:glow>
                </a:effectLst>
              </a:rPr>
              <a:t>Unless, you have a pinch hitter! Who?</a:t>
            </a:r>
          </a:p>
          <a:p>
            <a:r>
              <a:rPr lang="en-US" dirty="0">
                <a:effectLst>
                  <a:glow rad="63500">
                    <a:schemeClr val="tx1"/>
                  </a:glow>
                </a:effectLst>
              </a:rPr>
              <a:t>JESUS WILL PINCH HIT FOR YOU!</a:t>
            </a:r>
          </a:p>
          <a:p>
            <a:r>
              <a:rPr lang="en-US" dirty="0">
                <a:effectLst>
                  <a:glow rad="63500">
                    <a:schemeClr val="tx1"/>
                  </a:glow>
                </a:effectLst>
              </a:rPr>
              <a:t>He will coach you to play the game …  </a:t>
            </a:r>
          </a:p>
        </p:txBody>
      </p:sp>
    </p:spTree>
    <p:extLst>
      <p:ext uri="{BB962C8B-B14F-4D97-AF65-F5344CB8AC3E}">
        <p14:creationId xmlns:p14="http://schemas.microsoft.com/office/powerpoint/2010/main" val="309640697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randombar(horizont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1A09C-30A7-4F64-973F-5256495FA5E9}"/>
              </a:ext>
            </a:extLst>
          </p:cNvPr>
          <p:cNvSpPr>
            <a:spLocks noGrp="1"/>
          </p:cNvSpPr>
          <p:nvPr>
            <p:ph type="title"/>
          </p:nvPr>
        </p:nvSpPr>
        <p:spPr/>
        <p:txBody>
          <a:bodyPr/>
          <a:lstStyle/>
          <a:p>
            <a:r>
              <a:rPr lang="en-US" dirty="0"/>
              <a:t>So, what’s the point? </a:t>
            </a:r>
          </a:p>
        </p:txBody>
      </p:sp>
      <p:sp>
        <p:nvSpPr>
          <p:cNvPr id="3" name="Content Placeholder 2">
            <a:extLst>
              <a:ext uri="{FF2B5EF4-FFF2-40B4-BE49-F238E27FC236}">
                <a16:creationId xmlns:a16="http://schemas.microsoft.com/office/drawing/2014/main" id="{C2C2A3B7-588B-4E75-AF99-0CBC48DBA586}"/>
              </a:ext>
            </a:extLst>
          </p:cNvPr>
          <p:cNvSpPr>
            <a:spLocks noGrp="1"/>
          </p:cNvSpPr>
          <p:nvPr>
            <p:ph idx="1"/>
          </p:nvPr>
        </p:nvSpPr>
        <p:spPr/>
        <p:txBody>
          <a:bodyPr/>
          <a:lstStyle/>
          <a:p>
            <a:r>
              <a:rPr lang="en-US" dirty="0"/>
              <a:t>You don’t have to strike out!</a:t>
            </a:r>
            <a:endParaRPr lang="en-US" sz="2000" dirty="0"/>
          </a:p>
          <a:p>
            <a:endParaRPr lang="en-US" sz="2000" dirty="0"/>
          </a:p>
          <a:p>
            <a:r>
              <a:rPr lang="en-US" dirty="0"/>
              <a:t>You can hit a home run!</a:t>
            </a:r>
            <a:endParaRPr lang="en-US" sz="1800" dirty="0"/>
          </a:p>
          <a:p>
            <a:endParaRPr lang="en-US" sz="1800" dirty="0"/>
          </a:p>
          <a:p>
            <a:r>
              <a:rPr lang="en-US" dirty="0"/>
              <a:t>How? </a:t>
            </a:r>
            <a:endParaRPr lang="en-US" sz="1800" dirty="0"/>
          </a:p>
          <a:p>
            <a:endParaRPr lang="en-US" sz="1800" dirty="0"/>
          </a:p>
          <a:p>
            <a:r>
              <a:rPr lang="en-US" dirty="0"/>
              <a:t>Make Jesus your Coach to …</a:t>
            </a:r>
          </a:p>
        </p:txBody>
      </p:sp>
    </p:spTree>
    <p:extLst>
      <p:ext uri="{BB962C8B-B14F-4D97-AF65-F5344CB8AC3E}">
        <p14:creationId xmlns:p14="http://schemas.microsoft.com/office/powerpoint/2010/main" val="311122666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F0E6-4110-4195-8ECF-1D69448495E4}"/>
              </a:ext>
            </a:extLst>
          </p:cNvPr>
          <p:cNvSpPr>
            <a:spLocks noGrp="1"/>
          </p:cNvSpPr>
          <p:nvPr>
            <p:ph type="title"/>
          </p:nvPr>
        </p:nvSpPr>
        <p:spPr/>
        <p:txBody>
          <a:bodyPr/>
          <a:lstStyle/>
          <a:p>
            <a:r>
              <a:rPr lang="en-US" dirty="0"/>
              <a:t>Do the Opposite</a:t>
            </a:r>
          </a:p>
        </p:txBody>
      </p:sp>
      <p:sp>
        <p:nvSpPr>
          <p:cNvPr id="19" name="Rectangle 44">
            <a:extLst>
              <a:ext uri="{FF2B5EF4-FFF2-40B4-BE49-F238E27FC236}">
                <a16:creationId xmlns:a16="http://schemas.microsoft.com/office/drawing/2014/main" id="{A51828A9-FC73-4129-97F4-74BDA3E02C66}"/>
              </a:ext>
            </a:extLst>
          </p:cNvPr>
          <p:cNvSpPr>
            <a:spLocks noChangeArrowheads="1"/>
          </p:cNvSpPr>
          <p:nvPr/>
        </p:nvSpPr>
        <p:spPr bwMode="auto">
          <a:xfrm>
            <a:off x="6487646" y="-206072"/>
            <a:ext cx="6535231" cy="772155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Freeform 5">
            <a:extLst>
              <a:ext uri="{FF2B5EF4-FFF2-40B4-BE49-F238E27FC236}">
                <a16:creationId xmlns:a16="http://schemas.microsoft.com/office/drawing/2014/main" id="{EFD1310D-F725-45ED-A60E-A5BE906B2D14}"/>
              </a:ext>
            </a:extLst>
          </p:cNvPr>
          <p:cNvSpPr>
            <a:spLocks/>
          </p:cNvSpPr>
          <p:nvPr/>
        </p:nvSpPr>
        <p:spPr bwMode="auto">
          <a:xfrm>
            <a:off x="6487643" y="-259540"/>
            <a:ext cx="2802761" cy="5424752"/>
          </a:xfrm>
          <a:custGeom>
            <a:avLst/>
            <a:gdLst>
              <a:gd name="T0" fmla="*/ 0 w 1233"/>
              <a:gd name="T1" fmla="*/ 0 h 3035"/>
              <a:gd name="T2" fmla="*/ 2 w 1233"/>
              <a:gd name="T3" fmla="*/ 3035 h 3035"/>
              <a:gd name="T4" fmla="*/ 238 w 1233"/>
              <a:gd name="T5" fmla="*/ 2891 h 3035"/>
              <a:gd name="T6" fmla="*/ 332 w 1233"/>
              <a:gd name="T7" fmla="*/ 2795 h 3035"/>
              <a:gd name="T8" fmla="*/ 473 w 1233"/>
              <a:gd name="T9" fmla="*/ 2651 h 3035"/>
              <a:gd name="T10" fmla="*/ 662 w 1233"/>
              <a:gd name="T11" fmla="*/ 2411 h 3035"/>
              <a:gd name="T12" fmla="*/ 756 w 1233"/>
              <a:gd name="T13" fmla="*/ 2171 h 3035"/>
              <a:gd name="T14" fmla="*/ 803 w 1233"/>
              <a:gd name="T15" fmla="*/ 1931 h 3035"/>
              <a:gd name="T16" fmla="*/ 850 w 1233"/>
              <a:gd name="T17" fmla="*/ 1547 h 3035"/>
              <a:gd name="T18" fmla="*/ 850 w 1233"/>
              <a:gd name="T19" fmla="*/ 1403 h 3035"/>
              <a:gd name="T20" fmla="*/ 897 w 1233"/>
              <a:gd name="T21" fmla="*/ 1355 h 3035"/>
              <a:gd name="T22" fmla="*/ 944 w 1233"/>
              <a:gd name="T23" fmla="*/ 1403 h 3035"/>
              <a:gd name="T24" fmla="*/ 991 w 1233"/>
              <a:gd name="T25" fmla="*/ 1163 h 3035"/>
              <a:gd name="T26" fmla="*/ 1133 w 1233"/>
              <a:gd name="T27" fmla="*/ 923 h 3035"/>
              <a:gd name="T28" fmla="*/ 1216 w 1233"/>
              <a:gd name="T29" fmla="*/ 452 h 3035"/>
              <a:gd name="T30" fmla="*/ 1233 w 1233"/>
              <a:gd name="T31" fmla="*/ 8 h 3035"/>
              <a:gd name="T32" fmla="*/ 0 w 1233"/>
              <a:gd name="T33" fmla="*/ 0 h 3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33" h="3035">
                <a:moveTo>
                  <a:pt x="0" y="0"/>
                </a:moveTo>
                <a:lnTo>
                  <a:pt x="2" y="3035"/>
                </a:lnTo>
                <a:lnTo>
                  <a:pt x="238" y="2891"/>
                </a:lnTo>
                <a:lnTo>
                  <a:pt x="332" y="2795"/>
                </a:lnTo>
                <a:lnTo>
                  <a:pt x="473" y="2651"/>
                </a:lnTo>
                <a:lnTo>
                  <a:pt x="662" y="2411"/>
                </a:lnTo>
                <a:lnTo>
                  <a:pt x="756" y="2171"/>
                </a:lnTo>
                <a:lnTo>
                  <a:pt x="803" y="1931"/>
                </a:lnTo>
                <a:lnTo>
                  <a:pt x="850" y="1547"/>
                </a:lnTo>
                <a:lnTo>
                  <a:pt x="850" y="1403"/>
                </a:lnTo>
                <a:lnTo>
                  <a:pt x="897" y="1355"/>
                </a:lnTo>
                <a:lnTo>
                  <a:pt x="944" y="1403"/>
                </a:lnTo>
                <a:lnTo>
                  <a:pt x="991" y="1163"/>
                </a:lnTo>
                <a:lnTo>
                  <a:pt x="1133" y="923"/>
                </a:lnTo>
                <a:lnTo>
                  <a:pt x="1216" y="452"/>
                </a:lnTo>
                <a:lnTo>
                  <a:pt x="1233" y="8"/>
                </a:lnTo>
                <a:lnTo>
                  <a:pt x="0" y="0"/>
                </a:lnTo>
                <a:close/>
              </a:path>
            </a:pathLst>
          </a:custGeom>
          <a:solidFill>
            <a:srgbClr val="0066FF"/>
          </a:solidFill>
          <a:ln w="9525">
            <a:solidFill>
              <a:srgbClr val="45B1E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Freeform: Shape 3">
            <a:extLst>
              <a:ext uri="{FF2B5EF4-FFF2-40B4-BE49-F238E27FC236}">
                <a16:creationId xmlns:a16="http://schemas.microsoft.com/office/drawing/2014/main" id="{DE2C1671-CD63-4869-AB84-47ECCC209539}"/>
              </a:ext>
            </a:extLst>
          </p:cNvPr>
          <p:cNvSpPr/>
          <p:nvPr/>
        </p:nvSpPr>
        <p:spPr>
          <a:xfrm>
            <a:off x="8161508" y="-95232"/>
            <a:ext cx="3620529" cy="4324865"/>
          </a:xfrm>
          <a:custGeom>
            <a:avLst/>
            <a:gdLst>
              <a:gd name="connsiteX0" fmla="*/ 543697 w 3620529"/>
              <a:gd name="connsiteY0" fmla="*/ 2063579 h 4324865"/>
              <a:gd name="connsiteX1" fmla="*/ 444843 w 3620529"/>
              <a:gd name="connsiteY1" fmla="*/ 2310714 h 4324865"/>
              <a:gd name="connsiteX2" fmla="*/ 444843 w 3620529"/>
              <a:gd name="connsiteY2" fmla="*/ 2310714 h 4324865"/>
              <a:gd name="connsiteX3" fmla="*/ 247135 w 3620529"/>
              <a:gd name="connsiteY3" fmla="*/ 2310714 h 4324865"/>
              <a:gd name="connsiteX4" fmla="*/ 234778 w 3620529"/>
              <a:gd name="connsiteY4" fmla="*/ 2891481 h 4324865"/>
              <a:gd name="connsiteX5" fmla="*/ 123567 w 3620529"/>
              <a:gd name="connsiteY5" fmla="*/ 3373395 h 4324865"/>
              <a:gd name="connsiteX6" fmla="*/ 0 w 3620529"/>
              <a:gd name="connsiteY6" fmla="*/ 3867665 h 4324865"/>
              <a:gd name="connsiteX7" fmla="*/ 914400 w 3620529"/>
              <a:gd name="connsiteY7" fmla="*/ 4102444 h 4324865"/>
              <a:gd name="connsiteX8" fmla="*/ 2088292 w 3620529"/>
              <a:gd name="connsiteY8" fmla="*/ 4324865 h 4324865"/>
              <a:gd name="connsiteX9" fmla="*/ 2706129 w 3620529"/>
              <a:gd name="connsiteY9" fmla="*/ 3768811 h 4324865"/>
              <a:gd name="connsiteX10" fmla="*/ 3385751 w 3620529"/>
              <a:gd name="connsiteY10" fmla="*/ 2977979 h 4324865"/>
              <a:gd name="connsiteX11" fmla="*/ 3620529 w 3620529"/>
              <a:gd name="connsiteY11" fmla="*/ 1210963 h 4324865"/>
              <a:gd name="connsiteX12" fmla="*/ 3138616 w 3620529"/>
              <a:gd name="connsiteY12" fmla="*/ 308919 h 4324865"/>
              <a:gd name="connsiteX13" fmla="*/ 2038865 w 3620529"/>
              <a:gd name="connsiteY13" fmla="*/ 0 h 4324865"/>
              <a:gd name="connsiteX14" fmla="*/ 1186248 w 3620529"/>
              <a:gd name="connsiteY14" fmla="*/ 1075038 h 4324865"/>
              <a:gd name="connsiteX15" fmla="*/ 803189 w 3620529"/>
              <a:gd name="connsiteY15" fmla="*/ 1754660 h 4324865"/>
              <a:gd name="connsiteX16" fmla="*/ 691978 w 3620529"/>
              <a:gd name="connsiteY16" fmla="*/ 2026509 h 4324865"/>
              <a:gd name="connsiteX0" fmla="*/ 526509 w 3620529"/>
              <a:gd name="connsiteY0" fmla="*/ 2359212 h 4324865"/>
              <a:gd name="connsiteX1" fmla="*/ 444843 w 3620529"/>
              <a:gd name="connsiteY1" fmla="*/ 2310714 h 4324865"/>
              <a:gd name="connsiteX2" fmla="*/ 444843 w 3620529"/>
              <a:gd name="connsiteY2" fmla="*/ 2310714 h 4324865"/>
              <a:gd name="connsiteX3" fmla="*/ 247135 w 3620529"/>
              <a:gd name="connsiteY3" fmla="*/ 2310714 h 4324865"/>
              <a:gd name="connsiteX4" fmla="*/ 234778 w 3620529"/>
              <a:gd name="connsiteY4" fmla="*/ 2891481 h 4324865"/>
              <a:gd name="connsiteX5" fmla="*/ 123567 w 3620529"/>
              <a:gd name="connsiteY5" fmla="*/ 3373395 h 4324865"/>
              <a:gd name="connsiteX6" fmla="*/ 0 w 3620529"/>
              <a:gd name="connsiteY6" fmla="*/ 3867665 h 4324865"/>
              <a:gd name="connsiteX7" fmla="*/ 914400 w 3620529"/>
              <a:gd name="connsiteY7" fmla="*/ 4102444 h 4324865"/>
              <a:gd name="connsiteX8" fmla="*/ 2088292 w 3620529"/>
              <a:gd name="connsiteY8" fmla="*/ 4324865 h 4324865"/>
              <a:gd name="connsiteX9" fmla="*/ 2706129 w 3620529"/>
              <a:gd name="connsiteY9" fmla="*/ 3768811 h 4324865"/>
              <a:gd name="connsiteX10" fmla="*/ 3385751 w 3620529"/>
              <a:gd name="connsiteY10" fmla="*/ 2977979 h 4324865"/>
              <a:gd name="connsiteX11" fmla="*/ 3620529 w 3620529"/>
              <a:gd name="connsiteY11" fmla="*/ 1210963 h 4324865"/>
              <a:gd name="connsiteX12" fmla="*/ 3138616 w 3620529"/>
              <a:gd name="connsiteY12" fmla="*/ 308919 h 4324865"/>
              <a:gd name="connsiteX13" fmla="*/ 2038865 w 3620529"/>
              <a:gd name="connsiteY13" fmla="*/ 0 h 4324865"/>
              <a:gd name="connsiteX14" fmla="*/ 1186248 w 3620529"/>
              <a:gd name="connsiteY14" fmla="*/ 1075038 h 4324865"/>
              <a:gd name="connsiteX15" fmla="*/ 803189 w 3620529"/>
              <a:gd name="connsiteY15" fmla="*/ 1754660 h 4324865"/>
              <a:gd name="connsiteX16" fmla="*/ 691978 w 3620529"/>
              <a:gd name="connsiteY16" fmla="*/ 2026509 h 4324865"/>
              <a:gd name="connsiteX0" fmla="*/ 526509 w 3620529"/>
              <a:gd name="connsiteY0" fmla="*/ 2359212 h 4324865"/>
              <a:gd name="connsiteX1" fmla="*/ 444843 w 3620529"/>
              <a:gd name="connsiteY1" fmla="*/ 2310714 h 4324865"/>
              <a:gd name="connsiteX2" fmla="*/ 444843 w 3620529"/>
              <a:gd name="connsiteY2" fmla="*/ 2310714 h 4324865"/>
              <a:gd name="connsiteX3" fmla="*/ 247135 w 3620529"/>
              <a:gd name="connsiteY3" fmla="*/ 2310714 h 4324865"/>
              <a:gd name="connsiteX4" fmla="*/ 234778 w 3620529"/>
              <a:gd name="connsiteY4" fmla="*/ 2891481 h 4324865"/>
              <a:gd name="connsiteX5" fmla="*/ 123567 w 3620529"/>
              <a:gd name="connsiteY5" fmla="*/ 3373395 h 4324865"/>
              <a:gd name="connsiteX6" fmla="*/ 0 w 3620529"/>
              <a:gd name="connsiteY6" fmla="*/ 3867665 h 4324865"/>
              <a:gd name="connsiteX7" fmla="*/ 914400 w 3620529"/>
              <a:gd name="connsiteY7" fmla="*/ 4102444 h 4324865"/>
              <a:gd name="connsiteX8" fmla="*/ 2088292 w 3620529"/>
              <a:gd name="connsiteY8" fmla="*/ 4324865 h 4324865"/>
              <a:gd name="connsiteX9" fmla="*/ 2706129 w 3620529"/>
              <a:gd name="connsiteY9" fmla="*/ 3768811 h 4324865"/>
              <a:gd name="connsiteX10" fmla="*/ 3385751 w 3620529"/>
              <a:gd name="connsiteY10" fmla="*/ 2977979 h 4324865"/>
              <a:gd name="connsiteX11" fmla="*/ 3620529 w 3620529"/>
              <a:gd name="connsiteY11" fmla="*/ 1210963 h 4324865"/>
              <a:gd name="connsiteX12" fmla="*/ 3138616 w 3620529"/>
              <a:gd name="connsiteY12" fmla="*/ 308919 h 4324865"/>
              <a:gd name="connsiteX13" fmla="*/ 2038865 w 3620529"/>
              <a:gd name="connsiteY13" fmla="*/ 0 h 4324865"/>
              <a:gd name="connsiteX14" fmla="*/ 1186248 w 3620529"/>
              <a:gd name="connsiteY14" fmla="*/ 1075038 h 4324865"/>
              <a:gd name="connsiteX15" fmla="*/ 803189 w 3620529"/>
              <a:gd name="connsiteY15" fmla="*/ 1754660 h 4324865"/>
              <a:gd name="connsiteX16" fmla="*/ 705728 w 3620529"/>
              <a:gd name="connsiteY16" fmla="*/ 1988696 h 4324865"/>
              <a:gd name="connsiteX0" fmla="*/ 526509 w 3620529"/>
              <a:gd name="connsiteY0" fmla="*/ 2359212 h 4324865"/>
              <a:gd name="connsiteX1" fmla="*/ 444843 w 3620529"/>
              <a:gd name="connsiteY1" fmla="*/ 2310714 h 4324865"/>
              <a:gd name="connsiteX2" fmla="*/ 444843 w 3620529"/>
              <a:gd name="connsiteY2" fmla="*/ 2310714 h 4324865"/>
              <a:gd name="connsiteX3" fmla="*/ 247135 w 3620529"/>
              <a:gd name="connsiteY3" fmla="*/ 2310714 h 4324865"/>
              <a:gd name="connsiteX4" fmla="*/ 234778 w 3620529"/>
              <a:gd name="connsiteY4" fmla="*/ 2891481 h 4324865"/>
              <a:gd name="connsiteX5" fmla="*/ 123567 w 3620529"/>
              <a:gd name="connsiteY5" fmla="*/ 3373395 h 4324865"/>
              <a:gd name="connsiteX6" fmla="*/ 0 w 3620529"/>
              <a:gd name="connsiteY6" fmla="*/ 3867665 h 4324865"/>
              <a:gd name="connsiteX7" fmla="*/ 914400 w 3620529"/>
              <a:gd name="connsiteY7" fmla="*/ 4102444 h 4324865"/>
              <a:gd name="connsiteX8" fmla="*/ 2088292 w 3620529"/>
              <a:gd name="connsiteY8" fmla="*/ 4324865 h 4324865"/>
              <a:gd name="connsiteX9" fmla="*/ 2706129 w 3620529"/>
              <a:gd name="connsiteY9" fmla="*/ 3768811 h 4324865"/>
              <a:gd name="connsiteX10" fmla="*/ 3385751 w 3620529"/>
              <a:gd name="connsiteY10" fmla="*/ 2977979 h 4324865"/>
              <a:gd name="connsiteX11" fmla="*/ 3620529 w 3620529"/>
              <a:gd name="connsiteY11" fmla="*/ 1210963 h 4324865"/>
              <a:gd name="connsiteX12" fmla="*/ 3138616 w 3620529"/>
              <a:gd name="connsiteY12" fmla="*/ 308919 h 4324865"/>
              <a:gd name="connsiteX13" fmla="*/ 2038865 w 3620529"/>
              <a:gd name="connsiteY13" fmla="*/ 0 h 4324865"/>
              <a:gd name="connsiteX14" fmla="*/ 1186248 w 3620529"/>
              <a:gd name="connsiteY14" fmla="*/ 1075038 h 4324865"/>
              <a:gd name="connsiteX15" fmla="*/ 803189 w 3620529"/>
              <a:gd name="connsiteY15" fmla="*/ 1754660 h 4324865"/>
              <a:gd name="connsiteX16" fmla="*/ 581974 w 3620529"/>
              <a:gd name="connsiteY16" fmla="*/ 2012759 h 4324865"/>
              <a:gd name="connsiteX0" fmla="*/ 512759 w 3620529"/>
              <a:gd name="connsiteY0" fmla="*/ 2369525 h 4324865"/>
              <a:gd name="connsiteX1" fmla="*/ 444843 w 3620529"/>
              <a:gd name="connsiteY1" fmla="*/ 2310714 h 4324865"/>
              <a:gd name="connsiteX2" fmla="*/ 444843 w 3620529"/>
              <a:gd name="connsiteY2" fmla="*/ 2310714 h 4324865"/>
              <a:gd name="connsiteX3" fmla="*/ 247135 w 3620529"/>
              <a:gd name="connsiteY3" fmla="*/ 2310714 h 4324865"/>
              <a:gd name="connsiteX4" fmla="*/ 234778 w 3620529"/>
              <a:gd name="connsiteY4" fmla="*/ 2891481 h 4324865"/>
              <a:gd name="connsiteX5" fmla="*/ 123567 w 3620529"/>
              <a:gd name="connsiteY5" fmla="*/ 3373395 h 4324865"/>
              <a:gd name="connsiteX6" fmla="*/ 0 w 3620529"/>
              <a:gd name="connsiteY6" fmla="*/ 3867665 h 4324865"/>
              <a:gd name="connsiteX7" fmla="*/ 914400 w 3620529"/>
              <a:gd name="connsiteY7" fmla="*/ 4102444 h 4324865"/>
              <a:gd name="connsiteX8" fmla="*/ 2088292 w 3620529"/>
              <a:gd name="connsiteY8" fmla="*/ 4324865 h 4324865"/>
              <a:gd name="connsiteX9" fmla="*/ 2706129 w 3620529"/>
              <a:gd name="connsiteY9" fmla="*/ 3768811 h 4324865"/>
              <a:gd name="connsiteX10" fmla="*/ 3385751 w 3620529"/>
              <a:gd name="connsiteY10" fmla="*/ 2977979 h 4324865"/>
              <a:gd name="connsiteX11" fmla="*/ 3620529 w 3620529"/>
              <a:gd name="connsiteY11" fmla="*/ 1210963 h 4324865"/>
              <a:gd name="connsiteX12" fmla="*/ 3138616 w 3620529"/>
              <a:gd name="connsiteY12" fmla="*/ 308919 h 4324865"/>
              <a:gd name="connsiteX13" fmla="*/ 2038865 w 3620529"/>
              <a:gd name="connsiteY13" fmla="*/ 0 h 4324865"/>
              <a:gd name="connsiteX14" fmla="*/ 1186248 w 3620529"/>
              <a:gd name="connsiteY14" fmla="*/ 1075038 h 4324865"/>
              <a:gd name="connsiteX15" fmla="*/ 803189 w 3620529"/>
              <a:gd name="connsiteY15" fmla="*/ 1754660 h 4324865"/>
              <a:gd name="connsiteX16" fmla="*/ 581974 w 3620529"/>
              <a:gd name="connsiteY16" fmla="*/ 2012759 h 4324865"/>
              <a:gd name="connsiteX0" fmla="*/ 512759 w 3620529"/>
              <a:gd name="connsiteY0" fmla="*/ 2369525 h 4324865"/>
              <a:gd name="connsiteX1" fmla="*/ 444843 w 3620529"/>
              <a:gd name="connsiteY1" fmla="*/ 2310714 h 4324865"/>
              <a:gd name="connsiteX2" fmla="*/ 400154 w 3620529"/>
              <a:gd name="connsiteY2" fmla="*/ 2262588 h 4324865"/>
              <a:gd name="connsiteX3" fmla="*/ 247135 w 3620529"/>
              <a:gd name="connsiteY3" fmla="*/ 2310714 h 4324865"/>
              <a:gd name="connsiteX4" fmla="*/ 234778 w 3620529"/>
              <a:gd name="connsiteY4" fmla="*/ 2891481 h 4324865"/>
              <a:gd name="connsiteX5" fmla="*/ 123567 w 3620529"/>
              <a:gd name="connsiteY5" fmla="*/ 3373395 h 4324865"/>
              <a:gd name="connsiteX6" fmla="*/ 0 w 3620529"/>
              <a:gd name="connsiteY6" fmla="*/ 3867665 h 4324865"/>
              <a:gd name="connsiteX7" fmla="*/ 914400 w 3620529"/>
              <a:gd name="connsiteY7" fmla="*/ 4102444 h 4324865"/>
              <a:gd name="connsiteX8" fmla="*/ 2088292 w 3620529"/>
              <a:gd name="connsiteY8" fmla="*/ 4324865 h 4324865"/>
              <a:gd name="connsiteX9" fmla="*/ 2706129 w 3620529"/>
              <a:gd name="connsiteY9" fmla="*/ 3768811 h 4324865"/>
              <a:gd name="connsiteX10" fmla="*/ 3385751 w 3620529"/>
              <a:gd name="connsiteY10" fmla="*/ 2977979 h 4324865"/>
              <a:gd name="connsiteX11" fmla="*/ 3620529 w 3620529"/>
              <a:gd name="connsiteY11" fmla="*/ 1210963 h 4324865"/>
              <a:gd name="connsiteX12" fmla="*/ 3138616 w 3620529"/>
              <a:gd name="connsiteY12" fmla="*/ 308919 h 4324865"/>
              <a:gd name="connsiteX13" fmla="*/ 2038865 w 3620529"/>
              <a:gd name="connsiteY13" fmla="*/ 0 h 4324865"/>
              <a:gd name="connsiteX14" fmla="*/ 1186248 w 3620529"/>
              <a:gd name="connsiteY14" fmla="*/ 1075038 h 4324865"/>
              <a:gd name="connsiteX15" fmla="*/ 803189 w 3620529"/>
              <a:gd name="connsiteY15" fmla="*/ 1754660 h 4324865"/>
              <a:gd name="connsiteX16" fmla="*/ 581974 w 3620529"/>
              <a:gd name="connsiteY16" fmla="*/ 2012759 h 4324865"/>
              <a:gd name="connsiteX0" fmla="*/ 512759 w 3620529"/>
              <a:gd name="connsiteY0" fmla="*/ 2369525 h 4324865"/>
              <a:gd name="connsiteX1" fmla="*/ 444843 w 3620529"/>
              <a:gd name="connsiteY1" fmla="*/ 2310714 h 4324865"/>
              <a:gd name="connsiteX2" fmla="*/ 400154 w 3620529"/>
              <a:gd name="connsiteY2" fmla="*/ 2262588 h 4324865"/>
              <a:gd name="connsiteX3" fmla="*/ 281511 w 3620529"/>
              <a:gd name="connsiteY3" fmla="*/ 2365716 h 4324865"/>
              <a:gd name="connsiteX4" fmla="*/ 234778 w 3620529"/>
              <a:gd name="connsiteY4" fmla="*/ 2891481 h 4324865"/>
              <a:gd name="connsiteX5" fmla="*/ 123567 w 3620529"/>
              <a:gd name="connsiteY5" fmla="*/ 3373395 h 4324865"/>
              <a:gd name="connsiteX6" fmla="*/ 0 w 3620529"/>
              <a:gd name="connsiteY6" fmla="*/ 3867665 h 4324865"/>
              <a:gd name="connsiteX7" fmla="*/ 914400 w 3620529"/>
              <a:gd name="connsiteY7" fmla="*/ 4102444 h 4324865"/>
              <a:gd name="connsiteX8" fmla="*/ 2088292 w 3620529"/>
              <a:gd name="connsiteY8" fmla="*/ 4324865 h 4324865"/>
              <a:gd name="connsiteX9" fmla="*/ 2706129 w 3620529"/>
              <a:gd name="connsiteY9" fmla="*/ 3768811 h 4324865"/>
              <a:gd name="connsiteX10" fmla="*/ 3385751 w 3620529"/>
              <a:gd name="connsiteY10" fmla="*/ 2977979 h 4324865"/>
              <a:gd name="connsiteX11" fmla="*/ 3620529 w 3620529"/>
              <a:gd name="connsiteY11" fmla="*/ 1210963 h 4324865"/>
              <a:gd name="connsiteX12" fmla="*/ 3138616 w 3620529"/>
              <a:gd name="connsiteY12" fmla="*/ 308919 h 4324865"/>
              <a:gd name="connsiteX13" fmla="*/ 2038865 w 3620529"/>
              <a:gd name="connsiteY13" fmla="*/ 0 h 4324865"/>
              <a:gd name="connsiteX14" fmla="*/ 1186248 w 3620529"/>
              <a:gd name="connsiteY14" fmla="*/ 1075038 h 4324865"/>
              <a:gd name="connsiteX15" fmla="*/ 803189 w 3620529"/>
              <a:gd name="connsiteY15" fmla="*/ 1754660 h 4324865"/>
              <a:gd name="connsiteX16" fmla="*/ 581974 w 3620529"/>
              <a:gd name="connsiteY16" fmla="*/ 2012759 h 432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20529" h="4324865">
                <a:moveTo>
                  <a:pt x="512759" y="2369525"/>
                </a:moveTo>
                <a:lnTo>
                  <a:pt x="444843" y="2310714"/>
                </a:lnTo>
                <a:lnTo>
                  <a:pt x="400154" y="2262588"/>
                </a:lnTo>
                <a:lnTo>
                  <a:pt x="281511" y="2365716"/>
                </a:lnTo>
                <a:lnTo>
                  <a:pt x="234778" y="2891481"/>
                </a:lnTo>
                <a:lnTo>
                  <a:pt x="123567" y="3373395"/>
                </a:lnTo>
                <a:lnTo>
                  <a:pt x="0" y="3867665"/>
                </a:lnTo>
                <a:lnTo>
                  <a:pt x="914400" y="4102444"/>
                </a:lnTo>
                <a:lnTo>
                  <a:pt x="2088292" y="4324865"/>
                </a:lnTo>
                <a:lnTo>
                  <a:pt x="2706129" y="3768811"/>
                </a:lnTo>
                <a:lnTo>
                  <a:pt x="3385751" y="2977979"/>
                </a:lnTo>
                <a:lnTo>
                  <a:pt x="3620529" y="1210963"/>
                </a:lnTo>
                <a:lnTo>
                  <a:pt x="3138616" y="308919"/>
                </a:lnTo>
                <a:lnTo>
                  <a:pt x="2038865" y="0"/>
                </a:lnTo>
                <a:lnTo>
                  <a:pt x="1186248" y="1075038"/>
                </a:lnTo>
                <a:lnTo>
                  <a:pt x="803189" y="1754660"/>
                </a:lnTo>
                <a:lnTo>
                  <a:pt x="581974" y="2012759"/>
                </a:lnTo>
              </a:path>
            </a:pathLst>
          </a:cu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21" name="Group 16">
            <a:extLst>
              <a:ext uri="{FF2B5EF4-FFF2-40B4-BE49-F238E27FC236}">
                <a16:creationId xmlns:a16="http://schemas.microsoft.com/office/drawing/2014/main" id="{DFF7FEB6-6C7E-466C-99B9-AE12AD0CF957}"/>
              </a:ext>
            </a:extLst>
          </p:cNvPr>
          <p:cNvGrpSpPr>
            <a:grpSpLocks/>
          </p:cNvGrpSpPr>
          <p:nvPr/>
        </p:nvGrpSpPr>
        <p:grpSpPr bwMode="auto">
          <a:xfrm>
            <a:off x="9449526" y="1770790"/>
            <a:ext cx="427347" cy="3710637"/>
            <a:chOff x="4139" y="1303"/>
            <a:chExt cx="188" cy="1772"/>
          </a:xfrm>
        </p:grpSpPr>
        <p:sp>
          <p:nvSpPr>
            <p:cNvPr id="22" name="Freeform 7">
              <a:extLst>
                <a:ext uri="{FF2B5EF4-FFF2-40B4-BE49-F238E27FC236}">
                  <a16:creationId xmlns:a16="http://schemas.microsoft.com/office/drawing/2014/main" id="{B4A9B14E-FC93-4860-B3B1-B3394724D0F6}"/>
                </a:ext>
              </a:extLst>
            </p:cNvPr>
            <p:cNvSpPr>
              <a:spLocks/>
            </p:cNvSpPr>
            <p:nvPr/>
          </p:nvSpPr>
          <p:spPr bwMode="auto">
            <a:xfrm>
              <a:off x="4223" y="1359"/>
              <a:ext cx="104" cy="192"/>
            </a:xfrm>
            <a:custGeom>
              <a:avLst/>
              <a:gdLst>
                <a:gd name="T0" fmla="*/ 48 w 104"/>
                <a:gd name="T1" fmla="*/ 0 h 192"/>
                <a:gd name="T2" fmla="*/ 0 w 104"/>
                <a:gd name="T3" fmla="*/ 60 h 192"/>
                <a:gd name="T4" fmla="*/ 0 w 104"/>
                <a:gd name="T5" fmla="*/ 120 h 192"/>
                <a:gd name="T6" fmla="*/ 56 w 104"/>
                <a:gd name="T7" fmla="*/ 192 h 192"/>
                <a:gd name="T8" fmla="*/ 104 w 104"/>
                <a:gd name="T9" fmla="*/ 124 h 192"/>
                <a:gd name="T10" fmla="*/ 104 w 104"/>
                <a:gd name="T11" fmla="*/ 72 h 192"/>
                <a:gd name="T12" fmla="*/ 48 w 104"/>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104" h="192">
                  <a:moveTo>
                    <a:pt x="48" y="0"/>
                  </a:moveTo>
                  <a:lnTo>
                    <a:pt x="0" y="60"/>
                  </a:lnTo>
                  <a:lnTo>
                    <a:pt x="0" y="120"/>
                  </a:lnTo>
                  <a:lnTo>
                    <a:pt x="56" y="192"/>
                  </a:lnTo>
                  <a:lnTo>
                    <a:pt x="104" y="124"/>
                  </a:lnTo>
                  <a:lnTo>
                    <a:pt x="104" y="72"/>
                  </a:lnTo>
                  <a:lnTo>
                    <a:pt x="48" y="0"/>
                  </a:lnTo>
                  <a:close/>
                </a:path>
              </a:pathLst>
            </a:custGeom>
            <a:solidFill>
              <a:srgbClr val="0066FF"/>
            </a:solidFill>
            <a:ln w="9525">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Freeform 8">
              <a:extLst>
                <a:ext uri="{FF2B5EF4-FFF2-40B4-BE49-F238E27FC236}">
                  <a16:creationId xmlns:a16="http://schemas.microsoft.com/office/drawing/2014/main" id="{745C3E63-5313-4A2C-891E-840C5776C831}"/>
                </a:ext>
              </a:extLst>
            </p:cNvPr>
            <p:cNvSpPr>
              <a:spLocks/>
            </p:cNvSpPr>
            <p:nvPr/>
          </p:nvSpPr>
          <p:spPr bwMode="auto">
            <a:xfrm>
              <a:off x="4139" y="2435"/>
              <a:ext cx="148" cy="640"/>
            </a:xfrm>
            <a:custGeom>
              <a:avLst/>
              <a:gdLst>
                <a:gd name="T0" fmla="*/ 100 w 148"/>
                <a:gd name="T1" fmla="*/ 0 h 640"/>
                <a:gd name="T2" fmla="*/ 0 w 148"/>
                <a:gd name="T3" fmla="*/ 168 h 640"/>
                <a:gd name="T4" fmla="*/ 8 w 148"/>
                <a:gd name="T5" fmla="*/ 200 h 640"/>
                <a:gd name="T6" fmla="*/ 28 w 148"/>
                <a:gd name="T7" fmla="*/ 220 h 640"/>
                <a:gd name="T8" fmla="*/ 24 w 148"/>
                <a:gd name="T9" fmla="*/ 244 h 640"/>
                <a:gd name="T10" fmla="*/ 16 w 148"/>
                <a:gd name="T11" fmla="*/ 344 h 640"/>
                <a:gd name="T12" fmla="*/ 32 w 148"/>
                <a:gd name="T13" fmla="*/ 380 h 640"/>
                <a:gd name="T14" fmla="*/ 8 w 148"/>
                <a:gd name="T15" fmla="*/ 432 h 640"/>
                <a:gd name="T16" fmla="*/ 0 w 148"/>
                <a:gd name="T17" fmla="*/ 540 h 640"/>
                <a:gd name="T18" fmla="*/ 20 w 148"/>
                <a:gd name="T19" fmla="*/ 572 h 640"/>
                <a:gd name="T20" fmla="*/ 36 w 148"/>
                <a:gd name="T21" fmla="*/ 608 h 640"/>
                <a:gd name="T22" fmla="*/ 92 w 148"/>
                <a:gd name="T23" fmla="*/ 640 h 640"/>
                <a:gd name="T24" fmla="*/ 136 w 148"/>
                <a:gd name="T25" fmla="*/ 568 h 640"/>
                <a:gd name="T26" fmla="*/ 124 w 148"/>
                <a:gd name="T27" fmla="*/ 536 h 640"/>
                <a:gd name="T28" fmla="*/ 88 w 148"/>
                <a:gd name="T29" fmla="*/ 524 h 640"/>
                <a:gd name="T30" fmla="*/ 76 w 148"/>
                <a:gd name="T31" fmla="*/ 448 h 640"/>
                <a:gd name="T32" fmla="*/ 84 w 148"/>
                <a:gd name="T33" fmla="*/ 400 h 640"/>
                <a:gd name="T34" fmla="*/ 120 w 148"/>
                <a:gd name="T35" fmla="*/ 400 h 640"/>
                <a:gd name="T36" fmla="*/ 148 w 148"/>
                <a:gd name="T37" fmla="*/ 372 h 640"/>
                <a:gd name="T38" fmla="*/ 148 w 148"/>
                <a:gd name="T39" fmla="*/ 256 h 640"/>
                <a:gd name="T40" fmla="*/ 144 w 148"/>
                <a:gd name="T41" fmla="*/ 160 h 640"/>
                <a:gd name="T42" fmla="*/ 140 w 148"/>
                <a:gd name="T43" fmla="*/ 104 h 640"/>
                <a:gd name="T44" fmla="*/ 148 w 148"/>
                <a:gd name="T45" fmla="*/ 24 h 640"/>
                <a:gd name="T46" fmla="*/ 100 w 148"/>
                <a:gd name="T47"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 h="640">
                  <a:moveTo>
                    <a:pt x="100" y="0"/>
                  </a:moveTo>
                  <a:lnTo>
                    <a:pt x="0" y="168"/>
                  </a:lnTo>
                  <a:lnTo>
                    <a:pt x="8" y="200"/>
                  </a:lnTo>
                  <a:lnTo>
                    <a:pt x="28" y="220"/>
                  </a:lnTo>
                  <a:lnTo>
                    <a:pt x="24" y="244"/>
                  </a:lnTo>
                  <a:lnTo>
                    <a:pt x="16" y="344"/>
                  </a:lnTo>
                  <a:lnTo>
                    <a:pt x="32" y="380"/>
                  </a:lnTo>
                  <a:lnTo>
                    <a:pt x="8" y="432"/>
                  </a:lnTo>
                  <a:lnTo>
                    <a:pt x="0" y="540"/>
                  </a:lnTo>
                  <a:lnTo>
                    <a:pt x="20" y="572"/>
                  </a:lnTo>
                  <a:lnTo>
                    <a:pt x="36" y="608"/>
                  </a:lnTo>
                  <a:lnTo>
                    <a:pt x="92" y="640"/>
                  </a:lnTo>
                  <a:lnTo>
                    <a:pt x="136" y="568"/>
                  </a:lnTo>
                  <a:lnTo>
                    <a:pt x="124" y="536"/>
                  </a:lnTo>
                  <a:lnTo>
                    <a:pt x="88" y="524"/>
                  </a:lnTo>
                  <a:lnTo>
                    <a:pt x="76" y="448"/>
                  </a:lnTo>
                  <a:lnTo>
                    <a:pt x="84" y="400"/>
                  </a:lnTo>
                  <a:lnTo>
                    <a:pt x="120" y="400"/>
                  </a:lnTo>
                  <a:lnTo>
                    <a:pt x="148" y="372"/>
                  </a:lnTo>
                  <a:lnTo>
                    <a:pt x="148" y="256"/>
                  </a:lnTo>
                  <a:lnTo>
                    <a:pt x="144" y="160"/>
                  </a:lnTo>
                  <a:lnTo>
                    <a:pt x="140" y="104"/>
                  </a:lnTo>
                  <a:lnTo>
                    <a:pt x="148" y="24"/>
                  </a:lnTo>
                  <a:lnTo>
                    <a:pt x="100" y="0"/>
                  </a:lnTo>
                  <a:close/>
                </a:path>
              </a:pathLst>
            </a:custGeom>
            <a:solidFill>
              <a:srgbClr val="0066FF"/>
            </a:solidFill>
            <a:ln w="9525">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Freeform 10">
              <a:extLst>
                <a:ext uri="{FF2B5EF4-FFF2-40B4-BE49-F238E27FC236}">
                  <a16:creationId xmlns:a16="http://schemas.microsoft.com/office/drawing/2014/main" id="{06A99A96-FEAE-47E3-9DFD-AF6796FCE443}"/>
                </a:ext>
              </a:extLst>
            </p:cNvPr>
            <p:cNvSpPr>
              <a:spLocks/>
            </p:cNvSpPr>
            <p:nvPr/>
          </p:nvSpPr>
          <p:spPr bwMode="auto">
            <a:xfrm>
              <a:off x="4251" y="1551"/>
              <a:ext cx="47" cy="919"/>
            </a:xfrm>
            <a:custGeom>
              <a:avLst/>
              <a:gdLst>
                <a:gd name="T0" fmla="*/ 24 w 32"/>
                <a:gd name="T1" fmla="*/ 0 h 311"/>
                <a:gd name="T2" fmla="*/ 20 w 32"/>
                <a:gd name="T3" fmla="*/ 48 h 311"/>
                <a:gd name="T4" fmla="*/ 28 w 32"/>
                <a:gd name="T5" fmla="*/ 72 h 311"/>
                <a:gd name="T6" fmla="*/ 24 w 32"/>
                <a:gd name="T7" fmla="*/ 108 h 311"/>
                <a:gd name="T8" fmla="*/ 16 w 32"/>
                <a:gd name="T9" fmla="*/ 132 h 311"/>
                <a:gd name="T10" fmla="*/ 32 w 32"/>
                <a:gd name="T11" fmla="*/ 192 h 311"/>
                <a:gd name="T12" fmla="*/ 0 w 32"/>
                <a:gd name="T13" fmla="*/ 240 h 311"/>
                <a:gd name="T14" fmla="*/ 12 w 32"/>
                <a:gd name="T15" fmla="*/ 268 h 311"/>
                <a:gd name="T16" fmla="*/ 8 w 32"/>
                <a:gd name="T17" fmla="*/ 30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11">
                  <a:moveTo>
                    <a:pt x="24" y="0"/>
                  </a:moveTo>
                  <a:cubicBezTo>
                    <a:pt x="15" y="27"/>
                    <a:pt x="13" y="20"/>
                    <a:pt x="20" y="48"/>
                  </a:cubicBezTo>
                  <a:cubicBezTo>
                    <a:pt x="22" y="56"/>
                    <a:pt x="28" y="72"/>
                    <a:pt x="28" y="72"/>
                  </a:cubicBezTo>
                  <a:cubicBezTo>
                    <a:pt x="27" y="84"/>
                    <a:pt x="26" y="96"/>
                    <a:pt x="24" y="108"/>
                  </a:cubicBezTo>
                  <a:cubicBezTo>
                    <a:pt x="22" y="116"/>
                    <a:pt x="16" y="132"/>
                    <a:pt x="16" y="132"/>
                  </a:cubicBezTo>
                  <a:cubicBezTo>
                    <a:pt x="19" y="155"/>
                    <a:pt x="25" y="171"/>
                    <a:pt x="32" y="192"/>
                  </a:cubicBezTo>
                  <a:cubicBezTo>
                    <a:pt x="23" y="210"/>
                    <a:pt x="16" y="229"/>
                    <a:pt x="0" y="240"/>
                  </a:cubicBezTo>
                  <a:cubicBezTo>
                    <a:pt x="2" y="250"/>
                    <a:pt x="11" y="258"/>
                    <a:pt x="12" y="268"/>
                  </a:cubicBezTo>
                  <a:cubicBezTo>
                    <a:pt x="13" y="279"/>
                    <a:pt x="8" y="311"/>
                    <a:pt x="8" y="300"/>
                  </a:cubicBezTo>
                </a:path>
              </a:pathLst>
            </a:custGeom>
            <a:solidFill>
              <a:srgbClr val="0066FF"/>
            </a:solidFill>
            <a:ln w="28575" cmpd="sng">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Freeform 11">
              <a:extLst>
                <a:ext uri="{FF2B5EF4-FFF2-40B4-BE49-F238E27FC236}">
                  <a16:creationId xmlns:a16="http://schemas.microsoft.com/office/drawing/2014/main" id="{D56CF9C7-FD40-464F-A024-F8F6DA656A64}"/>
                </a:ext>
              </a:extLst>
            </p:cNvPr>
            <p:cNvSpPr>
              <a:spLocks/>
            </p:cNvSpPr>
            <p:nvPr/>
          </p:nvSpPr>
          <p:spPr bwMode="auto">
            <a:xfrm>
              <a:off x="4271" y="1303"/>
              <a:ext cx="1" cy="56"/>
            </a:xfrm>
            <a:custGeom>
              <a:avLst/>
              <a:gdLst>
                <a:gd name="T0" fmla="*/ 0 w 1"/>
                <a:gd name="T1" fmla="*/ 56 h 56"/>
                <a:gd name="T2" fmla="*/ 0 w 1"/>
                <a:gd name="T3" fmla="*/ 0 h 56"/>
              </a:gdLst>
              <a:ahLst/>
              <a:cxnLst>
                <a:cxn ang="0">
                  <a:pos x="T0" y="T1"/>
                </a:cxn>
                <a:cxn ang="0">
                  <a:pos x="T2" y="T3"/>
                </a:cxn>
              </a:cxnLst>
              <a:rect l="0" t="0" r="r" b="b"/>
              <a:pathLst>
                <a:path w="1" h="56">
                  <a:moveTo>
                    <a:pt x="0" y="56"/>
                  </a:moveTo>
                  <a:cubicBezTo>
                    <a:pt x="0" y="37"/>
                    <a:pt x="0" y="19"/>
                    <a:pt x="0" y="0"/>
                  </a:cubicBezTo>
                </a:path>
              </a:pathLst>
            </a:custGeom>
            <a:solidFill>
              <a:srgbClr val="0066FF"/>
            </a:solidFill>
            <a:ln w="28575" cmpd="sng">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9" name="Freeform 27">
            <a:extLst>
              <a:ext uri="{FF2B5EF4-FFF2-40B4-BE49-F238E27FC236}">
                <a16:creationId xmlns:a16="http://schemas.microsoft.com/office/drawing/2014/main" id="{EC4E3861-BE2E-4658-97DC-F6D74634E94C}"/>
              </a:ext>
            </a:extLst>
          </p:cNvPr>
          <p:cNvSpPr>
            <a:spLocks/>
          </p:cNvSpPr>
          <p:nvPr/>
        </p:nvSpPr>
        <p:spPr bwMode="auto">
          <a:xfrm>
            <a:off x="9839367" y="-234670"/>
            <a:ext cx="3193740" cy="3685614"/>
          </a:xfrm>
          <a:custGeom>
            <a:avLst/>
            <a:gdLst>
              <a:gd name="T0" fmla="*/ 173 w 1405"/>
              <a:gd name="T1" fmla="*/ 0 h 2062"/>
              <a:gd name="T2" fmla="*/ 1397 w 1405"/>
              <a:gd name="T3" fmla="*/ 8 h 2062"/>
              <a:gd name="T4" fmla="*/ 1405 w 1405"/>
              <a:gd name="T5" fmla="*/ 1988 h 2062"/>
              <a:gd name="T6" fmla="*/ 1103 w 1405"/>
              <a:gd name="T7" fmla="*/ 2011 h 2062"/>
              <a:gd name="T8" fmla="*/ 892 w 1405"/>
              <a:gd name="T9" fmla="*/ 2011 h 2062"/>
              <a:gd name="T10" fmla="*/ 649 w 1405"/>
              <a:gd name="T11" fmla="*/ 2062 h 2062"/>
              <a:gd name="T12" fmla="*/ 592 w 1405"/>
              <a:gd name="T13" fmla="*/ 1980 h 2062"/>
              <a:gd name="T14" fmla="*/ 455 w 1405"/>
              <a:gd name="T15" fmla="*/ 1977 h 2062"/>
              <a:gd name="T16" fmla="*/ 485 w 1405"/>
              <a:gd name="T17" fmla="*/ 1980 h 2062"/>
              <a:gd name="T18" fmla="*/ 522 w 1405"/>
              <a:gd name="T19" fmla="*/ 1977 h 2062"/>
              <a:gd name="T20" fmla="*/ 622 w 1405"/>
              <a:gd name="T21" fmla="*/ 1779 h 2062"/>
              <a:gd name="T22" fmla="*/ 664 w 1405"/>
              <a:gd name="T23" fmla="*/ 1504 h 2062"/>
              <a:gd name="T24" fmla="*/ 698 w 1405"/>
              <a:gd name="T25" fmla="*/ 1075 h 2062"/>
              <a:gd name="T26" fmla="*/ 648 w 1405"/>
              <a:gd name="T27" fmla="*/ 741 h 2062"/>
              <a:gd name="T28" fmla="*/ 580 w 1405"/>
              <a:gd name="T29" fmla="*/ 466 h 2062"/>
              <a:gd name="T30" fmla="*/ 437 w 1405"/>
              <a:gd name="T31" fmla="*/ 269 h 2062"/>
              <a:gd name="T32" fmla="*/ 277 w 1405"/>
              <a:gd name="T33" fmla="*/ 216 h 2062"/>
              <a:gd name="T34" fmla="*/ 168 w 1405"/>
              <a:gd name="T35" fmla="*/ 251 h 2062"/>
              <a:gd name="T36" fmla="*/ 134 w 1405"/>
              <a:gd name="T37" fmla="*/ 346 h 2062"/>
              <a:gd name="T38" fmla="*/ 84 w 1405"/>
              <a:gd name="T39" fmla="*/ 414 h 2062"/>
              <a:gd name="T40" fmla="*/ 26 w 1405"/>
              <a:gd name="T41" fmla="*/ 474 h 2062"/>
              <a:gd name="T42" fmla="*/ 0 w 1405"/>
              <a:gd name="T43" fmla="*/ 303 h 2062"/>
              <a:gd name="T44" fmla="*/ 16 w 1405"/>
              <a:gd name="T45" fmla="*/ 148 h 2062"/>
              <a:gd name="T46" fmla="*/ 42 w 1405"/>
              <a:gd name="T47" fmla="*/ 2 h 2062"/>
              <a:gd name="T48" fmla="*/ 173 w 1405"/>
              <a:gd name="T49" fmla="*/ 0 h 2062"/>
              <a:gd name="connsiteX0" fmla="*/ 1231 w 10000"/>
              <a:gd name="connsiteY0" fmla="*/ 0 h 10000"/>
              <a:gd name="connsiteX1" fmla="*/ 9943 w 10000"/>
              <a:gd name="connsiteY1" fmla="*/ 39 h 10000"/>
              <a:gd name="connsiteX2" fmla="*/ 10000 w 10000"/>
              <a:gd name="connsiteY2" fmla="*/ 9641 h 10000"/>
              <a:gd name="connsiteX3" fmla="*/ 7851 w 10000"/>
              <a:gd name="connsiteY3" fmla="*/ 9753 h 10000"/>
              <a:gd name="connsiteX4" fmla="*/ 6349 w 10000"/>
              <a:gd name="connsiteY4" fmla="*/ 9753 h 10000"/>
              <a:gd name="connsiteX5" fmla="*/ 4619 w 10000"/>
              <a:gd name="connsiteY5" fmla="*/ 10000 h 10000"/>
              <a:gd name="connsiteX6" fmla="*/ 4214 w 10000"/>
              <a:gd name="connsiteY6" fmla="*/ 9602 h 10000"/>
              <a:gd name="connsiteX7" fmla="*/ 3238 w 10000"/>
              <a:gd name="connsiteY7" fmla="*/ 9588 h 10000"/>
              <a:gd name="connsiteX8" fmla="*/ 3188 w 10000"/>
              <a:gd name="connsiteY8" fmla="*/ 9608 h 10000"/>
              <a:gd name="connsiteX9" fmla="*/ 3452 w 10000"/>
              <a:gd name="connsiteY9" fmla="*/ 9602 h 10000"/>
              <a:gd name="connsiteX10" fmla="*/ 3715 w 10000"/>
              <a:gd name="connsiteY10" fmla="*/ 9588 h 10000"/>
              <a:gd name="connsiteX11" fmla="*/ 4427 w 10000"/>
              <a:gd name="connsiteY11" fmla="*/ 8628 h 10000"/>
              <a:gd name="connsiteX12" fmla="*/ 4726 w 10000"/>
              <a:gd name="connsiteY12" fmla="*/ 7294 h 10000"/>
              <a:gd name="connsiteX13" fmla="*/ 4968 w 10000"/>
              <a:gd name="connsiteY13" fmla="*/ 5213 h 10000"/>
              <a:gd name="connsiteX14" fmla="*/ 4612 w 10000"/>
              <a:gd name="connsiteY14" fmla="*/ 3594 h 10000"/>
              <a:gd name="connsiteX15" fmla="*/ 4128 w 10000"/>
              <a:gd name="connsiteY15" fmla="*/ 2260 h 10000"/>
              <a:gd name="connsiteX16" fmla="*/ 3110 w 10000"/>
              <a:gd name="connsiteY16" fmla="*/ 1305 h 10000"/>
              <a:gd name="connsiteX17" fmla="*/ 1972 w 10000"/>
              <a:gd name="connsiteY17" fmla="*/ 1048 h 10000"/>
              <a:gd name="connsiteX18" fmla="*/ 1196 w 10000"/>
              <a:gd name="connsiteY18" fmla="*/ 1217 h 10000"/>
              <a:gd name="connsiteX19" fmla="*/ 954 w 10000"/>
              <a:gd name="connsiteY19" fmla="*/ 1678 h 10000"/>
              <a:gd name="connsiteX20" fmla="*/ 598 w 10000"/>
              <a:gd name="connsiteY20" fmla="*/ 2008 h 10000"/>
              <a:gd name="connsiteX21" fmla="*/ 185 w 10000"/>
              <a:gd name="connsiteY21" fmla="*/ 2299 h 10000"/>
              <a:gd name="connsiteX22" fmla="*/ 0 w 10000"/>
              <a:gd name="connsiteY22" fmla="*/ 1469 h 10000"/>
              <a:gd name="connsiteX23" fmla="*/ 114 w 10000"/>
              <a:gd name="connsiteY23" fmla="*/ 718 h 10000"/>
              <a:gd name="connsiteX24" fmla="*/ 299 w 10000"/>
              <a:gd name="connsiteY24" fmla="*/ 10 h 10000"/>
              <a:gd name="connsiteX25" fmla="*/ 1231 w 10000"/>
              <a:gd name="connsiteY25" fmla="*/ 0 h 10000"/>
              <a:gd name="connsiteX0" fmla="*/ 1231 w 10000"/>
              <a:gd name="connsiteY0" fmla="*/ 0 h 10000"/>
              <a:gd name="connsiteX1" fmla="*/ 9943 w 10000"/>
              <a:gd name="connsiteY1" fmla="*/ 39 h 10000"/>
              <a:gd name="connsiteX2" fmla="*/ 10000 w 10000"/>
              <a:gd name="connsiteY2" fmla="*/ 9641 h 10000"/>
              <a:gd name="connsiteX3" fmla="*/ 7851 w 10000"/>
              <a:gd name="connsiteY3" fmla="*/ 9753 h 10000"/>
              <a:gd name="connsiteX4" fmla="*/ 6349 w 10000"/>
              <a:gd name="connsiteY4" fmla="*/ 9753 h 10000"/>
              <a:gd name="connsiteX5" fmla="*/ 4619 w 10000"/>
              <a:gd name="connsiteY5" fmla="*/ 10000 h 10000"/>
              <a:gd name="connsiteX6" fmla="*/ 4214 w 10000"/>
              <a:gd name="connsiteY6" fmla="*/ 9602 h 10000"/>
              <a:gd name="connsiteX7" fmla="*/ 3238 w 10000"/>
              <a:gd name="connsiteY7" fmla="*/ 9588 h 10000"/>
              <a:gd name="connsiteX8" fmla="*/ 3188 w 10000"/>
              <a:gd name="connsiteY8" fmla="*/ 9564 h 10000"/>
              <a:gd name="connsiteX9" fmla="*/ 3452 w 10000"/>
              <a:gd name="connsiteY9" fmla="*/ 9602 h 10000"/>
              <a:gd name="connsiteX10" fmla="*/ 3715 w 10000"/>
              <a:gd name="connsiteY10" fmla="*/ 9588 h 10000"/>
              <a:gd name="connsiteX11" fmla="*/ 4427 w 10000"/>
              <a:gd name="connsiteY11" fmla="*/ 8628 h 10000"/>
              <a:gd name="connsiteX12" fmla="*/ 4726 w 10000"/>
              <a:gd name="connsiteY12" fmla="*/ 7294 h 10000"/>
              <a:gd name="connsiteX13" fmla="*/ 4968 w 10000"/>
              <a:gd name="connsiteY13" fmla="*/ 5213 h 10000"/>
              <a:gd name="connsiteX14" fmla="*/ 4612 w 10000"/>
              <a:gd name="connsiteY14" fmla="*/ 3594 h 10000"/>
              <a:gd name="connsiteX15" fmla="*/ 4128 w 10000"/>
              <a:gd name="connsiteY15" fmla="*/ 2260 h 10000"/>
              <a:gd name="connsiteX16" fmla="*/ 3110 w 10000"/>
              <a:gd name="connsiteY16" fmla="*/ 1305 h 10000"/>
              <a:gd name="connsiteX17" fmla="*/ 1972 w 10000"/>
              <a:gd name="connsiteY17" fmla="*/ 1048 h 10000"/>
              <a:gd name="connsiteX18" fmla="*/ 1196 w 10000"/>
              <a:gd name="connsiteY18" fmla="*/ 1217 h 10000"/>
              <a:gd name="connsiteX19" fmla="*/ 954 w 10000"/>
              <a:gd name="connsiteY19" fmla="*/ 1678 h 10000"/>
              <a:gd name="connsiteX20" fmla="*/ 598 w 10000"/>
              <a:gd name="connsiteY20" fmla="*/ 2008 h 10000"/>
              <a:gd name="connsiteX21" fmla="*/ 185 w 10000"/>
              <a:gd name="connsiteY21" fmla="*/ 2299 h 10000"/>
              <a:gd name="connsiteX22" fmla="*/ 0 w 10000"/>
              <a:gd name="connsiteY22" fmla="*/ 1469 h 10000"/>
              <a:gd name="connsiteX23" fmla="*/ 114 w 10000"/>
              <a:gd name="connsiteY23" fmla="*/ 718 h 10000"/>
              <a:gd name="connsiteX24" fmla="*/ 299 w 10000"/>
              <a:gd name="connsiteY24" fmla="*/ 10 h 10000"/>
              <a:gd name="connsiteX25" fmla="*/ 1231 w 10000"/>
              <a:gd name="connsiteY25" fmla="*/ 0 h 10000"/>
              <a:gd name="connsiteX0" fmla="*/ 1231 w 10000"/>
              <a:gd name="connsiteY0" fmla="*/ 0 h 10000"/>
              <a:gd name="connsiteX1" fmla="*/ 9943 w 10000"/>
              <a:gd name="connsiteY1" fmla="*/ 39 h 10000"/>
              <a:gd name="connsiteX2" fmla="*/ 10000 w 10000"/>
              <a:gd name="connsiteY2" fmla="*/ 9641 h 10000"/>
              <a:gd name="connsiteX3" fmla="*/ 7851 w 10000"/>
              <a:gd name="connsiteY3" fmla="*/ 9753 h 10000"/>
              <a:gd name="connsiteX4" fmla="*/ 6349 w 10000"/>
              <a:gd name="connsiteY4" fmla="*/ 9753 h 10000"/>
              <a:gd name="connsiteX5" fmla="*/ 4619 w 10000"/>
              <a:gd name="connsiteY5" fmla="*/ 10000 h 10000"/>
              <a:gd name="connsiteX6" fmla="*/ 4214 w 10000"/>
              <a:gd name="connsiteY6" fmla="*/ 9602 h 10000"/>
              <a:gd name="connsiteX7" fmla="*/ 3238 w 10000"/>
              <a:gd name="connsiteY7" fmla="*/ 9588 h 10000"/>
              <a:gd name="connsiteX8" fmla="*/ 3452 w 10000"/>
              <a:gd name="connsiteY8" fmla="*/ 9602 h 10000"/>
              <a:gd name="connsiteX9" fmla="*/ 3715 w 10000"/>
              <a:gd name="connsiteY9" fmla="*/ 9588 h 10000"/>
              <a:gd name="connsiteX10" fmla="*/ 4427 w 10000"/>
              <a:gd name="connsiteY10" fmla="*/ 8628 h 10000"/>
              <a:gd name="connsiteX11" fmla="*/ 4726 w 10000"/>
              <a:gd name="connsiteY11" fmla="*/ 7294 h 10000"/>
              <a:gd name="connsiteX12" fmla="*/ 4968 w 10000"/>
              <a:gd name="connsiteY12" fmla="*/ 5213 h 10000"/>
              <a:gd name="connsiteX13" fmla="*/ 4612 w 10000"/>
              <a:gd name="connsiteY13" fmla="*/ 3594 h 10000"/>
              <a:gd name="connsiteX14" fmla="*/ 4128 w 10000"/>
              <a:gd name="connsiteY14" fmla="*/ 2260 h 10000"/>
              <a:gd name="connsiteX15" fmla="*/ 3110 w 10000"/>
              <a:gd name="connsiteY15" fmla="*/ 1305 h 10000"/>
              <a:gd name="connsiteX16" fmla="*/ 1972 w 10000"/>
              <a:gd name="connsiteY16" fmla="*/ 1048 h 10000"/>
              <a:gd name="connsiteX17" fmla="*/ 1196 w 10000"/>
              <a:gd name="connsiteY17" fmla="*/ 1217 h 10000"/>
              <a:gd name="connsiteX18" fmla="*/ 954 w 10000"/>
              <a:gd name="connsiteY18" fmla="*/ 1678 h 10000"/>
              <a:gd name="connsiteX19" fmla="*/ 598 w 10000"/>
              <a:gd name="connsiteY19" fmla="*/ 2008 h 10000"/>
              <a:gd name="connsiteX20" fmla="*/ 185 w 10000"/>
              <a:gd name="connsiteY20" fmla="*/ 2299 h 10000"/>
              <a:gd name="connsiteX21" fmla="*/ 0 w 10000"/>
              <a:gd name="connsiteY21" fmla="*/ 1469 h 10000"/>
              <a:gd name="connsiteX22" fmla="*/ 114 w 10000"/>
              <a:gd name="connsiteY22" fmla="*/ 718 h 10000"/>
              <a:gd name="connsiteX23" fmla="*/ 299 w 10000"/>
              <a:gd name="connsiteY23" fmla="*/ 10 h 10000"/>
              <a:gd name="connsiteX24" fmla="*/ 1231 w 10000"/>
              <a:gd name="connsiteY24" fmla="*/ 0 h 10000"/>
              <a:gd name="connsiteX0" fmla="*/ 1231 w 10000"/>
              <a:gd name="connsiteY0" fmla="*/ 0 h 10000"/>
              <a:gd name="connsiteX1" fmla="*/ 9943 w 10000"/>
              <a:gd name="connsiteY1" fmla="*/ 39 h 10000"/>
              <a:gd name="connsiteX2" fmla="*/ 10000 w 10000"/>
              <a:gd name="connsiteY2" fmla="*/ 9641 h 10000"/>
              <a:gd name="connsiteX3" fmla="*/ 7851 w 10000"/>
              <a:gd name="connsiteY3" fmla="*/ 9753 h 10000"/>
              <a:gd name="connsiteX4" fmla="*/ 6349 w 10000"/>
              <a:gd name="connsiteY4" fmla="*/ 9753 h 10000"/>
              <a:gd name="connsiteX5" fmla="*/ 4619 w 10000"/>
              <a:gd name="connsiteY5" fmla="*/ 10000 h 10000"/>
              <a:gd name="connsiteX6" fmla="*/ 4214 w 10000"/>
              <a:gd name="connsiteY6" fmla="*/ 9602 h 10000"/>
              <a:gd name="connsiteX7" fmla="*/ 3238 w 10000"/>
              <a:gd name="connsiteY7" fmla="*/ 9588 h 10000"/>
              <a:gd name="connsiteX8" fmla="*/ 3715 w 10000"/>
              <a:gd name="connsiteY8" fmla="*/ 9588 h 10000"/>
              <a:gd name="connsiteX9" fmla="*/ 4427 w 10000"/>
              <a:gd name="connsiteY9" fmla="*/ 8628 h 10000"/>
              <a:gd name="connsiteX10" fmla="*/ 4726 w 10000"/>
              <a:gd name="connsiteY10" fmla="*/ 7294 h 10000"/>
              <a:gd name="connsiteX11" fmla="*/ 4968 w 10000"/>
              <a:gd name="connsiteY11" fmla="*/ 5213 h 10000"/>
              <a:gd name="connsiteX12" fmla="*/ 4612 w 10000"/>
              <a:gd name="connsiteY12" fmla="*/ 3594 h 10000"/>
              <a:gd name="connsiteX13" fmla="*/ 4128 w 10000"/>
              <a:gd name="connsiteY13" fmla="*/ 2260 h 10000"/>
              <a:gd name="connsiteX14" fmla="*/ 3110 w 10000"/>
              <a:gd name="connsiteY14" fmla="*/ 1305 h 10000"/>
              <a:gd name="connsiteX15" fmla="*/ 1972 w 10000"/>
              <a:gd name="connsiteY15" fmla="*/ 1048 h 10000"/>
              <a:gd name="connsiteX16" fmla="*/ 1196 w 10000"/>
              <a:gd name="connsiteY16" fmla="*/ 1217 h 10000"/>
              <a:gd name="connsiteX17" fmla="*/ 954 w 10000"/>
              <a:gd name="connsiteY17" fmla="*/ 1678 h 10000"/>
              <a:gd name="connsiteX18" fmla="*/ 598 w 10000"/>
              <a:gd name="connsiteY18" fmla="*/ 2008 h 10000"/>
              <a:gd name="connsiteX19" fmla="*/ 185 w 10000"/>
              <a:gd name="connsiteY19" fmla="*/ 2299 h 10000"/>
              <a:gd name="connsiteX20" fmla="*/ 0 w 10000"/>
              <a:gd name="connsiteY20" fmla="*/ 1469 h 10000"/>
              <a:gd name="connsiteX21" fmla="*/ 114 w 10000"/>
              <a:gd name="connsiteY21" fmla="*/ 718 h 10000"/>
              <a:gd name="connsiteX22" fmla="*/ 299 w 10000"/>
              <a:gd name="connsiteY22" fmla="*/ 10 h 10000"/>
              <a:gd name="connsiteX23" fmla="*/ 1231 w 10000"/>
              <a:gd name="connsiteY23" fmla="*/ 0 h 10000"/>
              <a:gd name="connsiteX0" fmla="*/ 1231 w 10000"/>
              <a:gd name="connsiteY0" fmla="*/ 0 h 10000"/>
              <a:gd name="connsiteX1" fmla="*/ 9943 w 10000"/>
              <a:gd name="connsiteY1" fmla="*/ 39 h 10000"/>
              <a:gd name="connsiteX2" fmla="*/ 10000 w 10000"/>
              <a:gd name="connsiteY2" fmla="*/ 9641 h 10000"/>
              <a:gd name="connsiteX3" fmla="*/ 7851 w 10000"/>
              <a:gd name="connsiteY3" fmla="*/ 9753 h 10000"/>
              <a:gd name="connsiteX4" fmla="*/ 6349 w 10000"/>
              <a:gd name="connsiteY4" fmla="*/ 9753 h 10000"/>
              <a:gd name="connsiteX5" fmla="*/ 4619 w 10000"/>
              <a:gd name="connsiteY5" fmla="*/ 10000 h 10000"/>
              <a:gd name="connsiteX6" fmla="*/ 4214 w 10000"/>
              <a:gd name="connsiteY6" fmla="*/ 9602 h 10000"/>
              <a:gd name="connsiteX7" fmla="*/ 3238 w 10000"/>
              <a:gd name="connsiteY7" fmla="*/ 9588 h 10000"/>
              <a:gd name="connsiteX8" fmla="*/ 3256 w 10000"/>
              <a:gd name="connsiteY8" fmla="*/ 9534 h 10000"/>
              <a:gd name="connsiteX9" fmla="*/ 3715 w 10000"/>
              <a:gd name="connsiteY9" fmla="*/ 9588 h 10000"/>
              <a:gd name="connsiteX10" fmla="*/ 4427 w 10000"/>
              <a:gd name="connsiteY10" fmla="*/ 8628 h 10000"/>
              <a:gd name="connsiteX11" fmla="*/ 4726 w 10000"/>
              <a:gd name="connsiteY11" fmla="*/ 7294 h 10000"/>
              <a:gd name="connsiteX12" fmla="*/ 4968 w 10000"/>
              <a:gd name="connsiteY12" fmla="*/ 5213 h 10000"/>
              <a:gd name="connsiteX13" fmla="*/ 4612 w 10000"/>
              <a:gd name="connsiteY13" fmla="*/ 3594 h 10000"/>
              <a:gd name="connsiteX14" fmla="*/ 4128 w 10000"/>
              <a:gd name="connsiteY14" fmla="*/ 2260 h 10000"/>
              <a:gd name="connsiteX15" fmla="*/ 3110 w 10000"/>
              <a:gd name="connsiteY15" fmla="*/ 1305 h 10000"/>
              <a:gd name="connsiteX16" fmla="*/ 1972 w 10000"/>
              <a:gd name="connsiteY16" fmla="*/ 1048 h 10000"/>
              <a:gd name="connsiteX17" fmla="*/ 1196 w 10000"/>
              <a:gd name="connsiteY17" fmla="*/ 1217 h 10000"/>
              <a:gd name="connsiteX18" fmla="*/ 954 w 10000"/>
              <a:gd name="connsiteY18" fmla="*/ 1678 h 10000"/>
              <a:gd name="connsiteX19" fmla="*/ 598 w 10000"/>
              <a:gd name="connsiteY19" fmla="*/ 2008 h 10000"/>
              <a:gd name="connsiteX20" fmla="*/ 185 w 10000"/>
              <a:gd name="connsiteY20" fmla="*/ 2299 h 10000"/>
              <a:gd name="connsiteX21" fmla="*/ 0 w 10000"/>
              <a:gd name="connsiteY21" fmla="*/ 1469 h 10000"/>
              <a:gd name="connsiteX22" fmla="*/ 114 w 10000"/>
              <a:gd name="connsiteY22" fmla="*/ 718 h 10000"/>
              <a:gd name="connsiteX23" fmla="*/ 299 w 10000"/>
              <a:gd name="connsiteY23" fmla="*/ 10 h 10000"/>
              <a:gd name="connsiteX24" fmla="*/ 1231 w 10000"/>
              <a:gd name="connsiteY24" fmla="*/ 0 h 10000"/>
              <a:gd name="connsiteX0" fmla="*/ 1231 w 10000"/>
              <a:gd name="connsiteY0" fmla="*/ 0 h 10000"/>
              <a:gd name="connsiteX1" fmla="*/ 9943 w 10000"/>
              <a:gd name="connsiteY1" fmla="*/ 39 h 10000"/>
              <a:gd name="connsiteX2" fmla="*/ 10000 w 10000"/>
              <a:gd name="connsiteY2" fmla="*/ 9641 h 10000"/>
              <a:gd name="connsiteX3" fmla="*/ 7851 w 10000"/>
              <a:gd name="connsiteY3" fmla="*/ 9753 h 10000"/>
              <a:gd name="connsiteX4" fmla="*/ 6349 w 10000"/>
              <a:gd name="connsiteY4" fmla="*/ 9753 h 10000"/>
              <a:gd name="connsiteX5" fmla="*/ 4619 w 10000"/>
              <a:gd name="connsiteY5" fmla="*/ 10000 h 10000"/>
              <a:gd name="connsiteX6" fmla="*/ 4214 w 10000"/>
              <a:gd name="connsiteY6" fmla="*/ 9602 h 10000"/>
              <a:gd name="connsiteX7" fmla="*/ 3238 w 10000"/>
              <a:gd name="connsiteY7" fmla="*/ 9588 h 10000"/>
              <a:gd name="connsiteX8" fmla="*/ 3715 w 10000"/>
              <a:gd name="connsiteY8" fmla="*/ 9588 h 10000"/>
              <a:gd name="connsiteX9" fmla="*/ 4427 w 10000"/>
              <a:gd name="connsiteY9" fmla="*/ 8628 h 10000"/>
              <a:gd name="connsiteX10" fmla="*/ 4726 w 10000"/>
              <a:gd name="connsiteY10" fmla="*/ 7294 h 10000"/>
              <a:gd name="connsiteX11" fmla="*/ 4968 w 10000"/>
              <a:gd name="connsiteY11" fmla="*/ 5213 h 10000"/>
              <a:gd name="connsiteX12" fmla="*/ 4612 w 10000"/>
              <a:gd name="connsiteY12" fmla="*/ 3594 h 10000"/>
              <a:gd name="connsiteX13" fmla="*/ 4128 w 10000"/>
              <a:gd name="connsiteY13" fmla="*/ 2260 h 10000"/>
              <a:gd name="connsiteX14" fmla="*/ 3110 w 10000"/>
              <a:gd name="connsiteY14" fmla="*/ 1305 h 10000"/>
              <a:gd name="connsiteX15" fmla="*/ 1972 w 10000"/>
              <a:gd name="connsiteY15" fmla="*/ 1048 h 10000"/>
              <a:gd name="connsiteX16" fmla="*/ 1196 w 10000"/>
              <a:gd name="connsiteY16" fmla="*/ 1217 h 10000"/>
              <a:gd name="connsiteX17" fmla="*/ 954 w 10000"/>
              <a:gd name="connsiteY17" fmla="*/ 1678 h 10000"/>
              <a:gd name="connsiteX18" fmla="*/ 598 w 10000"/>
              <a:gd name="connsiteY18" fmla="*/ 2008 h 10000"/>
              <a:gd name="connsiteX19" fmla="*/ 185 w 10000"/>
              <a:gd name="connsiteY19" fmla="*/ 2299 h 10000"/>
              <a:gd name="connsiteX20" fmla="*/ 0 w 10000"/>
              <a:gd name="connsiteY20" fmla="*/ 1469 h 10000"/>
              <a:gd name="connsiteX21" fmla="*/ 114 w 10000"/>
              <a:gd name="connsiteY21" fmla="*/ 718 h 10000"/>
              <a:gd name="connsiteX22" fmla="*/ 299 w 10000"/>
              <a:gd name="connsiteY22" fmla="*/ 10 h 10000"/>
              <a:gd name="connsiteX23" fmla="*/ 1231 w 10000"/>
              <a:gd name="connsiteY23" fmla="*/ 0 h 10000"/>
              <a:gd name="connsiteX0" fmla="*/ 1231 w 10000"/>
              <a:gd name="connsiteY0" fmla="*/ 0 h 10000"/>
              <a:gd name="connsiteX1" fmla="*/ 9943 w 10000"/>
              <a:gd name="connsiteY1" fmla="*/ 39 h 10000"/>
              <a:gd name="connsiteX2" fmla="*/ 10000 w 10000"/>
              <a:gd name="connsiteY2" fmla="*/ 9641 h 10000"/>
              <a:gd name="connsiteX3" fmla="*/ 7851 w 10000"/>
              <a:gd name="connsiteY3" fmla="*/ 9753 h 10000"/>
              <a:gd name="connsiteX4" fmla="*/ 6349 w 10000"/>
              <a:gd name="connsiteY4" fmla="*/ 9753 h 10000"/>
              <a:gd name="connsiteX5" fmla="*/ 4619 w 10000"/>
              <a:gd name="connsiteY5" fmla="*/ 10000 h 10000"/>
              <a:gd name="connsiteX6" fmla="*/ 4214 w 10000"/>
              <a:gd name="connsiteY6" fmla="*/ 9602 h 10000"/>
              <a:gd name="connsiteX7" fmla="*/ 3204 w 10000"/>
              <a:gd name="connsiteY7" fmla="*/ 9544 h 10000"/>
              <a:gd name="connsiteX8" fmla="*/ 3715 w 10000"/>
              <a:gd name="connsiteY8" fmla="*/ 9588 h 10000"/>
              <a:gd name="connsiteX9" fmla="*/ 4427 w 10000"/>
              <a:gd name="connsiteY9" fmla="*/ 8628 h 10000"/>
              <a:gd name="connsiteX10" fmla="*/ 4726 w 10000"/>
              <a:gd name="connsiteY10" fmla="*/ 7294 h 10000"/>
              <a:gd name="connsiteX11" fmla="*/ 4968 w 10000"/>
              <a:gd name="connsiteY11" fmla="*/ 5213 h 10000"/>
              <a:gd name="connsiteX12" fmla="*/ 4612 w 10000"/>
              <a:gd name="connsiteY12" fmla="*/ 3594 h 10000"/>
              <a:gd name="connsiteX13" fmla="*/ 4128 w 10000"/>
              <a:gd name="connsiteY13" fmla="*/ 2260 h 10000"/>
              <a:gd name="connsiteX14" fmla="*/ 3110 w 10000"/>
              <a:gd name="connsiteY14" fmla="*/ 1305 h 10000"/>
              <a:gd name="connsiteX15" fmla="*/ 1972 w 10000"/>
              <a:gd name="connsiteY15" fmla="*/ 1048 h 10000"/>
              <a:gd name="connsiteX16" fmla="*/ 1196 w 10000"/>
              <a:gd name="connsiteY16" fmla="*/ 1217 h 10000"/>
              <a:gd name="connsiteX17" fmla="*/ 954 w 10000"/>
              <a:gd name="connsiteY17" fmla="*/ 1678 h 10000"/>
              <a:gd name="connsiteX18" fmla="*/ 598 w 10000"/>
              <a:gd name="connsiteY18" fmla="*/ 2008 h 10000"/>
              <a:gd name="connsiteX19" fmla="*/ 185 w 10000"/>
              <a:gd name="connsiteY19" fmla="*/ 2299 h 10000"/>
              <a:gd name="connsiteX20" fmla="*/ 0 w 10000"/>
              <a:gd name="connsiteY20" fmla="*/ 1469 h 10000"/>
              <a:gd name="connsiteX21" fmla="*/ 114 w 10000"/>
              <a:gd name="connsiteY21" fmla="*/ 718 h 10000"/>
              <a:gd name="connsiteX22" fmla="*/ 299 w 10000"/>
              <a:gd name="connsiteY22" fmla="*/ 10 h 10000"/>
              <a:gd name="connsiteX23" fmla="*/ 1231 w 10000"/>
              <a:gd name="connsiteY23" fmla="*/ 0 h 10000"/>
              <a:gd name="connsiteX0" fmla="*/ 1231 w 10000"/>
              <a:gd name="connsiteY0" fmla="*/ 0 h 10000"/>
              <a:gd name="connsiteX1" fmla="*/ 9943 w 10000"/>
              <a:gd name="connsiteY1" fmla="*/ 39 h 10000"/>
              <a:gd name="connsiteX2" fmla="*/ 10000 w 10000"/>
              <a:gd name="connsiteY2" fmla="*/ 9641 h 10000"/>
              <a:gd name="connsiteX3" fmla="*/ 7851 w 10000"/>
              <a:gd name="connsiteY3" fmla="*/ 9753 h 10000"/>
              <a:gd name="connsiteX4" fmla="*/ 6349 w 10000"/>
              <a:gd name="connsiteY4" fmla="*/ 9753 h 10000"/>
              <a:gd name="connsiteX5" fmla="*/ 4619 w 10000"/>
              <a:gd name="connsiteY5" fmla="*/ 10000 h 10000"/>
              <a:gd name="connsiteX6" fmla="*/ 4214 w 10000"/>
              <a:gd name="connsiteY6" fmla="*/ 9602 h 10000"/>
              <a:gd name="connsiteX7" fmla="*/ 3715 w 10000"/>
              <a:gd name="connsiteY7" fmla="*/ 9588 h 10000"/>
              <a:gd name="connsiteX8" fmla="*/ 4427 w 10000"/>
              <a:gd name="connsiteY8" fmla="*/ 8628 h 10000"/>
              <a:gd name="connsiteX9" fmla="*/ 4726 w 10000"/>
              <a:gd name="connsiteY9" fmla="*/ 7294 h 10000"/>
              <a:gd name="connsiteX10" fmla="*/ 4968 w 10000"/>
              <a:gd name="connsiteY10" fmla="*/ 5213 h 10000"/>
              <a:gd name="connsiteX11" fmla="*/ 4612 w 10000"/>
              <a:gd name="connsiteY11" fmla="*/ 3594 h 10000"/>
              <a:gd name="connsiteX12" fmla="*/ 4128 w 10000"/>
              <a:gd name="connsiteY12" fmla="*/ 2260 h 10000"/>
              <a:gd name="connsiteX13" fmla="*/ 3110 w 10000"/>
              <a:gd name="connsiteY13" fmla="*/ 1305 h 10000"/>
              <a:gd name="connsiteX14" fmla="*/ 1972 w 10000"/>
              <a:gd name="connsiteY14" fmla="*/ 1048 h 10000"/>
              <a:gd name="connsiteX15" fmla="*/ 1196 w 10000"/>
              <a:gd name="connsiteY15" fmla="*/ 1217 h 10000"/>
              <a:gd name="connsiteX16" fmla="*/ 954 w 10000"/>
              <a:gd name="connsiteY16" fmla="*/ 1678 h 10000"/>
              <a:gd name="connsiteX17" fmla="*/ 598 w 10000"/>
              <a:gd name="connsiteY17" fmla="*/ 2008 h 10000"/>
              <a:gd name="connsiteX18" fmla="*/ 185 w 10000"/>
              <a:gd name="connsiteY18" fmla="*/ 2299 h 10000"/>
              <a:gd name="connsiteX19" fmla="*/ 0 w 10000"/>
              <a:gd name="connsiteY19" fmla="*/ 1469 h 10000"/>
              <a:gd name="connsiteX20" fmla="*/ 114 w 10000"/>
              <a:gd name="connsiteY20" fmla="*/ 718 h 10000"/>
              <a:gd name="connsiteX21" fmla="*/ 299 w 10000"/>
              <a:gd name="connsiteY21" fmla="*/ 10 h 10000"/>
              <a:gd name="connsiteX22" fmla="*/ 1231 w 10000"/>
              <a:gd name="connsiteY22"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1231" y="0"/>
                </a:moveTo>
                <a:lnTo>
                  <a:pt x="9943" y="39"/>
                </a:lnTo>
                <a:cubicBezTo>
                  <a:pt x="9962" y="3240"/>
                  <a:pt x="9981" y="6440"/>
                  <a:pt x="10000" y="9641"/>
                </a:cubicBezTo>
                <a:lnTo>
                  <a:pt x="7851" y="9753"/>
                </a:lnTo>
                <a:lnTo>
                  <a:pt x="6349" y="9753"/>
                </a:lnTo>
                <a:lnTo>
                  <a:pt x="4619" y="10000"/>
                </a:lnTo>
                <a:lnTo>
                  <a:pt x="4214" y="9602"/>
                </a:lnTo>
                <a:lnTo>
                  <a:pt x="3715" y="9588"/>
                </a:lnTo>
                <a:lnTo>
                  <a:pt x="4427" y="8628"/>
                </a:lnTo>
                <a:cubicBezTo>
                  <a:pt x="4527" y="8183"/>
                  <a:pt x="4626" y="7739"/>
                  <a:pt x="4726" y="7294"/>
                </a:cubicBezTo>
                <a:cubicBezTo>
                  <a:pt x="4807" y="6600"/>
                  <a:pt x="4887" y="5907"/>
                  <a:pt x="4968" y="5213"/>
                </a:cubicBezTo>
                <a:lnTo>
                  <a:pt x="4612" y="3594"/>
                </a:lnTo>
                <a:lnTo>
                  <a:pt x="4128" y="2260"/>
                </a:lnTo>
                <a:lnTo>
                  <a:pt x="3110" y="1305"/>
                </a:lnTo>
                <a:lnTo>
                  <a:pt x="1972" y="1048"/>
                </a:lnTo>
                <a:lnTo>
                  <a:pt x="1196" y="1217"/>
                </a:lnTo>
                <a:lnTo>
                  <a:pt x="954" y="1678"/>
                </a:lnTo>
                <a:lnTo>
                  <a:pt x="598" y="2008"/>
                </a:lnTo>
                <a:lnTo>
                  <a:pt x="185" y="2299"/>
                </a:lnTo>
                <a:cubicBezTo>
                  <a:pt x="123" y="2022"/>
                  <a:pt x="62" y="1746"/>
                  <a:pt x="0" y="1469"/>
                </a:cubicBezTo>
                <a:lnTo>
                  <a:pt x="114" y="718"/>
                </a:lnTo>
                <a:cubicBezTo>
                  <a:pt x="176" y="482"/>
                  <a:pt x="237" y="246"/>
                  <a:pt x="299" y="10"/>
                </a:cubicBezTo>
                <a:lnTo>
                  <a:pt x="1231" y="0"/>
                </a:lnTo>
                <a:close/>
              </a:path>
            </a:pathLst>
          </a:custGeom>
          <a:solidFill>
            <a:srgbClr val="9EEC02"/>
          </a:solidFill>
          <a:ln w="38100" cmpd="sng">
            <a:solidFill>
              <a:schemeClr val="tx1"/>
            </a:solidFill>
            <a:round/>
            <a:headEnd/>
            <a:tailEnd/>
          </a:ln>
          <a:effectLst/>
        </p:spPr>
        <p:txBody>
          <a:bodyPr wrap="none" anchor="ctr"/>
          <a:lstStyle/>
          <a:p>
            <a:endParaRPr lang="en-US"/>
          </a:p>
        </p:txBody>
      </p:sp>
      <p:sp>
        <p:nvSpPr>
          <p:cNvPr id="31" name="Freeform 21">
            <a:extLst>
              <a:ext uri="{FF2B5EF4-FFF2-40B4-BE49-F238E27FC236}">
                <a16:creationId xmlns:a16="http://schemas.microsoft.com/office/drawing/2014/main" id="{F9214140-27E8-41EC-8BE8-5F0AB6486367}"/>
              </a:ext>
            </a:extLst>
          </p:cNvPr>
          <p:cNvSpPr>
            <a:spLocks/>
          </p:cNvSpPr>
          <p:nvPr/>
        </p:nvSpPr>
        <p:spPr bwMode="auto">
          <a:xfrm>
            <a:off x="6505832" y="3994313"/>
            <a:ext cx="1775311" cy="1733776"/>
          </a:xfrm>
          <a:custGeom>
            <a:avLst/>
            <a:gdLst>
              <a:gd name="T0" fmla="*/ 682 w 781"/>
              <a:gd name="T1" fmla="*/ 0 h 970"/>
              <a:gd name="T2" fmla="*/ 773 w 781"/>
              <a:gd name="T3" fmla="*/ 99 h 970"/>
              <a:gd name="T4" fmla="*/ 781 w 781"/>
              <a:gd name="T5" fmla="*/ 263 h 970"/>
              <a:gd name="T6" fmla="*/ 748 w 781"/>
              <a:gd name="T7" fmla="*/ 329 h 970"/>
              <a:gd name="T8" fmla="*/ 649 w 781"/>
              <a:gd name="T9" fmla="*/ 395 h 970"/>
              <a:gd name="T10" fmla="*/ 592 w 781"/>
              <a:gd name="T11" fmla="*/ 436 h 970"/>
              <a:gd name="T12" fmla="*/ 567 w 781"/>
              <a:gd name="T13" fmla="*/ 535 h 970"/>
              <a:gd name="T14" fmla="*/ 575 w 781"/>
              <a:gd name="T15" fmla="*/ 674 h 970"/>
              <a:gd name="T16" fmla="*/ 534 w 781"/>
              <a:gd name="T17" fmla="*/ 773 h 970"/>
              <a:gd name="T18" fmla="*/ 452 w 781"/>
              <a:gd name="T19" fmla="*/ 872 h 970"/>
              <a:gd name="T20" fmla="*/ 304 w 781"/>
              <a:gd name="T21" fmla="*/ 970 h 970"/>
              <a:gd name="T22" fmla="*/ 222 w 781"/>
              <a:gd name="T23" fmla="*/ 970 h 970"/>
              <a:gd name="T24" fmla="*/ 0 w 781"/>
              <a:gd name="T25" fmla="*/ 674 h 970"/>
              <a:gd name="T26" fmla="*/ 255 w 781"/>
              <a:gd name="T27" fmla="*/ 510 h 970"/>
              <a:gd name="T28" fmla="*/ 411 w 781"/>
              <a:gd name="T29" fmla="*/ 329 h 970"/>
              <a:gd name="T30" fmla="*/ 584 w 781"/>
              <a:gd name="T31" fmla="*/ 157 h 970"/>
              <a:gd name="T32" fmla="*/ 682 w 781"/>
              <a:gd name="T33"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1" h="970">
                <a:moveTo>
                  <a:pt x="682" y="0"/>
                </a:moveTo>
                <a:lnTo>
                  <a:pt x="773" y="99"/>
                </a:lnTo>
                <a:lnTo>
                  <a:pt x="781" y="263"/>
                </a:lnTo>
                <a:lnTo>
                  <a:pt x="748" y="329"/>
                </a:lnTo>
                <a:lnTo>
                  <a:pt x="649" y="395"/>
                </a:lnTo>
                <a:lnTo>
                  <a:pt x="592" y="436"/>
                </a:lnTo>
                <a:lnTo>
                  <a:pt x="567" y="535"/>
                </a:lnTo>
                <a:lnTo>
                  <a:pt x="575" y="674"/>
                </a:lnTo>
                <a:lnTo>
                  <a:pt x="534" y="773"/>
                </a:lnTo>
                <a:lnTo>
                  <a:pt x="452" y="872"/>
                </a:lnTo>
                <a:lnTo>
                  <a:pt x="304" y="970"/>
                </a:lnTo>
                <a:lnTo>
                  <a:pt x="222" y="970"/>
                </a:lnTo>
                <a:lnTo>
                  <a:pt x="0" y="674"/>
                </a:lnTo>
                <a:lnTo>
                  <a:pt x="255" y="510"/>
                </a:lnTo>
                <a:lnTo>
                  <a:pt x="411" y="329"/>
                </a:lnTo>
                <a:lnTo>
                  <a:pt x="584" y="157"/>
                </a:lnTo>
                <a:lnTo>
                  <a:pt x="682" y="0"/>
                </a:lnTo>
                <a:close/>
              </a:path>
            </a:pathLst>
          </a:custGeom>
          <a:solidFill>
            <a:srgbClr val="9EEC02"/>
          </a:solidFill>
          <a:ln w="38100" cmpd="sng">
            <a:solidFill>
              <a:schemeClr val="tx1"/>
            </a:solidFill>
            <a:round/>
            <a:headEnd/>
            <a:tailEnd/>
          </a:ln>
          <a:effectLst/>
        </p:spPr>
        <p:txBody>
          <a:bodyPr wrap="none" anchor="ctr"/>
          <a:lstStyle/>
          <a:p>
            <a:endParaRPr lang="en-US"/>
          </a:p>
        </p:txBody>
      </p:sp>
      <p:sp>
        <p:nvSpPr>
          <p:cNvPr id="34" name="Freeform 18">
            <a:extLst>
              <a:ext uri="{FF2B5EF4-FFF2-40B4-BE49-F238E27FC236}">
                <a16:creationId xmlns:a16="http://schemas.microsoft.com/office/drawing/2014/main" id="{63E22451-403B-43E5-877D-5C287ABF9311}"/>
              </a:ext>
            </a:extLst>
          </p:cNvPr>
          <p:cNvSpPr>
            <a:spLocks/>
          </p:cNvSpPr>
          <p:nvPr/>
        </p:nvSpPr>
        <p:spPr bwMode="auto">
          <a:xfrm>
            <a:off x="6505830" y="5229403"/>
            <a:ext cx="5996502" cy="2277144"/>
          </a:xfrm>
          <a:custGeom>
            <a:avLst/>
            <a:gdLst>
              <a:gd name="T0" fmla="*/ 0 w 2638"/>
              <a:gd name="T1" fmla="*/ 0 h 1274"/>
              <a:gd name="T2" fmla="*/ 230 w 2638"/>
              <a:gd name="T3" fmla="*/ 263 h 1274"/>
              <a:gd name="T4" fmla="*/ 378 w 2638"/>
              <a:gd name="T5" fmla="*/ 550 h 1274"/>
              <a:gd name="T6" fmla="*/ 575 w 2638"/>
              <a:gd name="T7" fmla="*/ 895 h 1274"/>
              <a:gd name="T8" fmla="*/ 814 w 2638"/>
              <a:gd name="T9" fmla="*/ 1109 h 1274"/>
              <a:gd name="T10" fmla="*/ 1151 w 2638"/>
              <a:gd name="T11" fmla="*/ 1126 h 1274"/>
              <a:gd name="T12" fmla="*/ 1414 w 2638"/>
              <a:gd name="T13" fmla="*/ 912 h 1274"/>
              <a:gd name="T14" fmla="*/ 1463 w 2638"/>
              <a:gd name="T15" fmla="*/ 452 h 1274"/>
              <a:gd name="T16" fmla="*/ 1373 w 2638"/>
              <a:gd name="T17" fmla="*/ 156 h 1274"/>
              <a:gd name="T18" fmla="*/ 1430 w 2638"/>
              <a:gd name="T19" fmla="*/ 156 h 1274"/>
              <a:gd name="T20" fmla="*/ 1586 w 2638"/>
              <a:gd name="T21" fmla="*/ 238 h 1274"/>
              <a:gd name="T22" fmla="*/ 1882 w 2638"/>
              <a:gd name="T23" fmla="*/ 320 h 1274"/>
              <a:gd name="T24" fmla="*/ 2186 w 2638"/>
              <a:gd name="T25" fmla="*/ 542 h 1274"/>
              <a:gd name="T26" fmla="*/ 2466 w 2638"/>
              <a:gd name="T27" fmla="*/ 863 h 1274"/>
              <a:gd name="T28" fmla="*/ 2638 w 2638"/>
              <a:gd name="T29" fmla="*/ 1274 h 1274"/>
              <a:gd name="T30" fmla="*/ 8 w 2638"/>
              <a:gd name="T31" fmla="*/ 1274 h 1274"/>
              <a:gd name="T32" fmla="*/ 0 w 2638"/>
              <a:gd name="T33" fmla="*/ 0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38" h="1274">
                <a:moveTo>
                  <a:pt x="0" y="0"/>
                </a:moveTo>
                <a:lnTo>
                  <a:pt x="230" y="263"/>
                </a:lnTo>
                <a:lnTo>
                  <a:pt x="378" y="550"/>
                </a:lnTo>
                <a:lnTo>
                  <a:pt x="575" y="895"/>
                </a:lnTo>
                <a:lnTo>
                  <a:pt x="814" y="1109"/>
                </a:lnTo>
                <a:lnTo>
                  <a:pt x="1151" y="1126"/>
                </a:lnTo>
                <a:lnTo>
                  <a:pt x="1414" y="912"/>
                </a:lnTo>
                <a:lnTo>
                  <a:pt x="1463" y="452"/>
                </a:lnTo>
                <a:lnTo>
                  <a:pt x="1373" y="156"/>
                </a:lnTo>
                <a:lnTo>
                  <a:pt x="1430" y="156"/>
                </a:lnTo>
                <a:lnTo>
                  <a:pt x="1586" y="238"/>
                </a:lnTo>
                <a:lnTo>
                  <a:pt x="1882" y="320"/>
                </a:lnTo>
                <a:lnTo>
                  <a:pt x="2186" y="542"/>
                </a:lnTo>
                <a:lnTo>
                  <a:pt x="2466" y="863"/>
                </a:lnTo>
                <a:lnTo>
                  <a:pt x="2638" y="1274"/>
                </a:lnTo>
                <a:lnTo>
                  <a:pt x="8" y="1274"/>
                </a:lnTo>
                <a:lnTo>
                  <a:pt x="0" y="0"/>
                </a:lnTo>
                <a:close/>
              </a:path>
            </a:pathLst>
          </a:custGeom>
          <a:solidFill>
            <a:srgbClr val="9EEC02"/>
          </a:solidFill>
          <a:ln w="38100" cmpd="sng">
            <a:solidFill>
              <a:schemeClr val="tx1"/>
            </a:solidFill>
            <a:round/>
            <a:headEnd/>
            <a:tailEnd/>
          </a:ln>
          <a:effectLst/>
        </p:spPr>
        <p:txBody>
          <a:bodyPr wrap="none" anchor="ctr"/>
          <a:lstStyle/>
          <a:p>
            <a:endParaRPr lang="en-US"/>
          </a:p>
        </p:txBody>
      </p:sp>
      <p:sp>
        <p:nvSpPr>
          <p:cNvPr id="37" name="Freeform 25">
            <a:extLst>
              <a:ext uri="{FF2B5EF4-FFF2-40B4-BE49-F238E27FC236}">
                <a16:creationId xmlns:a16="http://schemas.microsoft.com/office/drawing/2014/main" id="{E8A6A40E-5E98-42E8-A5B7-CE02CA99C897}"/>
              </a:ext>
            </a:extLst>
          </p:cNvPr>
          <p:cNvSpPr>
            <a:spLocks/>
          </p:cNvSpPr>
          <p:nvPr/>
        </p:nvSpPr>
        <p:spPr bwMode="auto">
          <a:xfrm>
            <a:off x="9924608" y="3290078"/>
            <a:ext cx="3082356" cy="1923240"/>
          </a:xfrm>
          <a:custGeom>
            <a:avLst/>
            <a:gdLst>
              <a:gd name="T0" fmla="*/ 66 w 1356"/>
              <a:gd name="T1" fmla="*/ 468 h 1076"/>
              <a:gd name="T2" fmla="*/ 173 w 1356"/>
              <a:gd name="T3" fmla="*/ 378 h 1076"/>
              <a:gd name="T4" fmla="*/ 197 w 1356"/>
              <a:gd name="T5" fmla="*/ 255 h 1076"/>
              <a:gd name="T6" fmla="*/ 279 w 1356"/>
              <a:gd name="T7" fmla="*/ 33 h 1076"/>
              <a:gd name="T8" fmla="*/ 386 w 1356"/>
              <a:gd name="T9" fmla="*/ 0 h 1076"/>
              <a:gd name="T10" fmla="*/ 551 w 1356"/>
              <a:gd name="T11" fmla="*/ 16 h 1076"/>
              <a:gd name="T12" fmla="*/ 600 w 1356"/>
              <a:gd name="T13" fmla="*/ 82 h 1076"/>
              <a:gd name="T14" fmla="*/ 814 w 1356"/>
              <a:gd name="T15" fmla="*/ 33 h 1076"/>
              <a:gd name="T16" fmla="*/ 1052 w 1356"/>
              <a:gd name="T17" fmla="*/ 41 h 1076"/>
              <a:gd name="T18" fmla="*/ 1356 w 1356"/>
              <a:gd name="T19" fmla="*/ 8 h 1076"/>
              <a:gd name="T20" fmla="*/ 1356 w 1356"/>
              <a:gd name="T21" fmla="*/ 1076 h 1076"/>
              <a:gd name="T22" fmla="*/ 1151 w 1356"/>
              <a:gd name="T23" fmla="*/ 871 h 1076"/>
              <a:gd name="T24" fmla="*/ 847 w 1356"/>
              <a:gd name="T25" fmla="*/ 855 h 1076"/>
              <a:gd name="T26" fmla="*/ 658 w 1356"/>
              <a:gd name="T27" fmla="*/ 649 h 1076"/>
              <a:gd name="T28" fmla="*/ 419 w 1356"/>
              <a:gd name="T29" fmla="*/ 493 h 1076"/>
              <a:gd name="T30" fmla="*/ 296 w 1356"/>
              <a:gd name="T31" fmla="*/ 468 h 1076"/>
              <a:gd name="T32" fmla="*/ 148 w 1356"/>
              <a:gd name="T33" fmla="*/ 509 h 1076"/>
              <a:gd name="T34" fmla="*/ 0 w 1356"/>
              <a:gd name="T35" fmla="*/ 485 h 1076"/>
              <a:gd name="T36" fmla="*/ 66 w 1356"/>
              <a:gd name="T37" fmla="*/ 468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6" h="1076">
                <a:moveTo>
                  <a:pt x="66" y="468"/>
                </a:moveTo>
                <a:lnTo>
                  <a:pt x="173" y="378"/>
                </a:lnTo>
                <a:lnTo>
                  <a:pt x="197" y="255"/>
                </a:lnTo>
                <a:lnTo>
                  <a:pt x="279" y="33"/>
                </a:lnTo>
                <a:lnTo>
                  <a:pt x="386" y="0"/>
                </a:lnTo>
                <a:lnTo>
                  <a:pt x="551" y="16"/>
                </a:lnTo>
                <a:lnTo>
                  <a:pt x="600" y="82"/>
                </a:lnTo>
                <a:lnTo>
                  <a:pt x="814" y="33"/>
                </a:lnTo>
                <a:lnTo>
                  <a:pt x="1052" y="41"/>
                </a:lnTo>
                <a:lnTo>
                  <a:pt x="1356" y="8"/>
                </a:lnTo>
                <a:lnTo>
                  <a:pt x="1356" y="1076"/>
                </a:lnTo>
                <a:lnTo>
                  <a:pt x="1151" y="871"/>
                </a:lnTo>
                <a:lnTo>
                  <a:pt x="847" y="855"/>
                </a:lnTo>
                <a:lnTo>
                  <a:pt x="658" y="649"/>
                </a:lnTo>
                <a:lnTo>
                  <a:pt x="419" y="493"/>
                </a:lnTo>
                <a:lnTo>
                  <a:pt x="296" y="468"/>
                </a:lnTo>
                <a:lnTo>
                  <a:pt x="148" y="509"/>
                </a:lnTo>
                <a:lnTo>
                  <a:pt x="0" y="485"/>
                </a:lnTo>
                <a:lnTo>
                  <a:pt x="66" y="468"/>
                </a:lnTo>
                <a:close/>
              </a:path>
            </a:pathLst>
          </a:custGeom>
          <a:solidFill>
            <a:srgbClr val="9EEC02"/>
          </a:solidFill>
          <a:ln w="38100" cmpd="sng">
            <a:solidFill>
              <a:schemeClr val="tx1"/>
            </a:solidFill>
            <a:round/>
            <a:headEnd/>
            <a:tailEnd/>
          </a:ln>
          <a:effectLst/>
        </p:spPr>
        <p:txBody>
          <a:bodyPr wrap="none" anchor="ctr"/>
          <a:lstStyle/>
          <a:p>
            <a:endParaRPr lang="en-US"/>
          </a:p>
        </p:txBody>
      </p:sp>
      <p:sp>
        <p:nvSpPr>
          <p:cNvPr id="40" name="Freeform 26">
            <a:extLst>
              <a:ext uri="{FF2B5EF4-FFF2-40B4-BE49-F238E27FC236}">
                <a16:creationId xmlns:a16="http://schemas.microsoft.com/office/drawing/2014/main" id="{9C0C590D-4121-4E26-86B6-1C8FBCFAA7B8}"/>
              </a:ext>
            </a:extLst>
          </p:cNvPr>
          <p:cNvSpPr>
            <a:spLocks/>
          </p:cNvSpPr>
          <p:nvPr/>
        </p:nvSpPr>
        <p:spPr bwMode="auto">
          <a:xfrm>
            <a:off x="9626831" y="4126580"/>
            <a:ext cx="3380136" cy="3481850"/>
          </a:xfrm>
          <a:custGeom>
            <a:avLst/>
            <a:gdLst>
              <a:gd name="T0" fmla="*/ 131 w 1462"/>
              <a:gd name="T1" fmla="*/ 25 h 1882"/>
              <a:gd name="T2" fmla="*/ 57 w 1462"/>
              <a:gd name="T3" fmla="*/ 66 h 1882"/>
              <a:gd name="T4" fmla="*/ 74 w 1462"/>
              <a:gd name="T5" fmla="*/ 263 h 1882"/>
              <a:gd name="T6" fmla="*/ 65 w 1462"/>
              <a:gd name="T7" fmla="*/ 436 h 1882"/>
              <a:gd name="T8" fmla="*/ 8 w 1462"/>
              <a:gd name="T9" fmla="*/ 493 h 1882"/>
              <a:gd name="T10" fmla="*/ 0 w 1462"/>
              <a:gd name="T11" fmla="*/ 551 h 1882"/>
              <a:gd name="T12" fmla="*/ 16 w 1462"/>
              <a:gd name="T13" fmla="*/ 625 h 1882"/>
              <a:gd name="T14" fmla="*/ 49 w 1462"/>
              <a:gd name="T15" fmla="*/ 682 h 1882"/>
              <a:gd name="T16" fmla="*/ 24 w 1462"/>
              <a:gd name="T17" fmla="*/ 748 h 1882"/>
              <a:gd name="T18" fmla="*/ 213 w 1462"/>
              <a:gd name="T19" fmla="*/ 855 h 1882"/>
              <a:gd name="T20" fmla="*/ 484 w 1462"/>
              <a:gd name="T21" fmla="*/ 929 h 1882"/>
              <a:gd name="T22" fmla="*/ 854 w 1462"/>
              <a:gd name="T23" fmla="*/ 1192 h 1882"/>
              <a:gd name="T24" fmla="*/ 1093 w 1462"/>
              <a:gd name="T25" fmla="*/ 1455 h 1882"/>
              <a:gd name="T26" fmla="*/ 1265 w 1462"/>
              <a:gd name="T27" fmla="*/ 1882 h 1882"/>
              <a:gd name="T28" fmla="*/ 1462 w 1462"/>
              <a:gd name="T29" fmla="*/ 1874 h 1882"/>
              <a:gd name="T30" fmla="*/ 1462 w 1462"/>
              <a:gd name="T31" fmla="*/ 625 h 1882"/>
              <a:gd name="T32" fmla="*/ 1282 w 1462"/>
              <a:gd name="T33" fmla="*/ 395 h 1882"/>
              <a:gd name="T34" fmla="*/ 961 w 1462"/>
              <a:gd name="T35" fmla="*/ 370 h 1882"/>
              <a:gd name="T36" fmla="*/ 698 w 1462"/>
              <a:gd name="T37" fmla="*/ 107 h 1882"/>
              <a:gd name="T38" fmla="*/ 517 w 1462"/>
              <a:gd name="T39" fmla="*/ 17 h 1882"/>
              <a:gd name="T40" fmla="*/ 410 w 1462"/>
              <a:gd name="T41" fmla="*/ 0 h 1882"/>
              <a:gd name="T42" fmla="*/ 279 w 1462"/>
              <a:gd name="T43" fmla="*/ 33 h 1882"/>
              <a:gd name="T44" fmla="*/ 131 w 1462"/>
              <a:gd name="T45" fmla="*/ 25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62" h="1882">
                <a:moveTo>
                  <a:pt x="131" y="25"/>
                </a:moveTo>
                <a:lnTo>
                  <a:pt x="57" y="66"/>
                </a:lnTo>
                <a:lnTo>
                  <a:pt x="74" y="263"/>
                </a:lnTo>
                <a:lnTo>
                  <a:pt x="65" y="436"/>
                </a:lnTo>
                <a:lnTo>
                  <a:pt x="8" y="493"/>
                </a:lnTo>
                <a:lnTo>
                  <a:pt x="0" y="551"/>
                </a:lnTo>
                <a:lnTo>
                  <a:pt x="16" y="625"/>
                </a:lnTo>
                <a:lnTo>
                  <a:pt x="49" y="682"/>
                </a:lnTo>
                <a:lnTo>
                  <a:pt x="24" y="748"/>
                </a:lnTo>
                <a:lnTo>
                  <a:pt x="213" y="855"/>
                </a:lnTo>
                <a:lnTo>
                  <a:pt x="484" y="929"/>
                </a:lnTo>
                <a:lnTo>
                  <a:pt x="854" y="1192"/>
                </a:lnTo>
                <a:lnTo>
                  <a:pt x="1093" y="1455"/>
                </a:lnTo>
                <a:lnTo>
                  <a:pt x="1265" y="1882"/>
                </a:lnTo>
                <a:lnTo>
                  <a:pt x="1462" y="1874"/>
                </a:lnTo>
                <a:lnTo>
                  <a:pt x="1462" y="625"/>
                </a:lnTo>
                <a:lnTo>
                  <a:pt x="1282" y="395"/>
                </a:lnTo>
                <a:lnTo>
                  <a:pt x="961" y="370"/>
                </a:lnTo>
                <a:lnTo>
                  <a:pt x="698" y="107"/>
                </a:lnTo>
                <a:lnTo>
                  <a:pt x="517" y="17"/>
                </a:lnTo>
                <a:lnTo>
                  <a:pt x="410" y="0"/>
                </a:lnTo>
                <a:lnTo>
                  <a:pt x="279" y="33"/>
                </a:lnTo>
                <a:lnTo>
                  <a:pt x="131" y="25"/>
                </a:lnTo>
                <a:close/>
              </a:path>
            </a:pathLst>
          </a:custGeom>
          <a:solidFill>
            <a:srgbClr val="9EEC02"/>
          </a:solidFill>
          <a:ln w="38100" cmpd="sng">
            <a:solidFill>
              <a:schemeClr val="tx1"/>
            </a:solidFill>
            <a:round/>
            <a:headEnd/>
            <a:tailEnd/>
          </a:ln>
          <a:effectLst/>
        </p:spPr>
        <p:txBody>
          <a:bodyPr wrap="none" anchor="ctr"/>
          <a:lstStyle/>
          <a:p>
            <a:endParaRPr lang="en-US"/>
          </a:p>
        </p:txBody>
      </p:sp>
      <p:sp>
        <p:nvSpPr>
          <p:cNvPr id="43" name="Freeform 28">
            <a:extLst>
              <a:ext uri="{FF2B5EF4-FFF2-40B4-BE49-F238E27FC236}">
                <a16:creationId xmlns:a16="http://schemas.microsoft.com/office/drawing/2014/main" id="{A63E24A9-4B57-497E-9250-FCE423661C9B}"/>
              </a:ext>
            </a:extLst>
          </p:cNvPr>
          <p:cNvSpPr>
            <a:spLocks/>
          </p:cNvSpPr>
          <p:nvPr/>
        </p:nvSpPr>
        <p:spPr bwMode="auto">
          <a:xfrm>
            <a:off x="6953637" y="3731565"/>
            <a:ext cx="2877775" cy="3539047"/>
          </a:xfrm>
          <a:custGeom>
            <a:avLst/>
            <a:gdLst>
              <a:gd name="T0" fmla="*/ 510 w 1225"/>
              <a:gd name="T1" fmla="*/ 0 h 2005"/>
              <a:gd name="T2" fmla="*/ 650 w 1225"/>
              <a:gd name="T3" fmla="*/ 82 h 2005"/>
              <a:gd name="T4" fmla="*/ 789 w 1225"/>
              <a:gd name="T5" fmla="*/ 131 h 2005"/>
              <a:gd name="T6" fmla="*/ 937 w 1225"/>
              <a:gd name="T7" fmla="*/ 123 h 2005"/>
              <a:gd name="T8" fmla="*/ 1069 w 1225"/>
              <a:gd name="T9" fmla="*/ 156 h 2005"/>
              <a:gd name="T10" fmla="*/ 1167 w 1225"/>
              <a:gd name="T11" fmla="*/ 238 h 2005"/>
              <a:gd name="T12" fmla="*/ 1061 w 1225"/>
              <a:gd name="T13" fmla="*/ 427 h 2005"/>
              <a:gd name="T14" fmla="*/ 1061 w 1225"/>
              <a:gd name="T15" fmla="*/ 485 h 2005"/>
              <a:gd name="T16" fmla="*/ 1077 w 1225"/>
              <a:gd name="T17" fmla="*/ 690 h 2005"/>
              <a:gd name="T18" fmla="*/ 1052 w 1225"/>
              <a:gd name="T19" fmla="*/ 797 h 2005"/>
              <a:gd name="T20" fmla="*/ 1052 w 1225"/>
              <a:gd name="T21" fmla="*/ 863 h 2005"/>
              <a:gd name="T22" fmla="*/ 1135 w 1225"/>
              <a:gd name="T23" fmla="*/ 1035 h 2005"/>
              <a:gd name="T24" fmla="*/ 1225 w 1225"/>
              <a:gd name="T25" fmla="*/ 1315 h 2005"/>
              <a:gd name="T26" fmla="*/ 1167 w 1225"/>
              <a:gd name="T27" fmla="*/ 1791 h 2005"/>
              <a:gd name="T28" fmla="*/ 896 w 1225"/>
              <a:gd name="T29" fmla="*/ 2005 h 2005"/>
              <a:gd name="T30" fmla="*/ 576 w 1225"/>
              <a:gd name="T31" fmla="*/ 1972 h 2005"/>
              <a:gd name="T32" fmla="*/ 346 w 1225"/>
              <a:gd name="T33" fmla="*/ 1750 h 2005"/>
              <a:gd name="T34" fmla="*/ 132 w 1225"/>
              <a:gd name="T35" fmla="*/ 1389 h 2005"/>
              <a:gd name="T36" fmla="*/ 0 w 1225"/>
              <a:gd name="T37" fmla="*/ 1126 h 2005"/>
              <a:gd name="T38" fmla="*/ 74 w 1225"/>
              <a:gd name="T39" fmla="*/ 1126 h 2005"/>
              <a:gd name="T40" fmla="*/ 230 w 1225"/>
              <a:gd name="T41" fmla="*/ 1060 h 2005"/>
              <a:gd name="T42" fmla="*/ 346 w 1225"/>
              <a:gd name="T43" fmla="*/ 846 h 2005"/>
              <a:gd name="T44" fmla="*/ 329 w 1225"/>
              <a:gd name="T45" fmla="*/ 698 h 2005"/>
              <a:gd name="T46" fmla="*/ 370 w 1225"/>
              <a:gd name="T47" fmla="*/ 608 h 2005"/>
              <a:gd name="T48" fmla="*/ 477 w 1225"/>
              <a:gd name="T49" fmla="*/ 501 h 2005"/>
              <a:gd name="T50" fmla="*/ 567 w 1225"/>
              <a:gd name="T51" fmla="*/ 419 h 2005"/>
              <a:gd name="T52" fmla="*/ 535 w 1225"/>
              <a:gd name="T53" fmla="*/ 255 h 2005"/>
              <a:gd name="T54" fmla="*/ 452 w 1225"/>
              <a:gd name="T55" fmla="*/ 172 h 2005"/>
              <a:gd name="T56" fmla="*/ 510 w 1225"/>
              <a:gd name="T57" fmla="*/ 0 h 2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25" h="2005">
                <a:moveTo>
                  <a:pt x="510" y="0"/>
                </a:moveTo>
                <a:lnTo>
                  <a:pt x="650" y="82"/>
                </a:lnTo>
                <a:lnTo>
                  <a:pt x="789" y="131"/>
                </a:lnTo>
                <a:lnTo>
                  <a:pt x="937" y="123"/>
                </a:lnTo>
                <a:lnTo>
                  <a:pt x="1069" y="156"/>
                </a:lnTo>
                <a:lnTo>
                  <a:pt x="1167" y="238"/>
                </a:lnTo>
                <a:lnTo>
                  <a:pt x="1061" y="427"/>
                </a:lnTo>
                <a:lnTo>
                  <a:pt x="1061" y="485"/>
                </a:lnTo>
                <a:lnTo>
                  <a:pt x="1077" y="690"/>
                </a:lnTo>
                <a:lnTo>
                  <a:pt x="1052" y="797"/>
                </a:lnTo>
                <a:lnTo>
                  <a:pt x="1052" y="863"/>
                </a:lnTo>
                <a:lnTo>
                  <a:pt x="1135" y="1035"/>
                </a:lnTo>
                <a:lnTo>
                  <a:pt x="1225" y="1315"/>
                </a:lnTo>
                <a:lnTo>
                  <a:pt x="1167" y="1791"/>
                </a:lnTo>
                <a:lnTo>
                  <a:pt x="896" y="2005"/>
                </a:lnTo>
                <a:lnTo>
                  <a:pt x="576" y="1972"/>
                </a:lnTo>
                <a:lnTo>
                  <a:pt x="346" y="1750"/>
                </a:lnTo>
                <a:lnTo>
                  <a:pt x="132" y="1389"/>
                </a:lnTo>
                <a:lnTo>
                  <a:pt x="0" y="1126"/>
                </a:lnTo>
                <a:lnTo>
                  <a:pt x="74" y="1126"/>
                </a:lnTo>
                <a:lnTo>
                  <a:pt x="230" y="1060"/>
                </a:lnTo>
                <a:lnTo>
                  <a:pt x="346" y="846"/>
                </a:lnTo>
                <a:lnTo>
                  <a:pt x="329" y="698"/>
                </a:lnTo>
                <a:lnTo>
                  <a:pt x="370" y="608"/>
                </a:lnTo>
                <a:lnTo>
                  <a:pt x="477" y="501"/>
                </a:lnTo>
                <a:lnTo>
                  <a:pt x="567" y="419"/>
                </a:lnTo>
                <a:lnTo>
                  <a:pt x="535" y="255"/>
                </a:lnTo>
                <a:lnTo>
                  <a:pt x="452" y="172"/>
                </a:lnTo>
                <a:lnTo>
                  <a:pt x="510" y="0"/>
                </a:lnTo>
                <a:close/>
              </a:path>
            </a:pathLst>
          </a:custGeom>
          <a:solidFill>
            <a:srgbClr val="9EEC02"/>
          </a:solidFill>
          <a:ln w="38100" cmpd="sng">
            <a:solidFill>
              <a:schemeClr val="tx1"/>
            </a:solidFill>
            <a:round/>
            <a:headEnd/>
            <a:tailEnd/>
          </a:ln>
          <a:effectLst/>
        </p:spPr>
        <p:txBody>
          <a:bodyPr wrap="none" anchor="ctr"/>
          <a:lstStyle/>
          <a:p>
            <a:endParaRPr lang="en-US"/>
          </a:p>
        </p:txBody>
      </p:sp>
      <p:sp>
        <p:nvSpPr>
          <p:cNvPr id="17" name="Freeform 20">
            <a:extLst>
              <a:ext uri="{FF2B5EF4-FFF2-40B4-BE49-F238E27FC236}">
                <a16:creationId xmlns:a16="http://schemas.microsoft.com/office/drawing/2014/main" id="{B32C5207-01E7-489B-961F-E53235716917}"/>
              </a:ext>
            </a:extLst>
          </p:cNvPr>
          <p:cNvSpPr>
            <a:spLocks/>
          </p:cNvSpPr>
          <p:nvPr/>
        </p:nvSpPr>
        <p:spPr bwMode="auto">
          <a:xfrm>
            <a:off x="8636362" y="-328264"/>
            <a:ext cx="1565067" cy="2560261"/>
          </a:xfrm>
          <a:custGeom>
            <a:avLst/>
            <a:gdLst>
              <a:gd name="T0" fmla="*/ 310 w 708"/>
              <a:gd name="T1" fmla="*/ 0 h 1406"/>
              <a:gd name="T2" fmla="*/ 708 w 708"/>
              <a:gd name="T3" fmla="*/ 0 h 1406"/>
              <a:gd name="T4" fmla="*/ 576 w 708"/>
              <a:gd name="T5" fmla="*/ 107 h 1406"/>
              <a:gd name="T6" fmla="*/ 543 w 708"/>
              <a:gd name="T7" fmla="*/ 387 h 1406"/>
              <a:gd name="T8" fmla="*/ 568 w 708"/>
              <a:gd name="T9" fmla="*/ 559 h 1406"/>
              <a:gd name="T10" fmla="*/ 494 w 708"/>
              <a:gd name="T11" fmla="*/ 691 h 1406"/>
              <a:gd name="T12" fmla="*/ 428 w 708"/>
              <a:gd name="T13" fmla="*/ 757 h 1406"/>
              <a:gd name="T14" fmla="*/ 337 w 708"/>
              <a:gd name="T15" fmla="*/ 913 h 1406"/>
              <a:gd name="T16" fmla="*/ 255 w 708"/>
              <a:gd name="T17" fmla="*/ 1110 h 1406"/>
              <a:gd name="T18" fmla="*/ 190 w 708"/>
              <a:gd name="T19" fmla="*/ 1283 h 1406"/>
              <a:gd name="T20" fmla="*/ 116 w 708"/>
              <a:gd name="T21" fmla="*/ 1381 h 1406"/>
              <a:gd name="T22" fmla="*/ 0 w 708"/>
              <a:gd name="T23" fmla="*/ 1406 h 1406"/>
              <a:gd name="T24" fmla="*/ 53 w 708"/>
              <a:gd name="T25" fmla="*/ 1187 h 1406"/>
              <a:gd name="T26" fmla="*/ 222 w 708"/>
              <a:gd name="T27" fmla="*/ 884 h 1406"/>
              <a:gd name="T28" fmla="*/ 301 w 708"/>
              <a:gd name="T29" fmla="*/ 312 h 1406"/>
              <a:gd name="T30" fmla="*/ 310 w 708"/>
              <a:gd name="T31" fmla="*/ 0 h 1406"/>
              <a:gd name="connsiteX0" fmla="*/ 4379 w 10000"/>
              <a:gd name="connsiteY0" fmla="*/ 0 h 10374"/>
              <a:gd name="connsiteX1" fmla="*/ 10000 w 10000"/>
              <a:gd name="connsiteY1" fmla="*/ 0 h 10374"/>
              <a:gd name="connsiteX2" fmla="*/ 8136 w 10000"/>
              <a:gd name="connsiteY2" fmla="*/ 761 h 10374"/>
              <a:gd name="connsiteX3" fmla="*/ 7669 w 10000"/>
              <a:gd name="connsiteY3" fmla="*/ 2752 h 10374"/>
              <a:gd name="connsiteX4" fmla="*/ 8023 w 10000"/>
              <a:gd name="connsiteY4" fmla="*/ 3976 h 10374"/>
              <a:gd name="connsiteX5" fmla="*/ 6977 w 10000"/>
              <a:gd name="connsiteY5" fmla="*/ 4915 h 10374"/>
              <a:gd name="connsiteX6" fmla="*/ 6045 w 10000"/>
              <a:gd name="connsiteY6" fmla="*/ 5384 h 10374"/>
              <a:gd name="connsiteX7" fmla="*/ 4760 w 10000"/>
              <a:gd name="connsiteY7" fmla="*/ 6494 h 10374"/>
              <a:gd name="connsiteX8" fmla="*/ 3602 w 10000"/>
              <a:gd name="connsiteY8" fmla="*/ 7895 h 10374"/>
              <a:gd name="connsiteX9" fmla="*/ 2684 w 10000"/>
              <a:gd name="connsiteY9" fmla="*/ 9125 h 10374"/>
              <a:gd name="connsiteX10" fmla="*/ 1638 w 10000"/>
              <a:gd name="connsiteY10" fmla="*/ 9822 h 10374"/>
              <a:gd name="connsiteX11" fmla="*/ 0 w 10000"/>
              <a:gd name="connsiteY11" fmla="*/ 10374 h 10374"/>
              <a:gd name="connsiteX12" fmla="*/ 749 w 10000"/>
              <a:gd name="connsiteY12" fmla="*/ 8442 h 10374"/>
              <a:gd name="connsiteX13" fmla="*/ 3136 w 10000"/>
              <a:gd name="connsiteY13" fmla="*/ 6287 h 10374"/>
              <a:gd name="connsiteX14" fmla="*/ 4251 w 10000"/>
              <a:gd name="connsiteY14" fmla="*/ 2219 h 10374"/>
              <a:gd name="connsiteX15" fmla="*/ 4379 w 10000"/>
              <a:gd name="connsiteY15" fmla="*/ 0 h 1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0" h="10374">
                <a:moveTo>
                  <a:pt x="4379" y="0"/>
                </a:moveTo>
                <a:lnTo>
                  <a:pt x="10000" y="0"/>
                </a:lnTo>
                <a:lnTo>
                  <a:pt x="8136" y="761"/>
                </a:lnTo>
                <a:lnTo>
                  <a:pt x="7669" y="2752"/>
                </a:lnTo>
                <a:lnTo>
                  <a:pt x="8023" y="3976"/>
                </a:lnTo>
                <a:lnTo>
                  <a:pt x="6977" y="4915"/>
                </a:lnTo>
                <a:lnTo>
                  <a:pt x="6045" y="5384"/>
                </a:lnTo>
                <a:lnTo>
                  <a:pt x="4760" y="6494"/>
                </a:lnTo>
                <a:lnTo>
                  <a:pt x="3602" y="7895"/>
                </a:lnTo>
                <a:lnTo>
                  <a:pt x="2684" y="9125"/>
                </a:lnTo>
                <a:lnTo>
                  <a:pt x="1638" y="9822"/>
                </a:lnTo>
                <a:lnTo>
                  <a:pt x="0" y="10374"/>
                </a:lnTo>
                <a:lnTo>
                  <a:pt x="749" y="8442"/>
                </a:lnTo>
                <a:lnTo>
                  <a:pt x="3136" y="6287"/>
                </a:lnTo>
                <a:lnTo>
                  <a:pt x="4251" y="2219"/>
                </a:lnTo>
                <a:cubicBezTo>
                  <a:pt x="4294" y="1479"/>
                  <a:pt x="4336" y="740"/>
                  <a:pt x="4379" y="0"/>
                </a:cubicBezTo>
                <a:close/>
              </a:path>
            </a:pathLst>
          </a:custGeom>
          <a:solidFill>
            <a:srgbClr val="9EEC02"/>
          </a:solidFill>
          <a:ln w="38100" cmpd="sng">
            <a:solidFill>
              <a:schemeClr val="tx1"/>
            </a:solidFill>
            <a:round/>
            <a:headEnd/>
            <a:tailEnd/>
          </a:ln>
          <a:effectLst/>
        </p:spPr>
        <p:txBody>
          <a:bodyPr wrap="none" anchor="ctr"/>
          <a:lstStyle/>
          <a:p>
            <a:endParaRPr lang="en-US"/>
          </a:p>
        </p:txBody>
      </p:sp>
      <p:sp>
        <p:nvSpPr>
          <p:cNvPr id="3" name="Content Placeholder 2">
            <a:extLst>
              <a:ext uri="{FF2B5EF4-FFF2-40B4-BE49-F238E27FC236}">
                <a16:creationId xmlns:a16="http://schemas.microsoft.com/office/drawing/2014/main" id="{FD83FBAD-6E1B-43CC-9C0E-71F97B014D31}"/>
              </a:ext>
            </a:extLst>
          </p:cNvPr>
          <p:cNvSpPr>
            <a:spLocks noGrp="1"/>
          </p:cNvSpPr>
          <p:nvPr>
            <p:ph idx="1"/>
          </p:nvPr>
        </p:nvSpPr>
        <p:spPr>
          <a:xfrm>
            <a:off x="310663" y="990266"/>
            <a:ext cx="8534928" cy="5100638"/>
          </a:xfrm>
        </p:spPr>
        <p:txBody>
          <a:bodyPr/>
          <a:lstStyle/>
          <a:p>
            <a:pPr marL="288925" indent="-288925">
              <a:buFont typeface="Arial" panose="020B0604020202020204" pitchFamily="34" charset="0"/>
              <a:buChar char="•"/>
            </a:pPr>
            <a:r>
              <a:rPr lang="en-US" dirty="0">
                <a:solidFill>
                  <a:schemeClr val="bg1"/>
                </a:solidFill>
              </a:rPr>
              <a:t>Damascus – Help (not thresh) </a:t>
            </a:r>
          </a:p>
          <a:p>
            <a:pPr marL="288925" indent="-288925">
              <a:buFont typeface="Arial" panose="020B0604020202020204" pitchFamily="34" charset="0"/>
              <a:buChar char="•"/>
            </a:pPr>
            <a:r>
              <a:rPr lang="en-US" dirty="0">
                <a:solidFill>
                  <a:schemeClr val="bg1"/>
                </a:solidFill>
              </a:rPr>
              <a:t>Gaza – Be true (don’t sell out)</a:t>
            </a:r>
          </a:p>
          <a:p>
            <a:pPr marL="288925" indent="-288925">
              <a:buFont typeface="Arial" panose="020B0604020202020204" pitchFamily="34" charset="0"/>
              <a:buChar char="•"/>
            </a:pPr>
            <a:r>
              <a:rPr lang="en-US" dirty="0" err="1">
                <a:solidFill>
                  <a:schemeClr val="bg1"/>
                </a:solidFill>
              </a:rPr>
              <a:t>Tyre</a:t>
            </a:r>
            <a:r>
              <a:rPr lang="en-US" dirty="0">
                <a:solidFill>
                  <a:schemeClr val="bg1"/>
                </a:solidFill>
              </a:rPr>
              <a:t> – Keep your word</a:t>
            </a:r>
          </a:p>
          <a:p>
            <a:pPr marL="288925" indent="-288925">
              <a:buFont typeface="Arial" panose="020B0604020202020204" pitchFamily="34" charset="0"/>
              <a:buChar char="•"/>
            </a:pPr>
            <a:r>
              <a:rPr lang="en-US" dirty="0">
                <a:solidFill>
                  <a:schemeClr val="bg1"/>
                </a:solidFill>
              </a:rPr>
              <a:t>Edom – Be compassionate</a:t>
            </a:r>
          </a:p>
          <a:p>
            <a:pPr marL="288925" indent="-288925">
              <a:buFont typeface="Arial" panose="020B0604020202020204" pitchFamily="34" charset="0"/>
              <a:buChar char="•"/>
            </a:pPr>
            <a:r>
              <a:rPr lang="en-US" dirty="0">
                <a:solidFill>
                  <a:schemeClr val="bg1"/>
                </a:solidFill>
              </a:rPr>
              <a:t>Ammon – Be Pro-Life</a:t>
            </a:r>
          </a:p>
          <a:p>
            <a:pPr marL="288925" indent="-288925">
              <a:buFont typeface="Arial" panose="020B0604020202020204" pitchFamily="34" charset="0"/>
              <a:buChar char="•"/>
            </a:pPr>
            <a:r>
              <a:rPr lang="en-US" dirty="0">
                <a:solidFill>
                  <a:schemeClr val="bg1"/>
                </a:solidFill>
              </a:rPr>
              <a:t>Moab – Be meek</a:t>
            </a:r>
          </a:p>
          <a:p>
            <a:pPr marL="288925" indent="-288925">
              <a:buFont typeface="Arial" panose="020B0604020202020204" pitchFamily="34" charset="0"/>
              <a:buChar char="•"/>
            </a:pPr>
            <a:r>
              <a:rPr lang="en-US" dirty="0">
                <a:solidFill>
                  <a:schemeClr val="bg1"/>
                </a:solidFill>
              </a:rPr>
              <a:t>Judah – Keep the Word</a:t>
            </a:r>
          </a:p>
          <a:p>
            <a:pPr marL="288925" indent="-288925">
              <a:buFont typeface="Arial" panose="020B0604020202020204" pitchFamily="34" charset="0"/>
              <a:buChar char="•"/>
            </a:pPr>
            <a:r>
              <a:rPr lang="en-US" dirty="0">
                <a:solidFill>
                  <a:srgbClr val="FFFF00"/>
                </a:solidFill>
              </a:rPr>
              <a:t>Israel – Bless the LORD</a:t>
            </a:r>
          </a:p>
        </p:txBody>
      </p:sp>
      <p:cxnSp>
        <p:nvCxnSpPr>
          <p:cNvPr id="6" name="Straight Arrow Connector 5">
            <a:extLst>
              <a:ext uri="{FF2B5EF4-FFF2-40B4-BE49-F238E27FC236}">
                <a16:creationId xmlns:a16="http://schemas.microsoft.com/office/drawing/2014/main" id="{8CA11991-CB3A-4962-BD52-F46087FC8B59}"/>
              </a:ext>
            </a:extLst>
          </p:cNvPr>
          <p:cNvCxnSpPr>
            <a:cxnSpLocks/>
          </p:cNvCxnSpPr>
          <p:nvPr/>
        </p:nvCxnSpPr>
        <p:spPr>
          <a:xfrm flipV="1">
            <a:off x="6309360" y="3126435"/>
            <a:ext cx="2981044" cy="2964469"/>
          </a:xfrm>
          <a:prstGeom prst="straightConnector1">
            <a:avLst/>
          </a:prstGeom>
          <a:ln w="1524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14607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randombar(horizont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3" dur="500"/>
                                        <p:tgtEl>
                                          <p:spTgt spid="3">
                                            <p:txEl>
                                              <p:pRg st="2" end="2"/>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1" dur="500"/>
                                        <p:tgtEl>
                                          <p:spTgt spid="3">
                                            <p:txEl>
                                              <p:pRg st="3" end="3"/>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9" dur="500"/>
                                        <p:tgtEl>
                                          <p:spTgt spid="3">
                                            <p:txEl>
                                              <p:pRg st="4" end="4"/>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randombar(horizontal)">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7" dur="500"/>
                                        <p:tgtEl>
                                          <p:spTgt spid="3">
                                            <p:txEl>
                                              <p:pRg st="5" end="5"/>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randombar(horizontal)">
                                      <p:cBhvr>
                                        <p:cTn id="50" dur="500"/>
                                        <p:tgtEl>
                                          <p:spTgt spid="40"/>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randombar(horizontal)">
                                      <p:cBhvr>
                                        <p:cTn id="55" dur="500"/>
                                        <p:tgtEl>
                                          <p:spTgt spid="3">
                                            <p:txEl>
                                              <p:pRg st="6" end="6"/>
                                            </p:txEl>
                                          </p:spTgt>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randombar(horizontal)">
                                      <p:cBhvr>
                                        <p:cTn id="58" dur="500"/>
                                        <p:tgtEl>
                                          <p:spTgt spid="43"/>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randombar(horizontal)">
                                      <p:cBhvr>
                                        <p:cTn id="63" dur="500"/>
                                        <p:tgtEl>
                                          <p:spTgt spid="3">
                                            <p:txEl>
                                              <p:pRg st="7" end="7"/>
                                            </p:txEl>
                                          </p:spTgt>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randombar(horizontal)">
                                      <p:cBhvr>
                                        <p:cTn id="66" dur="500"/>
                                        <p:tgtEl>
                                          <p:spTgt spid="4"/>
                                        </p:tgtEl>
                                      </p:cBhvr>
                                    </p:animEffect>
                                  </p:childTnLst>
                                </p:cTn>
                              </p:par>
                            </p:childTnLst>
                          </p:cTn>
                        </p:par>
                        <p:par>
                          <p:cTn id="67" fill="hold">
                            <p:stCondLst>
                              <p:cond delay="500"/>
                            </p:stCondLst>
                            <p:childTnLst>
                              <p:par>
                                <p:cTn id="68" presetID="22" presetClass="entr" presetSubtype="4" fill="hold" nodeType="after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wipe(down)">
                                      <p:cBhvr>
                                        <p:cTn id="7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animBg="1"/>
      <p:bldP spid="31" grpId="0" animBg="1"/>
      <p:bldP spid="34" grpId="0" animBg="1"/>
      <p:bldP spid="37" grpId="0" animBg="1"/>
      <p:bldP spid="40" grpId="0" animBg="1"/>
      <p:bldP spid="43" grpId="0" animBg="1"/>
      <p:bldP spid="17" grpId="0" animBg="1"/>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A3618-3570-470D-A212-D7068AF1D12D}"/>
              </a:ext>
            </a:extLst>
          </p:cNvPr>
          <p:cNvSpPr>
            <a:spLocks noGrp="1"/>
          </p:cNvSpPr>
          <p:nvPr>
            <p:ph type="title"/>
          </p:nvPr>
        </p:nvSpPr>
        <p:spPr>
          <a:xfrm>
            <a:off x="480290" y="552450"/>
            <a:ext cx="11711710" cy="5467350"/>
          </a:xfrm>
        </p:spPr>
        <p:txBody>
          <a:bodyPr>
            <a:noAutofit/>
          </a:bodyPr>
          <a:lstStyle/>
          <a:p>
            <a:r>
              <a:rPr lang="en-US" sz="8800" dirty="0"/>
              <a:t>LET’S PRAY!</a:t>
            </a:r>
            <a:br>
              <a:rPr lang="en-US" sz="8800" dirty="0"/>
            </a:br>
            <a:br>
              <a:rPr lang="en-US" sz="8800" dirty="0"/>
            </a:br>
            <a:br>
              <a:rPr lang="en-US" sz="8800" dirty="0"/>
            </a:br>
            <a:r>
              <a:rPr lang="en-US" sz="7200" dirty="0"/>
              <a:t>(and then go play ball!)</a:t>
            </a:r>
            <a:endParaRPr lang="en-US" sz="8800" dirty="0"/>
          </a:p>
        </p:txBody>
      </p:sp>
    </p:spTree>
    <p:extLst>
      <p:ext uri="{BB962C8B-B14F-4D97-AF65-F5344CB8AC3E}">
        <p14:creationId xmlns:p14="http://schemas.microsoft.com/office/powerpoint/2010/main" val="74143969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A882ED43-73E4-4349-A1E0-F57B518B88C1}"/>
              </a:ext>
            </a:extLst>
          </p:cNvPr>
          <p:cNvSpPr/>
          <p:nvPr/>
        </p:nvSpPr>
        <p:spPr>
          <a:xfrm>
            <a:off x="332510" y="2518850"/>
            <a:ext cx="4637056" cy="721541"/>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5" name="Arrow: Pentagon 4">
            <a:extLst>
              <a:ext uri="{FF2B5EF4-FFF2-40B4-BE49-F238E27FC236}">
                <a16:creationId xmlns:a16="http://schemas.microsoft.com/office/drawing/2014/main" id="{A5664E3A-0640-46CE-B6C0-BAF016F37B4A}"/>
              </a:ext>
            </a:extLst>
          </p:cNvPr>
          <p:cNvSpPr/>
          <p:nvPr/>
        </p:nvSpPr>
        <p:spPr>
          <a:xfrm>
            <a:off x="332507" y="1509959"/>
            <a:ext cx="5140639" cy="721541"/>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6" name="Arrow: Pentagon 5">
            <a:extLst>
              <a:ext uri="{FF2B5EF4-FFF2-40B4-BE49-F238E27FC236}">
                <a16:creationId xmlns:a16="http://schemas.microsoft.com/office/drawing/2014/main" id="{60C5F4F4-BB9C-470A-9608-1D9533467422}"/>
              </a:ext>
            </a:extLst>
          </p:cNvPr>
          <p:cNvSpPr/>
          <p:nvPr/>
        </p:nvSpPr>
        <p:spPr>
          <a:xfrm>
            <a:off x="332508" y="3437035"/>
            <a:ext cx="4743075" cy="721541"/>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7" name="Arrow: Pentagon 6">
            <a:extLst>
              <a:ext uri="{FF2B5EF4-FFF2-40B4-BE49-F238E27FC236}">
                <a16:creationId xmlns:a16="http://schemas.microsoft.com/office/drawing/2014/main" id="{56E3CA40-B2B5-4952-996C-A5B7C4FF6450}"/>
              </a:ext>
            </a:extLst>
          </p:cNvPr>
          <p:cNvSpPr/>
          <p:nvPr/>
        </p:nvSpPr>
        <p:spPr>
          <a:xfrm>
            <a:off x="332507" y="4363644"/>
            <a:ext cx="3714837" cy="721541"/>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8" name="Arrow: Pentagon 7">
            <a:extLst>
              <a:ext uri="{FF2B5EF4-FFF2-40B4-BE49-F238E27FC236}">
                <a16:creationId xmlns:a16="http://schemas.microsoft.com/office/drawing/2014/main" id="{568A577F-4790-4E53-B37B-2F3673C270FB}"/>
              </a:ext>
            </a:extLst>
          </p:cNvPr>
          <p:cNvSpPr/>
          <p:nvPr/>
        </p:nvSpPr>
        <p:spPr>
          <a:xfrm>
            <a:off x="346247" y="5264367"/>
            <a:ext cx="3987213" cy="721541"/>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2" name="Title 1">
            <a:extLst>
              <a:ext uri="{FF2B5EF4-FFF2-40B4-BE49-F238E27FC236}">
                <a16:creationId xmlns:a16="http://schemas.microsoft.com/office/drawing/2014/main" id="{785AA83B-FA80-42E6-A9FA-F7DFA97D2EFC}"/>
              </a:ext>
            </a:extLst>
          </p:cNvPr>
          <p:cNvSpPr>
            <a:spLocks noGrp="1"/>
          </p:cNvSpPr>
          <p:nvPr>
            <p:ph type="title"/>
          </p:nvPr>
        </p:nvSpPr>
        <p:spPr/>
        <p:txBody>
          <a:bodyPr/>
          <a:lstStyle/>
          <a:p>
            <a:r>
              <a:rPr lang="en-US" dirty="0"/>
              <a:t>In a ball game you know …</a:t>
            </a:r>
          </a:p>
        </p:txBody>
      </p:sp>
      <p:sp>
        <p:nvSpPr>
          <p:cNvPr id="3" name="Content Placeholder 2">
            <a:extLst>
              <a:ext uri="{FF2B5EF4-FFF2-40B4-BE49-F238E27FC236}">
                <a16:creationId xmlns:a16="http://schemas.microsoft.com/office/drawing/2014/main" id="{EC397518-21C3-46C3-88B8-4E130910028A}"/>
              </a:ext>
            </a:extLst>
          </p:cNvPr>
          <p:cNvSpPr>
            <a:spLocks noGrp="1"/>
          </p:cNvSpPr>
          <p:nvPr>
            <p:ph idx="1"/>
          </p:nvPr>
        </p:nvSpPr>
        <p:spPr>
          <a:xfrm>
            <a:off x="332508" y="1431636"/>
            <a:ext cx="11859491" cy="4745327"/>
          </a:xfrm>
        </p:spPr>
        <p:txBody>
          <a:bodyPr/>
          <a:lstStyle/>
          <a:p>
            <a:pPr>
              <a:lnSpc>
                <a:spcPct val="120000"/>
              </a:lnSpc>
            </a:pPr>
            <a:r>
              <a:rPr lang="en-US" altLang="en-US" dirty="0">
                <a:solidFill>
                  <a:schemeClr val="tx1"/>
                </a:solidFill>
                <a:effectLst>
                  <a:outerShdw blurRad="38100" dist="38100" dir="2700000" algn="tl">
                    <a:srgbClr val="000000">
                      <a:alpha val="43137"/>
                    </a:srgbClr>
                  </a:outerShdw>
                </a:effectLst>
                <a:latin typeface="Arial Narrow" panose="020B0606020202030204" pitchFamily="34" charset="0"/>
              </a:rPr>
              <a:t>Who’s on the mound: </a:t>
            </a:r>
            <a:r>
              <a:rPr lang="en-US" altLang="en-US" dirty="0">
                <a:solidFill>
                  <a:schemeClr val="bg1"/>
                </a:solidFill>
                <a:effectLst>
                  <a:outerShdw blurRad="38100" dist="38100" dir="2700000" algn="tl">
                    <a:srgbClr val="000000">
                      <a:alpha val="43137"/>
                    </a:srgbClr>
                  </a:outerShdw>
                </a:effectLst>
                <a:latin typeface="Arial Narrow" panose="020B0606020202030204" pitchFamily="34" charset="0"/>
              </a:rPr>
              <a:t>   “This is what the </a:t>
            </a:r>
            <a:r>
              <a:rPr lang="en-US" altLang="en-US" dirty="0">
                <a:solidFill>
                  <a:srgbClr val="FFFF00"/>
                </a:solidFill>
                <a:effectLst>
                  <a:outerShdw blurRad="38100" dist="38100" dir="2700000" algn="tl">
                    <a:srgbClr val="000000">
                      <a:alpha val="43137"/>
                    </a:srgbClr>
                  </a:outerShdw>
                </a:effectLst>
                <a:latin typeface="Arial Narrow" panose="020B0606020202030204" pitchFamily="34" charset="0"/>
              </a:rPr>
              <a:t>Lord</a:t>
            </a:r>
            <a:r>
              <a:rPr lang="en-US" altLang="en-US" dirty="0">
                <a:solidFill>
                  <a:schemeClr val="bg1"/>
                </a:solidFill>
                <a:effectLst>
                  <a:outerShdw blurRad="38100" dist="38100" dir="2700000" algn="tl">
                    <a:srgbClr val="000000">
                      <a:alpha val="43137"/>
                    </a:srgbClr>
                  </a:outerShdw>
                </a:effectLst>
                <a:latin typeface="Arial Narrow" panose="020B0606020202030204" pitchFamily="34" charset="0"/>
              </a:rPr>
              <a:t> says”</a:t>
            </a:r>
          </a:p>
          <a:p>
            <a:pPr>
              <a:lnSpc>
                <a:spcPct val="120000"/>
              </a:lnSpc>
            </a:pPr>
            <a:r>
              <a:rPr lang="en-US" altLang="en-US" sz="4400" b="1" dirty="0">
                <a:solidFill>
                  <a:schemeClr val="tx1"/>
                </a:solidFill>
                <a:effectLst>
                  <a:outerShdw blurRad="38100" dist="38100" dir="2700000" algn="tl">
                    <a:srgbClr val="000000">
                      <a:alpha val="43137"/>
                    </a:srgbClr>
                  </a:outerShdw>
                </a:effectLst>
                <a:latin typeface="Arial Narrow" panose="020B0606020202030204" pitchFamily="34" charset="0"/>
              </a:rPr>
              <a:t>Who’s at the plate: </a:t>
            </a:r>
            <a:r>
              <a:rPr lang="en-US" altLang="en-US" sz="4400" b="1" dirty="0">
                <a:solidFill>
                  <a:schemeClr val="bg1"/>
                </a:solidFill>
                <a:effectLst>
                  <a:outerShdw blurRad="38100" dist="38100" dir="2700000" algn="tl">
                    <a:srgbClr val="000000">
                      <a:alpha val="43137"/>
                    </a:srgbClr>
                  </a:outerShdw>
                </a:effectLst>
                <a:latin typeface="Arial Narrow" panose="020B0606020202030204" pitchFamily="34" charset="0"/>
              </a:rPr>
              <a:t>	 </a:t>
            </a:r>
            <a:r>
              <a:rPr lang="en-US" altLang="en-US" dirty="0">
                <a:solidFill>
                  <a:schemeClr val="bg1"/>
                </a:solidFill>
                <a:effectLst>
                  <a:outerShdw blurRad="38100" dist="38100" dir="2700000" algn="tl">
                    <a:srgbClr val="000000">
                      <a:alpha val="43137"/>
                    </a:srgbClr>
                  </a:outerShdw>
                </a:effectLst>
                <a:latin typeface="Arial Narrow" panose="020B0606020202030204" pitchFamily="34" charset="0"/>
              </a:rPr>
              <a:t> “of (</a:t>
            </a:r>
            <a:r>
              <a:rPr lang="en-US" altLang="en-US" dirty="0">
                <a:solidFill>
                  <a:srgbClr val="FFFF00"/>
                </a:solidFill>
                <a:effectLst>
                  <a:glow rad="127000">
                    <a:schemeClr val="tx1"/>
                  </a:glow>
                  <a:outerShdw blurRad="38100" dist="38100" dir="2700000" algn="tl">
                    <a:srgbClr val="000000">
                      <a:alpha val="43137"/>
                    </a:srgbClr>
                  </a:outerShdw>
                </a:effectLst>
                <a:latin typeface="Arial Narrow" panose="020B0606020202030204" pitchFamily="34" charset="0"/>
              </a:rPr>
              <a:t>name</a:t>
            </a:r>
            <a:r>
              <a:rPr lang="en-US" altLang="en-US" dirty="0">
                <a:solidFill>
                  <a:schemeClr val="bg1"/>
                </a:solidFill>
                <a:effectLst>
                  <a:outerShdw blurRad="38100" dist="38100" dir="2700000" algn="tl">
                    <a:srgbClr val="000000">
                      <a:alpha val="43137"/>
                    </a:srgbClr>
                  </a:outerShdw>
                </a:effectLst>
                <a:latin typeface="Arial Narrow" panose="020B0606020202030204" pitchFamily="34" charset="0"/>
              </a:rPr>
              <a:t>) …”</a:t>
            </a:r>
            <a:endParaRPr lang="en-US" altLang="en-US" sz="4400" b="1" dirty="0">
              <a:solidFill>
                <a:schemeClr val="bg1"/>
              </a:solidFill>
              <a:effectLst>
                <a:outerShdw blurRad="38100" dist="38100" dir="2700000" algn="tl">
                  <a:srgbClr val="000000">
                    <a:alpha val="43137"/>
                  </a:srgbClr>
                </a:outerShdw>
              </a:effectLst>
              <a:latin typeface="Arial Narrow" panose="020B0606020202030204" pitchFamily="34" charset="0"/>
            </a:endParaRPr>
          </a:p>
          <a:p>
            <a:pPr>
              <a:lnSpc>
                <a:spcPct val="120000"/>
              </a:lnSpc>
            </a:pPr>
            <a:r>
              <a:rPr lang="en-US" altLang="en-US" dirty="0">
                <a:solidFill>
                  <a:schemeClr val="tx1"/>
                </a:solidFill>
                <a:effectLst>
                  <a:outerShdw blurRad="38100" dist="38100" dir="2700000" algn="tl">
                    <a:srgbClr val="000000">
                      <a:alpha val="43137"/>
                    </a:srgbClr>
                  </a:outerShdw>
                </a:effectLst>
                <a:latin typeface="Arial Narrow" panose="020B0606020202030204" pitchFamily="34" charset="0"/>
              </a:rPr>
              <a:t>What kind of pitch: </a:t>
            </a:r>
            <a:r>
              <a:rPr lang="en-US" altLang="en-US" sz="4400" b="1" dirty="0">
                <a:solidFill>
                  <a:schemeClr val="bg1"/>
                </a:solidFill>
                <a:effectLst>
                  <a:outerShdw blurRad="38100" dist="38100" dir="2700000" algn="tl">
                    <a:srgbClr val="000000">
                      <a:alpha val="43137"/>
                    </a:srgbClr>
                  </a:outerShdw>
                </a:effectLst>
                <a:latin typeface="Arial Narrow" panose="020B0606020202030204" pitchFamily="34" charset="0"/>
              </a:rPr>
              <a:t>	  </a:t>
            </a:r>
            <a:r>
              <a:rPr lang="en-US" altLang="en-US" dirty="0">
                <a:solidFill>
                  <a:schemeClr val="bg1"/>
                </a:solidFill>
                <a:effectLst>
                  <a:outerShdw blurRad="38100" dist="38100" dir="2700000" algn="tl">
                    <a:srgbClr val="000000">
                      <a:alpha val="43137"/>
                    </a:srgbClr>
                  </a:outerShdw>
                </a:effectLst>
                <a:latin typeface="Arial Narrow" panose="020B0606020202030204" pitchFamily="34" charset="0"/>
              </a:rPr>
              <a:t>“I will not turn back </a:t>
            </a:r>
            <a:r>
              <a:rPr lang="en-US" altLang="en-US" dirty="0">
                <a:solidFill>
                  <a:srgbClr val="FFFF00"/>
                </a:solidFill>
                <a:effectLst>
                  <a:outerShdw blurRad="38100" dist="38100" dir="2700000" algn="tl">
                    <a:srgbClr val="000000">
                      <a:alpha val="43137"/>
                    </a:srgbClr>
                  </a:outerShdw>
                </a:effectLst>
                <a:latin typeface="Arial Narrow" panose="020B0606020202030204" pitchFamily="34" charset="0"/>
              </a:rPr>
              <a:t>my wrath</a:t>
            </a:r>
            <a:r>
              <a:rPr lang="en-US" altLang="en-US" dirty="0">
                <a:solidFill>
                  <a:schemeClr val="bg1"/>
                </a:solidFill>
                <a:effectLst>
                  <a:outerShdw blurRad="38100" dist="38100" dir="2700000" algn="tl">
                    <a:srgbClr val="000000">
                      <a:alpha val="43137"/>
                    </a:srgbClr>
                  </a:outerShdw>
                </a:effectLst>
                <a:latin typeface="Arial Narrow" panose="020B0606020202030204" pitchFamily="34" charset="0"/>
              </a:rPr>
              <a:t>”</a:t>
            </a:r>
            <a:endParaRPr lang="en-US" altLang="en-US" sz="4400" b="1" dirty="0">
              <a:solidFill>
                <a:schemeClr val="bg1"/>
              </a:solidFill>
              <a:effectLst>
                <a:outerShdw blurRad="38100" dist="38100" dir="2700000" algn="tl">
                  <a:srgbClr val="000000">
                    <a:alpha val="43137"/>
                  </a:srgbClr>
                </a:outerShdw>
              </a:effectLst>
              <a:latin typeface="Arial Narrow" panose="020B0606020202030204" pitchFamily="34" charset="0"/>
            </a:endParaRPr>
          </a:p>
          <a:p>
            <a:pPr>
              <a:lnSpc>
                <a:spcPct val="120000"/>
              </a:lnSpc>
            </a:pPr>
            <a:r>
              <a:rPr lang="en-US" altLang="en-US" sz="4400" b="1" dirty="0">
                <a:solidFill>
                  <a:schemeClr val="tx1"/>
                </a:solidFill>
                <a:effectLst>
                  <a:outerShdw blurRad="38100" dist="38100" dir="2700000" algn="tl">
                    <a:srgbClr val="000000">
                      <a:alpha val="43137"/>
                    </a:srgbClr>
                  </a:outerShdw>
                </a:effectLst>
                <a:latin typeface="Arial Narrow" panose="020B0606020202030204" pitchFamily="34" charset="0"/>
              </a:rPr>
              <a:t>Why that kind? 	  </a:t>
            </a:r>
            <a:r>
              <a:rPr lang="en-US" altLang="en-US" dirty="0">
                <a:solidFill>
                  <a:schemeClr val="bg1"/>
                </a:solidFill>
                <a:effectLst>
                  <a:outerShdw blurRad="38100" dist="38100" dir="2700000" algn="tl">
                    <a:srgbClr val="000000">
                      <a:alpha val="43137"/>
                    </a:srgbClr>
                  </a:outerShdw>
                </a:effectLst>
                <a:latin typeface="Arial Narrow" panose="020B0606020202030204" pitchFamily="34" charset="0"/>
              </a:rPr>
              <a:t>“</a:t>
            </a:r>
            <a:r>
              <a:rPr lang="en-US" altLang="en-US" dirty="0">
                <a:solidFill>
                  <a:srgbClr val="FFFF00"/>
                </a:solidFill>
                <a:effectLst>
                  <a:outerShdw blurRad="38100" dist="38100" dir="2700000" algn="tl">
                    <a:srgbClr val="000000">
                      <a:alpha val="43137"/>
                    </a:srgbClr>
                  </a:outerShdw>
                </a:effectLst>
                <a:latin typeface="Arial Narrow" panose="020B0606020202030204" pitchFamily="34" charset="0"/>
              </a:rPr>
              <a:t>Because</a:t>
            </a:r>
            <a:r>
              <a:rPr lang="en-US" altLang="en-US" dirty="0">
                <a:solidFill>
                  <a:schemeClr val="bg1"/>
                </a:solidFill>
                <a:effectLst>
                  <a:outerShdw blurRad="38100" dist="38100" dir="2700000" algn="tl">
                    <a:srgbClr val="000000">
                      <a:alpha val="43137"/>
                    </a:srgbClr>
                  </a:outerShdw>
                </a:effectLst>
                <a:latin typeface="Arial Narrow" panose="020B0606020202030204" pitchFamily="34" charset="0"/>
              </a:rPr>
              <a:t> </a:t>
            </a:r>
            <a:r>
              <a:rPr lang="en-US" dirty="0">
                <a:solidFill>
                  <a:schemeClr val="bg1"/>
                </a:solidFill>
                <a:latin typeface="Arial Narrow" panose="020B0606020202030204" pitchFamily="34" charset="0"/>
              </a:rPr>
              <a:t>______________ …</a:t>
            </a:r>
            <a:endParaRPr lang="en-US" altLang="en-US" sz="4400" b="1" dirty="0">
              <a:solidFill>
                <a:schemeClr val="bg1"/>
              </a:solidFill>
              <a:effectLst>
                <a:outerShdw blurRad="38100" dist="38100" dir="2700000" algn="tl">
                  <a:srgbClr val="000000">
                    <a:alpha val="43137"/>
                  </a:srgbClr>
                </a:outerShdw>
              </a:effectLst>
              <a:latin typeface="Arial Narrow" panose="020B0606020202030204" pitchFamily="34" charset="0"/>
            </a:endParaRPr>
          </a:p>
          <a:p>
            <a:pPr>
              <a:lnSpc>
                <a:spcPct val="120000"/>
              </a:lnSpc>
            </a:pPr>
            <a:r>
              <a:rPr lang="en-US" altLang="en-US" sz="4400" b="1" dirty="0">
                <a:solidFill>
                  <a:schemeClr val="tx1"/>
                </a:solidFill>
                <a:effectLst>
                  <a:outerShdw blurRad="38100" dist="38100" dir="2700000" algn="tl">
                    <a:srgbClr val="000000">
                      <a:alpha val="43137"/>
                    </a:srgbClr>
                  </a:outerShdw>
                </a:effectLst>
                <a:latin typeface="Arial Narrow" panose="020B0606020202030204" pitchFamily="34" charset="0"/>
              </a:rPr>
              <a:t>What is the call:    </a:t>
            </a:r>
            <a:r>
              <a:rPr lang="en-US" altLang="en-US" dirty="0">
                <a:solidFill>
                  <a:schemeClr val="bg1"/>
                </a:solidFill>
                <a:effectLst>
                  <a:outerShdw blurRad="38100" dist="38100" dir="2700000" algn="tl">
                    <a:srgbClr val="000000">
                      <a:alpha val="43137"/>
                    </a:srgbClr>
                  </a:outerShdw>
                </a:effectLst>
                <a:latin typeface="Arial Narrow" panose="020B0606020202030204" pitchFamily="34" charset="0"/>
              </a:rPr>
              <a:t>“I will </a:t>
            </a:r>
            <a:r>
              <a:rPr lang="en-US" altLang="en-US" dirty="0">
                <a:solidFill>
                  <a:srgbClr val="FFFF00"/>
                </a:solidFill>
                <a:effectLst>
                  <a:outerShdw blurRad="38100" dist="38100" dir="2700000" algn="tl">
                    <a:srgbClr val="000000">
                      <a:alpha val="43137"/>
                    </a:srgbClr>
                  </a:outerShdw>
                </a:effectLst>
                <a:latin typeface="Arial Narrow" panose="020B0606020202030204" pitchFamily="34" charset="0"/>
              </a:rPr>
              <a:t>send fire”</a:t>
            </a:r>
            <a:r>
              <a:rPr lang="en-US" altLang="en-US" dirty="0">
                <a:solidFill>
                  <a:schemeClr val="bg1"/>
                </a:solidFill>
                <a:effectLst>
                  <a:outerShdw blurRad="38100" dist="38100" dir="2700000" algn="tl">
                    <a:srgbClr val="000000">
                      <a:alpha val="43137"/>
                    </a:srgbClr>
                  </a:outerShdw>
                </a:effectLst>
                <a:latin typeface="Arial Narrow" panose="020B0606020202030204" pitchFamily="34" charset="0"/>
              </a:rPr>
              <a:t> or “I will </a:t>
            </a:r>
            <a:r>
              <a:rPr lang="en-US" altLang="en-US" dirty="0">
                <a:solidFill>
                  <a:srgbClr val="FFFF00"/>
                </a:solidFill>
                <a:effectLst>
                  <a:outerShdw blurRad="38100" dist="38100" dir="2700000" algn="tl">
                    <a:srgbClr val="000000">
                      <a:alpha val="43137"/>
                    </a:srgbClr>
                  </a:outerShdw>
                </a:effectLst>
                <a:latin typeface="Arial Narrow" panose="020B0606020202030204" pitchFamily="34" charset="0"/>
              </a:rPr>
              <a:t>destroy</a:t>
            </a:r>
            <a:r>
              <a:rPr lang="en-US" altLang="en-US" dirty="0">
                <a:solidFill>
                  <a:schemeClr val="bg1"/>
                </a:solidFill>
                <a:effectLst>
                  <a:outerShdw blurRad="38100" dist="38100" dir="2700000" algn="tl">
                    <a:srgbClr val="000000">
                      <a:alpha val="43137"/>
                    </a:srgbClr>
                  </a:outerShdw>
                </a:effectLst>
                <a:latin typeface="Arial Narrow" panose="020B0606020202030204" pitchFamily="34" charset="0"/>
              </a:rPr>
              <a:t>”</a:t>
            </a:r>
            <a:endParaRPr lang="en-US" dirty="0">
              <a:effectLst>
                <a:outerShdw blurRad="38100" dist="38100" dir="2700000" algn="tl">
                  <a:srgbClr val="000000">
                    <a:alpha val="43137"/>
                  </a:srgbClr>
                </a:outerShdw>
              </a:effectLst>
              <a:latin typeface="Arial Narrow" panose="020B0606020202030204" pitchFamily="34" charset="0"/>
            </a:endParaRPr>
          </a:p>
          <a:p>
            <a:pPr>
              <a:lnSpc>
                <a:spcPct val="120000"/>
              </a:lnSpc>
            </a:pPr>
            <a:endParaRPr lang="en-US"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307425626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3" dur="500"/>
                                        <p:tgtEl>
                                          <p:spTgt spid="3">
                                            <p:txEl>
                                              <p:pRg st="2" end="2"/>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1" dur="500"/>
                                        <p:tgtEl>
                                          <p:spTgt spid="3">
                                            <p:txEl>
                                              <p:pRg st="3" end="3"/>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9" dur="500"/>
                                        <p:tgtEl>
                                          <p:spTgt spid="3">
                                            <p:txEl>
                                              <p:pRg st="4" end="4"/>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randombar(horizont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A882ED43-73E4-4349-A1E0-F57B518B88C1}"/>
              </a:ext>
            </a:extLst>
          </p:cNvPr>
          <p:cNvSpPr/>
          <p:nvPr/>
        </p:nvSpPr>
        <p:spPr>
          <a:xfrm>
            <a:off x="302530" y="2294000"/>
            <a:ext cx="1595992"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5" name="Arrow: Pentagon 4">
            <a:extLst>
              <a:ext uri="{FF2B5EF4-FFF2-40B4-BE49-F238E27FC236}">
                <a16:creationId xmlns:a16="http://schemas.microsoft.com/office/drawing/2014/main" id="{A5664E3A-0640-46CE-B6C0-BAF016F37B4A}"/>
              </a:ext>
            </a:extLst>
          </p:cNvPr>
          <p:cNvSpPr/>
          <p:nvPr/>
        </p:nvSpPr>
        <p:spPr>
          <a:xfrm>
            <a:off x="302529" y="1405029"/>
            <a:ext cx="1976648"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6" name="Arrow: Pentagon 5">
            <a:extLst>
              <a:ext uri="{FF2B5EF4-FFF2-40B4-BE49-F238E27FC236}">
                <a16:creationId xmlns:a16="http://schemas.microsoft.com/office/drawing/2014/main" id="{60C5F4F4-BB9C-470A-9608-1D9533467422}"/>
              </a:ext>
            </a:extLst>
          </p:cNvPr>
          <p:cNvSpPr/>
          <p:nvPr/>
        </p:nvSpPr>
        <p:spPr>
          <a:xfrm>
            <a:off x="302528" y="3182205"/>
            <a:ext cx="1481301"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7" name="Arrow: Pentagon 6">
            <a:extLst>
              <a:ext uri="{FF2B5EF4-FFF2-40B4-BE49-F238E27FC236}">
                <a16:creationId xmlns:a16="http://schemas.microsoft.com/office/drawing/2014/main" id="{56E3CA40-B2B5-4952-996C-A5B7C4FF6450}"/>
              </a:ext>
            </a:extLst>
          </p:cNvPr>
          <p:cNvSpPr/>
          <p:nvPr/>
        </p:nvSpPr>
        <p:spPr>
          <a:xfrm>
            <a:off x="302528" y="4003884"/>
            <a:ext cx="1595993"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2" name="Title 1">
            <a:extLst>
              <a:ext uri="{FF2B5EF4-FFF2-40B4-BE49-F238E27FC236}">
                <a16:creationId xmlns:a16="http://schemas.microsoft.com/office/drawing/2014/main" id="{785AA83B-FA80-42E6-A9FA-F7DFA97D2EFC}"/>
              </a:ext>
            </a:extLst>
          </p:cNvPr>
          <p:cNvSpPr>
            <a:spLocks noGrp="1"/>
          </p:cNvSpPr>
          <p:nvPr>
            <p:ph type="title"/>
          </p:nvPr>
        </p:nvSpPr>
        <p:spPr/>
        <p:txBody>
          <a:bodyPr/>
          <a:lstStyle/>
          <a:p>
            <a:r>
              <a:rPr lang="en-US" dirty="0"/>
              <a:t>The First Batter: </a:t>
            </a:r>
            <a:r>
              <a:rPr lang="en-US" u="sng" dirty="0">
                <a:solidFill>
                  <a:schemeClr val="bg1"/>
                </a:solidFill>
              </a:rPr>
              <a:t>Damascus</a:t>
            </a:r>
          </a:p>
        </p:txBody>
      </p:sp>
      <p:sp>
        <p:nvSpPr>
          <p:cNvPr id="3" name="Content Placeholder 2">
            <a:extLst>
              <a:ext uri="{FF2B5EF4-FFF2-40B4-BE49-F238E27FC236}">
                <a16:creationId xmlns:a16="http://schemas.microsoft.com/office/drawing/2014/main" id="{EC397518-21C3-46C3-88B8-4E130910028A}"/>
              </a:ext>
            </a:extLst>
          </p:cNvPr>
          <p:cNvSpPr>
            <a:spLocks noGrp="1"/>
          </p:cNvSpPr>
          <p:nvPr>
            <p:ph idx="1"/>
          </p:nvPr>
        </p:nvSpPr>
        <p:spPr>
          <a:xfrm>
            <a:off x="240142" y="1251756"/>
            <a:ext cx="11951857" cy="4745327"/>
          </a:xfrm>
        </p:spPr>
        <p:txBody>
          <a:bodyPr>
            <a:noAutofit/>
          </a:bodyPr>
          <a:lstStyle/>
          <a:p>
            <a:pPr>
              <a:lnSpc>
                <a:spcPct val="120000"/>
              </a:lnSpc>
            </a:pPr>
            <a:r>
              <a:rPr lang="en-US" altLang="en-US" sz="4000" dirty="0">
                <a:solidFill>
                  <a:schemeClr val="tx1"/>
                </a:solidFill>
                <a:effectLst>
                  <a:outerShdw blurRad="38100" dist="38100" dir="2700000" algn="tl">
                    <a:srgbClr val="000000">
                      <a:alpha val="43137"/>
                    </a:srgbClr>
                  </a:outerShdw>
                </a:effectLst>
              </a:rPr>
              <a:t>Mound: </a:t>
            </a:r>
            <a:r>
              <a:rPr lang="en-US" altLang="en-US" sz="4000" dirty="0">
                <a:solidFill>
                  <a:schemeClr val="bg1"/>
                </a:solidFill>
                <a:effectLst>
                  <a:outerShdw blurRad="38100" dist="38100" dir="2700000" algn="tl">
                    <a:srgbClr val="000000">
                      <a:alpha val="43137"/>
                    </a:srgbClr>
                  </a:outerShdw>
                </a:effectLst>
              </a:rPr>
              <a:t>	  </a:t>
            </a:r>
            <a:r>
              <a:rPr lang="en-US" altLang="en-US" sz="4000" b="1" dirty="0">
                <a:solidFill>
                  <a:schemeClr val="bg1"/>
                </a:solidFill>
                <a:effectLst>
                  <a:outerShdw blurRad="38100" dist="38100" dir="2700000" algn="tl">
                    <a:srgbClr val="000000">
                      <a:alpha val="43137"/>
                    </a:srgbClr>
                  </a:outerShdw>
                </a:effectLst>
              </a:rPr>
              <a:t>“This is what the </a:t>
            </a:r>
            <a:r>
              <a:rPr lang="en-US" altLang="en-US" sz="4000" b="1" dirty="0">
                <a:solidFill>
                  <a:srgbClr val="FFFF00"/>
                </a:solidFill>
                <a:effectLst>
                  <a:outerShdw blurRad="38100" dist="38100" dir="2700000" algn="tl">
                    <a:srgbClr val="000000">
                      <a:alpha val="43137"/>
                    </a:srgbClr>
                  </a:outerShdw>
                </a:effectLst>
              </a:rPr>
              <a:t>Lord</a:t>
            </a:r>
            <a:r>
              <a:rPr lang="en-US" altLang="en-US" sz="4000" b="1" dirty="0">
                <a:solidFill>
                  <a:schemeClr val="bg1"/>
                </a:solidFill>
                <a:effectLst>
                  <a:outerShdw blurRad="38100" dist="38100" dir="2700000" algn="tl">
                    <a:srgbClr val="000000">
                      <a:alpha val="43137"/>
                    </a:srgbClr>
                  </a:outerShdw>
                </a:effectLst>
              </a:rPr>
              <a:t> says”</a:t>
            </a:r>
          </a:p>
          <a:p>
            <a:pPr>
              <a:lnSpc>
                <a:spcPct val="120000"/>
              </a:lnSpc>
            </a:pPr>
            <a:r>
              <a:rPr lang="en-US" altLang="en-US" sz="4000" b="1" dirty="0">
                <a:solidFill>
                  <a:schemeClr val="tx1"/>
                </a:solidFill>
                <a:effectLst>
                  <a:outerShdw blurRad="38100" dist="38100" dir="2700000" algn="tl">
                    <a:srgbClr val="000000">
                      <a:alpha val="43137"/>
                    </a:srgbClr>
                  </a:outerShdw>
                </a:effectLst>
              </a:rPr>
              <a:t>Plate:   </a:t>
            </a:r>
            <a:r>
              <a:rPr lang="en-US" altLang="en-US" sz="4000" b="1" dirty="0">
                <a:solidFill>
                  <a:schemeClr val="bg1"/>
                </a:solidFill>
                <a:effectLst>
                  <a:outerShdw blurRad="38100" dist="38100" dir="2700000" algn="tl">
                    <a:srgbClr val="000000">
                      <a:alpha val="43137"/>
                    </a:srgbClr>
                  </a:outerShdw>
                </a:effectLst>
              </a:rPr>
              <a:t>“For three sins of </a:t>
            </a:r>
            <a:r>
              <a:rPr lang="en-US" altLang="en-US" sz="4000" b="1" dirty="0">
                <a:solidFill>
                  <a:srgbClr val="FFFF00"/>
                </a:solidFill>
                <a:effectLst>
                  <a:outerShdw blurRad="38100" dist="38100" dir="2700000" algn="tl">
                    <a:srgbClr val="000000">
                      <a:alpha val="43137"/>
                    </a:srgbClr>
                  </a:outerShdw>
                </a:effectLst>
              </a:rPr>
              <a:t>Damascus</a:t>
            </a:r>
            <a:r>
              <a:rPr lang="en-US" altLang="en-US" sz="4000" b="1" dirty="0">
                <a:solidFill>
                  <a:schemeClr val="bg1"/>
                </a:solidFill>
                <a:effectLst>
                  <a:outerShdw blurRad="38100" dist="38100" dir="2700000" algn="tl">
                    <a:srgbClr val="000000">
                      <a:alpha val="43137"/>
                    </a:srgbClr>
                  </a:outerShdw>
                </a:effectLst>
              </a:rPr>
              <a:t> even for four”</a:t>
            </a:r>
          </a:p>
          <a:p>
            <a:pPr>
              <a:lnSpc>
                <a:spcPct val="120000"/>
              </a:lnSpc>
            </a:pPr>
            <a:r>
              <a:rPr lang="en-US" altLang="en-US" sz="4000" b="1" dirty="0">
                <a:solidFill>
                  <a:schemeClr val="tx1"/>
                </a:solidFill>
                <a:effectLst>
                  <a:outerShdw blurRad="38100" dist="38100" dir="2700000" algn="tl">
                    <a:srgbClr val="000000">
                      <a:alpha val="43137"/>
                    </a:srgbClr>
                  </a:outerShdw>
                </a:effectLst>
              </a:rPr>
              <a:t>Pitch:    </a:t>
            </a:r>
            <a:r>
              <a:rPr lang="en-US" altLang="en-US" sz="4000" b="1" dirty="0">
                <a:solidFill>
                  <a:schemeClr val="bg1"/>
                </a:solidFill>
                <a:effectLst>
                  <a:outerShdw blurRad="38100" dist="38100" dir="2700000" algn="tl">
                    <a:srgbClr val="000000">
                      <a:alpha val="43137"/>
                    </a:srgbClr>
                  </a:outerShdw>
                </a:effectLst>
              </a:rPr>
              <a:t>“I will not turn back </a:t>
            </a:r>
            <a:r>
              <a:rPr lang="en-US" altLang="en-US" sz="4000" b="1" dirty="0">
                <a:solidFill>
                  <a:srgbClr val="FFFF00"/>
                </a:solidFill>
                <a:effectLst>
                  <a:outerShdw blurRad="38100" dist="38100" dir="2700000" algn="tl">
                    <a:srgbClr val="000000">
                      <a:alpha val="43137"/>
                    </a:srgbClr>
                  </a:outerShdw>
                </a:effectLst>
              </a:rPr>
              <a:t>my wrath</a:t>
            </a:r>
            <a:r>
              <a:rPr lang="en-US" altLang="en-US" sz="4000" b="1" dirty="0">
                <a:solidFill>
                  <a:schemeClr val="bg1"/>
                </a:solidFill>
                <a:effectLst>
                  <a:outerShdw blurRad="38100" dist="38100" dir="2700000" algn="tl">
                    <a:srgbClr val="000000">
                      <a:alpha val="43137"/>
                    </a:srgbClr>
                  </a:outerShdw>
                </a:effectLst>
              </a:rPr>
              <a:t>”</a:t>
            </a:r>
          </a:p>
        </p:txBody>
      </p:sp>
      <p:pic>
        <p:nvPicPr>
          <p:cNvPr id="13" name="Picture 12" descr="A picture containing grass, outdoor, mammal, field&#10;&#10;Description automatically generated">
            <a:extLst>
              <a:ext uri="{FF2B5EF4-FFF2-40B4-BE49-F238E27FC236}">
                <a16:creationId xmlns:a16="http://schemas.microsoft.com/office/drawing/2014/main" id="{31DA6A17-F446-41E2-A25E-C7917EDF0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1457" y="-285111"/>
            <a:ext cx="9268917" cy="6042000"/>
          </a:xfrm>
          <a:prstGeom prst="rect">
            <a:avLst/>
          </a:prstGeom>
        </p:spPr>
      </p:pic>
      <p:sp>
        <p:nvSpPr>
          <p:cNvPr id="10" name="Content Placeholder 2">
            <a:extLst>
              <a:ext uri="{FF2B5EF4-FFF2-40B4-BE49-F238E27FC236}">
                <a16:creationId xmlns:a16="http://schemas.microsoft.com/office/drawing/2014/main" id="{281CB9DA-04E6-4AE8-A021-E5CBFAEA95A4}"/>
              </a:ext>
            </a:extLst>
          </p:cNvPr>
          <p:cNvSpPr txBox="1">
            <a:spLocks/>
          </p:cNvSpPr>
          <p:nvPr/>
        </p:nvSpPr>
        <p:spPr>
          <a:xfrm>
            <a:off x="240143" y="3822567"/>
            <a:ext cx="11951857" cy="47453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rgbClr val="FCF8DF"/>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en-US" sz="4000" dirty="0">
                <a:solidFill>
                  <a:schemeClr val="tx1"/>
                </a:solidFill>
                <a:effectLst>
                  <a:outerShdw blurRad="38100" dist="38100" dir="2700000" algn="tl">
                    <a:srgbClr val="000000">
                      <a:alpha val="43137"/>
                    </a:srgbClr>
                  </a:outerShdw>
                </a:effectLst>
              </a:rPr>
              <a:t>Why?    </a:t>
            </a:r>
            <a:r>
              <a:rPr lang="en-US" altLang="en-US" sz="4000" dirty="0">
                <a:solidFill>
                  <a:schemeClr val="bg1"/>
                </a:solidFill>
                <a:effectLst>
                  <a:outerShdw blurRad="38100" dist="38100" dir="2700000" algn="tl">
                    <a:srgbClr val="000000">
                      <a:alpha val="43137"/>
                    </a:srgbClr>
                  </a:outerShdw>
                </a:effectLst>
              </a:rPr>
              <a:t> “</a:t>
            </a:r>
            <a:r>
              <a:rPr lang="en-US" sz="4000" dirty="0">
                <a:solidFill>
                  <a:schemeClr val="bg1"/>
                </a:solidFill>
                <a:effectLst>
                  <a:outerShdw blurRad="38100" dist="38100" dir="2700000" algn="tl">
                    <a:srgbClr val="000000">
                      <a:alpha val="43137"/>
                    </a:srgbClr>
                  </a:outerShdw>
                </a:effectLst>
              </a:rPr>
              <a:t>Because … </a:t>
            </a:r>
          </a:p>
          <a:p>
            <a:pPr>
              <a:lnSpc>
                <a:spcPct val="120000"/>
              </a:lnSpc>
            </a:pPr>
            <a:r>
              <a:rPr lang="en-US" sz="4000" dirty="0">
                <a:solidFill>
                  <a:schemeClr val="bg1"/>
                </a:solidFill>
                <a:effectLst>
                  <a:outerShdw blurRad="38100" dist="38100" dir="2700000" algn="tl">
                    <a:srgbClr val="000000">
                      <a:alpha val="43137"/>
                    </a:srgbClr>
                  </a:outerShdw>
                </a:effectLst>
              </a:rPr>
              <a:t>		</a:t>
            </a:r>
            <a:r>
              <a:rPr lang="en-US" sz="4000" dirty="0">
                <a:solidFill>
                  <a:schemeClr val="bg1"/>
                </a:solidFill>
                <a:effectLst>
                  <a:glow rad="76200">
                    <a:schemeClr val="tx1"/>
                  </a:glow>
                  <a:outerShdw blurRad="38100" dist="38100" dir="2700000" algn="tl">
                    <a:srgbClr val="000000">
                      <a:alpha val="43137"/>
                    </a:srgbClr>
                  </a:outerShdw>
                </a:effectLst>
              </a:rPr>
              <a:t>she </a:t>
            </a:r>
            <a:r>
              <a:rPr lang="en-US" sz="4000" dirty="0">
                <a:solidFill>
                  <a:srgbClr val="FFFF00"/>
                </a:solidFill>
                <a:effectLst>
                  <a:glow rad="76200">
                    <a:schemeClr val="tx1"/>
                  </a:glow>
                  <a:outerShdw blurRad="38100" dist="38100" dir="2700000" algn="tl">
                    <a:srgbClr val="000000">
                      <a:alpha val="43137"/>
                    </a:srgbClr>
                  </a:outerShdw>
                </a:effectLst>
              </a:rPr>
              <a:t>threshed</a:t>
            </a:r>
            <a:r>
              <a:rPr lang="en-US" sz="4000" dirty="0">
                <a:solidFill>
                  <a:schemeClr val="bg1"/>
                </a:solidFill>
                <a:effectLst>
                  <a:glow rad="76200">
                    <a:schemeClr val="tx1"/>
                  </a:glow>
                  <a:outerShdw blurRad="38100" dist="38100" dir="2700000" algn="tl">
                    <a:srgbClr val="000000">
                      <a:alpha val="43137"/>
                    </a:srgbClr>
                  </a:outerShdw>
                </a:effectLst>
              </a:rPr>
              <a:t> Gilead with </a:t>
            </a:r>
            <a:br>
              <a:rPr lang="en-US" sz="4000" dirty="0">
                <a:solidFill>
                  <a:schemeClr val="bg1"/>
                </a:solidFill>
                <a:effectLst>
                  <a:glow rad="76200">
                    <a:schemeClr val="tx1"/>
                  </a:glow>
                  <a:outerShdw blurRad="38100" dist="38100" dir="2700000" algn="tl">
                    <a:srgbClr val="000000">
                      <a:alpha val="43137"/>
                    </a:srgbClr>
                  </a:outerShdw>
                </a:effectLst>
              </a:rPr>
            </a:br>
            <a:r>
              <a:rPr lang="en-US" sz="4000" dirty="0">
                <a:solidFill>
                  <a:schemeClr val="bg1"/>
                </a:solidFill>
                <a:effectLst>
                  <a:glow rad="76200">
                    <a:schemeClr val="tx1"/>
                  </a:glow>
                  <a:outerShdw blurRad="38100" dist="38100" dir="2700000" algn="tl">
                    <a:srgbClr val="000000">
                      <a:alpha val="43137"/>
                    </a:srgbClr>
                  </a:outerShdw>
                </a:effectLst>
              </a:rPr>
              <a:t>		sledges having iron teeth”</a:t>
            </a:r>
          </a:p>
        </p:txBody>
      </p:sp>
    </p:spTree>
    <p:extLst>
      <p:ext uri="{BB962C8B-B14F-4D97-AF65-F5344CB8AC3E}">
        <p14:creationId xmlns:p14="http://schemas.microsoft.com/office/powerpoint/2010/main" val="2201054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3" dur="500"/>
                                        <p:tgtEl>
                                          <p:spTgt spid="3">
                                            <p:txEl>
                                              <p:pRg st="2" end="2"/>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1" dur="500"/>
                                        <p:tgtEl>
                                          <p:spTgt spid="10">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39" dur="500"/>
                                        <p:tgtEl>
                                          <p:spTgt spid="10">
                                            <p:txEl>
                                              <p:pRg st="1" end="1"/>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rrow: Pentagon 27">
            <a:extLst>
              <a:ext uri="{FF2B5EF4-FFF2-40B4-BE49-F238E27FC236}">
                <a16:creationId xmlns:a16="http://schemas.microsoft.com/office/drawing/2014/main" id="{FDB6DB32-384A-4D5B-B12B-8D894C39FCF0}"/>
              </a:ext>
            </a:extLst>
          </p:cNvPr>
          <p:cNvSpPr/>
          <p:nvPr/>
        </p:nvSpPr>
        <p:spPr>
          <a:xfrm>
            <a:off x="302530" y="2294000"/>
            <a:ext cx="1595992"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29" name="Arrow: Pentagon 28">
            <a:extLst>
              <a:ext uri="{FF2B5EF4-FFF2-40B4-BE49-F238E27FC236}">
                <a16:creationId xmlns:a16="http://schemas.microsoft.com/office/drawing/2014/main" id="{CF07497C-51FF-4C02-AA90-89E4B30BC094}"/>
              </a:ext>
            </a:extLst>
          </p:cNvPr>
          <p:cNvSpPr/>
          <p:nvPr/>
        </p:nvSpPr>
        <p:spPr>
          <a:xfrm>
            <a:off x="302529" y="1405029"/>
            <a:ext cx="1976648"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30" name="Arrow: Pentagon 29">
            <a:extLst>
              <a:ext uri="{FF2B5EF4-FFF2-40B4-BE49-F238E27FC236}">
                <a16:creationId xmlns:a16="http://schemas.microsoft.com/office/drawing/2014/main" id="{D9C70C55-A509-4EDE-84EE-521C4CAE7987}"/>
              </a:ext>
            </a:extLst>
          </p:cNvPr>
          <p:cNvSpPr/>
          <p:nvPr/>
        </p:nvSpPr>
        <p:spPr>
          <a:xfrm>
            <a:off x="302528" y="3182205"/>
            <a:ext cx="1481301"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31" name="Arrow: Pentagon 30">
            <a:extLst>
              <a:ext uri="{FF2B5EF4-FFF2-40B4-BE49-F238E27FC236}">
                <a16:creationId xmlns:a16="http://schemas.microsoft.com/office/drawing/2014/main" id="{A45D4A42-B623-4F87-982F-9040A76EE259}"/>
              </a:ext>
            </a:extLst>
          </p:cNvPr>
          <p:cNvSpPr/>
          <p:nvPr/>
        </p:nvSpPr>
        <p:spPr>
          <a:xfrm>
            <a:off x="302528" y="4003884"/>
            <a:ext cx="1595993"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pic>
        <p:nvPicPr>
          <p:cNvPr id="14" name="Picture 13" descr="A picture containing sky, building, outdoor&#10;&#10;Description automatically generated">
            <a:extLst>
              <a:ext uri="{FF2B5EF4-FFF2-40B4-BE49-F238E27FC236}">
                <a16:creationId xmlns:a16="http://schemas.microsoft.com/office/drawing/2014/main" id="{60F63A84-2238-4909-A767-B29C45D76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875" y="-395147"/>
            <a:ext cx="9868596" cy="5902329"/>
          </a:xfrm>
          <a:prstGeom prst="rect">
            <a:avLst/>
          </a:prstGeom>
        </p:spPr>
      </p:pic>
      <p:sp>
        <p:nvSpPr>
          <p:cNvPr id="2" name="Title 1">
            <a:extLst>
              <a:ext uri="{FF2B5EF4-FFF2-40B4-BE49-F238E27FC236}">
                <a16:creationId xmlns:a16="http://schemas.microsoft.com/office/drawing/2014/main" id="{785AA83B-FA80-42E6-A9FA-F7DFA97D2EFC}"/>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The First Batter: </a:t>
            </a:r>
            <a:r>
              <a:rPr lang="en-US" u="sng" dirty="0">
                <a:solidFill>
                  <a:schemeClr val="bg1"/>
                </a:solidFill>
                <a:effectLst>
                  <a:outerShdw blurRad="38100" dist="38100" dir="2700000" algn="tl">
                    <a:srgbClr val="000000">
                      <a:alpha val="43137"/>
                    </a:srgbClr>
                  </a:outerShdw>
                </a:effectLst>
              </a:rPr>
              <a:t>Damascus</a:t>
            </a:r>
          </a:p>
        </p:txBody>
      </p:sp>
      <p:pic>
        <p:nvPicPr>
          <p:cNvPr id="10" name="Picture 9" descr="A volcano erupting at night&#10;&#10;Description automatically generated with medium confidence">
            <a:extLst>
              <a:ext uri="{FF2B5EF4-FFF2-40B4-BE49-F238E27FC236}">
                <a16:creationId xmlns:a16="http://schemas.microsoft.com/office/drawing/2014/main" id="{F7505007-2DCA-4119-AF65-309C15EB800A}"/>
              </a:ext>
            </a:extLst>
          </p:cNvPr>
          <p:cNvPicPr>
            <a:picLocks noChangeAspect="1"/>
          </p:cNvPicPr>
          <p:nvPr/>
        </p:nvPicPr>
        <p:blipFill rotWithShape="1">
          <a:blip r:embed="rId4">
            <a:extLst>
              <a:ext uri="{28A0092B-C50C-407E-A947-70E740481C1C}">
                <a14:useLocalDpi xmlns:a14="http://schemas.microsoft.com/office/drawing/2010/main" val="0"/>
              </a:ext>
            </a:extLst>
          </a:blip>
          <a:srcRect r="25737" b="1606"/>
          <a:stretch/>
        </p:blipFill>
        <p:spPr>
          <a:xfrm>
            <a:off x="3137795" y="263751"/>
            <a:ext cx="9054204" cy="6575993"/>
          </a:xfrm>
          <a:prstGeom prst="rect">
            <a:avLst/>
          </a:prstGeom>
        </p:spPr>
      </p:pic>
      <p:sp>
        <p:nvSpPr>
          <p:cNvPr id="9" name="Arrow: Pentagon 8">
            <a:extLst>
              <a:ext uri="{FF2B5EF4-FFF2-40B4-BE49-F238E27FC236}">
                <a16:creationId xmlns:a16="http://schemas.microsoft.com/office/drawing/2014/main" id="{2B170281-E9B2-447A-980C-F35CCEA6156D}"/>
              </a:ext>
            </a:extLst>
          </p:cNvPr>
          <p:cNvSpPr/>
          <p:nvPr/>
        </p:nvSpPr>
        <p:spPr>
          <a:xfrm>
            <a:off x="302528" y="4833639"/>
            <a:ext cx="1314238"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3" name="Content Placeholder 2">
            <a:extLst>
              <a:ext uri="{FF2B5EF4-FFF2-40B4-BE49-F238E27FC236}">
                <a16:creationId xmlns:a16="http://schemas.microsoft.com/office/drawing/2014/main" id="{EC397518-21C3-46C3-88B8-4E130910028A}"/>
              </a:ext>
            </a:extLst>
          </p:cNvPr>
          <p:cNvSpPr>
            <a:spLocks noGrp="1"/>
          </p:cNvSpPr>
          <p:nvPr>
            <p:ph idx="1"/>
          </p:nvPr>
        </p:nvSpPr>
        <p:spPr>
          <a:xfrm>
            <a:off x="240142" y="1251756"/>
            <a:ext cx="11951857" cy="4745327"/>
          </a:xfrm>
        </p:spPr>
        <p:txBody>
          <a:bodyPr>
            <a:noAutofit/>
          </a:bodyPr>
          <a:lstStyle/>
          <a:p>
            <a:pPr>
              <a:lnSpc>
                <a:spcPct val="120000"/>
              </a:lnSpc>
            </a:pPr>
            <a:r>
              <a:rPr lang="en-US" altLang="en-US" sz="4000" dirty="0">
                <a:solidFill>
                  <a:schemeClr val="tx1"/>
                </a:solidFill>
                <a:effectLst>
                  <a:outerShdw blurRad="38100" dist="38100" dir="2700000" algn="tl">
                    <a:srgbClr val="000000">
                      <a:alpha val="43137"/>
                    </a:srgbClr>
                  </a:outerShdw>
                </a:effectLst>
              </a:rPr>
              <a:t>Mound:</a:t>
            </a:r>
            <a:r>
              <a:rPr lang="en-US" altLang="en-US" sz="4000" dirty="0">
                <a:solidFill>
                  <a:schemeClr val="bg1"/>
                </a:solidFill>
                <a:effectLst>
                  <a:outerShdw blurRad="38100" dist="38100" dir="2700000" algn="tl">
                    <a:srgbClr val="000000">
                      <a:alpha val="43137"/>
                    </a:srgbClr>
                  </a:outerShdw>
                </a:effectLst>
              </a:rPr>
              <a:t>	</a:t>
            </a:r>
            <a:r>
              <a:rPr lang="en-US" altLang="en-US" sz="4000" b="1" dirty="0">
                <a:solidFill>
                  <a:schemeClr val="bg1">
                    <a:alpha val="0"/>
                  </a:schemeClr>
                </a:solidFill>
                <a:effectLst>
                  <a:outerShdw blurRad="38100" dist="38100" dir="2700000" algn="tl">
                    <a:srgbClr val="000000">
                      <a:alpha val="43137"/>
                    </a:srgbClr>
                  </a:outerShdw>
                </a:effectLst>
              </a:rPr>
              <a:t>“This is what the Lord says”</a:t>
            </a:r>
          </a:p>
          <a:p>
            <a:pPr>
              <a:lnSpc>
                <a:spcPct val="120000"/>
              </a:lnSpc>
            </a:pPr>
            <a:r>
              <a:rPr lang="en-US" altLang="en-US" sz="4000" b="1" dirty="0">
                <a:solidFill>
                  <a:schemeClr val="tx1"/>
                </a:solidFill>
                <a:effectLst>
                  <a:outerShdw blurRad="38100" dist="38100" dir="2700000" algn="tl">
                    <a:srgbClr val="000000">
                      <a:alpha val="43137"/>
                    </a:srgbClr>
                  </a:outerShdw>
                </a:effectLst>
              </a:rPr>
              <a:t>Plate:   </a:t>
            </a:r>
            <a:r>
              <a:rPr lang="en-US" altLang="en-US" sz="4000" b="1" dirty="0">
                <a:solidFill>
                  <a:schemeClr val="bg1">
                    <a:alpha val="0"/>
                  </a:schemeClr>
                </a:solidFill>
                <a:effectLst>
                  <a:outerShdw blurRad="38100" dist="38100" dir="2700000" algn="tl">
                    <a:srgbClr val="000000">
                      <a:alpha val="43137"/>
                    </a:srgbClr>
                  </a:outerShdw>
                </a:effectLst>
              </a:rPr>
              <a:t>“For 3 sins of Damascus even for 4”</a:t>
            </a:r>
          </a:p>
          <a:p>
            <a:pPr>
              <a:lnSpc>
                <a:spcPct val="120000"/>
              </a:lnSpc>
            </a:pPr>
            <a:r>
              <a:rPr lang="en-US" altLang="en-US" sz="4000" b="1" dirty="0">
                <a:solidFill>
                  <a:schemeClr val="tx1"/>
                </a:solidFill>
                <a:effectLst>
                  <a:outerShdw blurRad="38100" dist="38100" dir="2700000" algn="tl">
                    <a:srgbClr val="000000">
                      <a:alpha val="43137"/>
                    </a:srgbClr>
                  </a:outerShdw>
                </a:effectLst>
              </a:rPr>
              <a:t>Pitch:    </a:t>
            </a:r>
            <a:r>
              <a:rPr lang="en-US" altLang="en-US" sz="4000" b="1" dirty="0">
                <a:solidFill>
                  <a:schemeClr val="bg1">
                    <a:alpha val="0"/>
                  </a:schemeClr>
                </a:solidFill>
                <a:effectLst>
                  <a:outerShdw blurRad="38100" dist="38100" dir="2700000" algn="tl">
                    <a:srgbClr val="000000">
                      <a:alpha val="43137"/>
                    </a:srgbClr>
                  </a:outerShdw>
                </a:effectLst>
              </a:rPr>
              <a:t>“I will not turn back my wrath”</a:t>
            </a:r>
          </a:p>
          <a:p>
            <a:pPr>
              <a:lnSpc>
                <a:spcPct val="120000"/>
              </a:lnSpc>
            </a:pPr>
            <a:r>
              <a:rPr lang="en-US" altLang="en-US" sz="4000" b="1" dirty="0">
                <a:solidFill>
                  <a:schemeClr val="tx1"/>
                </a:solidFill>
                <a:effectLst>
                  <a:outerShdw blurRad="38100" dist="38100" dir="2700000" algn="tl">
                    <a:srgbClr val="000000">
                      <a:alpha val="43137"/>
                    </a:srgbClr>
                  </a:outerShdw>
                </a:effectLst>
              </a:rPr>
              <a:t>Why?   </a:t>
            </a:r>
            <a:r>
              <a:rPr lang="en-US" altLang="en-US" sz="4000" b="1" dirty="0">
                <a:solidFill>
                  <a:schemeClr val="bg1"/>
                </a:solidFill>
                <a:effectLst>
                  <a:outerShdw blurRad="38100" dist="38100" dir="2700000" algn="tl">
                    <a:srgbClr val="000000">
                      <a:alpha val="43137"/>
                    </a:srgbClr>
                  </a:outerShdw>
                </a:effectLst>
              </a:rPr>
              <a:t> </a:t>
            </a:r>
            <a:r>
              <a:rPr lang="en-US" altLang="en-US" sz="4000" b="1" dirty="0">
                <a:solidFill>
                  <a:schemeClr val="bg1">
                    <a:alpha val="0"/>
                  </a:schemeClr>
                </a:solidFill>
                <a:effectLst>
                  <a:outerShdw blurRad="38100" dist="38100" dir="2700000" algn="tl">
                    <a:srgbClr val="000000">
                      <a:alpha val="43137"/>
                    </a:srgbClr>
                  </a:outerShdw>
                </a:effectLst>
              </a:rPr>
              <a:t>“</a:t>
            </a:r>
            <a:r>
              <a:rPr lang="en-US" sz="4000" dirty="0">
                <a:solidFill>
                  <a:schemeClr val="bg1">
                    <a:alpha val="0"/>
                  </a:schemeClr>
                </a:solidFill>
                <a:effectLst>
                  <a:outerShdw blurRad="38100" dist="38100" dir="2700000" algn="tl">
                    <a:srgbClr val="000000">
                      <a:alpha val="43137"/>
                    </a:srgbClr>
                  </a:outerShdw>
                </a:effectLst>
              </a:rPr>
              <a:t>Because she threshed Gilead with sledges …</a:t>
            </a:r>
          </a:p>
          <a:p>
            <a:pPr>
              <a:lnSpc>
                <a:spcPct val="120000"/>
              </a:lnSpc>
            </a:pPr>
            <a:r>
              <a:rPr lang="en-US" sz="4000" dirty="0">
                <a:solidFill>
                  <a:schemeClr val="tx1"/>
                </a:solidFill>
                <a:effectLst>
                  <a:outerShdw blurRad="38100" dist="38100" dir="2700000" algn="tl">
                    <a:srgbClr val="000000">
                      <a:alpha val="43137"/>
                    </a:srgbClr>
                  </a:outerShdw>
                </a:effectLst>
              </a:rPr>
              <a:t>Call:</a:t>
            </a:r>
            <a:r>
              <a:rPr lang="en-US" sz="4000" dirty="0">
                <a:solidFill>
                  <a:schemeClr val="bg1"/>
                </a:solidFill>
                <a:effectLst>
                  <a:outerShdw blurRad="38100" dist="38100" dir="2700000" algn="tl">
                    <a:srgbClr val="000000">
                      <a:alpha val="43137"/>
                    </a:srgbClr>
                  </a:outerShdw>
                </a:effectLst>
              </a:rPr>
              <a:t>	</a:t>
            </a:r>
            <a:endParaRPr lang="en-US" sz="4000" i="0" u="none" strike="noStrike" baseline="0" dirty="0">
              <a:solidFill>
                <a:schemeClr val="bg1"/>
              </a:solidFill>
              <a:effectLst>
                <a:outerShdw blurRad="38100" dist="38100" dir="2700000" algn="tl">
                  <a:srgbClr val="000000">
                    <a:alpha val="43137"/>
                  </a:srgbClr>
                </a:outerShdw>
              </a:effectLst>
            </a:endParaRPr>
          </a:p>
        </p:txBody>
      </p:sp>
      <p:pic>
        <p:nvPicPr>
          <p:cNvPr id="16" name="Picture 15" descr="A close - up of a flower&#10;&#10;Description automatically generated with low confidence">
            <a:extLst>
              <a:ext uri="{FF2B5EF4-FFF2-40B4-BE49-F238E27FC236}">
                <a16:creationId xmlns:a16="http://schemas.microsoft.com/office/drawing/2014/main" id="{3EF4F2A9-A248-4374-8A86-6B93C2EC37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185167">
            <a:off x="2791534" y="5582350"/>
            <a:ext cx="4653845" cy="2023798"/>
          </a:xfrm>
          <a:prstGeom prst="rect">
            <a:avLst/>
          </a:prstGeom>
        </p:spPr>
      </p:pic>
      <p:sp>
        <p:nvSpPr>
          <p:cNvPr id="13" name="TextBox 12">
            <a:extLst>
              <a:ext uri="{FF2B5EF4-FFF2-40B4-BE49-F238E27FC236}">
                <a16:creationId xmlns:a16="http://schemas.microsoft.com/office/drawing/2014/main" id="{3FBDC10B-1CCE-4BF2-B6B6-3D3B033D615E}"/>
              </a:ext>
            </a:extLst>
          </p:cNvPr>
          <p:cNvSpPr txBox="1"/>
          <p:nvPr/>
        </p:nvSpPr>
        <p:spPr>
          <a:xfrm>
            <a:off x="240143" y="4873876"/>
            <a:ext cx="11951857" cy="2185214"/>
          </a:xfrm>
          <a:prstGeom prst="rect">
            <a:avLst/>
          </a:prstGeom>
          <a:noFill/>
        </p:spPr>
        <p:txBody>
          <a:bodyPr wrap="square" rtlCol="0">
            <a:spAutoFit/>
          </a:bodyPr>
          <a:lstStyle/>
          <a:p>
            <a:pPr>
              <a:lnSpc>
                <a:spcPct val="80000"/>
              </a:lnSpc>
            </a:pPr>
            <a:r>
              <a:rPr lang="en-US" sz="4000" b="1" dirty="0">
                <a:solidFill>
                  <a:schemeClr val="bg1"/>
                </a:solidFill>
                <a:effectLst>
                  <a:outerShdw blurRad="38100" dist="38100" dir="2700000" algn="tl">
                    <a:srgbClr val="000000">
                      <a:alpha val="43137"/>
                    </a:srgbClr>
                  </a:outerShdw>
                </a:effectLst>
              </a:rPr>
              <a:t>	     </a:t>
            </a:r>
            <a:r>
              <a:rPr lang="en-US" sz="4000" b="1" baseline="30000" dirty="0">
                <a:solidFill>
                  <a:schemeClr val="bg1"/>
                </a:solidFill>
                <a:effectLst>
                  <a:glow rad="76200">
                    <a:schemeClr val="tx1"/>
                  </a:glow>
                  <a:outerShdw blurRad="38100" dist="38100" dir="2700000" algn="tl">
                    <a:srgbClr val="000000">
                      <a:alpha val="43137"/>
                    </a:srgbClr>
                  </a:outerShdw>
                </a:effectLst>
              </a:rPr>
              <a:t>4</a:t>
            </a:r>
            <a:r>
              <a:rPr lang="en-US" sz="4000" b="1" dirty="0">
                <a:solidFill>
                  <a:schemeClr val="bg1"/>
                </a:solidFill>
                <a:effectLst>
                  <a:glow rad="76200">
                    <a:schemeClr val="tx1"/>
                  </a:glow>
                  <a:outerShdw blurRad="38100" dist="38100" dir="2700000" algn="tl">
                    <a:srgbClr val="000000">
                      <a:alpha val="43137"/>
                    </a:srgbClr>
                  </a:outerShdw>
                </a:effectLst>
              </a:rPr>
              <a:t> “I will </a:t>
            </a:r>
            <a:r>
              <a:rPr lang="en-US" sz="4000" b="1" dirty="0">
                <a:solidFill>
                  <a:srgbClr val="FFFF00"/>
                </a:solidFill>
                <a:effectLst>
                  <a:glow rad="76200">
                    <a:schemeClr val="tx1"/>
                  </a:glow>
                  <a:outerShdw blurRad="38100" dist="38100" dir="2700000" algn="tl">
                    <a:srgbClr val="000000">
                      <a:alpha val="43137"/>
                    </a:srgbClr>
                  </a:outerShdw>
                </a:effectLst>
              </a:rPr>
              <a:t>send</a:t>
            </a:r>
            <a:r>
              <a:rPr lang="en-US" sz="4000" b="1" dirty="0">
                <a:solidFill>
                  <a:schemeClr val="bg1"/>
                </a:solidFill>
                <a:effectLst>
                  <a:glow rad="76200">
                    <a:schemeClr val="tx1"/>
                  </a:glow>
                  <a:outerShdw blurRad="38100" dist="38100" dir="2700000" algn="tl">
                    <a:srgbClr val="000000">
                      <a:alpha val="43137"/>
                    </a:srgbClr>
                  </a:outerShdw>
                </a:effectLst>
              </a:rPr>
              <a:t> </a:t>
            </a:r>
            <a:r>
              <a:rPr lang="en-US" sz="4000" b="1" dirty="0">
                <a:solidFill>
                  <a:srgbClr val="FFFF00"/>
                </a:solidFill>
                <a:effectLst>
                  <a:glow rad="76200">
                    <a:schemeClr val="tx1"/>
                  </a:glow>
                  <a:outerShdw blurRad="38100" dist="38100" dir="2700000" algn="tl">
                    <a:srgbClr val="000000">
                      <a:alpha val="43137"/>
                    </a:srgbClr>
                  </a:outerShdw>
                </a:effectLst>
              </a:rPr>
              <a:t>fire</a:t>
            </a:r>
            <a:r>
              <a:rPr lang="en-US" sz="4000" b="1" dirty="0">
                <a:solidFill>
                  <a:schemeClr val="bg1"/>
                </a:solidFill>
                <a:effectLst>
                  <a:glow rad="76200">
                    <a:schemeClr val="tx1"/>
                  </a:glow>
                  <a:outerShdw blurRad="38100" dist="38100" dir="2700000" algn="tl">
                    <a:srgbClr val="000000">
                      <a:alpha val="43137"/>
                    </a:srgbClr>
                  </a:outerShdw>
                </a:effectLst>
              </a:rPr>
              <a:t> upon the house of </a:t>
            </a:r>
            <a:r>
              <a:rPr lang="en-US" sz="4000" b="1" dirty="0" err="1">
                <a:solidFill>
                  <a:schemeClr val="bg1"/>
                </a:solidFill>
                <a:effectLst>
                  <a:glow rad="76200">
                    <a:schemeClr val="tx1"/>
                  </a:glow>
                  <a:outerShdw blurRad="38100" dist="38100" dir="2700000" algn="tl">
                    <a:srgbClr val="000000">
                      <a:alpha val="43137"/>
                    </a:srgbClr>
                  </a:outerShdw>
                </a:effectLst>
              </a:rPr>
              <a:t>Hazael</a:t>
            </a:r>
            <a:r>
              <a:rPr lang="en-US" sz="4000" b="1" dirty="0">
                <a:solidFill>
                  <a:schemeClr val="bg1"/>
                </a:solidFill>
                <a:effectLst>
                  <a:glow rad="76200">
                    <a:schemeClr val="tx1"/>
                  </a:glow>
                  <a:outerShdw blurRad="38100" dist="38100" dir="2700000" algn="tl">
                    <a:srgbClr val="000000">
                      <a:alpha val="43137"/>
                    </a:srgbClr>
                  </a:outerShdw>
                </a:effectLst>
              </a:rPr>
              <a:t> that will consume the fortresses of Ben-</a:t>
            </a:r>
            <a:r>
              <a:rPr lang="en-US" sz="4000" b="1" dirty="0" err="1">
                <a:solidFill>
                  <a:schemeClr val="bg1"/>
                </a:solidFill>
                <a:effectLst>
                  <a:glow rad="76200">
                    <a:schemeClr val="tx1"/>
                  </a:glow>
                  <a:outerShdw blurRad="38100" dist="38100" dir="2700000" algn="tl">
                    <a:srgbClr val="000000">
                      <a:alpha val="43137"/>
                    </a:srgbClr>
                  </a:outerShdw>
                </a:effectLst>
              </a:rPr>
              <a:t>Hadad</a:t>
            </a:r>
            <a:r>
              <a:rPr lang="en-US" sz="4000" b="1" dirty="0">
                <a:solidFill>
                  <a:schemeClr val="bg1"/>
                </a:solidFill>
                <a:effectLst>
                  <a:glow rad="76200">
                    <a:schemeClr val="tx1"/>
                  </a:glow>
                  <a:outerShdw blurRad="38100" dist="38100" dir="2700000" algn="tl">
                    <a:srgbClr val="000000">
                      <a:alpha val="43137"/>
                    </a:srgbClr>
                  </a:outerShdw>
                </a:effectLst>
              </a:rPr>
              <a:t>.” </a:t>
            </a:r>
            <a:r>
              <a:rPr lang="en-US" sz="4000" b="1" i="0" u="none" strike="noStrike" baseline="30000" dirty="0">
                <a:solidFill>
                  <a:schemeClr val="bg1"/>
                </a:solidFill>
                <a:effectLst>
                  <a:glow rad="76200">
                    <a:schemeClr val="tx1"/>
                  </a:glow>
                </a:effectLst>
              </a:rPr>
              <a:t>5</a:t>
            </a:r>
            <a:r>
              <a:rPr lang="en-US" sz="4000" b="1" i="0" u="none" strike="noStrike" baseline="0" dirty="0">
                <a:solidFill>
                  <a:schemeClr val="bg1"/>
                </a:solidFill>
                <a:effectLst>
                  <a:glow rad="76200">
                    <a:schemeClr val="tx1"/>
                  </a:glow>
                </a:effectLst>
              </a:rPr>
              <a:t> I will break down the gate of Damascus; I will </a:t>
            </a:r>
            <a:r>
              <a:rPr lang="en-US" sz="4000" b="1" i="0" u="none" strike="noStrike" baseline="0" dirty="0">
                <a:solidFill>
                  <a:srgbClr val="FFFF00"/>
                </a:solidFill>
                <a:effectLst>
                  <a:glow rad="76200">
                    <a:schemeClr val="tx1"/>
                  </a:glow>
                </a:effectLst>
              </a:rPr>
              <a:t>destroy</a:t>
            </a:r>
            <a:r>
              <a:rPr lang="en-US" sz="4000" b="1" i="0" u="none" strike="noStrike" baseline="0" dirty="0">
                <a:solidFill>
                  <a:schemeClr val="bg1"/>
                </a:solidFill>
                <a:effectLst>
                  <a:glow rad="76200">
                    <a:schemeClr val="tx1"/>
                  </a:glow>
                </a:effectLst>
              </a:rPr>
              <a:t> …</a:t>
            </a:r>
          </a:p>
          <a:p>
            <a:endParaRPr lang="en-US" sz="4000" b="1" dirty="0"/>
          </a:p>
        </p:txBody>
      </p:sp>
    </p:spTree>
    <p:extLst>
      <p:ext uri="{BB962C8B-B14F-4D97-AF65-F5344CB8AC3E}">
        <p14:creationId xmlns:p14="http://schemas.microsoft.com/office/powerpoint/2010/main" val="263115139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1+#ppt_w/2"/>
                                          </p:val>
                                        </p:tav>
                                        <p:tav tm="100000">
                                          <p:val>
                                            <p:strVal val="#ppt_x"/>
                                          </p:val>
                                        </p:tav>
                                      </p:tavLst>
                                    </p:anim>
                                    <p:anim calcmode="lin" valueType="num">
                                      <p:cBhvr additive="base">
                                        <p:cTn id="8" dur="1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rrow: Pentagon 27">
            <a:extLst>
              <a:ext uri="{FF2B5EF4-FFF2-40B4-BE49-F238E27FC236}">
                <a16:creationId xmlns:a16="http://schemas.microsoft.com/office/drawing/2014/main" id="{FDB6DB32-384A-4D5B-B12B-8D894C39FCF0}"/>
              </a:ext>
            </a:extLst>
          </p:cNvPr>
          <p:cNvSpPr/>
          <p:nvPr/>
        </p:nvSpPr>
        <p:spPr>
          <a:xfrm>
            <a:off x="302530" y="2294000"/>
            <a:ext cx="1595992"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29" name="Arrow: Pentagon 28">
            <a:extLst>
              <a:ext uri="{FF2B5EF4-FFF2-40B4-BE49-F238E27FC236}">
                <a16:creationId xmlns:a16="http://schemas.microsoft.com/office/drawing/2014/main" id="{CF07497C-51FF-4C02-AA90-89E4B30BC094}"/>
              </a:ext>
            </a:extLst>
          </p:cNvPr>
          <p:cNvSpPr/>
          <p:nvPr/>
        </p:nvSpPr>
        <p:spPr>
          <a:xfrm>
            <a:off x="302529" y="1405029"/>
            <a:ext cx="1976648"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30" name="Arrow: Pentagon 29">
            <a:extLst>
              <a:ext uri="{FF2B5EF4-FFF2-40B4-BE49-F238E27FC236}">
                <a16:creationId xmlns:a16="http://schemas.microsoft.com/office/drawing/2014/main" id="{D9C70C55-A509-4EDE-84EE-521C4CAE7987}"/>
              </a:ext>
            </a:extLst>
          </p:cNvPr>
          <p:cNvSpPr/>
          <p:nvPr/>
        </p:nvSpPr>
        <p:spPr>
          <a:xfrm>
            <a:off x="302528" y="3182205"/>
            <a:ext cx="1481301"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31" name="Arrow: Pentagon 30">
            <a:extLst>
              <a:ext uri="{FF2B5EF4-FFF2-40B4-BE49-F238E27FC236}">
                <a16:creationId xmlns:a16="http://schemas.microsoft.com/office/drawing/2014/main" id="{A45D4A42-B623-4F87-982F-9040A76EE259}"/>
              </a:ext>
            </a:extLst>
          </p:cNvPr>
          <p:cNvSpPr/>
          <p:nvPr/>
        </p:nvSpPr>
        <p:spPr>
          <a:xfrm>
            <a:off x="302528" y="4003884"/>
            <a:ext cx="1595993"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pic>
        <p:nvPicPr>
          <p:cNvPr id="14" name="Picture 13" descr="A picture containing sky, building, outdoor&#10;&#10;Description automatically generated">
            <a:extLst>
              <a:ext uri="{FF2B5EF4-FFF2-40B4-BE49-F238E27FC236}">
                <a16:creationId xmlns:a16="http://schemas.microsoft.com/office/drawing/2014/main" id="{60F63A84-2238-4909-A767-B29C45D76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875" y="-395147"/>
            <a:ext cx="9868596" cy="5902329"/>
          </a:xfrm>
          <a:prstGeom prst="rect">
            <a:avLst/>
          </a:prstGeom>
        </p:spPr>
      </p:pic>
      <p:pic>
        <p:nvPicPr>
          <p:cNvPr id="10" name="Picture 9" descr="A volcano erupting at night&#10;&#10;Description automatically generated with medium confidence">
            <a:extLst>
              <a:ext uri="{FF2B5EF4-FFF2-40B4-BE49-F238E27FC236}">
                <a16:creationId xmlns:a16="http://schemas.microsoft.com/office/drawing/2014/main" id="{F7505007-2DCA-4119-AF65-309C15EB800A}"/>
              </a:ext>
            </a:extLst>
          </p:cNvPr>
          <p:cNvPicPr>
            <a:picLocks noChangeAspect="1"/>
          </p:cNvPicPr>
          <p:nvPr/>
        </p:nvPicPr>
        <p:blipFill rotWithShape="1">
          <a:blip r:embed="rId4">
            <a:extLst>
              <a:ext uri="{28A0092B-C50C-407E-A947-70E740481C1C}">
                <a14:useLocalDpi xmlns:a14="http://schemas.microsoft.com/office/drawing/2010/main" val="0"/>
              </a:ext>
            </a:extLst>
          </a:blip>
          <a:srcRect r="25737" b="1606"/>
          <a:stretch/>
        </p:blipFill>
        <p:spPr>
          <a:xfrm>
            <a:off x="3137795" y="263751"/>
            <a:ext cx="9054204" cy="6575993"/>
          </a:xfrm>
          <a:prstGeom prst="rect">
            <a:avLst/>
          </a:prstGeom>
        </p:spPr>
      </p:pic>
      <p:sp>
        <p:nvSpPr>
          <p:cNvPr id="9" name="Arrow: Pentagon 8">
            <a:extLst>
              <a:ext uri="{FF2B5EF4-FFF2-40B4-BE49-F238E27FC236}">
                <a16:creationId xmlns:a16="http://schemas.microsoft.com/office/drawing/2014/main" id="{2B170281-E9B2-447A-980C-F35CCEA6156D}"/>
              </a:ext>
            </a:extLst>
          </p:cNvPr>
          <p:cNvSpPr/>
          <p:nvPr/>
        </p:nvSpPr>
        <p:spPr>
          <a:xfrm>
            <a:off x="302528" y="4833639"/>
            <a:ext cx="1314238"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3" name="Content Placeholder 2">
            <a:extLst>
              <a:ext uri="{FF2B5EF4-FFF2-40B4-BE49-F238E27FC236}">
                <a16:creationId xmlns:a16="http://schemas.microsoft.com/office/drawing/2014/main" id="{EC397518-21C3-46C3-88B8-4E130910028A}"/>
              </a:ext>
            </a:extLst>
          </p:cNvPr>
          <p:cNvSpPr>
            <a:spLocks noGrp="1"/>
          </p:cNvSpPr>
          <p:nvPr>
            <p:ph idx="1"/>
          </p:nvPr>
        </p:nvSpPr>
        <p:spPr>
          <a:xfrm>
            <a:off x="240142" y="1251756"/>
            <a:ext cx="11951857" cy="4745327"/>
          </a:xfrm>
        </p:spPr>
        <p:txBody>
          <a:bodyPr>
            <a:noAutofit/>
          </a:bodyPr>
          <a:lstStyle/>
          <a:p>
            <a:pPr>
              <a:lnSpc>
                <a:spcPct val="120000"/>
              </a:lnSpc>
            </a:pPr>
            <a:r>
              <a:rPr lang="en-US" altLang="en-US" sz="4000" dirty="0">
                <a:solidFill>
                  <a:schemeClr val="tx1"/>
                </a:solidFill>
                <a:effectLst>
                  <a:outerShdw blurRad="38100" dist="38100" dir="2700000" algn="tl">
                    <a:srgbClr val="000000">
                      <a:alpha val="43137"/>
                    </a:srgbClr>
                  </a:outerShdw>
                </a:effectLst>
              </a:rPr>
              <a:t>Mound:</a:t>
            </a:r>
            <a:r>
              <a:rPr lang="en-US" altLang="en-US" sz="4000" dirty="0">
                <a:solidFill>
                  <a:schemeClr val="bg1"/>
                </a:solidFill>
                <a:effectLst>
                  <a:outerShdw blurRad="38100" dist="38100" dir="2700000" algn="tl">
                    <a:srgbClr val="000000">
                      <a:alpha val="43137"/>
                    </a:srgbClr>
                  </a:outerShdw>
                </a:effectLst>
              </a:rPr>
              <a:t>	</a:t>
            </a:r>
            <a:r>
              <a:rPr lang="en-US" altLang="en-US" sz="4000" b="1" dirty="0">
                <a:solidFill>
                  <a:schemeClr val="bg1">
                    <a:alpha val="0"/>
                  </a:schemeClr>
                </a:solidFill>
                <a:effectLst>
                  <a:outerShdw blurRad="38100" dist="38100" dir="2700000" algn="tl">
                    <a:srgbClr val="000000">
                      <a:alpha val="43137"/>
                    </a:srgbClr>
                  </a:outerShdw>
                </a:effectLst>
              </a:rPr>
              <a:t>“This is what the Lord says”</a:t>
            </a:r>
          </a:p>
          <a:p>
            <a:pPr>
              <a:lnSpc>
                <a:spcPct val="120000"/>
              </a:lnSpc>
            </a:pPr>
            <a:r>
              <a:rPr lang="en-US" altLang="en-US" sz="4000" b="1" dirty="0">
                <a:solidFill>
                  <a:schemeClr val="tx1"/>
                </a:solidFill>
                <a:effectLst>
                  <a:outerShdw blurRad="38100" dist="38100" dir="2700000" algn="tl">
                    <a:srgbClr val="000000">
                      <a:alpha val="43137"/>
                    </a:srgbClr>
                  </a:outerShdw>
                </a:effectLst>
              </a:rPr>
              <a:t>Plate:   </a:t>
            </a:r>
            <a:r>
              <a:rPr lang="en-US" altLang="en-US" sz="4000" b="1" dirty="0">
                <a:solidFill>
                  <a:schemeClr val="bg1">
                    <a:alpha val="0"/>
                  </a:schemeClr>
                </a:solidFill>
                <a:effectLst>
                  <a:outerShdw blurRad="38100" dist="38100" dir="2700000" algn="tl">
                    <a:srgbClr val="000000">
                      <a:alpha val="43137"/>
                    </a:srgbClr>
                  </a:outerShdw>
                </a:effectLst>
              </a:rPr>
              <a:t>“For 3 sins of Damascus even for 4”</a:t>
            </a:r>
          </a:p>
          <a:p>
            <a:pPr>
              <a:lnSpc>
                <a:spcPct val="120000"/>
              </a:lnSpc>
            </a:pPr>
            <a:r>
              <a:rPr lang="en-US" altLang="en-US" sz="4000" b="1" dirty="0">
                <a:solidFill>
                  <a:schemeClr val="tx1"/>
                </a:solidFill>
                <a:effectLst>
                  <a:outerShdw blurRad="38100" dist="38100" dir="2700000" algn="tl">
                    <a:srgbClr val="000000">
                      <a:alpha val="43137"/>
                    </a:srgbClr>
                  </a:outerShdw>
                </a:effectLst>
              </a:rPr>
              <a:t>Pitch:    </a:t>
            </a:r>
            <a:r>
              <a:rPr lang="en-US" altLang="en-US" sz="4000" b="1" dirty="0">
                <a:solidFill>
                  <a:schemeClr val="bg1">
                    <a:alpha val="0"/>
                  </a:schemeClr>
                </a:solidFill>
                <a:effectLst>
                  <a:outerShdw blurRad="38100" dist="38100" dir="2700000" algn="tl">
                    <a:srgbClr val="000000">
                      <a:alpha val="43137"/>
                    </a:srgbClr>
                  </a:outerShdw>
                </a:effectLst>
              </a:rPr>
              <a:t>“I will not turn back my wrath”</a:t>
            </a:r>
          </a:p>
          <a:p>
            <a:pPr>
              <a:lnSpc>
                <a:spcPct val="120000"/>
              </a:lnSpc>
            </a:pPr>
            <a:r>
              <a:rPr lang="en-US" altLang="en-US" sz="4000" b="1" dirty="0">
                <a:solidFill>
                  <a:schemeClr val="tx1"/>
                </a:solidFill>
                <a:effectLst>
                  <a:outerShdw blurRad="38100" dist="38100" dir="2700000" algn="tl">
                    <a:srgbClr val="000000">
                      <a:alpha val="43137"/>
                    </a:srgbClr>
                  </a:outerShdw>
                </a:effectLst>
              </a:rPr>
              <a:t>Why?   </a:t>
            </a:r>
            <a:r>
              <a:rPr lang="en-US" altLang="en-US" sz="4000" b="1" dirty="0">
                <a:solidFill>
                  <a:schemeClr val="bg1"/>
                </a:solidFill>
                <a:effectLst>
                  <a:outerShdw blurRad="38100" dist="38100" dir="2700000" algn="tl">
                    <a:srgbClr val="000000">
                      <a:alpha val="43137"/>
                    </a:srgbClr>
                  </a:outerShdw>
                </a:effectLst>
              </a:rPr>
              <a:t> </a:t>
            </a:r>
            <a:r>
              <a:rPr lang="en-US" altLang="en-US" sz="4000" b="1" dirty="0">
                <a:solidFill>
                  <a:schemeClr val="bg1">
                    <a:alpha val="0"/>
                  </a:schemeClr>
                </a:solidFill>
                <a:effectLst>
                  <a:outerShdw blurRad="38100" dist="38100" dir="2700000" algn="tl">
                    <a:srgbClr val="000000">
                      <a:alpha val="43137"/>
                    </a:srgbClr>
                  </a:outerShdw>
                </a:effectLst>
              </a:rPr>
              <a:t>“</a:t>
            </a:r>
            <a:r>
              <a:rPr lang="en-US" sz="4000" dirty="0">
                <a:solidFill>
                  <a:schemeClr val="bg1">
                    <a:alpha val="0"/>
                  </a:schemeClr>
                </a:solidFill>
                <a:effectLst>
                  <a:outerShdw blurRad="38100" dist="38100" dir="2700000" algn="tl">
                    <a:srgbClr val="000000">
                      <a:alpha val="43137"/>
                    </a:srgbClr>
                  </a:outerShdw>
                </a:effectLst>
              </a:rPr>
              <a:t>Because she threshed Gilead with sledges …</a:t>
            </a:r>
          </a:p>
          <a:p>
            <a:pPr>
              <a:lnSpc>
                <a:spcPct val="120000"/>
              </a:lnSpc>
            </a:pPr>
            <a:r>
              <a:rPr lang="en-US" sz="4000" dirty="0">
                <a:solidFill>
                  <a:schemeClr val="tx1"/>
                </a:solidFill>
                <a:effectLst>
                  <a:outerShdw blurRad="38100" dist="38100" dir="2700000" algn="tl">
                    <a:srgbClr val="000000">
                      <a:alpha val="43137"/>
                    </a:srgbClr>
                  </a:outerShdw>
                </a:effectLst>
              </a:rPr>
              <a:t>Call:</a:t>
            </a:r>
            <a:r>
              <a:rPr lang="en-US" sz="4000" dirty="0">
                <a:solidFill>
                  <a:schemeClr val="bg1"/>
                </a:solidFill>
                <a:effectLst>
                  <a:outerShdw blurRad="38100" dist="38100" dir="2700000" algn="tl">
                    <a:srgbClr val="000000">
                      <a:alpha val="43137"/>
                    </a:srgbClr>
                  </a:outerShdw>
                </a:effectLst>
              </a:rPr>
              <a:t>	</a:t>
            </a:r>
            <a:endParaRPr lang="en-US" sz="4000" i="0" u="none" strike="noStrike" baseline="0" dirty="0">
              <a:solidFill>
                <a:schemeClr val="bg1"/>
              </a:solidFill>
              <a:effectLst>
                <a:outerShdw blurRad="38100" dist="38100" dir="2700000" algn="tl">
                  <a:srgbClr val="000000">
                    <a:alpha val="43137"/>
                  </a:srgbClr>
                </a:outerShdw>
              </a:effectLst>
            </a:endParaRPr>
          </a:p>
        </p:txBody>
      </p:sp>
      <p:pic>
        <p:nvPicPr>
          <p:cNvPr id="16" name="Picture 15" descr="A close - up of a flower&#10;&#10;Description automatically generated with low confidence">
            <a:extLst>
              <a:ext uri="{FF2B5EF4-FFF2-40B4-BE49-F238E27FC236}">
                <a16:creationId xmlns:a16="http://schemas.microsoft.com/office/drawing/2014/main" id="{3EF4F2A9-A248-4374-8A86-6B93C2EC37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185167">
            <a:off x="2791534" y="5582350"/>
            <a:ext cx="4653845" cy="2023798"/>
          </a:xfrm>
          <a:prstGeom prst="rect">
            <a:avLst/>
          </a:prstGeom>
        </p:spPr>
      </p:pic>
      <p:sp>
        <p:nvSpPr>
          <p:cNvPr id="13" name="TextBox 12">
            <a:extLst>
              <a:ext uri="{FF2B5EF4-FFF2-40B4-BE49-F238E27FC236}">
                <a16:creationId xmlns:a16="http://schemas.microsoft.com/office/drawing/2014/main" id="{3FBDC10B-1CCE-4BF2-B6B6-3D3B033D615E}"/>
              </a:ext>
            </a:extLst>
          </p:cNvPr>
          <p:cNvSpPr txBox="1"/>
          <p:nvPr/>
        </p:nvSpPr>
        <p:spPr>
          <a:xfrm>
            <a:off x="240143" y="4873876"/>
            <a:ext cx="11951857" cy="2185214"/>
          </a:xfrm>
          <a:prstGeom prst="rect">
            <a:avLst/>
          </a:prstGeom>
          <a:noFill/>
        </p:spPr>
        <p:txBody>
          <a:bodyPr wrap="square" rtlCol="0">
            <a:spAutoFit/>
          </a:bodyPr>
          <a:lstStyle/>
          <a:p>
            <a:pPr>
              <a:lnSpc>
                <a:spcPct val="80000"/>
              </a:lnSpc>
            </a:pPr>
            <a:r>
              <a:rPr lang="en-US" sz="4000" b="1" dirty="0">
                <a:solidFill>
                  <a:schemeClr val="bg1"/>
                </a:solidFill>
                <a:effectLst>
                  <a:outerShdw blurRad="38100" dist="38100" dir="2700000" algn="tl">
                    <a:srgbClr val="000000">
                      <a:alpha val="43137"/>
                    </a:srgbClr>
                  </a:outerShdw>
                </a:effectLst>
              </a:rPr>
              <a:t>	     </a:t>
            </a:r>
            <a:r>
              <a:rPr lang="en-US" sz="4000" b="1" i="0" u="none" strike="noStrike" baseline="30000" dirty="0">
                <a:solidFill>
                  <a:schemeClr val="bg1"/>
                </a:solidFill>
                <a:effectLst>
                  <a:glow rad="76200">
                    <a:schemeClr val="tx1"/>
                  </a:glow>
                  <a:outerShdw blurRad="38100" dist="38100" dir="2700000" algn="tl">
                    <a:srgbClr val="000000">
                      <a:alpha val="43137"/>
                    </a:srgbClr>
                  </a:outerShdw>
                </a:effectLst>
              </a:rPr>
              <a:t>5</a:t>
            </a:r>
            <a:r>
              <a:rPr lang="en-US" sz="4000" b="1" i="0" u="none" strike="noStrike" baseline="0" dirty="0">
                <a:solidFill>
                  <a:schemeClr val="bg1"/>
                </a:solidFill>
                <a:effectLst>
                  <a:glow rad="76200">
                    <a:schemeClr val="tx1"/>
                  </a:glow>
                  <a:outerShdw blurRad="38100" dist="38100" dir="2700000" algn="tl">
                    <a:srgbClr val="000000">
                      <a:alpha val="43137"/>
                    </a:srgbClr>
                  </a:outerShdw>
                </a:effectLst>
              </a:rPr>
              <a:t> … the king who is in the Valley of </a:t>
            </a:r>
            <a:r>
              <a:rPr lang="en-US" sz="4000" b="1" i="0" u="none" strike="noStrike" baseline="0" dirty="0" err="1">
                <a:solidFill>
                  <a:schemeClr val="bg1"/>
                </a:solidFill>
                <a:effectLst>
                  <a:glow rad="76200">
                    <a:schemeClr val="tx1"/>
                  </a:glow>
                  <a:outerShdw blurRad="38100" dist="38100" dir="2700000" algn="tl">
                    <a:srgbClr val="000000">
                      <a:alpha val="43137"/>
                    </a:srgbClr>
                  </a:outerShdw>
                </a:effectLst>
              </a:rPr>
              <a:t>Aven</a:t>
            </a:r>
            <a:r>
              <a:rPr lang="en-US" sz="4000" b="1" i="0" u="none" strike="noStrike" baseline="0" dirty="0">
                <a:solidFill>
                  <a:schemeClr val="bg1"/>
                </a:solidFill>
                <a:effectLst>
                  <a:glow rad="76200">
                    <a:schemeClr val="tx1"/>
                  </a:glow>
                  <a:outerShdw blurRad="38100" dist="38100" dir="2700000" algn="tl">
                    <a:srgbClr val="000000">
                      <a:alpha val="43137"/>
                    </a:srgbClr>
                  </a:outerShdw>
                </a:effectLst>
              </a:rPr>
              <a:t> and the one who holds the scepter in Beth Eden. The people of Aram will go into exile to </a:t>
            </a:r>
            <a:r>
              <a:rPr lang="en-US" sz="4000" b="1" i="0" u="none" strike="noStrike" baseline="0" dirty="0" err="1">
                <a:solidFill>
                  <a:schemeClr val="bg1"/>
                </a:solidFill>
                <a:effectLst>
                  <a:glow rad="76200">
                    <a:schemeClr val="tx1"/>
                  </a:glow>
                  <a:outerShdw blurRad="38100" dist="38100" dir="2700000" algn="tl">
                    <a:srgbClr val="000000">
                      <a:alpha val="43137"/>
                    </a:srgbClr>
                  </a:outerShdw>
                </a:effectLst>
              </a:rPr>
              <a:t>Kir</a:t>
            </a:r>
            <a:r>
              <a:rPr lang="en-US" sz="4000" b="1" i="0" u="none" strike="noStrike" baseline="0" dirty="0">
                <a:solidFill>
                  <a:schemeClr val="bg1"/>
                </a:solidFill>
                <a:effectLst>
                  <a:glow rad="76200">
                    <a:schemeClr val="tx1"/>
                  </a:glow>
                  <a:outerShdw blurRad="38100" dist="38100" dir="2700000" algn="tl">
                    <a:srgbClr val="000000">
                      <a:alpha val="43137"/>
                    </a:srgbClr>
                  </a:outerShdw>
                </a:effectLst>
              </a:rPr>
              <a:t>," says the LORD. </a:t>
            </a:r>
            <a:endParaRPr lang="en-US" sz="4000" b="1" dirty="0">
              <a:solidFill>
                <a:schemeClr val="bg1"/>
              </a:solidFill>
              <a:effectLst>
                <a:glow rad="76200">
                  <a:schemeClr val="tx1"/>
                </a:glow>
                <a:outerShdw blurRad="38100" dist="38100" dir="2700000" algn="tl">
                  <a:srgbClr val="000000">
                    <a:alpha val="43137"/>
                  </a:srgbClr>
                </a:outerShdw>
              </a:effectLst>
            </a:endParaRPr>
          </a:p>
          <a:p>
            <a:endParaRPr lang="en-US" sz="4000" b="1" dirty="0"/>
          </a:p>
        </p:txBody>
      </p:sp>
      <p:sp>
        <p:nvSpPr>
          <p:cNvPr id="2" name="Title 1">
            <a:extLst>
              <a:ext uri="{FF2B5EF4-FFF2-40B4-BE49-F238E27FC236}">
                <a16:creationId xmlns:a16="http://schemas.microsoft.com/office/drawing/2014/main" id="{785AA83B-FA80-42E6-A9FA-F7DFA97D2EFC}"/>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The First Batter: </a:t>
            </a:r>
            <a:r>
              <a:rPr lang="en-US" u="sng" dirty="0">
                <a:solidFill>
                  <a:schemeClr val="bg1"/>
                </a:solidFill>
                <a:effectLst>
                  <a:outerShdw blurRad="38100" dist="38100" dir="2700000" algn="tl">
                    <a:srgbClr val="000000">
                      <a:alpha val="43137"/>
                    </a:srgbClr>
                  </a:outerShdw>
                </a:effectLst>
              </a:rPr>
              <a:t>Damascus</a:t>
            </a:r>
          </a:p>
        </p:txBody>
      </p:sp>
    </p:spTree>
    <p:extLst>
      <p:ext uri="{BB962C8B-B14F-4D97-AF65-F5344CB8AC3E}">
        <p14:creationId xmlns:p14="http://schemas.microsoft.com/office/powerpoint/2010/main" val="377351955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A882ED43-73E4-4349-A1E0-F57B518B88C1}"/>
              </a:ext>
            </a:extLst>
          </p:cNvPr>
          <p:cNvSpPr/>
          <p:nvPr/>
        </p:nvSpPr>
        <p:spPr>
          <a:xfrm>
            <a:off x="302530" y="2294000"/>
            <a:ext cx="1595992"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5" name="Arrow: Pentagon 4">
            <a:extLst>
              <a:ext uri="{FF2B5EF4-FFF2-40B4-BE49-F238E27FC236}">
                <a16:creationId xmlns:a16="http://schemas.microsoft.com/office/drawing/2014/main" id="{A5664E3A-0640-46CE-B6C0-BAF016F37B4A}"/>
              </a:ext>
            </a:extLst>
          </p:cNvPr>
          <p:cNvSpPr/>
          <p:nvPr/>
        </p:nvSpPr>
        <p:spPr>
          <a:xfrm>
            <a:off x="302529" y="1405029"/>
            <a:ext cx="1923836"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6" name="Arrow: Pentagon 5">
            <a:extLst>
              <a:ext uri="{FF2B5EF4-FFF2-40B4-BE49-F238E27FC236}">
                <a16:creationId xmlns:a16="http://schemas.microsoft.com/office/drawing/2014/main" id="{60C5F4F4-BB9C-470A-9608-1D9533467422}"/>
              </a:ext>
            </a:extLst>
          </p:cNvPr>
          <p:cNvSpPr/>
          <p:nvPr/>
        </p:nvSpPr>
        <p:spPr>
          <a:xfrm>
            <a:off x="302528" y="3182205"/>
            <a:ext cx="1481301"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2" name="Title 1">
            <a:extLst>
              <a:ext uri="{FF2B5EF4-FFF2-40B4-BE49-F238E27FC236}">
                <a16:creationId xmlns:a16="http://schemas.microsoft.com/office/drawing/2014/main" id="{785AA83B-FA80-42E6-A9FA-F7DFA97D2EFC}"/>
              </a:ext>
            </a:extLst>
          </p:cNvPr>
          <p:cNvSpPr>
            <a:spLocks noGrp="1"/>
          </p:cNvSpPr>
          <p:nvPr>
            <p:ph type="title"/>
          </p:nvPr>
        </p:nvSpPr>
        <p:spPr/>
        <p:txBody>
          <a:bodyPr/>
          <a:lstStyle/>
          <a:p>
            <a:r>
              <a:rPr lang="en-US" dirty="0"/>
              <a:t>The Second Batter: </a:t>
            </a:r>
            <a:r>
              <a:rPr lang="en-US" u="sng" dirty="0">
                <a:solidFill>
                  <a:schemeClr val="bg1"/>
                </a:solidFill>
              </a:rPr>
              <a:t>Gaza</a:t>
            </a:r>
          </a:p>
        </p:txBody>
      </p:sp>
      <p:sp>
        <p:nvSpPr>
          <p:cNvPr id="3" name="Content Placeholder 2">
            <a:extLst>
              <a:ext uri="{FF2B5EF4-FFF2-40B4-BE49-F238E27FC236}">
                <a16:creationId xmlns:a16="http://schemas.microsoft.com/office/drawing/2014/main" id="{EC397518-21C3-46C3-88B8-4E130910028A}"/>
              </a:ext>
            </a:extLst>
          </p:cNvPr>
          <p:cNvSpPr>
            <a:spLocks noGrp="1"/>
          </p:cNvSpPr>
          <p:nvPr>
            <p:ph idx="1"/>
          </p:nvPr>
        </p:nvSpPr>
        <p:spPr>
          <a:xfrm>
            <a:off x="240142" y="1251756"/>
            <a:ext cx="11951857" cy="4745327"/>
          </a:xfrm>
        </p:spPr>
        <p:txBody>
          <a:bodyPr>
            <a:noAutofit/>
          </a:bodyPr>
          <a:lstStyle/>
          <a:p>
            <a:pPr>
              <a:lnSpc>
                <a:spcPct val="120000"/>
              </a:lnSpc>
            </a:pPr>
            <a:r>
              <a:rPr lang="en-US" altLang="en-US" sz="4000" dirty="0">
                <a:solidFill>
                  <a:schemeClr val="tx1"/>
                </a:solidFill>
                <a:effectLst>
                  <a:outerShdw blurRad="38100" dist="38100" dir="2700000" algn="tl">
                    <a:srgbClr val="000000">
                      <a:alpha val="43137"/>
                    </a:srgbClr>
                  </a:outerShdw>
                </a:effectLst>
              </a:rPr>
              <a:t>Mound: </a:t>
            </a:r>
            <a:r>
              <a:rPr lang="en-US" altLang="en-US" sz="4000" dirty="0">
                <a:solidFill>
                  <a:schemeClr val="bg1"/>
                </a:solidFill>
                <a:effectLst>
                  <a:outerShdw blurRad="38100" dist="38100" dir="2700000" algn="tl">
                    <a:srgbClr val="000000">
                      <a:alpha val="43137"/>
                    </a:srgbClr>
                  </a:outerShdw>
                </a:effectLst>
              </a:rPr>
              <a:t>	 </a:t>
            </a:r>
            <a:r>
              <a:rPr lang="en-US" altLang="en-US" sz="4000" b="1" dirty="0">
                <a:solidFill>
                  <a:schemeClr val="bg1"/>
                </a:solidFill>
                <a:effectLst>
                  <a:outerShdw blurRad="38100" dist="38100" dir="2700000" algn="tl">
                    <a:srgbClr val="000000">
                      <a:alpha val="43137"/>
                    </a:srgbClr>
                  </a:outerShdw>
                </a:effectLst>
              </a:rPr>
              <a:t>“This is what the </a:t>
            </a:r>
            <a:r>
              <a:rPr lang="en-US" altLang="en-US" sz="4000" b="1" dirty="0">
                <a:solidFill>
                  <a:srgbClr val="FFFF00"/>
                </a:solidFill>
                <a:effectLst>
                  <a:outerShdw blurRad="38100" dist="38100" dir="2700000" algn="tl">
                    <a:srgbClr val="000000">
                      <a:alpha val="43137"/>
                    </a:srgbClr>
                  </a:outerShdw>
                </a:effectLst>
              </a:rPr>
              <a:t>Lord</a:t>
            </a:r>
            <a:r>
              <a:rPr lang="en-US" altLang="en-US" sz="4000" b="1" dirty="0">
                <a:solidFill>
                  <a:schemeClr val="bg1"/>
                </a:solidFill>
                <a:effectLst>
                  <a:outerShdw blurRad="38100" dist="38100" dir="2700000" algn="tl">
                    <a:srgbClr val="000000">
                      <a:alpha val="43137"/>
                    </a:srgbClr>
                  </a:outerShdw>
                </a:effectLst>
              </a:rPr>
              <a:t> says”</a:t>
            </a:r>
          </a:p>
          <a:p>
            <a:pPr>
              <a:lnSpc>
                <a:spcPct val="120000"/>
              </a:lnSpc>
            </a:pPr>
            <a:r>
              <a:rPr lang="en-US" altLang="en-US" sz="4000" b="1" dirty="0">
                <a:solidFill>
                  <a:schemeClr val="tx1"/>
                </a:solidFill>
                <a:effectLst>
                  <a:outerShdw blurRad="38100" dist="38100" dir="2700000" algn="tl">
                    <a:srgbClr val="000000">
                      <a:alpha val="43137"/>
                    </a:srgbClr>
                  </a:outerShdw>
                </a:effectLst>
              </a:rPr>
              <a:t>Plate:   </a:t>
            </a:r>
            <a:r>
              <a:rPr lang="en-US" altLang="en-US" sz="4000" b="1" dirty="0">
                <a:solidFill>
                  <a:schemeClr val="bg1"/>
                </a:solidFill>
                <a:effectLst>
                  <a:outerShdw blurRad="38100" dist="38100" dir="2700000" algn="tl">
                    <a:srgbClr val="000000">
                      <a:alpha val="43137"/>
                    </a:srgbClr>
                  </a:outerShdw>
                </a:effectLst>
              </a:rPr>
              <a:t>“For three sins of </a:t>
            </a:r>
            <a:r>
              <a:rPr lang="en-US" altLang="en-US" sz="4000" b="1" dirty="0">
                <a:solidFill>
                  <a:srgbClr val="FFFF00"/>
                </a:solidFill>
                <a:effectLst>
                  <a:outerShdw blurRad="38100" dist="38100" dir="2700000" algn="tl">
                    <a:srgbClr val="000000">
                      <a:alpha val="43137"/>
                    </a:srgbClr>
                  </a:outerShdw>
                </a:effectLst>
              </a:rPr>
              <a:t>Gaza</a:t>
            </a:r>
            <a:r>
              <a:rPr lang="en-US" altLang="en-US" sz="4000" b="1" dirty="0">
                <a:solidFill>
                  <a:schemeClr val="bg1"/>
                </a:solidFill>
                <a:effectLst>
                  <a:outerShdw blurRad="38100" dist="38100" dir="2700000" algn="tl">
                    <a:srgbClr val="000000">
                      <a:alpha val="43137"/>
                    </a:srgbClr>
                  </a:outerShdw>
                </a:effectLst>
              </a:rPr>
              <a:t> even for four”</a:t>
            </a:r>
          </a:p>
          <a:p>
            <a:pPr>
              <a:lnSpc>
                <a:spcPct val="120000"/>
              </a:lnSpc>
            </a:pPr>
            <a:r>
              <a:rPr lang="en-US" altLang="en-US" sz="4000" b="1" dirty="0">
                <a:solidFill>
                  <a:schemeClr val="tx1"/>
                </a:solidFill>
                <a:effectLst>
                  <a:outerShdw blurRad="38100" dist="38100" dir="2700000" algn="tl">
                    <a:srgbClr val="000000">
                      <a:alpha val="43137"/>
                    </a:srgbClr>
                  </a:outerShdw>
                </a:effectLst>
              </a:rPr>
              <a:t>Pitch:    </a:t>
            </a:r>
            <a:r>
              <a:rPr lang="en-US" altLang="en-US" sz="4000" b="1" dirty="0">
                <a:solidFill>
                  <a:schemeClr val="bg1"/>
                </a:solidFill>
                <a:effectLst>
                  <a:outerShdw blurRad="38100" dist="38100" dir="2700000" algn="tl">
                    <a:srgbClr val="000000">
                      <a:alpha val="43137"/>
                    </a:srgbClr>
                  </a:outerShdw>
                </a:effectLst>
              </a:rPr>
              <a:t>“I will not turn back my </a:t>
            </a:r>
            <a:r>
              <a:rPr lang="en-US" altLang="en-US" sz="4000" b="1" dirty="0">
                <a:solidFill>
                  <a:srgbClr val="FFFF00"/>
                </a:solidFill>
                <a:effectLst>
                  <a:outerShdw blurRad="38100" dist="38100" dir="2700000" algn="tl">
                    <a:srgbClr val="000000">
                      <a:alpha val="43137"/>
                    </a:srgbClr>
                  </a:outerShdw>
                </a:effectLst>
              </a:rPr>
              <a:t>wrath</a:t>
            </a:r>
            <a:r>
              <a:rPr lang="en-US" altLang="en-US" sz="4000" b="1" dirty="0">
                <a:solidFill>
                  <a:schemeClr val="bg1"/>
                </a:solidFill>
                <a:effectLst>
                  <a:outerShdw blurRad="38100" dist="38100" dir="2700000" algn="tl">
                    <a:srgbClr val="000000">
                      <a:alpha val="43137"/>
                    </a:srgbClr>
                  </a:outerShdw>
                </a:effectLst>
              </a:rPr>
              <a:t>”</a:t>
            </a:r>
          </a:p>
        </p:txBody>
      </p:sp>
      <p:pic>
        <p:nvPicPr>
          <p:cNvPr id="11" name="Picture 10" descr="A group of people posing for a picture with a person riding a horse&#10;&#10;Description automatically generated with medium confidence">
            <a:extLst>
              <a:ext uri="{FF2B5EF4-FFF2-40B4-BE49-F238E27FC236}">
                <a16:creationId xmlns:a16="http://schemas.microsoft.com/office/drawing/2014/main" id="{B1DD1D2B-C0F9-45A0-9C80-94EC9ABA5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547" y="28195"/>
            <a:ext cx="6930452" cy="8604028"/>
          </a:xfrm>
          <a:prstGeom prst="rect">
            <a:avLst/>
          </a:prstGeom>
        </p:spPr>
      </p:pic>
      <p:sp>
        <p:nvSpPr>
          <p:cNvPr id="7" name="Arrow: Pentagon 6">
            <a:extLst>
              <a:ext uri="{FF2B5EF4-FFF2-40B4-BE49-F238E27FC236}">
                <a16:creationId xmlns:a16="http://schemas.microsoft.com/office/drawing/2014/main" id="{56E3CA40-B2B5-4952-996C-A5B7C4FF6450}"/>
              </a:ext>
            </a:extLst>
          </p:cNvPr>
          <p:cNvSpPr/>
          <p:nvPr/>
        </p:nvSpPr>
        <p:spPr>
          <a:xfrm>
            <a:off x="302528" y="4003884"/>
            <a:ext cx="1595993"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10" name="Content Placeholder 2">
            <a:extLst>
              <a:ext uri="{FF2B5EF4-FFF2-40B4-BE49-F238E27FC236}">
                <a16:creationId xmlns:a16="http://schemas.microsoft.com/office/drawing/2014/main" id="{281CB9DA-04E6-4AE8-A021-E5CBFAEA95A4}"/>
              </a:ext>
            </a:extLst>
          </p:cNvPr>
          <p:cNvSpPr txBox="1">
            <a:spLocks/>
          </p:cNvSpPr>
          <p:nvPr/>
        </p:nvSpPr>
        <p:spPr>
          <a:xfrm>
            <a:off x="240143" y="3822567"/>
            <a:ext cx="11951857" cy="47453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rgbClr val="FCF8DF"/>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rgbClr val="FCF8D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en-US" sz="4000" dirty="0">
                <a:solidFill>
                  <a:schemeClr val="tx1"/>
                </a:solidFill>
                <a:effectLst>
                  <a:outerShdw blurRad="38100" dist="38100" dir="2700000" algn="tl">
                    <a:srgbClr val="000000">
                      <a:alpha val="43137"/>
                    </a:srgbClr>
                  </a:outerShdw>
                </a:effectLst>
              </a:rPr>
              <a:t>Why?   </a:t>
            </a:r>
            <a:r>
              <a:rPr lang="en-US" altLang="en-US" sz="4000" dirty="0">
                <a:solidFill>
                  <a:schemeClr val="bg1"/>
                </a:solidFill>
              </a:rPr>
              <a:t> </a:t>
            </a:r>
            <a:r>
              <a:rPr lang="en-US" sz="4000" baseline="30000" dirty="0">
                <a:solidFill>
                  <a:schemeClr val="bg1"/>
                </a:solidFill>
              </a:rPr>
              <a:t>7 </a:t>
            </a:r>
            <a:r>
              <a:rPr lang="en-US" sz="4000" dirty="0">
                <a:solidFill>
                  <a:schemeClr val="bg1"/>
                </a:solidFill>
              </a:rPr>
              <a:t>… </a:t>
            </a:r>
            <a:r>
              <a:rPr lang="en-US" sz="4000" dirty="0">
                <a:solidFill>
                  <a:schemeClr val="bg1"/>
                </a:solidFill>
                <a:effectLst>
                  <a:glow rad="127000">
                    <a:srgbClr val="043500"/>
                  </a:glow>
                </a:effectLst>
              </a:rPr>
              <a:t>Because …</a:t>
            </a:r>
            <a:br>
              <a:rPr lang="en-US" sz="4000" dirty="0">
                <a:solidFill>
                  <a:schemeClr val="bg1"/>
                </a:solidFill>
                <a:effectLst>
                  <a:glow rad="127000">
                    <a:srgbClr val="043500"/>
                  </a:glow>
                </a:effectLst>
              </a:rPr>
            </a:br>
            <a:r>
              <a:rPr lang="en-US" sz="4000" dirty="0">
                <a:solidFill>
                  <a:schemeClr val="bg1"/>
                </a:solidFill>
                <a:effectLst>
                  <a:glow rad="127000">
                    <a:srgbClr val="043500"/>
                  </a:glow>
                </a:effectLst>
              </a:rPr>
              <a:t>		she </a:t>
            </a:r>
            <a:r>
              <a:rPr lang="en-US" sz="4000" dirty="0">
                <a:solidFill>
                  <a:srgbClr val="FFFF00"/>
                </a:solidFill>
                <a:effectLst>
                  <a:glow rad="127000">
                    <a:srgbClr val="043500"/>
                  </a:glow>
                </a:effectLst>
              </a:rPr>
              <a:t>took</a:t>
            </a:r>
            <a:r>
              <a:rPr lang="en-US" sz="4000" dirty="0">
                <a:solidFill>
                  <a:schemeClr val="bg1"/>
                </a:solidFill>
                <a:effectLst>
                  <a:glow rad="127000">
                    <a:srgbClr val="043500"/>
                  </a:glow>
                </a:effectLst>
              </a:rPr>
              <a:t> captive </a:t>
            </a:r>
            <a:br>
              <a:rPr lang="en-US" sz="4000" dirty="0">
                <a:solidFill>
                  <a:schemeClr val="bg1"/>
                </a:solidFill>
                <a:effectLst>
                  <a:glow rad="127000">
                    <a:srgbClr val="043500"/>
                  </a:glow>
                </a:effectLst>
              </a:rPr>
            </a:br>
            <a:r>
              <a:rPr lang="en-US" sz="4000" dirty="0">
                <a:solidFill>
                  <a:schemeClr val="bg1"/>
                </a:solidFill>
                <a:effectLst>
                  <a:glow rad="127000">
                    <a:srgbClr val="043500"/>
                  </a:glow>
                </a:effectLst>
              </a:rPr>
              <a:t>		whole communities and 	</a:t>
            </a:r>
            <a:br>
              <a:rPr lang="en-US" sz="4000" dirty="0">
                <a:solidFill>
                  <a:schemeClr val="bg1"/>
                </a:solidFill>
                <a:effectLst>
                  <a:glow rad="127000">
                    <a:srgbClr val="043500"/>
                  </a:glow>
                </a:effectLst>
              </a:rPr>
            </a:br>
            <a:r>
              <a:rPr lang="en-US" sz="4000" dirty="0">
                <a:solidFill>
                  <a:schemeClr val="bg1"/>
                </a:solidFill>
                <a:effectLst>
                  <a:glow rad="127000">
                    <a:srgbClr val="043500"/>
                  </a:glow>
                </a:effectLst>
              </a:rPr>
              <a:t>		</a:t>
            </a:r>
            <a:r>
              <a:rPr lang="en-US" sz="4000" dirty="0">
                <a:solidFill>
                  <a:srgbClr val="FFFF00"/>
                </a:solidFill>
                <a:effectLst>
                  <a:glow rad="127000">
                    <a:srgbClr val="043500"/>
                  </a:glow>
                </a:effectLst>
              </a:rPr>
              <a:t>sold </a:t>
            </a:r>
            <a:r>
              <a:rPr lang="en-US" sz="4000" dirty="0">
                <a:solidFill>
                  <a:schemeClr val="bg1"/>
                </a:solidFill>
                <a:effectLst>
                  <a:glow rad="127000">
                    <a:srgbClr val="043500"/>
                  </a:glow>
                </a:effectLst>
              </a:rPr>
              <a:t>them to Edom</a:t>
            </a:r>
          </a:p>
          <a:p>
            <a:pPr>
              <a:lnSpc>
                <a:spcPct val="120000"/>
              </a:lnSpc>
            </a:pPr>
            <a:endParaRPr lang="en-US" sz="4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5372560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3" dur="500"/>
                                        <p:tgtEl>
                                          <p:spTgt spid="3">
                                            <p:txEl>
                                              <p:pRg st="2" end="2"/>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par>
                                <p:cTn id="35" presetID="14"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uilding, outdoor, brick, arch&#10;&#10;Description automatically generated">
            <a:extLst>
              <a:ext uri="{FF2B5EF4-FFF2-40B4-BE49-F238E27FC236}">
                <a16:creationId xmlns:a16="http://schemas.microsoft.com/office/drawing/2014/main" id="{E6162A16-86AF-409F-9890-9F3521B98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1409" y="18257"/>
            <a:ext cx="9762976" cy="6840224"/>
          </a:xfrm>
          <a:prstGeom prst="rect">
            <a:avLst/>
          </a:prstGeom>
        </p:spPr>
      </p:pic>
      <p:sp>
        <p:nvSpPr>
          <p:cNvPr id="15" name="Arrow: Pentagon 14">
            <a:extLst>
              <a:ext uri="{FF2B5EF4-FFF2-40B4-BE49-F238E27FC236}">
                <a16:creationId xmlns:a16="http://schemas.microsoft.com/office/drawing/2014/main" id="{86A8B372-22D6-4931-A674-4A4716627675}"/>
              </a:ext>
            </a:extLst>
          </p:cNvPr>
          <p:cNvSpPr/>
          <p:nvPr/>
        </p:nvSpPr>
        <p:spPr>
          <a:xfrm>
            <a:off x="302530" y="2294000"/>
            <a:ext cx="1595992"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16" name="Arrow: Pentagon 15">
            <a:extLst>
              <a:ext uri="{FF2B5EF4-FFF2-40B4-BE49-F238E27FC236}">
                <a16:creationId xmlns:a16="http://schemas.microsoft.com/office/drawing/2014/main" id="{6BA288F2-A4D9-4E1F-ABD9-5602ED7E21E1}"/>
              </a:ext>
            </a:extLst>
          </p:cNvPr>
          <p:cNvSpPr/>
          <p:nvPr/>
        </p:nvSpPr>
        <p:spPr>
          <a:xfrm>
            <a:off x="302529" y="1405029"/>
            <a:ext cx="1923836"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17" name="Arrow: Pentagon 16">
            <a:extLst>
              <a:ext uri="{FF2B5EF4-FFF2-40B4-BE49-F238E27FC236}">
                <a16:creationId xmlns:a16="http://schemas.microsoft.com/office/drawing/2014/main" id="{124F11EC-7847-4859-BA29-B449E9355A03}"/>
              </a:ext>
            </a:extLst>
          </p:cNvPr>
          <p:cNvSpPr/>
          <p:nvPr/>
        </p:nvSpPr>
        <p:spPr>
          <a:xfrm>
            <a:off x="302528" y="3182205"/>
            <a:ext cx="1481301"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18" name="Arrow: Pentagon 17">
            <a:extLst>
              <a:ext uri="{FF2B5EF4-FFF2-40B4-BE49-F238E27FC236}">
                <a16:creationId xmlns:a16="http://schemas.microsoft.com/office/drawing/2014/main" id="{CC5B18D5-2ACC-4EAF-B100-A54A4649FBF5}"/>
              </a:ext>
            </a:extLst>
          </p:cNvPr>
          <p:cNvSpPr/>
          <p:nvPr/>
        </p:nvSpPr>
        <p:spPr>
          <a:xfrm>
            <a:off x="302528" y="4003884"/>
            <a:ext cx="1595993"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pic>
        <p:nvPicPr>
          <p:cNvPr id="10" name="Picture 9" descr="A volcano erupting at night&#10;&#10;Description automatically generated with medium confidence">
            <a:extLst>
              <a:ext uri="{FF2B5EF4-FFF2-40B4-BE49-F238E27FC236}">
                <a16:creationId xmlns:a16="http://schemas.microsoft.com/office/drawing/2014/main" id="{F7505007-2DCA-4119-AF65-309C15EB800A}"/>
              </a:ext>
            </a:extLst>
          </p:cNvPr>
          <p:cNvPicPr>
            <a:picLocks noChangeAspect="1"/>
          </p:cNvPicPr>
          <p:nvPr/>
        </p:nvPicPr>
        <p:blipFill rotWithShape="1">
          <a:blip r:embed="rId4">
            <a:extLst>
              <a:ext uri="{28A0092B-C50C-407E-A947-70E740481C1C}">
                <a14:useLocalDpi xmlns:a14="http://schemas.microsoft.com/office/drawing/2010/main" val="0"/>
              </a:ext>
            </a:extLst>
          </a:blip>
          <a:srcRect r="25737" b="1606"/>
          <a:stretch/>
        </p:blipFill>
        <p:spPr>
          <a:xfrm>
            <a:off x="3137795" y="263751"/>
            <a:ext cx="9054204" cy="6575993"/>
          </a:xfrm>
          <a:prstGeom prst="rect">
            <a:avLst/>
          </a:prstGeom>
        </p:spPr>
      </p:pic>
      <p:sp>
        <p:nvSpPr>
          <p:cNvPr id="9" name="Arrow: Pentagon 8">
            <a:extLst>
              <a:ext uri="{FF2B5EF4-FFF2-40B4-BE49-F238E27FC236}">
                <a16:creationId xmlns:a16="http://schemas.microsoft.com/office/drawing/2014/main" id="{2B170281-E9B2-447A-980C-F35CCEA6156D}"/>
              </a:ext>
            </a:extLst>
          </p:cNvPr>
          <p:cNvSpPr/>
          <p:nvPr/>
        </p:nvSpPr>
        <p:spPr>
          <a:xfrm>
            <a:off x="302528" y="4833639"/>
            <a:ext cx="1287734" cy="566807"/>
          </a:xfrm>
          <a:prstGeom prst="homePlate">
            <a:avLst/>
          </a:prstGeom>
          <a:solidFill>
            <a:srgbClr val="9EE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tx1"/>
              </a:solidFill>
            </a:endParaRPr>
          </a:p>
        </p:txBody>
      </p:sp>
      <p:sp>
        <p:nvSpPr>
          <p:cNvPr id="3" name="Content Placeholder 2">
            <a:extLst>
              <a:ext uri="{FF2B5EF4-FFF2-40B4-BE49-F238E27FC236}">
                <a16:creationId xmlns:a16="http://schemas.microsoft.com/office/drawing/2014/main" id="{EC397518-21C3-46C3-88B8-4E130910028A}"/>
              </a:ext>
            </a:extLst>
          </p:cNvPr>
          <p:cNvSpPr>
            <a:spLocks noGrp="1"/>
          </p:cNvSpPr>
          <p:nvPr>
            <p:ph idx="1"/>
          </p:nvPr>
        </p:nvSpPr>
        <p:spPr>
          <a:xfrm>
            <a:off x="240142" y="1251756"/>
            <a:ext cx="11951857" cy="4745327"/>
          </a:xfrm>
        </p:spPr>
        <p:txBody>
          <a:bodyPr>
            <a:noAutofit/>
          </a:bodyPr>
          <a:lstStyle/>
          <a:p>
            <a:pPr>
              <a:lnSpc>
                <a:spcPct val="120000"/>
              </a:lnSpc>
            </a:pPr>
            <a:r>
              <a:rPr lang="en-US" altLang="en-US" sz="4000" dirty="0">
                <a:solidFill>
                  <a:schemeClr val="tx1"/>
                </a:solidFill>
                <a:effectLst>
                  <a:outerShdw blurRad="38100" dist="38100" dir="2700000" algn="tl">
                    <a:srgbClr val="000000">
                      <a:alpha val="43137"/>
                    </a:srgbClr>
                  </a:outerShdw>
                </a:effectLst>
              </a:rPr>
              <a:t>Mound: </a:t>
            </a:r>
            <a:r>
              <a:rPr lang="en-US" altLang="en-US" sz="4000" dirty="0">
                <a:solidFill>
                  <a:schemeClr val="bg1"/>
                </a:solidFill>
                <a:effectLst>
                  <a:outerShdw blurRad="38100" dist="38100" dir="2700000" algn="tl">
                    <a:srgbClr val="000000">
                      <a:alpha val="43137"/>
                    </a:srgbClr>
                  </a:outerShdw>
                </a:effectLst>
              </a:rPr>
              <a:t>	</a:t>
            </a:r>
            <a:r>
              <a:rPr lang="en-US" altLang="en-US" sz="4000" b="1" dirty="0">
                <a:solidFill>
                  <a:schemeClr val="bg1">
                    <a:alpha val="0"/>
                  </a:schemeClr>
                </a:solidFill>
                <a:effectLst>
                  <a:outerShdw blurRad="38100" dist="38100" dir="2700000" algn="tl">
                    <a:srgbClr val="000000">
                      <a:alpha val="43137"/>
                    </a:srgbClr>
                  </a:outerShdw>
                </a:effectLst>
              </a:rPr>
              <a:t>”</a:t>
            </a:r>
          </a:p>
          <a:p>
            <a:pPr>
              <a:lnSpc>
                <a:spcPct val="120000"/>
              </a:lnSpc>
            </a:pPr>
            <a:r>
              <a:rPr lang="en-US" altLang="en-US" sz="4000" b="1" dirty="0">
                <a:solidFill>
                  <a:schemeClr val="tx1"/>
                </a:solidFill>
                <a:effectLst>
                  <a:outerShdw blurRad="38100" dist="38100" dir="2700000" algn="tl">
                    <a:srgbClr val="000000">
                      <a:alpha val="43137"/>
                    </a:srgbClr>
                  </a:outerShdw>
                </a:effectLst>
              </a:rPr>
              <a:t>Plate:</a:t>
            </a:r>
            <a:endParaRPr lang="en-US" altLang="en-US" sz="4000" b="1" dirty="0">
              <a:solidFill>
                <a:schemeClr val="bg1">
                  <a:alpha val="0"/>
                </a:schemeClr>
              </a:solidFill>
              <a:effectLst>
                <a:outerShdw blurRad="38100" dist="38100" dir="2700000" algn="tl">
                  <a:srgbClr val="000000">
                    <a:alpha val="43137"/>
                  </a:srgbClr>
                </a:outerShdw>
              </a:effectLst>
            </a:endParaRPr>
          </a:p>
          <a:p>
            <a:pPr>
              <a:lnSpc>
                <a:spcPct val="120000"/>
              </a:lnSpc>
            </a:pPr>
            <a:r>
              <a:rPr lang="en-US" altLang="en-US" sz="4000" dirty="0">
                <a:solidFill>
                  <a:schemeClr val="tx1"/>
                </a:solidFill>
                <a:effectLst>
                  <a:outerShdw blurRad="38100" dist="38100" dir="2700000" algn="tl">
                    <a:srgbClr val="000000">
                      <a:alpha val="43137"/>
                    </a:srgbClr>
                  </a:outerShdw>
                </a:effectLst>
              </a:rPr>
              <a:t>Pitch</a:t>
            </a:r>
            <a:r>
              <a:rPr lang="en-US" altLang="en-US" sz="4000" b="1" dirty="0">
                <a:solidFill>
                  <a:schemeClr val="tx1"/>
                </a:solidFill>
                <a:effectLst>
                  <a:outerShdw blurRad="38100" dist="38100" dir="2700000" algn="tl">
                    <a:srgbClr val="000000">
                      <a:alpha val="43137"/>
                    </a:srgbClr>
                  </a:outerShdw>
                </a:effectLst>
              </a:rPr>
              <a:t>:</a:t>
            </a:r>
            <a:r>
              <a:rPr lang="en-US" altLang="en-US" sz="4000" b="1" dirty="0">
                <a:solidFill>
                  <a:schemeClr val="bg1">
                    <a:alpha val="0"/>
                  </a:schemeClr>
                </a:solidFill>
                <a:effectLst>
                  <a:outerShdw blurRad="38100" dist="38100" dir="2700000" algn="tl">
                    <a:srgbClr val="000000">
                      <a:alpha val="43137"/>
                    </a:srgbClr>
                  </a:outerShdw>
                </a:effectLst>
              </a:rPr>
              <a:t> my wrath”</a:t>
            </a:r>
          </a:p>
          <a:p>
            <a:pPr>
              <a:lnSpc>
                <a:spcPct val="120000"/>
              </a:lnSpc>
            </a:pPr>
            <a:r>
              <a:rPr lang="en-US" altLang="en-US" sz="4000" b="1" dirty="0">
                <a:solidFill>
                  <a:schemeClr val="tx1"/>
                </a:solidFill>
                <a:effectLst>
                  <a:outerShdw blurRad="38100" dist="38100" dir="2700000" algn="tl">
                    <a:srgbClr val="000000">
                      <a:alpha val="43137"/>
                    </a:srgbClr>
                  </a:outerShdw>
                </a:effectLst>
              </a:rPr>
              <a:t>Why?</a:t>
            </a:r>
            <a:r>
              <a:rPr lang="en-US" sz="4000" dirty="0">
                <a:solidFill>
                  <a:schemeClr val="bg1">
                    <a:alpha val="0"/>
                  </a:schemeClr>
                </a:solidFill>
                <a:effectLst>
                  <a:outerShdw blurRad="38100" dist="38100" dir="2700000" algn="tl">
                    <a:srgbClr val="000000">
                      <a:alpha val="43137"/>
                    </a:srgbClr>
                  </a:outerShdw>
                </a:effectLst>
              </a:rPr>
              <a:t> with sledges …</a:t>
            </a:r>
          </a:p>
        </p:txBody>
      </p:sp>
      <p:sp>
        <p:nvSpPr>
          <p:cNvPr id="13" name="TextBox 12">
            <a:extLst>
              <a:ext uri="{FF2B5EF4-FFF2-40B4-BE49-F238E27FC236}">
                <a16:creationId xmlns:a16="http://schemas.microsoft.com/office/drawing/2014/main" id="{93B0DBFF-FC02-4D35-94C1-45780D25A001}"/>
              </a:ext>
            </a:extLst>
          </p:cNvPr>
          <p:cNvSpPr txBox="1"/>
          <p:nvPr/>
        </p:nvSpPr>
        <p:spPr>
          <a:xfrm>
            <a:off x="122568" y="4754592"/>
            <a:ext cx="12069432" cy="1323439"/>
          </a:xfrm>
          <a:prstGeom prst="rect">
            <a:avLst/>
          </a:prstGeom>
          <a:noFill/>
        </p:spPr>
        <p:txBody>
          <a:bodyPr wrap="square" rtlCol="0">
            <a:spAutoFit/>
          </a:bodyPr>
          <a:lstStyle/>
          <a:p>
            <a:r>
              <a:rPr lang="en-US" sz="4000" b="1" i="0" u="none" strike="noStrike" baseline="0" dirty="0">
                <a:solidFill>
                  <a:schemeClr val="bg1"/>
                </a:solidFill>
                <a:effectLst>
                  <a:outerShdw blurRad="38100" dist="38100" dir="2700000" algn="tl">
                    <a:srgbClr val="000000">
                      <a:alpha val="43137"/>
                    </a:srgbClr>
                  </a:outerShdw>
                </a:effectLst>
              </a:rPr>
              <a:t> </a:t>
            </a:r>
            <a:r>
              <a:rPr lang="en-US" sz="4000" b="1" i="0" u="none" strike="noStrike" baseline="0" dirty="0">
                <a:effectLst>
                  <a:outerShdw blurRad="38100" dist="38100" dir="2700000" algn="tl">
                    <a:srgbClr val="000000">
                      <a:alpha val="43137"/>
                    </a:srgbClr>
                  </a:outerShdw>
                </a:effectLst>
              </a:rPr>
              <a:t>Call:    </a:t>
            </a:r>
            <a:r>
              <a:rPr lang="en-US" sz="4000" b="1" dirty="0">
                <a:solidFill>
                  <a:schemeClr val="bg1"/>
                </a:solidFill>
                <a:effectLst>
                  <a:outerShdw blurRad="38100" dist="38100" dir="2700000" algn="tl">
                    <a:srgbClr val="000000">
                      <a:alpha val="43137"/>
                    </a:srgbClr>
                  </a:outerShdw>
                </a:effectLst>
              </a:rPr>
              <a:t> </a:t>
            </a:r>
            <a:r>
              <a:rPr lang="en-US" sz="4000" b="1" baseline="30000" dirty="0">
                <a:solidFill>
                  <a:schemeClr val="bg1"/>
                </a:solidFill>
                <a:effectLst>
                  <a:glow rad="76200">
                    <a:schemeClr val="tx1"/>
                  </a:glow>
                  <a:outerShdw blurRad="38100" dist="38100" dir="2700000" algn="tl">
                    <a:srgbClr val="000000">
                      <a:alpha val="43137"/>
                    </a:srgbClr>
                  </a:outerShdw>
                </a:effectLst>
              </a:rPr>
              <a:t>7</a:t>
            </a:r>
            <a:r>
              <a:rPr lang="en-US" sz="4000" b="1" dirty="0">
                <a:solidFill>
                  <a:schemeClr val="bg1"/>
                </a:solidFill>
                <a:effectLst>
                  <a:glow rad="76200">
                    <a:schemeClr val="tx1"/>
                  </a:glow>
                  <a:outerShdw blurRad="38100" dist="38100" dir="2700000" algn="tl">
                    <a:srgbClr val="000000">
                      <a:alpha val="43137"/>
                    </a:srgbClr>
                  </a:outerShdw>
                </a:effectLst>
              </a:rPr>
              <a:t> I will </a:t>
            </a:r>
            <a:r>
              <a:rPr lang="en-US" sz="4000" b="1" dirty="0">
                <a:solidFill>
                  <a:srgbClr val="FFFF00"/>
                </a:solidFill>
                <a:effectLst>
                  <a:glow rad="76200">
                    <a:schemeClr val="tx1"/>
                  </a:glow>
                  <a:outerShdw blurRad="38100" dist="38100" dir="2700000" algn="tl">
                    <a:srgbClr val="000000">
                      <a:alpha val="43137"/>
                    </a:srgbClr>
                  </a:outerShdw>
                </a:effectLst>
              </a:rPr>
              <a:t>send fi</a:t>
            </a:r>
            <a:r>
              <a:rPr lang="en-US" sz="4000" b="1" dirty="0">
                <a:solidFill>
                  <a:schemeClr val="bg1"/>
                </a:solidFill>
                <a:effectLst>
                  <a:glow rad="76200">
                    <a:schemeClr val="tx1"/>
                  </a:glow>
                  <a:outerShdw blurRad="38100" dist="38100" dir="2700000" algn="tl">
                    <a:srgbClr val="000000">
                      <a:alpha val="43137"/>
                    </a:srgbClr>
                  </a:outerShdw>
                </a:effectLst>
              </a:rPr>
              <a:t>re upon the walls of Gaza that will consume her fortresses. </a:t>
            </a:r>
            <a:endParaRPr lang="en-US" sz="4000" b="1" dirty="0">
              <a:effectLst>
                <a:glow rad="76200">
                  <a:schemeClr val="tx1"/>
                </a:glow>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785AA83B-FA80-42E6-A9FA-F7DFA97D2EFC}"/>
              </a:ext>
            </a:extLst>
          </p:cNvPr>
          <p:cNvSpPr>
            <a:spLocks noGrp="1"/>
          </p:cNvSpPr>
          <p:nvPr>
            <p:ph type="title"/>
          </p:nvPr>
        </p:nvSpPr>
        <p:spPr/>
        <p:txBody>
          <a:bodyPr/>
          <a:lstStyle/>
          <a:p>
            <a:r>
              <a:rPr lang="en-US" dirty="0"/>
              <a:t>The Second Batter: </a:t>
            </a:r>
            <a:r>
              <a:rPr lang="en-US" u="sng" dirty="0">
                <a:solidFill>
                  <a:schemeClr val="bg1"/>
                </a:solidFill>
              </a:rPr>
              <a:t>Gaza</a:t>
            </a:r>
          </a:p>
        </p:txBody>
      </p:sp>
      <p:pic>
        <p:nvPicPr>
          <p:cNvPr id="19" name="Picture 18" descr="A close - up of a flower&#10;&#10;Description automatically generated with low confidence">
            <a:extLst>
              <a:ext uri="{FF2B5EF4-FFF2-40B4-BE49-F238E27FC236}">
                <a16:creationId xmlns:a16="http://schemas.microsoft.com/office/drawing/2014/main" id="{1D3230E1-37F8-4566-908B-F904297E6A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185167">
            <a:off x="2791534" y="5582350"/>
            <a:ext cx="4653845" cy="2023798"/>
          </a:xfrm>
          <a:prstGeom prst="rect">
            <a:avLst/>
          </a:prstGeom>
        </p:spPr>
      </p:pic>
    </p:spTree>
    <p:extLst>
      <p:ext uri="{BB962C8B-B14F-4D97-AF65-F5344CB8AC3E}">
        <p14:creationId xmlns:p14="http://schemas.microsoft.com/office/powerpoint/2010/main" val="29185106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500" fill="hold"/>
                                        <p:tgtEl>
                                          <p:spTgt spid="19"/>
                                        </p:tgtEl>
                                        <p:attrNameLst>
                                          <p:attrName>ppt_x</p:attrName>
                                        </p:attrNameLst>
                                      </p:cBhvr>
                                      <p:tavLst>
                                        <p:tav tm="0">
                                          <p:val>
                                            <p:strVal val="1+#ppt_w/2"/>
                                          </p:val>
                                        </p:tav>
                                        <p:tav tm="100000">
                                          <p:val>
                                            <p:strVal val="#ppt_x"/>
                                          </p:val>
                                        </p:tav>
                                      </p:tavLst>
                                    </p:anim>
                                    <p:anim calcmode="lin" valueType="num">
                                      <p:cBhvr additive="base">
                                        <p:cTn id="8" dur="1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1466</TotalTime>
  <Words>3879</Words>
  <Application>Microsoft Office PowerPoint</Application>
  <PresentationFormat>Widescreen</PresentationFormat>
  <Paragraphs>302</Paragraphs>
  <Slides>33</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Arial Narrow</vt:lpstr>
      <vt:lpstr>Calibri</vt:lpstr>
      <vt:lpstr>Symbol</vt:lpstr>
      <vt:lpstr>Office Theme</vt:lpstr>
      <vt:lpstr>Three Strikes and You’re Out!</vt:lpstr>
      <vt:lpstr>Before Baseball, the Expression was:</vt:lpstr>
      <vt:lpstr>In a ball game you know …</vt:lpstr>
      <vt:lpstr>In a ball game you know …</vt:lpstr>
      <vt:lpstr>The First Batter: Damascus</vt:lpstr>
      <vt:lpstr>The First Batter: Damascus</vt:lpstr>
      <vt:lpstr>The First Batter: Damascus</vt:lpstr>
      <vt:lpstr>The Second Batter: Gaza</vt:lpstr>
      <vt:lpstr>The Second Batter: Gaza</vt:lpstr>
      <vt:lpstr>The Second Batter: Gaza</vt:lpstr>
      <vt:lpstr>The Third Batter: Tyre</vt:lpstr>
      <vt:lpstr>The Third Batter: Tyre</vt:lpstr>
      <vt:lpstr>The Fourth Batter: Edom</vt:lpstr>
      <vt:lpstr>The Fourth Batter: Edom</vt:lpstr>
      <vt:lpstr>The Fifth Batter: Ammon</vt:lpstr>
      <vt:lpstr>The Fifth Batter: Ammon</vt:lpstr>
      <vt:lpstr>The Sixth Batter: Moab</vt:lpstr>
      <vt:lpstr>The Sixth Batter: Moab</vt:lpstr>
      <vt:lpstr>The Seventh Batter: Judah</vt:lpstr>
      <vt:lpstr>The Seventh Batter: Judah</vt:lpstr>
      <vt:lpstr>Notice: </vt:lpstr>
      <vt:lpstr>The Eighth Batter: Israel</vt:lpstr>
      <vt:lpstr>The Eighth Batter: Israel</vt:lpstr>
      <vt:lpstr>The Eighth Batter: Israel</vt:lpstr>
      <vt:lpstr>The Eighth Batter: Israel</vt:lpstr>
      <vt:lpstr>The Eighth Batter: Israel</vt:lpstr>
      <vt:lpstr>The Eighth Batter: Israel</vt:lpstr>
      <vt:lpstr>The Eighth Batter: Israel</vt:lpstr>
      <vt:lpstr>The Eighth Batter: Israel</vt:lpstr>
      <vt:lpstr>The Nineth Batter: YOU!</vt:lpstr>
      <vt:lpstr>So, what’s the point? </vt:lpstr>
      <vt:lpstr>Do the Opposite</vt:lpstr>
      <vt:lpstr>LET’S PRAY!   (and then go play ball!)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Strikes and You’re Out</dc:title>
  <dc:creator>Dennis Henderson</dc:creator>
  <cp:lastModifiedBy>Dennis Henderson</cp:lastModifiedBy>
  <cp:revision>135</cp:revision>
  <dcterms:created xsi:type="dcterms:W3CDTF">2021-01-16T03:20:30Z</dcterms:created>
  <dcterms:modified xsi:type="dcterms:W3CDTF">2021-06-04T14:27:21Z</dcterms:modified>
</cp:coreProperties>
</file>