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8" r:id="rId2"/>
    <p:sldId id="263" r:id="rId3"/>
    <p:sldId id="264" r:id="rId4"/>
    <p:sldId id="265" r:id="rId5"/>
    <p:sldId id="266" r:id="rId6"/>
    <p:sldId id="267" r:id="rId7"/>
    <p:sldId id="268" r:id="rId8"/>
    <p:sldId id="259" r:id="rId9"/>
    <p:sldId id="272" r:id="rId10"/>
    <p:sldId id="271" r:id="rId11"/>
    <p:sldId id="276" r:id="rId12"/>
    <p:sldId id="269" r:id="rId13"/>
    <p:sldId id="273" r:id="rId14"/>
    <p:sldId id="274" r:id="rId15"/>
    <p:sldId id="279" r:id="rId16"/>
    <p:sldId id="282" r:id="rId17"/>
    <p:sldId id="283" r:id="rId18"/>
    <p:sldId id="284" r:id="rId19"/>
    <p:sldId id="295" r:id="rId20"/>
    <p:sldId id="285" r:id="rId21"/>
    <p:sldId id="275" r:id="rId22"/>
    <p:sldId id="286" r:id="rId23"/>
    <p:sldId id="287" r:id="rId24"/>
    <p:sldId id="289" r:id="rId25"/>
    <p:sldId id="292" r:id="rId26"/>
    <p:sldId id="297" r:id="rId27"/>
    <p:sldId id="293" r:id="rId28"/>
    <p:sldId id="296" r:id="rId29"/>
    <p:sldId id="29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3B2C"/>
    <a:srgbClr val="FCF8DF"/>
    <a:srgbClr val="EFD6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367" autoAdjust="0"/>
  </p:normalViewPr>
  <p:slideViewPr>
    <p:cSldViewPr snapToGrid="0">
      <p:cViewPr varScale="1">
        <p:scale>
          <a:sx n="59" d="100"/>
          <a:sy n="59" d="100"/>
        </p:scale>
        <p:origin x="816" y="58"/>
      </p:cViewPr>
      <p:guideLst/>
    </p:cSldViewPr>
  </p:slideViewPr>
  <p:notesTextViewPr>
    <p:cViewPr>
      <p:scale>
        <a:sx n="1" d="1"/>
        <a:sy n="1" d="1"/>
      </p:scale>
      <p:origin x="0" y="-403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CB7F81-53EC-4541-97E0-F176FE624080}" type="datetimeFigureOut">
              <a:rPr lang="en-US" smtClean="0"/>
              <a:t>6/4/2021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1C75F3-A31E-4E97-B22F-EE0B06BAC39E}" type="slidenum">
              <a:rPr lang="en-US" smtClean="0"/>
              <a:t>‹#›</a:t>
            </a:fld>
            <a:endParaRPr lang="en-US"/>
          </a:p>
        </p:txBody>
      </p:sp>
    </p:spTree>
    <p:extLst>
      <p:ext uri="{BB962C8B-B14F-4D97-AF65-F5344CB8AC3E}">
        <p14:creationId xmlns:p14="http://schemas.microsoft.com/office/powerpoint/2010/main" val="4065361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https://cutewallpaper.org/21/hd-lion-background/68-Roaring-Lion-Wallpapers-on-WallpaperPlay.jpg</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r>
              <a:rPr lang="en-US" dirty="0"/>
              <a:t>Christian Lion Joke: </a:t>
            </a:r>
          </a:p>
          <a:p>
            <a:endParaRPr lang="en-US" dirty="0"/>
          </a:p>
          <a:p>
            <a:r>
              <a:rPr lang="en-US" b="0" i="0" dirty="0">
                <a:solidFill>
                  <a:srgbClr val="242424"/>
                </a:solidFill>
                <a:effectLst/>
                <a:latin typeface="Jubilat"/>
              </a:rPr>
              <a:t>Two guys are walking through a game park &amp; they come across a lion that has not eaten for days.</a:t>
            </a:r>
            <a:br>
              <a:rPr lang="en-US" dirty="0"/>
            </a:br>
            <a:br>
              <a:rPr lang="en-US" dirty="0"/>
            </a:br>
            <a:r>
              <a:rPr lang="en-US" b="0" i="0" dirty="0">
                <a:solidFill>
                  <a:srgbClr val="242424"/>
                </a:solidFill>
                <a:effectLst/>
                <a:latin typeface="Jubilat"/>
              </a:rPr>
              <a:t>The lion starts chasing the two men. They run as fast as they can and the one guy starts getting tired and decides to say a prayer, "Please turn this lion into a Christian, Lord."</a:t>
            </a:r>
            <a:br>
              <a:rPr lang="en-US" dirty="0"/>
            </a:br>
            <a:br>
              <a:rPr lang="en-US" dirty="0"/>
            </a:br>
            <a:r>
              <a:rPr lang="en-US" b="0" i="0" dirty="0">
                <a:solidFill>
                  <a:srgbClr val="242424"/>
                </a:solidFill>
                <a:effectLst/>
                <a:latin typeface="Jubilat"/>
              </a:rPr>
              <a:t>He looks to see if the lion is still chasing and he sees the lion on its knees. Happy to see his prayer answered, he turns around and heads towards the lion.</a:t>
            </a:r>
            <a:br>
              <a:rPr lang="en-US" dirty="0"/>
            </a:br>
            <a:br>
              <a:rPr lang="en-US" dirty="0"/>
            </a:br>
            <a:r>
              <a:rPr lang="en-US" b="0" i="0" dirty="0">
                <a:solidFill>
                  <a:srgbClr val="242424"/>
                </a:solidFill>
                <a:effectLst/>
                <a:latin typeface="Jubilat"/>
              </a:rPr>
              <a:t>As he comes closer to the lion, he hears the it saying a prayer: "Thank you Lord for the food I am about to receive."</a:t>
            </a:r>
            <a:endParaRPr lang="en-US" dirty="0"/>
          </a:p>
        </p:txBody>
      </p:sp>
      <p:sp>
        <p:nvSpPr>
          <p:cNvPr id="4" name="Slide Number Placeholder 3"/>
          <p:cNvSpPr>
            <a:spLocks noGrp="1"/>
          </p:cNvSpPr>
          <p:nvPr>
            <p:ph type="sldNum" sz="quarter" idx="5"/>
          </p:nvPr>
        </p:nvSpPr>
        <p:spPr/>
        <p:txBody>
          <a:bodyPr/>
          <a:lstStyle/>
          <a:p>
            <a:fld id="{8F1C75F3-A31E-4E97-B22F-EE0B06BAC39E}" type="slidenum">
              <a:rPr lang="en-US" smtClean="0"/>
              <a:t>1</a:t>
            </a:fld>
            <a:endParaRPr lang="en-US"/>
          </a:p>
        </p:txBody>
      </p:sp>
    </p:spTree>
    <p:extLst>
      <p:ext uri="{BB962C8B-B14F-4D97-AF65-F5344CB8AC3E}">
        <p14:creationId xmlns:p14="http://schemas.microsoft.com/office/powerpoint/2010/main" val="364767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1C75F3-A31E-4E97-B22F-EE0B06BAC39E}" type="slidenum">
              <a:rPr lang="en-US" smtClean="0"/>
              <a:t>11</a:t>
            </a:fld>
            <a:endParaRPr lang="en-US"/>
          </a:p>
        </p:txBody>
      </p:sp>
    </p:spTree>
    <p:extLst>
      <p:ext uri="{BB962C8B-B14F-4D97-AF65-F5344CB8AC3E}">
        <p14:creationId xmlns:p14="http://schemas.microsoft.com/office/powerpoint/2010/main" val="4188958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illustration of </a:t>
            </a:r>
            <a:r>
              <a:rPr lang="en-US" dirty="0" err="1"/>
              <a:t>Weirsbe</a:t>
            </a:r>
            <a:r>
              <a:rPr lang="en-US" dirty="0"/>
              <a:t>—preacher </a:t>
            </a:r>
          </a:p>
        </p:txBody>
      </p:sp>
      <p:sp>
        <p:nvSpPr>
          <p:cNvPr id="4" name="Slide Number Placeholder 3"/>
          <p:cNvSpPr>
            <a:spLocks noGrp="1"/>
          </p:cNvSpPr>
          <p:nvPr>
            <p:ph type="sldNum" sz="quarter" idx="5"/>
          </p:nvPr>
        </p:nvSpPr>
        <p:spPr/>
        <p:txBody>
          <a:bodyPr/>
          <a:lstStyle/>
          <a:p>
            <a:fld id="{8F1C75F3-A31E-4E97-B22F-EE0B06BAC39E}" type="slidenum">
              <a:rPr lang="en-US" smtClean="0"/>
              <a:t>12</a:t>
            </a:fld>
            <a:endParaRPr lang="en-US"/>
          </a:p>
        </p:txBody>
      </p:sp>
    </p:spTree>
    <p:extLst>
      <p:ext uri="{BB962C8B-B14F-4D97-AF65-F5344CB8AC3E}">
        <p14:creationId xmlns:p14="http://schemas.microsoft.com/office/powerpoint/2010/main" val="1630837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1C75F3-A31E-4E97-B22F-EE0B06BAC39E}" type="slidenum">
              <a:rPr lang="en-US" smtClean="0"/>
              <a:t>13</a:t>
            </a:fld>
            <a:endParaRPr lang="en-US"/>
          </a:p>
        </p:txBody>
      </p:sp>
    </p:spTree>
    <p:extLst>
      <p:ext uri="{BB962C8B-B14F-4D97-AF65-F5344CB8AC3E}">
        <p14:creationId xmlns:p14="http://schemas.microsoft.com/office/powerpoint/2010/main" val="1087762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1C75F3-A31E-4E97-B22F-EE0B06BAC39E}" type="slidenum">
              <a:rPr lang="en-US" smtClean="0"/>
              <a:t>14</a:t>
            </a:fld>
            <a:endParaRPr lang="en-US"/>
          </a:p>
        </p:txBody>
      </p:sp>
    </p:spTree>
    <p:extLst>
      <p:ext uri="{BB962C8B-B14F-4D97-AF65-F5344CB8AC3E}">
        <p14:creationId xmlns:p14="http://schemas.microsoft.com/office/powerpoint/2010/main" val="3023224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1C75F3-A31E-4E97-B22F-EE0B06BAC39E}" type="slidenum">
              <a:rPr lang="en-US" smtClean="0"/>
              <a:t>15</a:t>
            </a:fld>
            <a:endParaRPr lang="en-US"/>
          </a:p>
        </p:txBody>
      </p:sp>
    </p:spTree>
    <p:extLst>
      <p:ext uri="{BB962C8B-B14F-4D97-AF65-F5344CB8AC3E}">
        <p14:creationId xmlns:p14="http://schemas.microsoft.com/office/powerpoint/2010/main" val="2595385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is about to devour His prey!</a:t>
            </a:r>
          </a:p>
        </p:txBody>
      </p:sp>
      <p:sp>
        <p:nvSpPr>
          <p:cNvPr id="4" name="Slide Number Placeholder 3"/>
          <p:cNvSpPr>
            <a:spLocks noGrp="1"/>
          </p:cNvSpPr>
          <p:nvPr>
            <p:ph type="sldNum" sz="quarter" idx="5"/>
          </p:nvPr>
        </p:nvSpPr>
        <p:spPr/>
        <p:txBody>
          <a:bodyPr/>
          <a:lstStyle/>
          <a:p>
            <a:fld id="{8F1C75F3-A31E-4E97-B22F-EE0B06BAC39E}" type="slidenum">
              <a:rPr lang="en-US" smtClean="0"/>
              <a:t>16</a:t>
            </a:fld>
            <a:endParaRPr lang="en-US"/>
          </a:p>
        </p:txBody>
      </p:sp>
    </p:spTree>
    <p:extLst>
      <p:ext uri="{BB962C8B-B14F-4D97-AF65-F5344CB8AC3E}">
        <p14:creationId xmlns:p14="http://schemas.microsoft.com/office/powerpoint/2010/main" val="495894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 we find dry pastures in connection with the top of Carmel? </a:t>
            </a:r>
          </a:p>
          <a:p>
            <a:endParaRPr lang="en-US" dirty="0"/>
          </a:p>
          <a:p>
            <a:r>
              <a:rPr lang="en-US" dirty="0"/>
              <a:t>1 Kings 17:1</a:t>
            </a:r>
          </a:p>
        </p:txBody>
      </p:sp>
      <p:sp>
        <p:nvSpPr>
          <p:cNvPr id="4" name="Slide Number Placeholder 3"/>
          <p:cNvSpPr>
            <a:spLocks noGrp="1"/>
          </p:cNvSpPr>
          <p:nvPr>
            <p:ph type="sldNum" sz="quarter" idx="5"/>
          </p:nvPr>
        </p:nvSpPr>
        <p:spPr/>
        <p:txBody>
          <a:bodyPr/>
          <a:lstStyle/>
          <a:p>
            <a:fld id="{8F1C75F3-A31E-4E97-B22F-EE0B06BAC39E}" type="slidenum">
              <a:rPr lang="en-US" smtClean="0"/>
              <a:t>17</a:t>
            </a:fld>
            <a:endParaRPr lang="en-US"/>
          </a:p>
        </p:txBody>
      </p:sp>
    </p:spTree>
    <p:extLst>
      <p:ext uri="{BB962C8B-B14F-4D97-AF65-F5344CB8AC3E}">
        <p14:creationId xmlns:p14="http://schemas.microsoft.com/office/powerpoint/2010/main" val="1464527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happened at the top of Mount Carmel? </a:t>
            </a:r>
          </a:p>
          <a:p>
            <a:endParaRPr lang="en-US" dirty="0"/>
          </a:p>
          <a:p>
            <a:r>
              <a:rPr lang="en-US" dirty="0"/>
              <a:t>A Show Down … </a:t>
            </a:r>
          </a:p>
        </p:txBody>
      </p:sp>
      <p:sp>
        <p:nvSpPr>
          <p:cNvPr id="4" name="Slide Number Placeholder 3"/>
          <p:cNvSpPr>
            <a:spLocks noGrp="1"/>
          </p:cNvSpPr>
          <p:nvPr>
            <p:ph type="sldNum" sz="quarter" idx="5"/>
          </p:nvPr>
        </p:nvSpPr>
        <p:spPr/>
        <p:txBody>
          <a:bodyPr/>
          <a:lstStyle/>
          <a:p>
            <a:fld id="{8F1C75F3-A31E-4E97-B22F-EE0B06BAC39E}" type="slidenum">
              <a:rPr lang="en-US" smtClean="0"/>
              <a:t>18</a:t>
            </a:fld>
            <a:endParaRPr lang="en-US"/>
          </a:p>
        </p:txBody>
      </p:sp>
    </p:spTree>
    <p:extLst>
      <p:ext uri="{BB962C8B-B14F-4D97-AF65-F5344CB8AC3E}">
        <p14:creationId xmlns:p14="http://schemas.microsoft.com/office/powerpoint/2010/main" val="3346084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https://www.pinterest.com/pin/3870349657780909/</a:t>
            </a:r>
          </a:p>
          <a:p>
            <a:endParaRPr lang="en-US" dirty="0"/>
          </a:p>
          <a:p>
            <a:r>
              <a:rPr lang="en-US" dirty="0"/>
              <a:t>What happened at the top of Mount Carmel? </a:t>
            </a:r>
          </a:p>
          <a:p>
            <a:endParaRPr lang="en-US" dirty="0"/>
          </a:p>
          <a:p>
            <a:r>
              <a:rPr lang="en-US" dirty="0"/>
              <a:t>A Show Down … </a:t>
            </a:r>
          </a:p>
        </p:txBody>
      </p:sp>
      <p:sp>
        <p:nvSpPr>
          <p:cNvPr id="4" name="Slide Number Placeholder 3"/>
          <p:cNvSpPr>
            <a:spLocks noGrp="1"/>
          </p:cNvSpPr>
          <p:nvPr>
            <p:ph type="sldNum" sz="quarter" idx="5"/>
          </p:nvPr>
        </p:nvSpPr>
        <p:spPr/>
        <p:txBody>
          <a:bodyPr/>
          <a:lstStyle/>
          <a:p>
            <a:fld id="{8F1C75F3-A31E-4E97-B22F-EE0B06BAC39E}" type="slidenum">
              <a:rPr lang="en-US" smtClean="0"/>
              <a:t>19</a:t>
            </a:fld>
            <a:endParaRPr lang="en-US"/>
          </a:p>
        </p:txBody>
      </p:sp>
    </p:spTree>
    <p:extLst>
      <p:ext uri="{BB962C8B-B14F-4D97-AF65-F5344CB8AC3E}">
        <p14:creationId xmlns:p14="http://schemas.microsoft.com/office/powerpoint/2010/main" val="1311611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happened at the top of Mount Carmel? </a:t>
            </a:r>
          </a:p>
          <a:p>
            <a:endParaRPr lang="en-US" dirty="0"/>
          </a:p>
          <a:p>
            <a:r>
              <a:rPr lang="en-US" dirty="0"/>
              <a:t>A Show Down … </a:t>
            </a:r>
          </a:p>
        </p:txBody>
      </p:sp>
      <p:sp>
        <p:nvSpPr>
          <p:cNvPr id="4" name="Slide Number Placeholder 3"/>
          <p:cNvSpPr>
            <a:spLocks noGrp="1"/>
          </p:cNvSpPr>
          <p:nvPr>
            <p:ph type="sldNum" sz="quarter" idx="5"/>
          </p:nvPr>
        </p:nvSpPr>
        <p:spPr/>
        <p:txBody>
          <a:bodyPr/>
          <a:lstStyle/>
          <a:p>
            <a:fld id="{8F1C75F3-A31E-4E97-B22F-EE0B06BAC39E}" type="slidenum">
              <a:rPr lang="en-US" smtClean="0"/>
              <a:t>20</a:t>
            </a:fld>
            <a:endParaRPr lang="en-US"/>
          </a:p>
        </p:txBody>
      </p:sp>
    </p:spTree>
    <p:extLst>
      <p:ext uri="{BB962C8B-B14F-4D97-AF65-F5344CB8AC3E}">
        <p14:creationId xmlns:p14="http://schemas.microsoft.com/office/powerpoint/2010/main" val="1595949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https://www.amazon.com/Spinning-Geography-Students-Teachers-Rotating/dp/B084YY13WQ</a:t>
            </a:r>
          </a:p>
          <a:p>
            <a:endParaRPr lang="en-US" dirty="0"/>
          </a:p>
          <a:p>
            <a:r>
              <a:rPr lang="en-US" dirty="0"/>
              <a:t>Christian Lion Joke: </a:t>
            </a:r>
          </a:p>
          <a:p>
            <a:endParaRPr lang="en-US" dirty="0"/>
          </a:p>
          <a:p>
            <a:r>
              <a:rPr lang="en-US" b="0" i="0" dirty="0">
                <a:solidFill>
                  <a:srgbClr val="242424"/>
                </a:solidFill>
                <a:effectLst/>
                <a:latin typeface="Jubilat"/>
              </a:rPr>
              <a:t>Two guys are walking through a game park &amp; they come across a lion that has not eaten for days.</a:t>
            </a:r>
            <a:br>
              <a:rPr lang="en-US" dirty="0"/>
            </a:br>
            <a:br>
              <a:rPr lang="en-US" dirty="0"/>
            </a:br>
            <a:r>
              <a:rPr lang="en-US" b="0" i="0" dirty="0">
                <a:solidFill>
                  <a:srgbClr val="242424"/>
                </a:solidFill>
                <a:effectLst/>
                <a:latin typeface="Jubilat"/>
              </a:rPr>
              <a:t>The lion starts chasing the two men. They run as fast as they can and the one guy starts getting tired and decides to say a prayer, "Please turn this lion into a Christian, Lord."</a:t>
            </a:r>
            <a:br>
              <a:rPr lang="en-US" dirty="0"/>
            </a:br>
            <a:br>
              <a:rPr lang="en-US" dirty="0"/>
            </a:br>
            <a:r>
              <a:rPr lang="en-US" b="0" i="0" dirty="0">
                <a:solidFill>
                  <a:srgbClr val="242424"/>
                </a:solidFill>
                <a:effectLst/>
                <a:latin typeface="Jubilat"/>
              </a:rPr>
              <a:t>He looks to see if the lion is still chasing and he sees the lion on its knees. Happy to see his prayer answered, he turns around and heads towards the lion.</a:t>
            </a:r>
            <a:br>
              <a:rPr lang="en-US" dirty="0"/>
            </a:br>
            <a:br>
              <a:rPr lang="en-US" dirty="0"/>
            </a:br>
            <a:r>
              <a:rPr lang="en-US" b="0" i="0" dirty="0">
                <a:solidFill>
                  <a:srgbClr val="242424"/>
                </a:solidFill>
                <a:effectLst/>
                <a:latin typeface="Jubilat"/>
              </a:rPr>
              <a:t>As he comes closer to the lion, he hears the it saying a prayer: "Thank you Lord for the food I am about to receive."</a:t>
            </a:r>
            <a:endParaRPr lang="en-US" dirty="0"/>
          </a:p>
          <a:p>
            <a:endParaRPr lang="en-US" dirty="0"/>
          </a:p>
        </p:txBody>
      </p:sp>
      <p:sp>
        <p:nvSpPr>
          <p:cNvPr id="4" name="Slide Number Placeholder 3"/>
          <p:cNvSpPr>
            <a:spLocks noGrp="1"/>
          </p:cNvSpPr>
          <p:nvPr>
            <p:ph type="sldNum" sz="quarter" idx="5"/>
          </p:nvPr>
        </p:nvSpPr>
        <p:spPr/>
        <p:txBody>
          <a:bodyPr/>
          <a:lstStyle/>
          <a:p>
            <a:fld id="{8F1C75F3-A31E-4E97-B22F-EE0B06BAC39E}" type="slidenum">
              <a:rPr lang="en-US" smtClean="0"/>
              <a:t>2</a:t>
            </a:fld>
            <a:endParaRPr lang="en-US"/>
          </a:p>
        </p:txBody>
      </p:sp>
    </p:spTree>
    <p:extLst>
      <p:ext uri="{BB962C8B-B14F-4D97-AF65-F5344CB8AC3E}">
        <p14:creationId xmlns:p14="http://schemas.microsoft.com/office/powerpoint/2010/main" val="198952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rial" panose="020B0604020202020204" pitchFamily="34" charset="0"/>
              </a:rPr>
              <a:t>Now Elijah the </a:t>
            </a:r>
            <a:r>
              <a:rPr lang="en-US" sz="1800" b="0" i="0" u="none" strike="noStrike" baseline="0" dirty="0" err="1">
                <a:latin typeface="Arial" panose="020B0604020202020204" pitchFamily="34" charset="0"/>
              </a:rPr>
              <a:t>Tishbite</a:t>
            </a:r>
            <a:r>
              <a:rPr lang="en-US" sz="1800" b="0" i="0" u="none" strike="noStrike" baseline="0" dirty="0">
                <a:latin typeface="Arial" panose="020B0604020202020204" pitchFamily="34" charset="0"/>
              </a:rPr>
              <a:t>, from </a:t>
            </a:r>
            <a:r>
              <a:rPr lang="en-US" sz="1800" b="0" i="0" u="none" strike="noStrike" baseline="0" dirty="0" err="1">
                <a:latin typeface="Arial" panose="020B0604020202020204" pitchFamily="34" charset="0"/>
              </a:rPr>
              <a:t>Tishbe</a:t>
            </a:r>
            <a:r>
              <a:rPr lang="en-US" sz="1800" b="0" i="0" u="none" strike="noStrike" baseline="0" dirty="0">
                <a:latin typeface="Arial" panose="020B0604020202020204" pitchFamily="34" charset="0"/>
              </a:rPr>
              <a:t> in Gilead, said to Ahab, "As the LORD, the God of Israel, lives, whom I serve, there will be neither dew nor rain in the next few years except at my word." (1Ki 17:1 NIV)</a:t>
            </a:r>
            <a:endParaRPr lang="en-US" dirty="0"/>
          </a:p>
        </p:txBody>
      </p:sp>
      <p:sp>
        <p:nvSpPr>
          <p:cNvPr id="4" name="Slide Number Placeholder 3"/>
          <p:cNvSpPr>
            <a:spLocks noGrp="1"/>
          </p:cNvSpPr>
          <p:nvPr>
            <p:ph type="sldNum" sz="quarter" idx="5"/>
          </p:nvPr>
        </p:nvSpPr>
        <p:spPr/>
        <p:txBody>
          <a:bodyPr/>
          <a:lstStyle/>
          <a:p>
            <a:fld id="{8F1C75F3-A31E-4E97-B22F-EE0B06BAC39E}" type="slidenum">
              <a:rPr lang="en-US" smtClean="0"/>
              <a:t>21</a:t>
            </a:fld>
            <a:endParaRPr lang="en-US"/>
          </a:p>
        </p:txBody>
      </p:sp>
    </p:spTree>
    <p:extLst>
      <p:ext uri="{BB962C8B-B14F-4D97-AF65-F5344CB8AC3E}">
        <p14:creationId xmlns:p14="http://schemas.microsoft.com/office/powerpoint/2010/main" val="919298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rial" panose="020B0604020202020204" pitchFamily="34" charset="0"/>
              </a:rPr>
              <a:t>Now Elijah the </a:t>
            </a:r>
            <a:r>
              <a:rPr lang="en-US" sz="1800" b="0" i="0" u="none" strike="noStrike" baseline="0" dirty="0" err="1">
                <a:latin typeface="Arial" panose="020B0604020202020204" pitchFamily="34" charset="0"/>
              </a:rPr>
              <a:t>Tishbite</a:t>
            </a:r>
            <a:r>
              <a:rPr lang="en-US" sz="1800" b="0" i="0" u="none" strike="noStrike" baseline="0" dirty="0">
                <a:latin typeface="Arial" panose="020B0604020202020204" pitchFamily="34" charset="0"/>
              </a:rPr>
              <a:t>, from </a:t>
            </a:r>
            <a:r>
              <a:rPr lang="en-US" sz="1800" b="0" i="0" u="none" strike="noStrike" baseline="0" dirty="0" err="1">
                <a:latin typeface="Arial" panose="020B0604020202020204" pitchFamily="34" charset="0"/>
              </a:rPr>
              <a:t>Tishbe</a:t>
            </a:r>
            <a:r>
              <a:rPr lang="en-US" sz="1800" b="0" i="0" u="none" strike="noStrike" baseline="0" dirty="0">
                <a:latin typeface="Arial" panose="020B0604020202020204" pitchFamily="34" charset="0"/>
              </a:rPr>
              <a:t> in Gilead, said to Ahab, "As the LORD, the God of Israel, lives, whom I serve, there will be neither dew nor rain in the next few years except at my word." (1Ki 17:1 NIV)</a:t>
            </a:r>
            <a:endParaRPr lang="en-US" dirty="0"/>
          </a:p>
        </p:txBody>
      </p:sp>
      <p:sp>
        <p:nvSpPr>
          <p:cNvPr id="4" name="Slide Number Placeholder 3"/>
          <p:cNvSpPr>
            <a:spLocks noGrp="1"/>
          </p:cNvSpPr>
          <p:nvPr>
            <p:ph type="sldNum" sz="quarter" idx="5"/>
          </p:nvPr>
        </p:nvSpPr>
        <p:spPr/>
        <p:txBody>
          <a:bodyPr/>
          <a:lstStyle/>
          <a:p>
            <a:fld id="{8F1C75F3-A31E-4E97-B22F-EE0B06BAC39E}" type="slidenum">
              <a:rPr lang="en-US" smtClean="0"/>
              <a:t>22</a:t>
            </a:fld>
            <a:endParaRPr lang="en-US"/>
          </a:p>
        </p:txBody>
      </p:sp>
    </p:spTree>
    <p:extLst>
      <p:ext uri="{BB962C8B-B14F-4D97-AF65-F5344CB8AC3E}">
        <p14:creationId xmlns:p14="http://schemas.microsoft.com/office/powerpoint/2010/main" val="2455205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rial" panose="020B0604020202020204" pitchFamily="34" charset="0"/>
              </a:rPr>
              <a:t>Now Elijah the </a:t>
            </a:r>
            <a:r>
              <a:rPr lang="en-US" sz="1800" b="0" i="0" u="none" strike="noStrike" baseline="0" dirty="0" err="1">
                <a:latin typeface="Arial" panose="020B0604020202020204" pitchFamily="34" charset="0"/>
              </a:rPr>
              <a:t>Tishbite</a:t>
            </a:r>
            <a:r>
              <a:rPr lang="en-US" sz="1800" b="0" i="0" u="none" strike="noStrike" baseline="0" dirty="0">
                <a:latin typeface="Arial" panose="020B0604020202020204" pitchFamily="34" charset="0"/>
              </a:rPr>
              <a:t>, from </a:t>
            </a:r>
            <a:r>
              <a:rPr lang="en-US" sz="1800" b="0" i="0" u="none" strike="noStrike" baseline="0" dirty="0" err="1">
                <a:latin typeface="Arial" panose="020B0604020202020204" pitchFamily="34" charset="0"/>
              </a:rPr>
              <a:t>Tishbe</a:t>
            </a:r>
            <a:r>
              <a:rPr lang="en-US" sz="1800" b="0" i="0" u="none" strike="noStrike" baseline="0" dirty="0">
                <a:latin typeface="Arial" panose="020B0604020202020204" pitchFamily="34" charset="0"/>
              </a:rPr>
              <a:t> in Gilead, said to Ahab, "As the LORD, the God of Israel, lives, whom I serve, there will be neither dew nor rain in the next few years except at my word." (1Ki 17:1 NIV)</a:t>
            </a:r>
            <a:endParaRPr lang="en-US" dirty="0"/>
          </a:p>
        </p:txBody>
      </p:sp>
      <p:sp>
        <p:nvSpPr>
          <p:cNvPr id="4" name="Slide Number Placeholder 3"/>
          <p:cNvSpPr>
            <a:spLocks noGrp="1"/>
          </p:cNvSpPr>
          <p:nvPr>
            <p:ph type="sldNum" sz="quarter" idx="5"/>
          </p:nvPr>
        </p:nvSpPr>
        <p:spPr/>
        <p:txBody>
          <a:bodyPr/>
          <a:lstStyle/>
          <a:p>
            <a:fld id="{8F1C75F3-A31E-4E97-B22F-EE0B06BAC39E}" type="slidenum">
              <a:rPr lang="en-US" smtClean="0"/>
              <a:t>23</a:t>
            </a:fld>
            <a:endParaRPr lang="en-US"/>
          </a:p>
        </p:txBody>
      </p:sp>
    </p:spTree>
    <p:extLst>
      <p:ext uri="{BB962C8B-B14F-4D97-AF65-F5344CB8AC3E}">
        <p14:creationId xmlns:p14="http://schemas.microsoft.com/office/powerpoint/2010/main" val="2777947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rial" panose="020B0604020202020204" pitchFamily="34" charset="0"/>
              </a:rPr>
              <a:t>Now Elijah the </a:t>
            </a:r>
            <a:r>
              <a:rPr lang="en-US" sz="1800" b="0" i="0" u="none" strike="noStrike" baseline="0" dirty="0" err="1">
                <a:latin typeface="Arial" panose="020B0604020202020204" pitchFamily="34" charset="0"/>
              </a:rPr>
              <a:t>Tishbite</a:t>
            </a:r>
            <a:r>
              <a:rPr lang="en-US" sz="1800" b="0" i="0" u="none" strike="noStrike" baseline="0" dirty="0">
                <a:latin typeface="Arial" panose="020B0604020202020204" pitchFamily="34" charset="0"/>
              </a:rPr>
              <a:t>, from </a:t>
            </a:r>
            <a:r>
              <a:rPr lang="en-US" sz="1800" b="0" i="0" u="none" strike="noStrike" baseline="0" dirty="0" err="1">
                <a:latin typeface="Arial" panose="020B0604020202020204" pitchFamily="34" charset="0"/>
              </a:rPr>
              <a:t>Tishbe</a:t>
            </a:r>
            <a:r>
              <a:rPr lang="en-US" sz="1800" b="0" i="0" u="none" strike="noStrike" baseline="0" dirty="0">
                <a:latin typeface="Arial" panose="020B0604020202020204" pitchFamily="34" charset="0"/>
              </a:rPr>
              <a:t> in Gilead, said to Ahab, "As the LORD, the God of Israel, lives, whom I serve, there will be neither dew nor rain in the next few years except at my word." (1Ki 17:1 NIV)</a:t>
            </a:r>
            <a:endParaRPr lang="en-US" dirty="0"/>
          </a:p>
        </p:txBody>
      </p:sp>
      <p:sp>
        <p:nvSpPr>
          <p:cNvPr id="4" name="Slide Number Placeholder 3"/>
          <p:cNvSpPr>
            <a:spLocks noGrp="1"/>
          </p:cNvSpPr>
          <p:nvPr>
            <p:ph type="sldNum" sz="quarter" idx="5"/>
          </p:nvPr>
        </p:nvSpPr>
        <p:spPr/>
        <p:txBody>
          <a:bodyPr/>
          <a:lstStyle/>
          <a:p>
            <a:fld id="{8F1C75F3-A31E-4E97-B22F-EE0B06BAC39E}" type="slidenum">
              <a:rPr lang="en-US" smtClean="0"/>
              <a:t>24</a:t>
            </a:fld>
            <a:endParaRPr lang="en-US"/>
          </a:p>
        </p:txBody>
      </p:sp>
    </p:spTree>
    <p:extLst>
      <p:ext uri="{BB962C8B-B14F-4D97-AF65-F5344CB8AC3E}">
        <p14:creationId xmlns:p14="http://schemas.microsoft.com/office/powerpoint/2010/main" val="1888216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1C75F3-A31E-4E97-B22F-EE0B06BAC39E}" type="slidenum">
              <a:rPr lang="en-US" smtClean="0"/>
              <a:t>25</a:t>
            </a:fld>
            <a:endParaRPr lang="en-US"/>
          </a:p>
        </p:txBody>
      </p:sp>
    </p:spTree>
    <p:extLst>
      <p:ext uri="{BB962C8B-B14F-4D97-AF65-F5344CB8AC3E}">
        <p14:creationId xmlns:p14="http://schemas.microsoft.com/office/powerpoint/2010/main" val="143774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https://cutewallpaper.org/21/hd-lion-background/68-Roaring-Lion-Wallpapers-on-WallpaperPlay.jpg</a:t>
            </a:r>
          </a:p>
        </p:txBody>
      </p:sp>
      <p:sp>
        <p:nvSpPr>
          <p:cNvPr id="4" name="Slide Number Placeholder 3"/>
          <p:cNvSpPr>
            <a:spLocks noGrp="1"/>
          </p:cNvSpPr>
          <p:nvPr>
            <p:ph type="sldNum" sz="quarter" idx="5"/>
          </p:nvPr>
        </p:nvSpPr>
        <p:spPr/>
        <p:txBody>
          <a:bodyPr/>
          <a:lstStyle/>
          <a:p>
            <a:fld id="{8F1C75F3-A31E-4E97-B22F-EE0B06BAC39E}" type="slidenum">
              <a:rPr lang="en-US" smtClean="0"/>
              <a:t>26</a:t>
            </a:fld>
            <a:endParaRPr lang="en-US"/>
          </a:p>
        </p:txBody>
      </p:sp>
    </p:spTree>
    <p:extLst>
      <p:ext uri="{BB962C8B-B14F-4D97-AF65-F5344CB8AC3E}">
        <p14:creationId xmlns:p14="http://schemas.microsoft.com/office/powerpoint/2010/main" val="237228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1C75F3-A31E-4E97-B22F-EE0B06BAC39E}" type="slidenum">
              <a:rPr lang="en-US" smtClean="0"/>
              <a:t>27</a:t>
            </a:fld>
            <a:endParaRPr lang="en-US"/>
          </a:p>
        </p:txBody>
      </p:sp>
    </p:spTree>
    <p:extLst>
      <p:ext uri="{BB962C8B-B14F-4D97-AF65-F5344CB8AC3E}">
        <p14:creationId xmlns:p14="http://schemas.microsoft.com/office/powerpoint/2010/main" val="3834652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https://upload.wikimedia.org/wikipedia/commons/3/37/Money-2180330_1920.jpg</a:t>
            </a:r>
          </a:p>
        </p:txBody>
      </p:sp>
      <p:sp>
        <p:nvSpPr>
          <p:cNvPr id="4" name="Slide Number Placeholder 3"/>
          <p:cNvSpPr>
            <a:spLocks noGrp="1"/>
          </p:cNvSpPr>
          <p:nvPr>
            <p:ph type="sldNum" sz="quarter" idx="5"/>
          </p:nvPr>
        </p:nvSpPr>
        <p:spPr/>
        <p:txBody>
          <a:bodyPr/>
          <a:lstStyle/>
          <a:p>
            <a:fld id="{8F1C75F3-A31E-4E97-B22F-EE0B06BAC39E}" type="slidenum">
              <a:rPr lang="en-US" smtClean="0"/>
              <a:t>3</a:t>
            </a:fld>
            <a:endParaRPr lang="en-US"/>
          </a:p>
        </p:txBody>
      </p:sp>
    </p:spTree>
    <p:extLst>
      <p:ext uri="{BB962C8B-B14F-4D97-AF65-F5344CB8AC3E}">
        <p14:creationId xmlns:p14="http://schemas.microsoft.com/office/powerpoint/2010/main" val="2752330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http://clipart-library.com/clip-art/democrat-donkey-transparent-background-4.htm</a:t>
            </a:r>
          </a:p>
        </p:txBody>
      </p:sp>
      <p:sp>
        <p:nvSpPr>
          <p:cNvPr id="4" name="Slide Number Placeholder 3"/>
          <p:cNvSpPr>
            <a:spLocks noGrp="1"/>
          </p:cNvSpPr>
          <p:nvPr>
            <p:ph type="sldNum" sz="quarter" idx="5"/>
          </p:nvPr>
        </p:nvSpPr>
        <p:spPr/>
        <p:txBody>
          <a:bodyPr/>
          <a:lstStyle/>
          <a:p>
            <a:fld id="{8F1C75F3-A31E-4E97-B22F-EE0B06BAC39E}" type="slidenum">
              <a:rPr lang="en-US" smtClean="0"/>
              <a:t>4</a:t>
            </a:fld>
            <a:endParaRPr lang="en-US"/>
          </a:p>
        </p:txBody>
      </p:sp>
    </p:spTree>
    <p:extLst>
      <p:ext uri="{BB962C8B-B14F-4D97-AF65-F5344CB8AC3E}">
        <p14:creationId xmlns:p14="http://schemas.microsoft.com/office/powerpoint/2010/main" val="347754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https://pxhere.com/en/photo/772286</a:t>
            </a:r>
          </a:p>
        </p:txBody>
      </p:sp>
      <p:sp>
        <p:nvSpPr>
          <p:cNvPr id="4" name="Slide Number Placeholder 3"/>
          <p:cNvSpPr>
            <a:spLocks noGrp="1"/>
          </p:cNvSpPr>
          <p:nvPr>
            <p:ph type="sldNum" sz="quarter" idx="5"/>
          </p:nvPr>
        </p:nvSpPr>
        <p:spPr/>
        <p:txBody>
          <a:bodyPr/>
          <a:lstStyle/>
          <a:p>
            <a:fld id="{8F1C75F3-A31E-4E97-B22F-EE0B06BAC39E}" type="slidenum">
              <a:rPr lang="en-US" smtClean="0"/>
              <a:t>5</a:t>
            </a:fld>
            <a:endParaRPr lang="en-US"/>
          </a:p>
        </p:txBody>
      </p:sp>
    </p:spTree>
    <p:extLst>
      <p:ext uri="{BB962C8B-B14F-4D97-AF65-F5344CB8AC3E}">
        <p14:creationId xmlns:p14="http://schemas.microsoft.com/office/powerpoint/2010/main" val="1490119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https://pixabay.com/photos/evolution-development-forward-4107273/</a:t>
            </a:r>
          </a:p>
        </p:txBody>
      </p:sp>
      <p:sp>
        <p:nvSpPr>
          <p:cNvPr id="4" name="Slide Number Placeholder 3"/>
          <p:cNvSpPr>
            <a:spLocks noGrp="1"/>
          </p:cNvSpPr>
          <p:nvPr>
            <p:ph type="sldNum" sz="quarter" idx="5"/>
          </p:nvPr>
        </p:nvSpPr>
        <p:spPr/>
        <p:txBody>
          <a:bodyPr/>
          <a:lstStyle/>
          <a:p>
            <a:fld id="{8F1C75F3-A31E-4E97-B22F-EE0B06BAC39E}" type="slidenum">
              <a:rPr lang="en-US" smtClean="0"/>
              <a:t>6</a:t>
            </a:fld>
            <a:endParaRPr lang="en-US"/>
          </a:p>
        </p:txBody>
      </p:sp>
    </p:spTree>
    <p:extLst>
      <p:ext uri="{BB962C8B-B14F-4D97-AF65-F5344CB8AC3E}">
        <p14:creationId xmlns:p14="http://schemas.microsoft.com/office/powerpoint/2010/main" val="1738348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Matthew</a:t>
            </a:r>
          </a:p>
        </p:txBody>
      </p:sp>
      <p:sp>
        <p:nvSpPr>
          <p:cNvPr id="4" name="Slide Number Placeholder 3"/>
          <p:cNvSpPr>
            <a:spLocks noGrp="1"/>
          </p:cNvSpPr>
          <p:nvPr>
            <p:ph type="sldNum" sz="quarter" idx="5"/>
          </p:nvPr>
        </p:nvSpPr>
        <p:spPr/>
        <p:txBody>
          <a:bodyPr/>
          <a:lstStyle/>
          <a:p>
            <a:fld id="{8F1C75F3-A31E-4E97-B22F-EE0B06BAC39E}" type="slidenum">
              <a:rPr lang="en-US" smtClean="0"/>
              <a:t>8</a:t>
            </a:fld>
            <a:endParaRPr lang="en-US"/>
          </a:p>
        </p:txBody>
      </p:sp>
    </p:spTree>
    <p:extLst>
      <p:ext uri="{BB962C8B-B14F-4D97-AF65-F5344CB8AC3E}">
        <p14:creationId xmlns:p14="http://schemas.microsoft.com/office/powerpoint/2010/main" val="4159490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https://upload.wikimedia.org/wikipedia/commons/thumb/d/df/Ficus_sycomorus_0003.jpg/1024px-Ficus_sycomorus_0003.jpg</a:t>
            </a:r>
          </a:p>
        </p:txBody>
      </p:sp>
      <p:sp>
        <p:nvSpPr>
          <p:cNvPr id="4" name="Slide Number Placeholder 3"/>
          <p:cNvSpPr>
            <a:spLocks noGrp="1"/>
          </p:cNvSpPr>
          <p:nvPr>
            <p:ph type="sldNum" sz="quarter" idx="5"/>
          </p:nvPr>
        </p:nvSpPr>
        <p:spPr/>
        <p:txBody>
          <a:bodyPr/>
          <a:lstStyle/>
          <a:p>
            <a:fld id="{8F1C75F3-A31E-4E97-B22F-EE0B06BAC39E}" type="slidenum">
              <a:rPr lang="en-US" smtClean="0"/>
              <a:t>9</a:t>
            </a:fld>
            <a:endParaRPr lang="en-US"/>
          </a:p>
        </p:txBody>
      </p:sp>
    </p:spTree>
    <p:extLst>
      <p:ext uri="{BB962C8B-B14F-4D97-AF65-F5344CB8AC3E}">
        <p14:creationId xmlns:p14="http://schemas.microsoft.com/office/powerpoint/2010/main" val="1797709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1C75F3-A31E-4E97-B22F-EE0B06BAC39E}" type="slidenum">
              <a:rPr lang="en-US" smtClean="0"/>
              <a:t>10</a:t>
            </a:fld>
            <a:endParaRPr lang="en-US"/>
          </a:p>
        </p:txBody>
      </p:sp>
    </p:spTree>
    <p:extLst>
      <p:ext uri="{BB962C8B-B14F-4D97-AF65-F5344CB8AC3E}">
        <p14:creationId xmlns:p14="http://schemas.microsoft.com/office/powerpoint/2010/main" val="2013290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3530B-0FE7-4A1D-B0F4-D89AB5BED2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6DEA3F-A1F1-430C-95BB-BAEDE6A9D3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2F43FD-A7C8-4321-A647-8EB61F122789}"/>
              </a:ext>
            </a:extLst>
          </p:cNvPr>
          <p:cNvSpPr>
            <a:spLocks noGrp="1"/>
          </p:cNvSpPr>
          <p:nvPr>
            <p:ph type="dt" sz="half" idx="10"/>
          </p:nvPr>
        </p:nvSpPr>
        <p:spPr/>
        <p:txBody>
          <a:bodyPr/>
          <a:lstStyle/>
          <a:p>
            <a:fld id="{9178C6DF-AC57-4A9D-821D-A6D67BDE4051}" type="datetimeFigureOut">
              <a:rPr lang="en-US" smtClean="0"/>
              <a:t>6/4/2021</a:t>
            </a:fld>
            <a:endParaRPr lang="en-US"/>
          </a:p>
        </p:txBody>
      </p:sp>
      <p:sp>
        <p:nvSpPr>
          <p:cNvPr id="5" name="Footer Placeholder 4">
            <a:extLst>
              <a:ext uri="{FF2B5EF4-FFF2-40B4-BE49-F238E27FC236}">
                <a16:creationId xmlns:a16="http://schemas.microsoft.com/office/drawing/2014/main" id="{C48F4BC0-60A1-410D-A59E-56C4978C0E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F1C33D-E12F-4AE7-B654-C9A8DA1A9CAB}"/>
              </a:ext>
            </a:extLst>
          </p:cNvPr>
          <p:cNvSpPr>
            <a:spLocks noGrp="1"/>
          </p:cNvSpPr>
          <p:nvPr>
            <p:ph type="sldNum" sz="quarter" idx="12"/>
          </p:nvPr>
        </p:nvSpPr>
        <p:spPr/>
        <p:txBody>
          <a:bodyPr/>
          <a:lstStyle/>
          <a:p>
            <a:fld id="{A4EFC484-80CE-434C-9F01-F1E1E8451881}" type="slidenum">
              <a:rPr lang="en-US" smtClean="0"/>
              <a:t>‹#›</a:t>
            </a:fld>
            <a:endParaRPr lang="en-US"/>
          </a:p>
        </p:txBody>
      </p:sp>
    </p:spTree>
    <p:extLst>
      <p:ext uri="{BB962C8B-B14F-4D97-AF65-F5344CB8AC3E}">
        <p14:creationId xmlns:p14="http://schemas.microsoft.com/office/powerpoint/2010/main" val="3734893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B399-401E-47D5-864E-E94C742795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D968C4-5FF8-4BB0-94DD-DA589B345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DB09B0-3EE7-438B-80E6-F39FD3C3709D}"/>
              </a:ext>
            </a:extLst>
          </p:cNvPr>
          <p:cNvSpPr>
            <a:spLocks noGrp="1"/>
          </p:cNvSpPr>
          <p:nvPr>
            <p:ph type="dt" sz="half" idx="10"/>
          </p:nvPr>
        </p:nvSpPr>
        <p:spPr/>
        <p:txBody>
          <a:bodyPr/>
          <a:lstStyle/>
          <a:p>
            <a:fld id="{9178C6DF-AC57-4A9D-821D-A6D67BDE4051}" type="datetimeFigureOut">
              <a:rPr lang="en-US" smtClean="0"/>
              <a:t>6/4/2021</a:t>
            </a:fld>
            <a:endParaRPr lang="en-US"/>
          </a:p>
        </p:txBody>
      </p:sp>
      <p:sp>
        <p:nvSpPr>
          <p:cNvPr id="5" name="Footer Placeholder 4">
            <a:extLst>
              <a:ext uri="{FF2B5EF4-FFF2-40B4-BE49-F238E27FC236}">
                <a16:creationId xmlns:a16="http://schemas.microsoft.com/office/drawing/2014/main" id="{92749E34-0437-4587-90D6-7C346A6372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670F74-8957-4C1B-82FA-0066B9059C00}"/>
              </a:ext>
            </a:extLst>
          </p:cNvPr>
          <p:cNvSpPr>
            <a:spLocks noGrp="1"/>
          </p:cNvSpPr>
          <p:nvPr>
            <p:ph type="sldNum" sz="quarter" idx="12"/>
          </p:nvPr>
        </p:nvSpPr>
        <p:spPr/>
        <p:txBody>
          <a:bodyPr/>
          <a:lstStyle/>
          <a:p>
            <a:fld id="{A4EFC484-80CE-434C-9F01-F1E1E8451881}" type="slidenum">
              <a:rPr lang="en-US" smtClean="0"/>
              <a:t>‹#›</a:t>
            </a:fld>
            <a:endParaRPr lang="en-US"/>
          </a:p>
        </p:txBody>
      </p:sp>
    </p:spTree>
    <p:extLst>
      <p:ext uri="{BB962C8B-B14F-4D97-AF65-F5344CB8AC3E}">
        <p14:creationId xmlns:p14="http://schemas.microsoft.com/office/powerpoint/2010/main" val="3093445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F75D64-7816-4BE8-A185-A04C0017D9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B1A03A-DCA4-40FB-9A09-D01CD62057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4198AE-717D-4E2E-94A3-8DA3CB64359A}"/>
              </a:ext>
            </a:extLst>
          </p:cNvPr>
          <p:cNvSpPr>
            <a:spLocks noGrp="1"/>
          </p:cNvSpPr>
          <p:nvPr>
            <p:ph type="dt" sz="half" idx="10"/>
          </p:nvPr>
        </p:nvSpPr>
        <p:spPr/>
        <p:txBody>
          <a:bodyPr/>
          <a:lstStyle/>
          <a:p>
            <a:fld id="{9178C6DF-AC57-4A9D-821D-A6D67BDE4051}" type="datetimeFigureOut">
              <a:rPr lang="en-US" smtClean="0"/>
              <a:t>6/4/2021</a:t>
            </a:fld>
            <a:endParaRPr lang="en-US"/>
          </a:p>
        </p:txBody>
      </p:sp>
      <p:sp>
        <p:nvSpPr>
          <p:cNvPr id="5" name="Footer Placeholder 4">
            <a:extLst>
              <a:ext uri="{FF2B5EF4-FFF2-40B4-BE49-F238E27FC236}">
                <a16:creationId xmlns:a16="http://schemas.microsoft.com/office/drawing/2014/main" id="{3D175703-7770-4015-BEE4-CF56B1FA7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D3F63-BA7B-4220-96C7-3FE5F4B4049C}"/>
              </a:ext>
            </a:extLst>
          </p:cNvPr>
          <p:cNvSpPr>
            <a:spLocks noGrp="1"/>
          </p:cNvSpPr>
          <p:nvPr>
            <p:ph type="sldNum" sz="quarter" idx="12"/>
          </p:nvPr>
        </p:nvSpPr>
        <p:spPr/>
        <p:txBody>
          <a:bodyPr/>
          <a:lstStyle/>
          <a:p>
            <a:fld id="{A4EFC484-80CE-434C-9F01-F1E1E8451881}" type="slidenum">
              <a:rPr lang="en-US" smtClean="0"/>
              <a:t>‹#›</a:t>
            </a:fld>
            <a:endParaRPr lang="en-US"/>
          </a:p>
        </p:txBody>
      </p:sp>
    </p:spTree>
    <p:extLst>
      <p:ext uri="{BB962C8B-B14F-4D97-AF65-F5344CB8AC3E}">
        <p14:creationId xmlns:p14="http://schemas.microsoft.com/office/powerpoint/2010/main" val="692955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FA7C1-9EC0-4019-9D5B-E6D49D416A78}"/>
              </a:ext>
            </a:extLst>
          </p:cNvPr>
          <p:cNvSpPr>
            <a:spLocks noGrp="1"/>
          </p:cNvSpPr>
          <p:nvPr>
            <p:ph type="title"/>
          </p:nvPr>
        </p:nvSpPr>
        <p:spPr>
          <a:xfrm>
            <a:off x="415636" y="365126"/>
            <a:ext cx="11355186" cy="835602"/>
          </a:xfrm>
        </p:spPr>
        <p:txBody>
          <a:bodyPr>
            <a:normAutofit/>
          </a:bodyPr>
          <a:lstStyle>
            <a:lvl1pPr>
              <a:defRPr sz="6000"/>
            </a:lvl1pPr>
          </a:lstStyle>
          <a:p>
            <a:r>
              <a:rPr lang="en-US" dirty="0"/>
              <a:t>Click to edit Master title style</a:t>
            </a:r>
          </a:p>
        </p:txBody>
      </p:sp>
      <p:sp>
        <p:nvSpPr>
          <p:cNvPr id="3" name="Content Placeholder 2">
            <a:extLst>
              <a:ext uri="{FF2B5EF4-FFF2-40B4-BE49-F238E27FC236}">
                <a16:creationId xmlns:a16="http://schemas.microsoft.com/office/drawing/2014/main" id="{D059C8CE-C070-4055-B332-87C94646E3BA}"/>
              </a:ext>
            </a:extLst>
          </p:cNvPr>
          <p:cNvSpPr>
            <a:spLocks noGrp="1"/>
          </p:cNvSpPr>
          <p:nvPr>
            <p:ph idx="1"/>
          </p:nvPr>
        </p:nvSpPr>
        <p:spPr>
          <a:xfrm>
            <a:off x="415635" y="1385455"/>
            <a:ext cx="11355185" cy="47915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B266A60-3BF3-497F-862B-37EFF211DA4A}"/>
              </a:ext>
            </a:extLst>
          </p:cNvPr>
          <p:cNvSpPr>
            <a:spLocks noGrp="1"/>
          </p:cNvSpPr>
          <p:nvPr>
            <p:ph type="dt" sz="half" idx="10"/>
          </p:nvPr>
        </p:nvSpPr>
        <p:spPr/>
        <p:txBody>
          <a:bodyPr/>
          <a:lstStyle/>
          <a:p>
            <a:fld id="{9178C6DF-AC57-4A9D-821D-A6D67BDE4051}" type="datetimeFigureOut">
              <a:rPr lang="en-US" smtClean="0"/>
              <a:t>6/4/2021</a:t>
            </a:fld>
            <a:endParaRPr lang="en-US"/>
          </a:p>
        </p:txBody>
      </p:sp>
      <p:sp>
        <p:nvSpPr>
          <p:cNvPr id="5" name="Footer Placeholder 4">
            <a:extLst>
              <a:ext uri="{FF2B5EF4-FFF2-40B4-BE49-F238E27FC236}">
                <a16:creationId xmlns:a16="http://schemas.microsoft.com/office/drawing/2014/main" id="{BDF4FD3C-5FB1-4B8A-9D70-3A7FB0FCA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7709B-4CF2-472F-B77A-25E156F5451D}"/>
              </a:ext>
            </a:extLst>
          </p:cNvPr>
          <p:cNvSpPr>
            <a:spLocks noGrp="1"/>
          </p:cNvSpPr>
          <p:nvPr>
            <p:ph type="sldNum" sz="quarter" idx="12"/>
          </p:nvPr>
        </p:nvSpPr>
        <p:spPr/>
        <p:txBody>
          <a:bodyPr/>
          <a:lstStyle/>
          <a:p>
            <a:fld id="{A4EFC484-80CE-434C-9F01-F1E1E8451881}" type="slidenum">
              <a:rPr lang="en-US" smtClean="0"/>
              <a:t>‹#›</a:t>
            </a:fld>
            <a:endParaRPr lang="en-US"/>
          </a:p>
        </p:txBody>
      </p:sp>
    </p:spTree>
    <p:extLst>
      <p:ext uri="{BB962C8B-B14F-4D97-AF65-F5344CB8AC3E}">
        <p14:creationId xmlns:p14="http://schemas.microsoft.com/office/powerpoint/2010/main" val="1117402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D453-E68A-4405-95A6-259FB0D320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7A8E15-BE76-44E5-A0D4-1491993B01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ED87B0-614E-498C-B7F7-E392E2A22453}"/>
              </a:ext>
            </a:extLst>
          </p:cNvPr>
          <p:cNvSpPr>
            <a:spLocks noGrp="1"/>
          </p:cNvSpPr>
          <p:nvPr>
            <p:ph type="dt" sz="half" idx="10"/>
          </p:nvPr>
        </p:nvSpPr>
        <p:spPr/>
        <p:txBody>
          <a:bodyPr/>
          <a:lstStyle/>
          <a:p>
            <a:fld id="{9178C6DF-AC57-4A9D-821D-A6D67BDE4051}" type="datetimeFigureOut">
              <a:rPr lang="en-US" smtClean="0"/>
              <a:t>6/4/2021</a:t>
            </a:fld>
            <a:endParaRPr lang="en-US"/>
          </a:p>
        </p:txBody>
      </p:sp>
      <p:sp>
        <p:nvSpPr>
          <p:cNvPr id="5" name="Footer Placeholder 4">
            <a:extLst>
              <a:ext uri="{FF2B5EF4-FFF2-40B4-BE49-F238E27FC236}">
                <a16:creationId xmlns:a16="http://schemas.microsoft.com/office/drawing/2014/main" id="{01BA3C4C-6BBF-4F27-B643-E8B9E3210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A85881-DC64-41FF-AE15-4AFF5E641114}"/>
              </a:ext>
            </a:extLst>
          </p:cNvPr>
          <p:cNvSpPr>
            <a:spLocks noGrp="1"/>
          </p:cNvSpPr>
          <p:nvPr>
            <p:ph type="sldNum" sz="quarter" idx="12"/>
          </p:nvPr>
        </p:nvSpPr>
        <p:spPr/>
        <p:txBody>
          <a:bodyPr/>
          <a:lstStyle/>
          <a:p>
            <a:fld id="{A4EFC484-80CE-434C-9F01-F1E1E8451881}" type="slidenum">
              <a:rPr lang="en-US" smtClean="0"/>
              <a:t>‹#›</a:t>
            </a:fld>
            <a:endParaRPr lang="en-US"/>
          </a:p>
        </p:txBody>
      </p:sp>
    </p:spTree>
    <p:extLst>
      <p:ext uri="{BB962C8B-B14F-4D97-AF65-F5344CB8AC3E}">
        <p14:creationId xmlns:p14="http://schemas.microsoft.com/office/powerpoint/2010/main" val="304383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D105E-63B4-4640-9F72-A53BFCCE39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C15DDE-2A3D-4E94-B465-99AD1DE61A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65434A-C552-47BD-8D53-7895102CCD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5998F7-F0A2-4C11-8832-038C55C393E5}"/>
              </a:ext>
            </a:extLst>
          </p:cNvPr>
          <p:cNvSpPr>
            <a:spLocks noGrp="1"/>
          </p:cNvSpPr>
          <p:nvPr>
            <p:ph type="dt" sz="half" idx="10"/>
          </p:nvPr>
        </p:nvSpPr>
        <p:spPr/>
        <p:txBody>
          <a:bodyPr/>
          <a:lstStyle/>
          <a:p>
            <a:fld id="{9178C6DF-AC57-4A9D-821D-A6D67BDE4051}" type="datetimeFigureOut">
              <a:rPr lang="en-US" smtClean="0"/>
              <a:t>6/4/2021</a:t>
            </a:fld>
            <a:endParaRPr lang="en-US"/>
          </a:p>
        </p:txBody>
      </p:sp>
      <p:sp>
        <p:nvSpPr>
          <p:cNvPr id="6" name="Footer Placeholder 5">
            <a:extLst>
              <a:ext uri="{FF2B5EF4-FFF2-40B4-BE49-F238E27FC236}">
                <a16:creationId xmlns:a16="http://schemas.microsoft.com/office/drawing/2014/main" id="{B3F0DC35-5CEE-424F-A528-F09BFC6C49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F4DDB5-4225-4C65-B4EB-0982B85FA486}"/>
              </a:ext>
            </a:extLst>
          </p:cNvPr>
          <p:cNvSpPr>
            <a:spLocks noGrp="1"/>
          </p:cNvSpPr>
          <p:nvPr>
            <p:ph type="sldNum" sz="quarter" idx="12"/>
          </p:nvPr>
        </p:nvSpPr>
        <p:spPr/>
        <p:txBody>
          <a:bodyPr/>
          <a:lstStyle/>
          <a:p>
            <a:fld id="{A4EFC484-80CE-434C-9F01-F1E1E8451881}" type="slidenum">
              <a:rPr lang="en-US" smtClean="0"/>
              <a:t>‹#›</a:t>
            </a:fld>
            <a:endParaRPr lang="en-US"/>
          </a:p>
        </p:txBody>
      </p:sp>
    </p:spTree>
    <p:extLst>
      <p:ext uri="{BB962C8B-B14F-4D97-AF65-F5344CB8AC3E}">
        <p14:creationId xmlns:p14="http://schemas.microsoft.com/office/powerpoint/2010/main" val="3692387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5AEF2-CE74-40B3-803E-AE62F1EBD1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60750E-AFD1-4753-9EC4-40922F5B59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2A9278-F913-4147-ACCC-8E05ABD21B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4B9768-57BC-4A72-8547-B51EEC7D15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D3D058-C9C8-4709-A45F-53C78C999E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AA8039-4473-442F-A1E9-3B51ABC7C8FE}"/>
              </a:ext>
            </a:extLst>
          </p:cNvPr>
          <p:cNvSpPr>
            <a:spLocks noGrp="1"/>
          </p:cNvSpPr>
          <p:nvPr>
            <p:ph type="dt" sz="half" idx="10"/>
          </p:nvPr>
        </p:nvSpPr>
        <p:spPr/>
        <p:txBody>
          <a:bodyPr/>
          <a:lstStyle/>
          <a:p>
            <a:fld id="{9178C6DF-AC57-4A9D-821D-A6D67BDE4051}" type="datetimeFigureOut">
              <a:rPr lang="en-US" smtClean="0"/>
              <a:t>6/4/2021</a:t>
            </a:fld>
            <a:endParaRPr lang="en-US"/>
          </a:p>
        </p:txBody>
      </p:sp>
      <p:sp>
        <p:nvSpPr>
          <p:cNvPr id="8" name="Footer Placeholder 7">
            <a:extLst>
              <a:ext uri="{FF2B5EF4-FFF2-40B4-BE49-F238E27FC236}">
                <a16:creationId xmlns:a16="http://schemas.microsoft.com/office/drawing/2014/main" id="{74E8EF16-184C-4BC3-B9BE-9963727D9E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EFBF41-0880-4856-A7C1-476770967EC5}"/>
              </a:ext>
            </a:extLst>
          </p:cNvPr>
          <p:cNvSpPr>
            <a:spLocks noGrp="1"/>
          </p:cNvSpPr>
          <p:nvPr>
            <p:ph type="sldNum" sz="quarter" idx="12"/>
          </p:nvPr>
        </p:nvSpPr>
        <p:spPr/>
        <p:txBody>
          <a:bodyPr/>
          <a:lstStyle/>
          <a:p>
            <a:fld id="{A4EFC484-80CE-434C-9F01-F1E1E8451881}" type="slidenum">
              <a:rPr lang="en-US" smtClean="0"/>
              <a:t>‹#›</a:t>
            </a:fld>
            <a:endParaRPr lang="en-US"/>
          </a:p>
        </p:txBody>
      </p:sp>
    </p:spTree>
    <p:extLst>
      <p:ext uri="{BB962C8B-B14F-4D97-AF65-F5344CB8AC3E}">
        <p14:creationId xmlns:p14="http://schemas.microsoft.com/office/powerpoint/2010/main" val="4114348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B4F85-A7EC-4DEA-AB63-1D34C911B4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D392CC-183E-4C93-9D74-11D85A97E316}"/>
              </a:ext>
            </a:extLst>
          </p:cNvPr>
          <p:cNvSpPr>
            <a:spLocks noGrp="1"/>
          </p:cNvSpPr>
          <p:nvPr>
            <p:ph type="dt" sz="half" idx="10"/>
          </p:nvPr>
        </p:nvSpPr>
        <p:spPr/>
        <p:txBody>
          <a:bodyPr/>
          <a:lstStyle/>
          <a:p>
            <a:fld id="{9178C6DF-AC57-4A9D-821D-A6D67BDE4051}" type="datetimeFigureOut">
              <a:rPr lang="en-US" smtClean="0"/>
              <a:t>6/4/2021</a:t>
            </a:fld>
            <a:endParaRPr lang="en-US"/>
          </a:p>
        </p:txBody>
      </p:sp>
      <p:sp>
        <p:nvSpPr>
          <p:cNvPr id="4" name="Footer Placeholder 3">
            <a:extLst>
              <a:ext uri="{FF2B5EF4-FFF2-40B4-BE49-F238E27FC236}">
                <a16:creationId xmlns:a16="http://schemas.microsoft.com/office/drawing/2014/main" id="{B2A0E395-8D61-4BD6-A607-0F8F65202A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EAC572-EC9E-428E-BE0B-1422B35DD371}"/>
              </a:ext>
            </a:extLst>
          </p:cNvPr>
          <p:cNvSpPr>
            <a:spLocks noGrp="1"/>
          </p:cNvSpPr>
          <p:nvPr>
            <p:ph type="sldNum" sz="quarter" idx="12"/>
          </p:nvPr>
        </p:nvSpPr>
        <p:spPr/>
        <p:txBody>
          <a:bodyPr/>
          <a:lstStyle/>
          <a:p>
            <a:fld id="{A4EFC484-80CE-434C-9F01-F1E1E8451881}" type="slidenum">
              <a:rPr lang="en-US" smtClean="0"/>
              <a:t>‹#›</a:t>
            </a:fld>
            <a:endParaRPr lang="en-US"/>
          </a:p>
        </p:txBody>
      </p:sp>
    </p:spTree>
    <p:extLst>
      <p:ext uri="{BB962C8B-B14F-4D97-AF65-F5344CB8AC3E}">
        <p14:creationId xmlns:p14="http://schemas.microsoft.com/office/powerpoint/2010/main" val="1955441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49C6DF-B8AD-496A-AA68-D0C9EB492F67}"/>
              </a:ext>
            </a:extLst>
          </p:cNvPr>
          <p:cNvSpPr>
            <a:spLocks noGrp="1"/>
          </p:cNvSpPr>
          <p:nvPr>
            <p:ph type="dt" sz="half" idx="10"/>
          </p:nvPr>
        </p:nvSpPr>
        <p:spPr/>
        <p:txBody>
          <a:bodyPr/>
          <a:lstStyle/>
          <a:p>
            <a:fld id="{9178C6DF-AC57-4A9D-821D-A6D67BDE4051}" type="datetimeFigureOut">
              <a:rPr lang="en-US" smtClean="0"/>
              <a:t>6/4/2021</a:t>
            </a:fld>
            <a:endParaRPr lang="en-US"/>
          </a:p>
        </p:txBody>
      </p:sp>
      <p:sp>
        <p:nvSpPr>
          <p:cNvPr id="3" name="Footer Placeholder 2">
            <a:extLst>
              <a:ext uri="{FF2B5EF4-FFF2-40B4-BE49-F238E27FC236}">
                <a16:creationId xmlns:a16="http://schemas.microsoft.com/office/drawing/2014/main" id="{074DA54A-21D3-4D8C-86A0-DB47E7FC80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8A094A-0244-4B2B-A54C-ECDEE9ABFE8A}"/>
              </a:ext>
            </a:extLst>
          </p:cNvPr>
          <p:cNvSpPr>
            <a:spLocks noGrp="1"/>
          </p:cNvSpPr>
          <p:nvPr>
            <p:ph type="sldNum" sz="quarter" idx="12"/>
          </p:nvPr>
        </p:nvSpPr>
        <p:spPr/>
        <p:txBody>
          <a:bodyPr/>
          <a:lstStyle/>
          <a:p>
            <a:fld id="{A4EFC484-80CE-434C-9F01-F1E1E8451881}" type="slidenum">
              <a:rPr lang="en-US" smtClean="0"/>
              <a:t>‹#›</a:t>
            </a:fld>
            <a:endParaRPr lang="en-US"/>
          </a:p>
        </p:txBody>
      </p:sp>
    </p:spTree>
    <p:extLst>
      <p:ext uri="{BB962C8B-B14F-4D97-AF65-F5344CB8AC3E}">
        <p14:creationId xmlns:p14="http://schemas.microsoft.com/office/powerpoint/2010/main" val="2857534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32B45-1614-42C8-A1B5-D5DB230227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254F7B-1493-4BB4-8340-3F3DFC3570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CD5DA1-749A-4DEF-A65A-40FC076476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CE46B0-D586-414D-AC8E-D92139DE218C}"/>
              </a:ext>
            </a:extLst>
          </p:cNvPr>
          <p:cNvSpPr>
            <a:spLocks noGrp="1"/>
          </p:cNvSpPr>
          <p:nvPr>
            <p:ph type="dt" sz="half" idx="10"/>
          </p:nvPr>
        </p:nvSpPr>
        <p:spPr/>
        <p:txBody>
          <a:bodyPr/>
          <a:lstStyle/>
          <a:p>
            <a:fld id="{9178C6DF-AC57-4A9D-821D-A6D67BDE4051}" type="datetimeFigureOut">
              <a:rPr lang="en-US" smtClean="0"/>
              <a:t>6/4/2021</a:t>
            </a:fld>
            <a:endParaRPr lang="en-US"/>
          </a:p>
        </p:txBody>
      </p:sp>
      <p:sp>
        <p:nvSpPr>
          <p:cNvPr id="6" name="Footer Placeholder 5">
            <a:extLst>
              <a:ext uri="{FF2B5EF4-FFF2-40B4-BE49-F238E27FC236}">
                <a16:creationId xmlns:a16="http://schemas.microsoft.com/office/drawing/2014/main" id="{23608271-9121-4581-AA56-13CCC4E480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2A45EA-D2E3-4C5C-B9CF-6001CB86E8D6}"/>
              </a:ext>
            </a:extLst>
          </p:cNvPr>
          <p:cNvSpPr>
            <a:spLocks noGrp="1"/>
          </p:cNvSpPr>
          <p:nvPr>
            <p:ph type="sldNum" sz="quarter" idx="12"/>
          </p:nvPr>
        </p:nvSpPr>
        <p:spPr/>
        <p:txBody>
          <a:bodyPr/>
          <a:lstStyle/>
          <a:p>
            <a:fld id="{A4EFC484-80CE-434C-9F01-F1E1E8451881}" type="slidenum">
              <a:rPr lang="en-US" smtClean="0"/>
              <a:t>‹#›</a:t>
            </a:fld>
            <a:endParaRPr lang="en-US"/>
          </a:p>
        </p:txBody>
      </p:sp>
    </p:spTree>
    <p:extLst>
      <p:ext uri="{BB962C8B-B14F-4D97-AF65-F5344CB8AC3E}">
        <p14:creationId xmlns:p14="http://schemas.microsoft.com/office/powerpoint/2010/main" val="1401403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B5B93-E43B-4255-9AF3-9003E03D60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E905B7-8D09-47D0-9C0A-BD6A1F948B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C7E39D-2A2D-47B6-A3FB-99FB4B9FB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4BF42-274B-49FF-B71D-BEE62425B37F}"/>
              </a:ext>
            </a:extLst>
          </p:cNvPr>
          <p:cNvSpPr>
            <a:spLocks noGrp="1"/>
          </p:cNvSpPr>
          <p:nvPr>
            <p:ph type="dt" sz="half" idx="10"/>
          </p:nvPr>
        </p:nvSpPr>
        <p:spPr/>
        <p:txBody>
          <a:bodyPr/>
          <a:lstStyle/>
          <a:p>
            <a:fld id="{9178C6DF-AC57-4A9D-821D-A6D67BDE4051}" type="datetimeFigureOut">
              <a:rPr lang="en-US" smtClean="0"/>
              <a:t>6/4/2021</a:t>
            </a:fld>
            <a:endParaRPr lang="en-US"/>
          </a:p>
        </p:txBody>
      </p:sp>
      <p:sp>
        <p:nvSpPr>
          <p:cNvPr id="6" name="Footer Placeholder 5">
            <a:extLst>
              <a:ext uri="{FF2B5EF4-FFF2-40B4-BE49-F238E27FC236}">
                <a16:creationId xmlns:a16="http://schemas.microsoft.com/office/drawing/2014/main" id="{AB9D937D-AC81-4339-9461-92A88BC70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3A60E3-AFE7-4474-B080-D6826776DE7D}"/>
              </a:ext>
            </a:extLst>
          </p:cNvPr>
          <p:cNvSpPr>
            <a:spLocks noGrp="1"/>
          </p:cNvSpPr>
          <p:nvPr>
            <p:ph type="sldNum" sz="quarter" idx="12"/>
          </p:nvPr>
        </p:nvSpPr>
        <p:spPr/>
        <p:txBody>
          <a:bodyPr/>
          <a:lstStyle/>
          <a:p>
            <a:fld id="{A4EFC484-80CE-434C-9F01-F1E1E8451881}" type="slidenum">
              <a:rPr lang="en-US" smtClean="0"/>
              <a:t>‹#›</a:t>
            </a:fld>
            <a:endParaRPr lang="en-US"/>
          </a:p>
        </p:txBody>
      </p:sp>
    </p:spTree>
    <p:extLst>
      <p:ext uri="{BB962C8B-B14F-4D97-AF65-F5344CB8AC3E}">
        <p14:creationId xmlns:p14="http://schemas.microsoft.com/office/powerpoint/2010/main" val="1349324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1CDA9CAD-1D5E-42DD-ACC2-4C9FA917CC37}"/>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r="8784" b="8784"/>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394AD36-C81E-49D2-8067-3979C80AB284}"/>
              </a:ext>
            </a:extLst>
          </p:cNvPr>
          <p:cNvSpPr/>
          <p:nvPr userDrawn="1"/>
        </p:nvSpPr>
        <p:spPr>
          <a:xfrm>
            <a:off x="279400" y="276224"/>
            <a:ext cx="11671300" cy="6289675"/>
          </a:xfrm>
          <a:prstGeom prst="rect">
            <a:avLst/>
          </a:prstGeom>
          <a:solidFill>
            <a:srgbClr val="FCF8DF">
              <a:alpha val="70000"/>
            </a:srgbClr>
          </a:solidFill>
          <a:ln w="38100">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US" dirty="0"/>
          </a:p>
        </p:txBody>
      </p:sp>
      <p:sp>
        <p:nvSpPr>
          <p:cNvPr id="2" name="Title Placeholder 1">
            <a:extLst>
              <a:ext uri="{FF2B5EF4-FFF2-40B4-BE49-F238E27FC236}">
                <a16:creationId xmlns:a16="http://schemas.microsoft.com/office/drawing/2014/main" id="{2FDD2DB9-0146-4AF1-ABAB-34047C607329}"/>
              </a:ext>
            </a:extLst>
          </p:cNvPr>
          <p:cNvSpPr>
            <a:spLocks noGrp="1"/>
          </p:cNvSpPr>
          <p:nvPr>
            <p:ph type="title"/>
          </p:nvPr>
        </p:nvSpPr>
        <p:spPr>
          <a:xfrm>
            <a:off x="415636" y="365126"/>
            <a:ext cx="11355186" cy="9372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20668D8-47C6-4893-A8FE-258743F77344}"/>
              </a:ext>
            </a:extLst>
          </p:cNvPr>
          <p:cNvSpPr>
            <a:spLocks noGrp="1"/>
          </p:cNvSpPr>
          <p:nvPr>
            <p:ph type="body" idx="1"/>
          </p:nvPr>
        </p:nvSpPr>
        <p:spPr>
          <a:xfrm>
            <a:off x="517236" y="1459345"/>
            <a:ext cx="10836564" cy="47176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42E54CB-8098-42F9-90BA-BDF8F43827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78C6DF-AC57-4A9D-821D-A6D67BDE4051}" type="datetimeFigureOut">
              <a:rPr lang="en-US" smtClean="0"/>
              <a:t>6/4/2021</a:t>
            </a:fld>
            <a:endParaRPr lang="en-US"/>
          </a:p>
        </p:txBody>
      </p:sp>
      <p:sp>
        <p:nvSpPr>
          <p:cNvPr id="5" name="Footer Placeholder 4">
            <a:extLst>
              <a:ext uri="{FF2B5EF4-FFF2-40B4-BE49-F238E27FC236}">
                <a16:creationId xmlns:a16="http://schemas.microsoft.com/office/drawing/2014/main" id="{4D0A175A-A999-4ABB-B26F-F02BC39B01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A05918-352C-47F9-816E-246324A005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EFC484-80CE-434C-9F01-F1E1E8451881}" type="slidenum">
              <a:rPr lang="en-US" smtClean="0"/>
              <a:t>‹#›</a:t>
            </a:fld>
            <a:endParaRPr lang="en-US"/>
          </a:p>
        </p:txBody>
      </p:sp>
    </p:spTree>
    <p:extLst>
      <p:ext uri="{BB962C8B-B14F-4D97-AF65-F5344CB8AC3E}">
        <p14:creationId xmlns:p14="http://schemas.microsoft.com/office/powerpoint/2010/main" val="13417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6000" b="1" kern="1200">
          <a:solidFill>
            <a:srgbClr val="FCF8DF"/>
          </a:solidFill>
          <a:effectLst>
            <a:glow rad="127000">
              <a:srgbClr val="7A3B2C"/>
            </a:glow>
            <a:outerShdw blurRad="50800" dist="101600" dir="2700000" algn="ctr" rotWithShape="0">
              <a:srgbClr val="FCF8DF">
                <a:alpha val="0"/>
              </a:srgbClr>
            </a:outerShdw>
          </a:effectLst>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tx1"/>
          </a:solidFill>
          <a:effectLst>
            <a:glow rad="127000">
              <a:srgbClr val="FCF8DF"/>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rgbClr val="FCF8DF"/>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rgbClr val="FCF8DF"/>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rgbClr val="FCF8DF"/>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rgbClr val="FCF8DF"/>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4538B-68F4-4CBC-B2C7-44B0A69C1F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E1F593-A0C3-4E75-B2CC-AADCE782BB53}"/>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18F64C97-E0F0-48B9-B145-FE791DB0B0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784" b="8784"/>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F2973C1-0EBF-446C-BBF1-112130C24D62}"/>
              </a:ext>
            </a:extLst>
          </p:cNvPr>
          <p:cNvSpPr txBox="1"/>
          <p:nvPr/>
        </p:nvSpPr>
        <p:spPr>
          <a:xfrm>
            <a:off x="5232400" y="4042561"/>
            <a:ext cx="6781800" cy="2269339"/>
          </a:xfrm>
          <a:prstGeom prst="rect">
            <a:avLst/>
          </a:prstGeom>
          <a:noFill/>
        </p:spPr>
        <p:txBody>
          <a:bodyPr wrap="square" rtlCol="0">
            <a:spAutoFit/>
          </a:bodyPr>
          <a:lstStyle/>
          <a:p>
            <a:pPr algn="ctr">
              <a:lnSpc>
                <a:spcPct val="80000"/>
              </a:lnSpc>
            </a:pPr>
            <a:r>
              <a:rPr lang="en-US" sz="8000" dirty="0">
                <a:solidFill>
                  <a:srgbClr val="FCF8DF"/>
                </a:solidFill>
                <a:effectLst>
                  <a:outerShdw blurRad="50800" dist="101600" dir="2700000" algn="ctr" rotWithShape="0">
                    <a:schemeClr val="tx1"/>
                  </a:outerShdw>
                </a:effectLst>
                <a:latin typeface="Eras Bold ITC" panose="020B0907030504020204" pitchFamily="34" charset="0"/>
              </a:rPr>
              <a:t>Did a </a:t>
            </a:r>
            <a:r>
              <a:rPr lang="en-US" sz="8800" dirty="0">
                <a:solidFill>
                  <a:srgbClr val="FCF8DF"/>
                </a:solidFill>
                <a:effectLst>
                  <a:outerShdw blurRad="50800" dist="101600" dir="2700000" algn="ctr" rotWithShape="0">
                    <a:schemeClr val="tx1"/>
                  </a:outerShdw>
                </a:effectLst>
                <a:latin typeface="Eras Bold ITC" panose="020B0907030504020204" pitchFamily="34" charset="0"/>
              </a:rPr>
              <a:t>LION </a:t>
            </a:r>
            <a:endParaRPr lang="en-US" sz="8000" dirty="0">
              <a:solidFill>
                <a:srgbClr val="FCF8DF"/>
              </a:solidFill>
              <a:effectLst>
                <a:outerShdw blurRad="50800" dist="101600" dir="2700000" algn="ctr" rotWithShape="0">
                  <a:schemeClr val="tx1"/>
                </a:outerShdw>
              </a:effectLst>
              <a:latin typeface="Eras Bold ITC" panose="020B0907030504020204" pitchFamily="34" charset="0"/>
            </a:endParaRPr>
          </a:p>
          <a:p>
            <a:pPr algn="ctr">
              <a:lnSpc>
                <a:spcPct val="80000"/>
              </a:lnSpc>
            </a:pPr>
            <a:r>
              <a:rPr lang="en-US" sz="8000" dirty="0">
                <a:solidFill>
                  <a:srgbClr val="FCF8DF"/>
                </a:solidFill>
                <a:effectLst>
                  <a:outerShdw blurRad="50800" dist="101600" dir="2700000" algn="ctr" rotWithShape="0">
                    <a:schemeClr val="tx1"/>
                  </a:outerShdw>
                </a:effectLst>
                <a:latin typeface="Eras Bold ITC" panose="020B0907030504020204" pitchFamily="34" charset="0"/>
              </a:rPr>
              <a:t>Just </a:t>
            </a:r>
            <a:r>
              <a:rPr lang="en-US" sz="8800" b="1" dirty="0">
                <a:solidFill>
                  <a:srgbClr val="FCF8DF"/>
                </a:solidFill>
                <a:effectLst>
                  <a:outerShdw blurRad="50800" dist="101600" dir="2700000" algn="ctr" rotWithShape="0">
                    <a:schemeClr val="tx1"/>
                  </a:outerShdw>
                </a:effectLst>
                <a:latin typeface="Eras Bold ITC" panose="020B0907030504020204" pitchFamily="34" charset="0"/>
              </a:rPr>
              <a:t>ROAR? </a:t>
            </a:r>
            <a:endParaRPr lang="en-US" sz="8000" b="1" dirty="0">
              <a:solidFill>
                <a:srgbClr val="FCF8DF"/>
              </a:solidFill>
              <a:effectLst>
                <a:outerShdw blurRad="50800" dist="101600" dir="2700000" algn="ctr" rotWithShape="0">
                  <a:schemeClr val="tx1"/>
                </a:outerShdw>
              </a:effectLst>
              <a:latin typeface="Eras Bold ITC" panose="020B0907030504020204" pitchFamily="34" charset="0"/>
            </a:endParaRPr>
          </a:p>
        </p:txBody>
      </p:sp>
      <p:grpSp>
        <p:nvGrpSpPr>
          <p:cNvPr id="6" name="Group 5">
            <a:extLst>
              <a:ext uri="{FF2B5EF4-FFF2-40B4-BE49-F238E27FC236}">
                <a16:creationId xmlns:a16="http://schemas.microsoft.com/office/drawing/2014/main" id="{F0F8E13A-7733-429A-9572-EBA2A7E77D65}"/>
              </a:ext>
            </a:extLst>
          </p:cNvPr>
          <p:cNvGrpSpPr/>
          <p:nvPr/>
        </p:nvGrpSpPr>
        <p:grpSpPr>
          <a:xfrm>
            <a:off x="639883" y="4662022"/>
            <a:ext cx="2336800" cy="1086830"/>
            <a:chOff x="1109440" y="4807343"/>
            <a:chExt cx="2336800" cy="1086830"/>
          </a:xfrm>
          <a:effectLst>
            <a:glow rad="127000">
              <a:schemeClr val="accent4">
                <a:lumMod val="50000"/>
              </a:schemeClr>
            </a:glow>
          </a:effectLst>
        </p:grpSpPr>
        <p:sp>
          <p:nvSpPr>
            <p:cNvPr id="7" name="Oval 6">
              <a:extLst>
                <a:ext uri="{FF2B5EF4-FFF2-40B4-BE49-F238E27FC236}">
                  <a16:creationId xmlns:a16="http://schemas.microsoft.com/office/drawing/2014/main" id="{E4704E09-CA78-446A-8C5B-8D761FEFF6E0}"/>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a:extLst>
                <a:ext uri="{FF2B5EF4-FFF2-40B4-BE49-F238E27FC236}">
                  <a16:creationId xmlns:a16="http://schemas.microsoft.com/office/drawing/2014/main" id="{8DEF088F-194D-4E6A-9A4B-68F2B5FD27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2207959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ith a beard&#10;&#10;Description automatically generated">
            <a:extLst>
              <a:ext uri="{FF2B5EF4-FFF2-40B4-BE49-F238E27FC236}">
                <a16:creationId xmlns:a16="http://schemas.microsoft.com/office/drawing/2014/main" id="{2C469785-1CE9-4E4D-B880-B6C377A00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5100" y="338136"/>
            <a:ext cx="6566282" cy="6219777"/>
          </a:xfrm>
          <a:prstGeom prst="rect">
            <a:avLst/>
          </a:prstGeom>
        </p:spPr>
      </p:pic>
      <p:sp>
        <p:nvSpPr>
          <p:cNvPr id="2" name="Title 1">
            <a:extLst>
              <a:ext uri="{FF2B5EF4-FFF2-40B4-BE49-F238E27FC236}">
                <a16:creationId xmlns:a16="http://schemas.microsoft.com/office/drawing/2014/main" id="{2204538B-68F4-4CBC-B2C7-44B0A69C1F80}"/>
              </a:ext>
            </a:extLst>
          </p:cNvPr>
          <p:cNvSpPr>
            <a:spLocks noGrp="1"/>
          </p:cNvSpPr>
          <p:nvPr>
            <p:ph type="title"/>
          </p:nvPr>
        </p:nvSpPr>
        <p:spPr/>
        <p:txBody>
          <a:bodyPr/>
          <a:lstStyle/>
          <a:p>
            <a:r>
              <a:rPr lang="en-US" dirty="0"/>
              <a:t>Meet the Prophet: </a:t>
            </a:r>
          </a:p>
        </p:txBody>
      </p:sp>
      <p:sp>
        <p:nvSpPr>
          <p:cNvPr id="13" name="Content Placeholder 12">
            <a:extLst>
              <a:ext uri="{FF2B5EF4-FFF2-40B4-BE49-F238E27FC236}">
                <a16:creationId xmlns:a16="http://schemas.microsoft.com/office/drawing/2014/main" id="{ECB145D0-1D99-4A08-8496-19193A258C8B}"/>
              </a:ext>
            </a:extLst>
          </p:cNvPr>
          <p:cNvSpPr>
            <a:spLocks noGrp="1"/>
          </p:cNvSpPr>
          <p:nvPr>
            <p:ph idx="1"/>
          </p:nvPr>
        </p:nvSpPr>
        <p:spPr>
          <a:xfrm>
            <a:off x="415635" y="1200728"/>
            <a:ext cx="6391565" cy="4976235"/>
          </a:xfrm>
        </p:spPr>
        <p:txBody>
          <a:bodyPr/>
          <a:lstStyle/>
          <a:p>
            <a:r>
              <a:rPr lang="en-US" dirty="0"/>
              <a:t>The words of Amos, one of the </a:t>
            </a:r>
            <a:r>
              <a:rPr lang="en-US" dirty="0">
                <a:solidFill>
                  <a:srgbClr val="FF0000"/>
                </a:solidFill>
              </a:rPr>
              <a:t>shepherd</a:t>
            </a:r>
            <a:r>
              <a:rPr lang="en-US" dirty="0"/>
              <a:t>s</a:t>
            </a:r>
          </a:p>
          <a:p>
            <a:br>
              <a:rPr lang="en-US" dirty="0"/>
            </a:br>
            <a:r>
              <a:rPr lang="en-US" baseline="30000" dirty="0"/>
              <a:t>7:15 </a:t>
            </a:r>
            <a:r>
              <a:rPr lang="en-US" dirty="0"/>
              <a:t>But the LORD took me from tending the flock </a:t>
            </a:r>
            <a:br>
              <a:rPr lang="en-US" dirty="0"/>
            </a:br>
            <a:r>
              <a:rPr lang="en-US" dirty="0"/>
              <a:t>and said to me, </a:t>
            </a:r>
            <a:r>
              <a:rPr lang="en-US" dirty="0">
                <a:solidFill>
                  <a:srgbClr val="FF0000"/>
                </a:solidFill>
              </a:rPr>
              <a:t>'Go, prophesy </a:t>
            </a:r>
            <a:r>
              <a:rPr lang="en-US" dirty="0"/>
              <a:t>to my people Israel.'</a:t>
            </a:r>
          </a:p>
        </p:txBody>
      </p:sp>
      <p:sp>
        <p:nvSpPr>
          <p:cNvPr id="6" name="Arrow: Down 5">
            <a:extLst>
              <a:ext uri="{FF2B5EF4-FFF2-40B4-BE49-F238E27FC236}">
                <a16:creationId xmlns:a16="http://schemas.microsoft.com/office/drawing/2014/main" id="{F5C8DEB4-3366-4D82-B1B9-8C0C4FAB8026}"/>
              </a:ext>
            </a:extLst>
          </p:cNvPr>
          <p:cNvSpPr/>
          <p:nvPr/>
        </p:nvSpPr>
        <p:spPr>
          <a:xfrm>
            <a:off x="7748743" y="-1"/>
            <a:ext cx="2965268" cy="1933303"/>
          </a:xfrm>
          <a:prstGeom prst="downArrow">
            <a:avLst/>
          </a:prstGeom>
          <a:solidFill>
            <a:srgbClr val="FF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A008A21C-CDC0-4F3A-982D-4BC577E24273}"/>
              </a:ext>
            </a:extLst>
          </p:cNvPr>
          <p:cNvSpPr/>
          <p:nvPr/>
        </p:nvSpPr>
        <p:spPr>
          <a:xfrm rot="5400000">
            <a:off x="5577246" y="3454768"/>
            <a:ext cx="2965268" cy="1933303"/>
          </a:xfrm>
          <a:prstGeom prst="downArrow">
            <a:avLst/>
          </a:prstGeom>
          <a:solidFill>
            <a:srgbClr val="FF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861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4538B-68F4-4CBC-B2C7-44B0A69C1F80}"/>
              </a:ext>
            </a:extLst>
          </p:cNvPr>
          <p:cNvSpPr>
            <a:spLocks noGrp="1"/>
          </p:cNvSpPr>
          <p:nvPr>
            <p:ph type="title"/>
          </p:nvPr>
        </p:nvSpPr>
        <p:spPr/>
        <p:txBody>
          <a:bodyPr/>
          <a:lstStyle/>
          <a:p>
            <a:r>
              <a:rPr lang="en-US" dirty="0"/>
              <a:t>Meet the Prophet: </a:t>
            </a:r>
          </a:p>
        </p:txBody>
      </p:sp>
      <p:sp>
        <p:nvSpPr>
          <p:cNvPr id="13" name="Content Placeholder 12">
            <a:extLst>
              <a:ext uri="{FF2B5EF4-FFF2-40B4-BE49-F238E27FC236}">
                <a16:creationId xmlns:a16="http://schemas.microsoft.com/office/drawing/2014/main" id="{ECB145D0-1D99-4A08-8496-19193A258C8B}"/>
              </a:ext>
            </a:extLst>
          </p:cNvPr>
          <p:cNvSpPr>
            <a:spLocks noGrp="1"/>
          </p:cNvSpPr>
          <p:nvPr>
            <p:ph idx="1"/>
          </p:nvPr>
        </p:nvSpPr>
        <p:spPr>
          <a:xfrm>
            <a:off x="415635" y="1200728"/>
            <a:ext cx="6391565" cy="4976235"/>
          </a:xfrm>
        </p:spPr>
        <p:txBody>
          <a:bodyPr/>
          <a:lstStyle/>
          <a:p>
            <a:r>
              <a:rPr lang="en-US" dirty="0"/>
              <a:t>The words of Amos, one of the </a:t>
            </a:r>
            <a:r>
              <a:rPr lang="en-US" dirty="0">
                <a:solidFill>
                  <a:srgbClr val="FF0000"/>
                </a:solidFill>
              </a:rPr>
              <a:t>shepherd</a:t>
            </a:r>
            <a:r>
              <a:rPr lang="en-US" dirty="0"/>
              <a:t>s</a:t>
            </a:r>
          </a:p>
          <a:p>
            <a:br>
              <a:rPr lang="en-US" dirty="0"/>
            </a:br>
            <a:r>
              <a:rPr lang="en-US" baseline="30000" dirty="0"/>
              <a:t>7:15 </a:t>
            </a:r>
            <a:r>
              <a:rPr lang="en-US" dirty="0"/>
              <a:t>But the LORD took me from tending the flock </a:t>
            </a:r>
            <a:br>
              <a:rPr lang="en-US" dirty="0"/>
            </a:br>
            <a:r>
              <a:rPr lang="en-US" dirty="0"/>
              <a:t>and said to me, 'Go, prophesy </a:t>
            </a:r>
            <a:r>
              <a:rPr lang="en-US" dirty="0">
                <a:solidFill>
                  <a:srgbClr val="FF0000"/>
                </a:solidFill>
              </a:rPr>
              <a:t>to my people Israel</a:t>
            </a:r>
            <a:r>
              <a:rPr lang="en-US" dirty="0"/>
              <a:t>.'</a:t>
            </a:r>
          </a:p>
        </p:txBody>
      </p:sp>
      <p:pic>
        <p:nvPicPr>
          <p:cNvPr id="7" name="Picture 6" descr="A picture containing map&#10;&#10;Description automatically generated">
            <a:extLst>
              <a:ext uri="{FF2B5EF4-FFF2-40B4-BE49-F238E27FC236}">
                <a16:creationId xmlns:a16="http://schemas.microsoft.com/office/drawing/2014/main" id="{F815BA0B-D121-47DB-BAC2-8F008C3F4F7C}"/>
              </a:ext>
            </a:extLst>
          </p:cNvPr>
          <p:cNvPicPr>
            <a:picLocks noChangeAspect="1"/>
          </p:cNvPicPr>
          <p:nvPr/>
        </p:nvPicPr>
        <p:blipFill rotWithShape="1">
          <a:blip r:embed="rId3">
            <a:extLst>
              <a:ext uri="{28A0092B-C50C-407E-A947-70E740481C1C}">
                <a14:useLocalDpi xmlns:a14="http://schemas.microsoft.com/office/drawing/2010/main" val="0"/>
              </a:ext>
            </a:extLst>
          </a:blip>
          <a:srcRect l="5895" t="5735" b="6638"/>
          <a:stretch/>
        </p:blipFill>
        <p:spPr>
          <a:xfrm>
            <a:off x="6714310" y="365126"/>
            <a:ext cx="5097072" cy="6035674"/>
          </a:xfrm>
          <a:prstGeom prst="rect">
            <a:avLst/>
          </a:prstGeom>
        </p:spPr>
      </p:pic>
      <p:sp>
        <p:nvSpPr>
          <p:cNvPr id="10" name="Freeform: Shape 9">
            <a:extLst>
              <a:ext uri="{FF2B5EF4-FFF2-40B4-BE49-F238E27FC236}">
                <a16:creationId xmlns:a16="http://schemas.microsoft.com/office/drawing/2014/main" id="{9194DE76-007A-4357-95EE-43FC2974E7B0}"/>
              </a:ext>
            </a:extLst>
          </p:cNvPr>
          <p:cNvSpPr/>
          <p:nvPr/>
        </p:nvSpPr>
        <p:spPr>
          <a:xfrm>
            <a:off x="7505892" y="378823"/>
            <a:ext cx="3056708" cy="4219302"/>
          </a:xfrm>
          <a:custGeom>
            <a:avLst/>
            <a:gdLst>
              <a:gd name="connsiteX0" fmla="*/ 1658982 w 3056708"/>
              <a:gd name="connsiteY0" fmla="*/ 3984171 h 4219302"/>
              <a:gd name="connsiteX1" fmla="*/ 2246811 w 3056708"/>
              <a:gd name="connsiteY1" fmla="*/ 3331028 h 4219302"/>
              <a:gd name="connsiteX2" fmla="*/ 2429691 w 3056708"/>
              <a:gd name="connsiteY2" fmla="*/ 2756262 h 4219302"/>
              <a:gd name="connsiteX3" fmla="*/ 2730137 w 3056708"/>
              <a:gd name="connsiteY3" fmla="*/ 2312125 h 4219302"/>
              <a:gd name="connsiteX4" fmla="*/ 3017520 w 3056708"/>
              <a:gd name="connsiteY4" fmla="*/ 1528354 h 4219302"/>
              <a:gd name="connsiteX5" fmla="*/ 3056708 w 3056708"/>
              <a:gd name="connsiteY5" fmla="*/ 653142 h 4219302"/>
              <a:gd name="connsiteX6" fmla="*/ 2991394 w 3056708"/>
              <a:gd name="connsiteY6" fmla="*/ 522514 h 4219302"/>
              <a:gd name="connsiteX7" fmla="*/ 2690948 w 3056708"/>
              <a:gd name="connsiteY7" fmla="*/ 52251 h 4219302"/>
              <a:gd name="connsiteX8" fmla="*/ 2024742 w 3056708"/>
              <a:gd name="connsiteY8" fmla="*/ 0 h 4219302"/>
              <a:gd name="connsiteX9" fmla="*/ 1436914 w 3056708"/>
              <a:gd name="connsiteY9" fmla="*/ 156754 h 4219302"/>
              <a:gd name="connsiteX10" fmla="*/ 1097280 w 3056708"/>
              <a:gd name="connsiteY10" fmla="*/ 627017 h 4219302"/>
              <a:gd name="connsiteX11" fmla="*/ 953588 w 3056708"/>
              <a:gd name="connsiteY11" fmla="*/ 875211 h 4219302"/>
              <a:gd name="connsiteX12" fmla="*/ 718457 w 3056708"/>
              <a:gd name="connsiteY12" fmla="*/ 1606731 h 4219302"/>
              <a:gd name="connsiteX13" fmla="*/ 718457 w 3056708"/>
              <a:gd name="connsiteY13" fmla="*/ 1606731 h 4219302"/>
              <a:gd name="connsiteX14" fmla="*/ 627017 w 3056708"/>
              <a:gd name="connsiteY14" fmla="*/ 1554480 h 4219302"/>
              <a:gd name="connsiteX15" fmla="*/ 418011 w 3056708"/>
              <a:gd name="connsiteY15" fmla="*/ 1672045 h 4219302"/>
              <a:gd name="connsiteX16" fmla="*/ 326571 w 3056708"/>
              <a:gd name="connsiteY16" fmla="*/ 2599508 h 4219302"/>
              <a:gd name="connsiteX17" fmla="*/ 52251 w 3056708"/>
              <a:gd name="connsiteY17" fmla="*/ 3566160 h 4219302"/>
              <a:gd name="connsiteX18" fmla="*/ 0 w 3056708"/>
              <a:gd name="connsiteY18" fmla="*/ 3735977 h 4219302"/>
              <a:gd name="connsiteX19" fmla="*/ 182880 w 3056708"/>
              <a:gd name="connsiteY19" fmla="*/ 3879668 h 4219302"/>
              <a:gd name="connsiteX20" fmla="*/ 143691 w 3056708"/>
              <a:gd name="connsiteY20" fmla="*/ 4101737 h 4219302"/>
              <a:gd name="connsiteX21" fmla="*/ 600891 w 3056708"/>
              <a:gd name="connsiteY21" fmla="*/ 4219302 h 4219302"/>
              <a:gd name="connsiteX22" fmla="*/ 1005840 w 3056708"/>
              <a:gd name="connsiteY22" fmla="*/ 4023360 h 4219302"/>
              <a:gd name="connsiteX23" fmla="*/ 1632857 w 3056708"/>
              <a:gd name="connsiteY23" fmla="*/ 4062548 h 421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56708" h="4219302">
                <a:moveTo>
                  <a:pt x="1658982" y="3984171"/>
                </a:moveTo>
                <a:lnTo>
                  <a:pt x="2246811" y="3331028"/>
                </a:lnTo>
                <a:lnTo>
                  <a:pt x="2429691" y="2756262"/>
                </a:lnTo>
                <a:lnTo>
                  <a:pt x="2730137" y="2312125"/>
                </a:lnTo>
                <a:lnTo>
                  <a:pt x="3017520" y="1528354"/>
                </a:lnTo>
                <a:lnTo>
                  <a:pt x="3056708" y="653142"/>
                </a:lnTo>
                <a:lnTo>
                  <a:pt x="2991394" y="522514"/>
                </a:lnTo>
                <a:lnTo>
                  <a:pt x="2690948" y="52251"/>
                </a:lnTo>
                <a:lnTo>
                  <a:pt x="2024742" y="0"/>
                </a:lnTo>
                <a:lnTo>
                  <a:pt x="1436914" y="156754"/>
                </a:lnTo>
                <a:lnTo>
                  <a:pt x="1097280" y="627017"/>
                </a:lnTo>
                <a:lnTo>
                  <a:pt x="953588" y="875211"/>
                </a:lnTo>
                <a:lnTo>
                  <a:pt x="718457" y="1606731"/>
                </a:lnTo>
                <a:lnTo>
                  <a:pt x="718457" y="1606731"/>
                </a:lnTo>
                <a:lnTo>
                  <a:pt x="627017" y="1554480"/>
                </a:lnTo>
                <a:lnTo>
                  <a:pt x="418011" y="1672045"/>
                </a:lnTo>
                <a:lnTo>
                  <a:pt x="326571" y="2599508"/>
                </a:lnTo>
                <a:lnTo>
                  <a:pt x="52251" y="3566160"/>
                </a:lnTo>
                <a:lnTo>
                  <a:pt x="0" y="3735977"/>
                </a:lnTo>
                <a:lnTo>
                  <a:pt x="182880" y="3879668"/>
                </a:lnTo>
                <a:lnTo>
                  <a:pt x="143691" y="4101737"/>
                </a:lnTo>
                <a:lnTo>
                  <a:pt x="600891" y="4219302"/>
                </a:lnTo>
                <a:lnTo>
                  <a:pt x="1005840" y="4023360"/>
                </a:lnTo>
                <a:lnTo>
                  <a:pt x="1632857" y="4062548"/>
                </a:lnTo>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lamp, light&#10;&#10;Description automatically generated">
            <a:extLst>
              <a:ext uri="{FF2B5EF4-FFF2-40B4-BE49-F238E27FC236}">
                <a16:creationId xmlns:a16="http://schemas.microsoft.com/office/drawing/2014/main" id="{E788B1F0-6923-4689-B9F0-2066FEF46B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7364" y="704153"/>
            <a:ext cx="918319" cy="5472810"/>
          </a:xfrm>
          <a:prstGeom prst="rect">
            <a:avLst/>
          </a:prstGeom>
        </p:spPr>
      </p:pic>
    </p:spTree>
    <p:extLst>
      <p:ext uri="{BB962C8B-B14F-4D97-AF65-F5344CB8AC3E}">
        <p14:creationId xmlns:p14="http://schemas.microsoft.com/office/powerpoint/2010/main" val="1158270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4538B-68F4-4CBC-B2C7-44B0A69C1F80}"/>
              </a:ext>
            </a:extLst>
          </p:cNvPr>
          <p:cNvSpPr>
            <a:spLocks noGrp="1"/>
          </p:cNvSpPr>
          <p:nvPr>
            <p:ph type="title"/>
          </p:nvPr>
        </p:nvSpPr>
        <p:spPr/>
        <p:txBody>
          <a:bodyPr/>
          <a:lstStyle/>
          <a:p>
            <a:r>
              <a:rPr lang="en-US" dirty="0"/>
              <a:t>Meet the Prophet: </a:t>
            </a:r>
          </a:p>
        </p:txBody>
      </p:sp>
      <p:sp>
        <p:nvSpPr>
          <p:cNvPr id="13" name="Content Placeholder 12">
            <a:extLst>
              <a:ext uri="{FF2B5EF4-FFF2-40B4-BE49-F238E27FC236}">
                <a16:creationId xmlns:a16="http://schemas.microsoft.com/office/drawing/2014/main" id="{ECB145D0-1D99-4A08-8496-19193A258C8B}"/>
              </a:ext>
            </a:extLst>
          </p:cNvPr>
          <p:cNvSpPr>
            <a:spLocks noGrp="1"/>
          </p:cNvSpPr>
          <p:nvPr>
            <p:ph idx="1"/>
          </p:nvPr>
        </p:nvSpPr>
        <p:spPr>
          <a:xfrm>
            <a:off x="415635" y="1200728"/>
            <a:ext cx="6391565" cy="4976235"/>
          </a:xfrm>
        </p:spPr>
        <p:txBody>
          <a:bodyPr/>
          <a:lstStyle/>
          <a:p>
            <a:r>
              <a:rPr lang="en-US" dirty="0"/>
              <a:t>The words of Amos, one of the shepherds of </a:t>
            </a:r>
            <a:r>
              <a:rPr lang="en-US" dirty="0">
                <a:solidFill>
                  <a:srgbClr val="FF0000"/>
                </a:solidFill>
              </a:rPr>
              <a:t>Tekoa</a:t>
            </a:r>
          </a:p>
          <a:p>
            <a:endParaRPr lang="en-US" dirty="0">
              <a:solidFill>
                <a:srgbClr val="FF0000"/>
              </a:solidFill>
            </a:endParaRPr>
          </a:p>
          <a:p>
            <a:pPr algn="ctr"/>
            <a:r>
              <a:rPr lang="en-US" altLang="en-US" dirty="0">
                <a:solidFill>
                  <a:schemeClr val="bg1"/>
                </a:solidFill>
                <a:effectLst>
                  <a:glow rad="127000">
                    <a:srgbClr val="C00000"/>
                  </a:glow>
                </a:effectLst>
              </a:rPr>
              <a:t>He was called to </a:t>
            </a:r>
            <a:br>
              <a:rPr lang="en-US" altLang="en-US" dirty="0">
                <a:solidFill>
                  <a:schemeClr val="bg1"/>
                </a:solidFill>
                <a:effectLst>
                  <a:glow rad="127000">
                    <a:srgbClr val="C00000"/>
                  </a:glow>
                </a:effectLst>
              </a:rPr>
            </a:br>
            <a:r>
              <a:rPr lang="en-US" altLang="en-US" dirty="0">
                <a:solidFill>
                  <a:schemeClr val="bg1"/>
                </a:solidFill>
                <a:effectLst>
                  <a:glow rad="127000">
                    <a:srgbClr val="C00000"/>
                  </a:glow>
                </a:effectLst>
              </a:rPr>
              <a:t>minister to:</a:t>
            </a:r>
          </a:p>
          <a:p>
            <a:pPr algn="ctr"/>
            <a:r>
              <a:rPr lang="en-US" altLang="en-US" dirty="0">
                <a:solidFill>
                  <a:schemeClr val="bg1"/>
                </a:solidFill>
                <a:effectLst>
                  <a:glow rad="127000">
                    <a:srgbClr val="C00000"/>
                  </a:glow>
                </a:effectLst>
              </a:rPr>
              <a:t>Samaria of Israel</a:t>
            </a:r>
            <a:endParaRPr lang="en-US" altLang="en-US" sz="2800" dirty="0">
              <a:effectLst>
                <a:glow rad="127000">
                  <a:srgbClr val="C00000"/>
                </a:glow>
              </a:effectLst>
              <a:latin typeface="Times New Roman" panose="02020603050405020304" pitchFamily="18" charset="0"/>
            </a:endParaRPr>
          </a:p>
          <a:p>
            <a:endParaRPr lang="en-US" dirty="0">
              <a:solidFill>
                <a:srgbClr val="FF0000"/>
              </a:solidFill>
            </a:endParaRPr>
          </a:p>
        </p:txBody>
      </p:sp>
      <p:pic>
        <p:nvPicPr>
          <p:cNvPr id="6" name="Picture 5" descr="A picture containing map&#10;&#10;Description automatically generated">
            <a:extLst>
              <a:ext uri="{FF2B5EF4-FFF2-40B4-BE49-F238E27FC236}">
                <a16:creationId xmlns:a16="http://schemas.microsoft.com/office/drawing/2014/main" id="{7C05B35F-AF90-4734-B26A-CA6C8ABCC2BE}"/>
              </a:ext>
            </a:extLst>
          </p:cNvPr>
          <p:cNvPicPr>
            <a:picLocks noChangeAspect="1"/>
          </p:cNvPicPr>
          <p:nvPr/>
        </p:nvPicPr>
        <p:blipFill rotWithShape="1">
          <a:blip r:embed="rId3">
            <a:extLst>
              <a:ext uri="{28A0092B-C50C-407E-A947-70E740481C1C}">
                <a14:useLocalDpi xmlns:a14="http://schemas.microsoft.com/office/drawing/2010/main" val="0"/>
              </a:ext>
            </a:extLst>
          </a:blip>
          <a:srcRect l="5895" t="5735" b="6638"/>
          <a:stretch/>
        </p:blipFill>
        <p:spPr>
          <a:xfrm>
            <a:off x="6714310" y="365126"/>
            <a:ext cx="5097072" cy="6035674"/>
          </a:xfrm>
          <a:prstGeom prst="rect">
            <a:avLst/>
          </a:prstGeom>
        </p:spPr>
      </p:pic>
      <p:grpSp>
        <p:nvGrpSpPr>
          <p:cNvPr id="19" name="Group 18">
            <a:extLst>
              <a:ext uri="{FF2B5EF4-FFF2-40B4-BE49-F238E27FC236}">
                <a16:creationId xmlns:a16="http://schemas.microsoft.com/office/drawing/2014/main" id="{3B51780A-63D6-491E-A0E4-7E7B4943C12C}"/>
              </a:ext>
            </a:extLst>
          </p:cNvPr>
          <p:cNvGrpSpPr/>
          <p:nvPr/>
        </p:nvGrpSpPr>
        <p:grpSpPr>
          <a:xfrm>
            <a:off x="6897190" y="4402183"/>
            <a:ext cx="2416628" cy="2076994"/>
            <a:chOff x="6897190" y="4402183"/>
            <a:chExt cx="2416628" cy="2076994"/>
          </a:xfrm>
        </p:grpSpPr>
        <p:sp>
          <p:nvSpPr>
            <p:cNvPr id="7" name="Freeform: Shape 6">
              <a:extLst>
                <a:ext uri="{FF2B5EF4-FFF2-40B4-BE49-F238E27FC236}">
                  <a16:creationId xmlns:a16="http://schemas.microsoft.com/office/drawing/2014/main" id="{6E79994B-7B76-4448-B1F5-4F54D891B6BE}"/>
                </a:ext>
              </a:extLst>
            </p:cNvPr>
            <p:cNvSpPr/>
            <p:nvPr/>
          </p:nvSpPr>
          <p:spPr>
            <a:xfrm>
              <a:off x="6897190" y="4402183"/>
              <a:ext cx="2416628" cy="2076994"/>
            </a:xfrm>
            <a:custGeom>
              <a:avLst/>
              <a:gdLst>
                <a:gd name="connsiteX0" fmla="*/ 1867988 w 1881051"/>
                <a:gd name="connsiteY0" fmla="*/ 52251 h 2050868"/>
                <a:gd name="connsiteX1" fmla="*/ 1201782 w 1881051"/>
                <a:gd name="connsiteY1" fmla="*/ 0 h 2050868"/>
                <a:gd name="connsiteX2" fmla="*/ 862148 w 1881051"/>
                <a:gd name="connsiteY2" fmla="*/ 209006 h 2050868"/>
                <a:gd name="connsiteX3" fmla="*/ 431074 w 1881051"/>
                <a:gd name="connsiteY3" fmla="*/ 104503 h 2050868"/>
                <a:gd name="connsiteX4" fmla="*/ 0 w 1881051"/>
                <a:gd name="connsiteY4" fmla="*/ 1084217 h 2050868"/>
                <a:gd name="connsiteX5" fmla="*/ 39188 w 1881051"/>
                <a:gd name="connsiteY5" fmla="*/ 2024743 h 2050868"/>
                <a:gd name="connsiteX6" fmla="*/ 1685108 w 1881051"/>
                <a:gd name="connsiteY6" fmla="*/ 2050868 h 2050868"/>
                <a:gd name="connsiteX7" fmla="*/ 1737360 w 1881051"/>
                <a:gd name="connsiteY7" fmla="*/ 1658983 h 2050868"/>
                <a:gd name="connsiteX8" fmla="*/ 1567542 w 1881051"/>
                <a:gd name="connsiteY8" fmla="*/ 1554480 h 2050868"/>
                <a:gd name="connsiteX9" fmla="*/ 1528354 w 1881051"/>
                <a:gd name="connsiteY9" fmla="*/ 1384663 h 2050868"/>
                <a:gd name="connsiteX10" fmla="*/ 1619794 w 1881051"/>
                <a:gd name="connsiteY10" fmla="*/ 1149531 h 2050868"/>
                <a:gd name="connsiteX11" fmla="*/ 1593668 w 1881051"/>
                <a:gd name="connsiteY11" fmla="*/ 966651 h 2050868"/>
                <a:gd name="connsiteX12" fmla="*/ 1632857 w 1881051"/>
                <a:gd name="connsiteY12" fmla="*/ 822960 h 2050868"/>
                <a:gd name="connsiteX13" fmla="*/ 1632857 w 1881051"/>
                <a:gd name="connsiteY13" fmla="*/ 679268 h 2050868"/>
                <a:gd name="connsiteX14" fmla="*/ 1632857 w 1881051"/>
                <a:gd name="connsiteY14" fmla="*/ 483326 h 2050868"/>
                <a:gd name="connsiteX15" fmla="*/ 1750422 w 1881051"/>
                <a:gd name="connsiteY15" fmla="*/ 209006 h 2050868"/>
                <a:gd name="connsiteX16" fmla="*/ 1881051 w 1881051"/>
                <a:gd name="connsiteY16" fmla="*/ 104503 h 2050868"/>
                <a:gd name="connsiteX0" fmla="*/ 1867988 w 1946366"/>
                <a:gd name="connsiteY0" fmla="*/ 52251 h 2050868"/>
                <a:gd name="connsiteX1" fmla="*/ 1201782 w 1946366"/>
                <a:gd name="connsiteY1" fmla="*/ 0 h 2050868"/>
                <a:gd name="connsiteX2" fmla="*/ 862148 w 1946366"/>
                <a:gd name="connsiteY2" fmla="*/ 209006 h 2050868"/>
                <a:gd name="connsiteX3" fmla="*/ 431074 w 1946366"/>
                <a:gd name="connsiteY3" fmla="*/ 104503 h 2050868"/>
                <a:gd name="connsiteX4" fmla="*/ 0 w 1946366"/>
                <a:gd name="connsiteY4" fmla="*/ 1084217 h 2050868"/>
                <a:gd name="connsiteX5" fmla="*/ 39188 w 1946366"/>
                <a:gd name="connsiteY5" fmla="*/ 2024743 h 2050868"/>
                <a:gd name="connsiteX6" fmla="*/ 1685108 w 1946366"/>
                <a:gd name="connsiteY6" fmla="*/ 2050868 h 2050868"/>
                <a:gd name="connsiteX7" fmla="*/ 1946366 w 1946366"/>
                <a:gd name="connsiteY7" fmla="*/ 1658983 h 2050868"/>
                <a:gd name="connsiteX8" fmla="*/ 1567542 w 1946366"/>
                <a:gd name="connsiteY8" fmla="*/ 1554480 h 2050868"/>
                <a:gd name="connsiteX9" fmla="*/ 1528354 w 1946366"/>
                <a:gd name="connsiteY9" fmla="*/ 1384663 h 2050868"/>
                <a:gd name="connsiteX10" fmla="*/ 1619794 w 1946366"/>
                <a:gd name="connsiteY10" fmla="*/ 1149531 h 2050868"/>
                <a:gd name="connsiteX11" fmla="*/ 1593668 w 1946366"/>
                <a:gd name="connsiteY11" fmla="*/ 966651 h 2050868"/>
                <a:gd name="connsiteX12" fmla="*/ 1632857 w 1946366"/>
                <a:gd name="connsiteY12" fmla="*/ 822960 h 2050868"/>
                <a:gd name="connsiteX13" fmla="*/ 1632857 w 1946366"/>
                <a:gd name="connsiteY13" fmla="*/ 679268 h 2050868"/>
                <a:gd name="connsiteX14" fmla="*/ 1632857 w 1946366"/>
                <a:gd name="connsiteY14" fmla="*/ 483326 h 2050868"/>
                <a:gd name="connsiteX15" fmla="*/ 1750422 w 1946366"/>
                <a:gd name="connsiteY15" fmla="*/ 209006 h 2050868"/>
                <a:gd name="connsiteX16" fmla="*/ 1881051 w 1946366"/>
                <a:gd name="connsiteY16" fmla="*/ 104503 h 2050868"/>
                <a:gd name="connsiteX0" fmla="*/ 1867988 w 2050868"/>
                <a:gd name="connsiteY0" fmla="*/ 52251 h 2076994"/>
                <a:gd name="connsiteX1" fmla="*/ 1201782 w 2050868"/>
                <a:gd name="connsiteY1" fmla="*/ 0 h 2076994"/>
                <a:gd name="connsiteX2" fmla="*/ 862148 w 2050868"/>
                <a:gd name="connsiteY2" fmla="*/ 209006 h 2076994"/>
                <a:gd name="connsiteX3" fmla="*/ 431074 w 2050868"/>
                <a:gd name="connsiteY3" fmla="*/ 104503 h 2076994"/>
                <a:gd name="connsiteX4" fmla="*/ 0 w 2050868"/>
                <a:gd name="connsiteY4" fmla="*/ 1084217 h 2076994"/>
                <a:gd name="connsiteX5" fmla="*/ 39188 w 2050868"/>
                <a:gd name="connsiteY5" fmla="*/ 2024743 h 2076994"/>
                <a:gd name="connsiteX6" fmla="*/ 2050868 w 2050868"/>
                <a:gd name="connsiteY6" fmla="*/ 2076994 h 2076994"/>
                <a:gd name="connsiteX7" fmla="*/ 1946366 w 2050868"/>
                <a:gd name="connsiteY7" fmla="*/ 1658983 h 2076994"/>
                <a:gd name="connsiteX8" fmla="*/ 1567542 w 2050868"/>
                <a:gd name="connsiteY8" fmla="*/ 1554480 h 2076994"/>
                <a:gd name="connsiteX9" fmla="*/ 1528354 w 2050868"/>
                <a:gd name="connsiteY9" fmla="*/ 1384663 h 2076994"/>
                <a:gd name="connsiteX10" fmla="*/ 1619794 w 2050868"/>
                <a:gd name="connsiteY10" fmla="*/ 1149531 h 2076994"/>
                <a:gd name="connsiteX11" fmla="*/ 1593668 w 2050868"/>
                <a:gd name="connsiteY11" fmla="*/ 966651 h 2076994"/>
                <a:gd name="connsiteX12" fmla="*/ 1632857 w 2050868"/>
                <a:gd name="connsiteY12" fmla="*/ 822960 h 2076994"/>
                <a:gd name="connsiteX13" fmla="*/ 1632857 w 2050868"/>
                <a:gd name="connsiteY13" fmla="*/ 679268 h 2076994"/>
                <a:gd name="connsiteX14" fmla="*/ 1632857 w 2050868"/>
                <a:gd name="connsiteY14" fmla="*/ 483326 h 2076994"/>
                <a:gd name="connsiteX15" fmla="*/ 1750422 w 2050868"/>
                <a:gd name="connsiteY15" fmla="*/ 209006 h 2076994"/>
                <a:gd name="connsiteX16" fmla="*/ 1881051 w 2050868"/>
                <a:gd name="connsiteY16" fmla="*/ 104503 h 2076994"/>
                <a:gd name="connsiteX0" fmla="*/ 1867988 w 2050868"/>
                <a:gd name="connsiteY0" fmla="*/ 52251 h 2076994"/>
                <a:gd name="connsiteX1" fmla="*/ 1201782 w 2050868"/>
                <a:gd name="connsiteY1" fmla="*/ 0 h 2076994"/>
                <a:gd name="connsiteX2" fmla="*/ 862148 w 2050868"/>
                <a:gd name="connsiteY2" fmla="*/ 209006 h 2076994"/>
                <a:gd name="connsiteX3" fmla="*/ 431074 w 2050868"/>
                <a:gd name="connsiteY3" fmla="*/ 104503 h 2076994"/>
                <a:gd name="connsiteX4" fmla="*/ 169816 w 2050868"/>
                <a:gd name="connsiteY4" fmla="*/ 600891 h 2076994"/>
                <a:gd name="connsiteX5" fmla="*/ 0 w 2050868"/>
                <a:gd name="connsiteY5" fmla="*/ 1084217 h 2076994"/>
                <a:gd name="connsiteX6" fmla="*/ 39188 w 2050868"/>
                <a:gd name="connsiteY6" fmla="*/ 2024743 h 2076994"/>
                <a:gd name="connsiteX7" fmla="*/ 2050868 w 2050868"/>
                <a:gd name="connsiteY7" fmla="*/ 2076994 h 2076994"/>
                <a:gd name="connsiteX8" fmla="*/ 1946366 w 2050868"/>
                <a:gd name="connsiteY8" fmla="*/ 1658983 h 2076994"/>
                <a:gd name="connsiteX9" fmla="*/ 1567542 w 2050868"/>
                <a:gd name="connsiteY9" fmla="*/ 1554480 h 2076994"/>
                <a:gd name="connsiteX10" fmla="*/ 1528354 w 2050868"/>
                <a:gd name="connsiteY10" fmla="*/ 1384663 h 2076994"/>
                <a:gd name="connsiteX11" fmla="*/ 1619794 w 2050868"/>
                <a:gd name="connsiteY11" fmla="*/ 1149531 h 2076994"/>
                <a:gd name="connsiteX12" fmla="*/ 1593668 w 2050868"/>
                <a:gd name="connsiteY12" fmla="*/ 966651 h 2076994"/>
                <a:gd name="connsiteX13" fmla="*/ 1632857 w 2050868"/>
                <a:gd name="connsiteY13" fmla="*/ 822960 h 2076994"/>
                <a:gd name="connsiteX14" fmla="*/ 1632857 w 2050868"/>
                <a:gd name="connsiteY14" fmla="*/ 679268 h 2076994"/>
                <a:gd name="connsiteX15" fmla="*/ 1632857 w 2050868"/>
                <a:gd name="connsiteY15" fmla="*/ 483326 h 2076994"/>
                <a:gd name="connsiteX16" fmla="*/ 1750422 w 2050868"/>
                <a:gd name="connsiteY16" fmla="*/ 209006 h 2076994"/>
                <a:gd name="connsiteX17" fmla="*/ 1881051 w 2050868"/>
                <a:gd name="connsiteY17" fmla="*/ 104503 h 2076994"/>
                <a:gd name="connsiteX0" fmla="*/ 2168434 w 2351314"/>
                <a:gd name="connsiteY0" fmla="*/ 52251 h 2076994"/>
                <a:gd name="connsiteX1" fmla="*/ 1502228 w 2351314"/>
                <a:gd name="connsiteY1" fmla="*/ 0 h 2076994"/>
                <a:gd name="connsiteX2" fmla="*/ 1162594 w 2351314"/>
                <a:gd name="connsiteY2" fmla="*/ 209006 h 2076994"/>
                <a:gd name="connsiteX3" fmla="*/ 731520 w 2351314"/>
                <a:gd name="connsiteY3" fmla="*/ 104503 h 2076994"/>
                <a:gd name="connsiteX4" fmla="*/ 470262 w 2351314"/>
                <a:gd name="connsiteY4" fmla="*/ 600891 h 2076994"/>
                <a:gd name="connsiteX5" fmla="*/ 0 w 2351314"/>
                <a:gd name="connsiteY5" fmla="*/ 666206 h 2076994"/>
                <a:gd name="connsiteX6" fmla="*/ 339634 w 2351314"/>
                <a:gd name="connsiteY6" fmla="*/ 2024743 h 2076994"/>
                <a:gd name="connsiteX7" fmla="*/ 2351314 w 2351314"/>
                <a:gd name="connsiteY7" fmla="*/ 2076994 h 2076994"/>
                <a:gd name="connsiteX8" fmla="*/ 2246812 w 2351314"/>
                <a:gd name="connsiteY8" fmla="*/ 1658983 h 2076994"/>
                <a:gd name="connsiteX9" fmla="*/ 1867988 w 2351314"/>
                <a:gd name="connsiteY9" fmla="*/ 1554480 h 2076994"/>
                <a:gd name="connsiteX10" fmla="*/ 1828800 w 2351314"/>
                <a:gd name="connsiteY10" fmla="*/ 1384663 h 2076994"/>
                <a:gd name="connsiteX11" fmla="*/ 1920240 w 2351314"/>
                <a:gd name="connsiteY11" fmla="*/ 1149531 h 2076994"/>
                <a:gd name="connsiteX12" fmla="*/ 1894114 w 2351314"/>
                <a:gd name="connsiteY12" fmla="*/ 966651 h 2076994"/>
                <a:gd name="connsiteX13" fmla="*/ 1933303 w 2351314"/>
                <a:gd name="connsiteY13" fmla="*/ 822960 h 2076994"/>
                <a:gd name="connsiteX14" fmla="*/ 1933303 w 2351314"/>
                <a:gd name="connsiteY14" fmla="*/ 679268 h 2076994"/>
                <a:gd name="connsiteX15" fmla="*/ 1933303 w 2351314"/>
                <a:gd name="connsiteY15" fmla="*/ 483326 h 2076994"/>
                <a:gd name="connsiteX16" fmla="*/ 2050868 w 2351314"/>
                <a:gd name="connsiteY16" fmla="*/ 209006 h 2076994"/>
                <a:gd name="connsiteX17" fmla="*/ 2181497 w 2351314"/>
                <a:gd name="connsiteY17" fmla="*/ 104503 h 2076994"/>
                <a:gd name="connsiteX0" fmla="*/ 2233748 w 2416628"/>
                <a:gd name="connsiteY0" fmla="*/ 52251 h 2076994"/>
                <a:gd name="connsiteX1" fmla="*/ 1567542 w 2416628"/>
                <a:gd name="connsiteY1" fmla="*/ 0 h 2076994"/>
                <a:gd name="connsiteX2" fmla="*/ 1227908 w 2416628"/>
                <a:gd name="connsiteY2" fmla="*/ 209006 h 2076994"/>
                <a:gd name="connsiteX3" fmla="*/ 796834 w 2416628"/>
                <a:gd name="connsiteY3" fmla="*/ 104503 h 2076994"/>
                <a:gd name="connsiteX4" fmla="*/ 535576 w 2416628"/>
                <a:gd name="connsiteY4" fmla="*/ 600891 h 2076994"/>
                <a:gd name="connsiteX5" fmla="*/ 65314 w 2416628"/>
                <a:gd name="connsiteY5" fmla="*/ 666206 h 2076994"/>
                <a:gd name="connsiteX6" fmla="*/ 0 w 2416628"/>
                <a:gd name="connsiteY6" fmla="*/ 2050869 h 2076994"/>
                <a:gd name="connsiteX7" fmla="*/ 2416628 w 2416628"/>
                <a:gd name="connsiteY7" fmla="*/ 2076994 h 2076994"/>
                <a:gd name="connsiteX8" fmla="*/ 2312126 w 2416628"/>
                <a:gd name="connsiteY8" fmla="*/ 1658983 h 2076994"/>
                <a:gd name="connsiteX9" fmla="*/ 1933302 w 2416628"/>
                <a:gd name="connsiteY9" fmla="*/ 1554480 h 2076994"/>
                <a:gd name="connsiteX10" fmla="*/ 1894114 w 2416628"/>
                <a:gd name="connsiteY10" fmla="*/ 1384663 h 2076994"/>
                <a:gd name="connsiteX11" fmla="*/ 1985554 w 2416628"/>
                <a:gd name="connsiteY11" fmla="*/ 1149531 h 2076994"/>
                <a:gd name="connsiteX12" fmla="*/ 1959428 w 2416628"/>
                <a:gd name="connsiteY12" fmla="*/ 966651 h 2076994"/>
                <a:gd name="connsiteX13" fmla="*/ 1998617 w 2416628"/>
                <a:gd name="connsiteY13" fmla="*/ 822960 h 2076994"/>
                <a:gd name="connsiteX14" fmla="*/ 1998617 w 2416628"/>
                <a:gd name="connsiteY14" fmla="*/ 679268 h 2076994"/>
                <a:gd name="connsiteX15" fmla="*/ 1998617 w 2416628"/>
                <a:gd name="connsiteY15" fmla="*/ 483326 h 2076994"/>
                <a:gd name="connsiteX16" fmla="*/ 2116182 w 2416628"/>
                <a:gd name="connsiteY16" fmla="*/ 209006 h 2076994"/>
                <a:gd name="connsiteX17" fmla="*/ 2246811 w 2416628"/>
                <a:gd name="connsiteY17" fmla="*/ 104503 h 207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6628" h="2076994">
                  <a:moveTo>
                    <a:pt x="2233748" y="52251"/>
                  </a:moveTo>
                  <a:lnTo>
                    <a:pt x="1567542" y="0"/>
                  </a:lnTo>
                  <a:lnTo>
                    <a:pt x="1227908" y="209006"/>
                  </a:lnTo>
                  <a:lnTo>
                    <a:pt x="796834" y="104503"/>
                  </a:lnTo>
                  <a:lnTo>
                    <a:pt x="535576" y="600891"/>
                  </a:lnTo>
                  <a:lnTo>
                    <a:pt x="65314" y="666206"/>
                  </a:lnTo>
                  <a:lnTo>
                    <a:pt x="0" y="2050869"/>
                  </a:lnTo>
                  <a:lnTo>
                    <a:pt x="2416628" y="2076994"/>
                  </a:lnTo>
                  <a:lnTo>
                    <a:pt x="2312126" y="1658983"/>
                  </a:lnTo>
                  <a:lnTo>
                    <a:pt x="1933302" y="1554480"/>
                  </a:lnTo>
                  <a:lnTo>
                    <a:pt x="1894114" y="1384663"/>
                  </a:lnTo>
                  <a:lnTo>
                    <a:pt x="1985554" y="1149531"/>
                  </a:lnTo>
                  <a:lnTo>
                    <a:pt x="1959428" y="966651"/>
                  </a:lnTo>
                  <a:lnTo>
                    <a:pt x="1998617" y="822960"/>
                  </a:lnTo>
                  <a:lnTo>
                    <a:pt x="1998617" y="679268"/>
                  </a:lnTo>
                  <a:lnTo>
                    <a:pt x="1998617" y="483326"/>
                  </a:lnTo>
                  <a:lnTo>
                    <a:pt x="2116182" y="209006"/>
                  </a:lnTo>
                  <a:lnTo>
                    <a:pt x="2246811" y="104503"/>
                  </a:ln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03840D0A-043A-4935-A53D-C692C34A252E}"/>
                </a:ext>
              </a:extLst>
            </p:cNvPr>
            <p:cNvSpPr/>
            <p:nvPr/>
          </p:nvSpPr>
          <p:spPr>
            <a:xfrm>
              <a:off x="8105504" y="4859383"/>
              <a:ext cx="461870" cy="418011"/>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Shape 9">
            <a:extLst>
              <a:ext uri="{FF2B5EF4-FFF2-40B4-BE49-F238E27FC236}">
                <a16:creationId xmlns:a16="http://schemas.microsoft.com/office/drawing/2014/main" id="{0D619ABA-3826-4BA4-B5D4-533E97CE9039}"/>
              </a:ext>
            </a:extLst>
          </p:cNvPr>
          <p:cNvSpPr/>
          <p:nvPr/>
        </p:nvSpPr>
        <p:spPr>
          <a:xfrm>
            <a:off x="7505892" y="378823"/>
            <a:ext cx="3056708" cy="4219302"/>
          </a:xfrm>
          <a:custGeom>
            <a:avLst/>
            <a:gdLst>
              <a:gd name="connsiteX0" fmla="*/ 1658982 w 3056708"/>
              <a:gd name="connsiteY0" fmla="*/ 3984171 h 4219302"/>
              <a:gd name="connsiteX1" fmla="*/ 2246811 w 3056708"/>
              <a:gd name="connsiteY1" fmla="*/ 3331028 h 4219302"/>
              <a:gd name="connsiteX2" fmla="*/ 2429691 w 3056708"/>
              <a:gd name="connsiteY2" fmla="*/ 2756262 h 4219302"/>
              <a:gd name="connsiteX3" fmla="*/ 2730137 w 3056708"/>
              <a:gd name="connsiteY3" fmla="*/ 2312125 h 4219302"/>
              <a:gd name="connsiteX4" fmla="*/ 3017520 w 3056708"/>
              <a:gd name="connsiteY4" fmla="*/ 1528354 h 4219302"/>
              <a:gd name="connsiteX5" fmla="*/ 3056708 w 3056708"/>
              <a:gd name="connsiteY5" fmla="*/ 653142 h 4219302"/>
              <a:gd name="connsiteX6" fmla="*/ 2991394 w 3056708"/>
              <a:gd name="connsiteY6" fmla="*/ 522514 h 4219302"/>
              <a:gd name="connsiteX7" fmla="*/ 2690948 w 3056708"/>
              <a:gd name="connsiteY7" fmla="*/ 52251 h 4219302"/>
              <a:gd name="connsiteX8" fmla="*/ 2024742 w 3056708"/>
              <a:gd name="connsiteY8" fmla="*/ 0 h 4219302"/>
              <a:gd name="connsiteX9" fmla="*/ 1436914 w 3056708"/>
              <a:gd name="connsiteY9" fmla="*/ 156754 h 4219302"/>
              <a:gd name="connsiteX10" fmla="*/ 1097280 w 3056708"/>
              <a:gd name="connsiteY10" fmla="*/ 627017 h 4219302"/>
              <a:gd name="connsiteX11" fmla="*/ 953588 w 3056708"/>
              <a:gd name="connsiteY11" fmla="*/ 875211 h 4219302"/>
              <a:gd name="connsiteX12" fmla="*/ 718457 w 3056708"/>
              <a:gd name="connsiteY12" fmla="*/ 1606731 h 4219302"/>
              <a:gd name="connsiteX13" fmla="*/ 718457 w 3056708"/>
              <a:gd name="connsiteY13" fmla="*/ 1606731 h 4219302"/>
              <a:gd name="connsiteX14" fmla="*/ 627017 w 3056708"/>
              <a:gd name="connsiteY14" fmla="*/ 1554480 h 4219302"/>
              <a:gd name="connsiteX15" fmla="*/ 418011 w 3056708"/>
              <a:gd name="connsiteY15" fmla="*/ 1672045 h 4219302"/>
              <a:gd name="connsiteX16" fmla="*/ 326571 w 3056708"/>
              <a:gd name="connsiteY16" fmla="*/ 2599508 h 4219302"/>
              <a:gd name="connsiteX17" fmla="*/ 52251 w 3056708"/>
              <a:gd name="connsiteY17" fmla="*/ 3566160 h 4219302"/>
              <a:gd name="connsiteX18" fmla="*/ 0 w 3056708"/>
              <a:gd name="connsiteY18" fmla="*/ 3735977 h 4219302"/>
              <a:gd name="connsiteX19" fmla="*/ 182880 w 3056708"/>
              <a:gd name="connsiteY19" fmla="*/ 3879668 h 4219302"/>
              <a:gd name="connsiteX20" fmla="*/ 143691 w 3056708"/>
              <a:gd name="connsiteY20" fmla="*/ 4101737 h 4219302"/>
              <a:gd name="connsiteX21" fmla="*/ 600891 w 3056708"/>
              <a:gd name="connsiteY21" fmla="*/ 4219302 h 4219302"/>
              <a:gd name="connsiteX22" fmla="*/ 1005840 w 3056708"/>
              <a:gd name="connsiteY22" fmla="*/ 4023360 h 4219302"/>
              <a:gd name="connsiteX23" fmla="*/ 1632857 w 3056708"/>
              <a:gd name="connsiteY23" fmla="*/ 4062548 h 421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56708" h="4219302">
                <a:moveTo>
                  <a:pt x="1658982" y="3984171"/>
                </a:moveTo>
                <a:lnTo>
                  <a:pt x="2246811" y="3331028"/>
                </a:lnTo>
                <a:lnTo>
                  <a:pt x="2429691" y="2756262"/>
                </a:lnTo>
                <a:lnTo>
                  <a:pt x="2730137" y="2312125"/>
                </a:lnTo>
                <a:lnTo>
                  <a:pt x="3017520" y="1528354"/>
                </a:lnTo>
                <a:lnTo>
                  <a:pt x="3056708" y="653142"/>
                </a:lnTo>
                <a:lnTo>
                  <a:pt x="2991394" y="522514"/>
                </a:lnTo>
                <a:lnTo>
                  <a:pt x="2690948" y="52251"/>
                </a:lnTo>
                <a:lnTo>
                  <a:pt x="2024742" y="0"/>
                </a:lnTo>
                <a:lnTo>
                  <a:pt x="1436914" y="156754"/>
                </a:lnTo>
                <a:lnTo>
                  <a:pt x="1097280" y="627017"/>
                </a:lnTo>
                <a:lnTo>
                  <a:pt x="953588" y="875211"/>
                </a:lnTo>
                <a:lnTo>
                  <a:pt x="718457" y="1606731"/>
                </a:lnTo>
                <a:lnTo>
                  <a:pt x="718457" y="1606731"/>
                </a:lnTo>
                <a:lnTo>
                  <a:pt x="627017" y="1554480"/>
                </a:lnTo>
                <a:lnTo>
                  <a:pt x="418011" y="1672045"/>
                </a:lnTo>
                <a:lnTo>
                  <a:pt x="326571" y="2599508"/>
                </a:lnTo>
                <a:lnTo>
                  <a:pt x="52251" y="3566160"/>
                </a:lnTo>
                <a:lnTo>
                  <a:pt x="0" y="3735977"/>
                </a:lnTo>
                <a:lnTo>
                  <a:pt x="182880" y="3879668"/>
                </a:lnTo>
                <a:lnTo>
                  <a:pt x="143691" y="4101737"/>
                </a:lnTo>
                <a:lnTo>
                  <a:pt x="600891" y="4219302"/>
                </a:lnTo>
                <a:lnTo>
                  <a:pt x="1005840" y="4023360"/>
                </a:lnTo>
                <a:lnTo>
                  <a:pt x="1632857" y="4062548"/>
                </a:lnTo>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3928348C-24CF-4CC1-BB51-55825781EFEE}"/>
              </a:ext>
            </a:extLst>
          </p:cNvPr>
          <p:cNvCxnSpPr>
            <a:cxnSpLocks/>
          </p:cNvCxnSpPr>
          <p:nvPr/>
        </p:nvCxnSpPr>
        <p:spPr>
          <a:xfrm>
            <a:off x="6096000" y="2455817"/>
            <a:ext cx="1930519" cy="2403566"/>
          </a:xfrm>
          <a:prstGeom prst="straightConnector1">
            <a:avLst/>
          </a:prstGeom>
          <a:ln w="1524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8129F83D-E218-472F-B7CD-EA55438C8B01}"/>
              </a:ext>
            </a:extLst>
          </p:cNvPr>
          <p:cNvGrpSpPr/>
          <p:nvPr/>
        </p:nvGrpSpPr>
        <p:grpSpPr>
          <a:xfrm>
            <a:off x="5688968" y="3022640"/>
            <a:ext cx="2831009" cy="1761836"/>
            <a:chOff x="5688968" y="3022640"/>
            <a:chExt cx="2831009" cy="1761836"/>
          </a:xfrm>
        </p:grpSpPr>
        <p:sp>
          <p:nvSpPr>
            <p:cNvPr id="20" name="Star: 5 Points 19">
              <a:extLst>
                <a:ext uri="{FF2B5EF4-FFF2-40B4-BE49-F238E27FC236}">
                  <a16:creationId xmlns:a16="http://schemas.microsoft.com/office/drawing/2014/main" id="{4613E098-7198-465F-A3F7-F1B4B22AD748}"/>
                </a:ext>
              </a:extLst>
            </p:cNvPr>
            <p:cNvSpPr/>
            <p:nvPr/>
          </p:nvSpPr>
          <p:spPr>
            <a:xfrm>
              <a:off x="8058107" y="3022640"/>
              <a:ext cx="461870" cy="418011"/>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2C825851-920C-429C-9F6B-48B693690C18}"/>
                </a:ext>
              </a:extLst>
            </p:cNvPr>
            <p:cNvCxnSpPr>
              <a:cxnSpLocks/>
            </p:cNvCxnSpPr>
            <p:nvPr/>
          </p:nvCxnSpPr>
          <p:spPr>
            <a:xfrm flipV="1">
              <a:off x="5688968" y="3231645"/>
              <a:ext cx="2427541" cy="1552831"/>
            </a:xfrm>
            <a:prstGeom prst="straightConnector1">
              <a:avLst/>
            </a:prstGeom>
            <a:ln w="152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4" name="Picture 13" descr="A picture containing lamp, light&#10;&#10;Description automatically generated">
            <a:extLst>
              <a:ext uri="{FF2B5EF4-FFF2-40B4-BE49-F238E27FC236}">
                <a16:creationId xmlns:a16="http://schemas.microsoft.com/office/drawing/2014/main" id="{8FC8680A-6365-4A25-ABA7-FD7DBDB9EF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7364" y="704153"/>
            <a:ext cx="918319" cy="5472810"/>
          </a:xfrm>
          <a:prstGeom prst="rect">
            <a:avLst/>
          </a:prstGeom>
        </p:spPr>
      </p:pic>
    </p:spTree>
    <p:extLst>
      <p:ext uri="{BB962C8B-B14F-4D97-AF65-F5344CB8AC3E}">
        <p14:creationId xmlns:p14="http://schemas.microsoft.com/office/powerpoint/2010/main" val="2449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2" dur="500"/>
                                        <p:tgtEl>
                                          <p:spTgt spid="13">
                                            <p:txEl>
                                              <p:pRg st="2" end="2"/>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15" dur="500"/>
                                        <p:tgtEl>
                                          <p:spTgt spid="1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down)">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ith a beard&#10;&#10;Description automatically generated">
            <a:extLst>
              <a:ext uri="{FF2B5EF4-FFF2-40B4-BE49-F238E27FC236}">
                <a16:creationId xmlns:a16="http://schemas.microsoft.com/office/drawing/2014/main" id="{2C469785-1CE9-4E4D-B880-B6C377A00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5100" y="338136"/>
            <a:ext cx="6566282" cy="6219777"/>
          </a:xfrm>
          <a:prstGeom prst="rect">
            <a:avLst/>
          </a:prstGeom>
        </p:spPr>
      </p:pic>
      <p:sp>
        <p:nvSpPr>
          <p:cNvPr id="2" name="Title 1">
            <a:extLst>
              <a:ext uri="{FF2B5EF4-FFF2-40B4-BE49-F238E27FC236}">
                <a16:creationId xmlns:a16="http://schemas.microsoft.com/office/drawing/2014/main" id="{2204538B-68F4-4CBC-B2C7-44B0A69C1F80}"/>
              </a:ext>
            </a:extLst>
          </p:cNvPr>
          <p:cNvSpPr>
            <a:spLocks noGrp="1"/>
          </p:cNvSpPr>
          <p:nvPr>
            <p:ph type="title"/>
          </p:nvPr>
        </p:nvSpPr>
        <p:spPr/>
        <p:txBody>
          <a:bodyPr/>
          <a:lstStyle/>
          <a:p>
            <a:r>
              <a:rPr lang="en-US" dirty="0"/>
              <a:t>Meet the Prophet: </a:t>
            </a:r>
          </a:p>
        </p:txBody>
      </p:sp>
      <p:sp>
        <p:nvSpPr>
          <p:cNvPr id="3" name="Oval 2">
            <a:extLst>
              <a:ext uri="{FF2B5EF4-FFF2-40B4-BE49-F238E27FC236}">
                <a16:creationId xmlns:a16="http://schemas.microsoft.com/office/drawing/2014/main" id="{F56C15DA-1396-492B-BF55-225E91BEF1D8}"/>
              </a:ext>
            </a:extLst>
          </p:cNvPr>
          <p:cNvSpPr/>
          <p:nvPr/>
        </p:nvSpPr>
        <p:spPr>
          <a:xfrm>
            <a:off x="1541417" y="2207623"/>
            <a:ext cx="2638697" cy="1221377"/>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337B430A-2BE3-4A44-BEF3-1218D43DA0F5}"/>
              </a:ext>
            </a:extLst>
          </p:cNvPr>
          <p:cNvSpPr/>
          <p:nvPr/>
        </p:nvSpPr>
        <p:spPr>
          <a:xfrm>
            <a:off x="2756263" y="2351314"/>
            <a:ext cx="6792686" cy="992777"/>
          </a:xfrm>
          <a:custGeom>
            <a:avLst/>
            <a:gdLst>
              <a:gd name="connsiteX0" fmla="*/ 352697 w 6178731"/>
              <a:gd name="connsiteY0" fmla="*/ 0 h 992777"/>
              <a:gd name="connsiteX1" fmla="*/ 6178731 w 6178731"/>
              <a:gd name="connsiteY1" fmla="*/ 13063 h 992777"/>
              <a:gd name="connsiteX2" fmla="*/ 0 w 6178731"/>
              <a:gd name="connsiteY2" fmla="*/ 992777 h 992777"/>
              <a:gd name="connsiteX3" fmla="*/ 130628 w 6178731"/>
              <a:gd name="connsiteY3" fmla="*/ 52252 h 992777"/>
            </a:gdLst>
            <a:ahLst/>
            <a:cxnLst>
              <a:cxn ang="0">
                <a:pos x="connsiteX0" y="connsiteY0"/>
              </a:cxn>
              <a:cxn ang="0">
                <a:pos x="connsiteX1" y="connsiteY1"/>
              </a:cxn>
              <a:cxn ang="0">
                <a:pos x="connsiteX2" y="connsiteY2"/>
              </a:cxn>
              <a:cxn ang="0">
                <a:pos x="connsiteX3" y="connsiteY3"/>
              </a:cxn>
            </a:cxnLst>
            <a:rect l="l" t="t" r="r" b="b"/>
            <a:pathLst>
              <a:path w="6178731" h="992777">
                <a:moveTo>
                  <a:pt x="352697" y="0"/>
                </a:moveTo>
                <a:lnTo>
                  <a:pt x="6178731" y="13063"/>
                </a:lnTo>
                <a:lnTo>
                  <a:pt x="0" y="992777"/>
                </a:lnTo>
                <a:lnTo>
                  <a:pt x="130628" y="52252"/>
                </a:lnTo>
              </a:path>
            </a:pathLst>
          </a:custGeom>
          <a:solidFill>
            <a:schemeClr val="bg1">
              <a:alpha val="48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E18D1F6B-11D5-4FFD-B1E7-4FF42FE97365}"/>
              </a:ext>
            </a:extLst>
          </p:cNvPr>
          <p:cNvSpPr/>
          <p:nvPr/>
        </p:nvSpPr>
        <p:spPr>
          <a:xfrm>
            <a:off x="3344090" y="2495005"/>
            <a:ext cx="7903029" cy="835603"/>
          </a:xfrm>
          <a:custGeom>
            <a:avLst/>
            <a:gdLst>
              <a:gd name="connsiteX0" fmla="*/ 352697 w 6178731"/>
              <a:gd name="connsiteY0" fmla="*/ 0 h 992777"/>
              <a:gd name="connsiteX1" fmla="*/ 6178731 w 6178731"/>
              <a:gd name="connsiteY1" fmla="*/ 13063 h 992777"/>
              <a:gd name="connsiteX2" fmla="*/ 0 w 6178731"/>
              <a:gd name="connsiteY2" fmla="*/ 992777 h 992777"/>
              <a:gd name="connsiteX3" fmla="*/ 130628 w 6178731"/>
              <a:gd name="connsiteY3" fmla="*/ 52252 h 992777"/>
            </a:gdLst>
            <a:ahLst/>
            <a:cxnLst>
              <a:cxn ang="0">
                <a:pos x="connsiteX0" y="connsiteY0"/>
              </a:cxn>
              <a:cxn ang="0">
                <a:pos x="connsiteX1" y="connsiteY1"/>
              </a:cxn>
              <a:cxn ang="0">
                <a:pos x="connsiteX2" y="connsiteY2"/>
              </a:cxn>
              <a:cxn ang="0">
                <a:pos x="connsiteX3" y="connsiteY3"/>
              </a:cxn>
            </a:cxnLst>
            <a:rect l="l" t="t" r="r" b="b"/>
            <a:pathLst>
              <a:path w="6178731" h="992777">
                <a:moveTo>
                  <a:pt x="352697" y="0"/>
                </a:moveTo>
                <a:lnTo>
                  <a:pt x="6178731" y="13063"/>
                </a:lnTo>
                <a:lnTo>
                  <a:pt x="0" y="992777"/>
                </a:lnTo>
                <a:lnTo>
                  <a:pt x="130628" y="52252"/>
                </a:lnTo>
              </a:path>
            </a:pathLst>
          </a:custGeom>
          <a:solidFill>
            <a:schemeClr val="bg1">
              <a:alpha val="51000"/>
            </a:schemeClr>
          </a:solidFill>
          <a:ln>
            <a:solidFill>
              <a:schemeClr val="accent1">
                <a:shade val="5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ECB145D0-1D99-4A08-8496-19193A258C8B}"/>
              </a:ext>
            </a:extLst>
          </p:cNvPr>
          <p:cNvSpPr>
            <a:spLocks noGrp="1"/>
          </p:cNvSpPr>
          <p:nvPr>
            <p:ph idx="1"/>
          </p:nvPr>
        </p:nvSpPr>
        <p:spPr>
          <a:xfrm>
            <a:off x="415635" y="1200728"/>
            <a:ext cx="6391565" cy="4976235"/>
          </a:xfrm>
        </p:spPr>
        <p:txBody>
          <a:bodyPr/>
          <a:lstStyle/>
          <a:p>
            <a:r>
              <a:rPr lang="en-US" dirty="0"/>
              <a:t>The words of Amos, one of the shepherds of Tekoa--what he saw concerning Israel</a:t>
            </a:r>
          </a:p>
        </p:txBody>
      </p:sp>
    </p:spTree>
    <p:extLst>
      <p:ext uri="{BB962C8B-B14F-4D97-AF65-F5344CB8AC3E}">
        <p14:creationId xmlns:p14="http://schemas.microsoft.com/office/powerpoint/2010/main" val="3462349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4538B-68F4-4CBC-B2C7-44B0A69C1F80}"/>
              </a:ext>
            </a:extLst>
          </p:cNvPr>
          <p:cNvSpPr>
            <a:spLocks noGrp="1"/>
          </p:cNvSpPr>
          <p:nvPr>
            <p:ph type="title"/>
          </p:nvPr>
        </p:nvSpPr>
        <p:spPr/>
        <p:txBody>
          <a:bodyPr/>
          <a:lstStyle/>
          <a:p>
            <a:r>
              <a:rPr lang="en-US" dirty="0"/>
              <a:t>His Times: </a:t>
            </a:r>
          </a:p>
        </p:txBody>
      </p:sp>
      <p:sp>
        <p:nvSpPr>
          <p:cNvPr id="13" name="Content Placeholder 12">
            <a:extLst>
              <a:ext uri="{FF2B5EF4-FFF2-40B4-BE49-F238E27FC236}">
                <a16:creationId xmlns:a16="http://schemas.microsoft.com/office/drawing/2014/main" id="{ECB145D0-1D99-4A08-8496-19193A258C8B}"/>
              </a:ext>
            </a:extLst>
          </p:cNvPr>
          <p:cNvSpPr>
            <a:spLocks noGrp="1"/>
          </p:cNvSpPr>
          <p:nvPr>
            <p:ph idx="1"/>
          </p:nvPr>
        </p:nvSpPr>
        <p:spPr>
          <a:xfrm>
            <a:off x="415635" y="1200728"/>
            <a:ext cx="6391565" cy="4976235"/>
          </a:xfrm>
        </p:spPr>
        <p:txBody>
          <a:bodyPr/>
          <a:lstStyle/>
          <a:p>
            <a:r>
              <a:rPr lang="en-US" dirty="0"/>
              <a:t>The words of Amos, one of the shepherds of Tekoa--what he saw concerning Israel two years before the earthquake, when Uzziah was king of Judah and Jeroboam son of Jehoash was king of Israel.</a:t>
            </a:r>
          </a:p>
        </p:txBody>
      </p:sp>
      <p:sp>
        <p:nvSpPr>
          <p:cNvPr id="5" name="TextBox 4">
            <a:extLst>
              <a:ext uri="{FF2B5EF4-FFF2-40B4-BE49-F238E27FC236}">
                <a16:creationId xmlns:a16="http://schemas.microsoft.com/office/drawing/2014/main" id="{02254BC8-5E0D-440F-AA57-27D2C530D82B}"/>
              </a:ext>
            </a:extLst>
          </p:cNvPr>
          <p:cNvSpPr txBox="1"/>
          <p:nvPr/>
        </p:nvSpPr>
        <p:spPr>
          <a:xfrm>
            <a:off x="6807200" y="744583"/>
            <a:ext cx="4753429" cy="2554545"/>
          </a:xfrm>
          <a:prstGeom prst="rect">
            <a:avLst/>
          </a:prstGeom>
          <a:noFill/>
        </p:spPr>
        <p:txBody>
          <a:bodyPr wrap="square" rtlCol="0">
            <a:spAutoFit/>
          </a:bodyPr>
          <a:lstStyle/>
          <a:p>
            <a:pPr algn="ctr"/>
            <a:r>
              <a:rPr lang="en-US" altLang="en-US" sz="4000" b="1" dirty="0">
                <a:solidFill>
                  <a:srgbClr val="7A3B2C"/>
                </a:solidFill>
                <a:effectLst>
                  <a:glow rad="127000">
                    <a:srgbClr val="FCF8DF"/>
                  </a:glow>
                </a:effectLst>
              </a:rPr>
              <a:t>760 - 750 B.C.</a:t>
            </a:r>
          </a:p>
          <a:p>
            <a:pPr algn="ctr"/>
            <a:r>
              <a:rPr lang="en-US" altLang="en-US" sz="4000" b="1" dirty="0">
                <a:solidFill>
                  <a:srgbClr val="7A3B2C"/>
                </a:solidFill>
                <a:effectLst>
                  <a:glow rad="127000">
                    <a:srgbClr val="FCF8DF"/>
                  </a:glow>
                </a:effectLst>
              </a:rPr>
              <a:t>Peace, Prosperity,</a:t>
            </a:r>
          </a:p>
          <a:p>
            <a:pPr algn="ctr"/>
            <a:r>
              <a:rPr lang="en-US" altLang="en-US" sz="4000" b="1" dirty="0">
                <a:solidFill>
                  <a:srgbClr val="7A3B2C"/>
                </a:solidFill>
                <a:effectLst>
                  <a:glow rad="127000">
                    <a:srgbClr val="FCF8DF"/>
                  </a:glow>
                </a:effectLst>
              </a:rPr>
              <a:t>and Corruption</a:t>
            </a:r>
            <a:endParaRPr lang="en-US" altLang="en-US" sz="4000" dirty="0">
              <a:solidFill>
                <a:srgbClr val="7A3B2C"/>
              </a:solidFill>
              <a:effectLst>
                <a:glow rad="127000">
                  <a:srgbClr val="FCF8DF"/>
                </a:glow>
              </a:effectLst>
            </a:endParaRPr>
          </a:p>
          <a:p>
            <a:endParaRPr lang="en-US" sz="4000" dirty="0"/>
          </a:p>
        </p:txBody>
      </p:sp>
      <p:pic>
        <p:nvPicPr>
          <p:cNvPr id="10" name="Picture 9" descr="A white clock with black hands&#10;&#10;Description automatically generated with low confidence">
            <a:extLst>
              <a:ext uri="{FF2B5EF4-FFF2-40B4-BE49-F238E27FC236}">
                <a16:creationId xmlns:a16="http://schemas.microsoft.com/office/drawing/2014/main" id="{76D63BD1-3B66-463D-8A5E-FD2E9170C2B5}"/>
              </a:ext>
            </a:extLst>
          </p:cNvPr>
          <p:cNvPicPr>
            <a:picLocks noChangeAspect="1"/>
          </p:cNvPicPr>
          <p:nvPr/>
        </p:nvPicPr>
        <p:blipFill rotWithShape="1">
          <a:blip r:embed="rId3">
            <a:extLst>
              <a:ext uri="{28A0092B-C50C-407E-A947-70E740481C1C}">
                <a14:useLocalDpi xmlns:a14="http://schemas.microsoft.com/office/drawing/2010/main" val="0"/>
              </a:ext>
            </a:extLst>
          </a:blip>
          <a:srcRect r="11784"/>
          <a:stretch/>
        </p:blipFill>
        <p:spPr>
          <a:xfrm>
            <a:off x="6158544" y="2172735"/>
            <a:ext cx="5638404" cy="4261044"/>
          </a:xfrm>
          <a:prstGeom prst="rect">
            <a:avLst/>
          </a:prstGeom>
        </p:spPr>
      </p:pic>
    </p:spTree>
    <p:extLst>
      <p:ext uri="{BB962C8B-B14F-4D97-AF65-F5344CB8AC3E}">
        <p14:creationId xmlns:p14="http://schemas.microsoft.com/office/powerpoint/2010/main" val="3420468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735C9-8529-4A5F-A283-75232E6B1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97" y="0"/>
            <a:ext cx="6600825" cy="6858000"/>
          </a:xfrm>
          <a:prstGeom prst="rect">
            <a:avLst/>
          </a:prstGeom>
        </p:spPr>
      </p:pic>
      <p:sp>
        <p:nvSpPr>
          <p:cNvPr id="2" name="Title 1">
            <a:extLst>
              <a:ext uri="{FF2B5EF4-FFF2-40B4-BE49-F238E27FC236}">
                <a16:creationId xmlns:a16="http://schemas.microsoft.com/office/drawing/2014/main" id="{2204538B-68F4-4CBC-B2C7-44B0A69C1F80}"/>
              </a:ext>
            </a:extLst>
          </p:cNvPr>
          <p:cNvSpPr>
            <a:spLocks noGrp="1"/>
          </p:cNvSpPr>
          <p:nvPr>
            <p:ph type="title"/>
          </p:nvPr>
        </p:nvSpPr>
        <p:spPr/>
        <p:txBody>
          <a:bodyPr/>
          <a:lstStyle/>
          <a:p>
            <a:r>
              <a:rPr lang="en-US" dirty="0"/>
              <a:t>His Text: </a:t>
            </a:r>
          </a:p>
        </p:txBody>
      </p:sp>
      <p:sp>
        <p:nvSpPr>
          <p:cNvPr id="13" name="Content Placeholder 12">
            <a:extLst>
              <a:ext uri="{FF2B5EF4-FFF2-40B4-BE49-F238E27FC236}">
                <a16:creationId xmlns:a16="http://schemas.microsoft.com/office/drawing/2014/main" id="{ECB145D0-1D99-4A08-8496-19193A258C8B}"/>
              </a:ext>
            </a:extLst>
          </p:cNvPr>
          <p:cNvSpPr>
            <a:spLocks noGrp="1"/>
          </p:cNvSpPr>
          <p:nvPr>
            <p:ph idx="1"/>
          </p:nvPr>
        </p:nvSpPr>
        <p:spPr>
          <a:xfrm>
            <a:off x="6336675" y="560648"/>
            <a:ext cx="5615839" cy="4976235"/>
          </a:xfrm>
        </p:spPr>
        <p:txBody>
          <a:bodyPr/>
          <a:lstStyle/>
          <a:p>
            <a:r>
              <a:rPr lang="en-US" dirty="0"/>
              <a:t> 2 He said:</a:t>
            </a:r>
          </a:p>
          <a:p>
            <a:pPr algn="ctr"/>
            <a:r>
              <a:rPr lang="en-US" dirty="0"/>
              <a:t>"The LORD roars from Zion and thunders from Jerusalem”</a:t>
            </a:r>
            <a:br>
              <a:rPr lang="en-US" sz="1800" dirty="0"/>
            </a:br>
            <a:endParaRPr lang="en-US" sz="1800" dirty="0"/>
          </a:p>
          <a:p>
            <a:pPr algn="ctr"/>
            <a:r>
              <a:rPr lang="en-US" i="0" u="none" strike="noStrike" baseline="30000" dirty="0"/>
              <a:t>Joel</a:t>
            </a:r>
            <a:r>
              <a:rPr lang="en-US" i="0" u="none" strike="noStrike" baseline="0" dirty="0"/>
              <a:t> </a:t>
            </a:r>
            <a:r>
              <a:rPr lang="en-US" i="0" u="none" strike="noStrike" baseline="30000" dirty="0"/>
              <a:t>3:16</a:t>
            </a:r>
            <a:r>
              <a:rPr lang="en-US" i="0" u="none" strike="noStrike" baseline="0" dirty="0"/>
              <a:t> </a:t>
            </a:r>
            <a:br>
              <a:rPr lang="en-US" i="0" u="none" strike="noStrike" baseline="0" dirty="0"/>
            </a:br>
            <a:r>
              <a:rPr lang="en-US" i="0" u="none" strike="noStrike" baseline="0" dirty="0">
                <a:solidFill>
                  <a:srgbClr val="FF0000"/>
                </a:solidFill>
              </a:rPr>
              <a:t>The LORD will roar from Zion and thunder from Jerusalem; </a:t>
            </a:r>
            <a:endParaRPr lang="en-US" dirty="0">
              <a:solidFill>
                <a:srgbClr val="FF0000"/>
              </a:solidFill>
            </a:endParaRPr>
          </a:p>
        </p:txBody>
      </p:sp>
      <p:pic>
        <p:nvPicPr>
          <p:cNvPr id="5" name="Picture 4" descr="A person with a beard&#10;&#10;Description automatically generated with medium confidence">
            <a:extLst>
              <a:ext uri="{FF2B5EF4-FFF2-40B4-BE49-F238E27FC236}">
                <a16:creationId xmlns:a16="http://schemas.microsoft.com/office/drawing/2014/main" id="{6116159A-BC17-4E8E-A5DB-80ED1D544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582" y="1585637"/>
            <a:ext cx="5786736" cy="5481367"/>
          </a:xfrm>
          <a:prstGeom prst="rect">
            <a:avLst/>
          </a:prstGeom>
        </p:spPr>
      </p:pic>
    </p:spTree>
    <p:extLst>
      <p:ext uri="{BB962C8B-B14F-4D97-AF65-F5344CB8AC3E}">
        <p14:creationId xmlns:p14="http://schemas.microsoft.com/office/powerpoint/2010/main" val="106028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7" dur="500"/>
                                        <p:tgtEl>
                                          <p:spTgt spid="13">
                                            <p:txEl>
                                              <p:pRg st="2" end="2"/>
                                            </p:txEl>
                                          </p:spTgt>
                                        </p:tgtEl>
                                      </p:cBhvr>
                                    </p:animEffect>
                                  </p:childTnLst>
                                </p:cTn>
                              </p:par>
                              <p:par>
                                <p:cTn id="8" presetID="14" presetClass="exit" presetSubtype="10" fill="hold" nodeType="withEffect">
                                  <p:stCondLst>
                                    <p:cond delay="0"/>
                                  </p:stCondLst>
                                  <p:childTnLst>
                                    <p:animEffect transition="out" filter="randombar(horizont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735C9-8529-4A5F-A283-75232E6B1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97" y="0"/>
            <a:ext cx="6600825" cy="6858000"/>
          </a:xfrm>
          <a:prstGeom prst="rect">
            <a:avLst/>
          </a:prstGeom>
        </p:spPr>
      </p:pic>
      <p:sp>
        <p:nvSpPr>
          <p:cNvPr id="2" name="Title 1">
            <a:extLst>
              <a:ext uri="{FF2B5EF4-FFF2-40B4-BE49-F238E27FC236}">
                <a16:creationId xmlns:a16="http://schemas.microsoft.com/office/drawing/2014/main" id="{2204538B-68F4-4CBC-B2C7-44B0A69C1F80}"/>
              </a:ext>
            </a:extLst>
          </p:cNvPr>
          <p:cNvSpPr>
            <a:spLocks noGrp="1"/>
          </p:cNvSpPr>
          <p:nvPr>
            <p:ph type="title"/>
          </p:nvPr>
        </p:nvSpPr>
        <p:spPr/>
        <p:txBody>
          <a:bodyPr/>
          <a:lstStyle/>
          <a:p>
            <a:r>
              <a:rPr lang="en-US" dirty="0"/>
              <a:t>And the meaning?</a:t>
            </a:r>
          </a:p>
        </p:txBody>
      </p:sp>
      <p:sp>
        <p:nvSpPr>
          <p:cNvPr id="13" name="Content Placeholder 12">
            <a:extLst>
              <a:ext uri="{FF2B5EF4-FFF2-40B4-BE49-F238E27FC236}">
                <a16:creationId xmlns:a16="http://schemas.microsoft.com/office/drawing/2014/main" id="{ECB145D0-1D99-4A08-8496-19193A258C8B}"/>
              </a:ext>
            </a:extLst>
          </p:cNvPr>
          <p:cNvSpPr>
            <a:spLocks noGrp="1"/>
          </p:cNvSpPr>
          <p:nvPr>
            <p:ph idx="1"/>
          </p:nvPr>
        </p:nvSpPr>
        <p:spPr>
          <a:xfrm>
            <a:off x="6336675" y="560648"/>
            <a:ext cx="5615839" cy="4976235"/>
          </a:xfrm>
        </p:spPr>
        <p:txBody>
          <a:bodyPr/>
          <a:lstStyle/>
          <a:p>
            <a:r>
              <a:rPr lang="en-US" dirty="0"/>
              <a:t> 2 He said:</a:t>
            </a:r>
          </a:p>
          <a:p>
            <a:pPr algn="ctr"/>
            <a:r>
              <a:rPr lang="en-US" dirty="0"/>
              <a:t>"The LORD roars from Zion and thunders from Jerusalem”</a:t>
            </a:r>
            <a:br>
              <a:rPr lang="en-US" sz="1800" dirty="0"/>
            </a:br>
            <a:endParaRPr lang="en-US" sz="1800" dirty="0"/>
          </a:p>
          <a:p>
            <a:pPr algn="ctr"/>
            <a:r>
              <a:rPr lang="en-US" baseline="30000" dirty="0">
                <a:solidFill>
                  <a:srgbClr val="FF0000"/>
                </a:solidFill>
              </a:rPr>
              <a:t>3:4 </a:t>
            </a:r>
            <a:r>
              <a:rPr lang="en-US" dirty="0">
                <a:solidFill>
                  <a:srgbClr val="FF0000"/>
                </a:solidFill>
              </a:rPr>
              <a:t>Does a lion roar in the thicket when he has no </a:t>
            </a:r>
            <a:r>
              <a:rPr lang="en-US" dirty="0">
                <a:solidFill>
                  <a:schemeClr val="bg1"/>
                </a:solidFill>
                <a:effectLst>
                  <a:glow rad="127000">
                    <a:srgbClr val="FF0000"/>
                  </a:glow>
                </a:effectLst>
              </a:rPr>
              <a:t>prey</a:t>
            </a:r>
            <a:r>
              <a:rPr lang="en-US" dirty="0">
                <a:solidFill>
                  <a:srgbClr val="FF0000"/>
                </a:solidFill>
              </a:rPr>
              <a:t>?  </a:t>
            </a:r>
            <a:endParaRPr lang="en-US" sz="8800" dirty="0">
              <a:solidFill>
                <a:srgbClr val="FF0000"/>
              </a:solidFill>
            </a:endParaRPr>
          </a:p>
        </p:txBody>
      </p:sp>
    </p:spTree>
    <p:extLst>
      <p:ext uri="{BB962C8B-B14F-4D97-AF65-F5344CB8AC3E}">
        <p14:creationId xmlns:p14="http://schemas.microsoft.com/office/powerpoint/2010/main" val="3177442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735C9-8529-4A5F-A283-75232E6B1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97" y="0"/>
            <a:ext cx="6600825" cy="6858000"/>
          </a:xfrm>
          <a:prstGeom prst="rect">
            <a:avLst/>
          </a:prstGeom>
        </p:spPr>
      </p:pic>
      <p:sp>
        <p:nvSpPr>
          <p:cNvPr id="13" name="Content Placeholder 12">
            <a:extLst>
              <a:ext uri="{FF2B5EF4-FFF2-40B4-BE49-F238E27FC236}">
                <a16:creationId xmlns:a16="http://schemas.microsoft.com/office/drawing/2014/main" id="{ECB145D0-1D99-4A08-8496-19193A258C8B}"/>
              </a:ext>
            </a:extLst>
          </p:cNvPr>
          <p:cNvSpPr>
            <a:spLocks noGrp="1"/>
          </p:cNvSpPr>
          <p:nvPr>
            <p:ph idx="1"/>
          </p:nvPr>
        </p:nvSpPr>
        <p:spPr>
          <a:xfrm>
            <a:off x="6336675" y="560648"/>
            <a:ext cx="5615839" cy="4976235"/>
          </a:xfrm>
        </p:spPr>
        <p:txBody>
          <a:bodyPr/>
          <a:lstStyle/>
          <a:p>
            <a:pPr algn="ctr"/>
            <a:r>
              <a:rPr lang="en-US" dirty="0"/>
              <a:t>“…the </a:t>
            </a:r>
            <a:r>
              <a:rPr lang="en-US" dirty="0">
                <a:solidFill>
                  <a:srgbClr val="FF0000"/>
                </a:solidFill>
              </a:rPr>
              <a:t>pastures</a:t>
            </a:r>
            <a:r>
              <a:rPr lang="en-US" dirty="0"/>
              <a:t> of the shepherds </a:t>
            </a:r>
            <a:r>
              <a:rPr lang="en-US" dirty="0">
                <a:solidFill>
                  <a:srgbClr val="FF0000"/>
                </a:solidFill>
              </a:rPr>
              <a:t>dry up</a:t>
            </a:r>
            <a:r>
              <a:rPr lang="en-US" dirty="0"/>
              <a:t>, and the top of Carmel withers.“</a:t>
            </a:r>
          </a:p>
          <a:p>
            <a:pPr algn="ctr"/>
            <a:r>
              <a:rPr lang="en-US" i="0" u="none" strike="noStrike" baseline="30000" dirty="0"/>
              <a:t>1Ki 17:1 </a:t>
            </a:r>
            <a:r>
              <a:rPr lang="en-US" i="0" u="none" strike="noStrike" baseline="0" dirty="0"/>
              <a:t>Elijah … said … there will be </a:t>
            </a:r>
            <a:r>
              <a:rPr lang="en-US" i="0" u="none" strike="noStrike" baseline="0" dirty="0">
                <a:solidFill>
                  <a:srgbClr val="FF0000"/>
                </a:solidFill>
              </a:rPr>
              <a:t>neither dew nor rain</a:t>
            </a:r>
            <a:r>
              <a:rPr lang="en-US" i="0" u="none" strike="noStrike" baseline="0" dirty="0"/>
              <a:t> in the next few years except at my word."</a:t>
            </a:r>
            <a:endParaRPr lang="en-US" sz="8800" dirty="0"/>
          </a:p>
        </p:txBody>
      </p:sp>
      <p:pic>
        <p:nvPicPr>
          <p:cNvPr id="5" name="Picture 4" descr="A picture containing rock, stone&#10;&#10;Description automatically generated">
            <a:extLst>
              <a:ext uri="{FF2B5EF4-FFF2-40B4-BE49-F238E27FC236}">
                <a16:creationId xmlns:a16="http://schemas.microsoft.com/office/drawing/2014/main" id="{063FDE24-D607-4E9C-9320-2EADF3DF1848}"/>
              </a:ext>
            </a:extLst>
          </p:cNvPr>
          <p:cNvPicPr>
            <a:picLocks noChangeAspect="1"/>
          </p:cNvPicPr>
          <p:nvPr/>
        </p:nvPicPr>
        <p:blipFill rotWithShape="1">
          <a:blip r:embed="rId4">
            <a:extLst>
              <a:ext uri="{28A0092B-C50C-407E-A947-70E740481C1C}">
                <a14:useLocalDpi xmlns:a14="http://schemas.microsoft.com/office/drawing/2010/main" val="0"/>
              </a:ext>
            </a:extLst>
          </a:blip>
          <a:srcRect l="27813"/>
          <a:stretch/>
        </p:blipFill>
        <p:spPr>
          <a:xfrm>
            <a:off x="0" y="0"/>
            <a:ext cx="6623722" cy="6858000"/>
          </a:xfrm>
          <a:prstGeom prst="rect">
            <a:avLst/>
          </a:prstGeom>
        </p:spPr>
      </p:pic>
      <p:sp>
        <p:nvSpPr>
          <p:cNvPr id="2" name="Title 1">
            <a:extLst>
              <a:ext uri="{FF2B5EF4-FFF2-40B4-BE49-F238E27FC236}">
                <a16:creationId xmlns:a16="http://schemas.microsoft.com/office/drawing/2014/main" id="{2204538B-68F4-4CBC-B2C7-44B0A69C1F80}"/>
              </a:ext>
            </a:extLst>
          </p:cNvPr>
          <p:cNvSpPr>
            <a:spLocks noGrp="1"/>
          </p:cNvSpPr>
          <p:nvPr>
            <p:ph type="title"/>
          </p:nvPr>
        </p:nvSpPr>
        <p:spPr/>
        <p:txBody>
          <a:bodyPr/>
          <a:lstStyle/>
          <a:p>
            <a:r>
              <a:rPr lang="en-US" dirty="0"/>
              <a:t>And the meaning?</a:t>
            </a:r>
          </a:p>
        </p:txBody>
      </p:sp>
    </p:spTree>
    <p:extLst>
      <p:ext uri="{BB962C8B-B14F-4D97-AF65-F5344CB8AC3E}">
        <p14:creationId xmlns:p14="http://schemas.microsoft.com/office/powerpoint/2010/main" val="126290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735C9-8529-4A5F-A283-75232E6B1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97" y="0"/>
            <a:ext cx="6600825" cy="6858000"/>
          </a:xfrm>
          <a:prstGeom prst="rect">
            <a:avLst/>
          </a:prstGeom>
        </p:spPr>
      </p:pic>
      <p:sp>
        <p:nvSpPr>
          <p:cNvPr id="13" name="Content Placeholder 12">
            <a:extLst>
              <a:ext uri="{FF2B5EF4-FFF2-40B4-BE49-F238E27FC236}">
                <a16:creationId xmlns:a16="http://schemas.microsoft.com/office/drawing/2014/main" id="{ECB145D0-1D99-4A08-8496-19193A258C8B}"/>
              </a:ext>
            </a:extLst>
          </p:cNvPr>
          <p:cNvSpPr>
            <a:spLocks noGrp="1"/>
          </p:cNvSpPr>
          <p:nvPr>
            <p:ph idx="1"/>
          </p:nvPr>
        </p:nvSpPr>
        <p:spPr>
          <a:xfrm>
            <a:off x="6336675" y="560648"/>
            <a:ext cx="5615839" cy="4976235"/>
          </a:xfrm>
        </p:spPr>
        <p:txBody>
          <a:bodyPr/>
          <a:lstStyle/>
          <a:p>
            <a:pPr algn="ctr"/>
            <a:r>
              <a:rPr lang="en-US" dirty="0"/>
              <a:t>“… and the </a:t>
            </a:r>
            <a:r>
              <a:rPr lang="en-US" dirty="0">
                <a:solidFill>
                  <a:srgbClr val="FF0000"/>
                </a:solidFill>
              </a:rPr>
              <a:t>top of Carmel </a:t>
            </a:r>
            <a:r>
              <a:rPr lang="en-US" dirty="0"/>
              <a:t>withers.“</a:t>
            </a:r>
            <a:br>
              <a:rPr lang="en-US" sz="3200" dirty="0"/>
            </a:br>
            <a:endParaRPr lang="en-US" sz="3200" dirty="0"/>
          </a:p>
          <a:p>
            <a:pPr algn="ctr"/>
            <a:r>
              <a:rPr lang="en-US" i="0" u="none" strike="noStrike" baseline="30000" dirty="0"/>
              <a:t>16 </a:t>
            </a:r>
            <a:r>
              <a:rPr lang="en-US" dirty="0"/>
              <a:t> … Ahab went to meet Elijah. </a:t>
            </a:r>
            <a:r>
              <a:rPr lang="en-US" baseline="30000" dirty="0"/>
              <a:t>18</a:t>
            </a:r>
            <a:r>
              <a:rPr lang="en-US" dirty="0"/>
              <a:t> Elijah replied. “… You have abandoned the LORD's commands and have followed the Baals. </a:t>
            </a:r>
            <a:endParaRPr lang="en-US" sz="8800" dirty="0"/>
          </a:p>
        </p:txBody>
      </p:sp>
      <p:pic>
        <p:nvPicPr>
          <p:cNvPr id="5" name="Picture 4">
            <a:extLst>
              <a:ext uri="{FF2B5EF4-FFF2-40B4-BE49-F238E27FC236}">
                <a16:creationId xmlns:a16="http://schemas.microsoft.com/office/drawing/2014/main" id="{4EE0D1C0-B16A-4FD2-843E-2B79A9820972}"/>
              </a:ext>
            </a:extLst>
          </p:cNvPr>
          <p:cNvPicPr>
            <a:picLocks noChangeAspect="1"/>
          </p:cNvPicPr>
          <p:nvPr/>
        </p:nvPicPr>
        <p:blipFill rotWithShape="1">
          <a:blip r:embed="rId4">
            <a:extLst>
              <a:ext uri="{28A0092B-C50C-407E-A947-70E740481C1C}">
                <a14:useLocalDpi xmlns:a14="http://schemas.microsoft.com/office/drawing/2010/main" val="0"/>
              </a:ext>
            </a:extLst>
          </a:blip>
          <a:srcRect l="6678"/>
          <a:stretch/>
        </p:blipFill>
        <p:spPr>
          <a:xfrm>
            <a:off x="22897" y="560648"/>
            <a:ext cx="8563073" cy="6858000"/>
          </a:xfrm>
          <a:prstGeom prst="rect">
            <a:avLst/>
          </a:prstGeom>
        </p:spPr>
      </p:pic>
      <p:pic>
        <p:nvPicPr>
          <p:cNvPr id="7" name="Picture 6">
            <a:extLst>
              <a:ext uri="{FF2B5EF4-FFF2-40B4-BE49-F238E27FC236}">
                <a16:creationId xmlns:a16="http://schemas.microsoft.com/office/drawing/2014/main" id="{42874186-4E95-42A8-8F5C-18A3741FC398}"/>
              </a:ext>
            </a:extLst>
          </p:cNvPr>
          <p:cNvPicPr>
            <a:picLocks noChangeAspect="1"/>
          </p:cNvPicPr>
          <p:nvPr/>
        </p:nvPicPr>
        <p:blipFill rotWithShape="1">
          <a:blip r:embed="rId4">
            <a:extLst>
              <a:ext uri="{28A0092B-C50C-407E-A947-70E740481C1C}">
                <a14:useLocalDpi xmlns:a14="http://schemas.microsoft.com/office/drawing/2010/main" val="0"/>
              </a:ext>
            </a:extLst>
          </a:blip>
          <a:srcRect l="6678" b="91133"/>
          <a:stretch/>
        </p:blipFill>
        <p:spPr>
          <a:xfrm>
            <a:off x="22896" y="-47421"/>
            <a:ext cx="8563073" cy="608069"/>
          </a:xfrm>
          <a:prstGeom prst="rect">
            <a:avLst/>
          </a:prstGeom>
        </p:spPr>
      </p:pic>
      <p:sp>
        <p:nvSpPr>
          <p:cNvPr id="2" name="Title 1">
            <a:extLst>
              <a:ext uri="{FF2B5EF4-FFF2-40B4-BE49-F238E27FC236}">
                <a16:creationId xmlns:a16="http://schemas.microsoft.com/office/drawing/2014/main" id="{2204538B-68F4-4CBC-B2C7-44B0A69C1F80}"/>
              </a:ext>
            </a:extLst>
          </p:cNvPr>
          <p:cNvSpPr>
            <a:spLocks noGrp="1"/>
          </p:cNvSpPr>
          <p:nvPr>
            <p:ph type="title"/>
          </p:nvPr>
        </p:nvSpPr>
        <p:spPr>
          <a:xfrm>
            <a:off x="415636" y="365126"/>
            <a:ext cx="11355186" cy="835602"/>
          </a:xfrm>
        </p:spPr>
        <p:txBody>
          <a:bodyPr/>
          <a:lstStyle/>
          <a:p>
            <a:r>
              <a:rPr lang="en-US" dirty="0"/>
              <a:t>And the meaning?</a:t>
            </a:r>
          </a:p>
        </p:txBody>
      </p:sp>
    </p:spTree>
    <p:extLst>
      <p:ext uri="{BB962C8B-B14F-4D97-AF65-F5344CB8AC3E}">
        <p14:creationId xmlns:p14="http://schemas.microsoft.com/office/powerpoint/2010/main" val="346040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7"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735C9-8529-4A5F-A283-75232E6B1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97" y="0"/>
            <a:ext cx="6600825" cy="6858000"/>
          </a:xfrm>
          <a:prstGeom prst="rect">
            <a:avLst/>
          </a:prstGeom>
        </p:spPr>
      </p:pic>
      <p:sp>
        <p:nvSpPr>
          <p:cNvPr id="13" name="Content Placeholder 12">
            <a:extLst>
              <a:ext uri="{FF2B5EF4-FFF2-40B4-BE49-F238E27FC236}">
                <a16:creationId xmlns:a16="http://schemas.microsoft.com/office/drawing/2014/main" id="{ECB145D0-1D99-4A08-8496-19193A258C8B}"/>
              </a:ext>
            </a:extLst>
          </p:cNvPr>
          <p:cNvSpPr>
            <a:spLocks noGrp="1"/>
          </p:cNvSpPr>
          <p:nvPr>
            <p:ph idx="1"/>
          </p:nvPr>
        </p:nvSpPr>
        <p:spPr>
          <a:xfrm>
            <a:off x="6336675" y="560648"/>
            <a:ext cx="5615839" cy="4976235"/>
          </a:xfrm>
        </p:spPr>
        <p:txBody>
          <a:bodyPr/>
          <a:lstStyle/>
          <a:p>
            <a:pPr algn="ctr"/>
            <a:r>
              <a:rPr lang="en-US" dirty="0"/>
              <a:t>“… and the </a:t>
            </a:r>
            <a:r>
              <a:rPr lang="en-US" dirty="0">
                <a:solidFill>
                  <a:srgbClr val="FF0000"/>
                </a:solidFill>
              </a:rPr>
              <a:t>top of Carmel </a:t>
            </a:r>
            <a:r>
              <a:rPr lang="en-US" dirty="0"/>
              <a:t>withers.“</a:t>
            </a:r>
          </a:p>
          <a:p>
            <a:pPr algn="ctr"/>
            <a:r>
              <a:rPr lang="en-US" i="0" u="none" strike="noStrike" baseline="30000" dirty="0"/>
              <a:t>1Ki 18:19 </a:t>
            </a:r>
            <a:r>
              <a:rPr lang="en-US" dirty="0"/>
              <a:t> … meet me on </a:t>
            </a:r>
            <a:r>
              <a:rPr lang="en-US" dirty="0">
                <a:solidFill>
                  <a:srgbClr val="FF0000"/>
                </a:solidFill>
              </a:rPr>
              <a:t>Mount Carmel</a:t>
            </a:r>
            <a:r>
              <a:rPr lang="en-US" dirty="0"/>
              <a:t>. And bring the four hundred and fifty prophets of Baal and the four hundred prophets of Asherah, ….</a:t>
            </a:r>
            <a:endParaRPr lang="en-US" sz="8800" dirty="0"/>
          </a:p>
        </p:txBody>
      </p:sp>
      <p:pic>
        <p:nvPicPr>
          <p:cNvPr id="7" name="Picture 6" descr="A picture containing outdoor, rock&#10;&#10;Description automatically generated">
            <a:extLst>
              <a:ext uri="{FF2B5EF4-FFF2-40B4-BE49-F238E27FC236}">
                <a16:creationId xmlns:a16="http://schemas.microsoft.com/office/drawing/2014/main" id="{62C6C319-7CA6-4935-98E2-689880A32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708196" cy="6858000"/>
          </a:xfrm>
          <a:prstGeom prst="rect">
            <a:avLst/>
          </a:prstGeom>
        </p:spPr>
      </p:pic>
      <p:sp>
        <p:nvSpPr>
          <p:cNvPr id="2" name="Title 1">
            <a:extLst>
              <a:ext uri="{FF2B5EF4-FFF2-40B4-BE49-F238E27FC236}">
                <a16:creationId xmlns:a16="http://schemas.microsoft.com/office/drawing/2014/main" id="{2204538B-68F4-4CBC-B2C7-44B0A69C1F80}"/>
              </a:ext>
            </a:extLst>
          </p:cNvPr>
          <p:cNvSpPr>
            <a:spLocks noGrp="1"/>
          </p:cNvSpPr>
          <p:nvPr>
            <p:ph type="title"/>
          </p:nvPr>
        </p:nvSpPr>
        <p:spPr/>
        <p:txBody>
          <a:bodyPr/>
          <a:lstStyle/>
          <a:p>
            <a:r>
              <a:rPr lang="en-US" dirty="0"/>
              <a:t>And the meaning?</a:t>
            </a:r>
          </a:p>
        </p:txBody>
      </p:sp>
    </p:spTree>
    <p:extLst>
      <p:ext uri="{BB962C8B-B14F-4D97-AF65-F5344CB8AC3E}">
        <p14:creationId xmlns:p14="http://schemas.microsoft.com/office/powerpoint/2010/main" val="218971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7"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B240ECD1-7016-4EB9-BC00-ACB383AC58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784" b="8784"/>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48CD29F-D943-45DE-96C8-06F0B1A18D67}"/>
              </a:ext>
            </a:extLst>
          </p:cNvPr>
          <p:cNvSpPr/>
          <p:nvPr/>
        </p:nvSpPr>
        <p:spPr>
          <a:xfrm>
            <a:off x="279400" y="276224"/>
            <a:ext cx="11671300" cy="6289675"/>
          </a:xfrm>
          <a:prstGeom prst="rect">
            <a:avLst/>
          </a:prstGeom>
          <a:solidFill>
            <a:srgbClr val="FCF8DF">
              <a:alpha val="70000"/>
            </a:srgbClr>
          </a:solidFill>
          <a:ln w="38100">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US" dirty="0"/>
          </a:p>
        </p:txBody>
      </p:sp>
      <p:sp>
        <p:nvSpPr>
          <p:cNvPr id="2" name="Title 1">
            <a:extLst>
              <a:ext uri="{FF2B5EF4-FFF2-40B4-BE49-F238E27FC236}">
                <a16:creationId xmlns:a16="http://schemas.microsoft.com/office/drawing/2014/main" id="{2204538B-68F4-4CBC-B2C7-44B0A69C1F80}"/>
              </a:ext>
            </a:extLst>
          </p:cNvPr>
          <p:cNvSpPr>
            <a:spLocks noGrp="1"/>
          </p:cNvSpPr>
          <p:nvPr>
            <p:ph type="title"/>
          </p:nvPr>
        </p:nvSpPr>
        <p:spPr/>
        <p:txBody>
          <a:bodyPr/>
          <a:lstStyle/>
          <a:p>
            <a:r>
              <a:rPr lang="en-US" dirty="0"/>
              <a:t>The National Scene: </a:t>
            </a:r>
          </a:p>
        </p:txBody>
      </p:sp>
      <p:sp>
        <p:nvSpPr>
          <p:cNvPr id="13" name="Content Placeholder 12">
            <a:extLst>
              <a:ext uri="{FF2B5EF4-FFF2-40B4-BE49-F238E27FC236}">
                <a16:creationId xmlns:a16="http://schemas.microsoft.com/office/drawing/2014/main" id="{ECB145D0-1D99-4A08-8496-19193A258C8B}"/>
              </a:ext>
            </a:extLst>
          </p:cNvPr>
          <p:cNvSpPr>
            <a:spLocks noGrp="1"/>
          </p:cNvSpPr>
          <p:nvPr>
            <p:ph idx="1"/>
          </p:nvPr>
        </p:nvSpPr>
        <p:spPr>
          <a:xfrm>
            <a:off x="415635" y="1476952"/>
            <a:ext cx="7521865" cy="4700011"/>
          </a:xfrm>
        </p:spPr>
        <p:txBody>
          <a:bodyPr/>
          <a:lstStyle/>
          <a:p>
            <a:pPr>
              <a:lnSpc>
                <a:spcPct val="110000"/>
              </a:lnSpc>
            </a:pPr>
            <a:r>
              <a:rPr lang="en-US" altLang="en-US" sz="4400" dirty="0">
                <a:latin typeface="Arial" panose="020B0604020202020204" pitchFamily="34" charset="0"/>
              </a:rPr>
              <a:t>Globally—at peace</a:t>
            </a:r>
          </a:p>
          <a:p>
            <a:pPr>
              <a:lnSpc>
                <a:spcPct val="110000"/>
              </a:lnSpc>
            </a:pPr>
            <a:endParaRPr lang="en-US" altLang="en-US" sz="4400" dirty="0"/>
          </a:p>
          <a:p>
            <a:pPr>
              <a:lnSpc>
                <a:spcPct val="110000"/>
              </a:lnSpc>
            </a:pPr>
            <a:endParaRPr lang="en-US" altLang="en-US" sz="4400" dirty="0"/>
          </a:p>
          <a:p>
            <a:pPr>
              <a:lnSpc>
                <a:spcPct val="110000"/>
              </a:lnSpc>
            </a:pPr>
            <a:endParaRPr lang="en-US" altLang="en-US" sz="4400" dirty="0">
              <a:latin typeface="Arial" panose="020B0604020202020204" pitchFamily="34" charset="0"/>
            </a:endParaRPr>
          </a:p>
          <a:p>
            <a:endParaRPr lang="en-US" dirty="0"/>
          </a:p>
        </p:txBody>
      </p:sp>
      <p:pic>
        <p:nvPicPr>
          <p:cNvPr id="5" name="Picture 4" descr="A picture containing colorful, bright, painted&#10;&#10;Description automatically generated">
            <a:extLst>
              <a:ext uri="{FF2B5EF4-FFF2-40B4-BE49-F238E27FC236}">
                <a16:creationId xmlns:a16="http://schemas.microsoft.com/office/drawing/2014/main" id="{8C2D2B7F-F627-4CEE-99F8-18FE8B851E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7300" y="656661"/>
            <a:ext cx="4833854" cy="6347390"/>
          </a:xfrm>
          <a:prstGeom prst="rect">
            <a:avLst/>
          </a:prstGeom>
        </p:spPr>
      </p:pic>
    </p:spTree>
    <p:extLst>
      <p:ext uri="{BB962C8B-B14F-4D97-AF65-F5344CB8AC3E}">
        <p14:creationId xmlns:p14="http://schemas.microsoft.com/office/powerpoint/2010/main" val="3432452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735C9-8529-4A5F-A283-75232E6B1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97" y="0"/>
            <a:ext cx="6600825" cy="6858000"/>
          </a:xfrm>
          <a:prstGeom prst="rect">
            <a:avLst/>
          </a:prstGeom>
        </p:spPr>
      </p:pic>
      <p:sp>
        <p:nvSpPr>
          <p:cNvPr id="13" name="Content Placeholder 12">
            <a:extLst>
              <a:ext uri="{FF2B5EF4-FFF2-40B4-BE49-F238E27FC236}">
                <a16:creationId xmlns:a16="http://schemas.microsoft.com/office/drawing/2014/main" id="{ECB145D0-1D99-4A08-8496-19193A258C8B}"/>
              </a:ext>
            </a:extLst>
          </p:cNvPr>
          <p:cNvSpPr>
            <a:spLocks noGrp="1"/>
          </p:cNvSpPr>
          <p:nvPr>
            <p:ph idx="1"/>
          </p:nvPr>
        </p:nvSpPr>
        <p:spPr>
          <a:xfrm>
            <a:off x="6336675" y="560648"/>
            <a:ext cx="5615839" cy="4976235"/>
          </a:xfrm>
        </p:spPr>
        <p:txBody>
          <a:bodyPr/>
          <a:lstStyle/>
          <a:p>
            <a:r>
              <a:rPr lang="en-US" baseline="30000" dirty="0"/>
              <a:t>18:21</a:t>
            </a:r>
            <a:r>
              <a:rPr lang="en-US" dirty="0"/>
              <a:t> Elijah went before the people and said, "How long will you waver between two opinions? If the LORD is God, follow him; but if Baal is God, follow him." But the people said nothing. </a:t>
            </a:r>
            <a:endParaRPr lang="en-US" sz="8800" dirty="0"/>
          </a:p>
        </p:txBody>
      </p:sp>
      <p:pic>
        <p:nvPicPr>
          <p:cNvPr id="5" name="Picture 4">
            <a:extLst>
              <a:ext uri="{FF2B5EF4-FFF2-40B4-BE49-F238E27FC236}">
                <a16:creationId xmlns:a16="http://schemas.microsoft.com/office/drawing/2014/main" id="{5E1E11A6-402A-4D7F-A083-E52FEA4A88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4" y="0"/>
            <a:ext cx="8783358" cy="6858000"/>
          </a:xfrm>
          <a:prstGeom prst="rect">
            <a:avLst/>
          </a:prstGeom>
        </p:spPr>
      </p:pic>
      <p:sp>
        <p:nvSpPr>
          <p:cNvPr id="2" name="Title 1">
            <a:extLst>
              <a:ext uri="{FF2B5EF4-FFF2-40B4-BE49-F238E27FC236}">
                <a16:creationId xmlns:a16="http://schemas.microsoft.com/office/drawing/2014/main" id="{2204538B-68F4-4CBC-B2C7-44B0A69C1F80}"/>
              </a:ext>
            </a:extLst>
          </p:cNvPr>
          <p:cNvSpPr>
            <a:spLocks noGrp="1"/>
          </p:cNvSpPr>
          <p:nvPr>
            <p:ph type="title"/>
          </p:nvPr>
        </p:nvSpPr>
        <p:spPr/>
        <p:txBody>
          <a:bodyPr/>
          <a:lstStyle/>
          <a:p>
            <a:r>
              <a:rPr lang="en-US" dirty="0"/>
              <a:t>And the meaning?</a:t>
            </a:r>
          </a:p>
        </p:txBody>
      </p:sp>
    </p:spTree>
    <p:extLst>
      <p:ext uri="{BB962C8B-B14F-4D97-AF65-F5344CB8AC3E}">
        <p14:creationId xmlns:p14="http://schemas.microsoft.com/office/powerpoint/2010/main" val="1691122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735C9-8529-4A5F-A283-75232E6B1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97" y="0"/>
            <a:ext cx="6600825" cy="6858000"/>
          </a:xfrm>
          <a:prstGeom prst="rect">
            <a:avLst/>
          </a:prstGeom>
        </p:spPr>
      </p:pic>
      <p:sp>
        <p:nvSpPr>
          <p:cNvPr id="13" name="Content Placeholder 12">
            <a:extLst>
              <a:ext uri="{FF2B5EF4-FFF2-40B4-BE49-F238E27FC236}">
                <a16:creationId xmlns:a16="http://schemas.microsoft.com/office/drawing/2014/main" id="{ECB145D0-1D99-4A08-8496-19193A258C8B}"/>
              </a:ext>
            </a:extLst>
          </p:cNvPr>
          <p:cNvSpPr>
            <a:spLocks noGrp="1"/>
          </p:cNvSpPr>
          <p:nvPr>
            <p:ph idx="1"/>
          </p:nvPr>
        </p:nvSpPr>
        <p:spPr>
          <a:xfrm>
            <a:off x="6230983" y="666206"/>
            <a:ext cx="5643154" cy="5510757"/>
          </a:xfrm>
        </p:spPr>
        <p:txBody>
          <a:bodyPr>
            <a:normAutofit/>
          </a:bodyPr>
          <a:lstStyle/>
          <a:p>
            <a:r>
              <a:rPr lang="en-US" i="0" u="none" strike="noStrike" baseline="30000" dirty="0"/>
              <a:t>23</a:t>
            </a:r>
            <a:r>
              <a:rPr lang="en-US" i="0" u="none" strike="noStrike" baseline="0" dirty="0"/>
              <a:t> … prepare the other bull and put it on the wood but not set fire to it. </a:t>
            </a:r>
            <a:r>
              <a:rPr lang="en-US" i="0" u="none" strike="noStrike" baseline="30000" dirty="0"/>
              <a:t>24</a:t>
            </a:r>
            <a:r>
              <a:rPr lang="en-US" i="0" u="none" strike="noStrike" baseline="0" dirty="0"/>
              <a:t> Then you call on the name of your god, and I will call on the name of the LORD. The god who answers by fire--he is God."</a:t>
            </a:r>
            <a:endParaRPr lang="en-US" dirty="0"/>
          </a:p>
        </p:txBody>
      </p:sp>
      <p:pic>
        <p:nvPicPr>
          <p:cNvPr id="8" name="Picture 7" descr="A picture containing person&#10;&#10;Description automatically generated">
            <a:extLst>
              <a:ext uri="{FF2B5EF4-FFF2-40B4-BE49-F238E27FC236}">
                <a16:creationId xmlns:a16="http://schemas.microsoft.com/office/drawing/2014/main" id="{887B03B3-26D6-4AD0-90B6-84460E209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82" y="-7416"/>
            <a:ext cx="8294914" cy="6858000"/>
          </a:xfrm>
          <a:prstGeom prst="rect">
            <a:avLst/>
          </a:prstGeom>
        </p:spPr>
      </p:pic>
      <p:sp>
        <p:nvSpPr>
          <p:cNvPr id="2" name="Title 1">
            <a:extLst>
              <a:ext uri="{FF2B5EF4-FFF2-40B4-BE49-F238E27FC236}">
                <a16:creationId xmlns:a16="http://schemas.microsoft.com/office/drawing/2014/main" id="{2204538B-68F4-4CBC-B2C7-44B0A69C1F80}"/>
              </a:ext>
            </a:extLst>
          </p:cNvPr>
          <p:cNvSpPr>
            <a:spLocks noGrp="1"/>
          </p:cNvSpPr>
          <p:nvPr>
            <p:ph type="title"/>
          </p:nvPr>
        </p:nvSpPr>
        <p:spPr/>
        <p:txBody>
          <a:bodyPr/>
          <a:lstStyle/>
          <a:p>
            <a:r>
              <a:rPr lang="en-US" dirty="0"/>
              <a:t>And the meaning?</a:t>
            </a:r>
          </a:p>
        </p:txBody>
      </p:sp>
    </p:spTree>
    <p:extLst>
      <p:ext uri="{BB962C8B-B14F-4D97-AF65-F5344CB8AC3E}">
        <p14:creationId xmlns:p14="http://schemas.microsoft.com/office/powerpoint/2010/main" val="4114985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735C9-8529-4A5F-A283-75232E6B1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97" y="0"/>
            <a:ext cx="6600825" cy="6858000"/>
          </a:xfrm>
          <a:prstGeom prst="rect">
            <a:avLst/>
          </a:prstGeom>
        </p:spPr>
      </p:pic>
      <p:sp>
        <p:nvSpPr>
          <p:cNvPr id="13" name="Content Placeholder 12">
            <a:extLst>
              <a:ext uri="{FF2B5EF4-FFF2-40B4-BE49-F238E27FC236}">
                <a16:creationId xmlns:a16="http://schemas.microsoft.com/office/drawing/2014/main" id="{ECB145D0-1D99-4A08-8496-19193A258C8B}"/>
              </a:ext>
            </a:extLst>
          </p:cNvPr>
          <p:cNvSpPr>
            <a:spLocks noGrp="1"/>
          </p:cNvSpPr>
          <p:nvPr>
            <p:ph idx="1"/>
          </p:nvPr>
        </p:nvSpPr>
        <p:spPr>
          <a:xfrm>
            <a:off x="6348549" y="783771"/>
            <a:ext cx="5525588" cy="5393192"/>
          </a:xfrm>
        </p:spPr>
        <p:txBody>
          <a:bodyPr>
            <a:normAutofit/>
          </a:bodyPr>
          <a:lstStyle/>
          <a:p>
            <a:r>
              <a:rPr lang="en-US" i="0" u="none" strike="noStrike" baseline="30000" dirty="0"/>
              <a:t>32</a:t>
            </a:r>
            <a:r>
              <a:rPr lang="en-US" i="0" u="none" strike="noStrike" baseline="0" dirty="0"/>
              <a:t> With the stones he built an altar in the name of the LORD, and he dug a trench around it …. </a:t>
            </a:r>
            <a:r>
              <a:rPr lang="en-US" i="0" u="none" strike="noStrike" baseline="30000" dirty="0"/>
              <a:t>33</a:t>
            </a:r>
            <a:r>
              <a:rPr lang="en-US" i="0" u="none" strike="noStrike" baseline="0" dirty="0"/>
              <a:t> Fill four large jars with water and pour it on the offering … </a:t>
            </a:r>
            <a:r>
              <a:rPr lang="en-US" i="0" u="none" strike="noStrike" baseline="30000" dirty="0"/>
              <a:t>35</a:t>
            </a:r>
            <a:r>
              <a:rPr lang="en-US" i="0" u="none" strike="noStrike" baseline="0" dirty="0"/>
              <a:t> and even filled the trench</a:t>
            </a:r>
            <a:r>
              <a:rPr lang="en-US" b="0" i="0" u="none" strike="noStrike" baseline="0" dirty="0"/>
              <a:t>.</a:t>
            </a:r>
            <a:endParaRPr lang="en-US" dirty="0"/>
          </a:p>
        </p:txBody>
      </p:sp>
      <p:pic>
        <p:nvPicPr>
          <p:cNvPr id="5" name="Picture 4">
            <a:extLst>
              <a:ext uri="{FF2B5EF4-FFF2-40B4-BE49-F238E27FC236}">
                <a16:creationId xmlns:a16="http://schemas.microsoft.com/office/drawing/2014/main" id="{968A0787-B565-420A-8D34-B199BDE19A22}"/>
              </a:ext>
            </a:extLst>
          </p:cNvPr>
          <p:cNvPicPr>
            <a:picLocks noChangeAspect="1"/>
          </p:cNvPicPr>
          <p:nvPr/>
        </p:nvPicPr>
        <p:blipFill rotWithShape="1">
          <a:blip r:embed="rId4">
            <a:extLst>
              <a:ext uri="{28A0092B-C50C-407E-A947-70E740481C1C}">
                <a14:useLocalDpi xmlns:a14="http://schemas.microsoft.com/office/drawing/2010/main" val="0"/>
              </a:ext>
            </a:extLst>
          </a:blip>
          <a:srcRect r="18064"/>
          <a:stretch/>
        </p:blipFill>
        <p:spPr>
          <a:xfrm>
            <a:off x="-281530" y="0"/>
            <a:ext cx="7518353" cy="6858000"/>
          </a:xfrm>
          <a:prstGeom prst="rect">
            <a:avLst/>
          </a:prstGeom>
        </p:spPr>
      </p:pic>
      <p:sp>
        <p:nvSpPr>
          <p:cNvPr id="2" name="Title 1">
            <a:extLst>
              <a:ext uri="{FF2B5EF4-FFF2-40B4-BE49-F238E27FC236}">
                <a16:creationId xmlns:a16="http://schemas.microsoft.com/office/drawing/2014/main" id="{2204538B-68F4-4CBC-B2C7-44B0A69C1F80}"/>
              </a:ext>
            </a:extLst>
          </p:cNvPr>
          <p:cNvSpPr>
            <a:spLocks noGrp="1"/>
          </p:cNvSpPr>
          <p:nvPr>
            <p:ph type="title"/>
          </p:nvPr>
        </p:nvSpPr>
        <p:spPr/>
        <p:txBody>
          <a:bodyPr/>
          <a:lstStyle/>
          <a:p>
            <a:r>
              <a:rPr lang="en-US" dirty="0"/>
              <a:t>And the meaning?</a:t>
            </a:r>
          </a:p>
        </p:txBody>
      </p:sp>
    </p:spTree>
    <p:extLst>
      <p:ext uri="{BB962C8B-B14F-4D97-AF65-F5344CB8AC3E}">
        <p14:creationId xmlns:p14="http://schemas.microsoft.com/office/powerpoint/2010/main" val="39297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735C9-8529-4A5F-A283-75232E6B1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97" y="0"/>
            <a:ext cx="6600825" cy="6858000"/>
          </a:xfrm>
          <a:prstGeom prst="rect">
            <a:avLst/>
          </a:prstGeom>
        </p:spPr>
      </p:pic>
      <p:sp>
        <p:nvSpPr>
          <p:cNvPr id="13" name="Content Placeholder 12">
            <a:extLst>
              <a:ext uri="{FF2B5EF4-FFF2-40B4-BE49-F238E27FC236}">
                <a16:creationId xmlns:a16="http://schemas.microsoft.com/office/drawing/2014/main" id="{ECB145D0-1D99-4A08-8496-19193A258C8B}"/>
              </a:ext>
            </a:extLst>
          </p:cNvPr>
          <p:cNvSpPr>
            <a:spLocks noGrp="1"/>
          </p:cNvSpPr>
          <p:nvPr>
            <p:ph idx="1"/>
          </p:nvPr>
        </p:nvSpPr>
        <p:spPr>
          <a:xfrm>
            <a:off x="6348549" y="613954"/>
            <a:ext cx="5525588" cy="5563009"/>
          </a:xfrm>
        </p:spPr>
        <p:txBody>
          <a:bodyPr>
            <a:normAutofit/>
          </a:bodyPr>
          <a:lstStyle/>
          <a:p>
            <a:r>
              <a:rPr lang="en-US" i="0" u="none" strike="noStrike" baseline="30000" dirty="0"/>
              <a:t>36</a:t>
            </a:r>
            <a:r>
              <a:rPr lang="en-US" i="0" u="none" strike="noStrike" baseline="0" dirty="0"/>
              <a:t> Elijah stepped forward and prayed …</a:t>
            </a:r>
            <a:endParaRPr lang="en-US" dirty="0"/>
          </a:p>
          <a:p>
            <a:r>
              <a:rPr lang="en-US" i="0" u="none" strike="noStrike" baseline="30000" dirty="0"/>
              <a:t>38</a:t>
            </a:r>
            <a:r>
              <a:rPr lang="en-US" i="0" u="none" strike="noStrike" baseline="0" dirty="0"/>
              <a:t> Then the fire of the LORD fell and burned up the sacrifice, the wood, the stones and the soil, and also licked up the water in the trench.</a:t>
            </a:r>
            <a:endParaRPr lang="en-US" dirty="0"/>
          </a:p>
        </p:txBody>
      </p:sp>
      <p:pic>
        <p:nvPicPr>
          <p:cNvPr id="5" name="Picture 4">
            <a:extLst>
              <a:ext uri="{FF2B5EF4-FFF2-40B4-BE49-F238E27FC236}">
                <a16:creationId xmlns:a16="http://schemas.microsoft.com/office/drawing/2014/main" id="{DFC8965B-5B96-4E50-AA32-72AAE51F67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87" y="0"/>
            <a:ext cx="8503067" cy="6858000"/>
          </a:xfrm>
          <a:prstGeom prst="rect">
            <a:avLst/>
          </a:prstGeom>
        </p:spPr>
      </p:pic>
      <p:sp>
        <p:nvSpPr>
          <p:cNvPr id="2" name="Title 1">
            <a:extLst>
              <a:ext uri="{FF2B5EF4-FFF2-40B4-BE49-F238E27FC236}">
                <a16:creationId xmlns:a16="http://schemas.microsoft.com/office/drawing/2014/main" id="{2204538B-68F4-4CBC-B2C7-44B0A69C1F80}"/>
              </a:ext>
            </a:extLst>
          </p:cNvPr>
          <p:cNvSpPr>
            <a:spLocks noGrp="1"/>
          </p:cNvSpPr>
          <p:nvPr>
            <p:ph type="title"/>
          </p:nvPr>
        </p:nvSpPr>
        <p:spPr/>
        <p:txBody>
          <a:bodyPr/>
          <a:lstStyle/>
          <a:p>
            <a:r>
              <a:rPr lang="en-US" dirty="0"/>
              <a:t>And the meaning?</a:t>
            </a:r>
          </a:p>
        </p:txBody>
      </p:sp>
    </p:spTree>
    <p:extLst>
      <p:ext uri="{BB962C8B-B14F-4D97-AF65-F5344CB8AC3E}">
        <p14:creationId xmlns:p14="http://schemas.microsoft.com/office/powerpoint/2010/main" val="3309882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735C9-8529-4A5F-A283-75232E6B1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97" y="0"/>
            <a:ext cx="6600825" cy="6858000"/>
          </a:xfrm>
          <a:prstGeom prst="rect">
            <a:avLst/>
          </a:prstGeom>
        </p:spPr>
      </p:pic>
      <p:sp>
        <p:nvSpPr>
          <p:cNvPr id="13" name="Content Placeholder 12">
            <a:extLst>
              <a:ext uri="{FF2B5EF4-FFF2-40B4-BE49-F238E27FC236}">
                <a16:creationId xmlns:a16="http://schemas.microsoft.com/office/drawing/2014/main" id="{ECB145D0-1D99-4A08-8496-19193A258C8B}"/>
              </a:ext>
            </a:extLst>
          </p:cNvPr>
          <p:cNvSpPr>
            <a:spLocks noGrp="1"/>
          </p:cNvSpPr>
          <p:nvPr>
            <p:ph idx="1"/>
          </p:nvPr>
        </p:nvSpPr>
        <p:spPr>
          <a:xfrm>
            <a:off x="6348549" y="731520"/>
            <a:ext cx="5525588" cy="5445443"/>
          </a:xfrm>
        </p:spPr>
        <p:txBody>
          <a:bodyPr>
            <a:noAutofit/>
          </a:bodyPr>
          <a:lstStyle/>
          <a:p>
            <a:r>
              <a:rPr lang="en-US" i="0" u="none" strike="noStrike" baseline="30000" dirty="0"/>
              <a:t>40</a:t>
            </a:r>
            <a:r>
              <a:rPr lang="en-US" i="0" u="none" strike="noStrike" baseline="0" dirty="0"/>
              <a:t> Then Elijah commanded them, "Seize the prophets of Baal. Don't let anyone get away!" They seized them, and Elijah had them brought down to the Kishon Valley and slaughtered there. </a:t>
            </a:r>
            <a:endParaRPr lang="en-US" dirty="0"/>
          </a:p>
        </p:txBody>
      </p:sp>
      <p:pic>
        <p:nvPicPr>
          <p:cNvPr id="5" name="Picture 4" descr="A picture containing person, crowd&#10;&#10;Description automatically generated">
            <a:extLst>
              <a:ext uri="{FF2B5EF4-FFF2-40B4-BE49-F238E27FC236}">
                <a16:creationId xmlns:a16="http://schemas.microsoft.com/office/drawing/2014/main" id="{D9E2EBD2-4953-4990-9158-B32340FF98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97" y="0"/>
            <a:ext cx="8507149" cy="6858000"/>
          </a:xfrm>
          <a:prstGeom prst="rect">
            <a:avLst/>
          </a:prstGeom>
        </p:spPr>
      </p:pic>
      <p:sp>
        <p:nvSpPr>
          <p:cNvPr id="2" name="Title 1">
            <a:extLst>
              <a:ext uri="{FF2B5EF4-FFF2-40B4-BE49-F238E27FC236}">
                <a16:creationId xmlns:a16="http://schemas.microsoft.com/office/drawing/2014/main" id="{2204538B-68F4-4CBC-B2C7-44B0A69C1F80}"/>
              </a:ext>
            </a:extLst>
          </p:cNvPr>
          <p:cNvSpPr>
            <a:spLocks noGrp="1"/>
          </p:cNvSpPr>
          <p:nvPr>
            <p:ph type="title"/>
          </p:nvPr>
        </p:nvSpPr>
        <p:spPr/>
        <p:txBody>
          <a:bodyPr/>
          <a:lstStyle/>
          <a:p>
            <a:r>
              <a:rPr lang="en-US" dirty="0"/>
              <a:t>And the meaning?</a:t>
            </a:r>
          </a:p>
        </p:txBody>
      </p:sp>
    </p:spTree>
    <p:extLst>
      <p:ext uri="{BB962C8B-B14F-4D97-AF65-F5344CB8AC3E}">
        <p14:creationId xmlns:p14="http://schemas.microsoft.com/office/powerpoint/2010/main" val="2695971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735C9-8529-4A5F-A283-75232E6B1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97" y="0"/>
            <a:ext cx="6600825" cy="6858000"/>
          </a:xfrm>
          <a:prstGeom prst="rect">
            <a:avLst/>
          </a:prstGeom>
        </p:spPr>
      </p:pic>
      <p:sp>
        <p:nvSpPr>
          <p:cNvPr id="2" name="Title 1">
            <a:extLst>
              <a:ext uri="{FF2B5EF4-FFF2-40B4-BE49-F238E27FC236}">
                <a16:creationId xmlns:a16="http://schemas.microsoft.com/office/drawing/2014/main" id="{2204538B-68F4-4CBC-B2C7-44B0A69C1F80}"/>
              </a:ext>
            </a:extLst>
          </p:cNvPr>
          <p:cNvSpPr>
            <a:spLocks noGrp="1"/>
          </p:cNvSpPr>
          <p:nvPr>
            <p:ph type="title"/>
          </p:nvPr>
        </p:nvSpPr>
        <p:spPr/>
        <p:txBody>
          <a:bodyPr/>
          <a:lstStyle/>
          <a:p>
            <a:r>
              <a:rPr lang="en-US" dirty="0"/>
              <a:t>His Text: </a:t>
            </a:r>
          </a:p>
        </p:txBody>
      </p:sp>
      <p:sp>
        <p:nvSpPr>
          <p:cNvPr id="13" name="Content Placeholder 12">
            <a:extLst>
              <a:ext uri="{FF2B5EF4-FFF2-40B4-BE49-F238E27FC236}">
                <a16:creationId xmlns:a16="http://schemas.microsoft.com/office/drawing/2014/main" id="{ECB145D0-1D99-4A08-8496-19193A258C8B}"/>
              </a:ext>
            </a:extLst>
          </p:cNvPr>
          <p:cNvSpPr>
            <a:spLocks noGrp="1"/>
          </p:cNvSpPr>
          <p:nvPr>
            <p:ph idx="1"/>
          </p:nvPr>
        </p:nvSpPr>
        <p:spPr>
          <a:xfrm>
            <a:off x="6336675" y="560648"/>
            <a:ext cx="5615839" cy="4976235"/>
          </a:xfrm>
        </p:spPr>
        <p:txBody>
          <a:bodyPr/>
          <a:lstStyle/>
          <a:p>
            <a:r>
              <a:rPr lang="en-US" dirty="0"/>
              <a:t> 2 He said: “The LORD roars from Zion and thunders from </a:t>
            </a:r>
            <a:r>
              <a:rPr lang="en-US" dirty="0" err="1"/>
              <a:t>Jerus-alem</a:t>
            </a:r>
            <a:r>
              <a:rPr lang="en-US" dirty="0"/>
              <a:t>; the pastures of the shepherds dry up, and the top of Carmel withers.”</a:t>
            </a:r>
          </a:p>
          <a:p>
            <a:pPr algn="ctr"/>
            <a:r>
              <a:rPr lang="en-US" i="0" u="none" strike="noStrike" baseline="0" dirty="0">
                <a:solidFill>
                  <a:srgbClr val="FF0000"/>
                </a:solidFill>
              </a:rPr>
              <a:t>A Showdown</a:t>
            </a:r>
            <a:r>
              <a:rPr lang="en-US" i="0" u="none" strike="noStrike" dirty="0">
                <a:solidFill>
                  <a:srgbClr val="FF0000"/>
                </a:solidFill>
              </a:rPr>
              <a:t> is COMING!</a:t>
            </a:r>
            <a:endParaRPr lang="en-US" dirty="0">
              <a:solidFill>
                <a:srgbClr val="FF0000"/>
              </a:solidFill>
            </a:endParaRPr>
          </a:p>
        </p:txBody>
      </p:sp>
      <p:pic>
        <p:nvPicPr>
          <p:cNvPr id="6" name="Picture 5" descr="A person with a beard&#10;&#10;Description automatically generated with medium confidence">
            <a:extLst>
              <a:ext uri="{FF2B5EF4-FFF2-40B4-BE49-F238E27FC236}">
                <a16:creationId xmlns:a16="http://schemas.microsoft.com/office/drawing/2014/main" id="{F3444AAF-A993-4711-B4B9-BC102448F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582" y="1585637"/>
            <a:ext cx="5786736" cy="5481367"/>
          </a:xfrm>
          <a:prstGeom prst="rect">
            <a:avLst/>
          </a:prstGeom>
        </p:spPr>
      </p:pic>
    </p:spTree>
    <p:extLst>
      <p:ext uri="{BB962C8B-B14F-4D97-AF65-F5344CB8AC3E}">
        <p14:creationId xmlns:p14="http://schemas.microsoft.com/office/powerpoint/2010/main" val="663000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4538B-68F4-4CBC-B2C7-44B0A69C1F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E1F593-A0C3-4E75-B2CC-AADCE782BB53}"/>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18F64C97-E0F0-48B9-B145-FE791DB0B0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784" b="8784"/>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F2973C1-0EBF-446C-BBF1-112130C24D62}"/>
              </a:ext>
            </a:extLst>
          </p:cNvPr>
          <p:cNvSpPr txBox="1"/>
          <p:nvPr/>
        </p:nvSpPr>
        <p:spPr>
          <a:xfrm>
            <a:off x="5232400" y="4042561"/>
            <a:ext cx="6781800" cy="2269339"/>
          </a:xfrm>
          <a:prstGeom prst="rect">
            <a:avLst/>
          </a:prstGeom>
          <a:noFill/>
        </p:spPr>
        <p:txBody>
          <a:bodyPr wrap="square" rtlCol="0">
            <a:spAutoFit/>
          </a:bodyPr>
          <a:lstStyle/>
          <a:p>
            <a:pPr algn="ctr">
              <a:lnSpc>
                <a:spcPct val="80000"/>
              </a:lnSpc>
            </a:pPr>
            <a:r>
              <a:rPr lang="en-US" sz="8000" dirty="0">
                <a:solidFill>
                  <a:srgbClr val="FCF8DF"/>
                </a:solidFill>
                <a:effectLst>
                  <a:outerShdw blurRad="50800" dist="101600" dir="2700000" algn="ctr" rotWithShape="0">
                    <a:schemeClr val="tx1"/>
                  </a:outerShdw>
                </a:effectLst>
                <a:latin typeface="Eras Bold ITC" panose="020B0907030504020204" pitchFamily="34" charset="0"/>
              </a:rPr>
              <a:t>Did a </a:t>
            </a:r>
            <a:r>
              <a:rPr lang="en-US" sz="8800" dirty="0">
                <a:solidFill>
                  <a:srgbClr val="FCF8DF"/>
                </a:solidFill>
                <a:effectLst>
                  <a:outerShdw blurRad="50800" dist="101600" dir="2700000" algn="ctr" rotWithShape="0">
                    <a:schemeClr val="tx1"/>
                  </a:outerShdw>
                </a:effectLst>
                <a:latin typeface="Eras Bold ITC" panose="020B0907030504020204" pitchFamily="34" charset="0"/>
              </a:rPr>
              <a:t>LION </a:t>
            </a:r>
            <a:endParaRPr lang="en-US" sz="8000" dirty="0">
              <a:solidFill>
                <a:srgbClr val="FCF8DF"/>
              </a:solidFill>
              <a:effectLst>
                <a:outerShdw blurRad="50800" dist="101600" dir="2700000" algn="ctr" rotWithShape="0">
                  <a:schemeClr val="tx1"/>
                </a:outerShdw>
              </a:effectLst>
              <a:latin typeface="Eras Bold ITC" panose="020B0907030504020204" pitchFamily="34" charset="0"/>
            </a:endParaRPr>
          </a:p>
          <a:p>
            <a:pPr algn="ctr">
              <a:lnSpc>
                <a:spcPct val="80000"/>
              </a:lnSpc>
            </a:pPr>
            <a:r>
              <a:rPr lang="en-US" sz="8000" dirty="0">
                <a:solidFill>
                  <a:srgbClr val="FCF8DF"/>
                </a:solidFill>
                <a:effectLst>
                  <a:outerShdw blurRad="50800" dist="101600" dir="2700000" algn="ctr" rotWithShape="0">
                    <a:schemeClr val="tx1"/>
                  </a:outerShdw>
                </a:effectLst>
                <a:latin typeface="Eras Bold ITC" panose="020B0907030504020204" pitchFamily="34" charset="0"/>
              </a:rPr>
              <a:t>Just </a:t>
            </a:r>
            <a:r>
              <a:rPr lang="en-US" sz="8800" b="1" dirty="0">
                <a:solidFill>
                  <a:srgbClr val="FCF8DF"/>
                </a:solidFill>
                <a:effectLst>
                  <a:outerShdw blurRad="50800" dist="101600" dir="2700000" algn="ctr" rotWithShape="0">
                    <a:schemeClr val="tx1"/>
                  </a:outerShdw>
                </a:effectLst>
                <a:latin typeface="Eras Bold ITC" panose="020B0907030504020204" pitchFamily="34" charset="0"/>
              </a:rPr>
              <a:t>ROAR? </a:t>
            </a:r>
            <a:endParaRPr lang="en-US" sz="8000" b="1" dirty="0">
              <a:solidFill>
                <a:srgbClr val="FCF8DF"/>
              </a:solidFill>
              <a:effectLst>
                <a:outerShdw blurRad="50800" dist="101600" dir="2700000" algn="ctr" rotWithShape="0">
                  <a:schemeClr val="tx1"/>
                </a:outerShdw>
              </a:effectLst>
              <a:latin typeface="Eras Bold ITC" panose="020B0907030504020204" pitchFamily="34" charset="0"/>
            </a:endParaRPr>
          </a:p>
        </p:txBody>
      </p:sp>
    </p:spTree>
    <p:extLst>
      <p:ext uri="{BB962C8B-B14F-4D97-AF65-F5344CB8AC3E}">
        <p14:creationId xmlns:p14="http://schemas.microsoft.com/office/powerpoint/2010/main" val="4006336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735C9-8529-4A5F-A283-75232E6B1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97" y="0"/>
            <a:ext cx="6600825" cy="6858000"/>
          </a:xfrm>
          <a:prstGeom prst="rect">
            <a:avLst/>
          </a:prstGeom>
        </p:spPr>
      </p:pic>
      <p:sp>
        <p:nvSpPr>
          <p:cNvPr id="2" name="Title 1">
            <a:extLst>
              <a:ext uri="{FF2B5EF4-FFF2-40B4-BE49-F238E27FC236}">
                <a16:creationId xmlns:a16="http://schemas.microsoft.com/office/drawing/2014/main" id="{2204538B-68F4-4CBC-B2C7-44B0A69C1F80}"/>
              </a:ext>
            </a:extLst>
          </p:cNvPr>
          <p:cNvSpPr>
            <a:spLocks noGrp="1"/>
          </p:cNvSpPr>
          <p:nvPr>
            <p:ph type="title"/>
          </p:nvPr>
        </p:nvSpPr>
        <p:spPr/>
        <p:txBody>
          <a:bodyPr/>
          <a:lstStyle/>
          <a:p>
            <a:r>
              <a:rPr lang="en-US" dirty="0"/>
              <a:t>What’s  the Solution: </a:t>
            </a:r>
          </a:p>
        </p:txBody>
      </p:sp>
      <p:sp>
        <p:nvSpPr>
          <p:cNvPr id="13" name="Content Placeholder 12">
            <a:extLst>
              <a:ext uri="{FF2B5EF4-FFF2-40B4-BE49-F238E27FC236}">
                <a16:creationId xmlns:a16="http://schemas.microsoft.com/office/drawing/2014/main" id="{ECB145D0-1D99-4A08-8496-19193A258C8B}"/>
              </a:ext>
            </a:extLst>
          </p:cNvPr>
          <p:cNvSpPr>
            <a:spLocks noGrp="1"/>
          </p:cNvSpPr>
          <p:nvPr>
            <p:ph idx="1"/>
          </p:nvPr>
        </p:nvSpPr>
        <p:spPr>
          <a:xfrm>
            <a:off x="6336675" y="1200728"/>
            <a:ext cx="5615839" cy="4336155"/>
          </a:xfrm>
        </p:spPr>
        <p:txBody>
          <a:bodyPr>
            <a:normAutofit/>
          </a:bodyPr>
          <a:lstStyle/>
          <a:p>
            <a:r>
              <a:rPr lang="en-US" i="0" u="none" strike="noStrike" baseline="30000" dirty="0"/>
              <a:t>5:4 </a:t>
            </a:r>
            <a:r>
              <a:rPr lang="en-US" i="0" u="none" strike="noStrike" baseline="0" dirty="0"/>
              <a:t>Seek me and live</a:t>
            </a:r>
            <a:br>
              <a:rPr lang="en-US" i="0" u="none" strike="noStrike" baseline="0" dirty="0"/>
            </a:br>
            <a:endParaRPr lang="en-US" i="0" u="none" strike="noStrike" baseline="0" dirty="0"/>
          </a:p>
          <a:p>
            <a:r>
              <a:rPr lang="en-US" i="0" u="none" strike="noStrike" baseline="30000" dirty="0"/>
              <a:t>5:6 </a:t>
            </a:r>
            <a:r>
              <a:rPr lang="en-US" i="0" u="none" strike="noStrike" baseline="0" dirty="0"/>
              <a:t>Seek the LORD and live</a:t>
            </a:r>
            <a:br>
              <a:rPr lang="en-US" i="0" u="none" strike="noStrike" baseline="0" dirty="0"/>
            </a:br>
            <a:endParaRPr lang="en-US" dirty="0"/>
          </a:p>
          <a:p>
            <a:r>
              <a:rPr lang="en-US" i="0" u="none" strike="noStrike" baseline="30000" dirty="0"/>
              <a:t>5:14 </a:t>
            </a:r>
            <a:r>
              <a:rPr lang="en-US" i="0" u="none" strike="noStrike" baseline="0" dirty="0"/>
              <a:t>Seek good, not evil, that you may live.  </a:t>
            </a:r>
            <a:endParaRPr lang="en-US" dirty="0">
              <a:solidFill>
                <a:srgbClr val="FF0000"/>
              </a:solidFill>
            </a:endParaRPr>
          </a:p>
        </p:txBody>
      </p:sp>
      <p:pic>
        <p:nvPicPr>
          <p:cNvPr id="5" name="Picture 4" descr="A person with a beard&#10;&#10;Description automatically generated with medium confidence">
            <a:extLst>
              <a:ext uri="{FF2B5EF4-FFF2-40B4-BE49-F238E27FC236}">
                <a16:creationId xmlns:a16="http://schemas.microsoft.com/office/drawing/2014/main" id="{E54FACE4-4EBC-42C1-AFD4-D4CCF0493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582" y="1585637"/>
            <a:ext cx="5786736" cy="5481367"/>
          </a:xfrm>
          <a:prstGeom prst="rect">
            <a:avLst/>
          </a:prstGeom>
        </p:spPr>
      </p:pic>
    </p:spTree>
    <p:extLst>
      <p:ext uri="{BB962C8B-B14F-4D97-AF65-F5344CB8AC3E}">
        <p14:creationId xmlns:p14="http://schemas.microsoft.com/office/powerpoint/2010/main" val="690512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BF3A-403F-4C6B-911B-4B2C217603D8}"/>
              </a:ext>
            </a:extLst>
          </p:cNvPr>
          <p:cNvSpPr>
            <a:spLocks noGrp="1"/>
          </p:cNvSpPr>
          <p:nvPr>
            <p:ph type="title"/>
          </p:nvPr>
        </p:nvSpPr>
        <p:spPr/>
        <p:txBody>
          <a:bodyPr/>
          <a:lstStyle/>
          <a:p>
            <a:r>
              <a:rPr lang="en-US" dirty="0"/>
              <a:t>Take the Challenge …</a:t>
            </a:r>
          </a:p>
        </p:txBody>
      </p:sp>
      <p:sp>
        <p:nvSpPr>
          <p:cNvPr id="3" name="Content Placeholder 2">
            <a:extLst>
              <a:ext uri="{FF2B5EF4-FFF2-40B4-BE49-F238E27FC236}">
                <a16:creationId xmlns:a16="http://schemas.microsoft.com/office/drawing/2014/main" id="{163B59F3-42C4-4143-889F-2E89EB70939E}"/>
              </a:ext>
            </a:extLst>
          </p:cNvPr>
          <p:cNvSpPr>
            <a:spLocks noGrp="1"/>
          </p:cNvSpPr>
          <p:nvPr>
            <p:ph idx="1"/>
          </p:nvPr>
        </p:nvSpPr>
        <p:spPr/>
        <p:txBody>
          <a:bodyPr/>
          <a:lstStyle/>
          <a:p>
            <a:pPr algn="ctr"/>
            <a:r>
              <a:rPr lang="en-US" dirty="0"/>
              <a:t>"How long will you waver between two opinions? If the LORD is God, follow him!”</a:t>
            </a:r>
          </a:p>
          <a:p>
            <a:endParaRPr lang="en-US" dirty="0"/>
          </a:p>
          <a:p>
            <a:r>
              <a:rPr lang="en-US" sz="6000" dirty="0">
                <a:solidFill>
                  <a:srgbClr val="FCF8DF"/>
                </a:solidFill>
                <a:effectLst>
                  <a:glow rad="127000">
                    <a:srgbClr val="7A3B2C"/>
                  </a:glow>
                </a:effectLst>
              </a:rPr>
              <a:t>How do you follow Him? </a:t>
            </a:r>
            <a:endParaRPr lang="en-US" dirty="0"/>
          </a:p>
          <a:p>
            <a:pPr algn="ctr"/>
            <a:r>
              <a:rPr lang="en-US" dirty="0"/>
              <a:t>Seek Him, Seek Him, Seek Him!</a:t>
            </a:r>
          </a:p>
        </p:txBody>
      </p:sp>
    </p:spTree>
    <p:extLst>
      <p:ext uri="{BB962C8B-B14F-4D97-AF65-F5344CB8AC3E}">
        <p14:creationId xmlns:p14="http://schemas.microsoft.com/office/powerpoint/2010/main" val="3236797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F0CDC30-5E82-427C-AEBB-A9A44A09E0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784" b="8784"/>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2384296-4073-4936-8A29-A3F06BF9677B}"/>
              </a:ext>
            </a:extLst>
          </p:cNvPr>
          <p:cNvSpPr>
            <a:spLocks noGrp="1"/>
          </p:cNvSpPr>
          <p:nvPr>
            <p:ph type="title"/>
          </p:nvPr>
        </p:nvSpPr>
        <p:spPr>
          <a:xfrm>
            <a:off x="6052854" y="5054744"/>
            <a:ext cx="5717966" cy="835602"/>
          </a:xfrm>
        </p:spPr>
        <p:txBody>
          <a:bodyPr>
            <a:noAutofit/>
          </a:bodyPr>
          <a:lstStyle/>
          <a:p>
            <a:r>
              <a:rPr lang="en-US" sz="9600" dirty="0"/>
              <a:t>Let’s Pray</a:t>
            </a:r>
          </a:p>
        </p:txBody>
      </p:sp>
    </p:spTree>
    <p:extLst>
      <p:ext uri="{BB962C8B-B14F-4D97-AF65-F5344CB8AC3E}">
        <p14:creationId xmlns:p14="http://schemas.microsoft.com/office/powerpoint/2010/main" val="3347862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 up of several coins&#10;&#10;Description automatically generated with medium confidence">
            <a:extLst>
              <a:ext uri="{FF2B5EF4-FFF2-40B4-BE49-F238E27FC236}">
                <a16:creationId xmlns:a16="http://schemas.microsoft.com/office/drawing/2014/main" id="{348CB4CF-42FF-401E-B4B5-700890CAE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35" y="-482600"/>
            <a:ext cx="11355187" cy="6858000"/>
          </a:xfrm>
          <a:prstGeom prst="rect">
            <a:avLst/>
          </a:prstGeom>
        </p:spPr>
      </p:pic>
      <p:sp>
        <p:nvSpPr>
          <p:cNvPr id="2" name="Title 1">
            <a:extLst>
              <a:ext uri="{FF2B5EF4-FFF2-40B4-BE49-F238E27FC236}">
                <a16:creationId xmlns:a16="http://schemas.microsoft.com/office/drawing/2014/main" id="{2204538B-68F4-4CBC-B2C7-44B0A69C1F80}"/>
              </a:ext>
            </a:extLst>
          </p:cNvPr>
          <p:cNvSpPr>
            <a:spLocks noGrp="1"/>
          </p:cNvSpPr>
          <p:nvPr>
            <p:ph type="title"/>
          </p:nvPr>
        </p:nvSpPr>
        <p:spPr/>
        <p:txBody>
          <a:bodyPr/>
          <a:lstStyle/>
          <a:p>
            <a:r>
              <a:rPr lang="en-US" dirty="0"/>
              <a:t>The National Scene: </a:t>
            </a:r>
          </a:p>
        </p:txBody>
      </p:sp>
      <p:sp>
        <p:nvSpPr>
          <p:cNvPr id="13" name="Content Placeholder 12">
            <a:extLst>
              <a:ext uri="{FF2B5EF4-FFF2-40B4-BE49-F238E27FC236}">
                <a16:creationId xmlns:a16="http://schemas.microsoft.com/office/drawing/2014/main" id="{ECB145D0-1D99-4A08-8496-19193A258C8B}"/>
              </a:ext>
            </a:extLst>
          </p:cNvPr>
          <p:cNvSpPr>
            <a:spLocks noGrp="1"/>
          </p:cNvSpPr>
          <p:nvPr>
            <p:ph idx="1"/>
          </p:nvPr>
        </p:nvSpPr>
        <p:spPr>
          <a:xfrm>
            <a:off x="415635" y="1476952"/>
            <a:ext cx="7521865" cy="4700011"/>
          </a:xfrm>
        </p:spPr>
        <p:txBody>
          <a:bodyPr/>
          <a:lstStyle/>
          <a:p>
            <a:pPr>
              <a:lnSpc>
                <a:spcPct val="110000"/>
              </a:lnSpc>
            </a:pPr>
            <a:r>
              <a:rPr lang="en-US" altLang="en-US" sz="4400" dirty="0">
                <a:latin typeface="Arial" panose="020B0604020202020204" pitchFamily="34" charset="0"/>
              </a:rPr>
              <a:t>Globally—at peace</a:t>
            </a:r>
          </a:p>
          <a:p>
            <a:pPr>
              <a:lnSpc>
                <a:spcPct val="110000"/>
              </a:lnSpc>
            </a:pPr>
            <a:r>
              <a:rPr lang="en-US" altLang="en-US" sz="4400" dirty="0">
                <a:latin typeface="Arial" panose="020B0604020202020204" pitchFamily="34" charset="0"/>
              </a:rPr>
              <a:t>Economically—prosperous</a:t>
            </a:r>
          </a:p>
          <a:p>
            <a:pPr>
              <a:lnSpc>
                <a:spcPct val="110000"/>
              </a:lnSpc>
            </a:pPr>
            <a:endParaRPr lang="en-US" altLang="en-US" sz="4400" dirty="0"/>
          </a:p>
          <a:p>
            <a:pPr>
              <a:lnSpc>
                <a:spcPct val="110000"/>
              </a:lnSpc>
            </a:pPr>
            <a:endParaRPr lang="en-US" altLang="en-US" sz="4400" dirty="0"/>
          </a:p>
          <a:p>
            <a:pPr>
              <a:lnSpc>
                <a:spcPct val="110000"/>
              </a:lnSpc>
            </a:pPr>
            <a:endParaRPr lang="en-US" altLang="en-US" sz="4400" dirty="0">
              <a:latin typeface="Arial" panose="020B0604020202020204" pitchFamily="34" charset="0"/>
            </a:endParaRPr>
          </a:p>
          <a:p>
            <a:endParaRPr lang="en-US" dirty="0"/>
          </a:p>
        </p:txBody>
      </p:sp>
    </p:spTree>
    <p:extLst>
      <p:ext uri="{BB962C8B-B14F-4D97-AF65-F5344CB8AC3E}">
        <p14:creationId xmlns:p14="http://schemas.microsoft.com/office/powerpoint/2010/main" val="70030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B240ECD1-7016-4EB9-BC00-ACB383AC58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784" b="8784"/>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48CD29F-D943-45DE-96C8-06F0B1A18D67}"/>
              </a:ext>
            </a:extLst>
          </p:cNvPr>
          <p:cNvSpPr/>
          <p:nvPr/>
        </p:nvSpPr>
        <p:spPr>
          <a:xfrm>
            <a:off x="279400" y="276224"/>
            <a:ext cx="11671300" cy="6289675"/>
          </a:xfrm>
          <a:prstGeom prst="rect">
            <a:avLst/>
          </a:prstGeom>
          <a:solidFill>
            <a:srgbClr val="FCF8DF">
              <a:alpha val="70000"/>
            </a:srgbClr>
          </a:solidFill>
          <a:ln w="38100">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US" dirty="0"/>
          </a:p>
        </p:txBody>
      </p:sp>
      <p:sp>
        <p:nvSpPr>
          <p:cNvPr id="2" name="Title 1">
            <a:extLst>
              <a:ext uri="{FF2B5EF4-FFF2-40B4-BE49-F238E27FC236}">
                <a16:creationId xmlns:a16="http://schemas.microsoft.com/office/drawing/2014/main" id="{2204538B-68F4-4CBC-B2C7-44B0A69C1F80}"/>
              </a:ext>
            </a:extLst>
          </p:cNvPr>
          <p:cNvSpPr>
            <a:spLocks noGrp="1"/>
          </p:cNvSpPr>
          <p:nvPr>
            <p:ph type="title"/>
          </p:nvPr>
        </p:nvSpPr>
        <p:spPr/>
        <p:txBody>
          <a:bodyPr/>
          <a:lstStyle/>
          <a:p>
            <a:r>
              <a:rPr lang="en-US" dirty="0"/>
              <a:t>The National Scene: </a:t>
            </a:r>
          </a:p>
        </p:txBody>
      </p:sp>
      <p:sp>
        <p:nvSpPr>
          <p:cNvPr id="13" name="Content Placeholder 12">
            <a:extLst>
              <a:ext uri="{FF2B5EF4-FFF2-40B4-BE49-F238E27FC236}">
                <a16:creationId xmlns:a16="http://schemas.microsoft.com/office/drawing/2014/main" id="{ECB145D0-1D99-4A08-8496-19193A258C8B}"/>
              </a:ext>
            </a:extLst>
          </p:cNvPr>
          <p:cNvSpPr>
            <a:spLocks noGrp="1"/>
          </p:cNvSpPr>
          <p:nvPr>
            <p:ph idx="1"/>
          </p:nvPr>
        </p:nvSpPr>
        <p:spPr>
          <a:xfrm>
            <a:off x="415635" y="1476952"/>
            <a:ext cx="7521865" cy="4700011"/>
          </a:xfrm>
        </p:spPr>
        <p:txBody>
          <a:bodyPr/>
          <a:lstStyle/>
          <a:p>
            <a:pPr>
              <a:lnSpc>
                <a:spcPct val="110000"/>
              </a:lnSpc>
            </a:pPr>
            <a:r>
              <a:rPr lang="en-US" altLang="en-US" sz="4400" dirty="0">
                <a:latin typeface="Arial" panose="020B0604020202020204" pitchFamily="34" charset="0"/>
              </a:rPr>
              <a:t>Globally—at peace</a:t>
            </a:r>
          </a:p>
          <a:p>
            <a:pPr>
              <a:lnSpc>
                <a:spcPct val="110000"/>
              </a:lnSpc>
            </a:pPr>
            <a:r>
              <a:rPr lang="en-US" altLang="en-US" sz="4400" dirty="0">
                <a:latin typeface="Arial" panose="020B0604020202020204" pitchFamily="34" charset="0"/>
              </a:rPr>
              <a:t>Economically—prosperous</a:t>
            </a:r>
          </a:p>
          <a:p>
            <a:pPr>
              <a:lnSpc>
                <a:spcPct val="110000"/>
              </a:lnSpc>
            </a:pPr>
            <a:r>
              <a:rPr lang="en-US" altLang="en-US" sz="4400" dirty="0">
                <a:latin typeface="Arial" panose="020B0604020202020204" pitchFamily="34" charset="0"/>
              </a:rPr>
              <a:t>Politically—corrupt</a:t>
            </a:r>
          </a:p>
          <a:p>
            <a:pPr>
              <a:lnSpc>
                <a:spcPct val="110000"/>
              </a:lnSpc>
            </a:pPr>
            <a:endParaRPr lang="en-US" altLang="en-US" sz="4400" dirty="0"/>
          </a:p>
          <a:p>
            <a:pPr>
              <a:lnSpc>
                <a:spcPct val="110000"/>
              </a:lnSpc>
            </a:pPr>
            <a:endParaRPr lang="en-US" altLang="en-US" sz="4400" dirty="0"/>
          </a:p>
          <a:p>
            <a:pPr>
              <a:lnSpc>
                <a:spcPct val="110000"/>
              </a:lnSpc>
            </a:pPr>
            <a:endParaRPr lang="en-US" altLang="en-US" sz="4400" dirty="0">
              <a:latin typeface="Arial" panose="020B0604020202020204" pitchFamily="34" charset="0"/>
            </a:endParaRPr>
          </a:p>
          <a:p>
            <a:endParaRPr lang="en-US" dirty="0"/>
          </a:p>
        </p:txBody>
      </p:sp>
      <p:pic>
        <p:nvPicPr>
          <p:cNvPr id="5" name="Picture 4" descr="Icon&#10;&#10;Description automatically generated">
            <a:extLst>
              <a:ext uri="{FF2B5EF4-FFF2-40B4-BE49-F238E27FC236}">
                <a16:creationId xmlns:a16="http://schemas.microsoft.com/office/drawing/2014/main" id="{0FCDF467-E05B-4882-B507-C713F6977F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1092" y="2957934"/>
            <a:ext cx="7657143" cy="3365079"/>
          </a:xfrm>
          <a:prstGeom prst="rect">
            <a:avLst/>
          </a:prstGeom>
        </p:spPr>
      </p:pic>
    </p:spTree>
    <p:extLst>
      <p:ext uri="{BB962C8B-B14F-4D97-AF65-F5344CB8AC3E}">
        <p14:creationId xmlns:p14="http://schemas.microsoft.com/office/powerpoint/2010/main" val="2629235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B240ECD1-7016-4EB9-BC00-ACB383AC58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784" b="8784"/>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48CD29F-D943-45DE-96C8-06F0B1A18D67}"/>
              </a:ext>
            </a:extLst>
          </p:cNvPr>
          <p:cNvSpPr/>
          <p:nvPr/>
        </p:nvSpPr>
        <p:spPr>
          <a:xfrm>
            <a:off x="279400" y="276224"/>
            <a:ext cx="11671300" cy="6289675"/>
          </a:xfrm>
          <a:prstGeom prst="rect">
            <a:avLst/>
          </a:prstGeom>
          <a:solidFill>
            <a:srgbClr val="FCF8DF">
              <a:alpha val="70000"/>
            </a:srgbClr>
          </a:solidFill>
          <a:ln w="38100">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US" dirty="0"/>
          </a:p>
        </p:txBody>
      </p:sp>
      <p:sp>
        <p:nvSpPr>
          <p:cNvPr id="2" name="Title 1">
            <a:extLst>
              <a:ext uri="{FF2B5EF4-FFF2-40B4-BE49-F238E27FC236}">
                <a16:creationId xmlns:a16="http://schemas.microsoft.com/office/drawing/2014/main" id="{2204538B-68F4-4CBC-B2C7-44B0A69C1F80}"/>
              </a:ext>
            </a:extLst>
          </p:cNvPr>
          <p:cNvSpPr>
            <a:spLocks noGrp="1"/>
          </p:cNvSpPr>
          <p:nvPr>
            <p:ph type="title"/>
          </p:nvPr>
        </p:nvSpPr>
        <p:spPr/>
        <p:txBody>
          <a:bodyPr/>
          <a:lstStyle/>
          <a:p>
            <a:r>
              <a:rPr lang="en-US" dirty="0"/>
              <a:t>The National Scene: </a:t>
            </a:r>
          </a:p>
        </p:txBody>
      </p:sp>
      <p:sp>
        <p:nvSpPr>
          <p:cNvPr id="13" name="Content Placeholder 12">
            <a:extLst>
              <a:ext uri="{FF2B5EF4-FFF2-40B4-BE49-F238E27FC236}">
                <a16:creationId xmlns:a16="http://schemas.microsoft.com/office/drawing/2014/main" id="{ECB145D0-1D99-4A08-8496-19193A258C8B}"/>
              </a:ext>
            </a:extLst>
          </p:cNvPr>
          <p:cNvSpPr>
            <a:spLocks noGrp="1"/>
          </p:cNvSpPr>
          <p:nvPr>
            <p:ph idx="1"/>
          </p:nvPr>
        </p:nvSpPr>
        <p:spPr>
          <a:xfrm>
            <a:off x="415635" y="1476952"/>
            <a:ext cx="7521865" cy="4700011"/>
          </a:xfrm>
        </p:spPr>
        <p:txBody>
          <a:bodyPr/>
          <a:lstStyle/>
          <a:p>
            <a:pPr>
              <a:lnSpc>
                <a:spcPct val="110000"/>
              </a:lnSpc>
            </a:pPr>
            <a:r>
              <a:rPr lang="en-US" altLang="en-US" sz="4400" dirty="0">
                <a:latin typeface="Arial" panose="020B0604020202020204" pitchFamily="34" charset="0"/>
              </a:rPr>
              <a:t>Globally—at peace</a:t>
            </a:r>
          </a:p>
          <a:p>
            <a:pPr>
              <a:lnSpc>
                <a:spcPct val="110000"/>
              </a:lnSpc>
            </a:pPr>
            <a:r>
              <a:rPr lang="en-US" altLang="en-US" sz="4400" dirty="0">
                <a:latin typeface="Arial" panose="020B0604020202020204" pitchFamily="34" charset="0"/>
              </a:rPr>
              <a:t>Economically—prosperous</a:t>
            </a:r>
          </a:p>
          <a:p>
            <a:pPr>
              <a:lnSpc>
                <a:spcPct val="110000"/>
              </a:lnSpc>
            </a:pPr>
            <a:r>
              <a:rPr lang="en-US" altLang="en-US" sz="4400" dirty="0">
                <a:latin typeface="Arial" panose="020B0604020202020204" pitchFamily="34" charset="0"/>
              </a:rPr>
              <a:t>Politically—corrupt</a:t>
            </a:r>
          </a:p>
          <a:p>
            <a:pPr>
              <a:lnSpc>
                <a:spcPct val="110000"/>
              </a:lnSpc>
            </a:pPr>
            <a:r>
              <a:rPr lang="en-US" altLang="en-US" dirty="0">
                <a:latin typeface="Arial" panose="020B0604020202020204" pitchFamily="34" charset="0"/>
              </a:rPr>
              <a:t>Socially</a:t>
            </a:r>
            <a:r>
              <a:rPr lang="en-US" altLang="en-US" sz="4400" dirty="0">
                <a:latin typeface="Arial" panose="020B0604020202020204" pitchFamily="34" charset="0"/>
              </a:rPr>
              <a:t>—</a:t>
            </a:r>
            <a:r>
              <a:rPr lang="en-US" altLang="en-US" dirty="0">
                <a:latin typeface="Arial" panose="020B0604020202020204" pitchFamily="34" charset="0"/>
              </a:rPr>
              <a:t>immoral </a:t>
            </a:r>
            <a:r>
              <a:rPr lang="en-US" altLang="en-US" sz="4400" dirty="0">
                <a:latin typeface="Arial" panose="020B0604020202020204" pitchFamily="34" charset="0"/>
              </a:rPr>
              <a:t>	</a:t>
            </a:r>
          </a:p>
          <a:p>
            <a:pPr>
              <a:lnSpc>
                <a:spcPct val="110000"/>
              </a:lnSpc>
            </a:pPr>
            <a:endParaRPr lang="en-US" altLang="en-US" sz="4400" dirty="0"/>
          </a:p>
          <a:p>
            <a:pPr>
              <a:lnSpc>
                <a:spcPct val="110000"/>
              </a:lnSpc>
            </a:pPr>
            <a:endParaRPr lang="en-US" altLang="en-US" sz="4400" dirty="0"/>
          </a:p>
          <a:p>
            <a:pPr>
              <a:lnSpc>
                <a:spcPct val="110000"/>
              </a:lnSpc>
            </a:pPr>
            <a:endParaRPr lang="en-US" altLang="en-US" sz="4400" dirty="0">
              <a:latin typeface="Arial" panose="020B0604020202020204" pitchFamily="34" charset="0"/>
            </a:endParaRPr>
          </a:p>
          <a:p>
            <a:endParaRPr lang="en-US" dirty="0"/>
          </a:p>
        </p:txBody>
      </p:sp>
      <p:sp>
        <p:nvSpPr>
          <p:cNvPr id="6" name="Oval 5">
            <a:extLst>
              <a:ext uri="{FF2B5EF4-FFF2-40B4-BE49-F238E27FC236}">
                <a16:creationId xmlns:a16="http://schemas.microsoft.com/office/drawing/2014/main" id="{558DBF79-6D20-4C84-8CA3-4A82A32BD44E}"/>
              </a:ext>
            </a:extLst>
          </p:cNvPr>
          <p:cNvSpPr/>
          <p:nvPr/>
        </p:nvSpPr>
        <p:spPr>
          <a:xfrm>
            <a:off x="8216900" y="5449021"/>
            <a:ext cx="2921000" cy="835602"/>
          </a:xfrm>
          <a:prstGeom prst="ellipse">
            <a:avLst/>
          </a:prstGeom>
          <a:solidFill>
            <a:schemeClr val="tx1">
              <a:alpha val="4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bin, close&#10;&#10;Description automatically generated">
            <a:extLst>
              <a:ext uri="{FF2B5EF4-FFF2-40B4-BE49-F238E27FC236}">
                <a16:creationId xmlns:a16="http://schemas.microsoft.com/office/drawing/2014/main" id="{54F0EEE9-D70C-4651-ABB3-FB564B2E1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2080" y="782927"/>
            <a:ext cx="4429270" cy="5501696"/>
          </a:xfrm>
          <a:prstGeom prst="rect">
            <a:avLst/>
          </a:prstGeom>
        </p:spPr>
      </p:pic>
    </p:spTree>
    <p:extLst>
      <p:ext uri="{BB962C8B-B14F-4D97-AF65-F5344CB8AC3E}">
        <p14:creationId xmlns:p14="http://schemas.microsoft.com/office/powerpoint/2010/main" val="2377279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B240ECD1-7016-4EB9-BC00-ACB383AC58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784" b="8784"/>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48CD29F-D943-45DE-96C8-06F0B1A18D67}"/>
              </a:ext>
            </a:extLst>
          </p:cNvPr>
          <p:cNvSpPr/>
          <p:nvPr/>
        </p:nvSpPr>
        <p:spPr>
          <a:xfrm>
            <a:off x="279400" y="276224"/>
            <a:ext cx="11671300" cy="6289675"/>
          </a:xfrm>
          <a:prstGeom prst="rect">
            <a:avLst/>
          </a:prstGeom>
          <a:solidFill>
            <a:srgbClr val="FCF8DF">
              <a:alpha val="70000"/>
            </a:srgbClr>
          </a:solidFill>
          <a:ln w="38100">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US" dirty="0"/>
          </a:p>
        </p:txBody>
      </p:sp>
      <p:sp>
        <p:nvSpPr>
          <p:cNvPr id="2" name="Title 1">
            <a:extLst>
              <a:ext uri="{FF2B5EF4-FFF2-40B4-BE49-F238E27FC236}">
                <a16:creationId xmlns:a16="http://schemas.microsoft.com/office/drawing/2014/main" id="{2204538B-68F4-4CBC-B2C7-44B0A69C1F80}"/>
              </a:ext>
            </a:extLst>
          </p:cNvPr>
          <p:cNvSpPr>
            <a:spLocks noGrp="1"/>
          </p:cNvSpPr>
          <p:nvPr>
            <p:ph type="title"/>
          </p:nvPr>
        </p:nvSpPr>
        <p:spPr/>
        <p:txBody>
          <a:bodyPr/>
          <a:lstStyle/>
          <a:p>
            <a:r>
              <a:rPr lang="en-US" dirty="0"/>
              <a:t>The National Scene: </a:t>
            </a:r>
          </a:p>
        </p:txBody>
      </p:sp>
      <p:sp>
        <p:nvSpPr>
          <p:cNvPr id="13" name="Content Placeholder 12">
            <a:extLst>
              <a:ext uri="{FF2B5EF4-FFF2-40B4-BE49-F238E27FC236}">
                <a16:creationId xmlns:a16="http://schemas.microsoft.com/office/drawing/2014/main" id="{ECB145D0-1D99-4A08-8496-19193A258C8B}"/>
              </a:ext>
            </a:extLst>
          </p:cNvPr>
          <p:cNvSpPr>
            <a:spLocks noGrp="1"/>
          </p:cNvSpPr>
          <p:nvPr>
            <p:ph idx="1"/>
          </p:nvPr>
        </p:nvSpPr>
        <p:spPr>
          <a:xfrm>
            <a:off x="415635" y="1476952"/>
            <a:ext cx="7521865" cy="4700011"/>
          </a:xfrm>
        </p:spPr>
        <p:txBody>
          <a:bodyPr/>
          <a:lstStyle/>
          <a:p>
            <a:pPr>
              <a:lnSpc>
                <a:spcPct val="110000"/>
              </a:lnSpc>
            </a:pPr>
            <a:r>
              <a:rPr lang="en-US" altLang="en-US" sz="4400" dirty="0">
                <a:latin typeface="Arial" panose="020B0604020202020204" pitchFamily="34" charset="0"/>
              </a:rPr>
              <a:t>Globally—at peace</a:t>
            </a:r>
          </a:p>
          <a:p>
            <a:pPr>
              <a:lnSpc>
                <a:spcPct val="110000"/>
              </a:lnSpc>
            </a:pPr>
            <a:r>
              <a:rPr lang="en-US" altLang="en-US" sz="4400" dirty="0">
                <a:latin typeface="Arial" panose="020B0604020202020204" pitchFamily="34" charset="0"/>
              </a:rPr>
              <a:t>Economically—prosperous</a:t>
            </a:r>
          </a:p>
          <a:p>
            <a:pPr>
              <a:lnSpc>
                <a:spcPct val="110000"/>
              </a:lnSpc>
            </a:pPr>
            <a:r>
              <a:rPr lang="en-US" altLang="en-US" sz="4400" dirty="0">
                <a:latin typeface="Arial" panose="020B0604020202020204" pitchFamily="34" charset="0"/>
              </a:rPr>
              <a:t>Politically—corrupt</a:t>
            </a:r>
          </a:p>
          <a:p>
            <a:pPr>
              <a:lnSpc>
                <a:spcPct val="110000"/>
              </a:lnSpc>
            </a:pPr>
            <a:r>
              <a:rPr lang="en-US" altLang="en-US" dirty="0">
                <a:latin typeface="Arial" panose="020B0604020202020204" pitchFamily="34" charset="0"/>
              </a:rPr>
              <a:t>Socially</a:t>
            </a:r>
            <a:r>
              <a:rPr lang="en-US" altLang="en-US" sz="4400" dirty="0">
                <a:latin typeface="Arial" panose="020B0604020202020204" pitchFamily="34" charset="0"/>
              </a:rPr>
              <a:t>—</a:t>
            </a:r>
            <a:r>
              <a:rPr lang="en-US" altLang="en-US" dirty="0">
                <a:latin typeface="Arial" panose="020B0604020202020204" pitchFamily="34" charset="0"/>
              </a:rPr>
              <a:t>immoral </a:t>
            </a:r>
            <a:r>
              <a:rPr lang="en-US" altLang="en-US" sz="4400" dirty="0">
                <a:latin typeface="Arial" panose="020B0604020202020204" pitchFamily="34" charset="0"/>
              </a:rPr>
              <a:t>	</a:t>
            </a:r>
          </a:p>
          <a:p>
            <a:pPr>
              <a:lnSpc>
                <a:spcPct val="110000"/>
              </a:lnSpc>
            </a:pPr>
            <a:r>
              <a:rPr lang="en-US" altLang="en-US" sz="4400" dirty="0">
                <a:latin typeface="Arial" panose="020B0604020202020204" pitchFamily="34" charset="0"/>
              </a:rPr>
              <a:t>Spiritually—apostate</a:t>
            </a:r>
            <a:endParaRPr lang="en-US" altLang="en-US" sz="4400" dirty="0"/>
          </a:p>
          <a:p>
            <a:pPr>
              <a:lnSpc>
                <a:spcPct val="110000"/>
              </a:lnSpc>
            </a:pPr>
            <a:endParaRPr lang="en-US" altLang="en-US" sz="4400" dirty="0"/>
          </a:p>
          <a:p>
            <a:pPr>
              <a:lnSpc>
                <a:spcPct val="110000"/>
              </a:lnSpc>
            </a:pPr>
            <a:endParaRPr lang="en-US" altLang="en-US" sz="4400" dirty="0"/>
          </a:p>
          <a:p>
            <a:pPr>
              <a:lnSpc>
                <a:spcPct val="110000"/>
              </a:lnSpc>
            </a:pPr>
            <a:endParaRPr lang="en-US" altLang="en-US" sz="4400" dirty="0">
              <a:latin typeface="Arial" panose="020B0604020202020204" pitchFamily="34" charset="0"/>
            </a:endParaRPr>
          </a:p>
          <a:p>
            <a:endParaRPr lang="en-US" dirty="0"/>
          </a:p>
        </p:txBody>
      </p:sp>
      <p:pic>
        <p:nvPicPr>
          <p:cNvPr id="5" name="Picture 4" descr="A picture containing different, sculpture, several&#10;&#10;Description automatically generated">
            <a:extLst>
              <a:ext uri="{FF2B5EF4-FFF2-40B4-BE49-F238E27FC236}">
                <a16:creationId xmlns:a16="http://schemas.microsoft.com/office/drawing/2014/main" id="{C5DAC918-BCFE-4BDC-BC20-F4B5FC2D7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7965" y="1867703"/>
            <a:ext cx="6702135" cy="4625171"/>
          </a:xfrm>
          <a:prstGeom prst="rect">
            <a:avLst/>
          </a:prstGeom>
        </p:spPr>
      </p:pic>
    </p:spTree>
    <p:extLst>
      <p:ext uri="{BB962C8B-B14F-4D97-AF65-F5344CB8AC3E}">
        <p14:creationId xmlns:p14="http://schemas.microsoft.com/office/powerpoint/2010/main" val="3064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B240ECD1-7016-4EB9-BC00-ACB383AC58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784" b="8784"/>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48CD29F-D943-45DE-96C8-06F0B1A18D67}"/>
              </a:ext>
            </a:extLst>
          </p:cNvPr>
          <p:cNvSpPr/>
          <p:nvPr/>
        </p:nvSpPr>
        <p:spPr>
          <a:xfrm>
            <a:off x="279400" y="276224"/>
            <a:ext cx="11671300" cy="6289675"/>
          </a:xfrm>
          <a:prstGeom prst="rect">
            <a:avLst/>
          </a:prstGeom>
          <a:solidFill>
            <a:srgbClr val="FCF8DF">
              <a:alpha val="70000"/>
            </a:srgbClr>
          </a:solidFill>
          <a:ln w="38100">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US" dirty="0"/>
          </a:p>
        </p:txBody>
      </p:sp>
      <p:sp>
        <p:nvSpPr>
          <p:cNvPr id="2" name="Title 1">
            <a:extLst>
              <a:ext uri="{FF2B5EF4-FFF2-40B4-BE49-F238E27FC236}">
                <a16:creationId xmlns:a16="http://schemas.microsoft.com/office/drawing/2014/main" id="{2204538B-68F4-4CBC-B2C7-44B0A69C1F80}"/>
              </a:ext>
            </a:extLst>
          </p:cNvPr>
          <p:cNvSpPr>
            <a:spLocks noGrp="1"/>
          </p:cNvSpPr>
          <p:nvPr>
            <p:ph type="title"/>
          </p:nvPr>
        </p:nvSpPr>
        <p:spPr/>
        <p:txBody>
          <a:bodyPr/>
          <a:lstStyle/>
          <a:p>
            <a:r>
              <a:rPr lang="en-US" dirty="0"/>
              <a:t>The National Scene: </a:t>
            </a:r>
          </a:p>
        </p:txBody>
      </p:sp>
      <p:sp>
        <p:nvSpPr>
          <p:cNvPr id="13" name="Content Placeholder 12">
            <a:extLst>
              <a:ext uri="{FF2B5EF4-FFF2-40B4-BE49-F238E27FC236}">
                <a16:creationId xmlns:a16="http://schemas.microsoft.com/office/drawing/2014/main" id="{ECB145D0-1D99-4A08-8496-19193A258C8B}"/>
              </a:ext>
            </a:extLst>
          </p:cNvPr>
          <p:cNvSpPr>
            <a:spLocks noGrp="1"/>
          </p:cNvSpPr>
          <p:nvPr>
            <p:ph idx="1"/>
          </p:nvPr>
        </p:nvSpPr>
        <p:spPr>
          <a:xfrm>
            <a:off x="415635" y="1476952"/>
            <a:ext cx="9833265" cy="4700011"/>
          </a:xfrm>
        </p:spPr>
        <p:txBody>
          <a:bodyPr/>
          <a:lstStyle/>
          <a:p>
            <a:pPr>
              <a:lnSpc>
                <a:spcPct val="110000"/>
              </a:lnSpc>
            </a:pPr>
            <a:r>
              <a:rPr lang="en-US" altLang="en-US" sz="4400" dirty="0">
                <a:latin typeface="Arial" panose="020B0604020202020204" pitchFamily="34" charset="0"/>
              </a:rPr>
              <a:t>Globally—at peace 1:1</a:t>
            </a:r>
          </a:p>
          <a:p>
            <a:pPr>
              <a:lnSpc>
                <a:spcPct val="110000"/>
              </a:lnSpc>
            </a:pPr>
            <a:r>
              <a:rPr lang="en-US" altLang="en-US" sz="4400" dirty="0">
                <a:latin typeface="Arial" panose="020B0604020202020204" pitchFamily="34" charset="0"/>
              </a:rPr>
              <a:t>Economically—prosperous 8:5 </a:t>
            </a:r>
          </a:p>
          <a:p>
            <a:pPr>
              <a:lnSpc>
                <a:spcPct val="110000"/>
              </a:lnSpc>
            </a:pPr>
            <a:r>
              <a:rPr lang="en-US" altLang="en-US" sz="4400" dirty="0">
                <a:latin typeface="Arial" panose="020B0604020202020204" pitchFamily="34" charset="0"/>
              </a:rPr>
              <a:t>Politically—corrupt  2:6; 5:10</a:t>
            </a:r>
          </a:p>
          <a:p>
            <a:pPr>
              <a:lnSpc>
                <a:spcPct val="110000"/>
              </a:lnSpc>
            </a:pPr>
            <a:r>
              <a:rPr lang="en-US" altLang="en-US" dirty="0">
                <a:latin typeface="Arial" panose="020B0604020202020204" pitchFamily="34" charset="0"/>
              </a:rPr>
              <a:t>Socially</a:t>
            </a:r>
            <a:r>
              <a:rPr lang="en-US" altLang="en-US" sz="4400" dirty="0">
                <a:latin typeface="Arial" panose="020B0604020202020204" pitchFamily="34" charset="0"/>
              </a:rPr>
              <a:t>—</a:t>
            </a:r>
            <a:r>
              <a:rPr lang="en-US" altLang="en-US" dirty="0">
                <a:latin typeface="Arial" panose="020B0604020202020204" pitchFamily="34" charset="0"/>
              </a:rPr>
              <a:t>immoral  </a:t>
            </a:r>
            <a:r>
              <a:rPr lang="en-US" altLang="en-US" sz="4400" dirty="0">
                <a:latin typeface="Arial" panose="020B0604020202020204" pitchFamily="34" charset="0"/>
              </a:rPr>
              <a:t>2:6-8; 4:1; 5:11	</a:t>
            </a:r>
          </a:p>
          <a:p>
            <a:pPr>
              <a:lnSpc>
                <a:spcPct val="110000"/>
              </a:lnSpc>
            </a:pPr>
            <a:r>
              <a:rPr lang="en-US" altLang="en-US" sz="4400" dirty="0">
                <a:latin typeface="Arial" panose="020B0604020202020204" pitchFamily="34" charset="0"/>
              </a:rPr>
              <a:t>Spiritually—apostate  2:12; 3:1,10</a:t>
            </a:r>
            <a:endParaRPr lang="en-US" altLang="en-US" sz="4400" dirty="0"/>
          </a:p>
          <a:p>
            <a:pPr>
              <a:lnSpc>
                <a:spcPct val="110000"/>
              </a:lnSpc>
            </a:pPr>
            <a:endParaRPr lang="en-US" altLang="en-US" sz="4400" dirty="0"/>
          </a:p>
          <a:p>
            <a:pPr>
              <a:lnSpc>
                <a:spcPct val="110000"/>
              </a:lnSpc>
            </a:pPr>
            <a:endParaRPr lang="en-US" altLang="en-US" sz="4400" dirty="0"/>
          </a:p>
          <a:p>
            <a:pPr>
              <a:lnSpc>
                <a:spcPct val="110000"/>
              </a:lnSpc>
            </a:pPr>
            <a:endParaRPr lang="en-US" altLang="en-US" sz="4400" dirty="0">
              <a:latin typeface="Arial" panose="020B0604020202020204" pitchFamily="34" charset="0"/>
            </a:endParaRPr>
          </a:p>
          <a:p>
            <a:endParaRPr lang="en-US" dirty="0"/>
          </a:p>
        </p:txBody>
      </p:sp>
    </p:spTree>
    <p:extLst>
      <p:ext uri="{BB962C8B-B14F-4D97-AF65-F5344CB8AC3E}">
        <p14:creationId xmlns:p14="http://schemas.microsoft.com/office/powerpoint/2010/main" val="1131333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ith a beard&#10;&#10;Description automatically generated">
            <a:extLst>
              <a:ext uri="{FF2B5EF4-FFF2-40B4-BE49-F238E27FC236}">
                <a16:creationId xmlns:a16="http://schemas.microsoft.com/office/drawing/2014/main" id="{2C469785-1CE9-4E4D-B880-B6C377A00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5100" y="338136"/>
            <a:ext cx="6566282" cy="6219777"/>
          </a:xfrm>
          <a:prstGeom prst="rect">
            <a:avLst/>
          </a:prstGeom>
        </p:spPr>
      </p:pic>
      <p:sp>
        <p:nvSpPr>
          <p:cNvPr id="2" name="Title 1">
            <a:extLst>
              <a:ext uri="{FF2B5EF4-FFF2-40B4-BE49-F238E27FC236}">
                <a16:creationId xmlns:a16="http://schemas.microsoft.com/office/drawing/2014/main" id="{2204538B-68F4-4CBC-B2C7-44B0A69C1F80}"/>
              </a:ext>
            </a:extLst>
          </p:cNvPr>
          <p:cNvSpPr>
            <a:spLocks noGrp="1"/>
          </p:cNvSpPr>
          <p:nvPr>
            <p:ph type="title"/>
          </p:nvPr>
        </p:nvSpPr>
        <p:spPr/>
        <p:txBody>
          <a:bodyPr/>
          <a:lstStyle/>
          <a:p>
            <a:r>
              <a:rPr lang="en-US" dirty="0"/>
              <a:t>Meet the Prophet: </a:t>
            </a:r>
          </a:p>
        </p:txBody>
      </p:sp>
      <p:sp>
        <p:nvSpPr>
          <p:cNvPr id="13" name="Content Placeholder 12">
            <a:extLst>
              <a:ext uri="{FF2B5EF4-FFF2-40B4-BE49-F238E27FC236}">
                <a16:creationId xmlns:a16="http://schemas.microsoft.com/office/drawing/2014/main" id="{ECB145D0-1D99-4A08-8496-19193A258C8B}"/>
              </a:ext>
            </a:extLst>
          </p:cNvPr>
          <p:cNvSpPr>
            <a:spLocks noGrp="1"/>
          </p:cNvSpPr>
          <p:nvPr>
            <p:ph idx="1"/>
          </p:nvPr>
        </p:nvSpPr>
        <p:spPr>
          <a:xfrm>
            <a:off x="415635" y="1200728"/>
            <a:ext cx="5896265" cy="4976235"/>
          </a:xfrm>
        </p:spPr>
        <p:txBody>
          <a:bodyPr/>
          <a:lstStyle/>
          <a:p>
            <a:r>
              <a:rPr lang="en-US" dirty="0"/>
              <a:t>The words of </a:t>
            </a:r>
            <a:r>
              <a:rPr lang="en-US" dirty="0">
                <a:solidFill>
                  <a:srgbClr val="FF0000"/>
                </a:solidFill>
              </a:rPr>
              <a:t>Amos</a:t>
            </a:r>
            <a:r>
              <a:rPr lang="en-US" dirty="0"/>
              <a:t>, </a:t>
            </a:r>
          </a:p>
          <a:p>
            <a:endParaRPr lang="en-US" dirty="0"/>
          </a:p>
          <a:p>
            <a:pPr algn="ctr"/>
            <a:r>
              <a:rPr lang="en-US" dirty="0"/>
              <a:t>“Burdened”</a:t>
            </a:r>
            <a:r>
              <a:rPr lang="en-US" dirty="0">
                <a:solidFill>
                  <a:schemeClr val="tx1">
                    <a:alpha val="0"/>
                  </a:schemeClr>
                </a:solidFill>
              </a:rPr>
              <a:t>”</a:t>
            </a:r>
          </a:p>
          <a:p>
            <a:pPr algn="ctr"/>
            <a:r>
              <a:rPr lang="en-US" dirty="0"/>
              <a:t>No genealogy </a:t>
            </a:r>
            <a:r>
              <a:rPr lang="en-US" dirty="0">
                <a:solidFill>
                  <a:schemeClr val="tx1">
                    <a:alpha val="0"/>
                  </a:schemeClr>
                </a:solidFill>
              </a:rPr>
              <a:t>.</a:t>
            </a:r>
            <a:r>
              <a:rPr lang="en-US" dirty="0"/>
              <a:t> </a:t>
            </a:r>
          </a:p>
          <a:p>
            <a:endParaRPr lang="en-US" dirty="0"/>
          </a:p>
        </p:txBody>
      </p:sp>
    </p:spTree>
    <p:extLst>
      <p:ext uri="{BB962C8B-B14F-4D97-AF65-F5344CB8AC3E}">
        <p14:creationId xmlns:p14="http://schemas.microsoft.com/office/powerpoint/2010/main" val="339457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7" dur="500"/>
                                        <p:tgtEl>
                                          <p:spTgt spid="1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1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ith a beard&#10;&#10;Description automatically generated">
            <a:extLst>
              <a:ext uri="{FF2B5EF4-FFF2-40B4-BE49-F238E27FC236}">
                <a16:creationId xmlns:a16="http://schemas.microsoft.com/office/drawing/2014/main" id="{2C469785-1CE9-4E4D-B880-B6C377A00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5100" y="338136"/>
            <a:ext cx="6566282" cy="6219777"/>
          </a:xfrm>
          <a:prstGeom prst="rect">
            <a:avLst/>
          </a:prstGeom>
        </p:spPr>
      </p:pic>
      <p:sp>
        <p:nvSpPr>
          <p:cNvPr id="2" name="Title 1">
            <a:extLst>
              <a:ext uri="{FF2B5EF4-FFF2-40B4-BE49-F238E27FC236}">
                <a16:creationId xmlns:a16="http://schemas.microsoft.com/office/drawing/2014/main" id="{2204538B-68F4-4CBC-B2C7-44B0A69C1F80}"/>
              </a:ext>
            </a:extLst>
          </p:cNvPr>
          <p:cNvSpPr>
            <a:spLocks noGrp="1"/>
          </p:cNvSpPr>
          <p:nvPr>
            <p:ph type="title"/>
          </p:nvPr>
        </p:nvSpPr>
        <p:spPr/>
        <p:txBody>
          <a:bodyPr/>
          <a:lstStyle/>
          <a:p>
            <a:r>
              <a:rPr lang="en-US" dirty="0"/>
              <a:t>Meet the Prophet: </a:t>
            </a:r>
          </a:p>
        </p:txBody>
      </p:sp>
      <p:pic>
        <p:nvPicPr>
          <p:cNvPr id="5" name="Picture 4" descr="A picture containing fruit, fresh&#10;&#10;Description automatically generated">
            <a:extLst>
              <a:ext uri="{FF2B5EF4-FFF2-40B4-BE49-F238E27FC236}">
                <a16:creationId xmlns:a16="http://schemas.microsoft.com/office/drawing/2014/main" id="{99C94542-4CB8-4BFB-83EE-0A74E6A75D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65003"/>
            <a:ext cx="6914606" cy="5185955"/>
          </a:xfrm>
          <a:prstGeom prst="rect">
            <a:avLst/>
          </a:prstGeom>
        </p:spPr>
      </p:pic>
      <p:sp>
        <p:nvSpPr>
          <p:cNvPr id="13" name="Content Placeholder 12">
            <a:extLst>
              <a:ext uri="{FF2B5EF4-FFF2-40B4-BE49-F238E27FC236}">
                <a16:creationId xmlns:a16="http://schemas.microsoft.com/office/drawing/2014/main" id="{ECB145D0-1D99-4A08-8496-19193A258C8B}"/>
              </a:ext>
            </a:extLst>
          </p:cNvPr>
          <p:cNvSpPr>
            <a:spLocks noGrp="1"/>
          </p:cNvSpPr>
          <p:nvPr>
            <p:ph idx="1"/>
          </p:nvPr>
        </p:nvSpPr>
        <p:spPr>
          <a:xfrm>
            <a:off x="415635" y="1200728"/>
            <a:ext cx="6391565" cy="4976235"/>
          </a:xfrm>
        </p:spPr>
        <p:txBody>
          <a:bodyPr/>
          <a:lstStyle/>
          <a:p>
            <a:r>
              <a:rPr lang="en-US" dirty="0"/>
              <a:t>The words of Amos, one of the </a:t>
            </a:r>
            <a:r>
              <a:rPr lang="en-US" dirty="0">
                <a:solidFill>
                  <a:srgbClr val="FF0000"/>
                </a:solidFill>
              </a:rPr>
              <a:t>shepherd</a:t>
            </a:r>
            <a:r>
              <a:rPr lang="en-US" dirty="0"/>
              <a:t>s</a:t>
            </a:r>
          </a:p>
          <a:p>
            <a:br>
              <a:rPr lang="en-US" dirty="0"/>
            </a:br>
            <a:endParaRPr lang="en-US" dirty="0"/>
          </a:p>
          <a:p>
            <a:r>
              <a:rPr lang="en-US" i="0" u="none" strike="noStrike" baseline="30000" dirty="0">
                <a:latin typeface="Arial" panose="020B0604020202020204" pitchFamily="34" charset="0"/>
              </a:rPr>
              <a:t> 7:14 </a:t>
            </a:r>
            <a:r>
              <a:rPr lang="en-US" i="0" u="none" strike="noStrike" baseline="0" dirty="0">
                <a:latin typeface="Arial" panose="020B0604020202020204" pitchFamily="34" charset="0"/>
              </a:rPr>
              <a:t>I was a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shepherd, and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I also took care of sycamore-</a:t>
            </a:r>
            <a:r>
              <a:rPr lang="en-US" i="0" u="none" strike="noStrike" baseline="0" dirty="0">
                <a:solidFill>
                  <a:srgbClr val="FF0000"/>
                </a:solidFill>
                <a:latin typeface="Arial" panose="020B0604020202020204" pitchFamily="34" charset="0"/>
              </a:rPr>
              <a:t>fig</a:t>
            </a:r>
            <a:r>
              <a:rPr lang="en-US" i="0" u="none" strike="noStrike" baseline="0" dirty="0">
                <a:latin typeface="Arial" panose="020B0604020202020204" pitchFamily="34" charset="0"/>
              </a:rPr>
              <a:t> </a:t>
            </a:r>
            <a:r>
              <a:rPr lang="en-US" i="0" u="none" strike="noStrike" baseline="0" dirty="0">
                <a:solidFill>
                  <a:srgbClr val="FF0000"/>
                </a:solidFill>
                <a:latin typeface="Arial" panose="020B0604020202020204" pitchFamily="34" charset="0"/>
              </a:rPr>
              <a:t>trees</a:t>
            </a:r>
            <a:r>
              <a:rPr lang="en-US" i="0" u="none" strike="noStrike" baseline="0" dirty="0">
                <a:latin typeface="Arial" panose="020B0604020202020204" pitchFamily="34" charset="0"/>
              </a:rPr>
              <a:t>. </a:t>
            </a:r>
            <a:endParaRPr lang="en-US" dirty="0"/>
          </a:p>
        </p:txBody>
      </p:sp>
      <p:pic>
        <p:nvPicPr>
          <p:cNvPr id="4" name="Picture 3" descr="A picture containing worm, dark&#10;&#10;Description automatically generated">
            <a:extLst>
              <a:ext uri="{FF2B5EF4-FFF2-40B4-BE49-F238E27FC236}">
                <a16:creationId xmlns:a16="http://schemas.microsoft.com/office/drawing/2014/main" id="{A418FD83-B32B-4430-AEBC-9C30FE7FA7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89302">
            <a:off x="4037563" y="1899302"/>
            <a:ext cx="3198969" cy="5259915"/>
          </a:xfrm>
          <a:prstGeom prst="rect">
            <a:avLst/>
          </a:prstGeom>
        </p:spPr>
      </p:pic>
    </p:spTree>
    <p:extLst>
      <p:ext uri="{BB962C8B-B14F-4D97-AF65-F5344CB8AC3E}">
        <p14:creationId xmlns:p14="http://schemas.microsoft.com/office/powerpoint/2010/main" val="265013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TotalTime>
  <Words>2371</Words>
  <Application>Microsoft Office PowerPoint</Application>
  <PresentationFormat>Widescreen</PresentationFormat>
  <Paragraphs>201</Paragraphs>
  <Slides>29</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Eras Bold ITC</vt:lpstr>
      <vt:lpstr>Jubilat</vt:lpstr>
      <vt:lpstr>Symbol</vt:lpstr>
      <vt:lpstr>Times New Roman</vt:lpstr>
      <vt:lpstr>Office Theme</vt:lpstr>
      <vt:lpstr>PowerPoint Presentation</vt:lpstr>
      <vt:lpstr>The National Scene: </vt:lpstr>
      <vt:lpstr>The National Scene: </vt:lpstr>
      <vt:lpstr>The National Scene: </vt:lpstr>
      <vt:lpstr>The National Scene: </vt:lpstr>
      <vt:lpstr>The National Scene: </vt:lpstr>
      <vt:lpstr>The National Scene: </vt:lpstr>
      <vt:lpstr>Meet the Prophet: </vt:lpstr>
      <vt:lpstr>Meet the Prophet: </vt:lpstr>
      <vt:lpstr>Meet the Prophet: </vt:lpstr>
      <vt:lpstr>Meet the Prophet: </vt:lpstr>
      <vt:lpstr>Meet the Prophet: </vt:lpstr>
      <vt:lpstr>Meet the Prophet: </vt:lpstr>
      <vt:lpstr>His Times: </vt:lpstr>
      <vt:lpstr>His Text: </vt:lpstr>
      <vt:lpstr>And the meaning?</vt:lpstr>
      <vt:lpstr>And the meaning?</vt:lpstr>
      <vt:lpstr>And the meaning?</vt:lpstr>
      <vt:lpstr>And the meaning?</vt:lpstr>
      <vt:lpstr>And the meaning?</vt:lpstr>
      <vt:lpstr>And the meaning?</vt:lpstr>
      <vt:lpstr>And the meaning?</vt:lpstr>
      <vt:lpstr>And the meaning?</vt:lpstr>
      <vt:lpstr>And the meaning?</vt:lpstr>
      <vt:lpstr>His Text: </vt:lpstr>
      <vt:lpstr>PowerPoint Presentation</vt:lpstr>
      <vt:lpstr>What’s  the Solution: </vt:lpstr>
      <vt:lpstr>Take the Challenge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43</cp:revision>
  <dcterms:created xsi:type="dcterms:W3CDTF">2021-01-15T02:33:52Z</dcterms:created>
  <dcterms:modified xsi:type="dcterms:W3CDTF">2021-06-04T13:59:59Z</dcterms:modified>
</cp:coreProperties>
</file>