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sldIdLst>
    <p:sldId id="280" r:id="rId2"/>
    <p:sldId id="256" r:id="rId3"/>
    <p:sldId id="261" r:id="rId4"/>
    <p:sldId id="257" r:id="rId5"/>
    <p:sldId id="262" r:id="rId6"/>
    <p:sldId id="264" r:id="rId7"/>
    <p:sldId id="266" r:id="rId8"/>
    <p:sldId id="267" r:id="rId9"/>
    <p:sldId id="268" r:id="rId10"/>
    <p:sldId id="258" r:id="rId11"/>
    <p:sldId id="259" r:id="rId12"/>
    <p:sldId id="269" r:id="rId13"/>
    <p:sldId id="275" r:id="rId14"/>
    <p:sldId id="270" r:id="rId15"/>
    <p:sldId id="271" r:id="rId16"/>
    <p:sldId id="272" r:id="rId17"/>
    <p:sldId id="276" r:id="rId18"/>
    <p:sldId id="273" r:id="rId19"/>
    <p:sldId id="277" r:id="rId20"/>
    <p:sldId id="278" r:id="rId21"/>
    <p:sldId id="274" r:id="rId22"/>
  </p:sldIdLst>
  <p:sldSz cx="9144000" cy="6858000" type="screen4x3"/>
  <p:notesSz cx="6858000" cy="9144000"/>
  <p:defaultTextStyle>
    <a:defPPr>
      <a:defRPr lang="en-US"/>
    </a:defPPr>
    <a:lvl1pPr marL="0" algn="l" defTabSz="914344" rtl="0" eaLnBrk="1" latinLnBrk="0" hangingPunct="1">
      <a:defRPr sz="1700" kern="1200">
        <a:solidFill>
          <a:schemeClr val="tx1"/>
        </a:solidFill>
        <a:latin typeface="+mn-lt"/>
        <a:ea typeface="+mn-ea"/>
        <a:cs typeface="+mn-cs"/>
      </a:defRPr>
    </a:lvl1pPr>
    <a:lvl2pPr marL="457172" algn="l" defTabSz="914344" rtl="0" eaLnBrk="1" latinLnBrk="0" hangingPunct="1">
      <a:defRPr sz="1700" kern="1200">
        <a:solidFill>
          <a:schemeClr val="tx1"/>
        </a:solidFill>
        <a:latin typeface="+mn-lt"/>
        <a:ea typeface="+mn-ea"/>
        <a:cs typeface="+mn-cs"/>
      </a:defRPr>
    </a:lvl2pPr>
    <a:lvl3pPr marL="914344" algn="l" defTabSz="914344" rtl="0" eaLnBrk="1" latinLnBrk="0" hangingPunct="1">
      <a:defRPr sz="1700" kern="1200">
        <a:solidFill>
          <a:schemeClr val="tx1"/>
        </a:solidFill>
        <a:latin typeface="+mn-lt"/>
        <a:ea typeface="+mn-ea"/>
        <a:cs typeface="+mn-cs"/>
      </a:defRPr>
    </a:lvl3pPr>
    <a:lvl4pPr marL="1371518" algn="l" defTabSz="914344" rtl="0" eaLnBrk="1" latinLnBrk="0" hangingPunct="1">
      <a:defRPr sz="1700" kern="1200">
        <a:solidFill>
          <a:schemeClr val="tx1"/>
        </a:solidFill>
        <a:latin typeface="+mn-lt"/>
        <a:ea typeface="+mn-ea"/>
        <a:cs typeface="+mn-cs"/>
      </a:defRPr>
    </a:lvl4pPr>
    <a:lvl5pPr marL="1828691" algn="l" defTabSz="914344" rtl="0" eaLnBrk="1" latinLnBrk="0" hangingPunct="1">
      <a:defRPr sz="1700" kern="1200">
        <a:solidFill>
          <a:schemeClr val="tx1"/>
        </a:solidFill>
        <a:latin typeface="+mn-lt"/>
        <a:ea typeface="+mn-ea"/>
        <a:cs typeface="+mn-cs"/>
      </a:defRPr>
    </a:lvl5pPr>
    <a:lvl6pPr marL="2285862" algn="l" defTabSz="914344" rtl="0" eaLnBrk="1" latinLnBrk="0" hangingPunct="1">
      <a:defRPr sz="1700" kern="1200">
        <a:solidFill>
          <a:schemeClr val="tx1"/>
        </a:solidFill>
        <a:latin typeface="+mn-lt"/>
        <a:ea typeface="+mn-ea"/>
        <a:cs typeface="+mn-cs"/>
      </a:defRPr>
    </a:lvl6pPr>
    <a:lvl7pPr marL="2743033" algn="l" defTabSz="914344" rtl="0" eaLnBrk="1" latinLnBrk="0" hangingPunct="1">
      <a:defRPr sz="1700" kern="1200">
        <a:solidFill>
          <a:schemeClr val="tx1"/>
        </a:solidFill>
        <a:latin typeface="+mn-lt"/>
        <a:ea typeface="+mn-ea"/>
        <a:cs typeface="+mn-cs"/>
      </a:defRPr>
    </a:lvl7pPr>
    <a:lvl8pPr marL="3200207" algn="l" defTabSz="914344" rtl="0" eaLnBrk="1" latinLnBrk="0" hangingPunct="1">
      <a:defRPr sz="1700" kern="1200">
        <a:solidFill>
          <a:schemeClr val="tx1"/>
        </a:solidFill>
        <a:latin typeface="+mn-lt"/>
        <a:ea typeface="+mn-ea"/>
        <a:cs typeface="+mn-cs"/>
      </a:defRPr>
    </a:lvl8pPr>
    <a:lvl9pPr marL="3657379" algn="l" defTabSz="914344" rtl="0" eaLnBrk="1" latinLnBrk="0" hangingPunct="1">
      <a:defRPr sz="17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85B22"/>
    <a:srgbClr val="D2AC60"/>
    <a:srgbClr val="3306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040" autoAdjust="0"/>
    <p:restoredTop sz="88411" autoAdjust="0"/>
  </p:normalViewPr>
  <p:slideViewPr>
    <p:cSldViewPr snapToGrid="0" showGuides="1">
      <p:cViewPr>
        <p:scale>
          <a:sx n="37" d="100"/>
          <a:sy n="37" d="100"/>
        </p:scale>
        <p:origin x="-2010" y="-522"/>
      </p:cViewPr>
      <p:guideLst>
        <p:guide orient="horz" pos="2160"/>
        <p:guide pos="2001"/>
      </p:guideLst>
    </p:cSldViewPr>
  </p:slideViewPr>
  <p:notesTextViewPr>
    <p:cViewPr>
      <p:scale>
        <a:sx n="100" d="100"/>
        <a:sy n="100" d="100"/>
      </p:scale>
      <p:origin x="0" y="0"/>
    </p:cViewPr>
  </p:notesTextViewPr>
  <p:sorterViewPr>
    <p:cViewPr>
      <p:scale>
        <a:sx n="66" d="100"/>
        <a:sy n="66" d="100"/>
      </p:scale>
      <p:origin x="0" y="5220"/>
    </p:cViewPr>
  </p:sorter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B9D179C-ABCC-47CD-9D72-AEA2CB8DF612}" type="datetimeFigureOut">
              <a:rPr lang="en-US" smtClean="0"/>
              <a:pPr/>
              <a:t>10/7/2011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08A2E49-8A5E-420A-8F8E-7A670FDC34EC}"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344" rtl="0" eaLnBrk="1" latinLnBrk="0" hangingPunct="1">
      <a:defRPr sz="1200" kern="1200">
        <a:solidFill>
          <a:schemeClr val="tx1"/>
        </a:solidFill>
        <a:latin typeface="+mn-lt"/>
        <a:ea typeface="+mn-ea"/>
        <a:cs typeface="+mn-cs"/>
      </a:defRPr>
    </a:lvl1pPr>
    <a:lvl2pPr marL="457172" algn="l" defTabSz="914344" rtl="0" eaLnBrk="1" latinLnBrk="0" hangingPunct="1">
      <a:defRPr sz="1200" kern="1200">
        <a:solidFill>
          <a:schemeClr val="tx1"/>
        </a:solidFill>
        <a:latin typeface="+mn-lt"/>
        <a:ea typeface="+mn-ea"/>
        <a:cs typeface="+mn-cs"/>
      </a:defRPr>
    </a:lvl2pPr>
    <a:lvl3pPr marL="914344" algn="l" defTabSz="914344" rtl="0" eaLnBrk="1" latinLnBrk="0" hangingPunct="1">
      <a:defRPr sz="1200" kern="1200">
        <a:solidFill>
          <a:schemeClr val="tx1"/>
        </a:solidFill>
        <a:latin typeface="+mn-lt"/>
        <a:ea typeface="+mn-ea"/>
        <a:cs typeface="+mn-cs"/>
      </a:defRPr>
    </a:lvl3pPr>
    <a:lvl4pPr marL="1371518" algn="l" defTabSz="914344" rtl="0" eaLnBrk="1" latinLnBrk="0" hangingPunct="1">
      <a:defRPr sz="1200" kern="1200">
        <a:solidFill>
          <a:schemeClr val="tx1"/>
        </a:solidFill>
        <a:latin typeface="+mn-lt"/>
        <a:ea typeface="+mn-ea"/>
        <a:cs typeface="+mn-cs"/>
      </a:defRPr>
    </a:lvl4pPr>
    <a:lvl5pPr marL="1828691" algn="l" defTabSz="914344" rtl="0" eaLnBrk="1" latinLnBrk="0" hangingPunct="1">
      <a:defRPr sz="1200" kern="1200">
        <a:solidFill>
          <a:schemeClr val="tx1"/>
        </a:solidFill>
        <a:latin typeface="+mn-lt"/>
        <a:ea typeface="+mn-ea"/>
        <a:cs typeface="+mn-cs"/>
      </a:defRPr>
    </a:lvl5pPr>
    <a:lvl6pPr marL="2285862" algn="l" defTabSz="914344" rtl="0" eaLnBrk="1" latinLnBrk="0" hangingPunct="1">
      <a:defRPr sz="1200" kern="1200">
        <a:solidFill>
          <a:schemeClr val="tx1"/>
        </a:solidFill>
        <a:latin typeface="+mn-lt"/>
        <a:ea typeface="+mn-ea"/>
        <a:cs typeface="+mn-cs"/>
      </a:defRPr>
    </a:lvl6pPr>
    <a:lvl7pPr marL="2743033" algn="l" defTabSz="914344" rtl="0" eaLnBrk="1" latinLnBrk="0" hangingPunct="1">
      <a:defRPr sz="1200" kern="1200">
        <a:solidFill>
          <a:schemeClr val="tx1"/>
        </a:solidFill>
        <a:latin typeface="+mn-lt"/>
        <a:ea typeface="+mn-ea"/>
        <a:cs typeface="+mn-cs"/>
      </a:defRPr>
    </a:lvl7pPr>
    <a:lvl8pPr marL="3200207" algn="l" defTabSz="914344" rtl="0" eaLnBrk="1" latinLnBrk="0" hangingPunct="1">
      <a:defRPr sz="1200" kern="1200">
        <a:solidFill>
          <a:schemeClr val="tx1"/>
        </a:solidFill>
        <a:latin typeface="+mn-lt"/>
        <a:ea typeface="+mn-ea"/>
        <a:cs typeface="+mn-cs"/>
      </a:defRPr>
    </a:lvl8pPr>
    <a:lvl9pPr marL="3657379" algn="l" defTabSz="914344"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1"/>
            <a:r>
              <a:rPr lang="en-US" b="1" dirty="0" smtClean="0">
                <a:latin typeface="Arial" charset="0"/>
              </a:rPr>
              <a:t>Copyright</a:t>
            </a:r>
            <a:r>
              <a:rPr lang="en-US" dirty="0" smtClean="0">
                <a:latin typeface="Arial" charset="0"/>
              </a:rPr>
              <a:t> ©</a:t>
            </a:r>
            <a:r>
              <a:rPr lang="en-US" dirty="0" smtClean="0">
                <a:latin typeface="Symbol" pitchFamily="18" charset="2"/>
              </a:rPr>
              <a:t> </a:t>
            </a:r>
            <a:r>
              <a:rPr lang="en-US" dirty="0" smtClean="0">
                <a:latin typeface="Arial" charset="0"/>
              </a:rPr>
              <a:t>2000-2011. All rights reserved.  Bible Point is a registered trademark of Single Initiative, LLC.  All  other trademarks acknowledged. </a:t>
            </a:r>
          </a:p>
          <a:p>
            <a:pPr lvl="1"/>
            <a:r>
              <a:rPr lang="en-US" dirty="0" smtClean="0">
                <a:latin typeface="Arial" charset="0"/>
              </a:rPr>
              <a:t>Bible Point contains graphics from Bible Point artists.  These illustrations belong to Bible Point and the respective artists.  You may use the designs and illustrations for graphical illustration of lessons free and without special permission, provided they are not used in any way that maligns the Christian faith.  Furthermore, republication or production of any illustration by any other graphic service whether it be in book, in a machine-readable form, or in any other design resource is strictly prohibited.  Furthermore, they cannot be duplicated or resold as any other form of publishing, clip art, or graphic resource.  </a:t>
            </a:r>
          </a:p>
          <a:p>
            <a:pPr lvl="1"/>
            <a:endParaRPr lang="en-US" dirty="0" smtClean="0">
              <a:latin typeface="Arial" charset="0"/>
            </a:endParaRPr>
          </a:p>
          <a:p>
            <a:pPr lvl="1"/>
            <a:r>
              <a:rPr lang="en-US" b="1" dirty="0" smtClean="0">
                <a:latin typeface="Arial" charset="0"/>
              </a:rPr>
              <a:t>So What does it mean?  </a:t>
            </a:r>
            <a:r>
              <a:rPr lang="en-US" dirty="0" smtClean="0">
                <a:latin typeface="Arial" charset="0"/>
              </a:rPr>
              <a:t>(A simple  translations of the legal jargon)</a:t>
            </a:r>
            <a:endParaRPr lang="en-US" b="1" dirty="0" smtClean="0">
              <a:latin typeface="Arial" charset="0"/>
            </a:endParaRPr>
          </a:p>
          <a:p>
            <a:pPr lvl="1"/>
            <a:r>
              <a:rPr lang="en-US" i="1" dirty="0" smtClean="0">
                <a:latin typeface="Arial" charset="0"/>
              </a:rPr>
              <a:t>So, if you don’t own the presentation(s), graphic(s), and text(s) how can you legally use them?  </a:t>
            </a:r>
            <a:r>
              <a:rPr lang="en-US" dirty="0" smtClean="0">
                <a:latin typeface="Arial" charset="0"/>
              </a:rPr>
              <a:t>The purchase of the license allows you to use all the images in the product.  However, the actual ownership and copyright of the presentation(s), graphic(s), and text(s) remain the property of Bible Point and its licensors.  If you had plans on using this product in your “for sale” work—think again!</a:t>
            </a:r>
          </a:p>
          <a:p>
            <a:pPr lvl="1"/>
            <a:r>
              <a:rPr lang="en-US" b="1" dirty="0" smtClean="0">
                <a:latin typeface="Arial" charset="0"/>
              </a:rPr>
              <a:t>License Agreement</a:t>
            </a:r>
          </a:p>
          <a:p>
            <a:r>
              <a:rPr lang="en-US" b="1" dirty="0" smtClean="0">
                <a:latin typeface="Arial" charset="0"/>
              </a:rPr>
              <a:t>   Article 1:  License Grant</a:t>
            </a:r>
            <a:r>
              <a:rPr lang="en-US" dirty="0" smtClean="0">
                <a:latin typeface="Arial" charset="0"/>
              </a:rPr>
              <a:t>  </a:t>
            </a:r>
          </a:p>
          <a:p>
            <a:pPr lvl="1"/>
            <a:r>
              <a:rPr lang="en-US" dirty="0" smtClean="0">
                <a:latin typeface="Arial" charset="0"/>
              </a:rPr>
              <a:t>All the graphics and text in Bible Point presentations (excluding quotes from the Bible and stated sources) are the intellectual and real property of Bible Point and its licensors, and is protected by law, including United States copyright laws and international treaties.  Bible Point grants to you a license:</a:t>
            </a:r>
          </a:p>
          <a:p>
            <a:pPr lvl="1"/>
            <a:r>
              <a:rPr lang="en-US" dirty="0" smtClean="0">
                <a:latin typeface="Arial" charset="0"/>
              </a:rPr>
              <a:t>1.  To use the presentation in a single church, single school, or single office of a Christian organization.</a:t>
            </a:r>
          </a:p>
          <a:p>
            <a:pPr lvl="1"/>
            <a:r>
              <a:rPr lang="en-US" dirty="0" smtClean="0">
                <a:latin typeface="Arial" charset="0"/>
              </a:rPr>
              <a:t>2.  To make a single archival back-up copy of the program.</a:t>
            </a:r>
          </a:p>
          <a:p>
            <a:pPr lvl="1"/>
            <a:r>
              <a:rPr lang="en-US" dirty="0" smtClean="0">
                <a:latin typeface="Arial" charset="0"/>
              </a:rPr>
              <a:t>3.  To modify the presentation(s) and merge with other presentations in a single church, school, or Christian organization. </a:t>
            </a:r>
          </a:p>
          <a:p>
            <a:pPr lvl="1"/>
            <a:r>
              <a:rPr lang="en-US" dirty="0" smtClean="0">
                <a:latin typeface="Arial" charset="0"/>
              </a:rPr>
              <a:t>4.  To transfer to another party if that party agrees to accept the terms and conditions of this agreement, and you do not retain any copies of the presentation, whether printed, machine readable, modified, or merged form. </a:t>
            </a:r>
          </a:p>
          <a:p>
            <a:pPr lvl="1"/>
            <a:endParaRPr lang="en-US" dirty="0" smtClean="0">
              <a:latin typeface="Arial" charset="0"/>
            </a:endParaRPr>
          </a:p>
          <a:p>
            <a:pPr lvl="1"/>
            <a:r>
              <a:rPr lang="en-US" b="1" dirty="0" smtClean="0">
                <a:latin typeface="Arial" charset="0"/>
              </a:rPr>
              <a:t>Article 2:  Terms</a:t>
            </a:r>
            <a:r>
              <a:rPr lang="en-US" dirty="0" smtClean="0">
                <a:latin typeface="Arial" charset="0"/>
              </a:rPr>
              <a:t>  </a:t>
            </a:r>
          </a:p>
          <a:p>
            <a:pPr lvl="1"/>
            <a:r>
              <a:rPr lang="en-US" dirty="0" smtClean="0">
                <a:latin typeface="Arial" charset="0"/>
              </a:rPr>
              <a:t>This license is effective until terminated.  You may terminate the license at any time by destroying the presentation(s), graphic(s), or text(s) together with all copies, modifications and merged portions in any form.  Bible Point may terminate your license if you fail to comply with this Agreement. You agree, upon such termination, for any reason, to destroy the presentation(s), graphics, and text(s) with all copies, modifications, and merged portions in any form. </a:t>
            </a:r>
          </a:p>
          <a:p>
            <a:pPr lvl="1"/>
            <a:endParaRPr lang="en-US" dirty="0" smtClean="0">
              <a:latin typeface="Arial" charset="0"/>
            </a:endParaRPr>
          </a:p>
          <a:p>
            <a:pPr lvl="1"/>
            <a:r>
              <a:rPr lang="en-US" b="1" dirty="0" smtClean="0">
                <a:latin typeface="Arial" charset="0"/>
              </a:rPr>
              <a:t>Article 3: Disclaimers</a:t>
            </a:r>
            <a:r>
              <a:rPr lang="en-US" dirty="0" smtClean="0">
                <a:latin typeface="Arial" charset="0"/>
              </a:rPr>
              <a:t> </a:t>
            </a:r>
          </a:p>
          <a:p>
            <a:pPr lvl="1"/>
            <a:r>
              <a:rPr lang="en-US" dirty="0" smtClean="0">
                <a:latin typeface="Arial" charset="0"/>
              </a:rPr>
              <a:t>1.  Bible Point presentations, graphics, and texts are licensed to you As Is.  You, the consumer, bear the entire risk relating to the quality and performance of the presentation(s), graphic(s), or text(s).  In no event will Bible Point be liable for damages resulting from any defect.  </a:t>
            </a:r>
          </a:p>
          <a:p>
            <a:pPr lvl="1"/>
            <a:r>
              <a:rPr lang="en-US" dirty="0" smtClean="0">
                <a:latin typeface="Arial" charset="0"/>
              </a:rPr>
              <a:t>2.  Thirty-day limited warrantee on disks.  Bible Point warrants the disks to be free of defects in material and workmanship under normal use for 30 days after purchase.  During the 30-day period you may return a defective presentation, graphic, or text with proof of purchase and it will be replaced without charge, unless the presentation is damaged by misuse.  </a:t>
            </a:r>
          </a:p>
          <a:p>
            <a:pPr lvl="1"/>
            <a:endParaRPr lang="en-US" dirty="0" smtClean="0">
              <a:latin typeface="Arial" charset="0"/>
            </a:endParaRPr>
          </a:p>
          <a:p>
            <a:pPr lvl="1"/>
            <a:r>
              <a:rPr lang="en-US" b="1" dirty="0" smtClean="0">
                <a:latin typeface="Arial" charset="0"/>
              </a:rPr>
              <a:t>Article 4:  General</a:t>
            </a:r>
            <a:endParaRPr lang="en-US" dirty="0" smtClean="0">
              <a:latin typeface="Arial" charset="0"/>
            </a:endParaRPr>
          </a:p>
          <a:p>
            <a:pPr lvl="1"/>
            <a:r>
              <a:rPr lang="en-US" dirty="0" smtClean="0">
                <a:latin typeface="Arial" charset="0"/>
              </a:rPr>
              <a:t>1.  You may not sub-license, assign, or transfer the license of the presentation(s), graphic(s), or text(s) except as provided by this Agreement.   </a:t>
            </a:r>
          </a:p>
          <a:p>
            <a:pPr lvl="1"/>
            <a:r>
              <a:rPr lang="en-US" dirty="0" smtClean="0">
                <a:latin typeface="Arial" charset="0"/>
              </a:rPr>
              <a:t>2.  This Agreement will be governed by the laws of the State of Michigan.</a:t>
            </a:r>
          </a:p>
          <a:p>
            <a:pPr lvl="1"/>
            <a:endParaRPr lang="en-US" dirty="0" smtClean="0">
              <a:latin typeface="Arial" charset="0"/>
            </a:endParaRPr>
          </a:p>
          <a:p>
            <a:pPr lvl="1"/>
            <a:r>
              <a:rPr lang="en-US" b="1" dirty="0" smtClean="0">
                <a:latin typeface="Arial" charset="0"/>
              </a:rPr>
              <a:t>So What does it mean?  </a:t>
            </a:r>
            <a:r>
              <a:rPr lang="en-US" dirty="0" smtClean="0">
                <a:latin typeface="Arial" charset="0"/>
              </a:rPr>
              <a:t>(A simple  translations of the legal jargon)</a:t>
            </a:r>
          </a:p>
          <a:p>
            <a:pPr lvl="1"/>
            <a:r>
              <a:rPr lang="en-US" i="1" dirty="0" smtClean="0">
                <a:latin typeface="Arial" charset="0"/>
              </a:rPr>
              <a:t>May I let someone borrow or copy my licensed Bible Point presentation (even after I modified it)?</a:t>
            </a:r>
            <a:r>
              <a:rPr lang="en-US" dirty="0" smtClean="0">
                <a:latin typeface="Arial" charset="0"/>
              </a:rPr>
              <a:t>  As long as it is within your local church, or single school, or the immediate office of a Christian organization you may.  Otherwise, please refer the person interested in borrowing to: http://www.biblepoint.com or E-mail: dh@biblepoint.com with any related questions. </a:t>
            </a:r>
          </a:p>
          <a:p>
            <a:pPr lvl="1"/>
            <a:endParaRPr lang="en-US" dirty="0" smtClean="0">
              <a:latin typeface="Arial" charset="0"/>
            </a:endParaRPr>
          </a:p>
          <a:p>
            <a:pPr lvl="1"/>
            <a:r>
              <a:rPr lang="en-US" dirty="0" smtClean="0"/>
              <a:t>---------------------------------------------------------------------------------------------------------------------------</a:t>
            </a:r>
          </a:p>
          <a:p>
            <a:pPr lvl="1"/>
            <a:r>
              <a:rPr lang="en-US" sz="700" dirty="0" smtClean="0">
                <a:latin typeface="Arial" charset="0"/>
              </a:rPr>
              <a:t>Scripture taken from the HOLY BIBLE, NEW INTERNATIONAL VERSION®. NIV®. Copyright©1973, 1978, 1984 by International Bible Society. Used by permission of </a:t>
            </a:r>
            <a:r>
              <a:rPr lang="en-US" sz="700" dirty="0" err="1" smtClean="0">
                <a:latin typeface="Arial" charset="0"/>
              </a:rPr>
              <a:t>Zondervan</a:t>
            </a:r>
            <a:r>
              <a:rPr lang="en-US" sz="700" dirty="0" smtClean="0">
                <a:latin typeface="Arial" charset="0"/>
              </a:rPr>
              <a:t>. All rights reserved. </a:t>
            </a:r>
          </a:p>
        </p:txBody>
      </p:sp>
      <p:sp>
        <p:nvSpPr>
          <p:cNvPr id="4" name="Slide Number Placeholder 3"/>
          <p:cNvSpPr>
            <a:spLocks noGrp="1"/>
          </p:cNvSpPr>
          <p:nvPr>
            <p:ph type="sldNum" sz="quarter" idx="10"/>
          </p:nvPr>
        </p:nvSpPr>
        <p:spPr/>
        <p:txBody>
          <a:bodyPr/>
          <a:lstStyle/>
          <a:p>
            <a:fld id="{72B63B3C-BA92-42AB-A3F7-86BCF211F693}" type="slidenum">
              <a:rPr lang="en-US" smtClean="0"/>
              <a:pPr/>
              <a:t>1</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en-US" dirty="0" smtClean="0"/>
              <a:t>Bible Background = Free</a:t>
            </a:r>
            <a:r>
              <a:rPr lang="en-US" baseline="0" dirty="0" smtClean="0"/>
              <a:t> image from = http://www.sxc.hu/browse.phtml?f=download&amp;id=1336835</a:t>
            </a:r>
            <a:endParaRPr lang="en-US" dirty="0"/>
          </a:p>
        </p:txBody>
      </p:sp>
      <p:sp>
        <p:nvSpPr>
          <p:cNvPr id="4" name="Slide Number Placeholder 3"/>
          <p:cNvSpPr>
            <a:spLocks noGrp="1"/>
          </p:cNvSpPr>
          <p:nvPr>
            <p:ph type="sldNum" sz="quarter" idx="10"/>
          </p:nvPr>
        </p:nvSpPr>
        <p:spPr/>
        <p:txBody>
          <a:bodyPr/>
          <a:lstStyle/>
          <a:p>
            <a:fld id="{F08A2E49-8A5E-420A-8F8E-7A670FDC34EC}" type="slidenum">
              <a:rPr lang="en-US" smtClean="0"/>
              <a:pPr/>
              <a:t>2</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en-US" dirty="0" smtClean="0"/>
              <a:t>Finish line = free = http://upload.wikimedia.org/wikipedia/commons/9/9e/Navy_triathletes_at_the_Finish_Line.jpg</a:t>
            </a:r>
            <a:endParaRPr lang="en-US" dirty="0"/>
          </a:p>
        </p:txBody>
      </p:sp>
      <p:sp>
        <p:nvSpPr>
          <p:cNvPr id="4" name="Slide Number Placeholder 3"/>
          <p:cNvSpPr>
            <a:spLocks noGrp="1"/>
          </p:cNvSpPr>
          <p:nvPr>
            <p:ph type="sldNum" sz="quarter" idx="10"/>
          </p:nvPr>
        </p:nvSpPr>
        <p:spPr/>
        <p:txBody>
          <a:bodyPr/>
          <a:lstStyle/>
          <a:p>
            <a:fld id="{F08A2E49-8A5E-420A-8F8E-7A670FDC34EC}" type="slidenum">
              <a:rPr lang="en-US" smtClean="0"/>
              <a:pPr/>
              <a:t>11</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en-US" dirty="0" smtClean="0"/>
              <a:t>$100</a:t>
            </a:r>
            <a:r>
              <a:rPr lang="en-US" baseline="0" dirty="0" smtClean="0"/>
              <a:t> dollar bill = free =http://www.dreamstime.com/dollar-free-stock-image-imagefree2971794</a:t>
            </a:r>
          </a:p>
          <a:p>
            <a:endParaRPr lang="en-US" baseline="0" dirty="0" smtClean="0"/>
          </a:p>
          <a:p>
            <a:r>
              <a:rPr lang="en-US" baseline="0" dirty="0" smtClean="0"/>
              <a:t>Dennis Henderson’s face superimposed on the $100 dollar bill = FREE = </a:t>
            </a:r>
            <a:r>
              <a:rPr lang="en-US" baseline="0" dirty="0" err="1" smtClean="0"/>
              <a:t>BiblePoint</a:t>
            </a:r>
            <a:r>
              <a:rPr lang="en-US" baseline="0" dirty="0" smtClean="0"/>
              <a:t> photo.</a:t>
            </a:r>
            <a:endParaRPr lang="en-US" dirty="0"/>
          </a:p>
        </p:txBody>
      </p:sp>
      <p:sp>
        <p:nvSpPr>
          <p:cNvPr id="4" name="Slide Number Placeholder 3"/>
          <p:cNvSpPr>
            <a:spLocks noGrp="1"/>
          </p:cNvSpPr>
          <p:nvPr>
            <p:ph type="sldNum" sz="quarter" idx="10"/>
          </p:nvPr>
        </p:nvSpPr>
        <p:spPr/>
        <p:txBody>
          <a:bodyPr/>
          <a:lstStyle/>
          <a:p>
            <a:fld id="{F08A2E49-8A5E-420A-8F8E-7A670FDC34EC}" type="slidenum">
              <a:rPr lang="en-US" smtClean="0"/>
              <a:pPr/>
              <a:t>12</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en-US" dirty="0" smtClean="0"/>
              <a:t>$100</a:t>
            </a:r>
            <a:r>
              <a:rPr lang="en-US" baseline="0" dirty="0" smtClean="0"/>
              <a:t> dollar bill = free =http://www.dreamstime.com/dollar-free-stock-image-imagefree2971794</a:t>
            </a:r>
            <a:endParaRPr lang="en-US" dirty="0"/>
          </a:p>
        </p:txBody>
      </p:sp>
      <p:sp>
        <p:nvSpPr>
          <p:cNvPr id="4" name="Slide Number Placeholder 3"/>
          <p:cNvSpPr>
            <a:spLocks noGrp="1"/>
          </p:cNvSpPr>
          <p:nvPr>
            <p:ph type="sldNum" sz="quarter" idx="10"/>
          </p:nvPr>
        </p:nvSpPr>
        <p:spPr/>
        <p:txBody>
          <a:bodyPr/>
          <a:lstStyle/>
          <a:p>
            <a:fld id="{F08A2E49-8A5E-420A-8F8E-7A670FDC34EC}" type="slidenum">
              <a:rPr lang="en-US" smtClean="0"/>
              <a:pPr/>
              <a:t>13</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en-US" dirty="0" smtClean="0"/>
              <a:t>I have decided</a:t>
            </a:r>
            <a:r>
              <a:rPr lang="en-US" baseline="0" dirty="0" smtClean="0"/>
              <a:t> to follow Jesus – no turning back, no turning back. </a:t>
            </a:r>
          </a:p>
          <a:p>
            <a:endParaRPr lang="en-US" baseline="0" dirty="0" smtClean="0"/>
          </a:p>
          <a:p>
            <a:r>
              <a:rPr lang="en-US" baseline="0" dirty="0" smtClean="0"/>
              <a:t>Footprints = Free = dreamstimefree_1056009</a:t>
            </a:r>
            <a:endParaRPr lang="en-US" dirty="0"/>
          </a:p>
        </p:txBody>
      </p:sp>
      <p:sp>
        <p:nvSpPr>
          <p:cNvPr id="4" name="Slide Number Placeholder 3"/>
          <p:cNvSpPr>
            <a:spLocks noGrp="1"/>
          </p:cNvSpPr>
          <p:nvPr>
            <p:ph type="sldNum" sz="quarter" idx="10"/>
          </p:nvPr>
        </p:nvSpPr>
        <p:spPr/>
        <p:txBody>
          <a:bodyPr/>
          <a:lstStyle/>
          <a:p>
            <a:fld id="{F08A2E49-8A5E-420A-8F8E-7A670FDC34EC}" type="slidenum">
              <a:rPr lang="en-US" smtClean="0"/>
              <a:pPr/>
              <a:t>14</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Parchment </a:t>
            </a:r>
            <a:r>
              <a:rPr lang="en-US" baseline="0" dirty="0" smtClean="0"/>
              <a:t> = free = http://commons.wikimedia.org/wiki/File:Targum.jpg</a:t>
            </a:r>
            <a:endParaRPr lang="en-US" dirty="0"/>
          </a:p>
        </p:txBody>
      </p:sp>
      <p:sp>
        <p:nvSpPr>
          <p:cNvPr id="4" name="Slide Number Placeholder 3"/>
          <p:cNvSpPr>
            <a:spLocks noGrp="1"/>
          </p:cNvSpPr>
          <p:nvPr>
            <p:ph type="sldNum" sz="quarter" idx="10"/>
          </p:nvPr>
        </p:nvSpPr>
        <p:spPr/>
        <p:txBody>
          <a:bodyPr/>
          <a:lstStyle/>
          <a:p>
            <a:fld id="{F08A2E49-8A5E-420A-8F8E-7A670FDC34EC}" type="slidenum">
              <a:rPr lang="en-US" smtClean="0"/>
              <a:pPr/>
              <a:t>15</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08A2E49-8A5E-420A-8F8E-7A670FDC34EC}" type="slidenum">
              <a:rPr lang="en-US" smtClean="0"/>
              <a:pPr/>
              <a:t>16</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en-US" dirty="0" smtClean="0"/>
              <a:t>Departure sign</a:t>
            </a:r>
            <a:r>
              <a:rPr lang="en-US" baseline="0" dirty="0" smtClean="0"/>
              <a:t> = Free = http://www.sxc.hu/browse.phtml?f=download&amp;id=954740</a:t>
            </a:r>
            <a:endParaRPr lang="en-US" dirty="0"/>
          </a:p>
        </p:txBody>
      </p:sp>
      <p:sp>
        <p:nvSpPr>
          <p:cNvPr id="4" name="Slide Number Placeholder 3"/>
          <p:cNvSpPr>
            <a:spLocks noGrp="1"/>
          </p:cNvSpPr>
          <p:nvPr>
            <p:ph type="sldNum" sz="quarter" idx="10"/>
          </p:nvPr>
        </p:nvSpPr>
        <p:spPr/>
        <p:txBody>
          <a:bodyPr/>
          <a:lstStyle/>
          <a:p>
            <a:fld id="{F08A2E49-8A5E-420A-8F8E-7A670FDC34EC}" type="slidenum">
              <a:rPr lang="en-US" smtClean="0"/>
              <a:pPr/>
              <a:t>17</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
            <a:ext cx="7772400" cy="1470025"/>
          </a:xfrm>
        </p:spPr>
        <p:txBody>
          <a:bodyPr>
            <a:noAutofit/>
          </a:bodyPr>
          <a:lstStyle>
            <a:lvl1pPr>
              <a:defRPr sz="6000" b="1">
                <a:ln>
                  <a:solidFill>
                    <a:schemeClr val="accent6">
                      <a:lumMod val="50000"/>
                    </a:schemeClr>
                  </a:solidFill>
                </a:ln>
                <a:solidFill>
                  <a:schemeClr val="bg1"/>
                </a:solidFill>
                <a:effectLst>
                  <a:outerShdw blurRad="38100" dist="63500" dir="2700000" algn="tl">
                    <a:srgbClr val="000000">
                      <a:alpha val="43137"/>
                    </a:srgbClr>
                  </a:outerShdw>
                </a:effectLst>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172" indent="0" algn="ctr">
              <a:buNone/>
              <a:defRPr>
                <a:solidFill>
                  <a:schemeClr val="tx1">
                    <a:tint val="75000"/>
                  </a:schemeClr>
                </a:solidFill>
              </a:defRPr>
            </a:lvl2pPr>
            <a:lvl3pPr marL="914344" indent="0" algn="ctr">
              <a:buNone/>
              <a:defRPr>
                <a:solidFill>
                  <a:schemeClr val="tx1">
                    <a:tint val="75000"/>
                  </a:schemeClr>
                </a:solidFill>
              </a:defRPr>
            </a:lvl3pPr>
            <a:lvl4pPr marL="1371518" indent="0" algn="ctr">
              <a:buNone/>
              <a:defRPr>
                <a:solidFill>
                  <a:schemeClr val="tx1">
                    <a:tint val="75000"/>
                  </a:schemeClr>
                </a:solidFill>
              </a:defRPr>
            </a:lvl4pPr>
            <a:lvl5pPr marL="1828691" indent="0" algn="ctr">
              <a:buNone/>
              <a:defRPr>
                <a:solidFill>
                  <a:schemeClr val="tx1">
                    <a:tint val="75000"/>
                  </a:schemeClr>
                </a:solidFill>
              </a:defRPr>
            </a:lvl5pPr>
            <a:lvl6pPr marL="2285862" indent="0" algn="ctr">
              <a:buNone/>
              <a:defRPr>
                <a:solidFill>
                  <a:schemeClr val="tx1">
                    <a:tint val="75000"/>
                  </a:schemeClr>
                </a:solidFill>
              </a:defRPr>
            </a:lvl6pPr>
            <a:lvl7pPr marL="2743033" indent="0" algn="ctr">
              <a:buNone/>
              <a:defRPr>
                <a:solidFill>
                  <a:schemeClr val="tx1">
                    <a:tint val="75000"/>
                  </a:schemeClr>
                </a:solidFill>
              </a:defRPr>
            </a:lvl7pPr>
            <a:lvl8pPr marL="3200207" indent="0" algn="ctr">
              <a:buNone/>
              <a:defRPr>
                <a:solidFill>
                  <a:schemeClr val="tx1">
                    <a:tint val="75000"/>
                  </a:schemeClr>
                </a:solidFill>
              </a:defRPr>
            </a:lvl8pPr>
            <a:lvl9pPr marL="3657379"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D2AACE9-31D5-4F59-BAA9-D64DBF974980}" type="datetimeFigureOut">
              <a:rPr lang="en-US" smtClean="0"/>
              <a:pPr/>
              <a:t>10/7/2011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34148B-9A3E-43A2-8788-36F5159BC5E7}"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D2AACE9-31D5-4F59-BAA9-D64DBF974980}" type="datetimeFigureOut">
              <a:rPr lang="en-US" smtClean="0"/>
              <a:pPr/>
              <a:t>10/7/2011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34148B-9A3E-43A2-8788-36F5159BC5E7}"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9"/>
            <a:ext cx="6019800" cy="585152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D2AACE9-31D5-4F59-BAA9-D64DBF974980}" type="datetimeFigureOut">
              <a:rPr lang="en-US" smtClean="0"/>
              <a:pPr/>
              <a:t>10/7/2011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34148B-9A3E-43A2-8788-36F5159BC5E7}"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678"/>
            <a:ext cx="8229600" cy="1143000"/>
          </a:xfrm>
        </p:spPr>
        <p:txBody>
          <a:bodyPr>
            <a:normAutofit/>
          </a:bodyPr>
          <a:lstStyle>
            <a:lvl1pPr>
              <a:defRPr sz="4400" b="1">
                <a:solidFill>
                  <a:schemeClr val="bg1"/>
                </a:solidFill>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normAutofit/>
          </a:bodyPr>
          <a:lstStyle>
            <a:lvl1pPr>
              <a:buNone/>
              <a:defRPr sz="3600" b="1">
                <a:solidFill>
                  <a:schemeClr val="bg1"/>
                </a:solidFill>
                <a:effectLst>
                  <a:outerShdw blurRad="38100" dist="38100" dir="2700000" algn="tl">
                    <a:srgbClr val="000000">
                      <a:alpha val="43137"/>
                    </a:srgbClr>
                  </a:outerShdw>
                </a:effectLst>
                <a:latin typeface="Arial Narrow" pitchFamily="34" charset="0"/>
              </a:defRPr>
            </a:lvl1pPr>
            <a:lvl2pPr>
              <a:buNone/>
              <a:defRPr sz="3600" b="1">
                <a:solidFill>
                  <a:schemeClr val="bg1"/>
                </a:solidFill>
                <a:effectLst>
                  <a:outerShdw blurRad="38100" dist="38100" dir="2700000" algn="tl">
                    <a:srgbClr val="000000">
                      <a:alpha val="43137"/>
                    </a:srgbClr>
                  </a:outerShdw>
                </a:effectLst>
                <a:latin typeface="Arial Narrow" pitchFamily="34" charset="0"/>
              </a:defRPr>
            </a:lvl2pPr>
            <a:lvl3pPr>
              <a:buNone/>
              <a:defRPr sz="3600" b="1">
                <a:solidFill>
                  <a:schemeClr val="bg1"/>
                </a:solidFill>
                <a:effectLst>
                  <a:outerShdw blurRad="38100" dist="38100" dir="2700000" algn="tl">
                    <a:srgbClr val="000000">
                      <a:alpha val="43137"/>
                    </a:srgbClr>
                  </a:outerShdw>
                </a:effectLst>
                <a:latin typeface="Arial Narrow" pitchFamily="34" charset="0"/>
              </a:defRPr>
            </a:lvl3pPr>
            <a:lvl4pPr>
              <a:buNone/>
              <a:defRPr sz="3600" b="1">
                <a:solidFill>
                  <a:schemeClr val="bg1"/>
                </a:solidFill>
                <a:effectLst>
                  <a:outerShdw blurRad="38100" dist="38100" dir="2700000" algn="tl">
                    <a:srgbClr val="000000">
                      <a:alpha val="43137"/>
                    </a:srgbClr>
                  </a:outerShdw>
                </a:effectLst>
                <a:latin typeface="Arial Narrow" pitchFamily="34" charset="0"/>
              </a:defRPr>
            </a:lvl4pPr>
            <a:lvl5pPr>
              <a:buNone/>
              <a:defRPr sz="3600" b="1">
                <a:solidFill>
                  <a:schemeClr val="bg1"/>
                </a:solidFill>
                <a:effectLst>
                  <a:outerShdw blurRad="38100" dist="38100" dir="2700000" algn="tl">
                    <a:srgbClr val="000000">
                      <a:alpha val="43137"/>
                    </a:srgbClr>
                  </a:outerShdw>
                </a:effectLst>
                <a:latin typeface="Arial Narrow"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4D2AACE9-31D5-4F59-BAA9-D64DBF974980}" type="datetimeFigureOut">
              <a:rPr lang="en-US" smtClean="0"/>
              <a:pPr/>
              <a:t>10/7/2011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34148B-9A3E-43A2-8788-36F5159BC5E7}" type="slidenum">
              <a:rPr lang="en-US" smtClean="0"/>
              <a:pPr/>
              <a:t>‹#›</a:t>
            </a:fld>
            <a:endParaRPr lang="en-US"/>
          </a:p>
        </p:txBody>
      </p:sp>
      <p:sp>
        <p:nvSpPr>
          <p:cNvPr id="7" name="Rectangle 6"/>
          <p:cNvSpPr/>
          <p:nvPr userDrawn="1"/>
        </p:nvSpPr>
        <p:spPr>
          <a:xfrm>
            <a:off x="-1" y="912320"/>
            <a:ext cx="9144001" cy="384748"/>
          </a:xfrm>
          <a:prstGeom prst="rect">
            <a:avLst/>
          </a:prstGeom>
          <a:solidFill>
            <a:srgbClr val="785B22"/>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lIns="91434" tIns="45716" rIns="91434" bIns="45716" rtlCol="0" anchor="ctr"/>
          <a:lstStyle/>
          <a:p>
            <a:pPr algn="ctr"/>
            <a:endParaRPr lang="en-US"/>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5"/>
            <a:ext cx="7772400" cy="1500188"/>
          </a:xfrm>
        </p:spPr>
        <p:txBody>
          <a:bodyPr anchor="b"/>
          <a:lstStyle>
            <a:lvl1pPr marL="0" indent="0">
              <a:buNone/>
              <a:defRPr sz="2000">
                <a:solidFill>
                  <a:schemeClr val="tx1">
                    <a:tint val="75000"/>
                  </a:schemeClr>
                </a:solidFill>
              </a:defRPr>
            </a:lvl1pPr>
            <a:lvl2pPr marL="457172" indent="0">
              <a:buNone/>
              <a:defRPr sz="1700">
                <a:solidFill>
                  <a:schemeClr val="tx1">
                    <a:tint val="75000"/>
                  </a:schemeClr>
                </a:solidFill>
              </a:defRPr>
            </a:lvl2pPr>
            <a:lvl3pPr marL="914344" indent="0">
              <a:buNone/>
              <a:defRPr sz="1600">
                <a:solidFill>
                  <a:schemeClr val="tx1">
                    <a:tint val="75000"/>
                  </a:schemeClr>
                </a:solidFill>
              </a:defRPr>
            </a:lvl3pPr>
            <a:lvl4pPr marL="1371518" indent="0">
              <a:buNone/>
              <a:defRPr sz="1300">
                <a:solidFill>
                  <a:schemeClr val="tx1">
                    <a:tint val="75000"/>
                  </a:schemeClr>
                </a:solidFill>
              </a:defRPr>
            </a:lvl4pPr>
            <a:lvl5pPr marL="1828691" indent="0">
              <a:buNone/>
              <a:defRPr sz="1300">
                <a:solidFill>
                  <a:schemeClr val="tx1">
                    <a:tint val="75000"/>
                  </a:schemeClr>
                </a:solidFill>
              </a:defRPr>
            </a:lvl5pPr>
            <a:lvl6pPr marL="2285862" indent="0">
              <a:buNone/>
              <a:defRPr sz="1300">
                <a:solidFill>
                  <a:schemeClr val="tx1">
                    <a:tint val="75000"/>
                  </a:schemeClr>
                </a:solidFill>
              </a:defRPr>
            </a:lvl6pPr>
            <a:lvl7pPr marL="2743033" indent="0">
              <a:buNone/>
              <a:defRPr sz="1300">
                <a:solidFill>
                  <a:schemeClr val="tx1">
                    <a:tint val="75000"/>
                  </a:schemeClr>
                </a:solidFill>
              </a:defRPr>
            </a:lvl7pPr>
            <a:lvl8pPr marL="3200207" indent="0">
              <a:buNone/>
              <a:defRPr sz="1300">
                <a:solidFill>
                  <a:schemeClr val="tx1">
                    <a:tint val="75000"/>
                  </a:schemeClr>
                </a:solidFill>
              </a:defRPr>
            </a:lvl8pPr>
            <a:lvl9pPr marL="3657379" indent="0">
              <a:buNone/>
              <a:defRPr sz="13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D2AACE9-31D5-4F59-BAA9-D64DBF974980}" type="datetimeFigureOut">
              <a:rPr lang="en-US" smtClean="0"/>
              <a:pPr/>
              <a:t>10/7/2011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34148B-9A3E-43A2-8788-36F5159BC5E7}"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3"/>
            <a:ext cx="4038600" cy="4525963"/>
          </a:xfrm>
        </p:spPr>
        <p:txBody>
          <a:bodyPr/>
          <a:lstStyle>
            <a:lvl1pPr>
              <a:defRPr sz="2800"/>
            </a:lvl1pPr>
            <a:lvl2pPr>
              <a:defRPr sz="2400"/>
            </a:lvl2pPr>
            <a:lvl3pPr>
              <a:defRPr sz="2000"/>
            </a:lvl3pPr>
            <a:lvl4pPr>
              <a:defRPr sz="1700"/>
            </a:lvl4pPr>
            <a:lvl5pPr>
              <a:defRPr sz="1700"/>
            </a:lvl5pPr>
            <a:lvl6pPr>
              <a:defRPr sz="1700"/>
            </a:lvl6pPr>
            <a:lvl7pPr>
              <a:defRPr sz="1700"/>
            </a:lvl7pPr>
            <a:lvl8pPr>
              <a:defRPr sz="1700"/>
            </a:lvl8pPr>
            <a:lvl9pPr>
              <a:defRPr sz="1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3"/>
            <a:ext cx="4038600" cy="4525963"/>
          </a:xfrm>
        </p:spPr>
        <p:txBody>
          <a:bodyPr/>
          <a:lstStyle>
            <a:lvl1pPr>
              <a:defRPr sz="2800"/>
            </a:lvl1pPr>
            <a:lvl2pPr>
              <a:defRPr sz="2400"/>
            </a:lvl2pPr>
            <a:lvl3pPr>
              <a:defRPr sz="2000"/>
            </a:lvl3pPr>
            <a:lvl4pPr>
              <a:defRPr sz="1700"/>
            </a:lvl4pPr>
            <a:lvl5pPr>
              <a:defRPr sz="1700"/>
            </a:lvl5pPr>
            <a:lvl6pPr>
              <a:defRPr sz="1700"/>
            </a:lvl6pPr>
            <a:lvl7pPr>
              <a:defRPr sz="1700"/>
            </a:lvl7pPr>
            <a:lvl8pPr>
              <a:defRPr sz="1700"/>
            </a:lvl8pPr>
            <a:lvl9pPr>
              <a:defRPr sz="1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D2AACE9-31D5-4F59-BAA9-D64DBF974980}" type="datetimeFigureOut">
              <a:rPr lang="en-US" smtClean="0"/>
              <a:pPr/>
              <a:t>10/7/2011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534148B-9A3E-43A2-8788-36F5159BC5E7}"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3" y="1535113"/>
            <a:ext cx="4040188" cy="639762"/>
          </a:xfrm>
        </p:spPr>
        <p:txBody>
          <a:bodyPr anchor="b"/>
          <a:lstStyle>
            <a:lvl1pPr marL="0" indent="0">
              <a:buNone/>
              <a:defRPr sz="2400" b="1"/>
            </a:lvl1pPr>
            <a:lvl2pPr marL="457172" indent="0">
              <a:buNone/>
              <a:defRPr sz="2000" b="1"/>
            </a:lvl2pPr>
            <a:lvl3pPr marL="914344" indent="0">
              <a:buNone/>
              <a:defRPr sz="1700" b="1"/>
            </a:lvl3pPr>
            <a:lvl4pPr marL="1371518" indent="0">
              <a:buNone/>
              <a:defRPr sz="1600" b="1"/>
            </a:lvl4pPr>
            <a:lvl5pPr marL="1828691" indent="0">
              <a:buNone/>
              <a:defRPr sz="1600" b="1"/>
            </a:lvl5pPr>
            <a:lvl6pPr marL="2285862" indent="0">
              <a:buNone/>
              <a:defRPr sz="1600" b="1"/>
            </a:lvl6pPr>
            <a:lvl7pPr marL="2743033" indent="0">
              <a:buNone/>
              <a:defRPr sz="1600" b="1"/>
            </a:lvl7pPr>
            <a:lvl8pPr marL="3200207" indent="0">
              <a:buNone/>
              <a:defRPr sz="1600" b="1"/>
            </a:lvl8pPr>
            <a:lvl9pPr marL="3657379"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3" y="2174877"/>
            <a:ext cx="4040188" cy="3951288"/>
          </a:xfrm>
        </p:spPr>
        <p:txBody>
          <a:bodyPr/>
          <a:lstStyle>
            <a:lvl1pPr>
              <a:defRPr sz="2400"/>
            </a:lvl1pPr>
            <a:lvl2pPr>
              <a:defRPr sz="2000"/>
            </a:lvl2pPr>
            <a:lvl3pPr>
              <a:defRPr sz="17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9" y="1535113"/>
            <a:ext cx="4041775" cy="639762"/>
          </a:xfrm>
        </p:spPr>
        <p:txBody>
          <a:bodyPr anchor="b"/>
          <a:lstStyle>
            <a:lvl1pPr marL="0" indent="0">
              <a:buNone/>
              <a:defRPr sz="2400" b="1"/>
            </a:lvl1pPr>
            <a:lvl2pPr marL="457172" indent="0">
              <a:buNone/>
              <a:defRPr sz="2000" b="1"/>
            </a:lvl2pPr>
            <a:lvl3pPr marL="914344" indent="0">
              <a:buNone/>
              <a:defRPr sz="1700" b="1"/>
            </a:lvl3pPr>
            <a:lvl4pPr marL="1371518" indent="0">
              <a:buNone/>
              <a:defRPr sz="1600" b="1"/>
            </a:lvl4pPr>
            <a:lvl5pPr marL="1828691" indent="0">
              <a:buNone/>
              <a:defRPr sz="1600" b="1"/>
            </a:lvl5pPr>
            <a:lvl6pPr marL="2285862" indent="0">
              <a:buNone/>
              <a:defRPr sz="1600" b="1"/>
            </a:lvl6pPr>
            <a:lvl7pPr marL="2743033" indent="0">
              <a:buNone/>
              <a:defRPr sz="1600" b="1"/>
            </a:lvl7pPr>
            <a:lvl8pPr marL="3200207" indent="0">
              <a:buNone/>
              <a:defRPr sz="1600" b="1"/>
            </a:lvl8pPr>
            <a:lvl9pPr marL="3657379"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9" y="2174877"/>
            <a:ext cx="4041775" cy="3951288"/>
          </a:xfrm>
        </p:spPr>
        <p:txBody>
          <a:bodyPr/>
          <a:lstStyle>
            <a:lvl1pPr>
              <a:defRPr sz="2400"/>
            </a:lvl1pPr>
            <a:lvl2pPr>
              <a:defRPr sz="2000"/>
            </a:lvl2pPr>
            <a:lvl3pPr>
              <a:defRPr sz="17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D2AACE9-31D5-4F59-BAA9-D64DBF974980}" type="datetimeFigureOut">
              <a:rPr lang="en-US" smtClean="0"/>
              <a:pPr/>
              <a:t>10/7/2011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534148B-9A3E-43A2-8788-36F5159BC5E7}"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D2AACE9-31D5-4F59-BAA9-D64DBF974980}" type="datetimeFigureOut">
              <a:rPr lang="en-US" smtClean="0"/>
              <a:pPr/>
              <a:t>10/7/2011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534148B-9A3E-43A2-8788-36F5159BC5E7}"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D2AACE9-31D5-4F59-BAA9-D64DBF974980}" type="datetimeFigureOut">
              <a:rPr lang="en-US" smtClean="0"/>
              <a:pPr/>
              <a:t>10/7/2011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534148B-9A3E-43A2-8788-36F5159BC5E7}"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49"/>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3" y="273050"/>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300"/>
            </a:lvl1pPr>
            <a:lvl2pPr marL="457172" indent="0">
              <a:buNone/>
              <a:defRPr sz="1200"/>
            </a:lvl2pPr>
            <a:lvl3pPr marL="914344" indent="0">
              <a:buNone/>
              <a:defRPr sz="900"/>
            </a:lvl3pPr>
            <a:lvl4pPr marL="1371518" indent="0">
              <a:buNone/>
              <a:defRPr sz="900"/>
            </a:lvl4pPr>
            <a:lvl5pPr marL="1828691" indent="0">
              <a:buNone/>
              <a:defRPr sz="900"/>
            </a:lvl5pPr>
            <a:lvl6pPr marL="2285862" indent="0">
              <a:buNone/>
              <a:defRPr sz="900"/>
            </a:lvl6pPr>
            <a:lvl7pPr marL="2743033" indent="0">
              <a:buNone/>
              <a:defRPr sz="900"/>
            </a:lvl7pPr>
            <a:lvl8pPr marL="3200207" indent="0">
              <a:buNone/>
              <a:defRPr sz="900"/>
            </a:lvl8pPr>
            <a:lvl9pPr marL="3657379"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D2AACE9-31D5-4F59-BAA9-D64DBF974980}" type="datetimeFigureOut">
              <a:rPr lang="en-US" smtClean="0"/>
              <a:pPr/>
              <a:t>10/7/2011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534148B-9A3E-43A2-8788-36F5159BC5E7}"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2" indent="0">
              <a:buNone/>
              <a:defRPr sz="2800"/>
            </a:lvl2pPr>
            <a:lvl3pPr marL="914344" indent="0">
              <a:buNone/>
              <a:defRPr sz="2400"/>
            </a:lvl3pPr>
            <a:lvl4pPr marL="1371518" indent="0">
              <a:buNone/>
              <a:defRPr sz="2000"/>
            </a:lvl4pPr>
            <a:lvl5pPr marL="1828691" indent="0">
              <a:buNone/>
              <a:defRPr sz="2000"/>
            </a:lvl5pPr>
            <a:lvl6pPr marL="2285862" indent="0">
              <a:buNone/>
              <a:defRPr sz="2000"/>
            </a:lvl6pPr>
            <a:lvl7pPr marL="2743033" indent="0">
              <a:buNone/>
              <a:defRPr sz="2000"/>
            </a:lvl7pPr>
            <a:lvl8pPr marL="3200207" indent="0">
              <a:buNone/>
              <a:defRPr sz="2000"/>
            </a:lvl8pPr>
            <a:lvl9pPr marL="3657379" indent="0">
              <a:buNone/>
              <a:defRPr sz="2000"/>
            </a:lvl9pPr>
          </a:lstStyle>
          <a:p>
            <a:endParaRPr lang="en-US"/>
          </a:p>
        </p:txBody>
      </p:sp>
      <p:sp>
        <p:nvSpPr>
          <p:cNvPr id="4" name="Text Placeholder 3"/>
          <p:cNvSpPr>
            <a:spLocks noGrp="1"/>
          </p:cNvSpPr>
          <p:nvPr>
            <p:ph type="body" sz="half" idx="2"/>
          </p:nvPr>
        </p:nvSpPr>
        <p:spPr>
          <a:xfrm>
            <a:off x="1792288" y="5367337"/>
            <a:ext cx="5486400" cy="804862"/>
          </a:xfrm>
        </p:spPr>
        <p:txBody>
          <a:bodyPr/>
          <a:lstStyle>
            <a:lvl1pPr marL="0" indent="0">
              <a:buNone/>
              <a:defRPr sz="1300"/>
            </a:lvl1pPr>
            <a:lvl2pPr marL="457172" indent="0">
              <a:buNone/>
              <a:defRPr sz="1200"/>
            </a:lvl2pPr>
            <a:lvl3pPr marL="914344" indent="0">
              <a:buNone/>
              <a:defRPr sz="900"/>
            </a:lvl3pPr>
            <a:lvl4pPr marL="1371518" indent="0">
              <a:buNone/>
              <a:defRPr sz="900"/>
            </a:lvl4pPr>
            <a:lvl5pPr marL="1828691" indent="0">
              <a:buNone/>
              <a:defRPr sz="900"/>
            </a:lvl5pPr>
            <a:lvl6pPr marL="2285862" indent="0">
              <a:buNone/>
              <a:defRPr sz="900"/>
            </a:lvl6pPr>
            <a:lvl7pPr marL="2743033" indent="0">
              <a:buNone/>
              <a:defRPr sz="900"/>
            </a:lvl7pPr>
            <a:lvl8pPr marL="3200207" indent="0">
              <a:buNone/>
              <a:defRPr sz="900"/>
            </a:lvl8pPr>
            <a:lvl9pPr marL="3657379"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D2AACE9-31D5-4F59-BAA9-D64DBF974980}" type="datetimeFigureOut">
              <a:rPr lang="en-US" smtClean="0"/>
              <a:pPr/>
              <a:t>10/7/2011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534148B-9A3E-43A2-8788-36F5159BC5E7}"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1" name="Picture 2"/>
          <p:cNvPicPr>
            <a:picLocks noChangeAspect="1" noChangeArrowheads="1"/>
          </p:cNvPicPr>
          <p:nvPr userDrawn="1"/>
        </p:nvPicPr>
        <p:blipFill>
          <a:blip r:embed="rId13" cstate="print"/>
          <a:srcRect/>
          <a:stretch>
            <a:fillRect/>
          </a:stretch>
        </p:blipFill>
        <p:spPr bwMode="auto">
          <a:xfrm>
            <a:off x="0" y="0"/>
            <a:ext cx="9144000" cy="6858000"/>
          </a:xfrm>
          <a:prstGeom prst="rect">
            <a:avLst/>
          </a:prstGeom>
          <a:noFill/>
          <a:ln w="9525">
            <a:noFill/>
            <a:miter lim="800000"/>
            <a:headEnd/>
            <a:tailEnd/>
          </a:ln>
          <a:effectLst/>
        </p:spPr>
      </p:pic>
      <p:sp>
        <p:nvSpPr>
          <p:cNvPr id="2" name="Title Placeholder 1"/>
          <p:cNvSpPr>
            <a:spLocks noGrp="1"/>
          </p:cNvSpPr>
          <p:nvPr>
            <p:ph type="title"/>
          </p:nvPr>
        </p:nvSpPr>
        <p:spPr>
          <a:xfrm>
            <a:off x="457200" y="274637"/>
            <a:ext cx="8229600" cy="1143000"/>
          </a:xfrm>
          <a:prstGeom prst="rect">
            <a:avLst/>
          </a:prstGeom>
        </p:spPr>
        <p:txBody>
          <a:bodyPr vert="horz" lIns="91434" tIns="45716" rIns="91434" bIns="45716"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3"/>
            <a:ext cx="8229600" cy="4525963"/>
          </a:xfrm>
          <a:prstGeom prst="rect">
            <a:avLst/>
          </a:prstGeom>
        </p:spPr>
        <p:txBody>
          <a:bodyPr vert="horz" lIns="91434" tIns="45716" rIns="91434" bIns="45716"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1"/>
            <a:ext cx="2133600" cy="365124"/>
          </a:xfrm>
          <a:prstGeom prst="rect">
            <a:avLst/>
          </a:prstGeom>
        </p:spPr>
        <p:txBody>
          <a:bodyPr vert="horz" lIns="91434" tIns="45716" rIns="91434" bIns="45716" rtlCol="0" anchor="ctr"/>
          <a:lstStyle>
            <a:lvl1pPr algn="l">
              <a:defRPr sz="1200">
                <a:solidFill>
                  <a:schemeClr val="tx1">
                    <a:tint val="75000"/>
                  </a:schemeClr>
                </a:solidFill>
              </a:defRPr>
            </a:lvl1pPr>
          </a:lstStyle>
          <a:p>
            <a:fld id="{4D2AACE9-31D5-4F59-BAA9-D64DBF974980}" type="datetimeFigureOut">
              <a:rPr lang="en-US" smtClean="0"/>
              <a:pPr/>
              <a:t>10/7/2011</a:t>
            </a:fld>
            <a:endParaRPr lang="en-US"/>
          </a:p>
        </p:txBody>
      </p:sp>
      <p:sp>
        <p:nvSpPr>
          <p:cNvPr id="5" name="Footer Placeholder 4"/>
          <p:cNvSpPr>
            <a:spLocks noGrp="1"/>
          </p:cNvSpPr>
          <p:nvPr>
            <p:ph type="ftr" sz="quarter" idx="3"/>
          </p:nvPr>
        </p:nvSpPr>
        <p:spPr>
          <a:xfrm>
            <a:off x="3124200" y="6356351"/>
            <a:ext cx="2895600" cy="365124"/>
          </a:xfrm>
          <a:prstGeom prst="rect">
            <a:avLst/>
          </a:prstGeom>
        </p:spPr>
        <p:txBody>
          <a:bodyPr vert="horz" lIns="91434" tIns="45716" rIns="91434" bIns="45716"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1"/>
            <a:ext cx="2133600" cy="365124"/>
          </a:xfrm>
          <a:prstGeom prst="rect">
            <a:avLst/>
          </a:prstGeom>
        </p:spPr>
        <p:txBody>
          <a:bodyPr vert="horz" lIns="91434" tIns="45716" rIns="91434" bIns="45716" rtlCol="0" anchor="ctr"/>
          <a:lstStyle>
            <a:lvl1pPr algn="r">
              <a:defRPr sz="1200">
                <a:solidFill>
                  <a:schemeClr val="tx1">
                    <a:tint val="75000"/>
                  </a:schemeClr>
                </a:solidFill>
              </a:defRPr>
            </a:lvl1pPr>
          </a:lstStyle>
          <a:p>
            <a:fld id="{9534148B-9A3E-43A2-8788-36F5159BC5E7}"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txStyles>
    <p:titleStyle>
      <a:lvl1pPr algn="ctr" defTabSz="914344" rtl="0" eaLnBrk="1" latinLnBrk="0" hangingPunct="1">
        <a:spcBef>
          <a:spcPct val="0"/>
        </a:spcBef>
        <a:buNone/>
        <a:defRPr sz="4400" b="1" kern="1200">
          <a:solidFill>
            <a:schemeClr val="bg1"/>
          </a:solidFill>
          <a:effectLst>
            <a:outerShdw blurRad="38100" dist="38100" dir="2700000" algn="tl">
              <a:srgbClr val="000000">
                <a:alpha val="43137"/>
              </a:srgbClr>
            </a:outerShdw>
          </a:effectLst>
          <a:latin typeface="+mj-lt"/>
          <a:ea typeface="+mj-ea"/>
          <a:cs typeface="+mj-cs"/>
        </a:defRPr>
      </a:lvl1pPr>
    </p:titleStyle>
    <p:bodyStyle>
      <a:lvl1pPr marL="342880" indent="-342880" algn="l" defTabSz="914344" rtl="0" eaLnBrk="1" latinLnBrk="0" hangingPunct="1">
        <a:spcBef>
          <a:spcPct val="20000"/>
        </a:spcBef>
        <a:buFont typeface="Arial" pitchFamily="34" charset="0"/>
        <a:buNone/>
        <a:defRPr sz="3600" b="1" kern="1200">
          <a:solidFill>
            <a:schemeClr val="bg1"/>
          </a:solidFill>
          <a:effectLst>
            <a:outerShdw blurRad="38100" dist="38100" dir="2700000" algn="tl">
              <a:srgbClr val="000000">
                <a:alpha val="43137"/>
              </a:srgbClr>
            </a:outerShdw>
          </a:effectLst>
          <a:latin typeface="Arial Narrow" pitchFamily="34" charset="0"/>
          <a:ea typeface="+mn-ea"/>
          <a:cs typeface="+mn-cs"/>
        </a:defRPr>
      </a:lvl1pPr>
      <a:lvl2pPr marL="742905" indent="-285732" algn="l" defTabSz="914344" rtl="0" eaLnBrk="1" latinLnBrk="0" hangingPunct="1">
        <a:spcBef>
          <a:spcPct val="20000"/>
        </a:spcBef>
        <a:buFont typeface="Arial" pitchFamily="34" charset="0"/>
        <a:buNone/>
        <a:defRPr sz="3600" b="1" kern="1200">
          <a:solidFill>
            <a:schemeClr val="bg1"/>
          </a:solidFill>
          <a:effectLst>
            <a:outerShdw blurRad="38100" dist="38100" dir="2700000" algn="tl">
              <a:srgbClr val="000000">
                <a:alpha val="43137"/>
              </a:srgbClr>
            </a:outerShdw>
          </a:effectLst>
          <a:latin typeface="Arial Narrow" pitchFamily="34" charset="0"/>
          <a:ea typeface="+mn-ea"/>
          <a:cs typeface="+mn-cs"/>
        </a:defRPr>
      </a:lvl2pPr>
      <a:lvl3pPr marL="1142932" indent="-228585" algn="l" defTabSz="914344" rtl="0" eaLnBrk="1" latinLnBrk="0" hangingPunct="1">
        <a:spcBef>
          <a:spcPct val="20000"/>
        </a:spcBef>
        <a:buFont typeface="Arial" pitchFamily="34" charset="0"/>
        <a:buNone/>
        <a:defRPr sz="3600" b="1" kern="1200">
          <a:solidFill>
            <a:schemeClr val="bg1"/>
          </a:solidFill>
          <a:effectLst>
            <a:outerShdw blurRad="38100" dist="38100" dir="2700000" algn="tl">
              <a:srgbClr val="000000">
                <a:alpha val="43137"/>
              </a:srgbClr>
            </a:outerShdw>
          </a:effectLst>
          <a:latin typeface="Arial Narrow" pitchFamily="34" charset="0"/>
          <a:ea typeface="+mn-ea"/>
          <a:cs typeface="+mn-cs"/>
        </a:defRPr>
      </a:lvl3pPr>
      <a:lvl4pPr marL="1600104" indent="-228585" algn="l" defTabSz="914344" rtl="0" eaLnBrk="1" latinLnBrk="0" hangingPunct="1">
        <a:spcBef>
          <a:spcPct val="20000"/>
        </a:spcBef>
        <a:buFont typeface="Arial" pitchFamily="34" charset="0"/>
        <a:buNone/>
        <a:defRPr sz="3600" b="1" kern="1200">
          <a:solidFill>
            <a:schemeClr val="bg1"/>
          </a:solidFill>
          <a:effectLst>
            <a:outerShdw blurRad="38100" dist="38100" dir="2700000" algn="tl">
              <a:srgbClr val="000000">
                <a:alpha val="43137"/>
              </a:srgbClr>
            </a:outerShdw>
          </a:effectLst>
          <a:latin typeface="Arial Narrow" pitchFamily="34" charset="0"/>
          <a:ea typeface="+mn-ea"/>
          <a:cs typeface="+mn-cs"/>
        </a:defRPr>
      </a:lvl4pPr>
      <a:lvl5pPr marL="2057276" indent="-228585" algn="l" defTabSz="914344" rtl="0" eaLnBrk="1" latinLnBrk="0" hangingPunct="1">
        <a:spcBef>
          <a:spcPct val="20000"/>
        </a:spcBef>
        <a:buFont typeface="Arial" pitchFamily="34" charset="0"/>
        <a:buNone/>
        <a:defRPr sz="3600" b="1" kern="1200">
          <a:solidFill>
            <a:schemeClr val="bg1"/>
          </a:solidFill>
          <a:effectLst>
            <a:outerShdw blurRad="38100" dist="38100" dir="2700000" algn="tl">
              <a:srgbClr val="000000">
                <a:alpha val="43137"/>
              </a:srgbClr>
            </a:outerShdw>
          </a:effectLst>
          <a:latin typeface="Arial Narrow" pitchFamily="34" charset="0"/>
          <a:ea typeface="+mn-ea"/>
          <a:cs typeface="+mn-cs"/>
        </a:defRPr>
      </a:lvl5pPr>
      <a:lvl6pPr marL="2514448" indent="-228585" algn="l" defTabSz="91434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21" indent="-228585" algn="l" defTabSz="91434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792" indent="-228585" algn="l" defTabSz="91434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965" indent="-228585" algn="l" defTabSz="914344"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44" rtl="0" eaLnBrk="1" latinLnBrk="0" hangingPunct="1">
        <a:defRPr sz="1700" kern="1200">
          <a:solidFill>
            <a:schemeClr val="tx1"/>
          </a:solidFill>
          <a:latin typeface="+mn-lt"/>
          <a:ea typeface="+mn-ea"/>
          <a:cs typeface="+mn-cs"/>
        </a:defRPr>
      </a:lvl1pPr>
      <a:lvl2pPr marL="457172" algn="l" defTabSz="914344" rtl="0" eaLnBrk="1" latinLnBrk="0" hangingPunct="1">
        <a:defRPr sz="1700" kern="1200">
          <a:solidFill>
            <a:schemeClr val="tx1"/>
          </a:solidFill>
          <a:latin typeface="+mn-lt"/>
          <a:ea typeface="+mn-ea"/>
          <a:cs typeface="+mn-cs"/>
        </a:defRPr>
      </a:lvl2pPr>
      <a:lvl3pPr marL="914344" algn="l" defTabSz="914344" rtl="0" eaLnBrk="1" latinLnBrk="0" hangingPunct="1">
        <a:defRPr sz="1700" kern="1200">
          <a:solidFill>
            <a:schemeClr val="tx1"/>
          </a:solidFill>
          <a:latin typeface="+mn-lt"/>
          <a:ea typeface="+mn-ea"/>
          <a:cs typeface="+mn-cs"/>
        </a:defRPr>
      </a:lvl3pPr>
      <a:lvl4pPr marL="1371518" algn="l" defTabSz="914344" rtl="0" eaLnBrk="1" latinLnBrk="0" hangingPunct="1">
        <a:defRPr sz="1700" kern="1200">
          <a:solidFill>
            <a:schemeClr val="tx1"/>
          </a:solidFill>
          <a:latin typeface="+mn-lt"/>
          <a:ea typeface="+mn-ea"/>
          <a:cs typeface="+mn-cs"/>
        </a:defRPr>
      </a:lvl4pPr>
      <a:lvl5pPr marL="1828691" algn="l" defTabSz="914344" rtl="0" eaLnBrk="1" latinLnBrk="0" hangingPunct="1">
        <a:defRPr sz="1700" kern="1200">
          <a:solidFill>
            <a:schemeClr val="tx1"/>
          </a:solidFill>
          <a:latin typeface="+mn-lt"/>
          <a:ea typeface="+mn-ea"/>
          <a:cs typeface="+mn-cs"/>
        </a:defRPr>
      </a:lvl5pPr>
      <a:lvl6pPr marL="2285862" algn="l" defTabSz="914344" rtl="0" eaLnBrk="1" latinLnBrk="0" hangingPunct="1">
        <a:defRPr sz="1700" kern="1200">
          <a:solidFill>
            <a:schemeClr val="tx1"/>
          </a:solidFill>
          <a:latin typeface="+mn-lt"/>
          <a:ea typeface="+mn-ea"/>
          <a:cs typeface="+mn-cs"/>
        </a:defRPr>
      </a:lvl6pPr>
      <a:lvl7pPr marL="2743033" algn="l" defTabSz="914344" rtl="0" eaLnBrk="1" latinLnBrk="0" hangingPunct="1">
        <a:defRPr sz="1700" kern="1200">
          <a:solidFill>
            <a:schemeClr val="tx1"/>
          </a:solidFill>
          <a:latin typeface="+mn-lt"/>
          <a:ea typeface="+mn-ea"/>
          <a:cs typeface="+mn-cs"/>
        </a:defRPr>
      </a:lvl7pPr>
      <a:lvl8pPr marL="3200207" algn="l" defTabSz="914344" rtl="0" eaLnBrk="1" latinLnBrk="0" hangingPunct="1">
        <a:defRPr sz="1700" kern="1200">
          <a:solidFill>
            <a:schemeClr val="tx1"/>
          </a:solidFill>
          <a:latin typeface="+mn-lt"/>
          <a:ea typeface="+mn-ea"/>
          <a:cs typeface="+mn-cs"/>
        </a:defRPr>
      </a:lvl8pPr>
      <a:lvl9pPr marL="3657379" algn="l" defTabSz="914344" rtl="0" eaLnBrk="1" latinLnBrk="0" hangingPunct="1">
        <a:defRPr sz="1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1029124" y="3595983"/>
            <a:ext cx="6827251" cy="2151674"/>
          </a:xfrm>
          <a:prstGeom prst="roundRect">
            <a:avLst/>
          </a:prstGeom>
          <a:solidFill>
            <a:srgbClr val="785B22">
              <a:alpha val="50980"/>
            </a:srgb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le 5"/>
          <p:cNvSpPr/>
          <p:nvPr/>
        </p:nvSpPr>
        <p:spPr>
          <a:xfrm>
            <a:off x="1604513" y="845389"/>
            <a:ext cx="5969480" cy="3036498"/>
          </a:xfrm>
          <a:prstGeom prst="roundRect">
            <a:avLst/>
          </a:prstGeom>
          <a:gradFill flip="none" rotWithShape="1">
            <a:gsLst>
              <a:gs pos="0">
                <a:srgbClr val="785B22">
                  <a:alpha val="55000"/>
                </a:srgbClr>
              </a:gs>
              <a:gs pos="50000">
                <a:srgbClr val="D2AC60">
                  <a:alpha val="55000"/>
                </a:srgbClr>
              </a:gs>
              <a:gs pos="100000">
                <a:schemeClr val="bg1">
                  <a:alpha val="69000"/>
                </a:schemeClr>
              </a:gs>
            </a:gsLst>
            <a:lin ang="10800000" scaled="1"/>
            <a:tileRect/>
          </a:gra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5" descr="BiblePointDotLogo-WhiteText"/>
          <p:cNvPicPr>
            <a:picLocks noChangeAspect="1" noChangeArrowheads="1"/>
          </p:cNvPicPr>
          <p:nvPr/>
        </p:nvPicPr>
        <p:blipFill>
          <a:blip r:embed="rId3" cstate="print"/>
          <a:srcRect l="786" t="59897" r="53838" b="24545"/>
          <a:stretch>
            <a:fillRect/>
          </a:stretch>
        </p:blipFill>
        <p:spPr bwMode="auto">
          <a:xfrm>
            <a:off x="1981200" y="1127760"/>
            <a:ext cx="5165923" cy="2365375"/>
          </a:xfrm>
          <a:prstGeom prst="rect">
            <a:avLst/>
          </a:prstGeom>
          <a:noFill/>
          <a:effectLst>
            <a:outerShdw blurRad="50800" dist="101600" dir="2700000" algn="ctr" rotWithShape="0">
              <a:schemeClr val="tx1">
                <a:alpha val="71000"/>
              </a:schemeClr>
            </a:outerShdw>
          </a:effectLst>
        </p:spPr>
      </p:pic>
      <p:sp>
        <p:nvSpPr>
          <p:cNvPr id="5" name="Rectangle 6"/>
          <p:cNvSpPr>
            <a:spLocks noChangeArrowheads="1"/>
          </p:cNvSpPr>
          <p:nvPr/>
        </p:nvSpPr>
        <p:spPr bwMode="auto">
          <a:xfrm>
            <a:off x="0" y="3947160"/>
            <a:ext cx="9144000" cy="1538883"/>
          </a:xfrm>
          <a:prstGeom prst="rect">
            <a:avLst/>
          </a:prstGeom>
          <a:noFill/>
          <a:ln w="9525">
            <a:noFill/>
            <a:miter lim="800000"/>
            <a:headEnd/>
            <a:tailEnd/>
          </a:ln>
          <a:effectLst/>
        </p:spPr>
        <p:txBody>
          <a:bodyPr wrap="square">
            <a:spAutoFit/>
          </a:bodyPr>
          <a:lstStyle/>
          <a:p>
            <a:pPr algn="ctr"/>
            <a:r>
              <a:rPr lang="en-US" sz="5400" b="1" smtClean="0">
                <a:solidFill>
                  <a:schemeClr val="bg1"/>
                </a:solidFill>
                <a:effectLst>
                  <a:outerShdw blurRad="38100" dist="38100" dir="2700000" algn="tl">
                    <a:srgbClr val="000000">
                      <a:alpha val="43137"/>
                    </a:srgbClr>
                  </a:outerShdw>
                </a:effectLst>
                <a:latin typeface="Arial" charset="0"/>
              </a:rPr>
              <a:t>ACTS 20:22-23:24</a:t>
            </a:r>
            <a:endParaRPr lang="en-US" sz="5400" b="1" dirty="0" smtClean="0">
              <a:solidFill>
                <a:schemeClr val="bg1"/>
              </a:solidFill>
              <a:effectLst>
                <a:outerShdw blurRad="38100" dist="38100" dir="2700000" algn="tl">
                  <a:srgbClr val="000000">
                    <a:alpha val="43137"/>
                  </a:srgbClr>
                </a:outerShdw>
              </a:effectLst>
              <a:latin typeface="Arial" charset="0"/>
            </a:endParaRPr>
          </a:p>
          <a:p>
            <a:pPr algn="ctr"/>
            <a:r>
              <a:rPr lang="en-US" sz="2000" b="1" dirty="0" smtClean="0">
                <a:solidFill>
                  <a:schemeClr val="bg1"/>
                </a:solidFill>
                <a:effectLst>
                  <a:outerShdw blurRad="38100" dist="38100" dir="2700000" algn="tl">
                    <a:srgbClr val="000000">
                      <a:alpha val="43137"/>
                    </a:srgbClr>
                  </a:outerShdw>
                </a:effectLst>
                <a:latin typeface="Arial" charset="0"/>
              </a:rPr>
              <a:t>www.BiblePoint.com</a:t>
            </a:r>
          </a:p>
          <a:p>
            <a:pPr algn="ctr"/>
            <a:r>
              <a:rPr lang="en-US" sz="2000" b="1" dirty="0" smtClean="0">
                <a:solidFill>
                  <a:schemeClr val="bg1"/>
                </a:solidFill>
                <a:effectLst>
                  <a:outerShdw blurRad="38100" dist="38100" dir="2700000" algn="tl">
                    <a:srgbClr val="000000">
                      <a:alpha val="43137"/>
                    </a:srgbClr>
                  </a:outerShdw>
                </a:effectLst>
              </a:rPr>
              <a:t>2011 ©</a:t>
            </a:r>
            <a:r>
              <a:rPr lang="en-US" sz="2000" b="1" dirty="0" smtClean="0">
                <a:solidFill>
                  <a:schemeClr val="bg1"/>
                </a:solidFill>
                <a:effectLst>
                  <a:outerShdw blurRad="38100" dist="38100" dir="2700000" algn="tl">
                    <a:srgbClr val="000000">
                      <a:alpha val="43137"/>
                    </a:srgbClr>
                  </a:outerShdw>
                </a:effectLst>
                <a:latin typeface="Arial" charset="0"/>
              </a:rPr>
              <a:t> Single Initiative LLC</a:t>
            </a:r>
            <a:endParaRPr lang="en-US" sz="2000" b="1" dirty="0" smtClean="0">
              <a:solidFill>
                <a:schemeClr val="bg1"/>
              </a:solidFill>
              <a:effectLst>
                <a:outerShdw blurRad="38100" dist="38100" dir="2700000" algn="tl">
                  <a:srgbClr val="000000">
                    <a:alpha val="43137"/>
                  </a:srgbClr>
                </a:outerShdw>
              </a:effectLst>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47405" y="4150362"/>
            <a:ext cx="6882939" cy="1845425"/>
          </a:xfrm>
          <a:prstGeom prst="rect">
            <a:avLst/>
          </a:prstGeom>
          <a:solidFill>
            <a:srgbClr val="785B22">
              <a:alpha val="75000"/>
            </a:srgb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lIns="91434" tIns="45716" rIns="91434" bIns="45716" rtlCol="0" anchor="ctr"/>
          <a:lstStyle/>
          <a:p>
            <a:pPr algn="ctr"/>
            <a:endParaRPr lang="en-US"/>
          </a:p>
        </p:txBody>
      </p:sp>
      <p:sp>
        <p:nvSpPr>
          <p:cNvPr id="2" name="Title 1"/>
          <p:cNvSpPr>
            <a:spLocks noGrp="1"/>
          </p:cNvSpPr>
          <p:nvPr>
            <p:ph type="title"/>
          </p:nvPr>
        </p:nvSpPr>
        <p:spPr>
          <a:xfrm>
            <a:off x="722313" y="4394200"/>
            <a:ext cx="7772400" cy="1374777"/>
          </a:xfrm>
        </p:spPr>
        <p:txBody>
          <a:bodyPr/>
          <a:lstStyle/>
          <a:p>
            <a:pPr algn="ctr"/>
            <a:r>
              <a:rPr lang="en-US" dirty="0" smtClean="0"/>
              <a:t>5 Truths from these stops:</a:t>
            </a:r>
            <a:br>
              <a:rPr lang="en-US" dirty="0" smtClean="0"/>
            </a:br>
            <a:r>
              <a:rPr lang="en-US" dirty="0" smtClean="0"/>
              <a:t>God wants us here  ... </a:t>
            </a:r>
            <a:endParaRPr lang="en-US" dirty="0"/>
          </a:p>
        </p:txBody>
      </p:sp>
      <p:sp>
        <p:nvSpPr>
          <p:cNvPr id="5" name="Text Placeholder 4"/>
          <p:cNvSpPr>
            <a:spLocks noGrp="1"/>
          </p:cNvSpPr>
          <p:nvPr>
            <p:ph type="body" idx="1"/>
          </p:nvPr>
        </p:nvSpPr>
        <p:spPr/>
        <p:txBody>
          <a:bodyPr/>
          <a:lstStyle/>
          <a:p>
            <a:endParaRPr lang="en-US"/>
          </a:p>
        </p:txBody>
      </p:sp>
    </p:spTree>
  </p:cSld>
  <p:clrMapOvr>
    <a:masterClrMapping/>
  </p:clrMapOvr>
  <p:transition>
    <p:zoom/>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315885" y="1413164"/>
            <a:ext cx="8545483" cy="5170516"/>
          </a:xfrm>
          <a:prstGeom prst="rect">
            <a:avLst/>
          </a:prstGeom>
          <a:solidFill>
            <a:srgbClr val="785B22">
              <a:alpha val="85000"/>
            </a:srgb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lIns="91434" tIns="45716" rIns="91434" bIns="45716" rtlCol="0" anchor="ctr"/>
          <a:lstStyle/>
          <a:p>
            <a:pPr algn="ctr"/>
            <a:endParaRPr lang="en-US"/>
          </a:p>
        </p:txBody>
      </p:sp>
      <p:sp>
        <p:nvSpPr>
          <p:cNvPr id="2" name="Title 1"/>
          <p:cNvSpPr>
            <a:spLocks noGrp="1"/>
          </p:cNvSpPr>
          <p:nvPr>
            <p:ph type="title"/>
          </p:nvPr>
        </p:nvSpPr>
        <p:spPr/>
        <p:txBody>
          <a:bodyPr/>
          <a:lstStyle/>
          <a:p>
            <a:r>
              <a:rPr lang="en-US" dirty="0" smtClean="0"/>
              <a:t>1—To FINISH the work  </a:t>
            </a:r>
            <a:r>
              <a:rPr lang="en-US" sz="2800" dirty="0" smtClean="0"/>
              <a:t>Titus 1:5</a:t>
            </a:r>
            <a:endParaRPr lang="en-US" sz="2800" dirty="0"/>
          </a:p>
        </p:txBody>
      </p:sp>
      <p:pic>
        <p:nvPicPr>
          <p:cNvPr id="4099" name="Picture 3"/>
          <p:cNvPicPr>
            <a:picLocks noChangeAspect="1" noChangeArrowheads="1"/>
          </p:cNvPicPr>
          <p:nvPr/>
        </p:nvPicPr>
        <p:blipFill>
          <a:blip r:embed="rId3" cstate="print"/>
          <a:srcRect/>
          <a:stretch>
            <a:fillRect/>
          </a:stretch>
        </p:blipFill>
        <p:spPr bwMode="auto">
          <a:xfrm>
            <a:off x="460925" y="1558045"/>
            <a:ext cx="4626467" cy="4904320"/>
          </a:xfrm>
          <a:prstGeom prst="rect">
            <a:avLst/>
          </a:prstGeom>
          <a:noFill/>
          <a:ln w="9525">
            <a:noFill/>
            <a:miter lim="800000"/>
            <a:headEnd/>
            <a:tailEnd/>
          </a:ln>
          <a:effectLst/>
        </p:spPr>
      </p:pic>
      <p:sp>
        <p:nvSpPr>
          <p:cNvPr id="3" name="Content Placeholder 2"/>
          <p:cNvSpPr>
            <a:spLocks noGrp="1"/>
          </p:cNvSpPr>
          <p:nvPr>
            <p:ph idx="1"/>
          </p:nvPr>
        </p:nvSpPr>
        <p:spPr>
          <a:xfrm>
            <a:off x="4459783" y="1699957"/>
            <a:ext cx="4364180" cy="4525963"/>
          </a:xfrm>
        </p:spPr>
        <p:txBody>
          <a:bodyPr/>
          <a:lstStyle/>
          <a:p>
            <a:r>
              <a:rPr lang="en-US" baseline="30000" dirty="0"/>
              <a:t>5</a:t>
            </a:r>
            <a:r>
              <a:rPr lang="en-US" dirty="0"/>
              <a:t> The reason I left you in Crete was that you might straighten out what was left un</a:t>
            </a:r>
            <a:r>
              <a:rPr lang="en-US" u="sng" dirty="0"/>
              <a:t>finish</a:t>
            </a:r>
            <a:r>
              <a:rPr lang="en-US" dirty="0"/>
              <a:t>ed and appoint elders in every town, as I directed you. </a:t>
            </a:r>
          </a:p>
        </p:txBody>
      </p:sp>
    </p:spTree>
  </p:cSld>
  <p:clrMapOvr>
    <a:masterClrMapping/>
  </p:clrMapOvr>
  <p:transition>
    <p:zoom/>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315885" y="1413164"/>
            <a:ext cx="8545483" cy="5170516"/>
          </a:xfrm>
          <a:prstGeom prst="rect">
            <a:avLst/>
          </a:prstGeom>
          <a:solidFill>
            <a:srgbClr val="785B22">
              <a:alpha val="85000"/>
            </a:srgb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lIns="91434" tIns="45716" rIns="91434" bIns="45716" rtlCol="0" anchor="ctr"/>
          <a:lstStyle/>
          <a:p>
            <a:pPr algn="ctr"/>
            <a:endParaRPr lang="en-US"/>
          </a:p>
        </p:txBody>
      </p:sp>
      <p:sp>
        <p:nvSpPr>
          <p:cNvPr id="2" name="Title 1"/>
          <p:cNvSpPr>
            <a:spLocks noGrp="1"/>
          </p:cNvSpPr>
          <p:nvPr>
            <p:ph type="title"/>
          </p:nvPr>
        </p:nvSpPr>
        <p:spPr/>
        <p:txBody>
          <a:bodyPr/>
          <a:lstStyle/>
          <a:p>
            <a:r>
              <a:rPr lang="en-US" dirty="0" smtClean="0"/>
              <a:t>2—To COUNTER error with TRUTH</a:t>
            </a:r>
            <a:endParaRPr lang="en-US" sz="2800" dirty="0"/>
          </a:p>
        </p:txBody>
      </p:sp>
      <p:pic>
        <p:nvPicPr>
          <p:cNvPr id="5122" name="Picture 2"/>
          <p:cNvPicPr>
            <a:picLocks noChangeAspect="1" noChangeArrowheads="1"/>
          </p:cNvPicPr>
          <p:nvPr/>
        </p:nvPicPr>
        <p:blipFill>
          <a:blip r:embed="rId3" cstate="print"/>
          <a:srcRect r="6934" b="34556"/>
          <a:stretch>
            <a:fillRect/>
          </a:stretch>
        </p:blipFill>
        <p:spPr bwMode="auto">
          <a:xfrm>
            <a:off x="2161309" y="1392938"/>
            <a:ext cx="6517179" cy="5041117"/>
          </a:xfrm>
          <a:prstGeom prst="rect">
            <a:avLst/>
          </a:prstGeom>
          <a:noFill/>
          <a:ln w="9525">
            <a:noFill/>
            <a:miter lim="800000"/>
            <a:headEnd/>
            <a:tailEnd/>
          </a:ln>
          <a:effectLst/>
        </p:spPr>
      </p:pic>
      <p:sp>
        <p:nvSpPr>
          <p:cNvPr id="3" name="Content Placeholder 2"/>
          <p:cNvSpPr>
            <a:spLocks noGrp="1"/>
          </p:cNvSpPr>
          <p:nvPr>
            <p:ph idx="1"/>
          </p:nvPr>
        </p:nvSpPr>
        <p:spPr>
          <a:xfrm>
            <a:off x="507079" y="1733207"/>
            <a:ext cx="7057504" cy="4525963"/>
          </a:xfrm>
        </p:spPr>
        <p:txBody>
          <a:bodyPr/>
          <a:lstStyle/>
          <a:p>
            <a:pPr marL="49210" indent="-49210"/>
            <a:r>
              <a:rPr lang="en-US" baseline="30000" dirty="0" smtClean="0"/>
              <a:t>1 Tim 1:3</a:t>
            </a:r>
            <a:r>
              <a:rPr lang="en-US" dirty="0" smtClean="0"/>
              <a:t> </a:t>
            </a:r>
            <a:r>
              <a:rPr lang="en-US" dirty="0"/>
              <a:t>As I urged you when I went into Macedonia, stay there in Ephesus </a:t>
            </a:r>
            <a:r>
              <a:rPr lang="en-US" dirty="0" smtClean="0"/>
              <a:t/>
            </a:r>
            <a:br>
              <a:rPr lang="en-US" dirty="0" smtClean="0"/>
            </a:br>
            <a:r>
              <a:rPr lang="en-US" dirty="0" smtClean="0"/>
              <a:t>so </a:t>
            </a:r>
            <a:r>
              <a:rPr lang="en-US" dirty="0"/>
              <a:t>that you may command </a:t>
            </a:r>
            <a:r>
              <a:rPr lang="en-US" dirty="0" smtClean="0"/>
              <a:t/>
            </a:r>
            <a:br>
              <a:rPr lang="en-US" dirty="0" smtClean="0"/>
            </a:br>
            <a:r>
              <a:rPr lang="en-US" dirty="0" smtClean="0"/>
              <a:t>certain </a:t>
            </a:r>
            <a:r>
              <a:rPr lang="en-US" dirty="0"/>
              <a:t>men not to teach </a:t>
            </a:r>
            <a:r>
              <a:rPr lang="en-US" dirty="0" smtClean="0"/>
              <a:t/>
            </a:r>
            <a:br>
              <a:rPr lang="en-US" dirty="0" smtClean="0"/>
            </a:br>
            <a:r>
              <a:rPr lang="en-US" u="sng" dirty="0" smtClean="0"/>
              <a:t>false </a:t>
            </a:r>
            <a:r>
              <a:rPr lang="en-US" u="sng" dirty="0"/>
              <a:t>doctrines </a:t>
            </a:r>
            <a:r>
              <a:rPr lang="en-US" dirty="0"/>
              <a:t>any </a:t>
            </a:r>
            <a:r>
              <a:rPr lang="en-US" dirty="0" smtClean="0"/>
              <a:t/>
            </a:r>
            <a:br>
              <a:rPr lang="en-US" dirty="0" smtClean="0"/>
            </a:br>
            <a:r>
              <a:rPr lang="en-US" dirty="0" smtClean="0"/>
              <a:t>longer</a:t>
            </a:r>
            <a:endParaRPr lang="en-US" dirty="0"/>
          </a:p>
        </p:txBody>
      </p:sp>
      <p:pic>
        <p:nvPicPr>
          <p:cNvPr id="1026" name="Picture 2"/>
          <p:cNvPicPr>
            <a:picLocks noChangeAspect="1" noChangeArrowheads="1"/>
          </p:cNvPicPr>
          <p:nvPr/>
        </p:nvPicPr>
        <p:blipFill>
          <a:blip r:embed="rId4" cstate="print"/>
          <a:srcRect l="34316" t="60297" r="28245"/>
          <a:stretch>
            <a:fillRect/>
          </a:stretch>
        </p:blipFill>
        <p:spPr bwMode="auto">
          <a:xfrm>
            <a:off x="4372499" y="4422375"/>
            <a:ext cx="2460567" cy="2020079"/>
          </a:xfrm>
          <a:prstGeom prst="rect">
            <a:avLst/>
          </a:prstGeom>
          <a:noFill/>
          <a:ln w="9525">
            <a:noFill/>
            <a:miter lim="800000"/>
            <a:headEnd/>
            <a:tailEnd/>
          </a:ln>
          <a:effectLst/>
        </p:spPr>
      </p:pic>
    </p:spTree>
  </p:cSld>
  <p:clrMapOvr>
    <a:masterClrMapping/>
  </p:clrMapOvr>
  <p:transition>
    <p:zoom/>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315885" y="1413164"/>
            <a:ext cx="8545483" cy="5170516"/>
          </a:xfrm>
          <a:prstGeom prst="rect">
            <a:avLst/>
          </a:prstGeom>
          <a:solidFill>
            <a:srgbClr val="785B22">
              <a:alpha val="85000"/>
            </a:srgb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lIns="91434" tIns="45716" rIns="91434" bIns="45716" rtlCol="0" anchor="ctr"/>
          <a:lstStyle/>
          <a:p>
            <a:pPr algn="ctr"/>
            <a:endParaRPr lang="en-US"/>
          </a:p>
        </p:txBody>
      </p:sp>
      <p:sp>
        <p:nvSpPr>
          <p:cNvPr id="2" name="Title 1"/>
          <p:cNvSpPr>
            <a:spLocks noGrp="1"/>
          </p:cNvSpPr>
          <p:nvPr>
            <p:ph type="title"/>
          </p:nvPr>
        </p:nvSpPr>
        <p:spPr/>
        <p:txBody>
          <a:bodyPr/>
          <a:lstStyle/>
          <a:p>
            <a:r>
              <a:rPr lang="en-US" dirty="0" smtClean="0"/>
              <a:t>2—To COUNTER error with TRUTH</a:t>
            </a:r>
            <a:endParaRPr lang="en-US" sz="2800" dirty="0"/>
          </a:p>
        </p:txBody>
      </p:sp>
      <p:pic>
        <p:nvPicPr>
          <p:cNvPr id="5" name="Picture 2"/>
          <p:cNvPicPr>
            <a:picLocks noChangeAspect="1" noChangeArrowheads="1"/>
          </p:cNvPicPr>
          <p:nvPr/>
        </p:nvPicPr>
        <p:blipFill>
          <a:blip r:embed="rId3" cstate="print"/>
          <a:srcRect r="6934" b="34556"/>
          <a:stretch>
            <a:fillRect/>
          </a:stretch>
        </p:blipFill>
        <p:spPr bwMode="auto">
          <a:xfrm>
            <a:off x="2161309" y="1392938"/>
            <a:ext cx="6517179" cy="5041117"/>
          </a:xfrm>
          <a:prstGeom prst="rect">
            <a:avLst/>
          </a:prstGeom>
          <a:noFill/>
          <a:ln w="9525">
            <a:noFill/>
            <a:miter lim="800000"/>
            <a:headEnd/>
            <a:tailEnd/>
          </a:ln>
          <a:effectLst/>
        </p:spPr>
      </p:pic>
      <p:sp>
        <p:nvSpPr>
          <p:cNvPr id="3" name="Content Placeholder 2"/>
          <p:cNvSpPr>
            <a:spLocks noGrp="1"/>
          </p:cNvSpPr>
          <p:nvPr>
            <p:ph idx="1"/>
          </p:nvPr>
        </p:nvSpPr>
        <p:spPr>
          <a:xfrm>
            <a:off x="507077" y="1666704"/>
            <a:ext cx="7090755" cy="4525963"/>
          </a:xfrm>
        </p:spPr>
        <p:txBody>
          <a:bodyPr/>
          <a:lstStyle/>
          <a:p>
            <a:pPr marL="0" indent="0"/>
            <a:r>
              <a:rPr lang="en-US" baseline="30000" dirty="0" smtClean="0"/>
              <a:t>4</a:t>
            </a:r>
            <a:r>
              <a:rPr lang="en-US" dirty="0" smtClean="0"/>
              <a:t> </a:t>
            </a:r>
            <a:r>
              <a:rPr lang="en-US" dirty="0"/>
              <a:t>nor to devote </a:t>
            </a:r>
            <a:r>
              <a:rPr lang="en-US" dirty="0" smtClean="0"/>
              <a:t>themselves </a:t>
            </a:r>
            <a:r>
              <a:rPr lang="en-US" dirty="0"/>
              <a:t>to myths and endless genealogies. These promote controversies rather </a:t>
            </a:r>
            <a:r>
              <a:rPr lang="en-US" dirty="0" smtClean="0"/>
              <a:t/>
            </a:r>
            <a:br>
              <a:rPr lang="en-US" dirty="0" smtClean="0"/>
            </a:br>
            <a:r>
              <a:rPr lang="en-US" dirty="0" smtClean="0"/>
              <a:t>than </a:t>
            </a:r>
            <a:r>
              <a:rPr lang="en-US" dirty="0"/>
              <a:t>God's work--which is </a:t>
            </a:r>
            <a:r>
              <a:rPr lang="en-US" dirty="0" smtClean="0"/>
              <a:t/>
            </a:r>
            <a:br>
              <a:rPr lang="en-US" dirty="0" smtClean="0"/>
            </a:br>
            <a:r>
              <a:rPr lang="en-US" dirty="0" smtClean="0"/>
              <a:t>by </a:t>
            </a:r>
            <a:r>
              <a:rPr lang="en-US" u="sng" dirty="0"/>
              <a:t>faith</a:t>
            </a:r>
            <a:r>
              <a:rPr lang="en-US" dirty="0" smtClean="0"/>
              <a:t>.</a:t>
            </a:r>
            <a:endParaRPr lang="en-US" dirty="0"/>
          </a:p>
        </p:txBody>
      </p:sp>
    </p:spTree>
  </p:cSld>
  <p:clrMapOvr>
    <a:masterClrMapping/>
  </p:clrMapOvr>
  <p:transition>
    <p:zoom/>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315885" y="1413164"/>
            <a:ext cx="8545483" cy="5170516"/>
          </a:xfrm>
          <a:prstGeom prst="rect">
            <a:avLst/>
          </a:prstGeom>
          <a:solidFill>
            <a:srgbClr val="785B22">
              <a:alpha val="85000"/>
            </a:srgb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lIns="91434" tIns="45716" rIns="91434" bIns="45716" rtlCol="0" anchor="ctr"/>
          <a:lstStyle/>
          <a:p>
            <a:pPr algn="ctr"/>
            <a:endParaRPr lang="en-US"/>
          </a:p>
        </p:txBody>
      </p:sp>
      <p:sp>
        <p:nvSpPr>
          <p:cNvPr id="2" name="Title 1"/>
          <p:cNvSpPr>
            <a:spLocks noGrp="1"/>
          </p:cNvSpPr>
          <p:nvPr>
            <p:ph type="title"/>
          </p:nvPr>
        </p:nvSpPr>
        <p:spPr>
          <a:xfrm>
            <a:off x="0" y="1678"/>
            <a:ext cx="9144000" cy="1143000"/>
          </a:xfrm>
        </p:spPr>
        <p:txBody>
          <a:bodyPr/>
          <a:lstStyle/>
          <a:p>
            <a:r>
              <a:rPr lang="en-US" dirty="0" smtClean="0"/>
              <a:t>3—To (possibly) GO IT ALONE </a:t>
            </a:r>
            <a:r>
              <a:rPr lang="en-US" sz="2800" dirty="0" smtClean="0"/>
              <a:t>2 Tim 4:20</a:t>
            </a:r>
            <a:endParaRPr lang="en-US" sz="2800" dirty="0"/>
          </a:p>
        </p:txBody>
      </p:sp>
      <p:pic>
        <p:nvPicPr>
          <p:cNvPr id="2050" name="Picture 2"/>
          <p:cNvPicPr>
            <a:picLocks noChangeAspect="1" noChangeArrowheads="1"/>
          </p:cNvPicPr>
          <p:nvPr/>
        </p:nvPicPr>
        <p:blipFill>
          <a:blip r:embed="rId3" cstate="print"/>
          <a:srcRect b="39824"/>
          <a:stretch>
            <a:fillRect/>
          </a:stretch>
        </p:blipFill>
        <p:spPr bwMode="auto">
          <a:xfrm>
            <a:off x="615141" y="1639628"/>
            <a:ext cx="8016240" cy="4711296"/>
          </a:xfrm>
          <a:prstGeom prst="rect">
            <a:avLst/>
          </a:prstGeom>
          <a:noFill/>
          <a:ln w="9525">
            <a:noFill/>
            <a:miter lim="800000"/>
            <a:headEnd/>
            <a:tailEnd/>
          </a:ln>
          <a:effectLst/>
        </p:spPr>
      </p:pic>
      <p:sp>
        <p:nvSpPr>
          <p:cNvPr id="3" name="Content Placeholder 2"/>
          <p:cNvSpPr>
            <a:spLocks noGrp="1"/>
          </p:cNvSpPr>
          <p:nvPr>
            <p:ph idx="1"/>
          </p:nvPr>
        </p:nvSpPr>
        <p:spPr>
          <a:xfrm>
            <a:off x="722083" y="3844640"/>
            <a:ext cx="4115924" cy="4525963"/>
          </a:xfrm>
        </p:spPr>
        <p:txBody>
          <a:bodyPr/>
          <a:lstStyle/>
          <a:p>
            <a:r>
              <a:rPr lang="en-US" baseline="30000" dirty="0">
                <a:solidFill>
                  <a:schemeClr val="tx1"/>
                </a:solidFill>
              </a:rPr>
              <a:t>20</a:t>
            </a:r>
            <a:r>
              <a:rPr lang="en-US" dirty="0">
                <a:solidFill>
                  <a:schemeClr val="tx1"/>
                </a:solidFill>
              </a:rPr>
              <a:t> Erastus stayed in Corinth, and I </a:t>
            </a:r>
            <a:r>
              <a:rPr lang="en-US" u="sng" dirty="0">
                <a:solidFill>
                  <a:schemeClr val="tx1"/>
                </a:solidFill>
              </a:rPr>
              <a:t>left</a:t>
            </a:r>
            <a:r>
              <a:rPr lang="en-US" dirty="0">
                <a:solidFill>
                  <a:schemeClr val="tx1"/>
                </a:solidFill>
              </a:rPr>
              <a:t> </a:t>
            </a:r>
            <a:r>
              <a:rPr lang="en-US" dirty="0" err="1">
                <a:solidFill>
                  <a:schemeClr val="tx1"/>
                </a:solidFill>
              </a:rPr>
              <a:t>Trophimus</a:t>
            </a:r>
            <a:r>
              <a:rPr lang="en-US" dirty="0">
                <a:solidFill>
                  <a:schemeClr val="tx1"/>
                </a:solidFill>
              </a:rPr>
              <a:t> sick in Miletus. </a:t>
            </a:r>
          </a:p>
        </p:txBody>
      </p:sp>
    </p:spTree>
  </p:cSld>
  <p:clrMapOvr>
    <a:masterClrMapping/>
  </p:clrMapOvr>
  <p:transition>
    <p:zoom/>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315885" y="1413164"/>
            <a:ext cx="8545483" cy="5170516"/>
          </a:xfrm>
          <a:prstGeom prst="rect">
            <a:avLst/>
          </a:prstGeom>
          <a:solidFill>
            <a:srgbClr val="785B22">
              <a:alpha val="85000"/>
            </a:srgb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lIns="91434" tIns="45716" rIns="91434" bIns="45716" rtlCol="0" anchor="ctr"/>
          <a:lstStyle/>
          <a:p>
            <a:pPr algn="ctr"/>
            <a:endParaRPr lang="en-US"/>
          </a:p>
        </p:txBody>
      </p:sp>
      <p:sp>
        <p:nvSpPr>
          <p:cNvPr id="2" name="Title 1"/>
          <p:cNvSpPr>
            <a:spLocks noGrp="1"/>
          </p:cNvSpPr>
          <p:nvPr>
            <p:ph type="title"/>
          </p:nvPr>
        </p:nvSpPr>
        <p:spPr>
          <a:xfrm>
            <a:off x="0" y="1678"/>
            <a:ext cx="9144000" cy="1143000"/>
          </a:xfrm>
        </p:spPr>
        <p:txBody>
          <a:bodyPr/>
          <a:lstStyle/>
          <a:p>
            <a:r>
              <a:rPr lang="en-US" dirty="0" smtClean="0"/>
              <a:t>4—To SUPPORT His Servants </a:t>
            </a:r>
            <a:r>
              <a:rPr lang="en-US" sz="2800" dirty="0" smtClean="0"/>
              <a:t>2 Tim 4:13</a:t>
            </a:r>
            <a:endParaRPr lang="en-US" sz="2800" dirty="0"/>
          </a:p>
        </p:txBody>
      </p:sp>
      <p:sp>
        <p:nvSpPr>
          <p:cNvPr id="3" name="Content Placeholder 2"/>
          <p:cNvSpPr>
            <a:spLocks noGrp="1"/>
          </p:cNvSpPr>
          <p:nvPr>
            <p:ph idx="1"/>
          </p:nvPr>
        </p:nvSpPr>
        <p:spPr>
          <a:xfrm>
            <a:off x="4754880" y="1812176"/>
            <a:ext cx="3840480" cy="4313987"/>
          </a:xfrm>
        </p:spPr>
        <p:txBody>
          <a:bodyPr/>
          <a:lstStyle/>
          <a:p>
            <a:r>
              <a:rPr lang="en-US" baseline="30000" dirty="0"/>
              <a:t>13</a:t>
            </a:r>
            <a:r>
              <a:rPr lang="en-US" dirty="0"/>
              <a:t> When you come, </a:t>
            </a:r>
            <a:r>
              <a:rPr lang="en-US" u="sng" dirty="0"/>
              <a:t>bring</a:t>
            </a:r>
            <a:r>
              <a:rPr lang="en-US" dirty="0"/>
              <a:t> the cloak that I left with </a:t>
            </a:r>
            <a:r>
              <a:rPr lang="en-US" dirty="0" err="1"/>
              <a:t>Carpus</a:t>
            </a:r>
            <a:r>
              <a:rPr lang="en-US" dirty="0"/>
              <a:t> at Troas, and my scrolls, especially the parchments. </a:t>
            </a:r>
            <a:endParaRPr lang="en-US" dirty="0" smtClean="0"/>
          </a:p>
        </p:txBody>
      </p:sp>
      <p:pic>
        <p:nvPicPr>
          <p:cNvPr id="3075" name="Picture 3"/>
          <p:cNvPicPr>
            <a:picLocks noChangeAspect="1" noChangeArrowheads="1"/>
          </p:cNvPicPr>
          <p:nvPr/>
        </p:nvPicPr>
        <p:blipFill>
          <a:blip r:embed="rId3" cstate="print"/>
          <a:srcRect/>
          <a:stretch>
            <a:fillRect/>
          </a:stretch>
        </p:blipFill>
        <p:spPr bwMode="auto">
          <a:xfrm>
            <a:off x="441991" y="1615523"/>
            <a:ext cx="4246389" cy="4841070"/>
          </a:xfrm>
          <a:prstGeom prst="rect">
            <a:avLst/>
          </a:prstGeom>
          <a:noFill/>
          <a:ln w="9525">
            <a:noFill/>
            <a:miter lim="800000"/>
            <a:headEnd/>
            <a:tailEnd/>
          </a:ln>
          <a:effectLst/>
        </p:spPr>
      </p:pic>
    </p:spTree>
  </p:cSld>
  <p:clrMapOvr>
    <a:masterClrMapping/>
  </p:clrMapOvr>
  <p:transition>
    <p:zoom/>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315885" y="1413164"/>
            <a:ext cx="8545483" cy="5170516"/>
          </a:xfrm>
          <a:prstGeom prst="rect">
            <a:avLst/>
          </a:prstGeom>
          <a:solidFill>
            <a:srgbClr val="785B22">
              <a:alpha val="85000"/>
            </a:srgb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lIns="91434" tIns="45716" rIns="91434" bIns="45716" rtlCol="0" anchor="ctr"/>
          <a:lstStyle/>
          <a:p>
            <a:pPr algn="ctr"/>
            <a:endParaRPr lang="en-US"/>
          </a:p>
        </p:txBody>
      </p:sp>
      <p:sp>
        <p:nvSpPr>
          <p:cNvPr id="2" name="Title 1"/>
          <p:cNvSpPr>
            <a:spLocks noGrp="1"/>
          </p:cNvSpPr>
          <p:nvPr>
            <p:ph type="title"/>
          </p:nvPr>
        </p:nvSpPr>
        <p:spPr>
          <a:xfrm>
            <a:off x="0" y="1678"/>
            <a:ext cx="9144000" cy="1143000"/>
          </a:xfrm>
        </p:spPr>
        <p:txBody>
          <a:bodyPr/>
          <a:lstStyle/>
          <a:p>
            <a:r>
              <a:rPr lang="en-US" dirty="0" smtClean="0"/>
              <a:t>5—To REMAIN True to the End </a:t>
            </a:r>
            <a:r>
              <a:rPr lang="en-US" sz="2800" dirty="0" smtClean="0"/>
              <a:t>2 Tim 1:17</a:t>
            </a:r>
            <a:endParaRPr lang="en-US" sz="2800" dirty="0"/>
          </a:p>
        </p:txBody>
      </p:sp>
      <p:pic>
        <p:nvPicPr>
          <p:cNvPr id="4100" name="Picture 4"/>
          <p:cNvPicPr>
            <a:picLocks noChangeAspect="1" noChangeArrowheads="1"/>
          </p:cNvPicPr>
          <p:nvPr/>
        </p:nvPicPr>
        <p:blipFill>
          <a:blip r:embed="rId3" cstate="print"/>
          <a:srcRect/>
          <a:stretch>
            <a:fillRect/>
          </a:stretch>
        </p:blipFill>
        <p:spPr bwMode="auto">
          <a:xfrm>
            <a:off x="643693" y="2388350"/>
            <a:ext cx="7888287" cy="3951288"/>
          </a:xfrm>
          <a:prstGeom prst="rect">
            <a:avLst/>
          </a:prstGeom>
          <a:noFill/>
          <a:ln w="9525">
            <a:noFill/>
            <a:miter lim="800000"/>
            <a:headEnd/>
            <a:tailEnd/>
          </a:ln>
          <a:effectLst/>
        </p:spPr>
      </p:pic>
      <p:sp>
        <p:nvSpPr>
          <p:cNvPr id="3" name="Content Placeholder 2"/>
          <p:cNvSpPr>
            <a:spLocks noGrp="1"/>
          </p:cNvSpPr>
          <p:nvPr>
            <p:ph idx="1"/>
          </p:nvPr>
        </p:nvSpPr>
        <p:spPr>
          <a:xfrm>
            <a:off x="457205" y="1600203"/>
            <a:ext cx="8305795" cy="4525963"/>
          </a:xfrm>
        </p:spPr>
        <p:txBody>
          <a:bodyPr/>
          <a:lstStyle/>
          <a:p>
            <a:pPr marL="50800" indent="-50800"/>
            <a:r>
              <a:rPr lang="en-US" baseline="30000" dirty="0" smtClean="0"/>
              <a:t>1:17</a:t>
            </a:r>
            <a:r>
              <a:rPr lang="en-US" dirty="0" smtClean="0"/>
              <a:t> </a:t>
            </a:r>
            <a:r>
              <a:rPr lang="en-US" u="sng" dirty="0"/>
              <a:t>On the contrary</a:t>
            </a:r>
            <a:r>
              <a:rPr lang="en-US" dirty="0"/>
              <a:t>, when he was in Rome, </a:t>
            </a:r>
            <a:r>
              <a:rPr lang="en-US" dirty="0" smtClean="0"/>
              <a:t/>
            </a:r>
            <a:br>
              <a:rPr lang="en-US" dirty="0" smtClean="0"/>
            </a:br>
            <a:r>
              <a:rPr lang="en-US" dirty="0" smtClean="0"/>
              <a:t>he </a:t>
            </a:r>
            <a:r>
              <a:rPr lang="en-US" dirty="0"/>
              <a:t>searched hard for me until </a:t>
            </a:r>
            <a:r>
              <a:rPr lang="en-US" dirty="0" smtClean="0"/>
              <a:t>he </a:t>
            </a:r>
            <a:r>
              <a:rPr lang="en-US" u="sng" dirty="0"/>
              <a:t>found</a:t>
            </a:r>
            <a:r>
              <a:rPr lang="en-US" dirty="0"/>
              <a:t> me. </a:t>
            </a:r>
            <a:endParaRPr lang="en-US" dirty="0" smtClean="0"/>
          </a:p>
        </p:txBody>
      </p:sp>
    </p:spTree>
  </p:cSld>
  <p:clrMapOvr>
    <a:masterClrMapping/>
  </p:clrMapOvr>
  <p:transition>
    <p:zoom/>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315885" y="1413164"/>
            <a:ext cx="8545483" cy="5170516"/>
          </a:xfrm>
          <a:prstGeom prst="rect">
            <a:avLst/>
          </a:prstGeom>
          <a:solidFill>
            <a:srgbClr val="785B22">
              <a:alpha val="85000"/>
            </a:srgb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lIns="91434" tIns="45716" rIns="91434" bIns="45716" rtlCol="0" anchor="ctr"/>
          <a:lstStyle/>
          <a:p>
            <a:pPr algn="ctr"/>
            <a:endParaRPr lang="en-US"/>
          </a:p>
        </p:txBody>
      </p:sp>
      <p:sp>
        <p:nvSpPr>
          <p:cNvPr id="2" name="Title 1"/>
          <p:cNvSpPr>
            <a:spLocks noGrp="1"/>
          </p:cNvSpPr>
          <p:nvPr>
            <p:ph type="title"/>
          </p:nvPr>
        </p:nvSpPr>
        <p:spPr>
          <a:xfrm>
            <a:off x="0" y="1678"/>
            <a:ext cx="9144000" cy="1143000"/>
          </a:xfrm>
        </p:spPr>
        <p:txBody>
          <a:bodyPr/>
          <a:lstStyle/>
          <a:p>
            <a:r>
              <a:rPr lang="en-US" dirty="0" smtClean="0"/>
              <a:t>5—To REMAIN True to the End </a:t>
            </a:r>
            <a:r>
              <a:rPr lang="en-US" sz="2800" dirty="0" smtClean="0"/>
              <a:t>2 Tim 1:17</a:t>
            </a:r>
            <a:endParaRPr lang="en-US" sz="2800" dirty="0"/>
          </a:p>
        </p:txBody>
      </p:sp>
      <p:sp>
        <p:nvSpPr>
          <p:cNvPr id="3" name="Content Placeholder 2"/>
          <p:cNvSpPr>
            <a:spLocks noGrp="1"/>
          </p:cNvSpPr>
          <p:nvPr>
            <p:ph idx="1"/>
          </p:nvPr>
        </p:nvSpPr>
        <p:spPr>
          <a:xfrm>
            <a:off x="457205" y="1600203"/>
            <a:ext cx="8138159" cy="4525963"/>
          </a:xfrm>
        </p:spPr>
        <p:txBody>
          <a:bodyPr/>
          <a:lstStyle/>
          <a:p>
            <a:r>
              <a:rPr lang="en-US" baseline="30000" dirty="0" smtClean="0"/>
              <a:t>1:15</a:t>
            </a:r>
            <a:r>
              <a:rPr lang="en-US" dirty="0" smtClean="0"/>
              <a:t> </a:t>
            </a:r>
            <a:r>
              <a:rPr lang="en-US" dirty="0"/>
              <a:t>You know that everyone in the province of Asia has </a:t>
            </a:r>
            <a:r>
              <a:rPr lang="en-US" u="sng" dirty="0"/>
              <a:t>deserted</a:t>
            </a:r>
            <a:r>
              <a:rPr lang="en-US" dirty="0"/>
              <a:t> me, including </a:t>
            </a:r>
            <a:r>
              <a:rPr lang="en-US" dirty="0" err="1"/>
              <a:t>Phygelus</a:t>
            </a:r>
            <a:r>
              <a:rPr lang="en-US" dirty="0"/>
              <a:t> and </a:t>
            </a:r>
            <a:r>
              <a:rPr lang="en-US" dirty="0" err="1"/>
              <a:t>Hermogenes</a:t>
            </a:r>
            <a:r>
              <a:rPr lang="en-US" dirty="0"/>
              <a:t>. </a:t>
            </a:r>
          </a:p>
        </p:txBody>
      </p:sp>
      <p:pic>
        <p:nvPicPr>
          <p:cNvPr id="5122" name="Picture 2"/>
          <p:cNvPicPr>
            <a:picLocks noChangeAspect="1" noChangeArrowheads="1"/>
          </p:cNvPicPr>
          <p:nvPr/>
        </p:nvPicPr>
        <p:blipFill>
          <a:blip r:embed="rId3" cstate="print"/>
          <a:srcRect b="30926"/>
          <a:stretch>
            <a:fillRect/>
          </a:stretch>
        </p:blipFill>
        <p:spPr bwMode="auto">
          <a:xfrm>
            <a:off x="565265" y="2902945"/>
            <a:ext cx="7980219" cy="3531106"/>
          </a:xfrm>
          <a:prstGeom prst="rect">
            <a:avLst/>
          </a:prstGeom>
          <a:noFill/>
          <a:ln w="9525">
            <a:noFill/>
            <a:miter lim="800000"/>
            <a:headEnd/>
            <a:tailEnd/>
          </a:ln>
          <a:effectLst/>
        </p:spPr>
      </p:pic>
    </p:spTree>
  </p:cSld>
  <p:clrMapOvr>
    <a:masterClrMapping/>
  </p:clrMapOvr>
  <p:transition>
    <p:zoom/>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315885" y="1413164"/>
            <a:ext cx="8545483" cy="5170516"/>
          </a:xfrm>
          <a:prstGeom prst="rect">
            <a:avLst/>
          </a:prstGeom>
          <a:solidFill>
            <a:srgbClr val="785B22">
              <a:alpha val="85000"/>
            </a:srgb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lIns="91434" tIns="45716" rIns="91434" bIns="45716" rtlCol="0" anchor="ctr"/>
          <a:lstStyle/>
          <a:p>
            <a:pPr algn="ctr"/>
            <a:r>
              <a:rPr lang="en-US" dirty="0" smtClean="0"/>
              <a:t>  </a:t>
            </a:r>
            <a:endParaRPr lang="en-US" dirty="0"/>
          </a:p>
        </p:txBody>
      </p:sp>
      <p:sp>
        <p:nvSpPr>
          <p:cNvPr id="2" name="Title 1"/>
          <p:cNvSpPr>
            <a:spLocks noGrp="1"/>
          </p:cNvSpPr>
          <p:nvPr>
            <p:ph type="title"/>
          </p:nvPr>
        </p:nvSpPr>
        <p:spPr>
          <a:xfrm>
            <a:off x="0" y="1678"/>
            <a:ext cx="9144000" cy="1143000"/>
          </a:xfrm>
        </p:spPr>
        <p:txBody>
          <a:bodyPr/>
          <a:lstStyle/>
          <a:p>
            <a:r>
              <a:rPr lang="en-US" dirty="0" smtClean="0"/>
              <a:t>5—To REMAIN True to the End </a:t>
            </a:r>
            <a:r>
              <a:rPr lang="en-US" sz="2800" dirty="0" smtClean="0"/>
              <a:t>2 Tim 4:9</a:t>
            </a:r>
            <a:endParaRPr lang="en-US" sz="2800" dirty="0"/>
          </a:p>
        </p:txBody>
      </p:sp>
      <p:pic>
        <p:nvPicPr>
          <p:cNvPr id="5" name="Picture 2"/>
          <p:cNvPicPr>
            <a:picLocks noChangeAspect="1" noChangeArrowheads="1"/>
          </p:cNvPicPr>
          <p:nvPr/>
        </p:nvPicPr>
        <p:blipFill>
          <a:blip r:embed="rId2" cstate="print"/>
          <a:srcRect b="30926"/>
          <a:stretch>
            <a:fillRect/>
          </a:stretch>
        </p:blipFill>
        <p:spPr bwMode="auto">
          <a:xfrm>
            <a:off x="565265" y="2902945"/>
            <a:ext cx="7980219" cy="3531106"/>
          </a:xfrm>
          <a:prstGeom prst="rect">
            <a:avLst/>
          </a:prstGeom>
          <a:noFill/>
          <a:ln w="9525">
            <a:noFill/>
            <a:miter lim="800000"/>
            <a:headEnd/>
            <a:tailEnd/>
          </a:ln>
          <a:effectLst/>
        </p:spPr>
      </p:pic>
      <p:sp>
        <p:nvSpPr>
          <p:cNvPr id="3" name="Content Placeholder 2"/>
          <p:cNvSpPr>
            <a:spLocks noGrp="1"/>
          </p:cNvSpPr>
          <p:nvPr>
            <p:ph idx="1"/>
          </p:nvPr>
        </p:nvSpPr>
        <p:spPr>
          <a:xfrm>
            <a:off x="457205" y="1600203"/>
            <a:ext cx="8138159" cy="4525963"/>
          </a:xfrm>
        </p:spPr>
        <p:txBody>
          <a:bodyPr/>
          <a:lstStyle/>
          <a:p>
            <a:r>
              <a:rPr lang="en-US" baseline="30000" dirty="0" smtClean="0"/>
              <a:t>  9</a:t>
            </a:r>
            <a:r>
              <a:rPr lang="en-US" dirty="0" smtClean="0"/>
              <a:t> Do your best to come to me quickly,</a:t>
            </a:r>
          </a:p>
          <a:p>
            <a:r>
              <a:rPr lang="en-US" dirty="0" smtClean="0"/>
              <a:t> </a:t>
            </a:r>
            <a:r>
              <a:rPr lang="en-US" baseline="30000" dirty="0" smtClean="0"/>
              <a:t>10</a:t>
            </a:r>
            <a:r>
              <a:rPr lang="en-US" dirty="0" smtClean="0"/>
              <a:t> for Demas, because he loved this world, has </a:t>
            </a:r>
            <a:r>
              <a:rPr lang="en-US" u="sng" dirty="0" smtClean="0"/>
              <a:t>deserted</a:t>
            </a:r>
            <a:r>
              <a:rPr lang="en-US" dirty="0" smtClean="0"/>
              <a:t> me and has gone to Thess. </a:t>
            </a:r>
            <a:endParaRPr lang="en-US" dirty="0"/>
          </a:p>
        </p:txBody>
      </p:sp>
    </p:spTree>
  </p:cSld>
  <p:clrMapOvr>
    <a:masterClrMapping/>
  </p:clrMapOvr>
  <p:transition>
    <p:zoom/>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315885" y="1413164"/>
            <a:ext cx="8545483" cy="5170516"/>
          </a:xfrm>
          <a:prstGeom prst="rect">
            <a:avLst/>
          </a:prstGeom>
          <a:solidFill>
            <a:srgbClr val="785B22">
              <a:alpha val="85000"/>
            </a:srgb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lIns="91434" tIns="45716" rIns="91434" bIns="45716" rtlCol="0" anchor="ctr"/>
          <a:lstStyle/>
          <a:p>
            <a:pPr algn="ctr"/>
            <a:r>
              <a:rPr lang="en-US" dirty="0" smtClean="0"/>
              <a:t>  </a:t>
            </a:r>
            <a:endParaRPr lang="en-US" dirty="0"/>
          </a:p>
        </p:txBody>
      </p:sp>
      <p:sp>
        <p:nvSpPr>
          <p:cNvPr id="2" name="Title 1"/>
          <p:cNvSpPr>
            <a:spLocks noGrp="1"/>
          </p:cNvSpPr>
          <p:nvPr>
            <p:ph type="title"/>
          </p:nvPr>
        </p:nvSpPr>
        <p:spPr>
          <a:xfrm>
            <a:off x="0" y="1678"/>
            <a:ext cx="9144000" cy="1143000"/>
          </a:xfrm>
        </p:spPr>
        <p:txBody>
          <a:bodyPr/>
          <a:lstStyle/>
          <a:p>
            <a:r>
              <a:rPr lang="en-US" dirty="0" smtClean="0"/>
              <a:t>5—To REMAIN True to the End </a:t>
            </a:r>
            <a:r>
              <a:rPr lang="en-US" sz="2800" dirty="0" smtClean="0"/>
              <a:t>2 Tim 4:9</a:t>
            </a:r>
            <a:endParaRPr lang="en-US" sz="2800" dirty="0"/>
          </a:p>
        </p:txBody>
      </p:sp>
      <p:pic>
        <p:nvPicPr>
          <p:cNvPr id="5" name="Picture 2"/>
          <p:cNvPicPr>
            <a:picLocks noChangeAspect="1" noChangeArrowheads="1"/>
          </p:cNvPicPr>
          <p:nvPr/>
        </p:nvPicPr>
        <p:blipFill>
          <a:blip r:embed="rId2" cstate="print"/>
          <a:srcRect b="30926"/>
          <a:stretch>
            <a:fillRect/>
          </a:stretch>
        </p:blipFill>
        <p:spPr bwMode="auto">
          <a:xfrm>
            <a:off x="565265" y="2902945"/>
            <a:ext cx="7980219" cy="3531106"/>
          </a:xfrm>
          <a:prstGeom prst="rect">
            <a:avLst/>
          </a:prstGeom>
          <a:noFill/>
          <a:ln w="9525">
            <a:noFill/>
            <a:miter lim="800000"/>
            <a:headEnd/>
            <a:tailEnd/>
          </a:ln>
          <a:effectLst/>
        </p:spPr>
      </p:pic>
      <p:sp>
        <p:nvSpPr>
          <p:cNvPr id="6" name="Rectangle 5"/>
          <p:cNvSpPr/>
          <p:nvPr/>
        </p:nvSpPr>
        <p:spPr>
          <a:xfrm>
            <a:off x="3441473" y="1978429"/>
            <a:ext cx="4123113" cy="764771"/>
          </a:xfrm>
          <a:prstGeom prst="rect">
            <a:avLst/>
          </a:prstGeom>
          <a:solidFill>
            <a:srgbClr val="FF0000"/>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lIns="91434" tIns="45716" rIns="91434" bIns="45716" rtlCol="0" anchor="ctr"/>
          <a:lstStyle/>
          <a:p>
            <a:pPr algn="ctr"/>
            <a:endParaRPr lang="en-US"/>
          </a:p>
        </p:txBody>
      </p:sp>
      <p:sp>
        <p:nvSpPr>
          <p:cNvPr id="8" name="Rectangle 7"/>
          <p:cNvSpPr/>
          <p:nvPr/>
        </p:nvSpPr>
        <p:spPr>
          <a:xfrm>
            <a:off x="1115033" y="2963489"/>
            <a:ext cx="5385523" cy="764771"/>
          </a:xfrm>
          <a:prstGeom prst="rect">
            <a:avLst/>
          </a:prstGeom>
          <a:solidFill>
            <a:srgbClr val="FF0000"/>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lIns="91434" tIns="45716" rIns="91434" bIns="45716" rtlCol="0" anchor="ctr"/>
          <a:lstStyle/>
          <a:p>
            <a:pPr algn="ctr"/>
            <a:endParaRPr lang="en-US"/>
          </a:p>
        </p:txBody>
      </p:sp>
      <p:sp>
        <p:nvSpPr>
          <p:cNvPr id="3" name="Content Placeholder 2"/>
          <p:cNvSpPr>
            <a:spLocks noGrp="1"/>
          </p:cNvSpPr>
          <p:nvPr>
            <p:ph idx="1"/>
          </p:nvPr>
        </p:nvSpPr>
        <p:spPr>
          <a:xfrm>
            <a:off x="457205" y="1600203"/>
            <a:ext cx="8138159" cy="4525963"/>
          </a:xfrm>
        </p:spPr>
        <p:txBody>
          <a:bodyPr/>
          <a:lstStyle/>
          <a:p>
            <a:pPr>
              <a:lnSpc>
                <a:spcPts val="3800"/>
              </a:lnSpc>
            </a:pPr>
            <a:r>
              <a:rPr lang="en-US" baseline="30000" dirty="0" smtClean="0"/>
              <a:t>10</a:t>
            </a:r>
            <a:r>
              <a:rPr lang="en-US" dirty="0" smtClean="0"/>
              <a:t> </a:t>
            </a:r>
            <a:r>
              <a:rPr lang="en-US" dirty="0" err="1" smtClean="0"/>
              <a:t>Crescens</a:t>
            </a:r>
            <a:r>
              <a:rPr lang="en-US" dirty="0" smtClean="0"/>
              <a:t> has gone to Galatia, and Titus to Dalmatia.  </a:t>
            </a:r>
            <a:r>
              <a:rPr lang="en-US" baseline="30000" dirty="0" smtClean="0"/>
              <a:t>11</a:t>
            </a:r>
            <a:r>
              <a:rPr lang="en-US" dirty="0" smtClean="0"/>
              <a:t> Only Luke is with me. Get Mark and bring him with you, because he is helpful to me in my ministry.</a:t>
            </a:r>
            <a:endParaRPr lang="en-US" dirty="0"/>
          </a:p>
        </p:txBody>
      </p:sp>
      <p:grpSp>
        <p:nvGrpSpPr>
          <p:cNvPr id="15" name="Group 14"/>
          <p:cNvGrpSpPr/>
          <p:nvPr/>
        </p:nvGrpSpPr>
        <p:grpSpPr>
          <a:xfrm>
            <a:off x="2974315" y="4161948"/>
            <a:ext cx="3066268" cy="1640809"/>
            <a:chOff x="2974314" y="4161944"/>
            <a:chExt cx="3066268" cy="1640809"/>
          </a:xfrm>
        </p:grpSpPr>
        <p:pic>
          <p:nvPicPr>
            <p:cNvPr id="6147" name="Picture 3"/>
            <p:cNvPicPr>
              <a:picLocks noChangeAspect="1" noChangeArrowheads="1"/>
            </p:cNvPicPr>
            <p:nvPr/>
          </p:nvPicPr>
          <p:blipFill>
            <a:blip r:embed="rId3" cstate="print"/>
            <a:srcRect/>
            <a:stretch>
              <a:fillRect/>
            </a:stretch>
          </p:blipFill>
          <p:spPr bwMode="auto">
            <a:xfrm>
              <a:off x="2974314" y="4161944"/>
              <a:ext cx="1578292" cy="800694"/>
            </a:xfrm>
            <a:prstGeom prst="rect">
              <a:avLst/>
            </a:prstGeom>
            <a:noFill/>
            <a:ln w="9525">
              <a:noFill/>
              <a:miter lim="800000"/>
              <a:headEnd/>
              <a:tailEnd/>
            </a:ln>
            <a:effectLst/>
          </p:spPr>
        </p:pic>
        <p:pic>
          <p:nvPicPr>
            <p:cNvPr id="6151" name="Picture 7"/>
            <p:cNvPicPr>
              <a:picLocks noChangeAspect="1" noChangeArrowheads="1"/>
            </p:cNvPicPr>
            <p:nvPr/>
          </p:nvPicPr>
          <p:blipFill>
            <a:blip r:embed="rId4" cstate="print"/>
            <a:srcRect/>
            <a:stretch>
              <a:fillRect/>
            </a:stretch>
          </p:blipFill>
          <p:spPr bwMode="auto">
            <a:xfrm>
              <a:off x="4645314" y="5110138"/>
              <a:ext cx="1395268" cy="692615"/>
            </a:xfrm>
            <a:prstGeom prst="rect">
              <a:avLst/>
            </a:prstGeom>
            <a:noFill/>
            <a:ln w="9525">
              <a:noFill/>
              <a:miter lim="800000"/>
              <a:headEnd/>
              <a:tailEnd/>
            </a:ln>
            <a:effectLst/>
          </p:spPr>
        </p:pic>
      </p:gr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randombar(horizontal)">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355600"/>
            <a:ext cx="9144000" cy="1549400"/>
          </a:xfrm>
        </p:spPr>
        <p:txBody>
          <a:bodyPr/>
          <a:lstStyle/>
          <a:p>
            <a:r>
              <a:rPr lang="en-US" sz="7200" dirty="0" smtClean="0">
                <a:latin typeface="Arial Black" pitchFamily="34" charset="0"/>
              </a:rPr>
              <a:t>GOING BEYOND</a:t>
            </a:r>
            <a:endParaRPr lang="en-US" sz="7200" dirty="0">
              <a:latin typeface="Arial Black" pitchFamily="34" charset="0"/>
            </a:endParaRPr>
          </a:p>
        </p:txBody>
      </p:sp>
    </p:spTree>
  </p:cSld>
  <p:clrMapOvr>
    <a:masterClrMapping/>
  </p:clrMapOvr>
  <p:transition>
    <p:zoom/>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15885" y="1413164"/>
            <a:ext cx="8545483" cy="5170516"/>
          </a:xfrm>
          <a:prstGeom prst="rect">
            <a:avLst/>
          </a:prstGeom>
          <a:solidFill>
            <a:srgbClr val="785B22">
              <a:alpha val="85000"/>
            </a:srgb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lIns="91434" tIns="45716" rIns="91434" bIns="45716" rtlCol="0" anchor="ctr"/>
          <a:lstStyle/>
          <a:p>
            <a:pPr algn="ctr"/>
            <a:r>
              <a:rPr lang="en-US" dirty="0" smtClean="0"/>
              <a:t>  </a:t>
            </a:r>
            <a:endParaRPr lang="en-US" dirty="0"/>
          </a:p>
        </p:txBody>
      </p:sp>
      <p:sp>
        <p:nvSpPr>
          <p:cNvPr id="2" name="Title 1"/>
          <p:cNvSpPr>
            <a:spLocks noGrp="1"/>
          </p:cNvSpPr>
          <p:nvPr>
            <p:ph type="title"/>
          </p:nvPr>
        </p:nvSpPr>
        <p:spPr/>
        <p:txBody>
          <a:bodyPr/>
          <a:lstStyle/>
          <a:p>
            <a:r>
              <a:rPr lang="en-US" dirty="0" smtClean="0"/>
              <a:t>Let’s Sum It All Up</a:t>
            </a:r>
            <a:endParaRPr lang="en-US" dirty="0"/>
          </a:p>
        </p:txBody>
      </p:sp>
      <p:sp>
        <p:nvSpPr>
          <p:cNvPr id="3" name="Content Placeholder 2"/>
          <p:cNvSpPr>
            <a:spLocks noGrp="1"/>
          </p:cNvSpPr>
          <p:nvPr>
            <p:ph idx="1"/>
          </p:nvPr>
        </p:nvSpPr>
        <p:spPr/>
        <p:txBody>
          <a:bodyPr/>
          <a:lstStyle/>
          <a:p>
            <a:pPr algn="ctr"/>
            <a:r>
              <a:rPr lang="en-US" dirty="0" smtClean="0"/>
              <a:t>We are here for a purpose:</a:t>
            </a:r>
          </a:p>
          <a:p>
            <a:pPr algn="ctr"/>
            <a:r>
              <a:rPr lang="en-US" dirty="0" smtClean="0"/>
              <a:t>God wants us ...</a:t>
            </a:r>
          </a:p>
          <a:p>
            <a:r>
              <a:rPr lang="en-US" dirty="0" smtClean="0"/>
              <a:t>1-To FINISH the work</a:t>
            </a:r>
          </a:p>
          <a:p>
            <a:r>
              <a:rPr lang="en-US" dirty="0" smtClean="0"/>
              <a:t>2-To EXEMPLIFY the truth</a:t>
            </a:r>
          </a:p>
          <a:p>
            <a:r>
              <a:rPr lang="en-US" dirty="0" smtClean="0"/>
              <a:t>3-To GO IT ALONE (if needs be)</a:t>
            </a:r>
          </a:p>
          <a:p>
            <a:r>
              <a:rPr lang="en-US" dirty="0" smtClean="0"/>
              <a:t>4-To SUPPORT His servants</a:t>
            </a:r>
          </a:p>
          <a:p>
            <a:r>
              <a:rPr lang="en-US" dirty="0" smtClean="0"/>
              <a:t>5-To REMAIN TRUE to the end</a:t>
            </a:r>
            <a:endParaRPr lang="en-US" dirty="0"/>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randombar(horizontal)">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randombar(horizontal)">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randombar(horizontal)">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randombar(horizontal)">
                                      <p:cBhvr>
                                        <p:cTn id="22" dur="500"/>
                                        <p:tgtEl>
                                          <p:spTgt spid="3">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randombar(horizontal)">
                                      <p:cBhvr>
                                        <p:cTn id="2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Let’s Pray!</a:t>
            </a:r>
            <a:endParaRPr lang="en-US" dirty="0"/>
          </a:p>
        </p:txBody>
      </p:sp>
      <p:sp>
        <p:nvSpPr>
          <p:cNvPr id="3" name="Content Placeholder 2"/>
          <p:cNvSpPr>
            <a:spLocks noGrp="1"/>
          </p:cNvSpPr>
          <p:nvPr>
            <p:ph idx="1"/>
          </p:nvPr>
        </p:nvSpPr>
        <p:spPr/>
        <p:txBody>
          <a:bodyPr/>
          <a:lstStyle/>
          <a:p>
            <a:endParaRPr lang="en-US"/>
          </a:p>
        </p:txBody>
      </p:sp>
    </p:spTree>
  </p:cSld>
  <p:clrMapOvr>
    <a:masterClrMapping/>
  </p:clrMapOvr>
  <p:transition>
    <p:zoom/>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2" cstate="print"/>
          <a:srcRect t="19989"/>
          <a:stretch>
            <a:fillRect/>
          </a:stretch>
        </p:blipFill>
        <p:spPr bwMode="auto">
          <a:xfrm>
            <a:off x="4119" y="1373032"/>
            <a:ext cx="9139884" cy="5484968"/>
          </a:xfrm>
          <a:prstGeom prst="rect">
            <a:avLst/>
          </a:prstGeom>
          <a:noFill/>
          <a:ln w="9525">
            <a:noFill/>
            <a:miter lim="800000"/>
            <a:headEnd/>
            <a:tailEnd/>
          </a:ln>
          <a:effectLst/>
        </p:spPr>
      </p:pic>
      <p:sp>
        <p:nvSpPr>
          <p:cNvPr id="4" name="Title 3"/>
          <p:cNvSpPr>
            <a:spLocks noGrp="1"/>
          </p:cNvSpPr>
          <p:nvPr>
            <p:ph type="title"/>
          </p:nvPr>
        </p:nvSpPr>
        <p:spPr>
          <a:xfrm>
            <a:off x="457200" y="0"/>
            <a:ext cx="8229600" cy="1143000"/>
          </a:xfrm>
        </p:spPr>
        <p:txBody>
          <a:bodyPr/>
          <a:lstStyle/>
          <a:p>
            <a:r>
              <a:rPr lang="en-US" dirty="0" smtClean="0"/>
              <a:t>The Book of Acts Ended Abruptly.</a:t>
            </a:r>
            <a:endParaRPr lang="en-US" dirty="0"/>
          </a:p>
        </p:txBody>
      </p:sp>
      <p:grpSp>
        <p:nvGrpSpPr>
          <p:cNvPr id="12" name="Group 11"/>
          <p:cNvGrpSpPr/>
          <p:nvPr/>
        </p:nvGrpSpPr>
        <p:grpSpPr>
          <a:xfrm>
            <a:off x="781989" y="1618938"/>
            <a:ext cx="7987259" cy="1351614"/>
            <a:chOff x="781986" y="1618938"/>
            <a:chExt cx="7987259" cy="1351613"/>
          </a:xfrm>
          <a:solidFill>
            <a:srgbClr val="785B22"/>
          </a:solidFill>
        </p:grpSpPr>
        <p:sp>
          <p:nvSpPr>
            <p:cNvPr id="10" name="Rectangle 9"/>
            <p:cNvSpPr/>
            <p:nvPr/>
          </p:nvSpPr>
          <p:spPr>
            <a:xfrm>
              <a:off x="3252866" y="1618938"/>
              <a:ext cx="2623278" cy="899409"/>
            </a:xfrm>
            <a:prstGeom prst="rect">
              <a:avLst/>
            </a:prstGeom>
            <a:grp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781986" y="2176072"/>
              <a:ext cx="7987259" cy="794479"/>
            </a:xfrm>
            <a:prstGeom prst="rect">
              <a:avLst/>
            </a:prstGeom>
            <a:grp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Rectangle 14"/>
          <p:cNvSpPr/>
          <p:nvPr/>
        </p:nvSpPr>
        <p:spPr>
          <a:xfrm>
            <a:off x="484915" y="3429001"/>
            <a:ext cx="8423559" cy="1475507"/>
          </a:xfrm>
          <a:prstGeom prst="rect">
            <a:avLst/>
          </a:prstGeom>
          <a:solidFill>
            <a:srgbClr val="785B22"/>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5"/>
          <p:cNvSpPr>
            <a:spLocks noGrp="1"/>
          </p:cNvSpPr>
          <p:nvPr>
            <p:ph sz="half" idx="2"/>
          </p:nvPr>
        </p:nvSpPr>
        <p:spPr>
          <a:xfrm>
            <a:off x="304801" y="1678900"/>
            <a:ext cx="8617526" cy="4901785"/>
          </a:xfrm>
        </p:spPr>
        <p:txBody>
          <a:bodyPr>
            <a:normAutofit/>
          </a:bodyPr>
          <a:lstStyle/>
          <a:p>
            <a:pPr algn="ctr"/>
            <a:r>
              <a:rPr lang="en-US" sz="3600" dirty="0" smtClean="0"/>
              <a:t>There is no...</a:t>
            </a:r>
            <a:br>
              <a:rPr lang="en-US" sz="3600" dirty="0" smtClean="0"/>
            </a:br>
            <a:r>
              <a:rPr lang="en-US" sz="3600" dirty="0" smtClean="0"/>
              <a:t> “and he lived happily ever after. The End.”</a:t>
            </a:r>
          </a:p>
          <a:p>
            <a:pPr algn="ctr"/>
            <a:endParaRPr lang="en-US" sz="3600" dirty="0" smtClean="0"/>
          </a:p>
          <a:p>
            <a:pPr algn="ctr"/>
            <a:r>
              <a:rPr lang="en-US" sz="3600" dirty="0" smtClean="0"/>
              <a:t>In fact, Paul was released from prison and made at least five more stops before the end. </a:t>
            </a:r>
            <a:endParaRPr lang="en-US" sz="3600" dirty="0"/>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randombar(horizontal)">
                                      <p:cBhvr>
                                        <p:cTn id="7" dur="500"/>
                                        <p:tgtEl>
                                          <p:spTgt spid="6">
                                            <p:txEl>
                                              <p:pRg st="0" end="0"/>
                                            </p:txEl>
                                          </p:spTgt>
                                        </p:tgtEl>
                                      </p:cBhvr>
                                    </p:animEffect>
                                  </p:childTnLst>
                                </p:cTn>
                              </p:par>
                              <p:par>
                                <p:cTn id="8" presetID="14" presetClass="entr" presetSubtype="1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randombar(horizontal)">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animEffect transition="in" filter="randombar(horizontal)">
                                      <p:cBhvr>
                                        <p:cTn id="15" dur="500"/>
                                        <p:tgtEl>
                                          <p:spTgt spid="6">
                                            <p:txEl>
                                              <p:pRg st="2" end="2"/>
                                            </p:txEl>
                                          </p:spTgt>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randombar(horizontal)">
                                      <p:cBhvr>
                                        <p:cTn id="1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6"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cstate="print"/>
          <a:srcRect t="12179" b="10866"/>
          <a:stretch>
            <a:fillRect/>
          </a:stretch>
        </p:blipFill>
        <p:spPr bwMode="auto">
          <a:xfrm>
            <a:off x="0" y="1188949"/>
            <a:ext cx="9144000" cy="5669055"/>
          </a:xfrm>
          <a:prstGeom prst="rect">
            <a:avLst/>
          </a:prstGeom>
          <a:noFill/>
          <a:ln w="9525">
            <a:noFill/>
            <a:miter lim="800000"/>
            <a:headEnd/>
            <a:tailEnd/>
          </a:ln>
          <a:effectLst/>
        </p:spPr>
      </p:pic>
      <p:sp>
        <p:nvSpPr>
          <p:cNvPr id="24" name="Rectangle 23"/>
          <p:cNvSpPr/>
          <p:nvPr/>
        </p:nvSpPr>
        <p:spPr>
          <a:xfrm>
            <a:off x="3092335" y="1612669"/>
            <a:ext cx="5852160" cy="847898"/>
          </a:xfrm>
          <a:prstGeom prst="rect">
            <a:avLst/>
          </a:prstGeom>
          <a:solidFill>
            <a:srgbClr val="FF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lIns="91434" tIns="45716" rIns="91434" bIns="45716" rtlCol="0" anchor="ctr"/>
          <a:lstStyle/>
          <a:p>
            <a:pPr algn="ctr"/>
            <a:endParaRPr lang="en-US"/>
          </a:p>
        </p:txBody>
      </p:sp>
      <p:sp>
        <p:nvSpPr>
          <p:cNvPr id="2" name="Title 1"/>
          <p:cNvSpPr>
            <a:spLocks noGrp="1"/>
          </p:cNvSpPr>
          <p:nvPr>
            <p:ph type="title"/>
          </p:nvPr>
        </p:nvSpPr>
        <p:spPr/>
        <p:txBody>
          <a:bodyPr/>
          <a:lstStyle/>
          <a:p>
            <a:r>
              <a:rPr lang="en-US" dirty="0" smtClean="0"/>
              <a:t>Crete: Titus 1:5</a:t>
            </a:r>
            <a:endParaRPr lang="en-US" dirty="0"/>
          </a:p>
        </p:txBody>
      </p:sp>
      <p:sp>
        <p:nvSpPr>
          <p:cNvPr id="3" name="Content Placeholder 2"/>
          <p:cNvSpPr>
            <a:spLocks noGrp="1"/>
          </p:cNvSpPr>
          <p:nvPr>
            <p:ph idx="1"/>
          </p:nvPr>
        </p:nvSpPr>
        <p:spPr>
          <a:xfrm>
            <a:off x="3162927" y="1693890"/>
            <a:ext cx="5981076" cy="824458"/>
          </a:xfrm>
        </p:spPr>
        <p:txBody>
          <a:bodyPr/>
          <a:lstStyle/>
          <a:p>
            <a:r>
              <a:rPr lang="en-US" baseline="30000" dirty="0"/>
              <a:t>5</a:t>
            </a:r>
            <a:r>
              <a:rPr lang="en-US" dirty="0"/>
              <a:t> The reason I left you in </a:t>
            </a:r>
            <a:r>
              <a:rPr lang="en-US" u="sng" dirty="0" smtClean="0"/>
              <a:t>Crete</a:t>
            </a:r>
            <a:endParaRPr lang="en-US" u="sng" dirty="0"/>
          </a:p>
        </p:txBody>
      </p:sp>
      <p:sp>
        <p:nvSpPr>
          <p:cNvPr id="11" name="Oval 10"/>
          <p:cNvSpPr/>
          <p:nvPr/>
        </p:nvSpPr>
        <p:spPr>
          <a:xfrm>
            <a:off x="1282463" y="2942429"/>
            <a:ext cx="168420" cy="152400"/>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34" tIns="45716" rIns="91434" bIns="45716" rtlCol="0" anchor="ctr"/>
          <a:lstStyle/>
          <a:p>
            <a:pPr algn="ctr"/>
            <a:endParaRPr lang="en-US"/>
          </a:p>
        </p:txBody>
      </p:sp>
      <p:sp>
        <p:nvSpPr>
          <p:cNvPr id="12" name="Freeform 11"/>
          <p:cNvSpPr/>
          <p:nvPr/>
        </p:nvSpPr>
        <p:spPr>
          <a:xfrm>
            <a:off x="4572001" y="4804757"/>
            <a:ext cx="1197032" cy="565267"/>
          </a:xfrm>
          <a:custGeom>
            <a:avLst/>
            <a:gdLst>
              <a:gd name="connsiteX0" fmla="*/ 962025 w 962025"/>
              <a:gd name="connsiteY0" fmla="*/ 195263 h 338138"/>
              <a:gd name="connsiteX1" fmla="*/ 962025 w 962025"/>
              <a:gd name="connsiteY1" fmla="*/ 195263 h 338138"/>
              <a:gd name="connsiteX2" fmla="*/ 938213 w 962025"/>
              <a:gd name="connsiteY2" fmla="*/ 128588 h 338138"/>
              <a:gd name="connsiteX3" fmla="*/ 823913 w 962025"/>
              <a:gd name="connsiteY3" fmla="*/ 157163 h 338138"/>
              <a:gd name="connsiteX4" fmla="*/ 762000 w 962025"/>
              <a:gd name="connsiteY4" fmla="*/ 90488 h 338138"/>
              <a:gd name="connsiteX5" fmla="*/ 581025 w 962025"/>
              <a:gd name="connsiteY5" fmla="*/ 85725 h 338138"/>
              <a:gd name="connsiteX6" fmla="*/ 371475 w 962025"/>
              <a:gd name="connsiteY6" fmla="*/ 80963 h 338138"/>
              <a:gd name="connsiteX7" fmla="*/ 280988 w 962025"/>
              <a:gd name="connsiteY7" fmla="*/ 42863 h 338138"/>
              <a:gd name="connsiteX8" fmla="*/ 147638 w 962025"/>
              <a:gd name="connsiteY8" fmla="*/ 0 h 338138"/>
              <a:gd name="connsiteX9" fmla="*/ 38100 w 962025"/>
              <a:gd name="connsiteY9" fmla="*/ 57150 h 338138"/>
              <a:gd name="connsiteX10" fmla="*/ 0 w 962025"/>
              <a:gd name="connsiteY10" fmla="*/ 171450 h 338138"/>
              <a:gd name="connsiteX11" fmla="*/ 261938 w 962025"/>
              <a:gd name="connsiteY11" fmla="*/ 261938 h 338138"/>
              <a:gd name="connsiteX12" fmla="*/ 404813 w 962025"/>
              <a:gd name="connsiteY12" fmla="*/ 338138 h 338138"/>
              <a:gd name="connsiteX13" fmla="*/ 714375 w 962025"/>
              <a:gd name="connsiteY13" fmla="*/ 328613 h 338138"/>
              <a:gd name="connsiteX14" fmla="*/ 771525 w 962025"/>
              <a:gd name="connsiteY14" fmla="*/ 328613 h 338138"/>
              <a:gd name="connsiteX15" fmla="*/ 942975 w 962025"/>
              <a:gd name="connsiteY15" fmla="*/ 323850 h 338138"/>
              <a:gd name="connsiteX16" fmla="*/ 962025 w 962025"/>
              <a:gd name="connsiteY16" fmla="*/ 195263 h 338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62025" h="338138">
                <a:moveTo>
                  <a:pt x="962025" y="195263"/>
                </a:moveTo>
                <a:lnTo>
                  <a:pt x="962025" y="195263"/>
                </a:lnTo>
                <a:lnTo>
                  <a:pt x="938213" y="128588"/>
                </a:lnTo>
                <a:lnTo>
                  <a:pt x="823913" y="157163"/>
                </a:lnTo>
                <a:lnTo>
                  <a:pt x="762000" y="90488"/>
                </a:lnTo>
                <a:lnTo>
                  <a:pt x="581025" y="85725"/>
                </a:lnTo>
                <a:lnTo>
                  <a:pt x="371475" y="80963"/>
                </a:lnTo>
                <a:lnTo>
                  <a:pt x="280988" y="42863"/>
                </a:lnTo>
                <a:lnTo>
                  <a:pt x="147638" y="0"/>
                </a:lnTo>
                <a:lnTo>
                  <a:pt x="38100" y="57150"/>
                </a:lnTo>
                <a:lnTo>
                  <a:pt x="0" y="171450"/>
                </a:lnTo>
                <a:lnTo>
                  <a:pt x="261938" y="261938"/>
                </a:lnTo>
                <a:lnTo>
                  <a:pt x="404813" y="338138"/>
                </a:lnTo>
                <a:lnTo>
                  <a:pt x="714375" y="328613"/>
                </a:lnTo>
                <a:lnTo>
                  <a:pt x="771525" y="328613"/>
                </a:lnTo>
                <a:lnTo>
                  <a:pt x="942975" y="323850"/>
                </a:lnTo>
                <a:lnTo>
                  <a:pt x="962025" y="195263"/>
                </a:lnTo>
                <a:close/>
              </a:path>
            </a:pathLst>
          </a:custGeom>
          <a:solidFill>
            <a:srgbClr val="92D050">
              <a:alpha val="35000"/>
            </a:srgb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lIns="91434" tIns="45716" rIns="91434" bIns="45716" rtlCol="0" anchor="ctr"/>
          <a:lstStyle/>
          <a:p>
            <a:pPr algn="ctr"/>
            <a:endParaRPr lang="en-US"/>
          </a:p>
        </p:txBody>
      </p:sp>
      <p:sp>
        <p:nvSpPr>
          <p:cNvPr id="14" name="TextBox 13"/>
          <p:cNvSpPr txBox="1"/>
          <p:nvPr/>
        </p:nvSpPr>
        <p:spPr>
          <a:xfrm>
            <a:off x="4691925" y="5216578"/>
            <a:ext cx="1588959" cy="584775"/>
          </a:xfrm>
          <a:prstGeom prst="rect">
            <a:avLst/>
          </a:prstGeom>
          <a:noFill/>
        </p:spPr>
        <p:txBody>
          <a:bodyPr wrap="square" lIns="91434" tIns="45716" rIns="91434" bIns="45716" rtlCol="0">
            <a:spAutoFit/>
          </a:bodyPr>
          <a:lstStyle/>
          <a:p>
            <a:r>
              <a:rPr lang="en-US" sz="3200" b="1" dirty="0" smtClean="0">
                <a:solidFill>
                  <a:schemeClr val="bg1"/>
                </a:solidFill>
                <a:effectLst>
                  <a:outerShdw blurRad="38100" dist="38100" dir="2700000" algn="tl">
                    <a:srgbClr val="000000">
                      <a:alpha val="43137"/>
                    </a:srgbClr>
                  </a:outerShdw>
                </a:effectLst>
              </a:rPr>
              <a:t>Crete</a:t>
            </a:r>
            <a:endParaRPr lang="en-US" sz="3200" b="1" dirty="0">
              <a:solidFill>
                <a:schemeClr val="bg1"/>
              </a:solidFill>
              <a:effectLst>
                <a:outerShdw blurRad="38100" dist="38100" dir="2700000" algn="tl">
                  <a:srgbClr val="000000">
                    <a:alpha val="43137"/>
                  </a:srgbClr>
                </a:outerShdw>
              </a:effectLst>
            </a:endParaRPr>
          </a:p>
        </p:txBody>
      </p:sp>
      <p:sp>
        <p:nvSpPr>
          <p:cNvPr id="16" name="TextBox 15"/>
          <p:cNvSpPr txBox="1"/>
          <p:nvPr/>
        </p:nvSpPr>
        <p:spPr>
          <a:xfrm>
            <a:off x="1141754" y="2325974"/>
            <a:ext cx="1588959" cy="584775"/>
          </a:xfrm>
          <a:prstGeom prst="rect">
            <a:avLst/>
          </a:prstGeom>
          <a:noFill/>
        </p:spPr>
        <p:txBody>
          <a:bodyPr wrap="square" lIns="91434" tIns="45716" rIns="91434" bIns="45716" rtlCol="0">
            <a:spAutoFit/>
          </a:bodyPr>
          <a:lstStyle/>
          <a:p>
            <a:r>
              <a:rPr lang="en-US" sz="3200" b="1" dirty="0" smtClean="0">
                <a:solidFill>
                  <a:schemeClr val="bg1"/>
                </a:solidFill>
                <a:effectLst>
                  <a:outerShdw blurRad="38100" dist="38100" dir="2700000" algn="tl">
                    <a:srgbClr val="000000">
                      <a:alpha val="43137"/>
                    </a:srgbClr>
                  </a:outerShdw>
                </a:effectLst>
              </a:rPr>
              <a:t>Rome</a:t>
            </a:r>
            <a:endParaRPr lang="en-US" sz="3200" b="1" dirty="0">
              <a:solidFill>
                <a:schemeClr val="bg1"/>
              </a:solidFill>
              <a:effectLst>
                <a:outerShdw blurRad="38100" dist="38100" dir="2700000" algn="tl">
                  <a:srgbClr val="000000">
                    <a:alpha val="43137"/>
                  </a:srgbClr>
                </a:outerShdw>
              </a:effectLst>
            </a:endParaRPr>
          </a:p>
        </p:txBody>
      </p:sp>
    </p:spTree>
  </p:cSld>
  <p:clrMapOvr>
    <a:masterClrMapping/>
  </p:clrMapOvr>
  <p:transition>
    <p:zoom/>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cstate="print"/>
          <a:srcRect t="12179" b="10866"/>
          <a:stretch>
            <a:fillRect/>
          </a:stretch>
        </p:blipFill>
        <p:spPr bwMode="auto">
          <a:xfrm>
            <a:off x="0" y="1188949"/>
            <a:ext cx="9144000" cy="5669055"/>
          </a:xfrm>
          <a:prstGeom prst="rect">
            <a:avLst/>
          </a:prstGeom>
          <a:noFill/>
          <a:ln w="9525">
            <a:noFill/>
            <a:miter lim="800000"/>
            <a:headEnd/>
            <a:tailEnd/>
          </a:ln>
          <a:effectLst/>
        </p:spPr>
      </p:pic>
      <p:sp>
        <p:nvSpPr>
          <p:cNvPr id="25" name="Rectangle 24"/>
          <p:cNvSpPr/>
          <p:nvPr/>
        </p:nvSpPr>
        <p:spPr>
          <a:xfrm>
            <a:off x="3092335" y="1363287"/>
            <a:ext cx="5852160" cy="1296786"/>
          </a:xfrm>
          <a:prstGeom prst="rect">
            <a:avLst/>
          </a:prstGeom>
          <a:solidFill>
            <a:srgbClr val="FF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lIns="91434" tIns="45716" rIns="91434" bIns="45716" rtlCol="0" anchor="ctr"/>
          <a:lstStyle/>
          <a:p>
            <a:pPr algn="ctr"/>
            <a:endParaRPr lang="en-US"/>
          </a:p>
        </p:txBody>
      </p:sp>
      <p:sp>
        <p:nvSpPr>
          <p:cNvPr id="2" name="Title 1"/>
          <p:cNvSpPr>
            <a:spLocks noGrp="1"/>
          </p:cNvSpPr>
          <p:nvPr>
            <p:ph type="title"/>
          </p:nvPr>
        </p:nvSpPr>
        <p:spPr/>
        <p:txBody>
          <a:bodyPr/>
          <a:lstStyle/>
          <a:p>
            <a:r>
              <a:rPr lang="en-US" dirty="0" smtClean="0"/>
              <a:t>Ephesus: 1 Timothy 1:3</a:t>
            </a:r>
            <a:endParaRPr lang="en-US" dirty="0"/>
          </a:p>
        </p:txBody>
      </p:sp>
      <p:sp>
        <p:nvSpPr>
          <p:cNvPr id="3" name="Content Placeholder 2"/>
          <p:cNvSpPr>
            <a:spLocks noGrp="1"/>
          </p:cNvSpPr>
          <p:nvPr>
            <p:ph idx="1"/>
          </p:nvPr>
        </p:nvSpPr>
        <p:spPr>
          <a:xfrm>
            <a:off x="3325088" y="1379915"/>
            <a:ext cx="5594465" cy="1379912"/>
          </a:xfrm>
        </p:spPr>
        <p:txBody>
          <a:bodyPr/>
          <a:lstStyle/>
          <a:p>
            <a:r>
              <a:rPr lang="en-US" baseline="30000" dirty="0"/>
              <a:t>3</a:t>
            </a:r>
            <a:r>
              <a:rPr lang="en-US" dirty="0"/>
              <a:t> As I urged you when I went into </a:t>
            </a:r>
            <a:r>
              <a:rPr lang="en-US" u="sng" dirty="0" smtClean="0"/>
              <a:t>Macedonia</a:t>
            </a:r>
            <a:endParaRPr lang="en-US" u="sng" dirty="0"/>
          </a:p>
        </p:txBody>
      </p:sp>
      <p:sp>
        <p:nvSpPr>
          <p:cNvPr id="7" name="Oval 6"/>
          <p:cNvSpPr/>
          <p:nvPr/>
        </p:nvSpPr>
        <p:spPr>
          <a:xfrm>
            <a:off x="1282463" y="2942429"/>
            <a:ext cx="168420" cy="152400"/>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34" tIns="45716" rIns="91434" bIns="45716" rtlCol="0" anchor="ctr"/>
          <a:lstStyle/>
          <a:p>
            <a:pPr algn="ctr"/>
            <a:endParaRPr lang="en-US"/>
          </a:p>
        </p:txBody>
      </p:sp>
      <p:sp>
        <p:nvSpPr>
          <p:cNvPr id="10" name="TextBox 9"/>
          <p:cNvSpPr txBox="1"/>
          <p:nvPr/>
        </p:nvSpPr>
        <p:spPr>
          <a:xfrm>
            <a:off x="4691925" y="5216578"/>
            <a:ext cx="1588959" cy="584775"/>
          </a:xfrm>
          <a:prstGeom prst="rect">
            <a:avLst/>
          </a:prstGeom>
          <a:noFill/>
        </p:spPr>
        <p:txBody>
          <a:bodyPr wrap="square" lIns="91434" tIns="45716" rIns="91434" bIns="45716" rtlCol="0">
            <a:spAutoFit/>
          </a:bodyPr>
          <a:lstStyle/>
          <a:p>
            <a:r>
              <a:rPr lang="en-US" sz="3200" b="1" dirty="0" smtClean="0">
                <a:solidFill>
                  <a:schemeClr val="bg1"/>
                </a:solidFill>
                <a:effectLst>
                  <a:outerShdw blurRad="38100" dist="38100" dir="2700000" algn="tl">
                    <a:srgbClr val="000000">
                      <a:alpha val="43137"/>
                    </a:srgbClr>
                  </a:outerShdw>
                </a:effectLst>
              </a:rPr>
              <a:t>Crete</a:t>
            </a:r>
            <a:endParaRPr lang="en-US" sz="3200" b="1" dirty="0">
              <a:solidFill>
                <a:schemeClr val="bg1"/>
              </a:solidFill>
              <a:effectLst>
                <a:outerShdw blurRad="38100" dist="38100" dir="2700000" algn="tl">
                  <a:srgbClr val="000000">
                    <a:alpha val="43137"/>
                  </a:srgbClr>
                </a:outerShdw>
              </a:effectLst>
            </a:endParaRPr>
          </a:p>
        </p:txBody>
      </p:sp>
      <p:sp>
        <p:nvSpPr>
          <p:cNvPr id="12" name="TextBox 11"/>
          <p:cNvSpPr txBox="1"/>
          <p:nvPr/>
        </p:nvSpPr>
        <p:spPr>
          <a:xfrm>
            <a:off x="1141754" y="2325974"/>
            <a:ext cx="1588959" cy="584775"/>
          </a:xfrm>
          <a:prstGeom prst="rect">
            <a:avLst/>
          </a:prstGeom>
          <a:noFill/>
        </p:spPr>
        <p:txBody>
          <a:bodyPr wrap="square" lIns="91434" tIns="45716" rIns="91434" bIns="45716" rtlCol="0">
            <a:spAutoFit/>
          </a:bodyPr>
          <a:lstStyle/>
          <a:p>
            <a:r>
              <a:rPr lang="en-US" sz="3200" b="1" dirty="0" smtClean="0">
                <a:solidFill>
                  <a:schemeClr val="bg1"/>
                </a:solidFill>
                <a:effectLst>
                  <a:outerShdw blurRad="38100" dist="38100" dir="2700000" algn="tl">
                    <a:srgbClr val="000000">
                      <a:alpha val="43137"/>
                    </a:srgbClr>
                  </a:outerShdw>
                </a:effectLst>
              </a:rPr>
              <a:t>Rome</a:t>
            </a:r>
            <a:endParaRPr lang="en-US" sz="3200" b="1" dirty="0">
              <a:solidFill>
                <a:schemeClr val="bg1"/>
              </a:solidFill>
              <a:effectLst>
                <a:outerShdw blurRad="38100" dist="38100" dir="2700000" algn="tl">
                  <a:srgbClr val="000000">
                    <a:alpha val="43137"/>
                  </a:srgbClr>
                </a:outerShdw>
              </a:effectLst>
            </a:endParaRPr>
          </a:p>
        </p:txBody>
      </p:sp>
      <p:sp>
        <p:nvSpPr>
          <p:cNvPr id="23" name="Freeform 22"/>
          <p:cNvSpPr/>
          <p:nvPr/>
        </p:nvSpPr>
        <p:spPr>
          <a:xfrm>
            <a:off x="3485075" y="2875473"/>
            <a:ext cx="1535503" cy="724619"/>
          </a:xfrm>
          <a:custGeom>
            <a:avLst/>
            <a:gdLst>
              <a:gd name="connsiteX0" fmla="*/ 1535502 w 1535502"/>
              <a:gd name="connsiteY0" fmla="*/ 379562 h 724619"/>
              <a:gd name="connsiteX1" fmla="*/ 1443486 w 1535502"/>
              <a:gd name="connsiteY1" fmla="*/ 258792 h 724619"/>
              <a:gd name="connsiteX2" fmla="*/ 1236453 w 1535502"/>
              <a:gd name="connsiteY2" fmla="*/ 115019 h 724619"/>
              <a:gd name="connsiteX3" fmla="*/ 931653 w 1535502"/>
              <a:gd name="connsiteY3" fmla="*/ 0 h 724619"/>
              <a:gd name="connsiteX4" fmla="*/ 465826 w 1535502"/>
              <a:gd name="connsiteY4" fmla="*/ 11502 h 724619"/>
              <a:gd name="connsiteX5" fmla="*/ 143773 w 1535502"/>
              <a:gd name="connsiteY5" fmla="*/ 74762 h 724619"/>
              <a:gd name="connsiteX6" fmla="*/ 109268 w 1535502"/>
              <a:gd name="connsiteY6" fmla="*/ 120770 h 724619"/>
              <a:gd name="connsiteX7" fmla="*/ 40256 w 1535502"/>
              <a:gd name="connsiteY7" fmla="*/ 189781 h 724619"/>
              <a:gd name="connsiteX8" fmla="*/ 0 w 1535502"/>
              <a:gd name="connsiteY8" fmla="*/ 448573 h 724619"/>
              <a:gd name="connsiteX9" fmla="*/ 63260 w 1535502"/>
              <a:gd name="connsiteY9" fmla="*/ 621102 h 724619"/>
              <a:gd name="connsiteX10" fmla="*/ 264543 w 1535502"/>
              <a:gd name="connsiteY10" fmla="*/ 724619 h 724619"/>
              <a:gd name="connsiteX11" fmla="*/ 431320 w 1535502"/>
              <a:gd name="connsiteY11" fmla="*/ 529086 h 724619"/>
              <a:gd name="connsiteX12" fmla="*/ 672860 w 1535502"/>
              <a:gd name="connsiteY12" fmla="*/ 557841 h 724619"/>
              <a:gd name="connsiteX13" fmla="*/ 885645 w 1535502"/>
              <a:gd name="connsiteY13" fmla="*/ 615351 h 724619"/>
              <a:gd name="connsiteX14" fmla="*/ 948905 w 1535502"/>
              <a:gd name="connsiteY14" fmla="*/ 649856 h 724619"/>
              <a:gd name="connsiteX15" fmla="*/ 983411 w 1535502"/>
              <a:gd name="connsiteY15" fmla="*/ 598098 h 724619"/>
              <a:gd name="connsiteX16" fmla="*/ 1069675 w 1535502"/>
              <a:gd name="connsiteY16" fmla="*/ 500332 h 724619"/>
              <a:gd name="connsiteX17" fmla="*/ 1075426 w 1535502"/>
              <a:gd name="connsiteY17" fmla="*/ 552090 h 724619"/>
              <a:gd name="connsiteX18" fmla="*/ 1207698 w 1535502"/>
              <a:gd name="connsiteY18" fmla="*/ 621102 h 724619"/>
              <a:gd name="connsiteX19" fmla="*/ 1219200 w 1535502"/>
              <a:gd name="connsiteY19" fmla="*/ 713117 h 724619"/>
              <a:gd name="connsiteX20" fmla="*/ 1322717 w 1535502"/>
              <a:gd name="connsiteY20" fmla="*/ 718868 h 724619"/>
              <a:gd name="connsiteX21" fmla="*/ 1253705 w 1535502"/>
              <a:gd name="connsiteY21" fmla="*/ 609600 h 724619"/>
              <a:gd name="connsiteX22" fmla="*/ 1374475 w 1535502"/>
              <a:gd name="connsiteY22" fmla="*/ 678611 h 724619"/>
              <a:gd name="connsiteX23" fmla="*/ 1374475 w 1535502"/>
              <a:gd name="connsiteY23" fmla="*/ 678611 h 724619"/>
              <a:gd name="connsiteX24" fmla="*/ 1357222 w 1535502"/>
              <a:gd name="connsiteY24" fmla="*/ 598098 h 724619"/>
              <a:gd name="connsiteX25" fmla="*/ 1489494 w 1535502"/>
              <a:gd name="connsiteY25" fmla="*/ 615351 h 724619"/>
              <a:gd name="connsiteX26" fmla="*/ 1512498 w 1535502"/>
              <a:gd name="connsiteY26" fmla="*/ 649856 h 724619"/>
              <a:gd name="connsiteX27" fmla="*/ 1466490 w 1535502"/>
              <a:gd name="connsiteY27" fmla="*/ 563592 h 724619"/>
              <a:gd name="connsiteX28" fmla="*/ 1391728 w 1535502"/>
              <a:gd name="connsiteY28" fmla="*/ 488830 h 724619"/>
              <a:gd name="connsiteX29" fmla="*/ 1397479 w 1535502"/>
              <a:gd name="connsiteY29" fmla="*/ 437071 h 724619"/>
              <a:gd name="connsiteX30" fmla="*/ 1472241 w 1535502"/>
              <a:gd name="connsiteY30" fmla="*/ 454324 h 724619"/>
              <a:gd name="connsiteX31" fmla="*/ 1535502 w 1535502"/>
              <a:gd name="connsiteY31" fmla="*/ 379562 h 724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535502" h="724619">
                <a:moveTo>
                  <a:pt x="1535502" y="379562"/>
                </a:moveTo>
                <a:lnTo>
                  <a:pt x="1443486" y="258792"/>
                </a:lnTo>
                <a:lnTo>
                  <a:pt x="1236453" y="115019"/>
                </a:lnTo>
                <a:lnTo>
                  <a:pt x="931653" y="0"/>
                </a:lnTo>
                <a:lnTo>
                  <a:pt x="465826" y="11502"/>
                </a:lnTo>
                <a:lnTo>
                  <a:pt x="143773" y="74762"/>
                </a:lnTo>
                <a:cubicBezTo>
                  <a:pt x="114003" y="122396"/>
                  <a:pt x="133104" y="120770"/>
                  <a:pt x="109268" y="120770"/>
                </a:cubicBezTo>
                <a:lnTo>
                  <a:pt x="40256" y="189781"/>
                </a:lnTo>
                <a:lnTo>
                  <a:pt x="0" y="448573"/>
                </a:lnTo>
                <a:lnTo>
                  <a:pt x="63260" y="621102"/>
                </a:lnTo>
                <a:lnTo>
                  <a:pt x="264543" y="724619"/>
                </a:lnTo>
                <a:lnTo>
                  <a:pt x="431320" y="529086"/>
                </a:lnTo>
                <a:lnTo>
                  <a:pt x="672860" y="557841"/>
                </a:lnTo>
                <a:lnTo>
                  <a:pt x="885645" y="615351"/>
                </a:lnTo>
                <a:lnTo>
                  <a:pt x="948905" y="649856"/>
                </a:lnTo>
                <a:cubicBezTo>
                  <a:pt x="980152" y="606112"/>
                  <a:pt x="970285" y="624349"/>
                  <a:pt x="983411" y="598098"/>
                </a:cubicBezTo>
                <a:lnTo>
                  <a:pt x="1069675" y="500332"/>
                </a:lnTo>
                <a:lnTo>
                  <a:pt x="1075426" y="552090"/>
                </a:lnTo>
                <a:lnTo>
                  <a:pt x="1207698" y="621102"/>
                </a:lnTo>
                <a:lnTo>
                  <a:pt x="1219200" y="713117"/>
                </a:lnTo>
                <a:lnTo>
                  <a:pt x="1322717" y="718868"/>
                </a:lnTo>
                <a:lnTo>
                  <a:pt x="1253705" y="609600"/>
                </a:lnTo>
                <a:lnTo>
                  <a:pt x="1374475" y="678611"/>
                </a:lnTo>
                <a:lnTo>
                  <a:pt x="1374475" y="678611"/>
                </a:lnTo>
                <a:lnTo>
                  <a:pt x="1357222" y="598098"/>
                </a:lnTo>
                <a:lnTo>
                  <a:pt x="1489494" y="615351"/>
                </a:lnTo>
                <a:lnTo>
                  <a:pt x="1512498" y="649856"/>
                </a:lnTo>
                <a:lnTo>
                  <a:pt x="1466490" y="563592"/>
                </a:lnTo>
                <a:lnTo>
                  <a:pt x="1391728" y="488830"/>
                </a:lnTo>
                <a:lnTo>
                  <a:pt x="1397479" y="437071"/>
                </a:lnTo>
                <a:lnTo>
                  <a:pt x="1472241" y="454324"/>
                </a:lnTo>
                <a:lnTo>
                  <a:pt x="1535502" y="379562"/>
                </a:lnTo>
                <a:close/>
              </a:path>
            </a:pathLst>
          </a:custGeom>
          <a:solidFill>
            <a:srgbClr val="FFFF00">
              <a:alpha val="48000"/>
            </a:srgb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lIns="91434" tIns="45716" rIns="91434" bIns="45716" rtlCol="0" anchor="ctr"/>
          <a:lstStyle/>
          <a:p>
            <a:pPr algn="ctr"/>
            <a:endParaRPr lang="en-US"/>
          </a:p>
        </p:txBody>
      </p:sp>
      <p:sp>
        <p:nvSpPr>
          <p:cNvPr id="22" name="TextBox 21"/>
          <p:cNvSpPr txBox="1"/>
          <p:nvPr/>
        </p:nvSpPr>
        <p:spPr>
          <a:xfrm>
            <a:off x="3449789" y="2718220"/>
            <a:ext cx="2216727" cy="584775"/>
          </a:xfrm>
          <a:prstGeom prst="rect">
            <a:avLst/>
          </a:prstGeom>
          <a:noFill/>
        </p:spPr>
        <p:txBody>
          <a:bodyPr wrap="square" lIns="91434" tIns="45716" rIns="91434" bIns="45716" rtlCol="0">
            <a:spAutoFit/>
          </a:bodyPr>
          <a:lstStyle/>
          <a:p>
            <a:r>
              <a:rPr lang="en-US" sz="3200" b="1" dirty="0" smtClean="0">
                <a:solidFill>
                  <a:schemeClr val="bg1"/>
                </a:solidFill>
                <a:effectLst>
                  <a:outerShdw blurRad="38100" dist="38100" dir="2700000" algn="tl">
                    <a:srgbClr val="000000">
                      <a:alpha val="43137"/>
                    </a:srgbClr>
                  </a:outerShdw>
                </a:effectLst>
              </a:rPr>
              <a:t>Macedonia</a:t>
            </a:r>
            <a:endParaRPr lang="en-US" sz="3200" b="1" dirty="0">
              <a:solidFill>
                <a:schemeClr val="bg1"/>
              </a:solidFill>
              <a:effectLst>
                <a:outerShdw blurRad="38100" dist="38100" dir="2700000" algn="tl">
                  <a:srgbClr val="000000">
                    <a:alpha val="43137"/>
                  </a:srgbClr>
                </a:outerShdw>
              </a:effectLst>
            </a:endParaRPr>
          </a:p>
        </p:txBody>
      </p:sp>
      <p:sp>
        <p:nvSpPr>
          <p:cNvPr id="24" name="Freeform 23"/>
          <p:cNvSpPr/>
          <p:nvPr/>
        </p:nvSpPr>
        <p:spPr>
          <a:xfrm>
            <a:off x="4572001" y="4804757"/>
            <a:ext cx="1197032" cy="565267"/>
          </a:xfrm>
          <a:custGeom>
            <a:avLst/>
            <a:gdLst>
              <a:gd name="connsiteX0" fmla="*/ 962025 w 962025"/>
              <a:gd name="connsiteY0" fmla="*/ 195263 h 338138"/>
              <a:gd name="connsiteX1" fmla="*/ 962025 w 962025"/>
              <a:gd name="connsiteY1" fmla="*/ 195263 h 338138"/>
              <a:gd name="connsiteX2" fmla="*/ 938213 w 962025"/>
              <a:gd name="connsiteY2" fmla="*/ 128588 h 338138"/>
              <a:gd name="connsiteX3" fmla="*/ 823913 w 962025"/>
              <a:gd name="connsiteY3" fmla="*/ 157163 h 338138"/>
              <a:gd name="connsiteX4" fmla="*/ 762000 w 962025"/>
              <a:gd name="connsiteY4" fmla="*/ 90488 h 338138"/>
              <a:gd name="connsiteX5" fmla="*/ 581025 w 962025"/>
              <a:gd name="connsiteY5" fmla="*/ 85725 h 338138"/>
              <a:gd name="connsiteX6" fmla="*/ 371475 w 962025"/>
              <a:gd name="connsiteY6" fmla="*/ 80963 h 338138"/>
              <a:gd name="connsiteX7" fmla="*/ 280988 w 962025"/>
              <a:gd name="connsiteY7" fmla="*/ 42863 h 338138"/>
              <a:gd name="connsiteX8" fmla="*/ 147638 w 962025"/>
              <a:gd name="connsiteY8" fmla="*/ 0 h 338138"/>
              <a:gd name="connsiteX9" fmla="*/ 38100 w 962025"/>
              <a:gd name="connsiteY9" fmla="*/ 57150 h 338138"/>
              <a:gd name="connsiteX10" fmla="*/ 0 w 962025"/>
              <a:gd name="connsiteY10" fmla="*/ 171450 h 338138"/>
              <a:gd name="connsiteX11" fmla="*/ 261938 w 962025"/>
              <a:gd name="connsiteY11" fmla="*/ 261938 h 338138"/>
              <a:gd name="connsiteX12" fmla="*/ 404813 w 962025"/>
              <a:gd name="connsiteY12" fmla="*/ 338138 h 338138"/>
              <a:gd name="connsiteX13" fmla="*/ 714375 w 962025"/>
              <a:gd name="connsiteY13" fmla="*/ 328613 h 338138"/>
              <a:gd name="connsiteX14" fmla="*/ 771525 w 962025"/>
              <a:gd name="connsiteY14" fmla="*/ 328613 h 338138"/>
              <a:gd name="connsiteX15" fmla="*/ 942975 w 962025"/>
              <a:gd name="connsiteY15" fmla="*/ 323850 h 338138"/>
              <a:gd name="connsiteX16" fmla="*/ 962025 w 962025"/>
              <a:gd name="connsiteY16" fmla="*/ 195263 h 338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62025" h="338138">
                <a:moveTo>
                  <a:pt x="962025" y="195263"/>
                </a:moveTo>
                <a:lnTo>
                  <a:pt x="962025" y="195263"/>
                </a:lnTo>
                <a:lnTo>
                  <a:pt x="938213" y="128588"/>
                </a:lnTo>
                <a:lnTo>
                  <a:pt x="823913" y="157163"/>
                </a:lnTo>
                <a:lnTo>
                  <a:pt x="762000" y="90488"/>
                </a:lnTo>
                <a:lnTo>
                  <a:pt x="581025" y="85725"/>
                </a:lnTo>
                <a:lnTo>
                  <a:pt x="371475" y="80963"/>
                </a:lnTo>
                <a:lnTo>
                  <a:pt x="280988" y="42863"/>
                </a:lnTo>
                <a:lnTo>
                  <a:pt x="147638" y="0"/>
                </a:lnTo>
                <a:lnTo>
                  <a:pt x="38100" y="57150"/>
                </a:lnTo>
                <a:lnTo>
                  <a:pt x="0" y="171450"/>
                </a:lnTo>
                <a:lnTo>
                  <a:pt x="261938" y="261938"/>
                </a:lnTo>
                <a:lnTo>
                  <a:pt x="404813" y="338138"/>
                </a:lnTo>
                <a:lnTo>
                  <a:pt x="714375" y="328613"/>
                </a:lnTo>
                <a:lnTo>
                  <a:pt x="771525" y="328613"/>
                </a:lnTo>
                <a:lnTo>
                  <a:pt x="942975" y="323850"/>
                </a:lnTo>
                <a:lnTo>
                  <a:pt x="962025" y="195263"/>
                </a:lnTo>
                <a:close/>
              </a:path>
            </a:pathLst>
          </a:custGeom>
          <a:solidFill>
            <a:srgbClr val="92D050">
              <a:alpha val="35000"/>
            </a:srgb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lIns="91434" tIns="45716" rIns="91434" bIns="45716" rtlCol="0" anchor="ctr"/>
          <a:lstStyle/>
          <a:p>
            <a:pPr algn="ctr"/>
            <a:endParaRPr lang="en-US"/>
          </a:p>
        </p:txBody>
      </p:sp>
    </p:spTree>
  </p:cSld>
  <p:clrMapOvr>
    <a:masterClrMapping/>
  </p:clrMapOvr>
  <p:transition>
    <p:zoom/>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cstate="print"/>
          <a:srcRect t="12179" b="10866"/>
          <a:stretch>
            <a:fillRect/>
          </a:stretch>
        </p:blipFill>
        <p:spPr bwMode="auto">
          <a:xfrm>
            <a:off x="0" y="1188949"/>
            <a:ext cx="9144000" cy="5669055"/>
          </a:xfrm>
          <a:prstGeom prst="rect">
            <a:avLst/>
          </a:prstGeom>
          <a:noFill/>
          <a:ln w="9525">
            <a:noFill/>
            <a:miter lim="800000"/>
            <a:headEnd/>
            <a:tailEnd/>
          </a:ln>
          <a:effectLst/>
        </p:spPr>
      </p:pic>
      <p:sp>
        <p:nvSpPr>
          <p:cNvPr id="23" name="Rectangle 22"/>
          <p:cNvSpPr/>
          <p:nvPr/>
        </p:nvSpPr>
        <p:spPr>
          <a:xfrm>
            <a:off x="3092336" y="1463041"/>
            <a:ext cx="5552901" cy="914400"/>
          </a:xfrm>
          <a:prstGeom prst="rect">
            <a:avLst/>
          </a:prstGeom>
          <a:solidFill>
            <a:srgbClr val="FF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lIns="91434" tIns="45716" rIns="91434" bIns="45716" rtlCol="0" anchor="ctr"/>
          <a:lstStyle/>
          <a:p>
            <a:pPr algn="ctr"/>
            <a:endParaRPr lang="en-US"/>
          </a:p>
        </p:txBody>
      </p:sp>
      <p:sp>
        <p:nvSpPr>
          <p:cNvPr id="2" name="Title 1"/>
          <p:cNvSpPr>
            <a:spLocks noGrp="1"/>
          </p:cNvSpPr>
          <p:nvPr>
            <p:ph type="title"/>
          </p:nvPr>
        </p:nvSpPr>
        <p:spPr/>
        <p:txBody>
          <a:bodyPr/>
          <a:lstStyle/>
          <a:p>
            <a:r>
              <a:rPr lang="en-US" dirty="0" smtClean="0"/>
              <a:t>Corinth: 2 Timothy 4:20</a:t>
            </a:r>
            <a:endParaRPr lang="en-US" dirty="0"/>
          </a:p>
        </p:txBody>
      </p:sp>
      <p:sp>
        <p:nvSpPr>
          <p:cNvPr id="3" name="Content Placeholder 2"/>
          <p:cNvSpPr>
            <a:spLocks noGrp="1"/>
          </p:cNvSpPr>
          <p:nvPr>
            <p:ph idx="1"/>
          </p:nvPr>
        </p:nvSpPr>
        <p:spPr>
          <a:xfrm>
            <a:off x="3176591" y="1562795"/>
            <a:ext cx="5510212" cy="1330036"/>
          </a:xfrm>
        </p:spPr>
        <p:txBody>
          <a:bodyPr/>
          <a:lstStyle/>
          <a:p>
            <a:r>
              <a:rPr lang="en-US" baseline="30000" dirty="0"/>
              <a:t>20</a:t>
            </a:r>
            <a:r>
              <a:rPr lang="en-US" dirty="0"/>
              <a:t> Erastus stayed in </a:t>
            </a:r>
            <a:r>
              <a:rPr lang="en-US" u="sng" dirty="0"/>
              <a:t>Corinth</a:t>
            </a:r>
            <a:r>
              <a:rPr lang="en-US" dirty="0"/>
              <a:t>, </a:t>
            </a:r>
          </a:p>
        </p:txBody>
      </p:sp>
      <p:sp>
        <p:nvSpPr>
          <p:cNvPr id="7" name="Oval 6"/>
          <p:cNvSpPr/>
          <p:nvPr/>
        </p:nvSpPr>
        <p:spPr>
          <a:xfrm>
            <a:off x="1282463" y="2942429"/>
            <a:ext cx="168420" cy="152400"/>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34" tIns="45716" rIns="91434" bIns="45716" rtlCol="0" anchor="ctr"/>
          <a:lstStyle/>
          <a:p>
            <a:pPr algn="ctr"/>
            <a:endParaRPr lang="en-US"/>
          </a:p>
        </p:txBody>
      </p:sp>
      <p:sp>
        <p:nvSpPr>
          <p:cNvPr id="10" name="TextBox 9"/>
          <p:cNvSpPr txBox="1"/>
          <p:nvPr/>
        </p:nvSpPr>
        <p:spPr>
          <a:xfrm>
            <a:off x="4691925" y="5216578"/>
            <a:ext cx="1588959" cy="584775"/>
          </a:xfrm>
          <a:prstGeom prst="rect">
            <a:avLst/>
          </a:prstGeom>
          <a:noFill/>
        </p:spPr>
        <p:txBody>
          <a:bodyPr wrap="square" lIns="91434" tIns="45716" rIns="91434" bIns="45716" rtlCol="0">
            <a:spAutoFit/>
          </a:bodyPr>
          <a:lstStyle/>
          <a:p>
            <a:r>
              <a:rPr lang="en-US" sz="3200" b="1" dirty="0" smtClean="0">
                <a:solidFill>
                  <a:schemeClr val="bg1"/>
                </a:solidFill>
                <a:effectLst>
                  <a:outerShdw blurRad="38100" dist="38100" dir="2700000" algn="tl">
                    <a:srgbClr val="000000">
                      <a:alpha val="43137"/>
                    </a:srgbClr>
                  </a:outerShdw>
                </a:effectLst>
              </a:rPr>
              <a:t>Crete</a:t>
            </a:r>
            <a:endParaRPr lang="en-US" sz="3200" b="1" dirty="0">
              <a:solidFill>
                <a:schemeClr val="bg1"/>
              </a:solidFill>
              <a:effectLst>
                <a:outerShdw blurRad="38100" dist="38100" dir="2700000" algn="tl">
                  <a:srgbClr val="000000">
                    <a:alpha val="43137"/>
                  </a:srgbClr>
                </a:outerShdw>
              </a:effectLst>
            </a:endParaRPr>
          </a:p>
        </p:txBody>
      </p:sp>
      <p:sp>
        <p:nvSpPr>
          <p:cNvPr id="12" name="TextBox 11"/>
          <p:cNvSpPr txBox="1"/>
          <p:nvPr/>
        </p:nvSpPr>
        <p:spPr>
          <a:xfrm>
            <a:off x="1141754" y="2325974"/>
            <a:ext cx="1588959" cy="584775"/>
          </a:xfrm>
          <a:prstGeom prst="rect">
            <a:avLst/>
          </a:prstGeom>
          <a:noFill/>
        </p:spPr>
        <p:txBody>
          <a:bodyPr wrap="square" lIns="91434" tIns="45716" rIns="91434" bIns="45716" rtlCol="0">
            <a:spAutoFit/>
          </a:bodyPr>
          <a:lstStyle/>
          <a:p>
            <a:r>
              <a:rPr lang="en-US" sz="3200" b="1" dirty="0" smtClean="0">
                <a:solidFill>
                  <a:schemeClr val="bg1"/>
                </a:solidFill>
                <a:effectLst>
                  <a:outerShdw blurRad="38100" dist="38100" dir="2700000" algn="tl">
                    <a:srgbClr val="000000">
                      <a:alpha val="43137"/>
                    </a:srgbClr>
                  </a:outerShdw>
                </a:effectLst>
              </a:rPr>
              <a:t>Rome</a:t>
            </a:r>
            <a:endParaRPr lang="en-US" sz="3200" b="1" dirty="0">
              <a:solidFill>
                <a:schemeClr val="bg1"/>
              </a:solidFill>
              <a:effectLst>
                <a:outerShdw blurRad="38100" dist="38100" dir="2700000" algn="tl">
                  <a:srgbClr val="000000">
                    <a:alpha val="43137"/>
                  </a:srgbClr>
                </a:outerShdw>
              </a:effectLst>
            </a:endParaRPr>
          </a:p>
        </p:txBody>
      </p:sp>
      <p:sp>
        <p:nvSpPr>
          <p:cNvPr id="13" name="Oval 12"/>
          <p:cNvSpPr/>
          <p:nvPr/>
        </p:nvSpPr>
        <p:spPr>
          <a:xfrm>
            <a:off x="4403583" y="4146639"/>
            <a:ext cx="168420" cy="152400"/>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34" tIns="45716" rIns="91434" bIns="45716" rtlCol="0" anchor="ctr"/>
          <a:lstStyle/>
          <a:p>
            <a:pPr algn="ctr"/>
            <a:endParaRPr lang="en-US"/>
          </a:p>
        </p:txBody>
      </p:sp>
      <p:sp>
        <p:nvSpPr>
          <p:cNvPr id="14" name="TextBox 13"/>
          <p:cNvSpPr txBox="1"/>
          <p:nvPr/>
        </p:nvSpPr>
        <p:spPr>
          <a:xfrm>
            <a:off x="3347807" y="3692578"/>
            <a:ext cx="1588959" cy="584775"/>
          </a:xfrm>
          <a:prstGeom prst="rect">
            <a:avLst/>
          </a:prstGeom>
          <a:noFill/>
        </p:spPr>
        <p:txBody>
          <a:bodyPr wrap="square" lIns="91434" tIns="45716" rIns="91434" bIns="45716" rtlCol="0">
            <a:spAutoFit/>
          </a:bodyPr>
          <a:lstStyle/>
          <a:p>
            <a:r>
              <a:rPr lang="en-US" sz="3200" b="1" dirty="0" smtClean="0">
                <a:solidFill>
                  <a:schemeClr val="bg1"/>
                </a:solidFill>
                <a:effectLst>
                  <a:outerShdw blurRad="38100" dist="38100" dir="2700000" algn="tl">
                    <a:srgbClr val="000000">
                      <a:alpha val="43137"/>
                    </a:srgbClr>
                  </a:outerShdw>
                </a:effectLst>
              </a:rPr>
              <a:t>Corinth</a:t>
            </a:r>
            <a:endParaRPr lang="en-US" sz="3200" b="1" dirty="0">
              <a:solidFill>
                <a:schemeClr val="bg1"/>
              </a:solidFill>
              <a:effectLst>
                <a:outerShdw blurRad="38100" dist="38100" dir="2700000" algn="tl">
                  <a:srgbClr val="000000">
                    <a:alpha val="43137"/>
                  </a:srgbClr>
                </a:outerShdw>
              </a:effectLst>
            </a:endParaRPr>
          </a:p>
        </p:txBody>
      </p:sp>
      <p:sp>
        <p:nvSpPr>
          <p:cNvPr id="20" name="Freeform 19"/>
          <p:cNvSpPr/>
          <p:nvPr/>
        </p:nvSpPr>
        <p:spPr>
          <a:xfrm>
            <a:off x="3485075" y="2875473"/>
            <a:ext cx="1535503" cy="724619"/>
          </a:xfrm>
          <a:custGeom>
            <a:avLst/>
            <a:gdLst>
              <a:gd name="connsiteX0" fmla="*/ 1535502 w 1535502"/>
              <a:gd name="connsiteY0" fmla="*/ 379562 h 724619"/>
              <a:gd name="connsiteX1" fmla="*/ 1443486 w 1535502"/>
              <a:gd name="connsiteY1" fmla="*/ 258792 h 724619"/>
              <a:gd name="connsiteX2" fmla="*/ 1236453 w 1535502"/>
              <a:gd name="connsiteY2" fmla="*/ 115019 h 724619"/>
              <a:gd name="connsiteX3" fmla="*/ 931653 w 1535502"/>
              <a:gd name="connsiteY3" fmla="*/ 0 h 724619"/>
              <a:gd name="connsiteX4" fmla="*/ 465826 w 1535502"/>
              <a:gd name="connsiteY4" fmla="*/ 11502 h 724619"/>
              <a:gd name="connsiteX5" fmla="*/ 143773 w 1535502"/>
              <a:gd name="connsiteY5" fmla="*/ 74762 h 724619"/>
              <a:gd name="connsiteX6" fmla="*/ 109268 w 1535502"/>
              <a:gd name="connsiteY6" fmla="*/ 120770 h 724619"/>
              <a:gd name="connsiteX7" fmla="*/ 40256 w 1535502"/>
              <a:gd name="connsiteY7" fmla="*/ 189781 h 724619"/>
              <a:gd name="connsiteX8" fmla="*/ 0 w 1535502"/>
              <a:gd name="connsiteY8" fmla="*/ 448573 h 724619"/>
              <a:gd name="connsiteX9" fmla="*/ 63260 w 1535502"/>
              <a:gd name="connsiteY9" fmla="*/ 621102 h 724619"/>
              <a:gd name="connsiteX10" fmla="*/ 264543 w 1535502"/>
              <a:gd name="connsiteY10" fmla="*/ 724619 h 724619"/>
              <a:gd name="connsiteX11" fmla="*/ 431320 w 1535502"/>
              <a:gd name="connsiteY11" fmla="*/ 529086 h 724619"/>
              <a:gd name="connsiteX12" fmla="*/ 672860 w 1535502"/>
              <a:gd name="connsiteY12" fmla="*/ 557841 h 724619"/>
              <a:gd name="connsiteX13" fmla="*/ 885645 w 1535502"/>
              <a:gd name="connsiteY13" fmla="*/ 615351 h 724619"/>
              <a:gd name="connsiteX14" fmla="*/ 948905 w 1535502"/>
              <a:gd name="connsiteY14" fmla="*/ 649856 h 724619"/>
              <a:gd name="connsiteX15" fmla="*/ 983411 w 1535502"/>
              <a:gd name="connsiteY15" fmla="*/ 598098 h 724619"/>
              <a:gd name="connsiteX16" fmla="*/ 1069675 w 1535502"/>
              <a:gd name="connsiteY16" fmla="*/ 500332 h 724619"/>
              <a:gd name="connsiteX17" fmla="*/ 1075426 w 1535502"/>
              <a:gd name="connsiteY17" fmla="*/ 552090 h 724619"/>
              <a:gd name="connsiteX18" fmla="*/ 1207698 w 1535502"/>
              <a:gd name="connsiteY18" fmla="*/ 621102 h 724619"/>
              <a:gd name="connsiteX19" fmla="*/ 1219200 w 1535502"/>
              <a:gd name="connsiteY19" fmla="*/ 713117 h 724619"/>
              <a:gd name="connsiteX20" fmla="*/ 1322717 w 1535502"/>
              <a:gd name="connsiteY20" fmla="*/ 718868 h 724619"/>
              <a:gd name="connsiteX21" fmla="*/ 1253705 w 1535502"/>
              <a:gd name="connsiteY21" fmla="*/ 609600 h 724619"/>
              <a:gd name="connsiteX22" fmla="*/ 1374475 w 1535502"/>
              <a:gd name="connsiteY22" fmla="*/ 678611 h 724619"/>
              <a:gd name="connsiteX23" fmla="*/ 1374475 w 1535502"/>
              <a:gd name="connsiteY23" fmla="*/ 678611 h 724619"/>
              <a:gd name="connsiteX24" fmla="*/ 1357222 w 1535502"/>
              <a:gd name="connsiteY24" fmla="*/ 598098 h 724619"/>
              <a:gd name="connsiteX25" fmla="*/ 1489494 w 1535502"/>
              <a:gd name="connsiteY25" fmla="*/ 615351 h 724619"/>
              <a:gd name="connsiteX26" fmla="*/ 1512498 w 1535502"/>
              <a:gd name="connsiteY26" fmla="*/ 649856 h 724619"/>
              <a:gd name="connsiteX27" fmla="*/ 1466490 w 1535502"/>
              <a:gd name="connsiteY27" fmla="*/ 563592 h 724619"/>
              <a:gd name="connsiteX28" fmla="*/ 1391728 w 1535502"/>
              <a:gd name="connsiteY28" fmla="*/ 488830 h 724619"/>
              <a:gd name="connsiteX29" fmla="*/ 1397479 w 1535502"/>
              <a:gd name="connsiteY29" fmla="*/ 437071 h 724619"/>
              <a:gd name="connsiteX30" fmla="*/ 1472241 w 1535502"/>
              <a:gd name="connsiteY30" fmla="*/ 454324 h 724619"/>
              <a:gd name="connsiteX31" fmla="*/ 1535502 w 1535502"/>
              <a:gd name="connsiteY31" fmla="*/ 379562 h 724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535502" h="724619">
                <a:moveTo>
                  <a:pt x="1535502" y="379562"/>
                </a:moveTo>
                <a:lnTo>
                  <a:pt x="1443486" y="258792"/>
                </a:lnTo>
                <a:lnTo>
                  <a:pt x="1236453" y="115019"/>
                </a:lnTo>
                <a:lnTo>
                  <a:pt x="931653" y="0"/>
                </a:lnTo>
                <a:lnTo>
                  <a:pt x="465826" y="11502"/>
                </a:lnTo>
                <a:lnTo>
                  <a:pt x="143773" y="74762"/>
                </a:lnTo>
                <a:cubicBezTo>
                  <a:pt x="114003" y="122396"/>
                  <a:pt x="133104" y="120770"/>
                  <a:pt x="109268" y="120770"/>
                </a:cubicBezTo>
                <a:lnTo>
                  <a:pt x="40256" y="189781"/>
                </a:lnTo>
                <a:lnTo>
                  <a:pt x="0" y="448573"/>
                </a:lnTo>
                <a:lnTo>
                  <a:pt x="63260" y="621102"/>
                </a:lnTo>
                <a:lnTo>
                  <a:pt x="264543" y="724619"/>
                </a:lnTo>
                <a:lnTo>
                  <a:pt x="431320" y="529086"/>
                </a:lnTo>
                <a:lnTo>
                  <a:pt x="672860" y="557841"/>
                </a:lnTo>
                <a:lnTo>
                  <a:pt x="885645" y="615351"/>
                </a:lnTo>
                <a:lnTo>
                  <a:pt x="948905" y="649856"/>
                </a:lnTo>
                <a:cubicBezTo>
                  <a:pt x="980152" y="606112"/>
                  <a:pt x="970285" y="624349"/>
                  <a:pt x="983411" y="598098"/>
                </a:cubicBezTo>
                <a:lnTo>
                  <a:pt x="1069675" y="500332"/>
                </a:lnTo>
                <a:lnTo>
                  <a:pt x="1075426" y="552090"/>
                </a:lnTo>
                <a:lnTo>
                  <a:pt x="1207698" y="621102"/>
                </a:lnTo>
                <a:lnTo>
                  <a:pt x="1219200" y="713117"/>
                </a:lnTo>
                <a:lnTo>
                  <a:pt x="1322717" y="718868"/>
                </a:lnTo>
                <a:lnTo>
                  <a:pt x="1253705" y="609600"/>
                </a:lnTo>
                <a:lnTo>
                  <a:pt x="1374475" y="678611"/>
                </a:lnTo>
                <a:lnTo>
                  <a:pt x="1374475" y="678611"/>
                </a:lnTo>
                <a:lnTo>
                  <a:pt x="1357222" y="598098"/>
                </a:lnTo>
                <a:lnTo>
                  <a:pt x="1489494" y="615351"/>
                </a:lnTo>
                <a:lnTo>
                  <a:pt x="1512498" y="649856"/>
                </a:lnTo>
                <a:lnTo>
                  <a:pt x="1466490" y="563592"/>
                </a:lnTo>
                <a:lnTo>
                  <a:pt x="1391728" y="488830"/>
                </a:lnTo>
                <a:lnTo>
                  <a:pt x="1397479" y="437071"/>
                </a:lnTo>
                <a:lnTo>
                  <a:pt x="1472241" y="454324"/>
                </a:lnTo>
                <a:lnTo>
                  <a:pt x="1535502" y="379562"/>
                </a:lnTo>
                <a:close/>
              </a:path>
            </a:pathLst>
          </a:custGeom>
          <a:solidFill>
            <a:srgbClr val="FFFF00">
              <a:alpha val="48000"/>
            </a:srgb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lIns="91434" tIns="45716" rIns="91434" bIns="45716" rtlCol="0" anchor="ctr"/>
          <a:lstStyle/>
          <a:p>
            <a:pPr algn="ctr"/>
            <a:endParaRPr lang="en-US"/>
          </a:p>
        </p:txBody>
      </p:sp>
      <p:sp>
        <p:nvSpPr>
          <p:cNvPr id="21" name="TextBox 20"/>
          <p:cNvSpPr txBox="1"/>
          <p:nvPr/>
        </p:nvSpPr>
        <p:spPr>
          <a:xfrm>
            <a:off x="3449789" y="2718220"/>
            <a:ext cx="2216727" cy="584775"/>
          </a:xfrm>
          <a:prstGeom prst="rect">
            <a:avLst/>
          </a:prstGeom>
          <a:noFill/>
        </p:spPr>
        <p:txBody>
          <a:bodyPr wrap="square" lIns="91434" tIns="45716" rIns="91434" bIns="45716" rtlCol="0">
            <a:spAutoFit/>
          </a:bodyPr>
          <a:lstStyle/>
          <a:p>
            <a:r>
              <a:rPr lang="en-US" sz="3200" b="1" dirty="0" smtClean="0">
                <a:solidFill>
                  <a:schemeClr val="bg1"/>
                </a:solidFill>
                <a:effectLst>
                  <a:outerShdw blurRad="38100" dist="38100" dir="2700000" algn="tl">
                    <a:srgbClr val="000000">
                      <a:alpha val="43137"/>
                    </a:srgbClr>
                  </a:outerShdw>
                </a:effectLst>
              </a:rPr>
              <a:t>Macedonia</a:t>
            </a:r>
            <a:endParaRPr lang="en-US" sz="3200" b="1" dirty="0">
              <a:solidFill>
                <a:schemeClr val="bg1"/>
              </a:solidFill>
              <a:effectLst>
                <a:outerShdw blurRad="38100" dist="38100" dir="2700000" algn="tl">
                  <a:srgbClr val="000000">
                    <a:alpha val="43137"/>
                  </a:srgbClr>
                </a:outerShdw>
              </a:effectLst>
            </a:endParaRPr>
          </a:p>
        </p:txBody>
      </p:sp>
      <p:sp>
        <p:nvSpPr>
          <p:cNvPr id="22" name="Freeform 21"/>
          <p:cNvSpPr/>
          <p:nvPr/>
        </p:nvSpPr>
        <p:spPr>
          <a:xfrm>
            <a:off x="4572001" y="4804757"/>
            <a:ext cx="1197032" cy="565267"/>
          </a:xfrm>
          <a:custGeom>
            <a:avLst/>
            <a:gdLst>
              <a:gd name="connsiteX0" fmla="*/ 962025 w 962025"/>
              <a:gd name="connsiteY0" fmla="*/ 195263 h 338138"/>
              <a:gd name="connsiteX1" fmla="*/ 962025 w 962025"/>
              <a:gd name="connsiteY1" fmla="*/ 195263 h 338138"/>
              <a:gd name="connsiteX2" fmla="*/ 938213 w 962025"/>
              <a:gd name="connsiteY2" fmla="*/ 128588 h 338138"/>
              <a:gd name="connsiteX3" fmla="*/ 823913 w 962025"/>
              <a:gd name="connsiteY3" fmla="*/ 157163 h 338138"/>
              <a:gd name="connsiteX4" fmla="*/ 762000 w 962025"/>
              <a:gd name="connsiteY4" fmla="*/ 90488 h 338138"/>
              <a:gd name="connsiteX5" fmla="*/ 581025 w 962025"/>
              <a:gd name="connsiteY5" fmla="*/ 85725 h 338138"/>
              <a:gd name="connsiteX6" fmla="*/ 371475 w 962025"/>
              <a:gd name="connsiteY6" fmla="*/ 80963 h 338138"/>
              <a:gd name="connsiteX7" fmla="*/ 280988 w 962025"/>
              <a:gd name="connsiteY7" fmla="*/ 42863 h 338138"/>
              <a:gd name="connsiteX8" fmla="*/ 147638 w 962025"/>
              <a:gd name="connsiteY8" fmla="*/ 0 h 338138"/>
              <a:gd name="connsiteX9" fmla="*/ 38100 w 962025"/>
              <a:gd name="connsiteY9" fmla="*/ 57150 h 338138"/>
              <a:gd name="connsiteX10" fmla="*/ 0 w 962025"/>
              <a:gd name="connsiteY10" fmla="*/ 171450 h 338138"/>
              <a:gd name="connsiteX11" fmla="*/ 261938 w 962025"/>
              <a:gd name="connsiteY11" fmla="*/ 261938 h 338138"/>
              <a:gd name="connsiteX12" fmla="*/ 404813 w 962025"/>
              <a:gd name="connsiteY12" fmla="*/ 338138 h 338138"/>
              <a:gd name="connsiteX13" fmla="*/ 714375 w 962025"/>
              <a:gd name="connsiteY13" fmla="*/ 328613 h 338138"/>
              <a:gd name="connsiteX14" fmla="*/ 771525 w 962025"/>
              <a:gd name="connsiteY14" fmla="*/ 328613 h 338138"/>
              <a:gd name="connsiteX15" fmla="*/ 942975 w 962025"/>
              <a:gd name="connsiteY15" fmla="*/ 323850 h 338138"/>
              <a:gd name="connsiteX16" fmla="*/ 962025 w 962025"/>
              <a:gd name="connsiteY16" fmla="*/ 195263 h 338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62025" h="338138">
                <a:moveTo>
                  <a:pt x="962025" y="195263"/>
                </a:moveTo>
                <a:lnTo>
                  <a:pt x="962025" y="195263"/>
                </a:lnTo>
                <a:lnTo>
                  <a:pt x="938213" y="128588"/>
                </a:lnTo>
                <a:lnTo>
                  <a:pt x="823913" y="157163"/>
                </a:lnTo>
                <a:lnTo>
                  <a:pt x="762000" y="90488"/>
                </a:lnTo>
                <a:lnTo>
                  <a:pt x="581025" y="85725"/>
                </a:lnTo>
                <a:lnTo>
                  <a:pt x="371475" y="80963"/>
                </a:lnTo>
                <a:lnTo>
                  <a:pt x="280988" y="42863"/>
                </a:lnTo>
                <a:lnTo>
                  <a:pt x="147638" y="0"/>
                </a:lnTo>
                <a:lnTo>
                  <a:pt x="38100" y="57150"/>
                </a:lnTo>
                <a:lnTo>
                  <a:pt x="0" y="171450"/>
                </a:lnTo>
                <a:lnTo>
                  <a:pt x="261938" y="261938"/>
                </a:lnTo>
                <a:lnTo>
                  <a:pt x="404813" y="338138"/>
                </a:lnTo>
                <a:lnTo>
                  <a:pt x="714375" y="328613"/>
                </a:lnTo>
                <a:lnTo>
                  <a:pt x="771525" y="328613"/>
                </a:lnTo>
                <a:lnTo>
                  <a:pt x="942975" y="323850"/>
                </a:lnTo>
                <a:lnTo>
                  <a:pt x="962025" y="195263"/>
                </a:lnTo>
                <a:close/>
              </a:path>
            </a:pathLst>
          </a:custGeom>
          <a:solidFill>
            <a:srgbClr val="92D050">
              <a:alpha val="35000"/>
            </a:srgb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lIns="91434" tIns="45716" rIns="91434" bIns="45716" rtlCol="0" anchor="ctr"/>
          <a:lstStyle/>
          <a:p>
            <a:pPr algn="ctr"/>
            <a:endParaRPr lang="en-US"/>
          </a:p>
        </p:txBody>
      </p:sp>
    </p:spTree>
  </p:cSld>
  <p:clrMapOvr>
    <a:masterClrMapping/>
  </p:clrMapOvr>
  <p:transition>
    <p:zoom/>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cstate="print"/>
          <a:srcRect t="12179" b="10866"/>
          <a:stretch>
            <a:fillRect/>
          </a:stretch>
        </p:blipFill>
        <p:spPr bwMode="auto">
          <a:xfrm>
            <a:off x="0" y="1188949"/>
            <a:ext cx="9144000" cy="5669055"/>
          </a:xfrm>
          <a:prstGeom prst="rect">
            <a:avLst/>
          </a:prstGeom>
          <a:noFill/>
          <a:ln w="9525">
            <a:noFill/>
            <a:miter lim="800000"/>
            <a:headEnd/>
            <a:tailEnd/>
          </a:ln>
          <a:effectLst/>
        </p:spPr>
      </p:pic>
      <p:sp>
        <p:nvSpPr>
          <p:cNvPr id="22" name="Rectangle 21"/>
          <p:cNvSpPr/>
          <p:nvPr/>
        </p:nvSpPr>
        <p:spPr>
          <a:xfrm>
            <a:off x="3092335" y="1363290"/>
            <a:ext cx="5403272" cy="1379913"/>
          </a:xfrm>
          <a:prstGeom prst="rect">
            <a:avLst/>
          </a:prstGeom>
          <a:solidFill>
            <a:srgbClr val="FF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lIns="91434" tIns="45716" rIns="91434" bIns="45716" rtlCol="0" anchor="ctr"/>
          <a:lstStyle/>
          <a:p>
            <a:pPr algn="ctr"/>
            <a:endParaRPr lang="en-US"/>
          </a:p>
        </p:txBody>
      </p:sp>
      <p:sp>
        <p:nvSpPr>
          <p:cNvPr id="2" name="Title 1"/>
          <p:cNvSpPr>
            <a:spLocks noGrp="1"/>
          </p:cNvSpPr>
          <p:nvPr>
            <p:ph type="title"/>
          </p:nvPr>
        </p:nvSpPr>
        <p:spPr/>
        <p:txBody>
          <a:bodyPr/>
          <a:lstStyle/>
          <a:p>
            <a:r>
              <a:rPr lang="en-US" dirty="0" smtClean="0"/>
              <a:t>Miletus: 2 Timothy 4:20</a:t>
            </a:r>
            <a:endParaRPr lang="en-US" dirty="0"/>
          </a:p>
        </p:txBody>
      </p:sp>
      <p:sp>
        <p:nvSpPr>
          <p:cNvPr id="3" name="Content Placeholder 2"/>
          <p:cNvSpPr>
            <a:spLocks noGrp="1"/>
          </p:cNvSpPr>
          <p:nvPr>
            <p:ph idx="1"/>
          </p:nvPr>
        </p:nvSpPr>
        <p:spPr>
          <a:xfrm>
            <a:off x="3176591" y="1446416"/>
            <a:ext cx="5510212" cy="1330036"/>
          </a:xfrm>
        </p:spPr>
        <p:txBody>
          <a:bodyPr/>
          <a:lstStyle/>
          <a:p>
            <a:r>
              <a:rPr lang="en-US" dirty="0" smtClean="0"/>
              <a:t>and I left </a:t>
            </a:r>
            <a:r>
              <a:rPr lang="en-US" dirty="0" err="1" smtClean="0"/>
              <a:t>Trophimus</a:t>
            </a:r>
            <a:r>
              <a:rPr lang="en-US" dirty="0" smtClean="0"/>
              <a:t> sick in </a:t>
            </a:r>
            <a:r>
              <a:rPr lang="en-US" u="sng" dirty="0" smtClean="0"/>
              <a:t>Miletus</a:t>
            </a:r>
            <a:r>
              <a:rPr lang="en-US" dirty="0" smtClean="0"/>
              <a:t>. </a:t>
            </a:r>
            <a:endParaRPr lang="en-US" dirty="0"/>
          </a:p>
        </p:txBody>
      </p:sp>
      <p:sp>
        <p:nvSpPr>
          <p:cNvPr id="7" name="Oval 6"/>
          <p:cNvSpPr/>
          <p:nvPr/>
        </p:nvSpPr>
        <p:spPr>
          <a:xfrm>
            <a:off x="1282463" y="2942429"/>
            <a:ext cx="168420" cy="152400"/>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34" tIns="45716" rIns="91434" bIns="45716" rtlCol="0" anchor="ctr"/>
          <a:lstStyle/>
          <a:p>
            <a:pPr algn="ctr"/>
            <a:endParaRPr lang="en-US"/>
          </a:p>
        </p:txBody>
      </p:sp>
      <p:sp>
        <p:nvSpPr>
          <p:cNvPr id="9" name="Freeform 8"/>
          <p:cNvSpPr/>
          <p:nvPr/>
        </p:nvSpPr>
        <p:spPr>
          <a:xfrm>
            <a:off x="4676780" y="4914900"/>
            <a:ext cx="962025" cy="338138"/>
          </a:xfrm>
          <a:custGeom>
            <a:avLst/>
            <a:gdLst>
              <a:gd name="connsiteX0" fmla="*/ 962025 w 962025"/>
              <a:gd name="connsiteY0" fmla="*/ 195263 h 338138"/>
              <a:gd name="connsiteX1" fmla="*/ 962025 w 962025"/>
              <a:gd name="connsiteY1" fmla="*/ 195263 h 338138"/>
              <a:gd name="connsiteX2" fmla="*/ 938213 w 962025"/>
              <a:gd name="connsiteY2" fmla="*/ 128588 h 338138"/>
              <a:gd name="connsiteX3" fmla="*/ 823913 w 962025"/>
              <a:gd name="connsiteY3" fmla="*/ 157163 h 338138"/>
              <a:gd name="connsiteX4" fmla="*/ 762000 w 962025"/>
              <a:gd name="connsiteY4" fmla="*/ 90488 h 338138"/>
              <a:gd name="connsiteX5" fmla="*/ 581025 w 962025"/>
              <a:gd name="connsiteY5" fmla="*/ 85725 h 338138"/>
              <a:gd name="connsiteX6" fmla="*/ 371475 w 962025"/>
              <a:gd name="connsiteY6" fmla="*/ 80963 h 338138"/>
              <a:gd name="connsiteX7" fmla="*/ 280988 w 962025"/>
              <a:gd name="connsiteY7" fmla="*/ 42863 h 338138"/>
              <a:gd name="connsiteX8" fmla="*/ 147638 w 962025"/>
              <a:gd name="connsiteY8" fmla="*/ 0 h 338138"/>
              <a:gd name="connsiteX9" fmla="*/ 38100 w 962025"/>
              <a:gd name="connsiteY9" fmla="*/ 57150 h 338138"/>
              <a:gd name="connsiteX10" fmla="*/ 0 w 962025"/>
              <a:gd name="connsiteY10" fmla="*/ 171450 h 338138"/>
              <a:gd name="connsiteX11" fmla="*/ 261938 w 962025"/>
              <a:gd name="connsiteY11" fmla="*/ 261938 h 338138"/>
              <a:gd name="connsiteX12" fmla="*/ 404813 w 962025"/>
              <a:gd name="connsiteY12" fmla="*/ 338138 h 338138"/>
              <a:gd name="connsiteX13" fmla="*/ 714375 w 962025"/>
              <a:gd name="connsiteY13" fmla="*/ 328613 h 338138"/>
              <a:gd name="connsiteX14" fmla="*/ 771525 w 962025"/>
              <a:gd name="connsiteY14" fmla="*/ 328613 h 338138"/>
              <a:gd name="connsiteX15" fmla="*/ 942975 w 962025"/>
              <a:gd name="connsiteY15" fmla="*/ 323850 h 338138"/>
              <a:gd name="connsiteX16" fmla="*/ 962025 w 962025"/>
              <a:gd name="connsiteY16" fmla="*/ 195263 h 338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62025" h="338138">
                <a:moveTo>
                  <a:pt x="962025" y="195263"/>
                </a:moveTo>
                <a:lnTo>
                  <a:pt x="962025" y="195263"/>
                </a:lnTo>
                <a:lnTo>
                  <a:pt x="938213" y="128588"/>
                </a:lnTo>
                <a:lnTo>
                  <a:pt x="823913" y="157163"/>
                </a:lnTo>
                <a:lnTo>
                  <a:pt x="762000" y="90488"/>
                </a:lnTo>
                <a:lnTo>
                  <a:pt x="581025" y="85725"/>
                </a:lnTo>
                <a:lnTo>
                  <a:pt x="371475" y="80963"/>
                </a:lnTo>
                <a:lnTo>
                  <a:pt x="280988" y="42863"/>
                </a:lnTo>
                <a:lnTo>
                  <a:pt x="147638" y="0"/>
                </a:lnTo>
                <a:lnTo>
                  <a:pt x="38100" y="57150"/>
                </a:lnTo>
                <a:lnTo>
                  <a:pt x="0" y="171450"/>
                </a:lnTo>
                <a:lnTo>
                  <a:pt x="261938" y="261938"/>
                </a:lnTo>
                <a:lnTo>
                  <a:pt x="404813" y="338138"/>
                </a:lnTo>
                <a:lnTo>
                  <a:pt x="714375" y="328613"/>
                </a:lnTo>
                <a:lnTo>
                  <a:pt x="771525" y="328613"/>
                </a:lnTo>
                <a:lnTo>
                  <a:pt x="942975" y="323850"/>
                </a:lnTo>
                <a:lnTo>
                  <a:pt x="962025" y="195263"/>
                </a:lnTo>
                <a:close/>
              </a:path>
            </a:pathLst>
          </a:custGeom>
          <a:solidFill>
            <a:srgbClr val="92D050">
              <a:alpha val="35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91434" tIns="45716" rIns="91434" bIns="45716" rtlCol="0" anchor="ctr"/>
          <a:lstStyle/>
          <a:p>
            <a:pPr algn="ctr"/>
            <a:endParaRPr lang="en-US"/>
          </a:p>
        </p:txBody>
      </p:sp>
      <p:sp>
        <p:nvSpPr>
          <p:cNvPr id="10" name="TextBox 9"/>
          <p:cNvSpPr txBox="1"/>
          <p:nvPr/>
        </p:nvSpPr>
        <p:spPr>
          <a:xfrm>
            <a:off x="4691925" y="5216578"/>
            <a:ext cx="1588959" cy="584775"/>
          </a:xfrm>
          <a:prstGeom prst="rect">
            <a:avLst/>
          </a:prstGeom>
          <a:noFill/>
        </p:spPr>
        <p:txBody>
          <a:bodyPr wrap="square" lIns="91434" tIns="45716" rIns="91434" bIns="45716" rtlCol="0">
            <a:spAutoFit/>
          </a:bodyPr>
          <a:lstStyle/>
          <a:p>
            <a:r>
              <a:rPr lang="en-US" sz="3200" b="1" dirty="0" smtClean="0">
                <a:solidFill>
                  <a:schemeClr val="bg1"/>
                </a:solidFill>
                <a:effectLst>
                  <a:outerShdw blurRad="38100" dist="38100" dir="2700000" algn="tl">
                    <a:srgbClr val="000000">
                      <a:alpha val="43137"/>
                    </a:srgbClr>
                  </a:outerShdw>
                </a:effectLst>
              </a:rPr>
              <a:t>Crete</a:t>
            </a:r>
            <a:endParaRPr lang="en-US" sz="3200" b="1" dirty="0">
              <a:solidFill>
                <a:schemeClr val="bg1"/>
              </a:solidFill>
              <a:effectLst>
                <a:outerShdw blurRad="38100" dist="38100" dir="2700000" algn="tl">
                  <a:srgbClr val="000000">
                    <a:alpha val="43137"/>
                  </a:srgbClr>
                </a:outerShdw>
              </a:effectLst>
            </a:endParaRPr>
          </a:p>
        </p:txBody>
      </p:sp>
      <p:sp>
        <p:nvSpPr>
          <p:cNvPr id="12" name="TextBox 11"/>
          <p:cNvSpPr txBox="1"/>
          <p:nvPr/>
        </p:nvSpPr>
        <p:spPr>
          <a:xfrm>
            <a:off x="1141754" y="2325974"/>
            <a:ext cx="1588959" cy="584775"/>
          </a:xfrm>
          <a:prstGeom prst="rect">
            <a:avLst/>
          </a:prstGeom>
          <a:noFill/>
        </p:spPr>
        <p:txBody>
          <a:bodyPr wrap="square" lIns="91434" tIns="45716" rIns="91434" bIns="45716" rtlCol="0">
            <a:spAutoFit/>
          </a:bodyPr>
          <a:lstStyle/>
          <a:p>
            <a:r>
              <a:rPr lang="en-US" sz="3200" b="1" dirty="0" smtClean="0">
                <a:solidFill>
                  <a:schemeClr val="bg1"/>
                </a:solidFill>
                <a:effectLst>
                  <a:outerShdw blurRad="38100" dist="38100" dir="2700000" algn="tl">
                    <a:srgbClr val="000000">
                      <a:alpha val="43137"/>
                    </a:srgbClr>
                  </a:outerShdw>
                </a:effectLst>
              </a:rPr>
              <a:t>Rome</a:t>
            </a:r>
            <a:endParaRPr lang="en-US" sz="3200" b="1" dirty="0">
              <a:solidFill>
                <a:schemeClr val="bg1"/>
              </a:solidFill>
              <a:effectLst>
                <a:outerShdw blurRad="38100" dist="38100" dir="2700000" algn="tl">
                  <a:srgbClr val="000000">
                    <a:alpha val="43137"/>
                  </a:srgbClr>
                </a:outerShdw>
              </a:effectLst>
            </a:endParaRPr>
          </a:p>
        </p:txBody>
      </p:sp>
      <p:sp>
        <p:nvSpPr>
          <p:cNvPr id="13" name="Oval 12"/>
          <p:cNvSpPr/>
          <p:nvPr/>
        </p:nvSpPr>
        <p:spPr>
          <a:xfrm>
            <a:off x="4403583" y="4146639"/>
            <a:ext cx="168420" cy="152400"/>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34" tIns="45716" rIns="91434" bIns="45716" rtlCol="0" anchor="ctr"/>
          <a:lstStyle/>
          <a:p>
            <a:pPr algn="ctr"/>
            <a:endParaRPr lang="en-US"/>
          </a:p>
        </p:txBody>
      </p:sp>
      <p:sp>
        <p:nvSpPr>
          <p:cNvPr id="14" name="TextBox 13"/>
          <p:cNvSpPr txBox="1"/>
          <p:nvPr/>
        </p:nvSpPr>
        <p:spPr>
          <a:xfrm>
            <a:off x="3347807" y="3692578"/>
            <a:ext cx="1588959" cy="584775"/>
          </a:xfrm>
          <a:prstGeom prst="rect">
            <a:avLst/>
          </a:prstGeom>
          <a:noFill/>
        </p:spPr>
        <p:txBody>
          <a:bodyPr wrap="square" lIns="91434" tIns="45716" rIns="91434" bIns="45716" rtlCol="0">
            <a:spAutoFit/>
          </a:bodyPr>
          <a:lstStyle/>
          <a:p>
            <a:r>
              <a:rPr lang="en-US" sz="3200" b="1" dirty="0" smtClean="0">
                <a:solidFill>
                  <a:schemeClr val="bg1"/>
                </a:solidFill>
                <a:effectLst>
                  <a:outerShdw blurRad="38100" dist="38100" dir="2700000" algn="tl">
                    <a:srgbClr val="000000">
                      <a:alpha val="43137"/>
                    </a:srgbClr>
                  </a:outerShdw>
                </a:effectLst>
              </a:rPr>
              <a:t>Corinth</a:t>
            </a:r>
            <a:endParaRPr lang="en-US" sz="3200" b="1" dirty="0">
              <a:solidFill>
                <a:schemeClr val="bg1"/>
              </a:solidFill>
              <a:effectLst>
                <a:outerShdw blurRad="38100" dist="38100" dir="2700000" algn="tl">
                  <a:srgbClr val="000000">
                    <a:alpha val="43137"/>
                  </a:srgbClr>
                </a:outerShdw>
              </a:effectLst>
            </a:endParaRPr>
          </a:p>
        </p:txBody>
      </p:sp>
      <p:sp>
        <p:nvSpPr>
          <p:cNvPr id="15" name="Oval 14"/>
          <p:cNvSpPr/>
          <p:nvPr/>
        </p:nvSpPr>
        <p:spPr>
          <a:xfrm>
            <a:off x="6024351" y="4461432"/>
            <a:ext cx="168420" cy="152400"/>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34" tIns="45716" rIns="91434" bIns="45716" rtlCol="0" anchor="ctr"/>
          <a:lstStyle/>
          <a:p>
            <a:pPr algn="ctr"/>
            <a:endParaRPr lang="en-US"/>
          </a:p>
        </p:txBody>
      </p:sp>
      <p:sp>
        <p:nvSpPr>
          <p:cNvPr id="17" name="TextBox 16"/>
          <p:cNvSpPr txBox="1"/>
          <p:nvPr/>
        </p:nvSpPr>
        <p:spPr>
          <a:xfrm>
            <a:off x="6120989" y="4442086"/>
            <a:ext cx="1588959" cy="584775"/>
          </a:xfrm>
          <a:prstGeom prst="rect">
            <a:avLst/>
          </a:prstGeom>
          <a:noFill/>
        </p:spPr>
        <p:txBody>
          <a:bodyPr wrap="square" lIns="91434" tIns="45716" rIns="91434" bIns="45716" rtlCol="0">
            <a:spAutoFit/>
          </a:bodyPr>
          <a:lstStyle/>
          <a:p>
            <a:r>
              <a:rPr lang="en-US" sz="3200" b="1" dirty="0" smtClean="0">
                <a:solidFill>
                  <a:schemeClr val="bg1"/>
                </a:solidFill>
                <a:effectLst>
                  <a:outerShdw blurRad="38100" dist="38100" dir="2700000" algn="tl">
                    <a:srgbClr val="000000">
                      <a:alpha val="43137"/>
                    </a:srgbClr>
                  </a:outerShdw>
                </a:effectLst>
              </a:rPr>
              <a:t>Miletus</a:t>
            </a:r>
            <a:endParaRPr lang="en-US" sz="3200" b="1" dirty="0">
              <a:solidFill>
                <a:schemeClr val="bg1"/>
              </a:solidFill>
              <a:effectLst>
                <a:outerShdw blurRad="38100" dist="38100" dir="2700000" algn="tl">
                  <a:srgbClr val="000000">
                    <a:alpha val="43137"/>
                  </a:srgbClr>
                </a:outerShdw>
              </a:effectLst>
            </a:endParaRPr>
          </a:p>
        </p:txBody>
      </p:sp>
      <p:sp>
        <p:nvSpPr>
          <p:cNvPr id="20" name="Freeform 19"/>
          <p:cNvSpPr/>
          <p:nvPr/>
        </p:nvSpPr>
        <p:spPr>
          <a:xfrm>
            <a:off x="3485075" y="2875473"/>
            <a:ext cx="1535503" cy="724619"/>
          </a:xfrm>
          <a:custGeom>
            <a:avLst/>
            <a:gdLst>
              <a:gd name="connsiteX0" fmla="*/ 1535502 w 1535502"/>
              <a:gd name="connsiteY0" fmla="*/ 379562 h 724619"/>
              <a:gd name="connsiteX1" fmla="*/ 1443486 w 1535502"/>
              <a:gd name="connsiteY1" fmla="*/ 258792 h 724619"/>
              <a:gd name="connsiteX2" fmla="*/ 1236453 w 1535502"/>
              <a:gd name="connsiteY2" fmla="*/ 115019 h 724619"/>
              <a:gd name="connsiteX3" fmla="*/ 931653 w 1535502"/>
              <a:gd name="connsiteY3" fmla="*/ 0 h 724619"/>
              <a:gd name="connsiteX4" fmla="*/ 465826 w 1535502"/>
              <a:gd name="connsiteY4" fmla="*/ 11502 h 724619"/>
              <a:gd name="connsiteX5" fmla="*/ 143773 w 1535502"/>
              <a:gd name="connsiteY5" fmla="*/ 74762 h 724619"/>
              <a:gd name="connsiteX6" fmla="*/ 109268 w 1535502"/>
              <a:gd name="connsiteY6" fmla="*/ 120770 h 724619"/>
              <a:gd name="connsiteX7" fmla="*/ 40256 w 1535502"/>
              <a:gd name="connsiteY7" fmla="*/ 189781 h 724619"/>
              <a:gd name="connsiteX8" fmla="*/ 0 w 1535502"/>
              <a:gd name="connsiteY8" fmla="*/ 448573 h 724619"/>
              <a:gd name="connsiteX9" fmla="*/ 63260 w 1535502"/>
              <a:gd name="connsiteY9" fmla="*/ 621102 h 724619"/>
              <a:gd name="connsiteX10" fmla="*/ 264543 w 1535502"/>
              <a:gd name="connsiteY10" fmla="*/ 724619 h 724619"/>
              <a:gd name="connsiteX11" fmla="*/ 431320 w 1535502"/>
              <a:gd name="connsiteY11" fmla="*/ 529086 h 724619"/>
              <a:gd name="connsiteX12" fmla="*/ 672860 w 1535502"/>
              <a:gd name="connsiteY12" fmla="*/ 557841 h 724619"/>
              <a:gd name="connsiteX13" fmla="*/ 885645 w 1535502"/>
              <a:gd name="connsiteY13" fmla="*/ 615351 h 724619"/>
              <a:gd name="connsiteX14" fmla="*/ 948905 w 1535502"/>
              <a:gd name="connsiteY14" fmla="*/ 649856 h 724619"/>
              <a:gd name="connsiteX15" fmla="*/ 983411 w 1535502"/>
              <a:gd name="connsiteY15" fmla="*/ 598098 h 724619"/>
              <a:gd name="connsiteX16" fmla="*/ 1069675 w 1535502"/>
              <a:gd name="connsiteY16" fmla="*/ 500332 h 724619"/>
              <a:gd name="connsiteX17" fmla="*/ 1075426 w 1535502"/>
              <a:gd name="connsiteY17" fmla="*/ 552090 h 724619"/>
              <a:gd name="connsiteX18" fmla="*/ 1207698 w 1535502"/>
              <a:gd name="connsiteY18" fmla="*/ 621102 h 724619"/>
              <a:gd name="connsiteX19" fmla="*/ 1219200 w 1535502"/>
              <a:gd name="connsiteY19" fmla="*/ 713117 h 724619"/>
              <a:gd name="connsiteX20" fmla="*/ 1322717 w 1535502"/>
              <a:gd name="connsiteY20" fmla="*/ 718868 h 724619"/>
              <a:gd name="connsiteX21" fmla="*/ 1253705 w 1535502"/>
              <a:gd name="connsiteY21" fmla="*/ 609600 h 724619"/>
              <a:gd name="connsiteX22" fmla="*/ 1374475 w 1535502"/>
              <a:gd name="connsiteY22" fmla="*/ 678611 h 724619"/>
              <a:gd name="connsiteX23" fmla="*/ 1374475 w 1535502"/>
              <a:gd name="connsiteY23" fmla="*/ 678611 h 724619"/>
              <a:gd name="connsiteX24" fmla="*/ 1357222 w 1535502"/>
              <a:gd name="connsiteY24" fmla="*/ 598098 h 724619"/>
              <a:gd name="connsiteX25" fmla="*/ 1489494 w 1535502"/>
              <a:gd name="connsiteY25" fmla="*/ 615351 h 724619"/>
              <a:gd name="connsiteX26" fmla="*/ 1512498 w 1535502"/>
              <a:gd name="connsiteY26" fmla="*/ 649856 h 724619"/>
              <a:gd name="connsiteX27" fmla="*/ 1466490 w 1535502"/>
              <a:gd name="connsiteY27" fmla="*/ 563592 h 724619"/>
              <a:gd name="connsiteX28" fmla="*/ 1391728 w 1535502"/>
              <a:gd name="connsiteY28" fmla="*/ 488830 h 724619"/>
              <a:gd name="connsiteX29" fmla="*/ 1397479 w 1535502"/>
              <a:gd name="connsiteY29" fmla="*/ 437071 h 724619"/>
              <a:gd name="connsiteX30" fmla="*/ 1472241 w 1535502"/>
              <a:gd name="connsiteY30" fmla="*/ 454324 h 724619"/>
              <a:gd name="connsiteX31" fmla="*/ 1535502 w 1535502"/>
              <a:gd name="connsiteY31" fmla="*/ 379562 h 724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535502" h="724619">
                <a:moveTo>
                  <a:pt x="1535502" y="379562"/>
                </a:moveTo>
                <a:lnTo>
                  <a:pt x="1443486" y="258792"/>
                </a:lnTo>
                <a:lnTo>
                  <a:pt x="1236453" y="115019"/>
                </a:lnTo>
                <a:lnTo>
                  <a:pt x="931653" y="0"/>
                </a:lnTo>
                <a:lnTo>
                  <a:pt x="465826" y="11502"/>
                </a:lnTo>
                <a:lnTo>
                  <a:pt x="143773" y="74762"/>
                </a:lnTo>
                <a:cubicBezTo>
                  <a:pt x="114003" y="122396"/>
                  <a:pt x="133104" y="120770"/>
                  <a:pt x="109268" y="120770"/>
                </a:cubicBezTo>
                <a:lnTo>
                  <a:pt x="40256" y="189781"/>
                </a:lnTo>
                <a:lnTo>
                  <a:pt x="0" y="448573"/>
                </a:lnTo>
                <a:lnTo>
                  <a:pt x="63260" y="621102"/>
                </a:lnTo>
                <a:lnTo>
                  <a:pt x="264543" y="724619"/>
                </a:lnTo>
                <a:lnTo>
                  <a:pt x="431320" y="529086"/>
                </a:lnTo>
                <a:lnTo>
                  <a:pt x="672860" y="557841"/>
                </a:lnTo>
                <a:lnTo>
                  <a:pt x="885645" y="615351"/>
                </a:lnTo>
                <a:lnTo>
                  <a:pt x="948905" y="649856"/>
                </a:lnTo>
                <a:cubicBezTo>
                  <a:pt x="980152" y="606112"/>
                  <a:pt x="970285" y="624349"/>
                  <a:pt x="983411" y="598098"/>
                </a:cubicBezTo>
                <a:lnTo>
                  <a:pt x="1069675" y="500332"/>
                </a:lnTo>
                <a:lnTo>
                  <a:pt x="1075426" y="552090"/>
                </a:lnTo>
                <a:lnTo>
                  <a:pt x="1207698" y="621102"/>
                </a:lnTo>
                <a:lnTo>
                  <a:pt x="1219200" y="713117"/>
                </a:lnTo>
                <a:lnTo>
                  <a:pt x="1322717" y="718868"/>
                </a:lnTo>
                <a:lnTo>
                  <a:pt x="1253705" y="609600"/>
                </a:lnTo>
                <a:lnTo>
                  <a:pt x="1374475" y="678611"/>
                </a:lnTo>
                <a:lnTo>
                  <a:pt x="1374475" y="678611"/>
                </a:lnTo>
                <a:lnTo>
                  <a:pt x="1357222" y="598098"/>
                </a:lnTo>
                <a:lnTo>
                  <a:pt x="1489494" y="615351"/>
                </a:lnTo>
                <a:lnTo>
                  <a:pt x="1512498" y="649856"/>
                </a:lnTo>
                <a:lnTo>
                  <a:pt x="1466490" y="563592"/>
                </a:lnTo>
                <a:lnTo>
                  <a:pt x="1391728" y="488830"/>
                </a:lnTo>
                <a:lnTo>
                  <a:pt x="1397479" y="437071"/>
                </a:lnTo>
                <a:lnTo>
                  <a:pt x="1472241" y="454324"/>
                </a:lnTo>
                <a:lnTo>
                  <a:pt x="1535502" y="379562"/>
                </a:lnTo>
                <a:close/>
              </a:path>
            </a:pathLst>
          </a:custGeom>
          <a:solidFill>
            <a:srgbClr val="FFFF00">
              <a:alpha val="48000"/>
            </a:srgb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lIns="91434" tIns="45716" rIns="91434" bIns="45716" rtlCol="0" anchor="ctr"/>
          <a:lstStyle/>
          <a:p>
            <a:pPr algn="ctr"/>
            <a:endParaRPr lang="en-US"/>
          </a:p>
        </p:txBody>
      </p:sp>
      <p:sp>
        <p:nvSpPr>
          <p:cNvPr id="21" name="TextBox 20"/>
          <p:cNvSpPr txBox="1"/>
          <p:nvPr/>
        </p:nvSpPr>
        <p:spPr>
          <a:xfrm>
            <a:off x="3449789" y="2718220"/>
            <a:ext cx="2216727" cy="584775"/>
          </a:xfrm>
          <a:prstGeom prst="rect">
            <a:avLst/>
          </a:prstGeom>
          <a:noFill/>
        </p:spPr>
        <p:txBody>
          <a:bodyPr wrap="square" lIns="91434" tIns="45716" rIns="91434" bIns="45716" rtlCol="0">
            <a:spAutoFit/>
          </a:bodyPr>
          <a:lstStyle/>
          <a:p>
            <a:r>
              <a:rPr lang="en-US" sz="3200" b="1" dirty="0" smtClean="0">
                <a:solidFill>
                  <a:schemeClr val="bg1"/>
                </a:solidFill>
                <a:effectLst>
                  <a:outerShdw blurRad="38100" dist="38100" dir="2700000" algn="tl">
                    <a:srgbClr val="000000">
                      <a:alpha val="43137"/>
                    </a:srgbClr>
                  </a:outerShdw>
                </a:effectLst>
              </a:rPr>
              <a:t>Macedonia</a:t>
            </a:r>
            <a:endParaRPr lang="en-US" sz="3200" b="1" dirty="0">
              <a:solidFill>
                <a:schemeClr val="bg1"/>
              </a:solidFill>
              <a:effectLst>
                <a:outerShdw blurRad="38100" dist="38100" dir="2700000" algn="tl">
                  <a:srgbClr val="000000">
                    <a:alpha val="43137"/>
                  </a:srgbClr>
                </a:outerShdw>
              </a:effectLst>
            </a:endParaRPr>
          </a:p>
        </p:txBody>
      </p:sp>
    </p:spTree>
  </p:cSld>
  <p:clrMapOvr>
    <a:masterClrMapping/>
  </p:clrMapOvr>
  <p:transition>
    <p:zoom/>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cstate="print"/>
          <a:srcRect t="12179" b="10866"/>
          <a:stretch>
            <a:fillRect/>
          </a:stretch>
        </p:blipFill>
        <p:spPr bwMode="auto">
          <a:xfrm>
            <a:off x="0" y="1188949"/>
            <a:ext cx="9144000" cy="5669055"/>
          </a:xfrm>
          <a:prstGeom prst="rect">
            <a:avLst/>
          </a:prstGeom>
          <a:noFill/>
          <a:ln w="9525">
            <a:noFill/>
            <a:miter lim="800000"/>
            <a:headEnd/>
            <a:tailEnd/>
          </a:ln>
          <a:effectLst/>
        </p:spPr>
      </p:pic>
      <p:sp>
        <p:nvSpPr>
          <p:cNvPr id="23" name="Rectangle 22"/>
          <p:cNvSpPr/>
          <p:nvPr/>
        </p:nvSpPr>
        <p:spPr>
          <a:xfrm>
            <a:off x="3092337" y="1363290"/>
            <a:ext cx="5619403" cy="1379913"/>
          </a:xfrm>
          <a:prstGeom prst="rect">
            <a:avLst/>
          </a:prstGeom>
          <a:solidFill>
            <a:srgbClr val="FF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lIns="91434" tIns="45716" rIns="91434" bIns="45716" rtlCol="0" anchor="ctr"/>
          <a:lstStyle/>
          <a:p>
            <a:pPr algn="ctr"/>
            <a:endParaRPr lang="en-US"/>
          </a:p>
        </p:txBody>
      </p:sp>
      <p:sp>
        <p:nvSpPr>
          <p:cNvPr id="2" name="Title 1"/>
          <p:cNvSpPr>
            <a:spLocks noGrp="1"/>
          </p:cNvSpPr>
          <p:nvPr>
            <p:ph type="title"/>
          </p:nvPr>
        </p:nvSpPr>
        <p:spPr/>
        <p:txBody>
          <a:bodyPr/>
          <a:lstStyle/>
          <a:p>
            <a:r>
              <a:rPr lang="en-US" dirty="0" smtClean="0"/>
              <a:t>Troas: 2 Timothy 4:13</a:t>
            </a:r>
            <a:endParaRPr lang="en-US" dirty="0"/>
          </a:p>
        </p:txBody>
      </p:sp>
      <p:sp>
        <p:nvSpPr>
          <p:cNvPr id="3" name="Content Placeholder 2"/>
          <p:cNvSpPr>
            <a:spLocks noGrp="1"/>
          </p:cNvSpPr>
          <p:nvPr>
            <p:ph idx="1"/>
          </p:nvPr>
        </p:nvSpPr>
        <p:spPr>
          <a:xfrm>
            <a:off x="3176591" y="1479666"/>
            <a:ext cx="5510212" cy="1413164"/>
          </a:xfrm>
        </p:spPr>
        <p:txBody>
          <a:bodyPr/>
          <a:lstStyle/>
          <a:p>
            <a:r>
              <a:rPr lang="en-US" dirty="0"/>
              <a:t>bring the cloak that I left with </a:t>
            </a:r>
            <a:r>
              <a:rPr lang="en-US" dirty="0" err="1"/>
              <a:t>Carpus</a:t>
            </a:r>
            <a:r>
              <a:rPr lang="en-US" dirty="0"/>
              <a:t> at </a:t>
            </a:r>
            <a:r>
              <a:rPr lang="en-US" u="sng" dirty="0"/>
              <a:t>Troas</a:t>
            </a:r>
            <a:r>
              <a:rPr lang="en-US" dirty="0"/>
              <a:t>,  </a:t>
            </a:r>
          </a:p>
        </p:txBody>
      </p:sp>
      <p:sp>
        <p:nvSpPr>
          <p:cNvPr id="7" name="Oval 6"/>
          <p:cNvSpPr/>
          <p:nvPr/>
        </p:nvSpPr>
        <p:spPr>
          <a:xfrm>
            <a:off x="1282463" y="2942429"/>
            <a:ext cx="168420" cy="152400"/>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34" tIns="45716" rIns="91434" bIns="45716" rtlCol="0" anchor="ctr"/>
          <a:lstStyle/>
          <a:p>
            <a:pPr algn="ctr"/>
            <a:endParaRPr lang="en-US"/>
          </a:p>
        </p:txBody>
      </p:sp>
      <p:sp>
        <p:nvSpPr>
          <p:cNvPr id="10" name="TextBox 9"/>
          <p:cNvSpPr txBox="1"/>
          <p:nvPr/>
        </p:nvSpPr>
        <p:spPr>
          <a:xfrm>
            <a:off x="4691925" y="5216578"/>
            <a:ext cx="1588959" cy="584775"/>
          </a:xfrm>
          <a:prstGeom prst="rect">
            <a:avLst/>
          </a:prstGeom>
          <a:noFill/>
        </p:spPr>
        <p:txBody>
          <a:bodyPr wrap="square" lIns="91434" tIns="45716" rIns="91434" bIns="45716" rtlCol="0">
            <a:spAutoFit/>
          </a:bodyPr>
          <a:lstStyle/>
          <a:p>
            <a:r>
              <a:rPr lang="en-US" sz="3200" b="1" dirty="0" smtClean="0">
                <a:solidFill>
                  <a:schemeClr val="bg1"/>
                </a:solidFill>
                <a:effectLst>
                  <a:outerShdw blurRad="38100" dist="38100" dir="2700000" algn="tl">
                    <a:srgbClr val="000000">
                      <a:alpha val="43137"/>
                    </a:srgbClr>
                  </a:outerShdw>
                </a:effectLst>
              </a:rPr>
              <a:t>Crete</a:t>
            </a:r>
            <a:endParaRPr lang="en-US" sz="3200" b="1" dirty="0">
              <a:solidFill>
                <a:schemeClr val="bg1"/>
              </a:solidFill>
              <a:effectLst>
                <a:outerShdw blurRad="38100" dist="38100" dir="2700000" algn="tl">
                  <a:srgbClr val="000000">
                    <a:alpha val="43137"/>
                  </a:srgbClr>
                </a:outerShdw>
              </a:effectLst>
            </a:endParaRPr>
          </a:p>
        </p:txBody>
      </p:sp>
      <p:sp>
        <p:nvSpPr>
          <p:cNvPr id="12" name="TextBox 11"/>
          <p:cNvSpPr txBox="1"/>
          <p:nvPr/>
        </p:nvSpPr>
        <p:spPr>
          <a:xfrm>
            <a:off x="1141754" y="2325974"/>
            <a:ext cx="1588959" cy="584775"/>
          </a:xfrm>
          <a:prstGeom prst="rect">
            <a:avLst/>
          </a:prstGeom>
          <a:noFill/>
        </p:spPr>
        <p:txBody>
          <a:bodyPr wrap="square" lIns="91434" tIns="45716" rIns="91434" bIns="45716" rtlCol="0">
            <a:spAutoFit/>
          </a:bodyPr>
          <a:lstStyle/>
          <a:p>
            <a:r>
              <a:rPr lang="en-US" sz="3200" b="1" dirty="0" smtClean="0">
                <a:solidFill>
                  <a:schemeClr val="bg1"/>
                </a:solidFill>
                <a:effectLst>
                  <a:outerShdw blurRad="38100" dist="38100" dir="2700000" algn="tl">
                    <a:srgbClr val="000000">
                      <a:alpha val="43137"/>
                    </a:srgbClr>
                  </a:outerShdw>
                </a:effectLst>
              </a:rPr>
              <a:t>Rome</a:t>
            </a:r>
            <a:endParaRPr lang="en-US" sz="3200" b="1" dirty="0">
              <a:solidFill>
                <a:schemeClr val="bg1"/>
              </a:solidFill>
              <a:effectLst>
                <a:outerShdw blurRad="38100" dist="38100" dir="2700000" algn="tl">
                  <a:srgbClr val="000000">
                    <a:alpha val="43137"/>
                  </a:srgbClr>
                </a:outerShdw>
              </a:effectLst>
            </a:endParaRPr>
          </a:p>
        </p:txBody>
      </p:sp>
      <p:sp>
        <p:nvSpPr>
          <p:cNvPr id="13" name="Oval 12"/>
          <p:cNvSpPr/>
          <p:nvPr/>
        </p:nvSpPr>
        <p:spPr>
          <a:xfrm>
            <a:off x="4403583" y="4146639"/>
            <a:ext cx="168420" cy="152400"/>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34" tIns="45716" rIns="91434" bIns="45716" rtlCol="0" anchor="ctr"/>
          <a:lstStyle/>
          <a:p>
            <a:pPr algn="ctr"/>
            <a:endParaRPr lang="en-US"/>
          </a:p>
        </p:txBody>
      </p:sp>
      <p:sp>
        <p:nvSpPr>
          <p:cNvPr id="14" name="TextBox 13"/>
          <p:cNvSpPr txBox="1"/>
          <p:nvPr/>
        </p:nvSpPr>
        <p:spPr>
          <a:xfrm>
            <a:off x="3347807" y="3692578"/>
            <a:ext cx="1588959" cy="584775"/>
          </a:xfrm>
          <a:prstGeom prst="rect">
            <a:avLst/>
          </a:prstGeom>
          <a:noFill/>
        </p:spPr>
        <p:txBody>
          <a:bodyPr wrap="square" lIns="91434" tIns="45716" rIns="91434" bIns="45716" rtlCol="0">
            <a:spAutoFit/>
          </a:bodyPr>
          <a:lstStyle/>
          <a:p>
            <a:r>
              <a:rPr lang="en-US" sz="3200" b="1" dirty="0" smtClean="0">
                <a:solidFill>
                  <a:schemeClr val="bg1"/>
                </a:solidFill>
                <a:effectLst>
                  <a:outerShdw blurRad="38100" dist="38100" dir="2700000" algn="tl">
                    <a:srgbClr val="000000">
                      <a:alpha val="43137"/>
                    </a:srgbClr>
                  </a:outerShdw>
                </a:effectLst>
              </a:rPr>
              <a:t>Corinth</a:t>
            </a:r>
            <a:endParaRPr lang="en-US" sz="3200" b="1" dirty="0">
              <a:solidFill>
                <a:schemeClr val="bg1"/>
              </a:solidFill>
              <a:effectLst>
                <a:outerShdw blurRad="38100" dist="38100" dir="2700000" algn="tl">
                  <a:srgbClr val="000000">
                    <a:alpha val="43137"/>
                  </a:srgbClr>
                </a:outerShdw>
              </a:effectLst>
            </a:endParaRPr>
          </a:p>
        </p:txBody>
      </p:sp>
      <p:sp>
        <p:nvSpPr>
          <p:cNvPr id="15" name="Oval 14"/>
          <p:cNvSpPr/>
          <p:nvPr/>
        </p:nvSpPr>
        <p:spPr>
          <a:xfrm>
            <a:off x="6024351" y="4461432"/>
            <a:ext cx="168420" cy="152400"/>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34" tIns="45716" rIns="91434" bIns="45716" rtlCol="0" anchor="ctr"/>
          <a:lstStyle/>
          <a:p>
            <a:pPr algn="ctr"/>
            <a:endParaRPr lang="en-US"/>
          </a:p>
        </p:txBody>
      </p:sp>
      <p:sp>
        <p:nvSpPr>
          <p:cNvPr id="17" name="TextBox 16"/>
          <p:cNvSpPr txBox="1"/>
          <p:nvPr/>
        </p:nvSpPr>
        <p:spPr>
          <a:xfrm>
            <a:off x="6120989" y="4442086"/>
            <a:ext cx="1588959" cy="584775"/>
          </a:xfrm>
          <a:prstGeom prst="rect">
            <a:avLst/>
          </a:prstGeom>
          <a:noFill/>
        </p:spPr>
        <p:txBody>
          <a:bodyPr wrap="square" lIns="91434" tIns="45716" rIns="91434" bIns="45716" rtlCol="0">
            <a:spAutoFit/>
          </a:bodyPr>
          <a:lstStyle/>
          <a:p>
            <a:r>
              <a:rPr lang="en-US" sz="3200" b="1" dirty="0" smtClean="0">
                <a:solidFill>
                  <a:schemeClr val="bg1"/>
                </a:solidFill>
                <a:effectLst>
                  <a:outerShdw blurRad="38100" dist="38100" dir="2700000" algn="tl">
                    <a:srgbClr val="000000">
                      <a:alpha val="43137"/>
                    </a:srgbClr>
                  </a:outerShdw>
                </a:effectLst>
              </a:rPr>
              <a:t>Miletus</a:t>
            </a:r>
            <a:endParaRPr lang="en-US" sz="3200" b="1" dirty="0">
              <a:solidFill>
                <a:schemeClr val="bg1"/>
              </a:solidFill>
              <a:effectLst>
                <a:outerShdw blurRad="38100" dist="38100" dir="2700000" algn="tl">
                  <a:srgbClr val="000000">
                    <a:alpha val="43137"/>
                  </a:srgbClr>
                </a:outerShdw>
              </a:effectLst>
            </a:endParaRPr>
          </a:p>
        </p:txBody>
      </p:sp>
      <p:sp>
        <p:nvSpPr>
          <p:cNvPr id="18" name="Oval 17"/>
          <p:cNvSpPr/>
          <p:nvPr/>
        </p:nvSpPr>
        <p:spPr>
          <a:xfrm>
            <a:off x="5467215" y="3619484"/>
            <a:ext cx="168420" cy="152400"/>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34" tIns="45716" rIns="91434" bIns="45716" rtlCol="0" anchor="ctr"/>
          <a:lstStyle/>
          <a:p>
            <a:pPr algn="ctr"/>
            <a:endParaRPr lang="en-US"/>
          </a:p>
        </p:txBody>
      </p:sp>
      <p:sp>
        <p:nvSpPr>
          <p:cNvPr id="19" name="TextBox 18"/>
          <p:cNvSpPr txBox="1"/>
          <p:nvPr/>
        </p:nvSpPr>
        <p:spPr>
          <a:xfrm>
            <a:off x="5553861" y="3331482"/>
            <a:ext cx="1588959" cy="584775"/>
          </a:xfrm>
          <a:prstGeom prst="rect">
            <a:avLst/>
          </a:prstGeom>
          <a:noFill/>
        </p:spPr>
        <p:txBody>
          <a:bodyPr wrap="square" lIns="91434" tIns="45716" rIns="91434" bIns="45716" rtlCol="0">
            <a:spAutoFit/>
          </a:bodyPr>
          <a:lstStyle/>
          <a:p>
            <a:r>
              <a:rPr lang="en-US" sz="3200" b="1" dirty="0" smtClean="0">
                <a:solidFill>
                  <a:schemeClr val="bg1"/>
                </a:solidFill>
                <a:effectLst>
                  <a:outerShdw blurRad="38100" dist="38100" dir="2700000" algn="tl">
                    <a:srgbClr val="000000">
                      <a:alpha val="43137"/>
                    </a:srgbClr>
                  </a:outerShdw>
                </a:effectLst>
              </a:rPr>
              <a:t>Troas</a:t>
            </a:r>
            <a:endParaRPr lang="en-US" sz="3200" b="1" dirty="0">
              <a:solidFill>
                <a:schemeClr val="bg1"/>
              </a:solidFill>
              <a:effectLst>
                <a:outerShdw blurRad="38100" dist="38100" dir="2700000" algn="tl">
                  <a:srgbClr val="000000">
                    <a:alpha val="43137"/>
                  </a:srgbClr>
                </a:outerShdw>
              </a:effectLst>
            </a:endParaRPr>
          </a:p>
        </p:txBody>
      </p:sp>
      <p:sp>
        <p:nvSpPr>
          <p:cNvPr id="20" name="Freeform 19"/>
          <p:cNvSpPr/>
          <p:nvPr/>
        </p:nvSpPr>
        <p:spPr>
          <a:xfrm>
            <a:off x="3485075" y="2875473"/>
            <a:ext cx="1535503" cy="724619"/>
          </a:xfrm>
          <a:custGeom>
            <a:avLst/>
            <a:gdLst>
              <a:gd name="connsiteX0" fmla="*/ 1535502 w 1535502"/>
              <a:gd name="connsiteY0" fmla="*/ 379562 h 724619"/>
              <a:gd name="connsiteX1" fmla="*/ 1443486 w 1535502"/>
              <a:gd name="connsiteY1" fmla="*/ 258792 h 724619"/>
              <a:gd name="connsiteX2" fmla="*/ 1236453 w 1535502"/>
              <a:gd name="connsiteY2" fmla="*/ 115019 h 724619"/>
              <a:gd name="connsiteX3" fmla="*/ 931653 w 1535502"/>
              <a:gd name="connsiteY3" fmla="*/ 0 h 724619"/>
              <a:gd name="connsiteX4" fmla="*/ 465826 w 1535502"/>
              <a:gd name="connsiteY4" fmla="*/ 11502 h 724619"/>
              <a:gd name="connsiteX5" fmla="*/ 143773 w 1535502"/>
              <a:gd name="connsiteY5" fmla="*/ 74762 h 724619"/>
              <a:gd name="connsiteX6" fmla="*/ 109268 w 1535502"/>
              <a:gd name="connsiteY6" fmla="*/ 120770 h 724619"/>
              <a:gd name="connsiteX7" fmla="*/ 40256 w 1535502"/>
              <a:gd name="connsiteY7" fmla="*/ 189781 h 724619"/>
              <a:gd name="connsiteX8" fmla="*/ 0 w 1535502"/>
              <a:gd name="connsiteY8" fmla="*/ 448573 h 724619"/>
              <a:gd name="connsiteX9" fmla="*/ 63260 w 1535502"/>
              <a:gd name="connsiteY9" fmla="*/ 621102 h 724619"/>
              <a:gd name="connsiteX10" fmla="*/ 264543 w 1535502"/>
              <a:gd name="connsiteY10" fmla="*/ 724619 h 724619"/>
              <a:gd name="connsiteX11" fmla="*/ 431320 w 1535502"/>
              <a:gd name="connsiteY11" fmla="*/ 529086 h 724619"/>
              <a:gd name="connsiteX12" fmla="*/ 672860 w 1535502"/>
              <a:gd name="connsiteY12" fmla="*/ 557841 h 724619"/>
              <a:gd name="connsiteX13" fmla="*/ 885645 w 1535502"/>
              <a:gd name="connsiteY13" fmla="*/ 615351 h 724619"/>
              <a:gd name="connsiteX14" fmla="*/ 948905 w 1535502"/>
              <a:gd name="connsiteY14" fmla="*/ 649856 h 724619"/>
              <a:gd name="connsiteX15" fmla="*/ 983411 w 1535502"/>
              <a:gd name="connsiteY15" fmla="*/ 598098 h 724619"/>
              <a:gd name="connsiteX16" fmla="*/ 1069675 w 1535502"/>
              <a:gd name="connsiteY16" fmla="*/ 500332 h 724619"/>
              <a:gd name="connsiteX17" fmla="*/ 1075426 w 1535502"/>
              <a:gd name="connsiteY17" fmla="*/ 552090 h 724619"/>
              <a:gd name="connsiteX18" fmla="*/ 1207698 w 1535502"/>
              <a:gd name="connsiteY18" fmla="*/ 621102 h 724619"/>
              <a:gd name="connsiteX19" fmla="*/ 1219200 w 1535502"/>
              <a:gd name="connsiteY19" fmla="*/ 713117 h 724619"/>
              <a:gd name="connsiteX20" fmla="*/ 1322717 w 1535502"/>
              <a:gd name="connsiteY20" fmla="*/ 718868 h 724619"/>
              <a:gd name="connsiteX21" fmla="*/ 1253705 w 1535502"/>
              <a:gd name="connsiteY21" fmla="*/ 609600 h 724619"/>
              <a:gd name="connsiteX22" fmla="*/ 1374475 w 1535502"/>
              <a:gd name="connsiteY22" fmla="*/ 678611 h 724619"/>
              <a:gd name="connsiteX23" fmla="*/ 1374475 w 1535502"/>
              <a:gd name="connsiteY23" fmla="*/ 678611 h 724619"/>
              <a:gd name="connsiteX24" fmla="*/ 1357222 w 1535502"/>
              <a:gd name="connsiteY24" fmla="*/ 598098 h 724619"/>
              <a:gd name="connsiteX25" fmla="*/ 1489494 w 1535502"/>
              <a:gd name="connsiteY25" fmla="*/ 615351 h 724619"/>
              <a:gd name="connsiteX26" fmla="*/ 1512498 w 1535502"/>
              <a:gd name="connsiteY26" fmla="*/ 649856 h 724619"/>
              <a:gd name="connsiteX27" fmla="*/ 1466490 w 1535502"/>
              <a:gd name="connsiteY27" fmla="*/ 563592 h 724619"/>
              <a:gd name="connsiteX28" fmla="*/ 1391728 w 1535502"/>
              <a:gd name="connsiteY28" fmla="*/ 488830 h 724619"/>
              <a:gd name="connsiteX29" fmla="*/ 1397479 w 1535502"/>
              <a:gd name="connsiteY29" fmla="*/ 437071 h 724619"/>
              <a:gd name="connsiteX30" fmla="*/ 1472241 w 1535502"/>
              <a:gd name="connsiteY30" fmla="*/ 454324 h 724619"/>
              <a:gd name="connsiteX31" fmla="*/ 1535502 w 1535502"/>
              <a:gd name="connsiteY31" fmla="*/ 379562 h 724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535502" h="724619">
                <a:moveTo>
                  <a:pt x="1535502" y="379562"/>
                </a:moveTo>
                <a:lnTo>
                  <a:pt x="1443486" y="258792"/>
                </a:lnTo>
                <a:lnTo>
                  <a:pt x="1236453" y="115019"/>
                </a:lnTo>
                <a:lnTo>
                  <a:pt x="931653" y="0"/>
                </a:lnTo>
                <a:lnTo>
                  <a:pt x="465826" y="11502"/>
                </a:lnTo>
                <a:lnTo>
                  <a:pt x="143773" y="74762"/>
                </a:lnTo>
                <a:cubicBezTo>
                  <a:pt x="114003" y="122396"/>
                  <a:pt x="133104" y="120770"/>
                  <a:pt x="109268" y="120770"/>
                </a:cubicBezTo>
                <a:lnTo>
                  <a:pt x="40256" y="189781"/>
                </a:lnTo>
                <a:lnTo>
                  <a:pt x="0" y="448573"/>
                </a:lnTo>
                <a:lnTo>
                  <a:pt x="63260" y="621102"/>
                </a:lnTo>
                <a:lnTo>
                  <a:pt x="264543" y="724619"/>
                </a:lnTo>
                <a:lnTo>
                  <a:pt x="431320" y="529086"/>
                </a:lnTo>
                <a:lnTo>
                  <a:pt x="672860" y="557841"/>
                </a:lnTo>
                <a:lnTo>
                  <a:pt x="885645" y="615351"/>
                </a:lnTo>
                <a:lnTo>
                  <a:pt x="948905" y="649856"/>
                </a:lnTo>
                <a:cubicBezTo>
                  <a:pt x="980152" y="606112"/>
                  <a:pt x="970285" y="624349"/>
                  <a:pt x="983411" y="598098"/>
                </a:cubicBezTo>
                <a:lnTo>
                  <a:pt x="1069675" y="500332"/>
                </a:lnTo>
                <a:lnTo>
                  <a:pt x="1075426" y="552090"/>
                </a:lnTo>
                <a:lnTo>
                  <a:pt x="1207698" y="621102"/>
                </a:lnTo>
                <a:lnTo>
                  <a:pt x="1219200" y="713117"/>
                </a:lnTo>
                <a:lnTo>
                  <a:pt x="1322717" y="718868"/>
                </a:lnTo>
                <a:lnTo>
                  <a:pt x="1253705" y="609600"/>
                </a:lnTo>
                <a:lnTo>
                  <a:pt x="1374475" y="678611"/>
                </a:lnTo>
                <a:lnTo>
                  <a:pt x="1374475" y="678611"/>
                </a:lnTo>
                <a:lnTo>
                  <a:pt x="1357222" y="598098"/>
                </a:lnTo>
                <a:lnTo>
                  <a:pt x="1489494" y="615351"/>
                </a:lnTo>
                <a:lnTo>
                  <a:pt x="1512498" y="649856"/>
                </a:lnTo>
                <a:lnTo>
                  <a:pt x="1466490" y="563592"/>
                </a:lnTo>
                <a:lnTo>
                  <a:pt x="1391728" y="488830"/>
                </a:lnTo>
                <a:lnTo>
                  <a:pt x="1397479" y="437071"/>
                </a:lnTo>
                <a:lnTo>
                  <a:pt x="1472241" y="454324"/>
                </a:lnTo>
                <a:lnTo>
                  <a:pt x="1535502" y="379562"/>
                </a:lnTo>
                <a:close/>
              </a:path>
            </a:pathLst>
          </a:custGeom>
          <a:solidFill>
            <a:srgbClr val="FFFF00">
              <a:alpha val="48000"/>
            </a:srgb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lIns="91434" tIns="45716" rIns="91434" bIns="45716" rtlCol="0" anchor="ctr"/>
          <a:lstStyle/>
          <a:p>
            <a:pPr algn="ctr"/>
            <a:endParaRPr lang="en-US"/>
          </a:p>
        </p:txBody>
      </p:sp>
      <p:sp>
        <p:nvSpPr>
          <p:cNvPr id="21" name="TextBox 20"/>
          <p:cNvSpPr txBox="1"/>
          <p:nvPr/>
        </p:nvSpPr>
        <p:spPr>
          <a:xfrm>
            <a:off x="3449789" y="2718220"/>
            <a:ext cx="2216727" cy="584775"/>
          </a:xfrm>
          <a:prstGeom prst="rect">
            <a:avLst/>
          </a:prstGeom>
          <a:noFill/>
        </p:spPr>
        <p:txBody>
          <a:bodyPr wrap="square" lIns="91434" tIns="45716" rIns="91434" bIns="45716" rtlCol="0">
            <a:spAutoFit/>
          </a:bodyPr>
          <a:lstStyle/>
          <a:p>
            <a:r>
              <a:rPr lang="en-US" sz="3200" b="1" dirty="0" smtClean="0">
                <a:solidFill>
                  <a:schemeClr val="bg1"/>
                </a:solidFill>
                <a:effectLst>
                  <a:outerShdw blurRad="38100" dist="38100" dir="2700000" algn="tl">
                    <a:srgbClr val="000000">
                      <a:alpha val="43137"/>
                    </a:srgbClr>
                  </a:outerShdw>
                </a:effectLst>
              </a:rPr>
              <a:t>Macedonia</a:t>
            </a:r>
            <a:endParaRPr lang="en-US" sz="3200" b="1" dirty="0">
              <a:solidFill>
                <a:schemeClr val="bg1"/>
              </a:solidFill>
              <a:effectLst>
                <a:outerShdw blurRad="38100" dist="38100" dir="2700000" algn="tl">
                  <a:srgbClr val="000000">
                    <a:alpha val="43137"/>
                  </a:srgbClr>
                </a:outerShdw>
              </a:effectLst>
            </a:endParaRPr>
          </a:p>
        </p:txBody>
      </p:sp>
      <p:sp>
        <p:nvSpPr>
          <p:cNvPr id="22" name="Freeform 21"/>
          <p:cNvSpPr/>
          <p:nvPr/>
        </p:nvSpPr>
        <p:spPr>
          <a:xfrm>
            <a:off x="4572001" y="4804757"/>
            <a:ext cx="1197032" cy="565267"/>
          </a:xfrm>
          <a:custGeom>
            <a:avLst/>
            <a:gdLst>
              <a:gd name="connsiteX0" fmla="*/ 962025 w 962025"/>
              <a:gd name="connsiteY0" fmla="*/ 195263 h 338138"/>
              <a:gd name="connsiteX1" fmla="*/ 962025 w 962025"/>
              <a:gd name="connsiteY1" fmla="*/ 195263 h 338138"/>
              <a:gd name="connsiteX2" fmla="*/ 938213 w 962025"/>
              <a:gd name="connsiteY2" fmla="*/ 128588 h 338138"/>
              <a:gd name="connsiteX3" fmla="*/ 823913 w 962025"/>
              <a:gd name="connsiteY3" fmla="*/ 157163 h 338138"/>
              <a:gd name="connsiteX4" fmla="*/ 762000 w 962025"/>
              <a:gd name="connsiteY4" fmla="*/ 90488 h 338138"/>
              <a:gd name="connsiteX5" fmla="*/ 581025 w 962025"/>
              <a:gd name="connsiteY5" fmla="*/ 85725 h 338138"/>
              <a:gd name="connsiteX6" fmla="*/ 371475 w 962025"/>
              <a:gd name="connsiteY6" fmla="*/ 80963 h 338138"/>
              <a:gd name="connsiteX7" fmla="*/ 280988 w 962025"/>
              <a:gd name="connsiteY7" fmla="*/ 42863 h 338138"/>
              <a:gd name="connsiteX8" fmla="*/ 147638 w 962025"/>
              <a:gd name="connsiteY8" fmla="*/ 0 h 338138"/>
              <a:gd name="connsiteX9" fmla="*/ 38100 w 962025"/>
              <a:gd name="connsiteY9" fmla="*/ 57150 h 338138"/>
              <a:gd name="connsiteX10" fmla="*/ 0 w 962025"/>
              <a:gd name="connsiteY10" fmla="*/ 171450 h 338138"/>
              <a:gd name="connsiteX11" fmla="*/ 261938 w 962025"/>
              <a:gd name="connsiteY11" fmla="*/ 261938 h 338138"/>
              <a:gd name="connsiteX12" fmla="*/ 404813 w 962025"/>
              <a:gd name="connsiteY12" fmla="*/ 338138 h 338138"/>
              <a:gd name="connsiteX13" fmla="*/ 714375 w 962025"/>
              <a:gd name="connsiteY13" fmla="*/ 328613 h 338138"/>
              <a:gd name="connsiteX14" fmla="*/ 771525 w 962025"/>
              <a:gd name="connsiteY14" fmla="*/ 328613 h 338138"/>
              <a:gd name="connsiteX15" fmla="*/ 942975 w 962025"/>
              <a:gd name="connsiteY15" fmla="*/ 323850 h 338138"/>
              <a:gd name="connsiteX16" fmla="*/ 962025 w 962025"/>
              <a:gd name="connsiteY16" fmla="*/ 195263 h 338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62025" h="338138">
                <a:moveTo>
                  <a:pt x="962025" y="195263"/>
                </a:moveTo>
                <a:lnTo>
                  <a:pt x="962025" y="195263"/>
                </a:lnTo>
                <a:lnTo>
                  <a:pt x="938213" y="128588"/>
                </a:lnTo>
                <a:lnTo>
                  <a:pt x="823913" y="157163"/>
                </a:lnTo>
                <a:lnTo>
                  <a:pt x="762000" y="90488"/>
                </a:lnTo>
                <a:lnTo>
                  <a:pt x="581025" y="85725"/>
                </a:lnTo>
                <a:lnTo>
                  <a:pt x="371475" y="80963"/>
                </a:lnTo>
                <a:lnTo>
                  <a:pt x="280988" y="42863"/>
                </a:lnTo>
                <a:lnTo>
                  <a:pt x="147638" y="0"/>
                </a:lnTo>
                <a:lnTo>
                  <a:pt x="38100" y="57150"/>
                </a:lnTo>
                <a:lnTo>
                  <a:pt x="0" y="171450"/>
                </a:lnTo>
                <a:lnTo>
                  <a:pt x="261938" y="261938"/>
                </a:lnTo>
                <a:lnTo>
                  <a:pt x="404813" y="338138"/>
                </a:lnTo>
                <a:lnTo>
                  <a:pt x="714375" y="328613"/>
                </a:lnTo>
                <a:lnTo>
                  <a:pt x="771525" y="328613"/>
                </a:lnTo>
                <a:lnTo>
                  <a:pt x="942975" y="323850"/>
                </a:lnTo>
                <a:lnTo>
                  <a:pt x="962025" y="195263"/>
                </a:lnTo>
                <a:close/>
              </a:path>
            </a:pathLst>
          </a:custGeom>
          <a:solidFill>
            <a:srgbClr val="92D050">
              <a:alpha val="35000"/>
            </a:srgb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lIns="91434" tIns="45716" rIns="91434" bIns="45716" rtlCol="0" anchor="ctr"/>
          <a:lstStyle/>
          <a:p>
            <a:pPr algn="ctr"/>
            <a:endParaRPr lang="en-US"/>
          </a:p>
        </p:txBody>
      </p:sp>
    </p:spTree>
  </p:cSld>
  <p:clrMapOvr>
    <a:masterClrMapping/>
  </p:clrMapOvr>
  <p:transition>
    <p:zoom/>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cstate="print"/>
          <a:srcRect t="12179" b="10866"/>
          <a:stretch>
            <a:fillRect/>
          </a:stretch>
        </p:blipFill>
        <p:spPr bwMode="auto">
          <a:xfrm>
            <a:off x="0" y="1188949"/>
            <a:ext cx="9144000" cy="5669055"/>
          </a:xfrm>
          <a:prstGeom prst="rect">
            <a:avLst/>
          </a:prstGeom>
          <a:noFill/>
          <a:ln w="9525">
            <a:noFill/>
            <a:miter lim="800000"/>
            <a:headEnd/>
            <a:tailEnd/>
          </a:ln>
          <a:effectLst/>
        </p:spPr>
      </p:pic>
      <p:sp>
        <p:nvSpPr>
          <p:cNvPr id="23" name="Rectangle 22"/>
          <p:cNvSpPr/>
          <p:nvPr/>
        </p:nvSpPr>
        <p:spPr>
          <a:xfrm>
            <a:off x="3092338" y="1363290"/>
            <a:ext cx="5852161" cy="1379913"/>
          </a:xfrm>
          <a:prstGeom prst="rect">
            <a:avLst/>
          </a:prstGeom>
          <a:solidFill>
            <a:srgbClr val="FF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lIns="91434" tIns="45716" rIns="91434" bIns="45716" rtlCol="0" anchor="ctr"/>
          <a:lstStyle/>
          <a:p>
            <a:pPr algn="ctr"/>
            <a:endParaRPr lang="en-US"/>
          </a:p>
        </p:txBody>
      </p:sp>
      <p:sp>
        <p:nvSpPr>
          <p:cNvPr id="2" name="Title 1"/>
          <p:cNvSpPr>
            <a:spLocks noGrp="1"/>
          </p:cNvSpPr>
          <p:nvPr>
            <p:ph type="title"/>
          </p:nvPr>
        </p:nvSpPr>
        <p:spPr/>
        <p:txBody>
          <a:bodyPr/>
          <a:lstStyle/>
          <a:p>
            <a:r>
              <a:rPr lang="en-US" dirty="0" smtClean="0"/>
              <a:t>Rome: 2 Timothy 1:17</a:t>
            </a:r>
            <a:endParaRPr lang="en-US" dirty="0"/>
          </a:p>
        </p:txBody>
      </p:sp>
      <p:sp>
        <p:nvSpPr>
          <p:cNvPr id="3" name="Content Placeholder 2"/>
          <p:cNvSpPr>
            <a:spLocks noGrp="1"/>
          </p:cNvSpPr>
          <p:nvPr>
            <p:ph idx="1"/>
          </p:nvPr>
        </p:nvSpPr>
        <p:spPr>
          <a:xfrm>
            <a:off x="3176588" y="1463040"/>
            <a:ext cx="5701405" cy="4663123"/>
          </a:xfrm>
        </p:spPr>
        <p:txBody>
          <a:bodyPr/>
          <a:lstStyle/>
          <a:p>
            <a:r>
              <a:rPr lang="en-US" dirty="0" smtClean="0"/>
              <a:t>... in </a:t>
            </a:r>
            <a:r>
              <a:rPr lang="en-US" u="sng" dirty="0"/>
              <a:t>Rome</a:t>
            </a:r>
            <a:r>
              <a:rPr lang="en-US" dirty="0"/>
              <a:t>, he searched hard for me until he found me. </a:t>
            </a:r>
          </a:p>
        </p:txBody>
      </p:sp>
      <p:sp>
        <p:nvSpPr>
          <p:cNvPr id="10" name="TextBox 9"/>
          <p:cNvSpPr txBox="1"/>
          <p:nvPr/>
        </p:nvSpPr>
        <p:spPr>
          <a:xfrm>
            <a:off x="4691925" y="5216578"/>
            <a:ext cx="1588959" cy="584775"/>
          </a:xfrm>
          <a:prstGeom prst="rect">
            <a:avLst/>
          </a:prstGeom>
          <a:noFill/>
        </p:spPr>
        <p:txBody>
          <a:bodyPr wrap="square" lIns="91434" tIns="45716" rIns="91434" bIns="45716" rtlCol="0">
            <a:spAutoFit/>
          </a:bodyPr>
          <a:lstStyle/>
          <a:p>
            <a:r>
              <a:rPr lang="en-US" sz="3200" b="1" dirty="0" smtClean="0">
                <a:solidFill>
                  <a:schemeClr val="bg1"/>
                </a:solidFill>
                <a:effectLst>
                  <a:outerShdw blurRad="38100" dist="38100" dir="2700000" algn="tl">
                    <a:srgbClr val="000000">
                      <a:alpha val="43137"/>
                    </a:srgbClr>
                  </a:outerShdw>
                </a:effectLst>
              </a:rPr>
              <a:t>Crete</a:t>
            </a:r>
            <a:endParaRPr lang="en-US" sz="3200" b="1" dirty="0">
              <a:solidFill>
                <a:schemeClr val="bg1"/>
              </a:solidFill>
              <a:effectLst>
                <a:outerShdw blurRad="38100" dist="38100" dir="2700000" algn="tl">
                  <a:srgbClr val="000000">
                    <a:alpha val="43137"/>
                  </a:srgbClr>
                </a:outerShdw>
              </a:effectLst>
            </a:endParaRPr>
          </a:p>
        </p:txBody>
      </p:sp>
      <p:sp>
        <p:nvSpPr>
          <p:cNvPr id="13" name="Oval 12"/>
          <p:cNvSpPr/>
          <p:nvPr/>
        </p:nvSpPr>
        <p:spPr>
          <a:xfrm>
            <a:off x="4403583" y="4146639"/>
            <a:ext cx="168420" cy="152400"/>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34" tIns="45716" rIns="91434" bIns="45716" rtlCol="0" anchor="ctr"/>
          <a:lstStyle/>
          <a:p>
            <a:pPr algn="ctr"/>
            <a:endParaRPr lang="en-US"/>
          </a:p>
        </p:txBody>
      </p:sp>
      <p:sp>
        <p:nvSpPr>
          <p:cNvPr id="14" name="TextBox 13"/>
          <p:cNvSpPr txBox="1"/>
          <p:nvPr/>
        </p:nvSpPr>
        <p:spPr>
          <a:xfrm>
            <a:off x="3347807" y="3692578"/>
            <a:ext cx="1588959" cy="584775"/>
          </a:xfrm>
          <a:prstGeom prst="rect">
            <a:avLst/>
          </a:prstGeom>
          <a:noFill/>
        </p:spPr>
        <p:txBody>
          <a:bodyPr wrap="square" lIns="91434" tIns="45716" rIns="91434" bIns="45716" rtlCol="0">
            <a:spAutoFit/>
          </a:bodyPr>
          <a:lstStyle/>
          <a:p>
            <a:r>
              <a:rPr lang="en-US" sz="3200" b="1" dirty="0" smtClean="0">
                <a:solidFill>
                  <a:schemeClr val="bg1"/>
                </a:solidFill>
                <a:effectLst>
                  <a:outerShdw blurRad="38100" dist="38100" dir="2700000" algn="tl">
                    <a:srgbClr val="000000">
                      <a:alpha val="43137"/>
                    </a:srgbClr>
                  </a:outerShdw>
                </a:effectLst>
              </a:rPr>
              <a:t>Corinth</a:t>
            </a:r>
            <a:endParaRPr lang="en-US" sz="3200" b="1" dirty="0">
              <a:solidFill>
                <a:schemeClr val="bg1"/>
              </a:solidFill>
              <a:effectLst>
                <a:outerShdw blurRad="38100" dist="38100" dir="2700000" algn="tl">
                  <a:srgbClr val="000000">
                    <a:alpha val="43137"/>
                  </a:srgbClr>
                </a:outerShdw>
              </a:effectLst>
            </a:endParaRPr>
          </a:p>
        </p:txBody>
      </p:sp>
      <p:sp>
        <p:nvSpPr>
          <p:cNvPr id="15" name="Oval 14"/>
          <p:cNvSpPr/>
          <p:nvPr/>
        </p:nvSpPr>
        <p:spPr>
          <a:xfrm>
            <a:off x="6024351" y="4461432"/>
            <a:ext cx="168420" cy="152400"/>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34" tIns="45716" rIns="91434" bIns="45716" rtlCol="0" anchor="ctr"/>
          <a:lstStyle/>
          <a:p>
            <a:pPr algn="ctr"/>
            <a:endParaRPr lang="en-US"/>
          </a:p>
        </p:txBody>
      </p:sp>
      <p:sp>
        <p:nvSpPr>
          <p:cNvPr id="17" name="TextBox 16"/>
          <p:cNvSpPr txBox="1"/>
          <p:nvPr/>
        </p:nvSpPr>
        <p:spPr>
          <a:xfrm>
            <a:off x="6120989" y="4442086"/>
            <a:ext cx="1588959" cy="584775"/>
          </a:xfrm>
          <a:prstGeom prst="rect">
            <a:avLst/>
          </a:prstGeom>
          <a:noFill/>
        </p:spPr>
        <p:txBody>
          <a:bodyPr wrap="square" lIns="91434" tIns="45716" rIns="91434" bIns="45716" rtlCol="0">
            <a:spAutoFit/>
          </a:bodyPr>
          <a:lstStyle/>
          <a:p>
            <a:r>
              <a:rPr lang="en-US" sz="3200" b="1" dirty="0" smtClean="0">
                <a:solidFill>
                  <a:schemeClr val="bg1"/>
                </a:solidFill>
                <a:effectLst>
                  <a:outerShdw blurRad="38100" dist="38100" dir="2700000" algn="tl">
                    <a:srgbClr val="000000">
                      <a:alpha val="43137"/>
                    </a:srgbClr>
                  </a:outerShdw>
                </a:effectLst>
              </a:rPr>
              <a:t>Miletus</a:t>
            </a:r>
            <a:endParaRPr lang="en-US" sz="3200" b="1" dirty="0">
              <a:solidFill>
                <a:schemeClr val="bg1"/>
              </a:solidFill>
              <a:effectLst>
                <a:outerShdw blurRad="38100" dist="38100" dir="2700000" algn="tl">
                  <a:srgbClr val="000000">
                    <a:alpha val="43137"/>
                  </a:srgbClr>
                </a:outerShdw>
              </a:effectLst>
            </a:endParaRPr>
          </a:p>
        </p:txBody>
      </p:sp>
      <p:sp>
        <p:nvSpPr>
          <p:cNvPr id="18" name="Oval 17"/>
          <p:cNvSpPr/>
          <p:nvPr/>
        </p:nvSpPr>
        <p:spPr>
          <a:xfrm>
            <a:off x="5467215" y="3619484"/>
            <a:ext cx="168420" cy="152400"/>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34" tIns="45716" rIns="91434" bIns="45716" rtlCol="0" anchor="ctr"/>
          <a:lstStyle/>
          <a:p>
            <a:pPr algn="ctr"/>
            <a:endParaRPr lang="en-US"/>
          </a:p>
        </p:txBody>
      </p:sp>
      <p:sp>
        <p:nvSpPr>
          <p:cNvPr id="19" name="TextBox 18"/>
          <p:cNvSpPr txBox="1"/>
          <p:nvPr/>
        </p:nvSpPr>
        <p:spPr>
          <a:xfrm>
            <a:off x="5553861" y="3331482"/>
            <a:ext cx="1588959" cy="584775"/>
          </a:xfrm>
          <a:prstGeom prst="rect">
            <a:avLst/>
          </a:prstGeom>
          <a:noFill/>
        </p:spPr>
        <p:txBody>
          <a:bodyPr wrap="square" lIns="91434" tIns="45716" rIns="91434" bIns="45716" rtlCol="0">
            <a:spAutoFit/>
          </a:bodyPr>
          <a:lstStyle/>
          <a:p>
            <a:r>
              <a:rPr lang="en-US" sz="3200" b="1" dirty="0" smtClean="0">
                <a:solidFill>
                  <a:schemeClr val="bg1"/>
                </a:solidFill>
                <a:effectLst>
                  <a:outerShdw blurRad="38100" dist="38100" dir="2700000" algn="tl">
                    <a:srgbClr val="000000">
                      <a:alpha val="43137"/>
                    </a:srgbClr>
                  </a:outerShdw>
                </a:effectLst>
              </a:rPr>
              <a:t>Troas</a:t>
            </a:r>
            <a:endParaRPr lang="en-US" sz="3200" b="1" dirty="0">
              <a:solidFill>
                <a:schemeClr val="bg1"/>
              </a:solidFill>
              <a:effectLst>
                <a:outerShdw blurRad="38100" dist="38100" dir="2700000" algn="tl">
                  <a:srgbClr val="000000">
                    <a:alpha val="43137"/>
                  </a:srgbClr>
                </a:outerShdw>
              </a:effectLst>
            </a:endParaRPr>
          </a:p>
        </p:txBody>
      </p:sp>
      <p:sp>
        <p:nvSpPr>
          <p:cNvPr id="20" name="Freeform 19"/>
          <p:cNvSpPr/>
          <p:nvPr/>
        </p:nvSpPr>
        <p:spPr>
          <a:xfrm>
            <a:off x="4572001" y="4804757"/>
            <a:ext cx="1197032" cy="565267"/>
          </a:xfrm>
          <a:custGeom>
            <a:avLst/>
            <a:gdLst>
              <a:gd name="connsiteX0" fmla="*/ 962025 w 962025"/>
              <a:gd name="connsiteY0" fmla="*/ 195263 h 338138"/>
              <a:gd name="connsiteX1" fmla="*/ 962025 w 962025"/>
              <a:gd name="connsiteY1" fmla="*/ 195263 h 338138"/>
              <a:gd name="connsiteX2" fmla="*/ 938213 w 962025"/>
              <a:gd name="connsiteY2" fmla="*/ 128588 h 338138"/>
              <a:gd name="connsiteX3" fmla="*/ 823913 w 962025"/>
              <a:gd name="connsiteY3" fmla="*/ 157163 h 338138"/>
              <a:gd name="connsiteX4" fmla="*/ 762000 w 962025"/>
              <a:gd name="connsiteY4" fmla="*/ 90488 h 338138"/>
              <a:gd name="connsiteX5" fmla="*/ 581025 w 962025"/>
              <a:gd name="connsiteY5" fmla="*/ 85725 h 338138"/>
              <a:gd name="connsiteX6" fmla="*/ 371475 w 962025"/>
              <a:gd name="connsiteY6" fmla="*/ 80963 h 338138"/>
              <a:gd name="connsiteX7" fmla="*/ 280988 w 962025"/>
              <a:gd name="connsiteY7" fmla="*/ 42863 h 338138"/>
              <a:gd name="connsiteX8" fmla="*/ 147638 w 962025"/>
              <a:gd name="connsiteY8" fmla="*/ 0 h 338138"/>
              <a:gd name="connsiteX9" fmla="*/ 38100 w 962025"/>
              <a:gd name="connsiteY9" fmla="*/ 57150 h 338138"/>
              <a:gd name="connsiteX10" fmla="*/ 0 w 962025"/>
              <a:gd name="connsiteY10" fmla="*/ 171450 h 338138"/>
              <a:gd name="connsiteX11" fmla="*/ 261938 w 962025"/>
              <a:gd name="connsiteY11" fmla="*/ 261938 h 338138"/>
              <a:gd name="connsiteX12" fmla="*/ 404813 w 962025"/>
              <a:gd name="connsiteY12" fmla="*/ 338138 h 338138"/>
              <a:gd name="connsiteX13" fmla="*/ 714375 w 962025"/>
              <a:gd name="connsiteY13" fmla="*/ 328613 h 338138"/>
              <a:gd name="connsiteX14" fmla="*/ 771525 w 962025"/>
              <a:gd name="connsiteY14" fmla="*/ 328613 h 338138"/>
              <a:gd name="connsiteX15" fmla="*/ 942975 w 962025"/>
              <a:gd name="connsiteY15" fmla="*/ 323850 h 338138"/>
              <a:gd name="connsiteX16" fmla="*/ 962025 w 962025"/>
              <a:gd name="connsiteY16" fmla="*/ 195263 h 338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62025" h="338138">
                <a:moveTo>
                  <a:pt x="962025" y="195263"/>
                </a:moveTo>
                <a:lnTo>
                  <a:pt x="962025" y="195263"/>
                </a:lnTo>
                <a:lnTo>
                  <a:pt x="938213" y="128588"/>
                </a:lnTo>
                <a:lnTo>
                  <a:pt x="823913" y="157163"/>
                </a:lnTo>
                <a:lnTo>
                  <a:pt x="762000" y="90488"/>
                </a:lnTo>
                <a:lnTo>
                  <a:pt x="581025" y="85725"/>
                </a:lnTo>
                <a:lnTo>
                  <a:pt x="371475" y="80963"/>
                </a:lnTo>
                <a:lnTo>
                  <a:pt x="280988" y="42863"/>
                </a:lnTo>
                <a:lnTo>
                  <a:pt x="147638" y="0"/>
                </a:lnTo>
                <a:lnTo>
                  <a:pt x="38100" y="57150"/>
                </a:lnTo>
                <a:lnTo>
                  <a:pt x="0" y="171450"/>
                </a:lnTo>
                <a:lnTo>
                  <a:pt x="261938" y="261938"/>
                </a:lnTo>
                <a:lnTo>
                  <a:pt x="404813" y="338138"/>
                </a:lnTo>
                <a:lnTo>
                  <a:pt x="714375" y="328613"/>
                </a:lnTo>
                <a:lnTo>
                  <a:pt x="771525" y="328613"/>
                </a:lnTo>
                <a:lnTo>
                  <a:pt x="942975" y="323850"/>
                </a:lnTo>
                <a:lnTo>
                  <a:pt x="962025" y="195263"/>
                </a:lnTo>
                <a:close/>
              </a:path>
            </a:pathLst>
          </a:custGeom>
          <a:solidFill>
            <a:srgbClr val="92D050">
              <a:alpha val="35000"/>
            </a:srgb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lIns="91434" tIns="45716" rIns="91434" bIns="45716" rtlCol="0" anchor="ctr"/>
          <a:lstStyle/>
          <a:p>
            <a:pPr algn="ctr"/>
            <a:endParaRPr lang="en-US"/>
          </a:p>
        </p:txBody>
      </p:sp>
      <p:sp>
        <p:nvSpPr>
          <p:cNvPr id="21" name="Freeform 20"/>
          <p:cNvSpPr/>
          <p:nvPr/>
        </p:nvSpPr>
        <p:spPr>
          <a:xfrm>
            <a:off x="3485075" y="2875473"/>
            <a:ext cx="1535503" cy="724619"/>
          </a:xfrm>
          <a:custGeom>
            <a:avLst/>
            <a:gdLst>
              <a:gd name="connsiteX0" fmla="*/ 1535502 w 1535502"/>
              <a:gd name="connsiteY0" fmla="*/ 379562 h 724619"/>
              <a:gd name="connsiteX1" fmla="*/ 1443486 w 1535502"/>
              <a:gd name="connsiteY1" fmla="*/ 258792 h 724619"/>
              <a:gd name="connsiteX2" fmla="*/ 1236453 w 1535502"/>
              <a:gd name="connsiteY2" fmla="*/ 115019 h 724619"/>
              <a:gd name="connsiteX3" fmla="*/ 931653 w 1535502"/>
              <a:gd name="connsiteY3" fmla="*/ 0 h 724619"/>
              <a:gd name="connsiteX4" fmla="*/ 465826 w 1535502"/>
              <a:gd name="connsiteY4" fmla="*/ 11502 h 724619"/>
              <a:gd name="connsiteX5" fmla="*/ 143773 w 1535502"/>
              <a:gd name="connsiteY5" fmla="*/ 74762 h 724619"/>
              <a:gd name="connsiteX6" fmla="*/ 109268 w 1535502"/>
              <a:gd name="connsiteY6" fmla="*/ 120770 h 724619"/>
              <a:gd name="connsiteX7" fmla="*/ 40256 w 1535502"/>
              <a:gd name="connsiteY7" fmla="*/ 189781 h 724619"/>
              <a:gd name="connsiteX8" fmla="*/ 0 w 1535502"/>
              <a:gd name="connsiteY8" fmla="*/ 448573 h 724619"/>
              <a:gd name="connsiteX9" fmla="*/ 63260 w 1535502"/>
              <a:gd name="connsiteY9" fmla="*/ 621102 h 724619"/>
              <a:gd name="connsiteX10" fmla="*/ 264543 w 1535502"/>
              <a:gd name="connsiteY10" fmla="*/ 724619 h 724619"/>
              <a:gd name="connsiteX11" fmla="*/ 431320 w 1535502"/>
              <a:gd name="connsiteY11" fmla="*/ 529086 h 724619"/>
              <a:gd name="connsiteX12" fmla="*/ 672860 w 1535502"/>
              <a:gd name="connsiteY12" fmla="*/ 557841 h 724619"/>
              <a:gd name="connsiteX13" fmla="*/ 885645 w 1535502"/>
              <a:gd name="connsiteY13" fmla="*/ 615351 h 724619"/>
              <a:gd name="connsiteX14" fmla="*/ 948905 w 1535502"/>
              <a:gd name="connsiteY14" fmla="*/ 649856 h 724619"/>
              <a:gd name="connsiteX15" fmla="*/ 983411 w 1535502"/>
              <a:gd name="connsiteY15" fmla="*/ 598098 h 724619"/>
              <a:gd name="connsiteX16" fmla="*/ 1069675 w 1535502"/>
              <a:gd name="connsiteY16" fmla="*/ 500332 h 724619"/>
              <a:gd name="connsiteX17" fmla="*/ 1075426 w 1535502"/>
              <a:gd name="connsiteY17" fmla="*/ 552090 h 724619"/>
              <a:gd name="connsiteX18" fmla="*/ 1207698 w 1535502"/>
              <a:gd name="connsiteY18" fmla="*/ 621102 h 724619"/>
              <a:gd name="connsiteX19" fmla="*/ 1219200 w 1535502"/>
              <a:gd name="connsiteY19" fmla="*/ 713117 h 724619"/>
              <a:gd name="connsiteX20" fmla="*/ 1322717 w 1535502"/>
              <a:gd name="connsiteY20" fmla="*/ 718868 h 724619"/>
              <a:gd name="connsiteX21" fmla="*/ 1253705 w 1535502"/>
              <a:gd name="connsiteY21" fmla="*/ 609600 h 724619"/>
              <a:gd name="connsiteX22" fmla="*/ 1374475 w 1535502"/>
              <a:gd name="connsiteY22" fmla="*/ 678611 h 724619"/>
              <a:gd name="connsiteX23" fmla="*/ 1374475 w 1535502"/>
              <a:gd name="connsiteY23" fmla="*/ 678611 h 724619"/>
              <a:gd name="connsiteX24" fmla="*/ 1357222 w 1535502"/>
              <a:gd name="connsiteY24" fmla="*/ 598098 h 724619"/>
              <a:gd name="connsiteX25" fmla="*/ 1489494 w 1535502"/>
              <a:gd name="connsiteY25" fmla="*/ 615351 h 724619"/>
              <a:gd name="connsiteX26" fmla="*/ 1512498 w 1535502"/>
              <a:gd name="connsiteY26" fmla="*/ 649856 h 724619"/>
              <a:gd name="connsiteX27" fmla="*/ 1466490 w 1535502"/>
              <a:gd name="connsiteY27" fmla="*/ 563592 h 724619"/>
              <a:gd name="connsiteX28" fmla="*/ 1391728 w 1535502"/>
              <a:gd name="connsiteY28" fmla="*/ 488830 h 724619"/>
              <a:gd name="connsiteX29" fmla="*/ 1397479 w 1535502"/>
              <a:gd name="connsiteY29" fmla="*/ 437071 h 724619"/>
              <a:gd name="connsiteX30" fmla="*/ 1472241 w 1535502"/>
              <a:gd name="connsiteY30" fmla="*/ 454324 h 724619"/>
              <a:gd name="connsiteX31" fmla="*/ 1535502 w 1535502"/>
              <a:gd name="connsiteY31" fmla="*/ 379562 h 724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535502" h="724619">
                <a:moveTo>
                  <a:pt x="1535502" y="379562"/>
                </a:moveTo>
                <a:lnTo>
                  <a:pt x="1443486" y="258792"/>
                </a:lnTo>
                <a:lnTo>
                  <a:pt x="1236453" y="115019"/>
                </a:lnTo>
                <a:lnTo>
                  <a:pt x="931653" y="0"/>
                </a:lnTo>
                <a:lnTo>
                  <a:pt x="465826" y="11502"/>
                </a:lnTo>
                <a:lnTo>
                  <a:pt x="143773" y="74762"/>
                </a:lnTo>
                <a:cubicBezTo>
                  <a:pt x="114003" y="122396"/>
                  <a:pt x="133104" y="120770"/>
                  <a:pt x="109268" y="120770"/>
                </a:cubicBezTo>
                <a:lnTo>
                  <a:pt x="40256" y="189781"/>
                </a:lnTo>
                <a:lnTo>
                  <a:pt x="0" y="448573"/>
                </a:lnTo>
                <a:lnTo>
                  <a:pt x="63260" y="621102"/>
                </a:lnTo>
                <a:lnTo>
                  <a:pt x="264543" y="724619"/>
                </a:lnTo>
                <a:lnTo>
                  <a:pt x="431320" y="529086"/>
                </a:lnTo>
                <a:lnTo>
                  <a:pt x="672860" y="557841"/>
                </a:lnTo>
                <a:lnTo>
                  <a:pt x="885645" y="615351"/>
                </a:lnTo>
                <a:lnTo>
                  <a:pt x="948905" y="649856"/>
                </a:lnTo>
                <a:cubicBezTo>
                  <a:pt x="980152" y="606112"/>
                  <a:pt x="970285" y="624349"/>
                  <a:pt x="983411" y="598098"/>
                </a:cubicBezTo>
                <a:lnTo>
                  <a:pt x="1069675" y="500332"/>
                </a:lnTo>
                <a:lnTo>
                  <a:pt x="1075426" y="552090"/>
                </a:lnTo>
                <a:lnTo>
                  <a:pt x="1207698" y="621102"/>
                </a:lnTo>
                <a:lnTo>
                  <a:pt x="1219200" y="713117"/>
                </a:lnTo>
                <a:lnTo>
                  <a:pt x="1322717" y="718868"/>
                </a:lnTo>
                <a:lnTo>
                  <a:pt x="1253705" y="609600"/>
                </a:lnTo>
                <a:lnTo>
                  <a:pt x="1374475" y="678611"/>
                </a:lnTo>
                <a:lnTo>
                  <a:pt x="1374475" y="678611"/>
                </a:lnTo>
                <a:lnTo>
                  <a:pt x="1357222" y="598098"/>
                </a:lnTo>
                <a:lnTo>
                  <a:pt x="1489494" y="615351"/>
                </a:lnTo>
                <a:lnTo>
                  <a:pt x="1512498" y="649856"/>
                </a:lnTo>
                <a:lnTo>
                  <a:pt x="1466490" y="563592"/>
                </a:lnTo>
                <a:lnTo>
                  <a:pt x="1391728" y="488830"/>
                </a:lnTo>
                <a:lnTo>
                  <a:pt x="1397479" y="437071"/>
                </a:lnTo>
                <a:lnTo>
                  <a:pt x="1472241" y="454324"/>
                </a:lnTo>
                <a:lnTo>
                  <a:pt x="1535502" y="379562"/>
                </a:lnTo>
                <a:close/>
              </a:path>
            </a:pathLst>
          </a:custGeom>
          <a:solidFill>
            <a:srgbClr val="FFFF00">
              <a:alpha val="48000"/>
            </a:srgb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lIns="91434" tIns="45716" rIns="91434" bIns="45716" rtlCol="0" anchor="ctr"/>
          <a:lstStyle/>
          <a:p>
            <a:pPr algn="ctr"/>
            <a:endParaRPr lang="en-US"/>
          </a:p>
        </p:txBody>
      </p:sp>
      <p:sp>
        <p:nvSpPr>
          <p:cNvPr id="22" name="TextBox 21"/>
          <p:cNvSpPr txBox="1"/>
          <p:nvPr/>
        </p:nvSpPr>
        <p:spPr>
          <a:xfrm>
            <a:off x="3449789" y="2718220"/>
            <a:ext cx="2216727" cy="584775"/>
          </a:xfrm>
          <a:prstGeom prst="rect">
            <a:avLst/>
          </a:prstGeom>
          <a:noFill/>
        </p:spPr>
        <p:txBody>
          <a:bodyPr wrap="square" lIns="91434" tIns="45716" rIns="91434" bIns="45716" rtlCol="0">
            <a:spAutoFit/>
          </a:bodyPr>
          <a:lstStyle/>
          <a:p>
            <a:r>
              <a:rPr lang="en-US" sz="3200" b="1" dirty="0" smtClean="0">
                <a:solidFill>
                  <a:schemeClr val="bg1"/>
                </a:solidFill>
                <a:effectLst>
                  <a:outerShdw blurRad="38100" dist="38100" dir="2700000" algn="tl">
                    <a:srgbClr val="000000">
                      <a:alpha val="43137"/>
                    </a:srgbClr>
                  </a:outerShdw>
                </a:effectLst>
              </a:rPr>
              <a:t>Macedonia</a:t>
            </a:r>
            <a:endParaRPr lang="en-US" sz="3200" b="1" dirty="0">
              <a:solidFill>
                <a:schemeClr val="bg1"/>
              </a:solidFill>
              <a:effectLst>
                <a:outerShdw blurRad="38100" dist="38100" dir="2700000" algn="tl">
                  <a:srgbClr val="000000">
                    <a:alpha val="43137"/>
                  </a:srgbClr>
                </a:outerShdw>
              </a:effectLst>
            </a:endParaRPr>
          </a:p>
        </p:txBody>
      </p:sp>
      <p:sp>
        <p:nvSpPr>
          <p:cNvPr id="24" name="Oval 23"/>
          <p:cNvSpPr/>
          <p:nvPr/>
        </p:nvSpPr>
        <p:spPr>
          <a:xfrm>
            <a:off x="748145" y="2244435"/>
            <a:ext cx="1679171" cy="1184564"/>
          </a:xfrm>
          <a:prstGeom prst="ellipse">
            <a:avLst/>
          </a:prstGeom>
          <a:solidFill>
            <a:srgbClr val="FFFF00">
              <a:alpha val="42000"/>
            </a:srgb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lIns="91434" tIns="45716" rIns="91434" bIns="45716" rtlCol="0" anchor="ctr"/>
          <a:lstStyle/>
          <a:p>
            <a:pPr algn="ctr"/>
            <a:endParaRPr lang="en-US"/>
          </a:p>
        </p:txBody>
      </p:sp>
      <p:sp>
        <p:nvSpPr>
          <p:cNvPr id="25" name="Oval 24"/>
          <p:cNvSpPr/>
          <p:nvPr/>
        </p:nvSpPr>
        <p:spPr>
          <a:xfrm>
            <a:off x="1282463" y="2942429"/>
            <a:ext cx="168420" cy="152400"/>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34" tIns="45716" rIns="91434" bIns="45716" rtlCol="0" anchor="ctr"/>
          <a:lstStyle/>
          <a:p>
            <a:pPr algn="ctr"/>
            <a:endParaRPr lang="en-US"/>
          </a:p>
        </p:txBody>
      </p:sp>
      <p:sp>
        <p:nvSpPr>
          <p:cNvPr id="26" name="TextBox 25"/>
          <p:cNvSpPr txBox="1"/>
          <p:nvPr/>
        </p:nvSpPr>
        <p:spPr>
          <a:xfrm>
            <a:off x="1141754" y="2325974"/>
            <a:ext cx="1588959" cy="584775"/>
          </a:xfrm>
          <a:prstGeom prst="rect">
            <a:avLst/>
          </a:prstGeom>
          <a:noFill/>
        </p:spPr>
        <p:txBody>
          <a:bodyPr wrap="square" lIns="91434" tIns="45716" rIns="91434" bIns="45716" rtlCol="0">
            <a:spAutoFit/>
          </a:bodyPr>
          <a:lstStyle/>
          <a:p>
            <a:r>
              <a:rPr lang="en-US" sz="3200" b="1" dirty="0" smtClean="0">
                <a:solidFill>
                  <a:schemeClr val="bg1"/>
                </a:solidFill>
                <a:effectLst>
                  <a:outerShdw blurRad="38100" dist="38100" dir="2700000" algn="tl">
                    <a:srgbClr val="000000">
                      <a:alpha val="43137"/>
                    </a:srgbClr>
                  </a:outerShdw>
                </a:effectLst>
              </a:rPr>
              <a:t>Rome</a:t>
            </a:r>
            <a:endParaRPr lang="en-US" sz="3200" b="1" dirty="0">
              <a:solidFill>
                <a:schemeClr val="bg1"/>
              </a:solidFill>
              <a:effectLst>
                <a:outerShdw blurRad="38100" dist="38100" dir="2700000" algn="tl">
                  <a:srgbClr val="000000">
                    <a:alpha val="43137"/>
                  </a:srgbClr>
                </a:outerShdw>
              </a:effectLst>
            </a:endParaRPr>
          </a:p>
        </p:txBody>
      </p:sp>
      <p:sp>
        <p:nvSpPr>
          <p:cNvPr id="28" name="Oval 27"/>
          <p:cNvSpPr/>
          <p:nvPr/>
        </p:nvSpPr>
        <p:spPr>
          <a:xfrm>
            <a:off x="199505" y="4272744"/>
            <a:ext cx="3507975" cy="2277687"/>
          </a:xfrm>
          <a:prstGeom prst="ellipse">
            <a:avLst/>
          </a:prstGeom>
          <a:solidFill>
            <a:srgbClr val="FFFF00"/>
          </a:solidFill>
          <a:ln>
            <a:solidFill>
              <a:srgbClr val="FF0000"/>
            </a:solidFill>
          </a:ln>
          <a:effectLst>
            <a:outerShdw blurRad="50800" dist="1016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4" tIns="45716" rIns="91434" bIns="45716" rtlCol="0" anchor="ctr"/>
          <a:lstStyle/>
          <a:p>
            <a:pPr algn="ctr"/>
            <a:endParaRPr lang="en-US"/>
          </a:p>
        </p:txBody>
      </p:sp>
      <p:sp>
        <p:nvSpPr>
          <p:cNvPr id="27" name="TextBox 26"/>
          <p:cNvSpPr txBox="1"/>
          <p:nvPr/>
        </p:nvSpPr>
        <p:spPr>
          <a:xfrm>
            <a:off x="349133" y="4522123"/>
            <a:ext cx="3225339" cy="1754326"/>
          </a:xfrm>
          <a:prstGeom prst="rect">
            <a:avLst/>
          </a:prstGeom>
          <a:noFill/>
        </p:spPr>
        <p:txBody>
          <a:bodyPr wrap="square" lIns="91434" tIns="45716" rIns="91434" bIns="45716" rtlCol="0">
            <a:spAutoFit/>
          </a:bodyPr>
          <a:lstStyle/>
          <a:p>
            <a:pPr algn="ctr"/>
            <a:r>
              <a:rPr lang="en-US" sz="3600" b="1" dirty="0" smtClean="0">
                <a:effectLst>
                  <a:outerShdw blurRad="38100" dist="38100" dir="2700000" algn="tl">
                    <a:srgbClr val="000000">
                      <a:alpha val="43137"/>
                    </a:srgbClr>
                  </a:outerShdw>
                </a:effectLst>
                <a:latin typeface="Arial Narrow" pitchFamily="34" charset="0"/>
              </a:rPr>
              <a:t>There </a:t>
            </a:r>
            <a:r>
              <a:rPr lang="en-US" sz="3600" b="1" dirty="0" smtClean="0">
                <a:effectLst>
                  <a:outerShdw blurRad="38100" dist="38100" dir="2700000" algn="tl">
                    <a:srgbClr val="000000">
                      <a:alpha val="43137"/>
                    </a:srgbClr>
                  </a:outerShdw>
                </a:effectLst>
                <a:latin typeface="Arial Narrow" pitchFamily="34" charset="0"/>
              </a:rPr>
              <a:t>was </a:t>
            </a:r>
            <a:r>
              <a:rPr lang="en-US" sz="3600" b="1" dirty="0" smtClean="0">
                <a:effectLst>
                  <a:outerShdw blurRad="38100" dist="38100" dir="2700000" algn="tl">
                    <a:srgbClr val="000000">
                      <a:alpha val="43137"/>
                    </a:srgbClr>
                  </a:outerShdw>
                </a:effectLst>
                <a:latin typeface="Arial Narrow" pitchFamily="34" charset="0"/>
              </a:rPr>
              <a:t>no retirement from </a:t>
            </a:r>
            <a:r>
              <a:rPr lang="en-US" sz="3600" b="1" dirty="0" smtClean="0">
                <a:effectLst>
                  <a:outerShdw blurRad="38100" dist="38100" dir="2700000" algn="tl">
                    <a:srgbClr val="000000">
                      <a:alpha val="43137"/>
                    </a:srgbClr>
                  </a:outerShdw>
                </a:effectLst>
                <a:latin typeface="Arial Narrow" pitchFamily="34" charset="0"/>
              </a:rPr>
              <a:t>the faith</a:t>
            </a:r>
            <a:r>
              <a:rPr lang="en-US" sz="3600" b="1" dirty="0" smtClean="0">
                <a:effectLst>
                  <a:outerShdw blurRad="38100" dist="38100" dir="2700000" algn="tl">
                    <a:srgbClr val="000000">
                      <a:alpha val="43137"/>
                    </a:srgbClr>
                  </a:outerShdw>
                </a:effectLst>
                <a:latin typeface="Arial Narrow" pitchFamily="34" charset="0"/>
              </a:rPr>
              <a:t>!</a:t>
            </a:r>
            <a:endParaRPr lang="en-US" sz="3600" b="1" dirty="0">
              <a:effectLst>
                <a:outerShdw blurRad="38100" dist="38100" dir="2700000" algn="tl">
                  <a:srgbClr val="000000">
                    <a:alpha val="43137"/>
                  </a:srgbClr>
                </a:outerShdw>
              </a:effectLst>
              <a:latin typeface="Arial Narrow" pitchFamily="34" charset="0"/>
            </a:endParaRP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circle(out)">
                                      <p:cBhvr>
                                        <p:cTn id="7" dur="2000"/>
                                        <p:tgtEl>
                                          <p:spTgt spid="28"/>
                                        </p:tgtEl>
                                      </p:cBhvr>
                                    </p:animEffect>
                                  </p:childTnLst>
                                </p:cTn>
                              </p:par>
                              <p:par>
                                <p:cTn id="8" presetID="6" presetClass="entr" presetSubtype="32" fill="hold" grpId="0"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circle(out)">
                                      <p:cBhvr>
                                        <p:cTn id="10" dur="2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438</TotalTime>
  <Words>1336</Words>
  <Application>Microsoft Office PowerPoint</Application>
  <PresentationFormat>On-screen Show (4:3)</PresentationFormat>
  <Paragraphs>128</Paragraphs>
  <Slides>21</Slides>
  <Notes>9</Notes>
  <HiddenSlides>0</HiddenSlides>
  <MMClips>0</MMClips>
  <ScaleCrop>false</ScaleCrop>
  <HeadingPairs>
    <vt:vector size="4" baseType="variant">
      <vt:variant>
        <vt:lpstr>Theme</vt:lpstr>
      </vt:variant>
      <vt:variant>
        <vt:i4>1</vt:i4>
      </vt:variant>
      <vt:variant>
        <vt:lpstr>Slide Titles</vt:lpstr>
      </vt:variant>
      <vt:variant>
        <vt:i4>21</vt:i4>
      </vt:variant>
    </vt:vector>
  </HeadingPairs>
  <TitlesOfParts>
    <vt:vector size="22" baseType="lpstr">
      <vt:lpstr>Office Theme</vt:lpstr>
      <vt:lpstr>Slide 1</vt:lpstr>
      <vt:lpstr>GOING BEYOND</vt:lpstr>
      <vt:lpstr>The Book of Acts Ended Abruptly.</vt:lpstr>
      <vt:lpstr>Crete: Titus 1:5</vt:lpstr>
      <vt:lpstr>Ephesus: 1 Timothy 1:3</vt:lpstr>
      <vt:lpstr>Corinth: 2 Timothy 4:20</vt:lpstr>
      <vt:lpstr>Miletus: 2 Timothy 4:20</vt:lpstr>
      <vt:lpstr>Troas: 2 Timothy 4:13</vt:lpstr>
      <vt:lpstr>Rome: 2 Timothy 1:17</vt:lpstr>
      <vt:lpstr>5 Truths from these stops: God wants us here  ... </vt:lpstr>
      <vt:lpstr>1—To FINISH the work  Titus 1:5</vt:lpstr>
      <vt:lpstr>2—To COUNTER error with TRUTH</vt:lpstr>
      <vt:lpstr>2—To COUNTER error with TRUTH</vt:lpstr>
      <vt:lpstr>3—To (possibly) GO IT ALONE 2 Tim 4:20</vt:lpstr>
      <vt:lpstr>4—To SUPPORT His Servants 2 Tim 4:13</vt:lpstr>
      <vt:lpstr>5—To REMAIN True to the End 2 Tim 1:17</vt:lpstr>
      <vt:lpstr>5—To REMAIN True to the End 2 Tim 1:17</vt:lpstr>
      <vt:lpstr>5—To REMAIN True to the End 2 Tim 4:9</vt:lpstr>
      <vt:lpstr>5—To REMAIN True to the End 2 Tim 4:9</vt:lpstr>
      <vt:lpstr>Let’s Sum It All Up</vt:lpstr>
      <vt:lpstr>Let’s Pray!</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GOING BEYOND</dc:title>
  <dc:creator>DennisH</dc:creator>
  <cp:lastModifiedBy>DennisH</cp:lastModifiedBy>
  <cp:revision>55</cp:revision>
  <dcterms:created xsi:type="dcterms:W3CDTF">2011-09-20T19:19:19Z</dcterms:created>
  <dcterms:modified xsi:type="dcterms:W3CDTF">2011-10-08T01:27:38Z</dcterms:modified>
</cp:coreProperties>
</file>