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61" r:id="rId2"/>
    <p:sldId id="256" r:id="rId3"/>
    <p:sldId id="257" r:id="rId4"/>
    <p:sldId id="268" r:id="rId5"/>
    <p:sldId id="269" r:id="rId6"/>
    <p:sldId id="258" r:id="rId7"/>
    <p:sldId id="270" r:id="rId8"/>
    <p:sldId id="271" r:id="rId9"/>
    <p:sldId id="272" r:id="rId10"/>
    <p:sldId id="260" r:id="rId11"/>
    <p:sldId id="261" r:id="rId12"/>
    <p:sldId id="262" r:id="rId13"/>
    <p:sldId id="263" r:id="rId14"/>
    <p:sldId id="273" r:id="rId15"/>
    <p:sldId id="274" r:id="rId16"/>
    <p:sldId id="275" r:id="rId17"/>
    <p:sldId id="264" r:id="rId18"/>
    <p:sldId id="265" r:id="rId19"/>
    <p:sldId id="359" r:id="rId20"/>
    <p:sldId id="266" r:id="rId21"/>
    <p:sldId id="276"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1C03"/>
    <a:srgbClr val="EEE1CA"/>
    <a:srgbClr val="F6511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362" autoAdjust="0"/>
  </p:normalViewPr>
  <p:slideViewPr>
    <p:cSldViewPr snapToGrid="0" showGuides="1">
      <p:cViewPr>
        <p:scale>
          <a:sx n="51" d="100"/>
          <a:sy n="51" d="100"/>
        </p:scale>
        <p:origin x="-1842" y="-114"/>
      </p:cViewPr>
      <p:guideLst>
        <p:guide orient="horz" pos="4319"/>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861EB1-4D47-4DC9-956E-43D08E49E5C8}" type="datetimeFigureOut">
              <a:rPr lang="en-US" smtClean="0"/>
              <a:pPr/>
              <a:t>10/7/2011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F823BE-47A6-48C4-B946-24738303969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Roman_Colosseum#cite_note-0"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en.wikipedia.org/wiki/Vespasia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2000-2011.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 name="Slide Number Placeholder 3"/>
          <p:cNvSpPr>
            <a:spLocks noGrp="1"/>
          </p:cNvSpPr>
          <p:nvPr>
            <p:ph type="sldNum" sz="quarter" idx="10"/>
          </p:nvPr>
        </p:nvSpPr>
        <p:spPr/>
        <p:txBody>
          <a:bodyPr/>
          <a:lstStyle/>
          <a:p>
            <a:fld id="{72B63B3C-BA92-42AB-A3F7-86BCF211F693}"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Background photo</a:t>
            </a:r>
            <a:r>
              <a:rPr lang="en-US" baseline="0" dirty="0" smtClean="0"/>
              <a:t> of Rome (model) </a:t>
            </a:r>
            <a:r>
              <a:rPr lang="en-US" dirty="0" smtClean="0"/>
              <a:t>= Free =</a:t>
            </a:r>
            <a:r>
              <a:rPr lang="en-US" baseline="0" dirty="0" smtClean="0"/>
              <a:t> http://rst.gsfc.</a:t>
            </a:r>
            <a:r>
              <a:rPr lang="en-US" b="1" baseline="0" dirty="0" smtClean="0"/>
              <a:t>nasa.gov</a:t>
            </a:r>
            <a:r>
              <a:rPr lang="en-US" baseline="0" dirty="0" smtClean="0"/>
              <a:t>/Sect6/tmpBFEF-tmp_tcm20-170148.jpg</a:t>
            </a:r>
          </a:p>
          <a:p>
            <a:endParaRPr lang="en-US" baseline="0" dirty="0" smtClean="0"/>
          </a:p>
          <a:p>
            <a:r>
              <a:rPr lang="en-US" baseline="0" dirty="0" smtClean="0"/>
              <a:t>Population of Rome = </a:t>
            </a:r>
            <a:r>
              <a:rPr lang="en-US" dirty="0" smtClean="0"/>
              <a:t>the best guess is based on the number of recipients of the grain dole under Augustus, implying a population of around 800,000-1,200,000. = Larger than</a:t>
            </a:r>
            <a:r>
              <a:rPr lang="en-US" baseline="0" dirty="0" smtClean="0"/>
              <a:t> Detroit!</a:t>
            </a:r>
          </a:p>
          <a:p>
            <a:endParaRPr lang="en-US" baseline="0" dirty="0" smtClean="0"/>
          </a:p>
          <a:p>
            <a:r>
              <a:rPr lang="en-US" baseline="0" dirty="0" smtClean="0"/>
              <a:t>Almost a twice as large as the current population of Washington DC = </a:t>
            </a:r>
            <a:r>
              <a:rPr lang="en-US" i="1" dirty="0" smtClean="0"/>
              <a:t>599,657  </a:t>
            </a:r>
            <a:r>
              <a:rPr lang="en-US" i="0" dirty="0" smtClean="0"/>
              <a:t>in July</a:t>
            </a:r>
            <a:r>
              <a:rPr lang="en-US" i="0" baseline="0" dirty="0" smtClean="0"/>
              <a:t> </a:t>
            </a:r>
            <a:r>
              <a:rPr lang="en-US" i="0" dirty="0" smtClean="0"/>
              <a:t>2009</a:t>
            </a:r>
          </a:p>
          <a:p>
            <a:endParaRPr lang="en-US" i="0" dirty="0" smtClean="0"/>
          </a:p>
          <a:p>
            <a:r>
              <a:rPr lang="en-US" i="0" dirty="0" smtClean="0"/>
              <a:t>At time of Paul’s arrival the </a:t>
            </a:r>
            <a:r>
              <a:rPr lang="en-US" b="0" dirty="0" err="1" smtClean="0"/>
              <a:t>Colosseum</a:t>
            </a:r>
            <a:r>
              <a:rPr lang="en-US" b="0" baseline="0" dirty="0" smtClean="0"/>
              <a:t> was not yet under construction.  C</a:t>
            </a:r>
            <a:r>
              <a:rPr lang="en-US" dirty="0" smtClean="0"/>
              <a:t>onstruction started in 72 AD</a:t>
            </a:r>
            <a:r>
              <a:rPr lang="en-US" baseline="30000" dirty="0" smtClean="0">
                <a:hlinkClick r:id="rId3"/>
              </a:rPr>
              <a:t>[1]</a:t>
            </a:r>
            <a:r>
              <a:rPr lang="en-US" dirty="0" smtClean="0"/>
              <a:t> under the emperor </a:t>
            </a:r>
            <a:r>
              <a:rPr lang="en-US" dirty="0" smtClean="0">
                <a:hlinkClick r:id="rId4" tooltip="Vespasian"/>
              </a:rPr>
              <a:t>Vespasian</a:t>
            </a:r>
            <a:r>
              <a:rPr lang="en-US" dirty="0" smtClean="0"/>
              <a:t> and was completed in 80 AD</a:t>
            </a:r>
            <a:endParaRPr lang="en-US" i="0" dirty="0" smtClean="0"/>
          </a:p>
          <a:p>
            <a:endParaRPr lang="en-US" i="0" dirty="0" smtClean="0"/>
          </a:p>
          <a:p>
            <a:r>
              <a:rPr lang="en-US" dirty="0" smtClean="0"/>
              <a:t>The population in 2010 of areas ruled by the Roman Empire at its greatest extent (in 117 A.D.) amounted to some 690 million people across 37 modern states.</a:t>
            </a:r>
            <a:endParaRPr lang="en-US" i="0" dirty="0"/>
          </a:p>
        </p:txBody>
      </p:sp>
      <p:sp>
        <p:nvSpPr>
          <p:cNvPr id="4" name="Slide Number Placeholder 3"/>
          <p:cNvSpPr>
            <a:spLocks noGrp="1"/>
          </p:cNvSpPr>
          <p:nvPr>
            <p:ph type="sldNum" sz="quarter" idx="10"/>
          </p:nvPr>
        </p:nvSpPr>
        <p:spPr/>
        <p:txBody>
          <a:bodyPr/>
          <a:lstStyle/>
          <a:p>
            <a:fld id="{D3F823BE-47A6-48C4-B946-247383039693}"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F823BE-47A6-48C4-B946-247383039693}"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F823BE-47A6-48C4-B946-247383039693}"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Roman</a:t>
            </a:r>
            <a:r>
              <a:rPr lang="en-US" baseline="0" dirty="0" smtClean="0"/>
              <a:t> house = FREE from = http://upload.wikimedia.org/wikipedia/commons/7/71/Campa_07.JPG</a:t>
            </a:r>
            <a:endParaRPr lang="en-US" dirty="0"/>
          </a:p>
        </p:txBody>
      </p:sp>
      <p:sp>
        <p:nvSpPr>
          <p:cNvPr id="4" name="Slide Number Placeholder 3"/>
          <p:cNvSpPr>
            <a:spLocks noGrp="1"/>
          </p:cNvSpPr>
          <p:nvPr>
            <p:ph type="sldNum" sz="quarter" idx="10"/>
          </p:nvPr>
        </p:nvSpPr>
        <p:spPr/>
        <p:txBody>
          <a:bodyPr/>
          <a:lstStyle/>
          <a:p>
            <a:fld id="{D3F823BE-47A6-48C4-B946-247383039693}"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Isaiah</a:t>
            </a:r>
            <a:r>
              <a:rPr lang="en-US" baseline="0" dirty="0" smtClean="0"/>
              <a:t> = Free with credit to = http://www.flickr.com/photos/singingwitness/4655047954/sizes/o/in/photostream/</a:t>
            </a:r>
            <a:endParaRPr lang="en-US" dirty="0"/>
          </a:p>
        </p:txBody>
      </p:sp>
      <p:sp>
        <p:nvSpPr>
          <p:cNvPr id="4" name="Slide Number Placeholder 3"/>
          <p:cNvSpPr>
            <a:spLocks noGrp="1"/>
          </p:cNvSpPr>
          <p:nvPr>
            <p:ph type="sldNum" sz="quarter" idx="10"/>
          </p:nvPr>
        </p:nvSpPr>
        <p:spPr/>
        <p:txBody>
          <a:bodyPr/>
          <a:lstStyle/>
          <a:p>
            <a:fld id="{D3F823BE-47A6-48C4-B946-247383039693}" type="slidenum">
              <a:rPr lang="en-US" smtClean="0"/>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Isaiah</a:t>
            </a:r>
            <a:r>
              <a:rPr lang="en-US" baseline="0" dirty="0" smtClean="0"/>
              <a:t> = Free </a:t>
            </a:r>
            <a:r>
              <a:rPr lang="en-US" baseline="0" smtClean="0"/>
              <a:t>with credit to = http://www.flickr.com/photos/singingwitness/4655047954/sizes/o/in/photostream/</a:t>
            </a:r>
            <a:endParaRPr lang="en-US"/>
          </a:p>
        </p:txBody>
      </p:sp>
      <p:sp>
        <p:nvSpPr>
          <p:cNvPr id="4" name="Slide Number Placeholder 3"/>
          <p:cNvSpPr>
            <a:spLocks noGrp="1"/>
          </p:cNvSpPr>
          <p:nvPr>
            <p:ph type="sldNum" sz="quarter" idx="10"/>
          </p:nvPr>
        </p:nvSpPr>
        <p:spPr/>
        <p:txBody>
          <a:bodyPr/>
          <a:lstStyle/>
          <a:p>
            <a:fld id="{D3F823BE-47A6-48C4-B946-247383039693}" type="slidenum">
              <a:rPr lang="en-US" smtClean="0"/>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Isaiah</a:t>
            </a:r>
            <a:r>
              <a:rPr lang="en-US" baseline="0" dirty="0" smtClean="0"/>
              <a:t> = Free </a:t>
            </a:r>
            <a:r>
              <a:rPr lang="en-US" baseline="0" smtClean="0"/>
              <a:t>with credit to = http://www.flickr.com/photos/singingwitness/4655047954/sizes/o/in/photostream/</a:t>
            </a:r>
            <a:endParaRPr lang="en-US"/>
          </a:p>
        </p:txBody>
      </p:sp>
      <p:sp>
        <p:nvSpPr>
          <p:cNvPr id="4" name="Slide Number Placeholder 3"/>
          <p:cNvSpPr>
            <a:spLocks noGrp="1"/>
          </p:cNvSpPr>
          <p:nvPr>
            <p:ph type="sldNum" sz="quarter" idx="10"/>
          </p:nvPr>
        </p:nvSpPr>
        <p:spPr/>
        <p:txBody>
          <a:bodyPr/>
          <a:lstStyle/>
          <a:p>
            <a:fld id="{D3F823BE-47A6-48C4-B946-247383039693}" type="slidenum">
              <a:rPr lang="en-US" smtClean="0"/>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Isaiah</a:t>
            </a:r>
            <a:r>
              <a:rPr lang="en-US" baseline="0" dirty="0" smtClean="0"/>
              <a:t> = Free </a:t>
            </a:r>
            <a:r>
              <a:rPr lang="en-US" baseline="0" smtClean="0"/>
              <a:t>with credit to = http://www.flickr.com/photos/singingwitness/4655047954/sizes/o/in/photostream/</a:t>
            </a:r>
            <a:endParaRPr lang="en-US"/>
          </a:p>
        </p:txBody>
      </p:sp>
      <p:sp>
        <p:nvSpPr>
          <p:cNvPr id="4" name="Slide Number Placeholder 3"/>
          <p:cNvSpPr>
            <a:spLocks noGrp="1"/>
          </p:cNvSpPr>
          <p:nvPr>
            <p:ph type="sldNum" sz="quarter" idx="10"/>
          </p:nvPr>
        </p:nvSpPr>
        <p:spPr/>
        <p:txBody>
          <a:bodyPr/>
          <a:lstStyle/>
          <a:p>
            <a:fld id="{D3F823BE-47A6-48C4-B946-247383039693}" type="slidenum">
              <a:rPr lang="en-US" smtClean="0"/>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6000" b="1">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7DC167-1E8E-4D68-A245-35CF8C9F9986}" type="datetimeFigureOut">
              <a:rPr lang="en-US" smtClean="0"/>
              <a:pPr/>
              <a:t>10/7/2011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E6DC4-E579-4387-BFD1-D2F8EF99D3A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7DC167-1E8E-4D68-A245-35CF8C9F9986}" type="datetimeFigureOut">
              <a:rPr lang="en-US" smtClean="0"/>
              <a:pPr/>
              <a:t>10/7/2011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E6DC4-E579-4387-BFD1-D2F8EF99D3A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7DC167-1E8E-4D68-A245-35CF8C9F9986}" type="datetimeFigureOut">
              <a:rPr lang="en-US" smtClean="0"/>
              <a:pPr/>
              <a:t>10/7/2011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E6DC4-E579-4387-BFD1-D2F8EF99D3A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userDrawn="1"/>
        </p:nvSpPr>
        <p:spPr>
          <a:xfrm>
            <a:off x="0" y="1101012"/>
            <a:ext cx="9144000" cy="5756988"/>
          </a:xfrm>
          <a:prstGeom prst="rect">
            <a:avLst/>
          </a:prstGeom>
          <a:solidFill>
            <a:schemeClr val="tx1">
              <a:alpha val="25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77421" y="54588"/>
            <a:ext cx="8707272" cy="1187355"/>
          </a:xfrm>
          <a:prstGeom prst="rect">
            <a:avLst/>
          </a:prstGeom>
          <a:solidFill>
            <a:schemeClr val="bg1">
              <a:alpha val="71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77421"/>
            <a:ext cx="9144000" cy="955343"/>
          </a:xfrm>
        </p:spPr>
        <p:txBody>
          <a:bodyPr/>
          <a:lstStyle>
            <a:lvl1pPr>
              <a:defRPr b="1">
                <a:effectLst>
                  <a:outerShdw blurRad="38100" dist="63500" dir="2700000" algn="tl">
                    <a:schemeClr val="bg1">
                      <a:alpha val="69000"/>
                    </a:scheme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28550"/>
            <a:ext cx="8229600" cy="4597614"/>
          </a:xfrm>
        </p:spPr>
        <p:txBody>
          <a:bodyPr>
            <a:normAutofit/>
          </a:bodyPr>
          <a:lstStyle>
            <a:lvl1pPr marL="0" indent="0">
              <a:buNone/>
              <a:defRPr sz="3600" b="1">
                <a:solidFill>
                  <a:schemeClr val="bg1"/>
                </a:solidFill>
                <a:effectLst>
                  <a:outerShdw blurRad="38100" dist="38100" dir="2700000" algn="tl">
                    <a:srgbClr val="000000">
                      <a:alpha val="43137"/>
                    </a:srgbClr>
                  </a:outerShdw>
                </a:effectLst>
                <a:latin typeface="Arial Narrow" pitchFamily="34" charset="0"/>
              </a:defRPr>
            </a:lvl1pPr>
            <a:lvl2pPr>
              <a:buNone/>
              <a:defRPr sz="3600" b="1">
                <a:solidFill>
                  <a:schemeClr val="bg1"/>
                </a:solidFill>
                <a:effectLst>
                  <a:outerShdw blurRad="38100" dist="38100" dir="2700000" algn="tl">
                    <a:srgbClr val="000000">
                      <a:alpha val="43137"/>
                    </a:srgbClr>
                  </a:outerShdw>
                </a:effectLst>
                <a:latin typeface="Arial Narrow" pitchFamily="34" charset="0"/>
              </a:defRPr>
            </a:lvl2pPr>
            <a:lvl3pPr>
              <a:buNone/>
              <a:defRPr sz="3600" b="1">
                <a:solidFill>
                  <a:schemeClr val="bg1"/>
                </a:solidFill>
                <a:effectLst>
                  <a:outerShdw blurRad="38100" dist="38100" dir="2700000" algn="tl">
                    <a:srgbClr val="000000">
                      <a:alpha val="43137"/>
                    </a:srgbClr>
                  </a:outerShdw>
                </a:effectLst>
                <a:latin typeface="Arial Narrow" pitchFamily="34" charset="0"/>
              </a:defRPr>
            </a:lvl3pPr>
            <a:lvl4pPr>
              <a:buNone/>
              <a:defRPr sz="3600" b="1">
                <a:solidFill>
                  <a:schemeClr val="bg1"/>
                </a:solidFill>
                <a:effectLst>
                  <a:outerShdw blurRad="38100" dist="38100" dir="2700000" algn="tl">
                    <a:srgbClr val="000000">
                      <a:alpha val="43137"/>
                    </a:srgbClr>
                  </a:outerShdw>
                </a:effectLst>
                <a:latin typeface="Arial Narrow" pitchFamily="34" charset="0"/>
              </a:defRPr>
            </a:lvl4pPr>
            <a:lvl5pPr>
              <a:buNone/>
              <a:defRPr sz="3600" b="1">
                <a:solidFill>
                  <a:schemeClr val="bg1"/>
                </a:solidFill>
                <a:effectLst>
                  <a:outerShdw blurRad="38100" dist="38100" dir="2700000" algn="tl">
                    <a:srgbClr val="000000">
                      <a:alpha val="43137"/>
                    </a:srgbClr>
                  </a:outerShdw>
                </a:effectLst>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57DC167-1E8E-4D68-A245-35CF8C9F9986}" type="datetimeFigureOut">
              <a:rPr lang="en-US" smtClean="0"/>
              <a:pPr/>
              <a:t>10/7/2011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E6DC4-E579-4387-BFD1-D2F8EF99D3A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7DC167-1E8E-4D68-A245-35CF8C9F9986}" type="datetimeFigureOut">
              <a:rPr lang="en-US" smtClean="0"/>
              <a:pPr/>
              <a:t>10/7/2011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E6DC4-E579-4387-BFD1-D2F8EF99D3A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7DC167-1E8E-4D68-A245-35CF8C9F9986}" type="datetimeFigureOut">
              <a:rPr lang="en-US" smtClean="0"/>
              <a:pPr/>
              <a:t>10/7/2011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E6DC4-E579-4387-BFD1-D2F8EF99D3A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7DC167-1E8E-4D68-A245-35CF8C9F9986}" type="datetimeFigureOut">
              <a:rPr lang="en-US" smtClean="0"/>
              <a:pPr/>
              <a:t>10/7/2011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2E6DC4-E579-4387-BFD1-D2F8EF99D3A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163772" y="1298828"/>
            <a:ext cx="8734567" cy="5518228"/>
          </a:xfrm>
          <a:prstGeom prst="rect">
            <a:avLst/>
          </a:prstGeom>
          <a:solidFill>
            <a:schemeClr val="bg1">
              <a:alpha val="71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177421" y="54588"/>
            <a:ext cx="8707272" cy="1187355"/>
          </a:xfrm>
          <a:prstGeom prst="rect">
            <a:avLst/>
          </a:prstGeom>
          <a:solidFill>
            <a:schemeClr val="bg1">
              <a:alpha val="71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7DC167-1E8E-4D68-A245-35CF8C9F9986}" type="datetimeFigureOut">
              <a:rPr lang="en-US" smtClean="0"/>
              <a:pPr/>
              <a:t>10/7/2011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2E6DC4-E579-4387-BFD1-D2F8EF99D3A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7DC167-1E8E-4D68-A245-35CF8C9F9986}" type="datetimeFigureOut">
              <a:rPr lang="en-US" smtClean="0"/>
              <a:pPr/>
              <a:t>10/7/2011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2E6DC4-E579-4387-BFD1-D2F8EF99D3A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7DC167-1E8E-4D68-A245-35CF8C9F9986}" type="datetimeFigureOut">
              <a:rPr lang="en-US" smtClean="0"/>
              <a:pPr/>
              <a:t>10/7/2011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E6DC4-E579-4387-BFD1-D2F8EF99D3A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7DC167-1E8E-4D68-A245-35CF8C9F9986}" type="datetimeFigureOut">
              <a:rPr lang="en-US" smtClean="0"/>
              <a:pPr/>
              <a:t>10/7/2011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E6DC4-E579-4387-BFD1-D2F8EF99D3A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13" cstate="print"/>
          <a:srcRect/>
          <a:stretch>
            <a:fillRect/>
          </a:stretch>
        </p:blipFill>
        <p:spPr bwMode="auto">
          <a:xfrm>
            <a:off x="0" y="0"/>
            <a:ext cx="9144000" cy="6858357"/>
          </a:xfrm>
          <a:prstGeom prst="rect">
            <a:avLst/>
          </a:prstGeom>
          <a:noFill/>
          <a:ln w="9525">
            <a:noFill/>
            <a:miter lim="800000"/>
            <a:headEnd/>
            <a:tailEnd/>
          </a:ln>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7DC167-1E8E-4D68-A245-35CF8C9F9986}" type="datetimeFigureOut">
              <a:rPr lang="en-US" smtClean="0"/>
              <a:pPr/>
              <a:t>10/7/2011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2E6DC4-E579-4387-BFD1-D2F8EF99D3A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029124" y="3595983"/>
            <a:ext cx="6827251" cy="2151674"/>
          </a:xfrm>
          <a:prstGeom prst="roundRect">
            <a:avLst/>
          </a:prstGeom>
          <a:solidFill>
            <a:srgbClr val="3B1C03">
              <a:alpha val="5098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604513" y="845389"/>
            <a:ext cx="5969480" cy="3036498"/>
          </a:xfrm>
          <a:prstGeom prst="roundRect">
            <a:avLst/>
          </a:prstGeom>
          <a:solidFill>
            <a:srgbClr val="3B1C03">
              <a:alpha val="5098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BiblePointDotLogo-WhiteText"/>
          <p:cNvPicPr>
            <a:picLocks noChangeAspect="1" noChangeArrowheads="1"/>
          </p:cNvPicPr>
          <p:nvPr/>
        </p:nvPicPr>
        <p:blipFill>
          <a:blip r:embed="rId3" cstate="print"/>
          <a:srcRect l="786" t="59897" r="53838" b="24545"/>
          <a:stretch>
            <a:fillRect/>
          </a:stretch>
        </p:blipFill>
        <p:spPr bwMode="auto">
          <a:xfrm>
            <a:off x="1981200" y="1127760"/>
            <a:ext cx="5165923" cy="2365375"/>
          </a:xfrm>
          <a:prstGeom prst="rect">
            <a:avLst/>
          </a:prstGeom>
          <a:noFill/>
          <a:effectLst>
            <a:outerShdw blurRad="50800" dist="101600" dir="2700000" algn="ctr" rotWithShape="0">
              <a:schemeClr val="tx1">
                <a:alpha val="71000"/>
              </a:schemeClr>
            </a:outerShdw>
          </a:effectLst>
        </p:spPr>
      </p:pic>
      <p:sp>
        <p:nvSpPr>
          <p:cNvPr id="5" name="Rectangle 6"/>
          <p:cNvSpPr>
            <a:spLocks noChangeArrowheads="1"/>
          </p:cNvSpPr>
          <p:nvPr/>
        </p:nvSpPr>
        <p:spPr bwMode="auto">
          <a:xfrm>
            <a:off x="0" y="3947160"/>
            <a:ext cx="9144000" cy="1538883"/>
          </a:xfrm>
          <a:prstGeom prst="rect">
            <a:avLst/>
          </a:prstGeom>
          <a:noFill/>
          <a:ln w="9525">
            <a:noFill/>
            <a:miter lim="800000"/>
            <a:headEnd/>
            <a:tailEnd/>
          </a:ln>
          <a:effectLst/>
        </p:spPr>
        <p:txBody>
          <a:bodyPr wrap="square">
            <a:spAutoFit/>
          </a:bodyPr>
          <a:lstStyle/>
          <a:p>
            <a:pPr algn="ctr"/>
            <a:r>
              <a:rPr lang="en-US" sz="5400" b="1" smtClean="0">
                <a:solidFill>
                  <a:schemeClr val="bg1"/>
                </a:solidFill>
                <a:effectLst>
                  <a:outerShdw blurRad="38100" dist="38100" dir="2700000" algn="tl">
                    <a:srgbClr val="000000">
                      <a:alpha val="43137"/>
                    </a:srgbClr>
                  </a:outerShdw>
                </a:effectLst>
                <a:latin typeface="Arial" charset="0"/>
              </a:rPr>
              <a:t>ACTS 20:22-23:24</a:t>
            </a:r>
            <a:endParaRPr lang="en-US" sz="5400" b="1" dirty="0" smtClean="0">
              <a:solidFill>
                <a:schemeClr val="bg1"/>
              </a:solidFill>
              <a:effectLst>
                <a:outerShdw blurRad="38100" dist="38100" dir="2700000" algn="tl">
                  <a:srgbClr val="000000">
                    <a:alpha val="43137"/>
                  </a:srgbClr>
                </a:outerShdw>
              </a:effectLst>
              <a:latin typeface="Arial" charset="0"/>
            </a:endParaRPr>
          </a:p>
          <a:p>
            <a:pPr algn="ctr"/>
            <a:r>
              <a:rPr lang="en-US" sz="2000" b="1" dirty="0" smtClean="0">
                <a:solidFill>
                  <a:schemeClr val="bg1"/>
                </a:solidFill>
                <a:effectLst>
                  <a:outerShdw blurRad="38100" dist="38100" dir="2700000" algn="tl">
                    <a:srgbClr val="000000">
                      <a:alpha val="43137"/>
                    </a:srgbClr>
                  </a:outerShdw>
                </a:effectLst>
                <a:latin typeface="Arial" charset="0"/>
              </a:rPr>
              <a:t>www.BiblePoint.com</a:t>
            </a:r>
          </a:p>
          <a:p>
            <a:pPr algn="ctr"/>
            <a:r>
              <a:rPr lang="en-US" sz="2000" b="1" dirty="0" smtClean="0">
                <a:solidFill>
                  <a:schemeClr val="bg1"/>
                </a:solidFill>
                <a:effectLst>
                  <a:outerShdw blurRad="38100" dist="38100" dir="2700000" algn="tl">
                    <a:srgbClr val="000000">
                      <a:alpha val="43137"/>
                    </a:srgbClr>
                  </a:outerShdw>
                </a:effectLst>
              </a:rPr>
              <a:t>2011 ©</a:t>
            </a:r>
            <a:r>
              <a:rPr lang="en-US" sz="2000" b="1" dirty="0" smtClean="0">
                <a:solidFill>
                  <a:schemeClr val="bg1"/>
                </a:solidFill>
                <a:effectLst>
                  <a:outerShdw blurRad="38100" dist="38100" dir="2700000" algn="tl">
                    <a:srgbClr val="000000">
                      <a:alpha val="43137"/>
                    </a:srgbClr>
                  </a:outerShdw>
                </a:effectLst>
                <a:latin typeface="Arial" charset="0"/>
              </a:rPr>
              <a:t> Single Initiative LLC</a:t>
            </a:r>
            <a:endParaRPr lang="en-US" sz="2000" b="1" dirty="0" smtClean="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 Roman Reputation</a:t>
            </a:r>
            <a:endParaRPr lang="en-US" dirty="0"/>
          </a:p>
        </p:txBody>
      </p:sp>
      <p:sp>
        <p:nvSpPr>
          <p:cNvPr id="4" name="Rectangular Callout 3"/>
          <p:cNvSpPr/>
          <p:nvPr/>
        </p:nvSpPr>
        <p:spPr>
          <a:xfrm>
            <a:off x="2929812" y="1735494"/>
            <a:ext cx="5952930" cy="4945224"/>
          </a:xfrm>
          <a:prstGeom prst="wedgeRectCallout">
            <a:avLst>
              <a:gd name="adj1" fmla="val -86969"/>
              <a:gd name="adj2" fmla="val 33282"/>
            </a:avLst>
          </a:prstGeom>
          <a:solidFill>
            <a:srgbClr val="EEE1CA"/>
          </a:solidFill>
          <a:ln>
            <a:solidFill>
              <a:schemeClr val="accent6">
                <a:lumMod val="50000"/>
              </a:schemeClr>
            </a:solidFill>
          </a:ln>
          <a:effectLst>
            <a:outerShdw blurRad="50800" dist="88900" dir="2700000" algn="ctr" rotWithShape="0">
              <a:schemeClr val="tx1">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060440" y="4572000"/>
            <a:ext cx="2481943" cy="746449"/>
          </a:xfrm>
          <a:prstGeom prst="rect">
            <a:avLst/>
          </a:prstGeom>
          <a:solidFill>
            <a:schemeClr val="accent6">
              <a:lumMod val="60000"/>
              <a:lumOff val="4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113037" y="4089918"/>
            <a:ext cx="873968" cy="746449"/>
          </a:xfrm>
          <a:prstGeom prst="rect">
            <a:avLst/>
          </a:prstGeom>
          <a:solidFill>
            <a:schemeClr val="accent6">
              <a:lumMod val="60000"/>
              <a:lumOff val="4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116424" y="1287625"/>
            <a:ext cx="5570375" cy="4782556"/>
          </a:xfrm>
        </p:spPr>
        <p:txBody>
          <a:bodyPr/>
          <a:lstStyle/>
          <a:p>
            <a:pPr>
              <a:lnSpc>
                <a:spcPts val="3800"/>
              </a:lnSpc>
            </a:pPr>
            <a:r>
              <a:rPr lang="en-US" dirty="0" smtClean="0"/>
              <a:t> </a:t>
            </a:r>
            <a:r>
              <a:rPr lang="en-US" baseline="30000" dirty="0"/>
              <a:t>21</a:t>
            </a:r>
            <a:r>
              <a:rPr lang="en-US" dirty="0"/>
              <a:t> They replied, </a:t>
            </a:r>
            <a:r>
              <a:rPr lang="en-US" dirty="0" smtClean="0"/>
              <a:t/>
            </a:r>
            <a:br>
              <a:rPr lang="en-US" dirty="0" smtClean="0"/>
            </a:br>
            <a:r>
              <a:rPr lang="en-US" dirty="0" smtClean="0">
                <a:solidFill>
                  <a:schemeClr val="tx1"/>
                </a:solidFill>
              </a:rPr>
              <a:t>"</a:t>
            </a:r>
            <a:r>
              <a:rPr lang="en-US" dirty="0">
                <a:solidFill>
                  <a:schemeClr val="tx1"/>
                </a:solidFill>
              </a:rPr>
              <a:t>We have not received any letters from Judea concerning you, and none of the brothers who have come from there has reported or said anything bad about you</a:t>
            </a:r>
            <a:r>
              <a:rPr lang="en-US" dirty="0" smtClean="0">
                <a:solidFill>
                  <a:schemeClr val="tx1"/>
                </a:solidFill>
              </a:rPr>
              <a:t>.   </a:t>
            </a:r>
            <a:r>
              <a:rPr lang="en-US" baseline="30000" dirty="0">
                <a:solidFill>
                  <a:schemeClr val="tx1"/>
                </a:solidFill>
              </a:rPr>
              <a:t>22</a:t>
            </a:r>
            <a:r>
              <a:rPr lang="en-US" dirty="0">
                <a:solidFill>
                  <a:schemeClr val="tx1"/>
                </a:solidFill>
              </a:rPr>
              <a:t> But we want to hear what your views are, for we know that people everywhere are talking against this sect</a:t>
            </a:r>
            <a:r>
              <a:rPr lang="en-US" dirty="0" smtClean="0">
                <a:solidFill>
                  <a:schemeClr val="tx1"/>
                </a:solidFill>
              </a:rPr>
              <a:t>."</a:t>
            </a:r>
          </a:p>
          <a:p>
            <a:endParaRPr lang="en-US" dirty="0">
              <a:solidFill>
                <a:schemeClr val="tx1"/>
              </a:solidFill>
            </a:endParaRPr>
          </a:p>
        </p:txBody>
      </p:sp>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 Roman Teaching</a:t>
            </a:r>
            <a:endParaRPr lang="en-US" dirty="0"/>
          </a:p>
        </p:txBody>
      </p:sp>
      <p:pic>
        <p:nvPicPr>
          <p:cNvPr id="4" name="Picture 3"/>
          <p:cNvPicPr>
            <a:picLocks noChangeAspect="1" noChangeArrowheads="1"/>
          </p:cNvPicPr>
          <p:nvPr/>
        </p:nvPicPr>
        <p:blipFill>
          <a:blip r:embed="rId2" cstate="print"/>
          <a:srcRect l="27705" b="8643"/>
          <a:stretch>
            <a:fillRect/>
          </a:stretch>
        </p:blipFill>
        <p:spPr bwMode="auto">
          <a:xfrm flipH="1">
            <a:off x="5053651" y="3228393"/>
            <a:ext cx="4090349" cy="3629607"/>
          </a:xfrm>
          <a:prstGeom prst="rect">
            <a:avLst/>
          </a:prstGeom>
          <a:noFill/>
          <a:ln w="9525">
            <a:noFill/>
            <a:miter lim="800000"/>
            <a:headEnd/>
            <a:tailEnd/>
          </a:ln>
          <a:effectLst/>
        </p:spPr>
      </p:pic>
      <p:sp>
        <p:nvSpPr>
          <p:cNvPr id="5" name="Rectangle 4"/>
          <p:cNvSpPr/>
          <p:nvPr/>
        </p:nvSpPr>
        <p:spPr>
          <a:xfrm>
            <a:off x="1231640" y="3452327"/>
            <a:ext cx="3974841" cy="746449"/>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63895" y="1528550"/>
            <a:ext cx="8229600" cy="4597614"/>
          </a:xfrm>
        </p:spPr>
        <p:txBody>
          <a:bodyPr/>
          <a:lstStyle/>
          <a:p>
            <a:pPr>
              <a:lnSpc>
                <a:spcPts val="4000"/>
              </a:lnSpc>
            </a:pPr>
            <a:r>
              <a:rPr lang="en-US" dirty="0" smtClean="0"/>
              <a:t> </a:t>
            </a:r>
            <a:r>
              <a:rPr lang="en-US" baseline="30000" dirty="0"/>
              <a:t>23</a:t>
            </a:r>
            <a:r>
              <a:rPr lang="en-US" dirty="0"/>
              <a:t> They arranged to meet Paul on a certain day, and came in even larger numbers to the place where he was staying. From morning till evening he explained and declared to them the kingdom of God and </a:t>
            </a:r>
            <a:r>
              <a:rPr lang="en-US" dirty="0" smtClean="0"/>
              <a:t/>
            </a:r>
            <a:br>
              <a:rPr lang="en-US" dirty="0" smtClean="0"/>
            </a:br>
            <a:r>
              <a:rPr lang="en-US" dirty="0" smtClean="0"/>
              <a:t>tried </a:t>
            </a:r>
            <a:r>
              <a:rPr lang="en-US" dirty="0"/>
              <a:t>to convince them about </a:t>
            </a:r>
            <a:r>
              <a:rPr lang="en-US" dirty="0" smtClean="0"/>
              <a:t/>
            </a:r>
            <a:br>
              <a:rPr lang="en-US" dirty="0" smtClean="0"/>
            </a:br>
            <a:r>
              <a:rPr lang="en-US" dirty="0" smtClean="0"/>
              <a:t>Jesus </a:t>
            </a:r>
            <a:r>
              <a:rPr lang="en-US" dirty="0"/>
              <a:t>from the Law of Moses </a:t>
            </a:r>
            <a:r>
              <a:rPr lang="en-US" dirty="0" smtClean="0"/>
              <a:t/>
            </a:r>
            <a:br>
              <a:rPr lang="en-US" dirty="0" smtClean="0"/>
            </a:br>
            <a:r>
              <a:rPr lang="en-US" dirty="0" smtClean="0"/>
              <a:t>and </a:t>
            </a:r>
            <a:r>
              <a:rPr lang="en-US" dirty="0"/>
              <a:t>from the Prophets</a:t>
            </a:r>
            <a:r>
              <a:rPr lang="en-US" dirty="0" smtClean="0"/>
              <a:t>.</a:t>
            </a:r>
          </a:p>
        </p:txBody>
      </p:sp>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298580" y="1604865"/>
            <a:ext cx="4198776" cy="2034074"/>
          </a:xfrm>
          <a:prstGeom prst="homePlate">
            <a:avLst/>
          </a:prstGeom>
          <a:solidFill>
            <a:srgbClr val="F6511E"/>
          </a:solidFill>
          <a:ln>
            <a:solidFill>
              <a:schemeClr val="bg1"/>
            </a:solidFill>
          </a:ln>
          <a:effectLst>
            <a:outerShdw blurRad="50800" dist="152400" dir="2700000" algn="ctr" rotWithShape="0">
              <a:schemeClr val="tx1">
                <a:alpha val="5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Roman Response</a:t>
            </a:r>
            <a:endParaRPr lang="en-US" dirty="0"/>
          </a:p>
        </p:txBody>
      </p:sp>
      <p:sp>
        <p:nvSpPr>
          <p:cNvPr id="3" name="Content Placeholder 2"/>
          <p:cNvSpPr>
            <a:spLocks noGrp="1"/>
          </p:cNvSpPr>
          <p:nvPr>
            <p:ph idx="1"/>
          </p:nvPr>
        </p:nvSpPr>
        <p:spPr>
          <a:xfrm>
            <a:off x="457200" y="1696499"/>
            <a:ext cx="3592286" cy="2166374"/>
          </a:xfrm>
        </p:spPr>
        <p:txBody>
          <a:bodyPr/>
          <a:lstStyle/>
          <a:p>
            <a:pPr algn="ctr"/>
            <a:r>
              <a:rPr lang="en-US" dirty="0" smtClean="0"/>
              <a:t> </a:t>
            </a:r>
            <a:r>
              <a:rPr lang="en-US" baseline="30000" dirty="0"/>
              <a:t>24</a:t>
            </a:r>
            <a:r>
              <a:rPr lang="en-US" dirty="0"/>
              <a:t> Some were convinced by what he said, </a:t>
            </a:r>
            <a:endParaRPr lang="en-US" dirty="0" smtClean="0"/>
          </a:p>
        </p:txBody>
      </p:sp>
      <p:sp>
        <p:nvSpPr>
          <p:cNvPr id="4" name="Content Placeholder 2"/>
          <p:cNvSpPr txBox="1">
            <a:spLocks/>
          </p:cNvSpPr>
          <p:nvPr/>
        </p:nvSpPr>
        <p:spPr>
          <a:xfrm>
            <a:off x="609600" y="4721290"/>
            <a:ext cx="8229600" cy="18288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0" u="none" strike="noStrike" kern="1200" cap="none" spc="0" normalizeH="0" baseline="3000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n-ea"/>
                <a:cs typeface="+mn-cs"/>
              </a:rPr>
              <a:t>25</a:t>
            </a:r>
            <a:r>
              <a:rPr kumimoji="0" lang="en-US" sz="36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n-ea"/>
                <a:cs typeface="+mn-cs"/>
              </a:rPr>
              <a:t> They disagreed among themselves and began to leave after Paul had made this final statement: </a:t>
            </a:r>
          </a:p>
        </p:txBody>
      </p:sp>
      <p:grpSp>
        <p:nvGrpSpPr>
          <p:cNvPr id="8" name="Group 7"/>
          <p:cNvGrpSpPr/>
          <p:nvPr/>
        </p:nvGrpSpPr>
        <p:grpSpPr>
          <a:xfrm>
            <a:off x="4609322" y="1607975"/>
            <a:ext cx="4198776" cy="2124270"/>
            <a:chOff x="4609322" y="1607975"/>
            <a:chExt cx="4198776" cy="2124270"/>
          </a:xfrm>
        </p:grpSpPr>
        <p:sp>
          <p:nvSpPr>
            <p:cNvPr id="7" name="Pentagon 6"/>
            <p:cNvSpPr/>
            <p:nvPr/>
          </p:nvSpPr>
          <p:spPr>
            <a:xfrm rot="10800000">
              <a:off x="4609322" y="1607975"/>
              <a:ext cx="4198776" cy="2034074"/>
            </a:xfrm>
            <a:prstGeom prst="homePlate">
              <a:avLst/>
            </a:prstGeom>
            <a:solidFill>
              <a:schemeClr val="accent6">
                <a:lumMod val="50000"/>
              </a:schemeClr>
            </a:solidFill>
            <a:ln>
              <a:solidFill>
                <a:schemeClr val="bg1"/>
              </a:solidFill>
            </a:ln>
            <a:effectLst>
              <a:outerShdw blurRad="50800" dist="127000" dir="27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4833257" y="1716832"/>
              <a:ext cx="3825551" cy="2015413"/>
            </a:xfrm>
            <a:prstGeom prst="rect">
              <a:avLst/>
            </a:prstGeom>
            <a:ln>
              <a:noFill/>
            </a:ln>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n-ea"/>
                  <a:cs typeface="+mn-cs"/>
                </a:rPr>
                <a:t>but </a:t>
              </a:r>
              <a:br>
                <a:rPr kumimoji="0" lang="en-US" sz="36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n-ea"/>
                  <a:cs typeface="+mn-cs"/>
                </a:rPr>
              </a:br>
              <a:r>
                <a:rPr kumimoji="0" lang="en-US" sz="36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n-ea"/>
                  <a:cs typeface="+mn-cs"/>
                </a:rPr>
                <a:t>others would not believe.</a:t>
              </a: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298580" y="1474237"/>
            <a:ext cx="8490857" cy="1866121"/>
          </a:xfrm>
          <a:prstGeom prst="wedgeRectCallout">
            <a:avLst>
              <a:gd name="adj1" fmla="val 31233"/>
              <a:gd name="adj2" fmla="val 83282"/>
            </a:avLst>
          </a:prstGeom>
          <a:solidFill>
            <a:srgbClr val="EEE1CA"/>
          </a:solidFill>
          <a:ln>
            <a:solidFill>
              <a:schemeClr val="accent6">
                <a:lumMod val="50000"/>
              </a:schemeClr>
            </a:solidFill>
          </a:ln>
          <a:effectLst>
            <a:outerShdw blurRad="50800" dist="88900" dir="2700000" algn="ctr" rotWithShape="0">
              <a:schemeClr val="tx1">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His Authority</a:t>
            </a:r>
            <a:endParaRPr lang="en-US" dirty="0"/>
          </a:p>
        </p:txBody>
      </p:sp>
      <p:pic>
        <p:nvPicPr>
          <p:cNvPr id="4" name="Picture 3"/>
          <p:cNvPicPr>
            <a:picLocks noChangeAspect="1" noChangeArrowheads="1"/>
          </p:cNvPicPr>
          <p:nvPr/>
        </p:nvPicPr>
        <p:blipFill>
          <a:blip r:embed="rId3" cstate="print"/>
          <a:srcRect l="23671" r="15757" b="23242"/>
          <a:stretch>
            <a:fillRect/>
          </a:stretch>
        </p:blipFill>
        <p:spPr bwMode="auto">
          <a:xfrm>
            <a:off x="6104558" y="3806792"/>
            <a:ext cx="3039442" cy="3051208"/>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l="18500" b="31891"/>
          <a:stretch>
            <a:fillRect/>
          </a:stretch>
        </p:blipFill>
        <p:spPr bwMode="auto">
          <a:xfrm>
            <a:off x="0" y="3446881"/>
            <a:ext cx="2630746" cy="3411119"/>
          </a:xfrm>
          <a:prstGeom prst="rect">
            <a:avLst/>
          </a:prstGeom>
          <a:noFill/>
          <a:ln w="9525">
            <a:noFill/>
            <a:miter lim="800000"/>
            <a:headEnd/>
            <a:tailEnd/>
          </a:ln>
          <a:effectLst/>
        </p:spPr>
      </p:pic>
      <p:sp>
        <p:nvSpPr>
          <p:cNvPr id="7" name="Rectangle 6"/>
          <p:cNvSpPr/>
          <p:nvPr/>
        </p:nvSpPr>
        <p:spPr>
          <a:xfrm>
            <a:off x="541176" y="1455576"/>
            <a:ext cx="3041779" cy="727787"/>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r>
              <a:rPr lang="en-US" dirty="0" smtClean="0">
                <a:solidFill>
                  <a:schemeClr val="tx1"/>
                </a:solidFill>
              </a:rPr>
              <a:t>"</a:t>
            </a:r>
            <a:r>
              <a:rPr lang="en-US" dirty="0"/>
              <a:t>The Holy Spirit </a:t>
            </a:r>
            <a:r>
              <a:rPr lang="en-US" dirty="0">
                <a:solidFill>
                  <a:schemeClr val="tx1"/>
                </a:solidFill>
              </a:rPr>
              <a:t>spoke the truth to your forefathers when he said through Isaiah the prophet</a:t>
            </a:r>
            <a:r>
              <a:rPr lang="en-US" dirty="0" smtClean="0">
                <a:solidFill>
                  <a:schemeClr val="tx1"/>
                </a:solidFill>
              </a:rPr>
              <a:t>:</a:t>
            </a:r>
          </a:p>
          <a:p>
            <a:endParaRPr lang="en-US" dirty="0" smtClean="0"/>
          </a:p>
        </p:txBody>
      </p:sp>
      <p:sp>
        <p:nvSpPr>
          <p:cNvPr id="9" name="Rectangle 8"/>
          <p:cNvSpPr/>
          <p:nvPr/>
        </p:nvSpPr>
        <p:spPr>
          <a:xfrm>
            <a:off x="4276531" y="3959293"/>
            <a:ext cx="3041779" cy="727787"/>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23531" y="3993499"/>
            <a:ext cx="6083559" cy="646331"/>
          </a:xfrm>
          <a:prstGeom prst="rect">
            <a:avLst/>
          </a:prstGeom>
          <a:noFill/>
        </p:spPr>
        <p:txBody>
          <a:bodyPr wrap="square" rtlCol="0">
            <a:spAutoFit/>
          </a:bodyPr>
          <a:lstStyle/>
          <a:p>
            <a:r>
              <a:rPr lang="en-US" sz="3600" b="1" dirty="0" smtClean="0">
                <a:solidFill>
                  <a:schemeClr val="bg1"/>
                </a:solidFill>
                <a:effectLst>
                  <a:outerShdw blurRad="38100" dist="38100" dir="2700000" algn="tl">
                    <a:srgbClr val="000000">
                      <a:alpha val="43137"/>
                    </a:srgbClr>
                  </a:outerShdw>
                </a:effectLst>
                <a:latin typeface="Arial Narrow" pitchFamily="34" charset="0"/>
              </a:rPr>
              <a:t>Isaiah 6:5 “the LORD Almighty” </a:t>
            </a:r>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sp>
        <p:nvSpPr>
          <p:cNvPr id="11" name="Rectangle 10"/>
          <p:cNvSpPr/>
          <p:nvPr/>
        </p:nvSpPr>
        <p:spPr>
          <a:xfrm>
            <a:off x="3290597" y="5212705"/>
            <a:ext cx="4024603" cy="727787"/>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869234" y="4721290"/>
            <a:ext cx="6083559" cy="1754326"/>
          </a:xfrm>
          <a:prstGeom prst="rect">
            <a:avLst/>
          </a:prstGeom>
          <a:noFill/>
        </p:spPr>
        <p:txBody>
          <a:bodyPr wrap="square" rtlCol="0">
            <a:spAutoFit/>
          </a:bodyPr>
          <a:lstStyle/>
          <a:p>
            <a:r>
              <a:rPr lang="en-US" sz="3600" b="1" dirty="0" smtClean="0">
                <a:solidFill>
                  <a:schemeClr val="bg1"/>
                </a:solidFill>
                <a:effectLst>
                  <a:outerShdw blurRad="38100" dist="38100" dir="2700000" algn="tl">
                    <a:srgbClr val="000000">
                      <a:alpha val="43137"/>
                    </a:srgbClr>
                  </a:outerShdw>
                </a:effectLst>
                <a:latin typeface="Arial Narrow" pitchFamily="34" charset="0"/>
              </a:rPr>
              <a:t>John 12:41 “Isaiah said this because he saw Jesus' glory </a:t>
            </a:r>
            <a:br>
              <a:rPr lang="en-US" sz="3600" b="1" dirty="0" smtClean="0">
                <a:solidFill>
                  <a:schemeClr val="bg1"/>
                </a:solidFill>
                <a:effectLst>
                  <a:outerShdw blurRad="38100" dist="38100" dir="2700000" algn="tl">
                    <a:srgbClr val="000000">
                      <a:alpha val="43137"/>
                    </a:srgbClr>
                  </a:outerShdw>
                </a:effectLst>
                <a:latin typeface="Arial Narrow" pitchFamily="34" charset="0"/>
              </a:rPr>
            </a:br>
            <a:r>
              <a:rPr lang="en-US" sz="3600" b="1" dirty="0" smtClean="0">
                <a:solidFill>
                  <a:schemeClr val="bg1"/>
                </a:solidFill>
                <a:effectLst>
                  <a:outerShdw blurRad="38100" dist="38100" dir="2700000" algn="tl">
                    <a:srgbClr val="000000">
                      <a:alpha val="43137"/>
                    </a:srgbClr>
                  </a:outerShdw>
                </a:effectLst>
                <a:latin typeface="Arial Narrow" pitchFamily="34" charset="0"/>
              </a:rPr>
              <a:t>and spoke about him.”  </a:t>
            </a:r>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1"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2519265" y="1474237"/>
            <a:ext cx="6270172" cy="4721290"/>
          </a:xfrm>
          <a:prstGeom prst="wedgeRectCallout">
            <a:avLst>
              <a:gd name="adj1" fmla="val 26193"/>
              <a:gd name="adj2" fmla="val -80355"/>
            </a:avLst>
          </a:prstGeom>
          <a:solidFill>
            <a:schemeClr val="bg1"/>
          </a:solidFill>
          <a:ln>
            <a:solidFill>
              <a:schemeClr val="accent6">
                <a:lumMod val="50000"/>
              </a:schemeClr>
            </a:solidFill>
          </a:ln>
          <a:effectLst>
            <a:outerShdw blurRad="50800" dist="88900" dir="2700000" algn="ctr" rotWithShape="0">
              <a:schemeClr val="tx1">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His Authority</a:t>
            </a:r>
            <a:endParaRPr lang="en-US" dirty="0"/>
          </a:p>
        </p:txBody>
      </p:sp>
      <p:pic>
        <p:nvPicPr>
          <p:cNvPr id="2050" name="Picture 2"/>
          <p:cNvPicPr>
            <a:picLocks noChangeAspect="1" noChangeArrowheads="1"/>
          </p:cNvPicPr>
          <p:nvPr/>
        </p:nvPicPr>
        <p:blipFill>
          <a:blip r:embed="rId3" cstate="print"/>
          <a:srcRect l="18500" b="31891"/>
          <a:stretch>
            <a:fillRect/>
          </a:stretch>
        </p:blipFill>
        <p:spPr bwMode="auto">
          <a:xfrm>
            <a:off x="0" y="3446881"/>
            <a:ext cx="2630746" cy="3411119"/>
          </a:xfrm>
          <a:prstGeom prst="rect">
            <a:avLst/>
          </a:prstGeom>
          <a:noFill/>
          <a:ln w="9525">
            <a:noFill/>
            <a:miter lim="800000"/>
            <a:headEnd/>
            <a:tailEnd/>
          </a:ln>
          <a:effectLst/>
        </p:spPr>
      </p:pic>
      <p:sp>
        <p:nvSpPr>
          <p:cNvPr id="6" name="Rectangle 5"/>
          <p:cNvSpPr/>
          <p:nvPr/>
        </p:nvSpPr>
        <p:spPr>
          <a:xfrm>
            <a:off x="3097763" y="1474237"/>
            <a:ext cx="3415004" cy="802431"/>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631232" y="1528549"/>
            <a:ext cx="6055567" cy="4666977"/>
          </a:xfrm>
        </p:spPr>
        <p:txBody>
          <a:bodyPr/>
          <a:lstStyle/>
          <a:p>
            <a:r>
              <a:rPr lang="en-US" dirty="0" smtClean="0">
                <a:solidFill>
                  <a:schemeClr val="tx1"/>
                </a:solidFill>
              </a:rPr>
              <a:t> </a:t>
            </a:r>
            <a:r>
              <a:rPr lang="en-US" baseline="30000" dirty="0" smtClean="0">
                <a:solidFill>
                  <a:schemeClr val="tx1"/>
                </a:solidFill>
              </a:rPr>
              <a:t>26  </a:t>
            </a:r>
            <a:r>
              <a:rPr lang="en-US" dirty="0" smtClean="0"/>
              <a:t>Go </a:t>
            </a:r>
            <a:r>
              <a:rPr lang="en-US" dirty="0"/>
              <a:t>to this people </a:t>
            </a:r>
            <a:r>
              <a:rPr lang="en-US" dirty="0">
                <a:solidFill>
                  <a:schemeClr val="tx1"/>
                </a:solidFill>
              </a:rPr>
              <a:t>and say, "You will be ever hearing but never understanding; you will be ever seeing but never </a:t>
            </a:r>
            <a:r>
              <a:rPr lang="en-US" dirty="0" smtClean="0">
                <a:solidFill>
                  <a:schemeClr val="tx1"/>
                </a:solidFill>
              </a:rPr>
              <a:t>perceiving.”  </a:t>
            </a:r>
            <a:r>
              <a:rPr lang="en-US" baseline="30000" dirty="0" smtClean="0">
                <a:solidFill>
                  <a:schemeClr val="tx1"/>
                </a:solidFill>
              </a:rPr>
              <a:t>27</a:t>
            </a:r>
            <a:r>
              <a:rPr lang="en-US" dirty="0" smtClean="0">
                <a:solidFill>
                  <a:schemeClr val="tx1"/>
                </a:solidFill>
              </a:rPr>
              <a:t> </a:t>
            </a:r>
            <a:r>
              <a:rPr lang="en-US" dirty="0">
                <a:solidFill>
                  <a:schemeClr val="tx1"/>
                </a:solidFill>
              </a:rPr>
              <a:t>For this people's heart has become calloused; they hardly hear with their ears, and they have closed their eyes</a:t>
            </a:r>
            <a:r>
              <a:rPr lang="en-US" dirty="0" smtClean="0">
                <a:solidFill>
                  <a:schemeClr val="tx1"/>
                </a:solidFill>
              </a:rPr>
              <a:t>.</a:t>
            </a:r>
          </a:p>
        </p:txBody>
      </p:sp>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2519265" y="1474237"/>
            <a:ext cx="6270172" cy="2369975"/>
          </a:xfrm>
          <a:prstGeom prst="wedgeRectCallout">
            <a:avLst>
              <a:gd name="adj1" fmla="val 26193"/>
              <a:gd name="adj2" fmla="val -113095"/>
            </a:avLst>
          </a:prstGeom>
          <a:solidFill>
            <a:schemeClr val="bg1"/>
          </a:solidFill>
          <a:ln>
            <a:solidFill>
              <a:schemeClr val="accent6">
                <a:lumMod val="50000"/>
              </a:schemeClr>
            </a:solidFill>
          </a:ln>
          <a:effectLst>
            <a:outerShdw blurRad="50800" dist="88900" dir="2700000" algn="ctr" rotWithShape="0">
              <a:schemeClr val="tx1">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His Authority</a:t>
            </a:r>
            <a:endParaRPr lang="en-US" dirty="0"/>
          </a:p>
        </p:txBody>
      </p:sp>
      <p:sp>
        <p:nvSpPr>
          <p:cNvPr id="3" name="Content Placeholder 2"/>
          <p:cNvSpPr>
            <a:spLocks noGrp="1"/>
          </p:cNvSpPr>
          <p:nvPr>
            <p:ph idx="1"/>
          </p:nvPr>
        </p:nvSpPr>
        <p:spPr>
          <a:xfrm>
            <a:off x="2631232" y="1528549"/>
            <a:ext cx="6055567" cy="4666977"/>
          </a:xfrm>
        </p:spPr>
        <p:txBody>
          <a:bodyPr/>
          <a:lstStyle/>
          <a:p>
            <a:r>
              <a:rPr lang="en-US" dirty="0" smtClean="0">
                <a:solidFill>
                  <a:schemeClr val="tx1"/>
                </a:solidFill>
              </a:rPr>
              <a:t> </a:t>
            </a:r>
            <a:r>
              <a:rPr lang="en-US" dirty="0">
                <a:solidFill>
                  <a:schemeClr val="tx1"/>
                </a:solidFill>
              </a:rPr>
              <a:t>Otherwise they might see with their eyes, hear with their ears, understand with their hearts and turn, and I would heal them</a:t>
            </a:r>
            <a:r>
              <a:rPr lang="en-US" dirty="0" smtClean="0">
                <a:solidFill>
                  <a:schemeClr val="tx1"/>
                </a:solidFill>
              </a:rPr>
              <a:t>.‘</a:t>
            </a:r>
            <a:endParaRPr lang="en-US" dirty="0">
              <a:solidFill>
                <a:schemeClr val="tx1"/>
              </a:solidFill>
            </a:endParaRPr>
          </a:p>
          <a:p>
            <a:r>
              <a:rPr lang="en-US" dirty="0">
                <a:solidFill>
                  <a:schemeClr val="tx1"/>
                </a:solidFill>
              </a:rPr>
              <a:t> </a:t>
            </a:r>
            <a:endParaRPr lang="en-US" dirty="0" smtClean="0">
              <a:solidFill>
                <a:schemeClr val="tx1"/>
              </a:solidFill>
            </a:endParaRPr>
          </a:p>
        </p:txBody>
      </p:sp>
      <p:pic>
        <p:nvPicPr>
          <p:cNvPr id="2050" name="Picture 2"/>
          <p:cNvPicPr>
            <a:picLocks noChangeAspect="1" noChangeArrowheads="1"/>
          </p:cNvPicPr>
          <p:nvPr/>
        </p:nvPicPr>
        <p:blipFill>
          <a:blip r:embed="rId3" cstate="print"/>
          <a:srcRect l="18500" b="31891"/>
          <a:stretch>
            <a:fillRect/>
          </a:stretch>
        </p:blipFill>
        <p:spPr bwMode="auto">
          <a:xfrm>
            <a:off x="0" y="3446881"/>
            <a:ext cx="2630746" cy="341111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ular Callout 8"/>
          <p:cNvSpPr/>
          <p:nvPr/>
        </p:nvSpPr>
        <p:spPr>
          <a:xfrm>
            <a:off x="2519265" y="1474237"/>
            <a:ext cx="6270172" cy="2369975"/>
          </a:xfrm>
          <a:prstGeom prst="wedgeRectCallout">
            <a:avLst>
              <a:gd name="adj1" fmla="val 26193"/>
              <a:gd name="adj2" fmla="val -113095"/>
            </a:avLst>
          </a:prstGeom>
          <a:solidFill>
            <a:schemeClr val="bg1"/>
          </a:solidFill>
          <a:ln>
            <a:solidFill>
              <a:schemeClr val="accent6">
                <a:lumMod val="50000"/>
              </a:schemeClr>
            </a:solidFill>
          </a:ln>
          <a:effectLst>
            <a:outerShdw blurRad="50800" dist="88900" dir="2700000" algn="ctr" rotWithShape="0">
              <a:schemeClr val="tx1">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His Conclusion </a:t>
            </a:r>
            <a:endParaRPr lang="en-US" dirty="0"/>
          </a:p>
        </p:txBody>
      </p:sp>
      <p:sp>
        <p:nvSpPr>
          <p:cNvPr id="3" name="Content Placeholder 2"/>
          <p:cNvSpPr>
            <a:spLocks noGrp="1"/>
          </p:cNvSpPr>
          <p:nvPr>
            <p:ph idx="1"/>
          </p:nvPr>
        </p:nvSpPr>
        <p:spPr>
          <a:xfrm>
            <a:off x="2631232" y="1528549"/>
            <a:ext cx="6055567" cy="4666977"/>
          </a:xfrm>
        </p:spPr>
        <p:txBody>
          <a:bodyPr/>
          <a:lstStyle/>
          <a:p>
            <a:r>
              <a:rPr lang="en-US" dirty="0" smtClean="0">
                <a:solidFill>
                  <a:schemeClr val="tx1"/>
                </a:solidFill>
              </a:rPr>
              <a:t> </a:t>
            </a:r>
            <a:r>
              <a:rPr lang="en-US" dirty="0">
                <a:solidFill>
                  <a:schemeClr val="tx1"/>
                </a:solidFill>
              </a:rPr>
              <a:t>Otherwise they might see with their eyes, hear with their ears, understand with their hearts and turn, and I would heal them</a:t>
            </a:r>
            <a:r>
              <a:rPr lang="en-US" dirty="0" smtClean="0">
                <a:solidFill>
                  <a:schemeClr val="tx1"/>
                </a:solidFill>
              </a:rPr>
              <a:t>.‘</a:t>
            </a:r>
            <a:endParaRPr lang="en-US" dirty="0">
              <a:solidFill>
                <a:schemeClr val="tx1"/>
              </a:solidFill>
            </a:endParaRPr>
          </a:p>
          <a:p>
            <a:r>
              <a:rPr lang="en-US" dirty="0">
                <a:solidFill>
                  <a:schemeClr val="tx1"/>
                </a:solidFill>
              </a:rPr>
              <a:t> </a:t>
            </a:r>
            <a:endParaRPr lang="en-US" dirty="0"/>
          </a:p>
        </p:txBody>
      </p:sp>
      <p:pic>
        <p:nvPicPr>
          <p:cNvPr id="2050" name="Picture 2"/>
          <p:cNvPicPr>
            <a:picLocks noChangeAspect="1" noChangeArrowheads="1"/>
          </p:cNvPicPr>
          <p:nvPr/>
        </p:nvPicPr>
        <p:blipFill>
          <a:blip r:embed="rId3" cstate="print"/>
          <a:srcRect l="18500" b="31891"/>
          <a:stretch>
            <a:fillRect/>
          </a:stretch>
        </p:blipFill>
        <p:spPr bwMode="auto">
          <a:xfrm>
            <a:off x="0" y="3446881"/>
            <a:ext cx="2630746" cy="3411119"/>
          </a:xfrm>
          <a:prstGeom prst="rect">
            <a:avLst/>
          </a:prstGeom>
          <a:noFill/>
          <a:ln w="9525">
            <a:noFill/>
            <a:miter lim="800000"/>
            <a:headEnd/>
            <a:tailEnd/>
          </a:ln>
          <a:effectLst/>
        </p:spPr>
      </p:pic>
      <p:pic>
        <p:nvPicPr>
          <p:cNvPr id="6" name="Picture 5"/>
          <p:cNvPicPr>
            <a:picLocks noChangeAspect="1" noChangeArrowheads="1"/>
          </p:cNvPicPr>
          <p:nvPr/>
        </p:nvPicPr>
        <p:blipFill>
          <a:blip r:embed="rId4" cstate="print"/>
          <a:srcRect l="23671" r="15757" b="23242"/>
          <a:stretch>
            <a:fillRect/>
          </a:stretch>
        </p:blipFill>
        <p:spPr bwMode="auto">
          <a:xfrm>
            <a:off x="6104558" y="3806792"/>
            <a:ext cx="3039442" cy="3051208"/>
          </a:xfrm>
          <a:prstGeom prst="rect">
            <a:avLst/>
          </a:prstGeom>
          <a:noFill/>
          <a:ln w="9525">
            <a:noFill/>
            <a:miter lim="800000"/>
            <a:headEnd/>
            <a:tailEnd/>
          </a:ln>
          <a:effectLst/>
        </p:spPr>
      </p:pic>
      <p:sp>
        <p:nvSpPr>
          <p:cNvPr id="8" name="Rectangular Callout 7"/>
          <p:cNvSpPr/>
          <p:nvPr/>
        </p:nvSpPr>
        <p:spPr>
          <a:xfrm>
            <a:off x="2164701" y="3197516"/>
            <a:ext cx="4460034" cy="2998011"/>
          </a:xfrm>
          <a:prstGeom prst="wedgeRectCallout">
            <a:avLst>
              <a:gd name="adj1" fmla="val 67025"/>
              <a:gd name="adj2" fmla="val 22854"/>
            </a:avLst>
          </a:prstGeom>
          <a:solidFill>
            <a:srgbClr val="EEE1CA"/>
          </a:solidFill>
          <a:ln>
            <a:solidFill>
              <a:schemeClr val="accent6">
                <a:lumMod val="50000"/>
              </a:schemeClr>
            </a:solidFill>
          </a:ln>
          <a:effectLst>
            <a:outerShdw blurRad="50800" dist="88900" dir="2700000" algn="ctr" rotWithShape="0">
              <a:schemeClr val="tx1">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56588" y="3265714"/>
            <a:ext cx="2183364" cy="597159"/>
          </a:xfrm>
          <a:prstGeom prst="rect">
            <a:avLst/>
          </a:prstGeom>
          <a:solidFill>
            <a:schemeClr val="accent6">
              <a:lumMod val="60000"/>
              <a:lumOff val="4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39347" y="4388498"/>
            <a:ext cx="1828800" cy="597159"/>
          </a:xfrm>
          <a:prstGeom prst="rect">
            <a:avLst/>
          </a:prstGeom>
          <a:solidFill>
            <a:schemeClr val="accent6">
              <a:lumMod val="60000"/>
              <a:lumOff val="4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007566" y="5473960"/>
            <a:ext cx="2908041" cy="597159"/>
          </a:xfrm>
          <a:prstGeom prst="rect">
            <a:avLst/>
          </a:prstGeom>
          <a:solidFill>
            <a:schemeClr val="accent6">
              <a:lumMod val="60000"/>
              <a:lumOff val="4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2230015" y="3229831"/>
            <a:ext cx="4376057" cy="10392863"/>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0" u="none" strike="noStrike" kern="1200" cap="none" spc="0" normalizeH="0" baseline="30000" noProof="0" dirty="0" smtClean="0">
                <a:ln>
                  <a:noFill/>
                </a:ln>
                <a:solidFill>
                  <a:schemeClr val="tx1"/>
                </a:solidFill>
                <a:effectLst>
                  <a:outerShdw blurRad="38100" dist="38100" dir="2700000" algn="tl">
                    <a:srgbClr val="000000">
                      <a:alpha val="43137"/>
                    </a:srgbClr>
                  </a:outerShdw>
                </a:effectLst>
                <a:uLnTx/>
                <a:uFillTx/>
                <a:latin typeface="Arial Narrow" pitchFamily="34" charset="0"/>
                <a:ea typeface="+mn-ea"/>
                <a:cs typeface="+mn-cs"/>
              </a:rPr>
              <a:t>28</a:t>
            </a:r>
            <a:r>
              <a:rPr kumimoji="0" lang="en-US" sz="3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Narrow" pitchFamily="34" charset="0"/>
                <a:ea typeface="+mn-ea"/>
                <a:cs typeface="+mn-cs"/>
              </a:rPr>
              <a:t> "Therefore I want you to know that God's salvation has been sent to the Gentiles, and they will listen!"</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n-ea"/>
                <a:cs typeface="+mn-cs"/>
              </a:rPr>
              <a:t> </a:t>
            </a:r>
            <a:endParaRPr kumimoji="0" 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n-ea"/>
              <a:cs typeface="+mn-cs"/>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3999" cy="6858000"/>
          </a:xfrm>
          <a:prstGeom prst="rect">
            <a:avLst/>
          </a:prstGeom>
          <a:solidFill>
            <a:schemeClr val="tx1">
              <a:alpha val="33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type="subTitle" idx="1"/>
          </p:nvPr>
        </p:nvSpPr>
        <p:spPr>
          <a:xfrm>
            <a:off x="1180322" y="1418253"/>
            <a:ext cx="6783355" cy="4220547"/>
          </a:xfrm>
        </p:spPr>
        <p:txBody>
          <a:bodyPr>
            <a:normAutofit/>
          </a:bodyPr>
          <a:lstStyle/>
          <a:p>
            <a:r>
              <a:rPr lang="en-US" sz="4400" b="1" baseline="30000" dirty="0" smtClean="0">
                <a:solidFill>
                  <a:schemeClr val="bg1"/>
                </a:solidFill>
                <a:effectLst>
                  <a:outerShdw blurRad="38100" dist="38100" dir="2700000" algn="tl">
                    <a:srgbClr val="000000">
                      <a:alpha val="43137"/>
                    </a:srgbClr>
                  </a:outerShdw>
                </a:effectLst>
              </a:rPr>
              <a:t>29</a:t>
            </a:r>
            <a:r>
              <a:rPr lang="en-US" sz="4400" b="1" dirty="0" smtClean="0">
                <a:solidFill>
                  <a:schemeClr val="bg1"/>
                </a:solidFill>
                <a:effectLst>
                  <a:outerShdw blurRad="38100" dist="38100" dir="2700000" algn="tl">
                    <a:srgbClr val="000000">
                      <a:alpha val="43137"/>
                    </a:srgbClr>
                  </a:outerShdw>
                </a:effectLst>
              </a:rPr>
              <a:t> </a:t>
            </a:r>
            <a:r>
              <a:rPr lang="en-US" sz="4400" b="1" i="1" dirty="0">
                <a:solidFill>
                  <a:schemeClr val="bg1"/>
                </a:solidFill>
                <a:effectLst>
                  <a:outerShdw blurRad="38100" dist="38100" dir="2700000" algn="tl">
                    <a:srgbClr val="000000">
                      <a:alpha val="43137"/>
                    </a:srgbClr>
                  </a:outerShdw>
                </a:effectLst>
              </a:rPr>
              <a:t>And when he had spoken these words, the Jews departed, having a great dispute among themselves. </a:t>
            </a:r>
            <a:r>
              <a:rPr lang="en-US" sz="4400" b="1" i="1" dirty="0" smtClean="0">
                <a:solidFill>
                  <a:schemeClr val="bg1"/>
                </a:solidFill>
                <a:effectLst>
                  <a:outerShdw blurRad="38100" dist="38100" dir="2700000" algn="tl">
                    <a:srgbClr val="000000">
                      <a:alpha val="43137"/>
                    </a:srgbClr>
                  </a:outerShdw>
                </a:effectLst>
              </a:rPr>
              <a:t>(NAS)</a:t>
            </a:r>
          </a:p>
        </p:txBody>
      </p:sp>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27705" b="8643"/>
          <a:stretch>
            <a:fillRect/>
          </a:stretch>
        </p:blipFill>
        <p:spPr bwMode="auto">
          <a:xfrm flipH="1">
            <a:off x="5053651" y="3228393"/>
            <a:ext cx="4090349" cy="362960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His Roman Ministry</a:t>
            </a:r>
            <a:endParaRPr lang="en-US" dirty="0"/>
          </a:p>
        </p:txBody>
      </p:sp>
      <p:sp>
        <p:nvSpPr>
          <p:cNvPr id="5" name="Rectangle 4"/>
          <p:cNvSpPr/>
          <p:nvPr/>
        </p:nvSpPr>
        <p:spPr>
          <a:xfrm>
            <a:off x="373224" y="3769568"/>
            <a:ext cx="5766319" cy="746449"/>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78767" y="4369837"/>
            <a:ext cx="3393233" cy="817983"/>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98106" y="4914122"/>
            <a:ext cx="3614057" cy="746449"/>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r>
              <a:rPr lang="en-US" dirty="0" smtClean="0"/>
              <a:t> </a:t>
            </a:r>
            <a:r>
              <a:rPr lang="en-US" baseline="30000" dirty="0"/>
              <a:t>30</a:t>
            </a:r>
            <a:r>
              <a:rPr lang="en-US" dirty="0"/>
              <a:t> For two whole years Paul stayed there in his own rented house and welcomed all who came to see him.</a:t>
            </a:r>
          </a:p>
          <a:p>
            <a:r>
              <a:rPr lang="en-US" dirty="0"/>
              <a:t> </a:t>
            </a:r>
            <a:r>
              <a:rPr lang="en-US" baseline="30000" dirty="0"/>
              <a:t>31</a:t>
            </a:r>
            <a:r>
              <a:rPr lang="en-US" dirty="0"/>
              <a:t> Boldly and without hindrance </a:t>
            </a:r>
            <a:r>
              <a:rPr lang="en-US" dirty="0" smtClean="0"/>
              <a:t>he </a:t>
            </a:r>
            <a:br>
              <a:rPr lang="en-US" dirty="0" smtClean="0"/>
            </a:br>
            <a:r>
              <a:rPr lang="en-US" dirty="0" smtClean="0"/>
              <a:t>preached </a:t>
            </a:r>
            <a:r>
              <a:rPr lang="en-US" dirty="0"/>
              <a:t>the kingdom of </a:t>
            </a:r>
            <a:r>
              <a:rPr lang="en-US" dirty="0" smtClean="0"/>
              <a:t>God </a:t>
            </a:r>
            <a:br>
              <a:rPr lang="en-US" dirty="0" smtClean="0"/>
            </a:br>
            <a:r>
              <a:rPr lang="en-US" dirty="0" smtClean="0"/>
              <a:t>and </a:t>
            </a:r>
            <a:r>
              <a:rPr lang="en-US" dirty="0"/>
              <a:t>taught about the </a:t>
            </a:r>
            <a:r>
              <a:rPr lang="en-US" dirty="0" smtClean="0"/>
              <a:t/>
            </a:r>
            <a:br>
              <a:rPr lang="en-US" dirty="0" smtClean="0"/>
            </a:br>
            <a:r>
              <a:rPr lang="en-US" dirty="0" smtClean="0"/>
              <a:t>Lord </a:t>
            </a:r>
            <a:r>
              <a:rPr lang="en-US" dirty="0"/>
              <a:t>Jesus Christ</a:t>
            </a:r>
            <a:r>
              <a:rPr lang="en-US" dirty="0" smtClean="0"/>
              <a:t>.</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79918" y="1586205"/>
            <a:ext cx="3993502" cy="4142792"/>
          </a:xfrm>
          <a:prstGeom prst="rect">
            <a:avLst/>
          </a:prstGeom>
          <a:solidFill>
            <a:schemeClr val="tx1">
              <a:alpha val="3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Two Bookends </a:t>
            </a:r>
            <a:endParaRPr lang="en-US" dirty="0"/>
          </a:p>
        </p:txBody>
      </p:sp>
      <p:sp>
        <p:nvSpPr>
          <p:cNvPr id="12" name="Rectangle 11"/>
          <p:cNvSpPr/>
          <p:nvPr/>
        </p:nvSpPr>
        <p:spPr>
          <a:xfrm>
            <a:off x="354563" y="2124043"/>
            <a:ext cx="2780522" cy="768447"/>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idx="1"/>
          </p:nvPr>
        </p:nvSpPr>
        <p:spPr>
          <a:xfrm>
            <a:off x="345233" y="1584532"/>
            <a:ext cx="3872204" cy="5002879"/>
          </a:xfrm>
        </p:spPr>
        <p:txBody>
          <a:bodyPr/>
          <a:lstStyle/>
          <a:p>
            <a:r>
              <a:rPr lang="en-US" dirty="0" smtClean="0"/>
              <a:t>“ ... you will be</a:t>
            </a:r>
            <a:br>
              <a:rPr lang="en-US" dirty="0" smtClean="0"/>
            </a:br>
            <a:r>
              <a:rPr lang="en-US" dirty="0" smtClean="0"/>
              <a:t> my witnesses in Jerusalem, and in all Judea and Samaria, and to the ends of the earth." </a:t>
            </a:r>
            <a:br>
              <a:rPr lang="en-US" dirty="0" smtClean="0"/>
            </a:br>
            <a:r>
              <a:rPr lang="en-US" dirty="0" smtClean="0"/>
              <a:t>(Act 1:8)</a:t>
            </a:r>
            <a:endParaRPr lang="en-US" dirty="0"/>
          </a:p>
        </p:txBody>
      </p:sp>
      <p:grpSp>
        <p:nvGrpSpPr>
          <p:cNvPr id="14" name="Group 13"/>
          <p:cNvGrpSpPr/>
          <p:nvPr/>
        </p:nvGrpSpPr>
        <p:grpSpPr>
          <a:xfrm>
            <a:off x="4873689" y="1548882"/>
            <a:ext cx="3993502" cy="4655036"/>
            <a:chOff x="4873689" y="1548882"/>
            <a:chExt cx="3993502" cy="4655036"/>
          </a:xfrm>
        </p:grpSpPr>
        <p:sp>
          <p:nvSpPr>
            <p:cNvPr id="11" name="Rectangle 10"/>
            <p:cNvSpPr/>
            <p:nvPr/>
          </p:nvSpPr>
          <p:spPr>
            <a:xfrm>
              <a:off x="4873689" y="1626635"/>
              <a:ext cx="3993502" cy="4009055"/>
            </a:xfrm>
            <a:prstGeom prst="rect">
              <a:avLst/>
            </a:prstGeom>
            <a:solidFill>
              <a:schemeClr val="tx1">
                <a:alpha val="3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284237" y="4235871"/>
              <a:ext cx="3113314" cy="768447"/>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7"/>
            <p:cNvSpPr txBox="1">
              <a:spLocks/>
            </p:cNvSpPr>
            <p:nvPr/>
          </p:nvSpPr>
          <p:spPr>
            <a:xfrm>
              <a:off x="5349551" y="1548882"/>
              <a:ext cx="3498980" cy="4655036"/>
            </a:xfrm>
            <a:prstGeom prst="rect">
              <a:avLst/>
            </a:prstGeom>
          </p:spPr>
          <p:txBody>
            <a:bodyPr vert="horz" lIns="91440" tIns="45720" rIns="91440" bIns="45720" rtlCol="0">
              <a:normAutofit/>
            </a:bodyPr>
            <a:lstStyle/>
            <a:p>
              <a:pPr lvl="0">
                <a:spcBef>
                  <a:spcPct val="20000"/>
                </a:spcBef>
              </a:pPr>
              <a:r>
                <a:rPr lang="en-US" sz="3600" b="1" dirty="0" smtClean="0">
                  <a:solidFill>
                    <a:schemeClr val="bg1"/>
                  </a:solidFill>
                  <a:effectLst>
                    <a:outerShdw blurRad="38100" dist="38100" dir="2700000" algn="tl">
                      <a:srgbClr val="000000">
                        <a:alpha val="43137"/>
                      </a:srgbClr>
                    </a:outerShdw>
                  </a:effectLst>
                  <a:latin typeface="Arial Narrow" pitchFamily="34" charset="0"/>
                </a:rPr>
                <a:t>“ ... I want you to know that God's salvation has been sent to the Gentiles, and </a:t>
              </a:r>
              <a:br>
                <a:rPr lang="en-US" sz="3600" b="1" dirty="0" smtClean="0">
                  <a:solidFill>
                    <a:schemeClr val="bg1"/>
                  </a:solidFill>
                  <a:effectLst>
                    <a:outerShdw blurRad="38100" dist="38100" dir="2700000" algn="tl">
                      <a:srgbClr val="000000">
                        <a:alpha val="43137"/>
                      </a:srgbClr>
                    </a:outerShdw>
                  </a:effectLst>
                  <a:latin typeface="Arial Narrow" pitchFamily="34" charset="0"/>
                </a:rPr>
              </a:br>
              <a:r>
                <a:rPr lang="en-US" sz="3600" b="1" dirty="0" smtClean="0">
                  <a:solidFill>
                    <a:schemeClr val="bg1"/>
                  </a:solidFill>
                  <a:effectLst>
                    <a:outerShdw blurRad="38100" dist="38100" dir="2700000" algn="tl">
                      <a:srgbClr val="000000">
                        <a:alpha val="43137"/>
                      </a:srgbClr>
                    </a:outerShdw>
                  </a:effectLst>
                  <a:latin typeface="Arial Narrow" pitchFamily="34" charset="0"/>
                </a:rPr>
                <a:t>they will listen!" </a:t>
              </a:r>
              <a:br>
                <a:rPr lang="en-US" sz="3600" b="1" dirty="0" smtClean="0">
                  <a:solidFill>
                    <a:schemeClr val="bg1"/>
                  </a:solidFill>
                  <a:effectLst>
                    <a:outerShdw blurRad="38100" dist="38100" dir="2700000" algn="tl">
                      <a:srgbClr val="000000">
                        <a:alpha val="43137"/>
                      </a:srgbClr>
                    </a:outerShdw>
                  </a:effectLst>
                  <a:latin typeface="Arial Narrow" pitchFamily="34" charset="0"/>
                </a:rPr>
              </a:br>
              <a:r>
                <a:rPr lang="en-US" sz="3600" b="1" dirty="0" smtClean="0">
                  <a:solidFill>
                    <a:schemeClr val="bg1"/>
                  </a:solidFill>
                  <a:effectLst>
                    <a:outerShdw blurRad="38100" dist="38100" dir="2700000" algn="tl">
                      <a:srgbClr val="000000">
                        <a:alpha val="43137"/>
                      </a:srgbClr>
                    </a:outerShdw>
                  </a:effectLst>
                  <a:latin typeface="Arial Narrow" pitchFamily="34" charset="0"/>
                </a:rPr>
                <a:t>(Act 28:28)</a:t>
              </a:r>
              <a:endParaRPr kumimoji="0" 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ndParaRPr>
            </a:p>
          </p:txBody>
        </p:sp>
      </p:grpSp>
      <p:pic>
        <p:nvPicPr>
          <p:cNvPr id="2051" name="Picture 3"/>
          <p:cNvPicPr>
            <a:picLocks noChangeAspect="1" noChangeArrowheads="1"/>
          </p:cNvPicPr>
          <p:nvPr/>
        </p:nvPicPr>
        <p:blipFill>
          <a:blip r:embed="rId2" cstate="print"/>
          <a:srcRect/>
          <a:stretch>
            <a:fillRect/>
          </a:stretch>
        </p:blipFill>
        <p:spPr bwMode="auto">
          <a:xfrm>
            <a:off x="4090193" y="1352550"/>
            <a:ext cx="963613" cy="550545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28603" y="4529527"/>
            <a:ext cx="4886794" cy="806971"/>
          </a:xfrm>
          <a:prstGeom prst="rect">
            <a:avLst/>
          </a:prstGeom>
          <a:solidFill>
            <a:schemeClr val="bg1">
              <a:alpha val="7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54439" y="824459"/>
            <a:ext cx="7345181" cy="1079292"/>
          </a:xfrm>
          <a:prstGeom prst="rect">
            <a:avLst/>
          </a:prstGeom>
          <a:solidFill>
            <a:schemeClr val="bg1">
              <a:alpha val="7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541468"/>
            <a:ext cx="7772400" cy="1470025"/>
          </a:xfrm>
        </p:spPr>
        <p:txBody>
          <a:bodyPr/>
          <a:lstStyle/>
          <a:p>
            <a:r>
              <a:rPr lang="en-US" dirty="0" smtClean="0"/>
              <a:t>To Rome and Beyond!</a:t>
            </a:r>
            <a:endParaRPr lang="en-US" dirty="0"/>
          </a:p>
        </p:txBody>
      </p:sp>
      <p:sp>
        <p:nvSpPr>
          <p:cNvPr id="8" name="Rectangle 7"/>
          <p:cNvSpPr/>
          <p:nvPr/>
        </p:nvSpPr>
        <p:spPr>
          <a:xfrm>
            <a:off x="3375285" y="5064412"/>
            <a:ext cx="2350958" cy="806971"/>
          </a:xfrm>
          <a:prstGeom prst="rect">
            <a:avLst/>
          </a:prstGeom>
          <a:solidFill>
            <a:schemeClr val="bg1">
              <a:alpha val="7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217951" y="4616970"/>
            <a:ext cx="6708098" cy="1801317"/>
          </a:xfrm>
        </p:spPr>
        <p:txBody>
          <a:bodyPr/>
          <a:lstStyle/>
          <a:p>
            <a:r>
              <a:rPr lang="en-US" b="1" dirty="0">
                <a:solidFill>
                  <a:schemeClr val="tx1"/>
                </a:solidFill>
              </a:rPr>
              <a:t>And so we came to Rome. </a:t>
            </a:r>
            <a:r>
              <a:rPr lang="en-US" b="1" dirty="0" smtClean="0">
                <a:solidFill>
                  <a:schemeClr val="tx1"/>
                </a:solidFill>
              </a:rPr>
              <a:t/>
            </a:r>
            <a:br>
              <a:rPr lang="en-US" b="1" dirty="0" smtClean="0">
                <a:solidFill>
                  <a:schemeClr val="tx1"/>
                </a:solidFill>
              </a:rPr>
            </a:br>
            <a:r>
              <a:rPr lang="en-US" b="1" dirty="0" smtClean="0">
                <a:solidFill>
                  <a:schemeClr val="tx1"/>
                </a:solidFill>
              </a:rPr>
              <a:t>(</a:t>
            </a:r>
            <a:r>
              <a:rPr lang="en-US" b="1" dirty="0">
                <a:solidFill>
                  <a:schemeClr val="tx1"/>
                </a:solidFill>
              </a:rPr>
              <a:t>Act </a:t>
            </a:r>
            <a:r>
              <a:rPr lang="en-US" b="1" dirty="0" smtClean="0">
                <a:solidFill>
                  <a:schemeClr val="tx1"/>
                </a:solidFill>
              </a:rPr>
              <a:t>28:14)</a:t>
            </a:r>
            <a:endParaRPr lang="en-US" b="1" dirty="0">
              <a:solidFill>
                <a:schemeClr val="tx1"/>
              </a:solidFill>
            </a:endParaRPr>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Rome and Beyond</a:t>
            </a:r>
            <a:endParaRPr lang="en-US" dirty="0"/>
          </a:p>
        </p:txBody>
      </p:sp>
      <p:sp>
        <p:nvSpPr>
          <p:cNvPr id="3" name="Content Placeholder 2"/>
          <p:cNvSpPr>
            <a:spLocks noGrp="1"/>
          </p:cNvSpPr>
          <p:nvPr>
            <p:ph idx="1"/>
          </p:nvPr>
        </p:nvSpPr>
        <p:spPr>
          <a:xfrm>
            <a:off x="314793" y="1528550"/>
            <a:ext cx="8372007" cy="4597614"/>
          </a:xfrm>
        </p:spPr>
        <p:txBody>
          <a:bodyPr/>
          <a:lstStyle/>
          <a:p>
            <a:pPr algn="ctr"/>
            <a:r>
              <a:rPr lang="en-US" dirty="0" smtClean="0"/>
              <a:t>  The Book of Acts has ended</a:t>
            </a:r>
          </a:p>
          <a:p>
            <a:pPr algn="ctr"/>
            <a:r>
              <a:rPr lang="en-US" dirty="0"/>
              <a:t> </a:t>
            </a:r>
            <a:r>
              <a:rPr lang="en-US" dirty="0" smtClean="0"/>
              <a:t>  ... but it’s not the end of the story.</a:t>
            </a:r>
          </a:p>
          <a:p>
            <a:pPr algn="ctr"/>
            <a:r>
              <a:rPr lang="en-US" dirty="0" smtClean="0"/>
              <a:t>There is NO “The End.”</a:t>
            </a:r>
            <a:endParaRPr lang="en-US" dirty="0"/>
          </a:p>
        </p:txBody>
      </p:sp>
      <p:pic>
        <p:nvPicPr>
          <p:cNvPr id="3075" name="Picture 3"/>
          <p:cNvPicPr>
            <a:picLocks noChangeAspect="1" noChangeArrowheads="1"/>
          </p:cNvPicPr>
          <p:nvPr/>
        </p:nvPicPr>
        <p:blipFill>
          <a:blip r:embed="rId2" cstate="print"/>
          <a:srcRect b="10235"/>
          <a:stretch>
            <a:fillRect/>
          </a:stretch>
        </p:blipFill>
        <p:spPr bwMode="auto">
          <a:xfrm>
            <a:off x="0" y="3420836"/>
            <a:ext cx="9205913" cy="3437164"/>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randombar(horizontal)">
                                      <p:cBhvr>
                                        <p:cTn id="12"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Pray.</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1258442"/>
            <a:ext cx="9144000" cy="560217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His Roman Encouragement </a:t>
            </a:r>
            <a:endParaRPr lang="en-US" dirty="0"/>
          </a:p>
        </p:txBody>
      </p:sp>
      <p:sp>
        <p:nvSpPr>
          <p:cNvPr id="3" name="Content Placeholder 2"/>
          <p:cNvSpPr>
            <a:spLocks noGrp="1"/>
          </p:cNvSpPr>
          <p:nvPr>
            <p:ph idx="1"/>
          </p:nvPr>
        </p:nvSpPr>
        <p:spPr>
          <a:xfrm>
            <a:off x="457200" y="1491227"/>
            <a:ext cx="4114800" cy="4597614"/>
          </a:xfrm>
        </p:spPr>
        <p:txBody>
          <a:bodyPr/>
          <a:lstStyle/>
          <a:p>
            <a:r>
              <a:rPr lang="en-US" baseline="30000" dirty="0">
                <a:solidFill>
                  <a:schemeClr val="bg1"/>
                </a:solidFill>
                <a:effectLst>
                  <a:outerShdw blurRad="38100" dist="38100" dir="2700000" algn="tl">
                    <a:srgbClr val="000000">
                      <a:alpha val="43137"/>
                    </a:srgbClr>
                  </a:outerShdw>
                </a:effectLst>
              </a:rPr>
              <a:t>15</a:t>
            </a:r>
            <a:r>
              <a:rPr lang="en-US" dirty="0">
                <a:solidFill>
                  <a:schemeClr val="bg1"/>
                </a:solidFill>
                <a:effectLst>
                  <a:outerShdw blurRad="38100" dist="38100" dir="2700000" algn="tl">
                    <a:srgbClr val="000000">
                      <a:alpha val="43137"/>
                    </a:srgbClr>
                  </a:outerShdw>
                </a:effectLst>
              </a:rPr>
              <a:t> The brothers there had heard that we were coming, and they traveled as far as the Forum of </a:t>
            </a:r>
            <a:r>
              <a:rPr lang="en-US" dirty="0" err="1">
                <a:solidFill>
                  <a:schemeClr val="bg1"/>
                </a:solidFill>
                <a:effectLst>
                  <a:outerShdw blurRad="38100" dist="38100" dir="2700000" algn="tl">
                    <a:srgbClr val="000000">
                      <a:alpha val="43137"/>
                    </a:srgbClr>
                  </a:outerShdw>
                </a:effectLst>
              </a:rPr>
              <a:t>Appius</a:t>
            </a:r>
            <a:r>
              <a:rPr lang="en-US" dirty="0">
                <a:solidFill>
                  <a:schemeClr val="bg1"/>
                </a:solidFill>
                <a:effectLst>
                  <a:outerShdw blurRad="38100" dist="38100" dir="2700000" algn="tl">
                    <a:srgbClr val="000000">
                      <a:alpha val="43137"/>
                    </a:srgbClr>
                  </a:outerShdw>
                </a:effectLst>
              </a:rPr>
              <a:t> and the Three Taverns to meet us. </a:t>
            </a:r>
            <a:endParaRPr lang="en-US" dirty="0" smtClean="0">
              <a:solidFill>
                <a:schemeClr val="bg1"/>
              </a:solidFill>
              <a:effectLst>
                <a:outerShdw blurRad="38100" dist="38100" dir="2700000" algn="tl">
                  <a:srgbClr val="000000">
                    <a:alpha val="43137"/>
                  </a:srgbClr>
                </a:outerShdw>
              </a:effectLst>
            </a:endParaRPr>
          </a:p>
        </p:txBody>
      </p:sp>
      <p:grpSp>
        <p:nvGrpSpPr>
          <p:cNvPr id="12" name="Group 11"/>
          <p:cNvGrpSpPr/>
          <p:nvPr/>
        </p:nvGrpSpPr>
        <p:grpSpPr>
          <a:xfrm>
            <a:off x="3862873" y="2050805"/>
            <a:ext cx="2364506" cy="4552371"/>
            <a:chOff x="3862873" y="2050805"/>
            <a:chExt cx="2364506" cy="4552371"/>
          </a:xfrm>
        </p:grpSpPr>
        <p:sp>
          <p:nvSpPr>
            <p:cNvPr id="6" name="Oval 5"/>
            <p:cNvSpPr/>
            <p:nvPr/>
          </p:nvSpPr>
          <p:spPr>
            <a:xfrm>
              <a:off x="3862873" y="2444622"/>
              <a:ext cx="317241" cy="279918"/>
            </a:xfrm>
            <a:prstGeom prst="ellipse">
              <a:avLst/>
            </a:prstGeom>
            <a:solidFill>
              <a:srgbClr val="FFFF00"/>
            </a:solidFill>
            <a:ln>
              <a:solidFill>
                <a:srgbClr val="FF0000"/>
              </a:solidFill>
            </a:ln>
            <a:effectLst>
              <a:outerShdw blurRad="50800" dist="50800" dir="2700000" algn="ctr" rotWithShape="0">
                <a:schemeClr val="tx1">
                  <a:lumMod val="95000"/>
                  <a:lumOff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572000" y="2657982"/>
              <a:ext cx="166696" cy="147084"/>
            </a:xfrm>
            <a:prstGeom prst="ellipse">
              <a:avLst/>
            </a:prstGeom>
            <a:solidFill>
              <a:srgbClr val="FFFF00"/>
            </a:solidFill>
            <a:ln>
              <a:solidFill>
                <a:srgbClr val="FF0000"/>
              </a:solidFill>
            </a:ln>
            <a:effectLst>
              <a:outerShdw blurRad="50800" dist="50800" dir="2700000" algn="ctr" rotWithShape="0">
                <a:schemeClr val="tx1">
                  <a:lumMod val="95000"/>
                  <a:lumOff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177862" y="2050805"/>
              <a:ext cx="2049517" cy="584775"/>
            </a:xfrm>
            <a:prstGeom prst="rect">
              <a:avLst/>
            </a:prstGeom>
            <a:noFill/>
          </p:spPr>
          <p:txBody>
            <a:bodyPr wrap="square" rtlCol="0">
              <a:spAutoFit/>
            </a:bodyPr>
            <a:lstStyle/>
            <a:p>
              <a:r>
                <a:rPr lang="en-US" sz="3200" b="1" dirty="0" smtClean="0">
                  <a:solidFill>
                    <a:srgbClr val="FFFF00"/>
                  </a:solidFill>
                  <a:effectLst>
                    <a:outerShdw blurRad="38100" dist="38100" dir="2700000" algn="tl">
                      <a:srgbClr val="000000">
                        <a:alpha val="43137"/>
                      </a:srgbClr>
                    </a:outerShdw>
                  </a:effectLst>
                </a:rPr>
                <a:t>ROME</a:t>
              </a:r>
              <a:endParaRPr lang="en-US" sz="3200" b="1" dirty="0">
                <a:solidFill>
                  <a:srgbClr val="FFFF00"/>
                </a:solidFill>
                <a:effectLst>
                  <a:outerShdw blurRad="38100" dist="38100" dir="2700000" algn="tl">
                    <a:srgbClr val="000000">
                      <a:alpha val="43137"/>
                    </a:srgbClr>
                  </a:outerShdw>
                </a:effectLst>
              </a:endParaRPr>
            </a:p>
          </p:txBody>
        </p:sp>
        <p:sp>
          <p:nvSpPr>
            <p:cNvPr id="10" name="Freeform 9"/>
            <p:cNvSpPr/>
            <p:nvPr/>
          </p:nvSpPr>
          <p:spPr>
            <a:xfrm>
              <a:off x="5108028" y="3097763"/>
              <a:ext cx="1106159" cy="3505413"/>
            </a:xfrm>
            <a:custGeom>
              <a:avLst/>
              <a:gdLst>
                <a:gd name="connsiteX0" fmla="*/ 189186 w 990599"/>
                <a:gd name="connsiteY0" fmla="*/ 3231932 h 3231932"/>
                <a:gd name="connsiteX1" fmla="*/ 819806 w 990599"/>
                <a:gd name="connsiteY1" fmla="*/ 2822028 h 3231932"/>
                <a:gd name="connsiteX2" fmla="*/ 520262 w 990599"/>
                <a:gd name="connsiteY2" fmla="*/ 2475187 h 3231932"/>
                <a:gd name="connsiteX3" fmla="*/ 961696 w 990599"/>
                <a:gd name="connsiteY3" fmla="*/ 2459421 h 3231932"/>
                <a:gd name="connsiteX4" fmla="*/ 693682 w 990599"/>
                <a:gd name="connsiteY4" fmla="*/ 2065283 h 3231932"/>
                <a:gd name="connsiteX5" fmla="*/ 740979 w 990599"/>
                <a:gd name="connsiteY5" fmla="*/ 1466194 h 3231932"/>
                <a:gd name="connsiteX6" fmla="*/ 189186 w 990599"/>
                <a:gd name="connsiteY6" fmla="*/ 520263 h 3231932"/>
                <a:gd name="connsiteX7" fmla="*/ 0 w 990599"/>
                <a:gd name="connsiteY7" fmla="*/ 0 h 3231932"/>
                <a:gd name="connsiteX0" fmla="*/ 189186 w 880241"/>
                <a:gd name="connsiteY0" fmla="*/ 3231932 h 3231932"/>
                <a:gd name="connsiteX1" fmla="*/ 819806 w 880241"/>
                <a:gd name="connsiteY1" fmla="*/ 2822028 h 3231932"/>
                <a:gd name="connsiteX2" fmla="*/ 520262 w 880241"/>
                <a:gd name="connsiteY2" fmla="*/ 2475187 h 3231932"/>
                <a:gd name="connsiteX3" fmla="*/ 851338 w 880241"/>
                <a:gd name="connsiteY3" fmla="*/ 2373204 h 3231932"/>
                <a:gd name="connsiteX4" fmla="*/ 693682 w 880241"/>
                <a:gd name="connsiteY4" fmla="*/ 2065283 h 3231932"/>
                <a:gd name="connsiteX5" fmla="*/ 740979 w 880241"/>
                <a:gd name="connsiteY5" fmla="*/ 1466194 h 3231932"/>
                <a:gd name="connsiteX6" fmla="*/ 189186 w 880241"/>
                <a:gd name="connsiteY6" fmla="*/ 520263 h 3231932"/>
                <a:gd name="connsiteX7" fmla="*/ 0 w 880241"/>
                <a:gd name="connsiteY7" fmla="*/ 0 h 3231932"/>
                <a:gd name="connsiteX0" fmla="*/ 189186 w 874985"/>
                <a:gd name="connsiteY0" fmla="*/ 3231932 h 3231932"/>
                <a:gd name="connsiteX1" fmla="*/ 819806 w 874985"/>
                <a:gd name="connsiteY1" fmla="*/ 2822028 h 3231932"/>
                <a:gd name="connsiteX2" fmla="*/ 520262 w 874985"/>
                <a:gd name="connsiteY2" fmla="*/ 2475187 h 3231932"/>
                <a:gd name="connsiteX3" fmla="*/ 787170 w 874985"/>
                <a:gd name="connsiteY3" fmla="*/ 2242945 h 3231932"/>
                <a:gd name="connsiteX4" fmla="*/ 693682 w 874985"/>
                <a:gd name="connsiteY4" fmla="*/ 2065283 h 3231932"/>
                <a:gd name="connsiteX5" fmla="*/ 740979 w 874985"/>
                <a:gd name="connsiteY5" fmla="*/ 1466194 h 3231932"/>
                <a:gd name="connsiteX6" fmla="*/ 189186 w 874985"/>
                <a:gd name="connsiteY6" fmla="*/ 520263 h 3231932"/>
                <a:gd name="connsiteX7" fmla="*/ 0 w 874985"/>
                <a:gd name="connsiteY7" fmla="*/ 0 h 3231932"/>
                <a:gd name="connsiteX0" fmla="*/ 189186 w 874985"/>
                <a:gd name="connsiteY0" fmla="*/ 3231932 h 3231932"/>
                <a:gd name="connsiteX1" fmla="*/ 819806 w 874985"/>
                <a:gd name="connsiteY1" fmla="*/ 2822028 h 3231932"/>
                <a:gd name="connsiteX2" fmla="*/ 520262 w 874985"/>
                <a:gd name="connsiteY2" fmla="*/ 2475187 h 3231932"/>
                <a:gd name="connsiteX3" fmla="*/ 787170 w 874985"/>
                <a:gd name="connsiteY3" fmla="*/ 2242945 h 3231932"/>
                <a:gd name="connsiteX4" fmla="*/ 720419 w 874985"/>
                <a:gd name="connsiteY4" fmla="*/ 1829999 h 3231932"/>
                <a:gd name="connsiteX5" fmla="*/ 740979 w 874985"/>
                <a:gd name="connsiteY5" fmla="*/ 1466194 h 3231932"/>
                <a:gd name="connsiteX6" fmla="*/ 189186 w 874985"/>
                <a:gd name="connsiteY6" fmla="*/ 520263 h 3231932"/>
                <a:gd name="connsiteX7" fmla="*/ 0 w 874985"/>
                <a:gd name="connsiteY7" fmla="*/ 0 h 3231932"/>
                <a:gd name="connsiteX0" fmla="*/ 189186 w 874985"/>
                <a:gd name="connsiteY0" fmla="*/ 3231932 h 3231932"/>
                <a:gd name="connsiteX1" fmla="*/ 819806 w 874985"/>
                <a:gd name="connsiteY1" fmla="*/ 2822028 h 3231932"/>
                <a:gd name="connsiteX2" fmla="*/ 520262 w 874985"/>
                <a:gd name="connsiteY2" fmla="*/ 2475187 h 3231932"/>
                <a:gd name="connsiteX3" fmla="*/ 787170 w 874985"/>
                <a:gd name="connsiteY3" fmla="*/ 2242945 h 3231932"/>
                <a:gd name="connsiteX4" fmla="*/ 720419 w 874985"/>
                <a:gd name="connsiteY4" fmla="*/ 1829999 h 3231932"/>
                <a:gd name="connsiteX5" fmla="*/ 740979 w 874985"/>
                <a:gd name="connsiteY5" fmla="*/ 1466194 h 3231932"/>
                <a:gd name="connsiteX6" fmla="*/ 189186 w 874985"/>
                <a:gd name="connsiteY6" fmla="*/ 520263 h 3231932"/>
                <a:gd name="connsiteX7" fmla="*/ 0 w 874985"/>
                <a:gd name="connsiteY7" fmla="*/ 0 h 3231932"/>
                <a:gd name="connsiteX0" fmla="*/ 189186 w 874985"/>
                <a:gd name="connsiteY0" fmla="*/ 3231932 h 3231932"/>
                <a:gd name="connsiteX1" fmla="*/ 819806 w 874985"/>
                <a:gd name="connsiteY1" fmla="*/ 2822028 h 3231932"/>
                <a:gd name="connsiteX2" fmla="*/ 520262 w 874985"/>
                <a:gd name="connsiteY2" fmla="*/ 2475187 h 3231932"/>
                <a:gd name="connsiteX3" fmla="*/ 787170 w 874985"/>
                <a:gd name="connsiteY3" fmla="*/ 2242945 h 3231932"/>
                <a:gd name="connsiteX4" fmla="*/ 720419 w 874985"/>
                <a:gd name="connsiteY4" fmla="*/ 1829999 h 3231932"/>
                <a:gd name="connsiteX5" fmla="*/ 740979 w 874985"/>
                <a:gd name="connsiteY5" fmla="*/ 1466194 h 3231932"/>
                <a:gd name="connsiteX6" fmla="*/ 189186 w 874985"/>
                <a:gd name="connsiteY6" fmla="*/ 520263 h 3231932"/>
                <a:gd name="connsiteX7" fmla="*/ 0 w 874985"/>
                <a:gd name="connsiteY7" fmla="*/ 0 h 3231932"/>
                <a:gd name="connsiteX0" fmla="*/ 189186 w 874985"/>
                <a:gd name="connsiteY0" fmla="*/ 3231932 h 3231932"/>
                <a:gd name="connsiteX1" fmla="*/ 819806 w 874985"/>
                <a:gd name="connsiteY1" fmla="*/ 2822028 h 3231932"/>
                <a:gd name="connsiteX2" fmla="*/ 520262 w 874985"/>
                <a:gd name="connsiteY2" fmla="*/ 2475187 h 3231932"/>
                <a:gd name="connsiteX3" fmla="*/ 733697 w 874985"/>
                <a:gd name="connsiteY3" fmla="*/ 2373204 h 3231932"/>
                <a:gd name="connsiteX4" fmla="*/ 720419 w 874985"/>
                <a:gd name="connsiteY4" fmla="*/ 1829999 h 3231932"/>
                <a:gd name="connsiteX5" fmla="*/ 740979 w 874985"/>
                <a:gd name="connsiteY5" fmla="*/ 1466194 h 3231932"/>
                <a:gd name="connsiteX6" fmla="*/ 189186 w 874985"/>
                <a:gd name="connsiteY6" fmla="*/ 520263 h 3231932"/>
                <a:gd name="connsiteX7" fmla="*/ 0 w 874985"/>
                <a:gd name="connsiteY7" fmla="*/ 0 h 3231932"/>
                <a:gd name="connsiteX0" fmla="*/ 189186 w 877644"/>
                <a:gd name="connsiteY0" fmla="*/ 3231932 h 3231932"/>
                <a:gd name="connsiteX1" fmla="*/ 819806 w 877644"/>
                <a:gd name="connsiteY1" fmla="*/ 2822028 h 3231932"/>
                <a:gd name="connsiteX2" fmla="*/ 520262 w 877644"/>
                <a:gd name="connsiteY2" fmla="*/ 2475187 h 3231932"/>
                <a:gd name="connsiteX3" fmla="*/ 733697 w 877644"/>
                <a:gd name="connsiteY3" fmla="*/ 2373204 h 3231932"/>
                <a:gd name="connsiteX4" fmla="*/ 720419 w 877644"/>
                <a:gd name="connsiteY4" fmla="*/ 1829999 h 3231932"/>
                <a:gd name="connsiteX5" fmla="*/ 789105 w 877644"/>
                <a:gd name="connsiteY5" fmla="*/ 1140005 h 3231932"/>
                <a:gd name="connsiteX6" fmla="*/ 189186 w 877644"/>
                <a:gd name="connsiteY6" fmla="*/ 520263 h 3231932"/>
                <a:gd name="connsiteX7" fmla="*/ 0 w 877644"/>
                <a:gd name="connsiteY7" fmla="*/ 0 h 323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7644" h="3231932">
                  <a:moveTo>
                    <a:pt x="189186" y="3231932"/>
                  </a:moveTo>
                  <a:cubicBezTo>
                    <a:pt x="476906" y="3090042"/>
                    <a:pt x="764627" y="2948152"/>
                    <a:pt x="819806" y="2822028"/>
                  </a:cubicBezTo>
                  <a:cubicBezTo>
                    <a:pt x="874985" y="2695904"/>
                    <a:pt x="648690" y="2523575"/>
                    <a:pt x="520262" y="2475187"/>
                  </a:cubicBezTo>
                  <a:cubicBezTo>
                    <a:pt x="627118" y="2446267"/>
                    <a:pt x="700338" y="2480735"/>
                    <a:pt x="733697" y="2373204"/>
                  </a:cubicBezTo>
                  <a:cubicBezTo>
                    <a:pt x="767056" y="2265673"/>
                    <a:pt x="711184" y="2035532"/>
                    <a:pt x="720419" y="1829999"/>
                  </a:cubicBezTo>
                  <a:cubicBezTo>
                    <a:pt x="729654" y="1624466"/>
                    <a:pt x="877644" y="1358294"/>
                    <a:pt x="789105" y="1140005"/>
                  </a:cubicBezTo>
                  <a:cubicBezTo>
                    <a:pt x="700566" y="921716"/>
                    <a:pt x="320703" y="710264"/>
                    <a:pt x="189186" y="520263"/>
                  </a:cubicBezTo>
                  <a:cubicBezTo>
                    <a:pt x="57669" y="330262"/>
                    <a:pt x="32845" y="137948"/>
                    <a:pt x="0" y="0"/>
                  </a:cubicBezTo>
                </a:path>
              </a:pathLst>
            </a:custGeom>
            <a:ln w="57150">
              <a:solidFill>
                <a:srgbClr val="FFFF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4812632" y="2751495"/>
              <a:ext cx="262021" cy="283411"/>
            </a:xfrm>
            <a:custGeom>
              <a:avLst/>
              <a:gdLst>
                <a:gd name="connsiteX0" fmla="*/ 262021 w 262021"/>
                <a:gd name="connsiteY0" fmla="*/ 283411 h 283411"/>
                <a:gd name="connsiteX1" fmla="*/ 197852 w 262021"/>
                <a:gd name="connsiteY1" fmla="*/ 90905 h 283411"/>
                <a:gd name="connsiteX2" fmla="*/ 0 w 262021"/>
                <a:gd name="connsiteY2" fmla="*/ 0 h 283411"/>
              </a:gdLst>
              <a:ahLst/>
              <a:cxnLst>
                <a:cxn ang="0">
                  <a:pos x="connsiteX0" y="connsiteY0"/>
                </a:cxn>
                <a:cxn ang="0">
                  <a:pos x="connsiteX1" y="connsiteY1"/>
                </a:cxn>
                <a:cxn ang="0">
                  <a:pos x="connsiteX2" y="connsiteY2"/>
                </a:cxn>
              </a:cxnLst>
              <a:rect l="l" t="t" r="r" b="b"/>
              <a:pathLst>
                <a:path w="262021" h="283411">
                  <a:moveTo>
                    <a:pt x="262021" y="283411"/>
                  </a:moveTo>
                  <a:cubicBezTo>
                    <a:pt x="251771" y="210775"/>
                    <a:pt x="241522" y="138140"/>
                    <a:pt x="197852" y="90905"/>
                  </a:cubicBezTo>
                  <a:cubicBezTo>
                    <a:pt x="154182" y="43670"/>
                    <a:pt x="77091" y="21835"/>
                    <a:pt x="0"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1258442"/>
            <a:ext cx="9144000" cy="560217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His Roman Encouragement</a:t>
            </a:r>
            <a:endParaRPr lang="en-US" dirty="0"/>
          </a:p>
        </p:txBody>
      </p:sp>
      <p:grpSp>
        <p:nvGrpSpPr>
          <p:cNvPr id="18" name="Group 17"/>
          <p:cNvGrpSpPr/>
          <p:nvPr/>
        </p:nvGrpSpPr>
        <p:grpSpPr>
          <a:xfrm>
            <a:off x="3862873" y="2050805"/>
            <a:ext cx="2364506" cy="4552371"/>
            <a:chOff x="3862873" y="2050805"/>
            <a:chExt cx="2364506" cy="4552371"/>
          </a:xfrm>
        </p:grpSpPr>
        <p:sp>
          <p:nvSpPr>
            <p:cNvPr id="19" name="Oval 18"/>
            <p:cNvSpPr/>
            <p:nvPr/>
          </p:nvSpPr>
          <p:spPr>
            <a:xfrm>
              <a:off x="3862873" y="2444622"/>
              <a:ext cx="317241" cy="279918"/>
            </a:xfrm>
            <a:prstGeom prst="ellipse">
              <a:avLst/>
            </a:prstGeom>
            <a:solidFill>
              <a:srgbClr val="FFFF00"/>
            </a:solidFill>
            <a:ln>
              <a:solidFill>
                <a:srgbClr val="FF0000"/>
              </a:solidFill>
            </a:ln>
            <a:effectLst>
              <a:outerShdw blurRad="50800" dist="50800" dir="2700000" algn="ctr" rotWithShape="0">
                <a:schemeClr val="tx1">
                  <a:lumMod val="95000"/>
                  <a:lumOff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572000" y="2657982"/>
              <a:ext cx="166696" cy="147084"/>
            </a:xfrm>
            <a:prstGeom prst="ellipse">
              <a:avLst/>
            </a:prstGeom>
            <a:solidFill>
              <a:srgbClr val="FFFF00"/>
            </a:solidFill>
            <a:ln>
              <a:solidFill>
                <a:srgbClr val="FF0000"/>
              </a:solidFill>
            </a:ln>
            <a:effectLst>
              <a:outerShdw blurRad="50800" dist="50800" dir="2700000" algn="ctr" rotWithShape="0">
                <a:schemeClr val="tx1">
                  <a:lumMod val="95000"/>
                  <a:lumOff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177862" y="2050805"/>
              <a:ext cx="2049517" cy="584775"/>
            </a:xfrm>
            <a:prstGeom prst="rect">
              <a:avLst/>
            </a:prstGeom>
            <a:noFill/>
          </p:spPr>
          <p:txBody>
            <a:bodyPr wrap="square" rtlCol="0">
              <a:spAutoFit/>
            </a:bodyPr>
            <a:lstStyle/>
            <a:p>
              <a:r>
                <a:rPr lang="en-US" sz="3200" b="1" dirty="0" smtClean="0">
                  <a:solidFill>
                    <a:srgbClr val="FFFF00"/>
                  </a:solidFill>
                  <a:effectLst>
                    <a:outerShdw blurRad="38100" dist="38100" dir="2700000" algn="tl">
                      <a:srgbClr val="000000">
                        <a:alpha val="43137"/>
                      </a:srgbClr>
                    </a:outerShdw>
                  </a:effectLst>
                </a:rPr>
                <a:t>ROME</a:t>
              </a:r>
              <a:endParaRPr lang="en-US" sz="3200" b="1" dirty="0">
                <a:solidFill>
                  <a:srgbClr val="FFFF00"/>
                </a:solidFill>
                <a:effectLst>
                  <a:outerShdw blurRad="38100" dist="38100" dir="2700000" algn="tl">
                    <a:srgbClr val="000000">
                      <a:alpha val="43137"/>
                    </a:srgbClr>
                  </a:outerShdw>
                </a:effectLst>
              </a:endParaRPr>
            </a:p>
          </p:txBody>
        </p:sp>
        <p:sp>
          <p:nvSpPr>
            <p:cNvPr id="22" name="Freeform 21"/>
            <p:cNvSpPr/>
            <p:nvPr/>
          </p:nvSpPr>
          <p:spPr>
            <a:xfrm>
              <a:off x="5108028" y="3097763"/>
              <a:ext cx="1106159" cy="3505413"/>
            </a:xfrm>
            <a:custGeom>
              <a:avLst/>
              <a:gdLst>
                <a:gd name="connsiteX0" fmla="*/ 189186 w 990599"/>
                <a:gd name="connsiteY0" fmla="*/ 3231932 h 3231932"/>
                <a:gd name="connsiteX1" fmla="*/ 819806 w 990599"/>
                <a:gd name="connsiteY1" fmla="*/ 2822028 h 3231932"/>
                <a:gd name="connsiteX2" fmla="*/ 520262 w 990599"/>
                <a:gd name="connsiteY2" fmla="*/ 2475187 h 3231932"/>
                <a:gd name="connsiteX3" fmla="*/ 961696 w 990599"/>
                <a:gd name="connsiteY3" fmla="*/ 2459421 h 3231932"/>
                <a:gd name="connsiteX4" fmla="*/ 693682 w 990599"/>
                <a:gd name="connsiteY4" fmla="*/ 2065283 h 3231932"/>
                <a:gd name="connsiteX5" fmla="*/ 740979 w 990599"/>
                <a:gd name="connsiteY5" fmla="*/ 1466194 h 3231932"/>
                <a:gd name="connsiteX6" fmla="*/ 189186 w 990599"/>
                <a:gd name="connsiteY6" fmla="*/ 520263 h 3231932"/>
                <a:gd name="connsiteX7" fmla="*/ 0 w 990599"/>
                <a:gd name="connsiteY7" fmla="*/ 0 h 3231932"/>
                <a:gd name="connsiteX0" fmla="*/ 189186 w 880241"/>
                <a:gd name="connsiteY0" fmla="*/ 3231932 h 3231932"/>
                <a:gd name="connsiteX1" fmla="*/ 819806 w 880241"/>
                <a:gd name="connsiteY1" fmla="*/ 2822028 h 3231932"/>
                <a:gd name="connsiteX2" fmla="*/ 520262 w 880241"/>
                <a:gd name="connsiteY2" fmla="*/ 2475187 h 3231932"/>
                <a:gd name="connsiteX3" fmla="*/ 851338 w 880241"/>
                <a:gd name="connsiteY3" fmla="*/ 2373204 h 3231932"/>
                <a:gd name="connsiteX4" fmla="*/ 693682 w 880241"/>
                <a:gd name="connsiteY4" fmla="*/ 2065283 h 3231932"/>
                <a:gd name="connsiteX5" fmla="*/ 740979 w 880241"/>
                <a:gd name="connsiteY5" fmla="*/ 1466194 h 3231932"/>
                <a:gd name="connsiteX6" fmla="*/ 189186 w 880241"/>
                <a:gd name="connsiteY6" fmla="*/ 520263 h 3231932"/>
                <a:gd name="connsiteX7" fmla="*/ 0 w 880241"/>
                <a:gd name="connsiteY7" fmla="*/ 0 h 3231932"/>
                <a:gd name="connsiteX0" fmla="*/ 189186 w 874985"/>
                <a:gd name="connsiteY0" fmla="*/ 3231932 h 3231932"/>
                <a:gd name="connsiteX1" fmla="*/ 819806 w 874985"/>
                <a:gd name="connsiteY1" fmla="*/ 2822028 h 3231932"/>
                <a:gd name="connsiteX2" fmla="*/ 520262 w 874985"/>
                <a:gd name="connsiteY2" fmla="*/ 2475187 h 3231932"/>
                <a:gd name="connsiteX3" fmla="*/ 787170 w 874985"/>
                <a:gd name="connsiteY3" fmla="*/ 2242945 h 3231932"/>
                <a:gd name="connsiteX4" fmla="*/ 693682 w 874985"/>
                <a:gd name="connsiteY4" fmla="*/ 2065283 h 3231932"/>
                <a:gd name="connsiteX5" fmla="*/ 740979 w 874985"/>
                <a:gd name="connsiteY5" fmla="*/ 1466194 h 3231932"/>
                <a:gd name="connsiteX6" fmla="*/ 189186 w 874985"/>
                <a:gd name="connsiteY6" fmla="*/ 520263 h 3231932"/>
                <a:gd name="connsiteX7" fmla="*/ 0 w 874985"/>
                <a:gd name="connsiteY7" fmla="*/ 0 h 3231932"/>
                <a:gd name="connsiteX0" fmla="*/ 189186 w 874985"/>
                <a:gd name="connsiteY0" fmla="*/ 3231932 h 3231932"/>
                <a:gd name="connsiteX1" fmla="*/ 819806 w 874985"/>
                <a:gd name="connsiteY1" fmla="*/ 2822028 h 3231932"/>
                <a:gd name="connsiteX2" fmla="*/ 520262 w 874985"/>
                <a:gd name="connsiteY2" fmla="*/ 2475187 h 3231932"/>
                <a:gd name="connsiteX3" fmla="*/ 787170 w 874985"/>
                <a:gd name="connsiteY3" fmla="*/ 2242945 h 3231932"/>
                <a:gd name="connsiteX4" fmla="*/ 720419 w 874985"/>
                <a:gd name="connsiteY4" fmla="*/ 1829999 h 3231932"/>
                <a:gd name="connsiteX5" fmla="*/ 740979 w 874985"/>
                <a:gd name="connsiteY5" fmla="*/ 1466194 h 3231932"/>
                <a:gd name="connsiteX6" fmla="*/ 189186 w 874985"/>
                <a:gd name="connsiteY6" fmla="*/ 520263 h 3231932"/>
                <a:gd name="connsiteX7" fmla="*/ 0 w 874985"/>
                <a:gd name="connsiteY7" fmla="*/ 0 h 3231932"/>
                <a:gd name="connsiteX0" fmla="*/ 189186 w 874985"/>
                <a:gd name="connsiteY0" fmla="*/ 3231932 h 3231932"/>
                <a:gd name="connsiteX1" fmla="*/ 819806 w 874985"/>
                <a:gd name="connsiteY1" fmla="*/ 2822028 h 3231932"/>
                <a:gd name="connsiteX2" fmla="*/ 520262 w 874985"/>
                <a:gd name="connsiteY2" fmla="*/ 2475187 h 3231932"/>
                <a:gd name="connsiteX3" fmla="*/ 787170 w 874985"/>
                <a:gd name="connsiteY3" fmla="*/ 2242945 h 3231932"/>
                <a:gd name="connsiteX4" fmla="*/ 720419 w 874985"/>
                <a:gd name="connsiteY4" fmla="*/ 1829999 h 3231932"/>
                <a:gd name="connsiteX5" fmla="*/ 740979 w 874985"/>
                <a:gd name="connsiteY5" fmla="*/ 1466194 h 3231932"/>
                <a:gd name="connsiteX6" fmla="*/ 189186 w 874985"/>
                <a:gd name="connsiteY6" fmla="*/ 520263 h 3231932"/>
                <a:gd name="connsiteX7" fmla="*/ 0 w 874985"/>
                <a:gd name="connsiteY7" fmla="*/ 0 h 3231932"/>
                <a:gd name="connsiteX0" fmla="*/ 189186 w 874985"/>
                <a:gd name="connsiteY0" fmla="*/ 3231932 h 3231932"/>
                <a:gd name="connsiteX1" fmla="*/ 819806 w 874985"/>
                <a:gd name="connsiteY1" fmla="*/ 2822028 h 3231932"/>
                <a:gd name="connsiteX2" fmla="*/ 520262 w 874985"/>
                <a:gd name="connsiteY2" fmla="*/ 2475187 h 3231932"/>
                <a:gd name="connsiteX3" fmla="*/ 787170 w 874985"/>
                <a:gd name="connsiteY3" fmla="*/ 2242945 h 3231932"/>
                <a:gd name="connsiteX4" fmla="*/ 720419 w 874985"/>
                <a:gd name="connsiteY4" fmla="*/ 1829999 h 3231932"/>
                <a:gd name="connsiteX5" fmla="*/ 740979 w 874985"/>
                <a:gd name="connsiteY5" fmla="*/ 1466194 h 3231932"/>
                <a:gd name="connsiteX6" fmla="*/ 189186 w 874985"/>
                <a:gd name="connsiteY6" fmla="*/ 520263 h 3231932"/>
                <a:gd name="connsiteX7" fmla="*/ 0 w 874985"/>
                <a:gd name="connsiteY7" fmla="*/ 0 h 3231932"/>
                <a:gd name="connsiteX0" fmla="*/ 189186 w 874985"/>
                <a:gd name="connsiteY0" fmla="*/ 3231932 h 3231932"/>
                <a:gd name="connsiteX1" fmla="*/ 819806 w 874985"/>
                <a:gd name="connsiteY1" fmla="*/ 2822028 h 3231932"/>
                <a:gd name="connsiteX2" fmla="*/ 520262 w 874985"/>
                <a:gd name="connsiteY2" fmla="*/ 2475187 h 3231932"/>
                <a:gd name="connsiteX3" fmla="*/ 733697 w 874985"/>
                <a:gd name="connsiteY3" fmla="*/ 2373204 h 3231932"/>
                <a:gd name="connsiteX4" fmla="*/ 720419 w 874985"/>
                <a:gd name="connsiteY4" fmla="*/ 1829999 h 3231932"/>
                <a:gd name="connsiteX5" fmla="*/ 740979 w 874985"/>
                <a:gd name="connsiteY5" fmla="*/ 1466194 h 3231932"/>
                <a:gd name="connsiteX6" fmla="*/ 189186 w 874985"/>
                <a:gd name="connsiteY6" fmla="*/ 520263 h 3231932"/>
                <a:gd name="connsiteX7" fmla="*/ 0 w 874985"/>
                <a:gd name="connsiteY7" fmla="*/ 0 h 3231932"/>
                <a:gd name="connsiteX0" fmla="*/ 189186 w 877644"/>
                <a:gd name="connsiteY0" fmla="*/ 3231932 h 3231932"/>
                <a:gd name="connsiteX1" fmla="*/ 819806 w 877644"/>
                <a:gd name="connsiteY1" fmla="*/ 2822028 h 3231932"/>
                <a:gd name="connsiteX2" fmla="*/ 520262 w 877644"/>
                <a:gd name="connsiteY2" fmla="*/ 2475187 h 3231932"/>
                <a:gd name="connsiteX3" fmla="*/ 733697 w 877644"/>
                <a:gd name="connsiteY3" fmla="*/ 2373204 h 3231932"/>
                <a:gd name="connsiteX4" fmla="*/ 720419 w 877644"/>
                <a:gd name="connsiteY4" fmla="*/ 1829999 h 3231932"/>
                <a:gd name="connsiteX5" fmla="*/ 789105 w 877644"/>
                <a:gd name="connsiteY5" fmla="*/ 1140005 h 3231932"/>
                <a:gd name="connsiteX6" fmla="*/ 189186 w 877644"/>
                <a:gd name="connsiteY6" fmla="*/ 520263 h 3231932"/>
                <a:gd name="connsiteX7" fmla="*/ 0 w 877644"/>
                <a:gd name="connsiteY7" fmla="*/ 0 h 323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7644" h="3231932">
                  <a:moveTo>
                    <a:pt x="189186" y="3231932"/>
                  </a:moveTo>
                  <a:cubicBezTo>
                    <a:pt x="476906" y="3090042"/>
                    <a:pt x="764627" y="2948152"/>
                    <a:pt x="819806" y="2822028"/>
                  </a:cubicBezTo>
                  <a:cubicBezTo>
                    <a:pt x="874985" y="2695904"/>
                    <a:pt x="648690" y="2523575"/>
                    <a:pt x="520262" y="2475187"/>
                  </a:cubicBezTo>
                  <a:cubicBezTo>
                    <a:pt x="627118" y="2446267"/>
                    <a:pt x="700338" y="2480735"/>
                    <a:pt x="733697" y="2373204"/>
                  </a:cubicBezTo>
                  <a:cubicBezTo>
                    <a:pt x="767056" y="2265673"/>
                    <a:pt x="711184" y="2035532"/>
                    <a:pt x="720419" y="1829999"/>
                  </a:cubicBezTo>
                  <a:cubicBezTo>
                    <a:pt x="729654" y="1624466"/>
                    <a:pt x="877644" y="1358294"/>
                    <a:pt x="789105" y="1140005"/>
                  </a:cubicBezTo>
                  <a:cubicBezTo>
                    <a:pt x="700566" y="921716"/>
                    <a:pt x="320703" y="710264"/>
                    <a:pt x="189186" y="520263"/>
                  </a:cubicBezTo>
                  <a:cubicBezTo>
                    <a:pt x="57669" y="330262"/>
                    <a:pt x="32845" y="137948"/>
                    <a:pt x="0" y="0"/>
                  </a:cubicBezTo>
                </a:path>
              </a:pathLst>
            </a:custGeom>
            <a:ln w="57150">
              <a:solidFill>
                <a:srgbClr val="FFFF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4812632" y="2751495"/>
              <a:ext cx="262021" cy="283411"/>
            </a:xfrm>
            <a:custGeom>
              <a:avLst/>
              <a:gdLst>
                <a:gd name="connsiteX0" fmla="*/ 262021 w 262021"/>
                <a:gd name="connsiteY0" fmla="*/ 283411 h 283411"/>
                <a:gd name="connsiteX1" fmla="*/ 197852 w 262021"/>
                <a:gd name="connsiteY1" fmla="*/ 90905 h 283411"/>
                <a:gd name="connsiteX2" fmla="*/ 0 w 262021"/>
                <a:gd name="connsiteY2" fmla="*/ 0 h 283411"/>
              </a:gdLst>
              <a:ahLst/>
              <a:cxnLst>
                <a:cxn ang="0">
                  <a:pos x="connsiteX0" y="connsiteY0"/>
                </a:cxn>
                <a:cxn ang="0">
                  <a:pos x="connsiteX1" y="connsiteY1"/>
                </a:cxn>
                <a:cxn ang="0">
                  <a:pos x="connsiteX2" y="connsiteY2"/>
                </a:cxn>
              </a:cxnLst>
              <a:rect l="l" t="t" r="r" b="b"/>
              <a:pathLst>
                <a:path w="262021" h="283411">
                  <a:moveTo>
                    <a:pt x="262021" y="283411"/>
                  </a:moveTo>
                  <a:cubicBezTo>
                    <a:pt x="251771" y="210775"/>
                    <a:pt x="241522" y="138140"/>
                    <a:pt x="197852" y="90905"/>
                  </a:cubicBezTo>
                  <a:cubicBezTo>
                    <a:pt x="154182" y="43670"/>
                    <a:pt x="77091" y="21835"/>
                    <a:pt x="0"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4" name="Rectangle 23"/>
          <p:cNvSpPr/>
          <p:nvPr/>
        </p:nvSpPr>
        <p:spPr>
          <a:xfrm>
            <a:off x="354563" y="3135086"/>
            <a:ext cx="2612572" cy="690465"/>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491227"/>
            <a:ext cx="4114800" cy="4597614"/>
          </a:xfrm>
        </p:spPr>
        <p:txBody>
          <a:bodyPr/>
          <a:lstStyle/>
          <a:p>
            <a:r>
              <a:rPr lang="en-US" dirty="0" smtClean="0">
                <a:solidFill>
                  <a:schemeClr val="bg1"/>
                </a:solidFill>
                <a:effectLst>
                  <a:outerShdw blurRad="38100" dist="38100" dir="2700000" algn="tl">
                    <a:srgbClr val="000000">
                      <a:alpha val="43137"/>
                    </a:srgbClr>
                  </a:outerShdw>
                </a:effectLst>
              </a:rPr>
              <a:t>At </a:t>
            </a:r>
            <a:r>
              <a:rPr lang="en-US" dirty="0">
                <a:solidFill>
                  <a:schemeClr val="bg1"/>
                </a:solidFill>
                <a:effectLst>
                  <a:outerShdw blurRad="38100" dist="38100" dir="2700000" algn="tl">
                    <a:srgbClr val="000000">
                      <a:alpha val="43137"/>
                    </a:srgbClr>
                  </a:outerShdw>
                </a:effectLst>
              </a:rPr>
              <a:t>the sight of these men Paul thanked God and was encouraged.</a:t>
            </a:r>
          </a:p>
          <a:p>
            <a:r>
              <a:rPr lang="en-US" dirty="0">
                <a:solidFill>
                  <a:schemeClr val="bg1"/>
                </a:solidFill>
                <a:effectLst>
                  <a:outerShdw blurRad="38100" dist="38100" dir="2700000" algn="tl">
                    <a:srgbClr val="000000">
                      <a:alpha val="43137"/>
                    </a:srgbClr>
                  </a:outerShdw>
                </a:effectLst>
              </a:rPr>
              <a:t> </a:t>
            </a:r>
          </a:p>
        </p:txBody>
      </p:sp>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4278" y="1258443"/>
            <a:ext cx="9139722" cy="55995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His Roman Incarceration </a:t>
            </a:r>
            <a:endParaRPr lang="en-US" dirty="0"/>
          </a:p>
        </p:txBody>
      </p:sp>
      <p:grpSp>
        <p:nvGrpSpPr>
          <p:cNvPr id="15" name="Group 14"/>
          <p:cNvGrpSpPr/>
          <p:nvPr/>
        </p:nvGrpSpPr>
        <p:grpSpPr>
          <a:xfrm>
            <a:off x="3862873" y="2050805"/>
            <a:ext cx="2364506" cy="4552371"/>
            <a:chOff x="3862873" y="2050805"/>
            <a:chExt cx="2364506" cy="4552371"/>
          </a:xfrm>
        </p:grpSpPr>
        <p:sp>
          <p:nvSpPr>
            <p:cNvPr id="16" name="Oval 15"/>
            <p:cNvSpPr/>
            <p:nvPr/>
          </p:nvSpPr>
          <p:spPr>
            <a:xfrm>
              <a:off x="3862873" y="2444622"/>
              <a:ext cx="317241" cy="279918"/>
            </a:xfrm>
            <a:prstGeom prst="ellipse">
              <a:avLst/>
            </a:prstGeom>
            <a:solidFill>
              <a:srgbClr val="FFFF00"/>
            </a:solidFill>
            <a:ln>
              <a:solidFill>
                <a:srgbClr val="FF0000"/>
              </a:solidFill>
            </a:ln>
            <a:effectLst>
              <a:outerShdw blurRad="50800" dist="50800" dir="2700000" algn="ctr" rotWithShape="0">
                <a:schemeClr val="tx1">
                  <a:lumMod val="95000"/>
                  <a:lumOff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572000" y="2657982"/>
              <a:ext cx="166696" cy="147084"/>
            </a:xfrm>
            <a:prstGeom prst="ellipse">
              <a:avLst/>
            </a:prstGeom>
            <a:solidFill>
              <a:srgbClr val="FFFF00"/>
            </a:solidFill>
            <a:ln>
              <a:solidFill>
                <a:srgbClr val="FF0000"/>
              </a:solidFill>
            </a:ln>
            <a:effectLst>
              <a:outerShdw blurRad="50800" dist="50800" dir="2700000" algn="ctr" rotWithShape="0">
                <a:schemeClr val="tx1">
                  <a:lumMod val="95000"/>
                  <a:lumOff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177862" y="2050805"/>
              <a:ext cx="2049517" cy="584775"/>
            </a:xfrm>
            <a:prstGeom prst="rect">
              <a:avLst/>
            </a:prstGeom>
            <a:noFill/>
          </p:spPr>
          <p:txBody>
            <a:bodyPr wrap="square" rtlCol="0">
              <a:spAutoFit/>
            </a:bodyPr>
            <a:lstStyle/>
            <a:p>
              <a:r>
                <a:rPr lang="en-US" sz="3200" b="1" dirty="0" smtClean="0">
                  <a:solidFill>
                    <a:srgbClr val="FFFF00"/>
                  </a:solidFill>
                  <a:effectLst>
                    <a:outerShdw blurRad="38100" dist="38100" dir="2700000" algn="tl">
                      <a:srgbClr val="000000">
                        <a:alpha val="43137"/>
                      </a:srgbClr>
                    </a:outerShdw>
                  </a:effectLst>
                </a:rPr>
                <a:t>ROME</a:t>
              </a:r>
              <a:endParaRPr lang="en-US" sz="3200" b="1" dirty="0">
                <a:solidFill>
                  <a:srgbClr val="FFFF00"/>
                </a:solidFill>
                <a:effectLst>
                  <a:outerShdw blurRad="38100" dist="38100" dir="2700000" algn="tl">
                    <a:srgbClr val="000000">
                      <a:alpha val="43137"/>
                    </a:srgbClr>
                  </a:outerShdw>
                </a:effectLst>
              </a:endParaRPr>
            </a:p>
          </p:txBody>
        </p:sp>
        <p:sp>
          <p:nvSpPr>
            <p:cNvPr id="19" name="Freeform 18"/>
            <p:cNvSpPr/>
            <p:nvPr/>
          </p:nvSpPr>
          <p:spPr>
            <a:xfrm>
              <a:off x="5108028" y="3097763"/>
              <a:ext cx="1106159" cy="3505413"/>
            </a:xfrm>
            <a:custGeom>
              <a:avLst/>
              <a:gdLst>
                <a:gd name="connsiteX0" fmla="*/ 189186 w 990599"/>
                <a:gd name="connsiteY0" fmla="*/ 3231932 h 3231932"/>
                <a:gd name="connsiteX1" fmla="*/ 819806 w 990599"/>
                <a:gd name="connsiteY1" fmla="*/ 2822028 h 3231932"/>
                <a:gd name="connsiteX2" fmla="*/ 520262 w 990599"/>
                <a:gd name="connsiteY2" fmla="*/ 2475187 h 3231932"/>
                <a:gd name="connsiteX3" fmla="*/ 961696 w 990599"/>
                <a:gd name="connsiteY3" fmla="*/ 2459421 h 3231932"/>
                <a:gd name="connsiteX4" fmla="*/ 693682 w 990599"/>
                <a:gd name="connsiteY4" fmla="*/ 2065283 h 3231932"/>
                <a:gd name="connsiteX5" fmla="*/ 740979 w 990599"/>
                <a:gd name="connsiteY5" fmla="*/ 1466194 h 3231932"/>
                <a:gd name="connsiteX6" fmla="*/ 189186 w 990599"/>
                <a:gd name="connsiteY6" fmla="*/ 520263 h 3231932"/>
                <a:gd name="connsiteX7" fmla="*/ 0 w 990599"/>
                <a:gd name="connsiteY7" fmla="*/ 0 h 3231932"/>
                <a:gd name="connsiteX0" fmla="*/ 189186 w 880241"/>
                <a:gd name="connsiteY0" fmla="*/ 3231932 h 3231932"/>
                <a:gd name="connsiteX1" fmla="*/ 819806 w 880241"/>
                <a:gd name="connsiteY1" fmla="*/ 2822028 h 3231932"/>
                <a:gd name="connsiteX2" fmla="*/ 520262 w 880241"/>
                <a:gd name="connsiteY2" fmla="*/ 2475187 h 3231932"/>
                <a:gd name="connsiteX3" fmla="*/ 851338 w 880241"/>
                <a:gd name="connsiteY3" fmla="*/ 2373204 h 3231932"/>
                <a:gd name="connsiteX4" fmla="*/ 693682 w 880241"/>
                <a:gd name="connsiteY4" fmla="*/ 2065283 h 3231932"/>
                <a:gd name="connsiteX5" fmla="*/ 740979 w 880241"/>
                <a:gd name="connsiteY5" fmla="*/ 1466194 h 3231932"/>
                <a:gd name="connsiteX6" fmla="*/ 189186 w 880241"/>
                <a:gd name="connsiteY6" fmla="*/ 520263 h 3231932"/>
                <a:gd name="connsiteX7" fmla="*/ 0 w 880241"/>
                <a:gd name="connsiteY7" fmla="*/ 0 h 3231932"/>
                <a:gd name="connsiteX0" fmla="*/ 189186 w 874985"/>
                <a:gd name="connsiteY0" fmla="*/ 3231932 h 3231932"/>
                <a:gd name="connsiteX1" fmla="*/ 819806 w 874985"/>
                <a:gd name="connsiteY1" fmla="*/ 2822028 h 3231932"/>
                <a:gd name="connsiteX2" fmla="*/ 520262 w 874985"/>
                <a:gd name="connsiteY2" fmla="*/ 2475187 h 3231932"/>
                <a:gd name="connsiteX3" fmla="*/ 787170 w 874985"/>
                <a:gd name="connsiteY3" fmla="*/ 2242945 h 3231932"/>
                <a:gd name="connsiteX4" fmla="*/ 693682 w 874985"/>
                <a:gd name="connsiteY4" fmla="*/ 2065283 h 3231932"/>
                <a:gd name="connsiteX5" fmla="*/ 740979 w 874985"/>
                <a:gd name="connsiteY5" fmla="*/ 1466194 h 3231932"/>
                <a:gd name="connsiteX6" fmla="*/ 189186 w 874985"/>
                <a:gd name="connsiteY6" fmla="*/ 520263 h 3231932"/>
                <a:gd name="connsiteX7" fmla="*/ 0 w 874985"/>
                <a:gd name="connsiteY7" fmla="*/ 0 h 3231932"/>
                <a:gd name="connsiteX0" fmla="*/ 189186 w 874985"/>
                <a:gd name="connsiteY0" fmla="*/ 3231932 h 3231932"/>
                <a:gd name="connsiteX1" fmla="*/ 819806 w 874985"/>
                <a:gd name="connsiteY1" fmla="*/ 2822028 h 3231932"/>
                <a:gd name="connsiteX2" fmla="*/ 520262 w 874985"/>
                <a:gd name="connsiteY2" fmla="*/ 2475187 h 3231932"/>
                <a:gd name="connsiteX3" fmla="*/ 787170 w 874985"/>
                <a:gd name="connsiteY3" fmla="*/ 2242945 h 3231932"/>
                <a:gd name="connsiteX4" fmla="*/ 720419 w 874985"/>
                <a:gd name="connsiteY4" fmla="*/ 1829999 h 3231932"/>
                <a:gd name="connsiteX5" fmla="*/ 740979 w 874985"/>
                <a:gd name="connsiteY5" fmla="*/ 1466194 h 3231932"/>
                <a:gd name="connsiteX6" fmla="*/ 189186 w 874985"/>
                <a:gd name="connsiteY6" fmla="*/ 520263 h 3231932"/>
                <a:gd name="connsiteX7" fmla="*/ 0 w 874985"/>
                <a:gd name="connsiteY7" fmla="*/ 0 h 3231932"/>
                <a:gd name="connsiteX0" fmla="*/ 189186 w 874985"/>
                <a:gd name="connsiteY0" fmla="*/ 3231932 h 3231932"/>
                <a:gd name="connsiteX1" fmla="*/ 819806 w 874985"/>
                <a:gd name="connsiteY1" fmla="*/ 2822028 h 3231932"/>
                <a:gd name="connsiteX2" fmla="*/ 520262 w 874985"/>
                <a:gd name="connsiteY2" fmla="*/ 2475187 h 3231932"/>
                <a:gd name="connsiteX3" fmla="*/ 787170 w 874985"/>
                <a:gd name="connsiteY3" fmla="*/ 2242945 h 3231932"/>
                <a:gd name="connsiteX4" fmla="*/ 720419 w 874985"/>
                <a:gd name="connsiteY4" fmla="*/ 1829999 h 3231932"/>
                <a:gd name="connsiteX5" fmla="*/ 740979 w 874985"/>
                <a:gd name="connsiteY5" fmla="*/ 1466194 h 3231932"/>
                <a:gd name="connsiteX6" fmla="*/ 189186 w 874985"/>
                <a:gd name="connsiteY6" fmla="*/ 520263 h 3231932"/>
                <a:gd name="connsiteX7" fmla="*/ 0 w 874985"/>
                <a:gd name="connsiteY7" fmla="*/ 0 h 3231932"/>
                <a:gd name="connsiteX0" fmla="*/ 189186 w 874985"/>
                <a:gd name="connsiteY0" fmla="*/ 3231932 h 3231932"/>
                <a:gd name="connsiteX1" fmla="*/ 819806 w 874985"/>
                <a:gd name="connsiteY1" fmla="*/ 2822028 h 3231932"/>
                <a:gd name="connsiteX2" fmla="*/ 520262 w 874985"/>
                <a:gd name="connsiteY2" fmla="*/ 2475187 h 3231932"/>
                <a:gd name="connsiteX3" fmla="*/ 787170 w 874985"/>
                <a:gd name="connsiteY3" fmla="*/ 2242945 h 3231932"/>
                <a:gd name="connsiteX4" fmla="*/ 720419 w 874985"/>
                <a:gd name="connsiteY4" fmla="*/ 1829999 h 3231932"/>
                <a:gd name="connsiteX5" fmla="*/ 740979 w 874985"/>
                <a:gd name="connsiteY5" fmla="*/ 1466194 h 3231932"/>
                <a:gd name="connsiteX6" fmla="*/ 189186 w 874985"/>
                <a:gd name="connsiteY6" fmla="*/ 520263 h 3231932"/>
                <a:gd name="connsiteX7" fmla="*/ 0 w 874985"/>
                <a:gd name="connsiteY7" fmla="*/ 0 h 3231932"/>
                <a:gd name="connsiteX0" fmla="*/ 189186 w 874985"/>
                <a:gd name="connsiteY0" fmla="*/ 3231932 h 3231932"/>
                <a:gd name="connsiteX1" fmla="*/ 819806 w 874985"/>
                <a:gd name="connsiteY1" fmla="*/ 2822028 h 3231932"/>
                <a:gd name="connsiteX2" fmla="*/ 520262 w 874985"/>
                <a:gd name="connsiteY2" fmla="*/ 2475187 h 3231932"/>
                <a:gd name="connsiteX3" fmla="*/ 733697 w 874985"/>
                <a:gd name="connsiteY3" fmla="*/ 2373204 h 3231932"/>
                <a:gd name="connsiteX4" fmla="*/ 720419 w 874985"/>
                <a:gd name="connsiteY4" fmla="*/ 1829999 h 3231932"/>
                <a:gd name="connsiteX5" fmla="*/ 740979 w 874985"/>
                <a:gd name="connsiteY5" fmla="*/ 1466194 h 3231932"/>
                <a:gd name="connsiteX6" fmla="*/ 189186 w 874985"/>
                <a:gd name="connsiteY6" fmla="*/ 520263 h 3231932"/>
                <a:gd name="connsiteX7" fmla="*/ 0 w 874985"/>
                <a:gd name="connsiteY7" fmla="*/ 0 h 3231932"/>
                <a:gd name="connsiteX0" fmla="*/ 189186 w 877644"/>
                <a:gd name="connsiteY0" fmla="*/ 3231932 h 3231932"/>
                <a:gd name="connsiteX1" fmla="*/ 819806 w 877644"/>
                <a:gd name="connsiteY1" fmla="*/ 2822028 h 3231932"/>
                <a:gd name="connsiteX2" fmla="*/ 520262 w 877644"/>
                <a:gd name="connsiteY2" fmla="*/ 2475187 h 3231932"/>
                <a:gd name="connsiteX3" fmla="*/ 733697 w 877644"/>
                <a:gd name="connsiteY3" fmla="*/ 2373204 h 3231932"/>
                <a:gd name="connsiteX4" fmla="*/ 720419 w 877644"/>
                <a:gd name="connsiteY4" fmla="*/ 1829999 h 3231932"/>
                <a:gd name="connsiteX5" fmla="*/ 789105 w 877644"/>
                <a:gd name="connsiteY5" fmla="*/ 1140005 h 3231932"/>
                <a:gd name="connsiteX6" fmla="*/ 189186 w 877644"/>
                <a:gd name="connsiteY6" fmla="*/ 520263 h 3231932"/>
                <a:gd name="connsiteX7" fmla="*/ 0 w 877644"/>
                <a:gd name="connsiteY7" fmla="*/ 0 h 323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7644" h="3231932">
                  <a:moveTo>
                    <a:pt x="189186" y="3231932"/>
                  </a:moveTo>
                  <a:cubicBezTo>
                    <a:pt x="476906" y="3090042"/>
                    <a:pt x="764627" y="2948152"/>
                    <a:pt x="819806" y="2822028"/>
                  </a:cubicBezTo>
                  <a:cubicBezTo>
                    <a:pt x="874985" y="2695904"/>
                    <a:pt x="648690" y="2523575"/>
                    <a:pt x="520262" y="2475187"/>
                  </a:cubicBezTo>
                  <a:cubicBezTo>
                    <a:pt x="627118" y="2446267"/>
                    <a:pt x="700338" y="2480735"/>
                    <a:pt x="733697" y="2373204"/>
                  </a:cubicBezTo>
                  <a:cubicBezTo>
                    <a:pt x="767056" y="2265673"/>
                    <a:pt x="711184" y="2035532"/>
                    <a:pt x="720419" y="1829999"/>
                  </a:cubicBezTo>
                  <a:cubicBezTo>
                    <a:pt x="729654" y="1624466"/>
                    <a:pt x="877644" y="1358294"/>
                    <a:pt x="789105" y="1140005"/>
                  </a:cubicBezTo>
                  <a:cubicBezTo>
                    <a:pt x="700566" y="921716"/>
                    <a:pt x="320703" y="710264"/>
                    <a:pt x="189186" y="520263"/>
                  </a:cubicBezTo>
                  <a:cubicBezTo>
                    <a:pt x="57669" y="330262"/>
                    <a:pt x="32845" y="137948"/>
                    <a:pt x="0" y="0"/>
                  </a:cubicBezTo>
                </a:path>
              </a:pathLst>
            </a:custGeom>
            <a:ln w="57150">
              <a:solidFill>
                <a:srgbClr val="FFFF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4812632" y="2751495"/>
              <a:ext cx="262021" cy="283411"/>
            </a:xfrm>
            <a:custGeom>
              <a:avLst/>
              <a:gdLst>
                <a:gd name="connsiteX0" fmla="*/ 262021 w 262021"/>
                <a:gd name="connsiteY0" fmla="*/ 283411 h 283411"/>
                <a:gd name="connsiteX1" fmla="*/ 197852 w 262021"/>
                <a:gd name="connsiteY1" fmla="*/ 90905 h 283411"/>
                <a:gd name="connsiteX2" fmla="*/ 0 w 262021"/>
                <a:gd name="connsiteY2" fmla="*/ 0 h 283411"/>
              </a:gdLst>
              <a:ahLst/>
              <a:cxnLst>
                <a:cxn ang="0">
                  <a:pos x="connsiteX0" y="connsiteY0"/>
                </a:cxn>
                <a:cxn ang="0">
                  <a:pos x="connsiteX1" y="connsiteY1"/>
                </a:cxn>
                <a:cxn ang="0">
                  <a:pos x="connsiteX2" y="connsiteY2"/>
                </a:cxn>
              </a:cxnLst>
              <a:rect l="l" t="t" r="r" b="b"/>
              <a:pathLst>
                <a:path w="262021" h="283411">
                  <a:moveTo>
                    <a:pt x="262021" y="283411"/>
                  </a:moveTo>
                  <a:cubicBezTo>
                    <a:pt x="251771" y="210775"/>
                    <a:pt x="241522" y="138140"/>
                    <a:pt x="197852" y="90905"/>
                  </a:cubicBezTo>
                  <a:cubicBezTo>
                    <a:pt x="154182" y="43670"/>
                    <a:pt x="77091" y="21835"/>
                    <a:pt x="0"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3" name="Picture 3"/>
          <p:cNvPicPr>
            <a:picLocks noChangeAspect="1" noChangeArrowheads="1"/>
          </p:cNvPicPr>
          <p:nvPr/>
        </p:nvPicPr>
        <p:blipFill>
          <a:blip r:embed="rId4" cstate="print"/>
          <a:srcRect l="27705" b="8643"/>
          <a:stretch>
            <a:fillRect/>
          </a:stretch>
        </p:blipFill>
        <p:spPr bwMode="auto">
          <a:xfrm flipH="1">
            <a:off x="5053651" y="3228393"/>
            <a:ext cx="4090349" cy="3629607"/>
          </a:xfrm>
          <a:prstGeom prst="rect">
            <a:avLst/>
          </a:prstGeom>
          <a:noFill/>
          <a:ln w="9525">
            <a:noFill/>
            <a:miter lim="800000"/>
            <a:headEnd/>
            <a:tailEnd/>
          </a:ln>
          <a:effectLst/>
        </p:spPr>
      </p:pic>
      <p:sp>
        <p:nvSpPr>
          <p:cNvPr id="21" name="Rectangle 20"/>
          <p:cNvSpPr/>
          <p:nvPr/>
        </p:nvSpPr>
        <p:spPr>
          <a:xfrm>
            <a:off x="354562" y="3135086"/>
            <a:ext cx="4217437" cy="1362269"/>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491227"/>
            <a:ext cx="4114800" cy="4597614"/>
          </a:xfrm>
        </p:spPr>
        <p:txBody>
          <a:bodyPr/>
          <a:lstStyle/>
          <a:p>
            <a:r>
              <a:rPr lang="en-US" baseline="30000" dirty="0" smtClean="0">
                <a:solidFill>
                  <a:schemeClr val="bg1"/>
                </a:solidFill>
                <a:effectLst>
                  <a:outerShdw blurRad="38100" dist="38100" dir="2700000" algn="tl">
                    <a:srgbClr val="000000">
                      <a:alpha val="43137"/>
                    </a:srgbClr>
                  </a:outerShdw>
                </a:effectLst>
              </a:rPr>
              <a:t>16</a:t>
            </a:r>
            <a:r>
              <a:rPr lang="en-US" dirty="0" smtClean="0">
                <a:solidFill>
                  <a:schemeClr val="bg1"/>
                </a:solidFill>
                <a:effectLst>
                  <a:outerShdw blurRad="38100" dist="38100" dir="2700000" algn="tl">
                    <a:srgbClr val="000000">
                      <a:alpha val="43137"/>
                    </a:srgbClr>
                  </a:outerShdw>
                </a:effectLst>
              </a:rPr>
              <a:t> When </a:t>
            </a:r>
            <a:r>
              <a:rPr lang="en-US" u="sng" dirty="0" smtClean="0">
                <a:solidFill>
                  <a:schemeClr val="bg1"/>
                </a:solidFill>
                <a:effectLst>
                  <a:outerShdw blurRad="38100" dist="38100" dir="2700000" algn="tl">
                    <a:srgbClr val="000000">
                      <a:alpha val="43137"/>
                    </a:srgbClr>
                  </a:outerShdw>
                </a:effectLst>
              </a:rPr>
              <a:t>we</a:t>
            </a:r>
            <a:r>
              <a:rPr lang="en-US" dirty="0" smtClean="0">
                <a:solidFill>
                  <a:schemeClr val="bg1"/>
                </a:solidFill>
                <a:effectLst>
                  <a:outerShdw blurRad="38100" dist="38100" dir="2700000" algn="tl">
                    <a:srgbClr val="000000">
                      <a:alpha val="43137"/>
                    </a:srgbClr>
                  </a:outerShdw>
                </a:effectLst>
              </a:rPr>
              <a:t> got to Rome, </a:t>
            </a:r>
          </a:p>
          <a:p>
            <a:r>
              <a:rPr lang="en-US" dirty="0" smtClean="0">
                <a:solidFill>
                  <a:schemeClr val="bg1"/>
                </a:solidFill>
                <a:effectLst>
                  <a:outerShdw blurRad="38100" dist="38100" dir="2700000" algn="tl">
                    <a:srgbClr val="000000">
                      <a:alpha val="43137"/>
                    </a:srgbClr>
                  </a:outerShdw>
                </a:effectLst>
              </a:rPr>
              <a:t>Paul was allowed to live by himself, with a soldier to guard him.</a:t>
            </a:r>
            <a:endParaRPr lang="en-US" dirty="0">
              <a:solidFill>
                <a:schemeClr val="bg1"/>
              </a:solidFill>
              <a:effectLst>
                <a:outerShdw blurRad="38100" dist="38100" dir="2700000" algn="tl">
                  <a:srgbClr val="000000">
                    <a:alpha val="43137"/>
                  </a:srgbClr>
                </a:outerShdw>
              </a:effectLst>
            </a:endParaRPr>
          </a:p>
        </p:txBody>
      </p:sp>
      <p:sp>
        <p:nvSpPr>
          <p:cNvPr id="22" name="Freeform 21"/>
          <p:cNvSpPr/>
          <p:nvPr/>
        </p:nvSpPr>
        <p:spPr>
          <a:xfrm>
            <a:off x="4180114" y="2631233"/>
            <a:ext cx="317241" cy="37322"/>
          </a:xfrm>
          <a:custGeom>
            <a:avLst/>
            <a:gdLst>
              <a:gd name="connsiteX0" fmla="*/ 317241 w 317241"/>
              <a:gd name="connsiteY0" fmla="*/ 37322 h 37322"/>
              <a:gd name="connsiteX1" fmla="*/ 37323 w 317241"/>
              <a:gd name="connsiteY1" fmla="*/ 18661 h 37322"/>
              <a:gd name="connsiteX2" fmla="*/ 37323 w 317241"/>
              <a:gd name="connsiteY2" fmla="*/ 18661 h 37322"/>
              <a:gd name="connsiteX3" fmla="*/ 0 w 317241"/>
              <a:gd name="connsiteY3" fmla="*/ 0 h 37322"/>
            </a:gdLst>
            <a:ahLst/>
            <a:cxnLst>
              <a:cxn ang="0">
                <a:pos x="connsiteX0" y="connsiteY0"/>
              </a:cxn>
              <a:cxn ang="0">
                <a:pos x="connsiteX1" y="connsiteY1"/>
              </a:cxn>
              <a:cxn ang="0">
                <a:pos x="connsiteX2" y="connsiteY2"/>
              </a:cxn>
              <a:cxn ang="0">
                <a:pos x="connsiteX3" y="connsiteY3"/>
              </a:cxn>
            </a:cxnLst>
            <a:rect l="l" t="t" r="r" b="b"/>
            <a:pathLst>
              <a:path w="317241" h="37322">
                <a:moveTo>
                  <a:pt x="317241" y="37322"/>
                </a:moveTo>
                <a:lnTo>
                  <a:pt x="37323" y="18661"/>
                </a:lnTo>
                <a:lnTo>
                  <a:pt x="37323" y="18661"/>
                </a:ln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Roman Jewish Community</a:t>
            </a:r>
            <a:endParaRPr lang="en-US" dirty="0"/>
          </a:p>
        </p:txBody>
      </p:sp>
      <p:sp>
        <p:nvSpPr>
          <p:cNvPr id="3" name="Content Placeholder 2"/>
          <p:cNvSpPr>
            <a:spLocks noGrp="1"/>
          </p:cNvSpPr>
          <p:nvPr>
            <p:ph idx="1"/>
          </p:nvPr>
        </p:nvSpPr>
        <p:spPr/>
        <p:txBody>
          <a:bodyPr/>
          <a:lstStyle/>
          <a:p>
            <a:r>
              <a:rPr lang="en-US" baseline="30000" dirty="0" smtClean="0"/>
              <a:t>17</a:t>
            </a:r>
            <a:r>
              <a:rPr lang="en-US" dirty="0" smtClean="0"/>
              <a:t> </a:t>
            </a:r>
            <a:r>
              <a:rPr lang="en-US" dirty="0"/>
              <a:t>Three days later he called together the leaders of the Jews. When they had assembled, Paul said to them: </a:t>
            </a:r>
            <a:r>
              <a:rPr lang="en-US" dirty="0" smtClean="0"/>
              <a:t/>
            </a:r>
            <a:br>
              <a:rPr lang="en-US" dirty="0" smtClean="0"/>
            </a:br>
            <a:endParaRPr lang="en-US" dirty="0"/>
          </a:p>
        </p:txBody>
      </p:sp>
      <p:pic>
        <p:nvPicPr>
          <p:cNvPr id="5" name="Picture 3"/>
          <p:cNvPicPr>
            <a:picLocks noChangeAspect="1" noChangeArrowheads="1"/>
          </p:cNvPicPr>
          <p:nvPr/>
        </p:nvPicPr>
        <p:blipFill>
          <a:blip r:embed="rId2" cstate="print"/>
          <a:srcRect l="27705" b="8643"/>
          <a:stretch>
            <a:fillRect/>
          </a:stretch>
        </p:blipFill>
        <p:spPr bwMode="auto">
          <a:xfrm flipH="1">
            <a:off x="5053651" y="3228393"/>
            <a:ext cx="4090349" cy="3629607"/>
          </a:xfrm>
          <a:prstGeom prst="rect">
            <a:avLst/>
          </a:prstGeom>
          <a:noFill/>
          <a:ln w="9525">
            <a:noFill/>
            <a:miter lim="800000"/>
            <a:headEnd/>
            <a:tailEnd/>
          </a:ln>
          <a:effectLst/>
        </p:spPr>
      </p:pic>
      <p:pic>
        <p:nvPicPr>
          <p:cNvPr id="6" name="Picture 5"/>
          <p:cNvPicPr>
            <a:picLocks noChangeAspect="1" noChangeArrowheads="1"/>
          </p:cNvPicPr>
          <p:nvPr/>
        </p:nvPicPr>
        <p:blipFill>
          <a:blip r:embed="rId3" cstate="print"/>
          <a:srcRect l="23671" r="15757" b="23242"/>
          <a:stretch>
            <a:fillRect/>
          </a:stretch>
        </p:blipFill>
        <p:spPr bwMode="auto">
          <a:xfrm>
            <a:off x="6104558" y="3806792"/>
            <a:ext cx="3039442" cy="305120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l="27705" b="8643"/>
          <a:stretch>
            <a:fillRect/>
          </a:stretch>
        </p:blipFill>
        <p:spPr bwMode="auto">
          <a:xfrm flipH="1">
            <a:off x="5053651" y="3228393"/>
            <a:ext cx="4090349" cy="3629607"/>
          </a:xfrm>
          <a:prstGeom prst="rect">
            <a:avLst/>
          </a:prstGeom>
          <a:noFill/>
          <a:ln w="9525">
            <a:noFill/>
            <a:miter lim="800000"/>
            <a:headEnd/>
            <a:tailEnd/>
          </a:ln>
          <a:effectLst/>
        </p:spPr>
      </p:pic>
      <p:pic>
        <p:nvPicPr>
          <p:cNvPr id="6" name="Picture 5"/>
          <p:cNvPicPr>
            <a:picLocks noChangeAspect="1" noChangeArrowheads="1"/>
          </p:cNvPicPr>
          <p:nvPr/>
        </p:nvPicPr>
        <p:blipFill>
          <a:blip r:embed="rId3" cstate="print"/>
          <a:srcRect l="23671" r="15757" b="23242"/>
          <a:stretch>
            <a:fillRect/>
          </a:stretch>
        </p:blipFill>
        <p:spPr bwMode="auto">
          <a:xfrm>
            <a:off x="6104558" y="3806792"/>
            <a:ext cx="3039442" cy="3051208"/>
          </a:xfrm>
          <a:prstGeom prst="rect">
            <a:avLst/>
          </a:prstGeom>
          <a:noFill/>
          <a:ln w="9525">
            <a:noFill/>
            <a:miter lim="800000"/>
            <a:headEnd/>
            <a:tailEnd/>
          </a:ln>
          <a:effectLst/>
        </p:spPr>
      </p:pic>
      <p:sp>
        <p:nvSpPr>
          <p:cNvPr id="7" name="Rectangular Callout 6"/>
          <p:cNvSpPr/>
          <p:nvPr/>
        </p:nvSpPr>
        <p:spPr>
          <a:xfrm>
            <a:off x="335902" y="1492898"/>
            <a:ext cx="5187820" cy="4534678"/>
          </a:xfrm>
          <a:prstGeom prst="wedgeRectCallout">
            <a:avLst>
              <a:gd name="adj1" fmla="val 83535"/>
              <a:gd name="adj2" fmla="val 34928"/>
            </a:avLst>
          </a:prstGeom>
          <a:solidFill>
            <a:srgbClr val="EEE1CA"/>
          </a:solidFill>
          <a:ln>
            <a:solidFill>
              <a:schemeClr val="accent6">
                <a:lumMod val="50000"/>
              </a:schemeClr>
            </a:solidFill>
          </a:ln>
          <a:effectLst>
            <a:outerShdw blurRad="50800" dist="88900" dir="2700000" algn="ctr" rotWithShape="0">
              <a:schemeClr val="tx1">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His Roman Trial Explained</a:t>
            </a:r>
            <a:endParaRPr lang="en-US" dirty="0"/>
          </a:p>
        </p:txBody>
      </p:sp>
      <p:sp>
        <p:nvSpPr>
          <p:cNvPr id="3" name="Content Placeholder 2"/>
          <p:cNvSpPr>
            <a:spLocks noGrp="1"/>
          </p:cNvSpPr>
          <p:nvPr>
            <p:ph idx="1"/>
          </p:nvPr>
        </p:nvSpPr>
        <p:spPr>
          <a:xfrm>
            <a:off x="457200" y="1528550"/>
            <a:ext cx="5085184" cy="4597614"/>
          </a:xfrm>
        </p:spPr>
        <p:txBody>
          <a:bodyPr/>
          <a:lstStyle/>
          <a:p>
            <a:r>
              <a:rPr lang="en-US" dirty="0" smtClean="0">
                <a:solidFill>
                  <a:schemeClr val="tx1"/>
                </a:solidFill>
              </a:rPr>
              <a:t>"</a:t>
            </a:r>
            <a:r>
              <a:rPr lang="en-US" dirty="0">
                <a:solidFill>
                  <a:schemeClr val="tx1"/>
                </a:solidFill>
              </a:rPr>
              <a:t>My brothers, although </a:t>
            </a:r>
            <a:r>
              <a:rPr lang="en-US" dirty="0" smtClean="0">
                <a:solidFill>
                  <a:schemeClr val="tx1"/>
                </a:solidFill>
              </a:rPr>
              <a:t>I </a:t>
            </a:r>
            <a:r>
              <a:rPr lang="en-US" dirty="0">
                <a:solidFill>
                  <a:schemeClr val="tx1"/>
                </a:solidFill>
              </a:rPr>
              <a:t>have done nothing </a:t>
            </a:r>
            <a:r>
              <a:rPr lang="en-US" dirty="0" smtClean="0">
                <a:solidFill>
                  <a:schemeClr val="tx1"/>
                </a:solidFill>
              </a:rPr>
              <a:t/>
            </a:r>
            <a:br>
              <a:rPr lang="en-US" dirty="0" smtClean="0">
                <a:solidFill>
                  <a:schemeClr val="tx1"/>
                </a:solidFill>
              </a:rPr>
            </a:br>
            <a:r>
              <a:rPr lang="en-US" dirty="0" smtClean="0">
                <a:solidFill>
                  <a:schemeClr val="tx1"/>
                </a:solidFill>
              </a:rPr>
              <a:t>against </a:t>
            </a:r>
            <a:r>
              <a:rPr lang="en-US" dirty="0">
                <a:solidFill>
                  <a:schemeClr val="tx1"/>
                </a:solidFill>
              </a:rPr>
              <a:t>our people or </a:t>
            </a:r>
            <a:r>
              <a:rPr lang="en-US" dirty="0" smtClean="0">
                <a:solidFill>
                  <a:schemeClr val="tx1"/>
                </a:solidFill>
              </a:rPr>
              <a:t>against </a:t>
            </a:r>
            <a:r>
              <a:rPr lang="en-US" dirty="0">
                <a:solidFill>
                  <a:schemeClr val="tx1"/>
                </a:solidFill>
              </a:rPr>
              <a:t>the customs of </a:t>
            </a:r>
            <a:r>
              <a:rPr lang="en-US" dirty="0" smtClean="0">
                <a:solidFill>
                  <a:schemeClr val="tx1"/>
                </a:solidFill>
              </a:rPr>
              <a:t/>
            </a:r>
            <a:br>
              <a:rPr lang="en-US" dirty="0" smtClean="0">
                <a:solidFill>
                  <a:schemeClr val="tx1"/>
                </a:solidFill>
              </a:rPr>
            </a:br>
            <a:r>
              <a:rPr lang="en-US" dirty="0" smtClean="0">
                <a:solidFill>
                  <a:schemeClr val="tx1"/>
                </a:solidFill>
              </a:rPr>
              <a:t>our </a:t>
            </a:r>
            <a:r>
              <a:rPr lang="en-US" dirty="0">
                <a:solidFill>
                  <a:schemeClr val="tx1"/>
                </a:solidFill>
              </a:rPr>
              <a:t>ancestors, I was </a:t>
            </a:r>
            <a:r>
              <a:rPr lang="en-US" dirty="0" smtClean="0">
                <a:solidFill>
                  <a:schemeClr val="tx1"/>
                </a:solidFill>
              </a:rPr>
              <a:t>arrested </a:t>
            </a:r>
            <a:r>
              <a:rPr lang="en-US" dirty="0">
                <a:solidFill>
                  <a:schemeClr val="tx1"/>
                </a:solidFill>
              </a:rPr>
              <a:t>in Jerusalem </a:t>
            </a:r>
            <a:r>
              <a:rPr lang="en-US" dirty="0" smtClean="0">
                <a:solidFill>
                  <a:schemeClr val="tx1"/>
                </a:solidFill>
              </a:rPr>
              <a:t/>
            </a:r>
            <a:br>
              <a:rPr lang="en-US" dirty="0" smtClean="0">
                <a:solidFill>
                  <a:schemeClr val="tx1"/>
                </a:solidFill>
              </a:rPr>
            </a:br>
            <a:r>
              <a:rPr lang="en-US" dirty="0" smtClean="0">
                <a:solidFill>
                  <a:schemeClr val="tx1"/>
                </a:solidFill>
              </a:rPr>
              <a:t>and </a:t>
            </a:r>
            <a:r>
              <a:rPr lang="en-US" dirty="0">
                <a:solidFill>
                  <a:schemeClr val="tx1"/>
                </a:solidFill>
              </a:rPr>
              <a:t>handed over to </a:t>
            </a:r>
            <a:r>
              <a:rPr lang="en-US" dirty="0" smtClean="0">
                <a:solidFill>
                  <a:schemeClr val="tx1"/>
                </a:solidFill>
              </a:rPr>
              <a:t>the </a:t>
            </a:r>
            <a:r>
              <a:rPr lang="en-US" dirty="0">
                <a:solidFill>
                  <a:schemeClr val="tx1"/>
                </a:solidFill>
              </a:rPr>
              <a:t>Romans</a:t>
            </a:r>
            <a:r>
              <a:rPr lang="en-US" dirty="0" smtClean="0">
                <a:solidFill>
                  <a:schemeClr val="tx1"/>
                </a:solidFill>
              </a:rPr>
              <a:t>.</a:t>
            </a:r>
            <a:endParaRPr lang="en-US" dirty="0">
              <a:solidFill>
                <a:schemeClr val="tx1"/>
              </a:solidFill>
            </a:endParaRPr>
          </a:p>
        </p:txBody>
      </p:sp>
    </p:spTree>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l="27705" b="8643"/>
          <a:stretch>
            <a:fillRect/>
          </a:stretch>
        </p:blipFill>
        <p:spPr bwMode="auto">
          <a:xfrm flipH="1">
            <a:off x="5053651" y="3228393"/>
            <a:ext cx="4090349" cy="3629607"/>
          </a:xfrm>
          <a:prstGeom prst="rect">
            <a:avLst/>
          </a:prstGeom>
          <a:noFill/>
          <a:ln w="9525">
            <a:noFill/>
            <a:miter lim="800000"/>
            <a:headEnd/>
            <a:tailEnd/>
          </a:ln>
          <a:effectLst/>
        </p:spPr>
      </p:pic>
      <p:pic>
        <p:nvPicPr>
          <p:cNvPr id="6" name="Picture 5"/>
          <p:cNvPicPr>
            <a:picLocks noChangeAspect="1" noChangeArrowheads="1"/>
          </p:cNvPicPr>
          <p:nvPr/>
        </p:nvPicPr>
        <p:blipFill>
          <a:blip r:embed="rId3" cstate="print"/>
          <a:srcRect l="23671" r="15757" b="23242"/>
          <a:stretch>
            <a:fillRect/>
          </a:stretch>
        </p:blipFill>
        <p:spPr bwMode="auto">
          <a:xfrm>
            <a:off x="6104558" y="3806792"/>
            <a:ext cx="3039442" cy="3051208"/>
          </a:xfrm>
          <a:prstGeom prst="rect">
            <a:avLst/>
          </a:prstGeom>
          <a:noFill/>
          <a:ln w="9525">
            <a:noFill/>
            <a:miter lim="800000"/>
            <a:headEnd/>
            <a:tailEnd/>
          </a:ln>
          <a:effectLst/>
        </p:spPr>
      </p:pic>
      <p:sp>
        <p:nvSpPr>
          <p:cNvPr id="8" name="Rectangular Callout 7"/>
          <p:cNvSpPr/>
          <p:nvPr/>
        </p:nvSpPr>
        <p:spPr>
          <a:xfrm>
            <a:off x="335902" y="1492898"/>
            <a:ext cx="5187820" cy="4534678"/>
          </a:xfrm>
          <a:prstGeom prst="wedgeRectCallout">
            <a:avLst>
              <a:gd name="adj1" fmla="val 83535"/>
              <a:gd name="adj2" fmla="val 34928"/>
            </a:avLst>
          </a:prstGeom>
          <a:solidFill>
            <a:srgbClr val="EEE1CA"/>
          </a:solidFill>
          <a:ln>
            <a:solidFill>
              <a:schemeClr val="accent6">
                <a:lumMod val="50000"/>
              </a:schemeClr>
            </a:solidFill>
          </a:ln>
          <a:effectLst>
            <a:outerShdw blurRad="50800" dist="88900" dir="2700000" algn="ctr" rotWithShape="0">
              <a:schemeClr val="tx1">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His Roman Trial Explained</a:t>
            </a:r>
            <a:endParaRPr lang="en-US" dirty="0"/>
          </a:p>
        </p:txBody>
      </p:sp>
      <p:sp>
        <p:nvSpPr>
          <p:cNvPr id="3" name="Content Placeholder 2"/>
          <p:cNvSpPr>
            <a:spLocks noGrp="1"/>
          </p:cNvSpPr>
          <p:nvPr>
            <p:ph idx="1"/>
          </p:nvPr>
        </p:nvSpPr>
        <p:spPr>
          <a:xfrm>
            <a:off x="457200" y="1528550"/>
            <a:ext cx="5029200" cy="4597614"/>
          </a:xfrm>
        </p:spPr>
        <p:txBody>
          <a:bodyPr/>
          <a:lstStyle/>
          <a:p>
            <a:r>
              <a:rPr lang="en-US" baseline="30000" dirty="0" smtClean="0">
                <a:solidFill>
                  <a:schemeClr val="tx1"/>
                </a:solidFill>
              </a:rPr>
              <a:t>18</a:t>
            </a:r>
            <a:r>
              <a:rPr lang="en-US" dirty="0" smtClean="0">
                <a:solidFill>
                  <a:schemeClr val="tx1"/>
                </a:solidFill>
              </a:rPr>
              <a:t> They examined me and wanted to release me, because I was not guilty of any crime deserving death.  </a:t>
            </a:r>
            <a:r>
              <a:rPr lang="en-US" baseline="30000" dirty="0" smtClean="0">
                <a:solidFill>
                  <a:schemeClr val="tx1"/>
                </a:solidFill>
              </a:rPr>
              <a:t>19</a:t>
            </a:r>
            <a:r>
              <a:rPr lang="en-US" dirty="0" smtClean="0">
                <a:solidFill>
                  <a:schemeClr val="tx1"/>
                </a:solidFill>
              </a:rPr>
              <a:t> But when the Jews objected, I was compelled to appeal to Caesar--not that I had any charge to ...</a:t>
            </a:r>
          </a:p>
        </p:txBody>
      </p:sp>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l="27705" b="8643"/>
          <a:stretch>
            <a:fillRect/>
          </a:stretch>
        </p:blipFill>
        <p:spPr bwMode="auto">
          <a:xfrm flipH="1">
            <a:off x="5053651" y="3228393"/>
            <a:ext cx="4090349" cy="3629607"/>
          </a:xfrm>
          <a:prstGeom prst="rect">
            <a:avLst/>
          </a:prstGeom>
          <a:noFill/>
          <a:ln w="9525">
            <a:noFill/>
            <a:miter lim="800000"/>
            <a:headEnd/>
            <a:tailEnd/>
          </a:ln>
          <a:effectLst/>
        </p:spPr>
      </p:pic>
      <p:pic>
        <p:nvPicPr>
          <p:cNvPr id="9" name="Picture 8" descr="Jesus-extending-hands-small.png"/>
          <p:cNvPicPr>
            <a:picLocks noChangeAspect="1"/>
          </p:cNvPicPr>
          <p:nvPr/>
        </p:nvPicPr>
        <p:blipFill>
          <a:blip r:embed="rId3" cstate="print"/>
          <a:srcRect b="-207"/>
          <a:stretch>
            <a:fillRect/>
          </a:stretch>
        </p:blipFill>
        <p:spPr>
          <a:xfrm>
            <a:off x="4572000" y="1922106"/>
            <a:ext cx="4543983" cy="4935894"/>
          </a:xfrm>
          <a:prstGeom prst="rect">
            <a:avLst/>
          </a:prstGeom>
        </p:spPr>
      </p:pic>
      <p:sp>
        <p:nvSpPr>
          <p:cNvPr id="8" name="Rectangular Callout 7"/>
          <p:cNvSpPr/>
          <p:nvPr/>
        </p:nvSpPr>
        <p:spPr>
          <a:xfrm>
            <a:off x="335902" y="1492898"/>
            <a:ext cx="5187820" cy="4534678"/>
          </a:xfrm>
          <a:prstGeom prst="wedgeRectCallout">
            <a:avLst>
              <a:gd name="adj1" fmla="val 83535"/>
              <a:gd name="adj2" fmla="val 34928"/>
            </a:avLst>
          </a:prstGeom>
          <a:solidFill>
            <a:srgbClr val="EEE1CA"/>
          </a:solidFill>
          <a:ln>
            <a:solidFill>
              <a:schemeClr val="accent6">
                <a:lumMod val="50000"/>
              </a:schemeClr>
            </a:solidFill>
          </a:ln>
          <a:effectLst>
            <a:outerShdw blurRad="50800" dist="88900" dir="2700000" algn="ctr" rotWithShape="0">
              <a:schemeClr val="tx1">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His Roman Trial Explained</a:t>
            </a:r>
            <a:endParaRPr lang="en-US" dirty="0"/>
          </a:p>
        </p:txBody>
      </p:sp>
      <p:sp>
        <p:nvSpPr>
          <p:cNvPr id="7" name="Rectangle 6"/>
          <p:cNvSpPr/>
          <p:nvPr/>
        </p:nvSpPr>
        <p:spPr>
          <a:xfrm>
            <a:off x="373224" y="4292082"/>
            <a:ext cx="3433666" cy="821094"/>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528550"/>
            <a:ext cx="5029200" cy="4597614"/>
          </a:xfrm>
        </p:spPr>
        <p:txBody>
          <a:bodyPr/>
          <a:lstStyle/>
          <a:p>
            <a:r>
              <a:rPr lang="en-US" dirty="0" smtClean="0">
                <a:solidFill>
                  <a:schemeClr val="tx1"/>
                </a:solidFill>
              </a:rPr>
              <a:t>bring against my own people.</a:t>
            </a:r>
          </a:p>
          <a:p>
            <a:r>
              <a:rPr lang="en-US" dirty="0" smtClean="0">
                <a:solidFill>
                  <a:schemeClr val="tx1"/>
                </a:solidFill>
              </a:rPr>
              <a:t> </a:t>
            </a:r>
            <a:r>
              <a:rPr lang="en-US" baseline="30000" dirty="0" smtClean="0">
                <a:solidFill>
                  <a:schemeClr val="tx1"/>
                </a:solidFill>
              </a:rPr>
              <a:t>20</a:t>
            </a:r>
            <a:r>
              <a:rPr lang="en-US" dirty="0" smtClean="0">
                <a:solidFill>
                  <a:schemeClr val="tx1"/>
                </a:solidFill>
              </a:rPr>
              <a:t> For this reason I have asked to see you and talk with you. It is because of </a:t>
            </a:r>
            <a:r>
              <a:rPr lang="en-US" dirty="0" smtClean="0"/>
              <a:t>the hope of Israel </a:t>
            </a:r>
            <a:r>
              <a:rPr lang="en-US" dirty="0" smtClean="0">
                <a:solidFill>
                  <a:schemeClr val="tx1"/>
                </a:solidFill>
              </a:rPr>
              <a:t>that I am bound with this chain.“</a:t>
            </a:r>
          </a:p>
        </p:txBody>
      </p:sp>
      <p:pic>
        <p:nvPicPr>
          <p:cNvPr id="6" name="Picture 5"/>
          <p:cNvPicPr>
            <a:picLocks noChangeAspect="1" noChangeArrowheads="1"/>
          </p:cNvPicPr>
          <p:nvPr/>
        </p:nvPicPr>
        <p:blipFill>
          <a:blip r:embed="rId4" cstate="print"/>
          <a:srcRect l="23671" r="15757" b="23242"/>
          <a:stretch>
            <a:fillRect/>
          </a:stretch>
        </p:blipFill>
        <p:spPr bwMode="auto">
          <a:xfrm>
            <a:off x="6104558" y="3806792"/>
            <a:ext cx="3039442" cy="305120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789</TotalTime>
  <Words>1559</Words>
  <Application>Microsoft Office PowerPoint</Application>
  <PresentationFormat>On-screen Show (4:3)</PresentationFormat>
  <Paragraphs>111</Paragraphs>
  <Slides>21</Slides>
  <Notes>9</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Slide 1</vt:lpstr>
      <vt:lpstr>To Rome and Beyond!</vt:lpstr>
      <vt:lpstr>His Roman Encouragement </vt:lpstr>
      <vt:lpstr>His Roman Encouragement</vt:lpstr>
      <vt:lpstr>His Roman Incarceration </vt:lpstr>
      <vt:lpstr>The Roman Jewish Community</vt:lpstr>
      <vt:lpstr>His Roman Trial Explained</vt:lpstr>
      <vt:lpstr>His Roman Trial Explained</vt:lpstr>
      <vt:lpstr>His Roman Trial Explained</vt:lpstr>
      <vt:lpstr>His Roman Reputation</vt:lpstr>
      <vt:lpstr>His Roman Teaching</vt:lpstr>
      <vt:lpstr>The Roman Response</vt:lpstr>
      <vt:lpstr>His Authority</vt:lpstr>
      <vt:lpstr>His Authority</vt:lpstr>
      <vt:lpstr>His Authority</vt:lpstr>
      <vt:lpstr>His Conclusion </vt:lpstr>
      <vt:lpstr>Slide 17</vt:lpstr>
      <vt:lpstr>His Roman Ministry</vt:lpstr>
      <vt:lpstr>Two Bookends </vt:lpstr>
      <vt:lpstr>To Rome and Beyond</vt:lpstr>
      <vt:lpstr>Let’s Pray.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DennisH</cp:lastModifiedBy>
  <cp:revision>82</cp:revision>
  <dcterms:created xsi:type="dcterms:W3CDTF">2011-09-08T22:37:52Z</dcterms:created>
  <dcterms:modified xsi:type="dcterms:W3CDTF">2011-10-08T01:13:54Z</dcterms:modified>
</cp:coreProperties>
</file>