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468" r:id="rId2"/>
    <p:sldId id="343" r:id="rId3"/>
    <p:sldId id="346" r:id="rId4"/>
    <p:sldId id="256" r:id="rId5"/>
    <p:sldId id="365" r:id="rId6"/>
    <p:sldId id="427" r:id="rId7"/>
    <p:sldId id="366" r:id="rId8"/>
    <p:sldId id="428" r:id="rId9"/>
    <p:sldId id="367" r:id="rId10"/>
    <p:sldId id="257" r:id="rId11"/>
    <p:sldId id="400" r:id="rId12"/>
    <p:sldId id="402" r:id="rId13"/>
    <p:sldId id="401" r:id="rId14"/>
    <p:sldId id="399" r:id="rId15"/>
    <p:sldId id="348" r:id="rId16"/>
    <p:sldId id="429" r:id="rId17"/>
    <p:sldId id="403" r:id="rId18"/>
    <p:sldId id="404" r:id="rId19"/>
    <p:sldId id="405" r:id="rId20"/>
    <p:sldId id="349" r:id="rId21"/>
    <p:sldId id="430" r:id="rId22"/>
    <p:sldId id="407" r:id="rId23"/>
    <p:sldId id="350" r:id="rId24"/>
    <p:sldId id="410" r:id="rId25"/>
    <p:sldId id="411" r:id="rId26"/>
    <p:sldId id="412" r:id="rId27"/>
    <p:sldId id="413" r:id="rId28"/>
    <p:sldId id="420" r:id="rId29"/>
    <p:sldId id="414" r:id="rId30"/>
    <p:sldId id="415" r:id="rId31"/>
    <p:sldId id="416" r:id="rId32"/>
    <p:sldId id="418" r:id="rId33"/>
    <p:sldId id="421" r:id="rId34"/>
    <p:sldId id="422" r:id="rId35"/>
    <p:sldId id="419" r:id="rId36"/>
    <p:sldId id="423" r:id="rId37"/>
    <p:sldId id="431" r:id="rId38"/>
    <p:sldId id="424" r:id="rId39"/>
    <p:sldId id="433" r:id="rId40"/>
    <p:sldId id="432" r:id="rId41"/>
    <p:sldId id="451" r:id="rId42"/>
    <p:sldId id="450" r:id="rId43"/>
    <p:sldId id="436" r:id="rId44"/>
    <p:sldId id="425" r:id="rId45"/>
    <p:sldId id="437" r:id="rId46"/>
    <p:sldId id="438" r:id="rId47"/>
    <p:sldId id="439" r:id="rId48"/>
    <p:sldId id="360" r:id="rId49"/>
    <p:sldId id="353" r:id="rId50"/>
    <p:sldId id="440" r:id="rId51"/>
    <p:sldId id="361" r:id="rId52"/>
    <p:sldId id="441" r:id="rId53"/>
    <p:sldId id="443" r:id="rId54"/>
    <p:sldId id="351" r:id="rId55"/>
    <p:sldId id="444" r:id="rId56"/>
    <p:sldId id="362" r:id="rId57"/>
    <p:sldId id="446" r:id="rId58"/>
    <p:sldId id="364" r:id="rId59"/>
    <p:sldId id="447" r:id="rId60"/>
    <p:sldId id="448" r:id="rId61"/>
    <p:sldId id="354" r:id="rId62"/>
    <p:sldId id="355" r:id="rId63"/>
    <p:sldId id="445" r:id="rId64"/>
    <p:sldId id="357" r:id="rId65"/>
  </p:sldIdLst>
  <p:sldSz cx="9144000" cy="6858000" type="screen4x3"/>
  <p:notesSz cx="6858000" cy="9144000"/>
  <p:defaultTextStyle>
    <a:defPPr>
      <a:defRPr lang="en-US"/>
    </a:defPPr>
    <a:lvl1pPr marL="0" algn="l" defTabSz="914382" rtl="0" eaLnBrk="1" latinLnBrk="0" hangingPunct="1">
      <a:defRPr sz="1700" kern="1200">
        <a:solidFill>
          <a:schemeClr val="tx1"/>
        </a:solidFill>
        <a:latin typeface="+mn-lt"/>
        <a:ea typeface="+mn-ea"/>
        <a:cs typeface="+mn-cs"/>
      </a:defRPr>
    </a:lvl1pPr>
    <a:lvl2pPr marL="457191" algn="l" defTabSz="914382" rtl="0" eaLnBrk="1" latinLnBrk="0" hangingPunct="1">
      <a:defRPr sz="1700" kern="1200">
        <a:solidFill>
          <a:schemeClr val="tx1"/>
        </a:solidFill>
        <a:latin typeface="+mn-lt"/>
        <a:ea typeface="+mn-ea"/>
        <a:cs typeface="+mn-cs"/>
      </a:defRPr>
    </a:lvl2pPr>
    <a:lvl3pPr marL="914382" algn="l" defTabSz="914382" rtl="0" eaLnBrk="1" latinLnBrk="0" hangingPunct="1">
      <a:defRPr sz="1700" kern="1200">
        <a:solidFill>
          <a:schemeClr val="tx1"/>
        </a:solidFill>
        <a:latin typeface="+mn-lt"/>
        <a:ea typeface="+mn-ea"/>
        <a:cs typeface="+mn-cs"/>
      </a:defRPr>
    </a:lvl3pPr>
    <a:lvl4pPr marL="1371573" algn="l" defTabSz="914382" rtl="0" eaLnBrk="1" latinLnBrk="0" hangingPunct="1">
      <a:defRPr sz="1700" kern="1200">
        <a:solidFill>
          <a:schemeClr val="tx1"/>
        </a:solidFill>
        <a:latin typeface="+mn-lt"/>
        <a:ea typeface="+mn-ea"/>
        <a:cs typeface="+mn-cs"/>
      </a:defRPr>
    </a:lvl4pPr>
    <a:lvl5pPr marL="1828764" algn="l" defTabSz="914382" rtl="0" eaLnBrk="1" latinLnBrk="0" hangingPunct="1">
      <a:defRPr sz="1700" kern="1200">
        <a:solidFill>
          <a:schemeClr val="tx1"/>
        </a:solidFill>
        <a:latin typeface="+mn-lt"/>
        <a:ea typeface="+mn-ea"/>
        <a:cs typeface="+mn-cs"/>
      </a:defRPr>
    </a:lvl5pPr>
    <a:lvl6pPr marL="2285955" algn="l" defTabSz="914382" rtl="0" eaLnBrk="1" latinLnBrk="0" hangingPunct="1">
      <a:defRPr sz="1700" kern="1200">
        <a:solidFill>
          <a:schemeClr val="tx1"/>
        </a:solidFill>
        <a:latin typeface="+mn-lt"/>
        <a:ea typeface="+mn-ea"/>
        <a:cs typeface="+mn-cs"/>
      </a:defRPr>
    </a:lvl6pPr>
    <a:lvl7pPr marL="2743145" algn="l" defTabSz="914382" rtl="0" eaLnBrk="1" latinLnBrk="0" hangingPunct="1">
      <a:defRPr sz="1700" kern="1200">
        <a:solidFill>
          <a:schemeClr val="tx1"/>
        </a:solidFill>
        <a:latin typeface="+mn-lt"/>
        <a:ea typeface="+mn-ea"/>
        <a:cs typeface="+mn-cs"/>
      </a:defRPr>
    </a:lvl7pPr>
    <a:lvl8pPr marL="3200335" algn="l" defTabSz="914382" rtl="0" eaLnBrk="1" latinLnBrk="0" hangingPunct="1">
      <a:defRPr sz="1700" kern="1200">
        <a:solidFill>
          <a:schemeClr val="tx1"/>
        </a:solidFill>
        <a:latin typeface="+mn-lt"/>
        <a:ea typeface="+mn-ea"/>
        <a:cs typeface="+mn-cs"/>
      </a:defRPr>
    </a:lvl8pPr>
    <a:lvl9pPr marL="3657526" algn="l" defTabSz="914382" rtl="0" eaLnBrk="1" latinLnBrk="0" hangingPunct="1">
      <a:defRPr sz="17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181" autoAdjust="0"/>
    <p:restoredTop sz="88172" autoAdjust="0"/>
  </p:normalViewPr>
  <p:slideViewPr>
    <p:cSldViewPr snapToGrid="0" showGuides="1">
      <p:cViewPr>
        <p:scale>
          <a:sx n="51" d="100"/>
          <a:sy n="51" d="100"/>
        </p:scale>
        <p:origin x="-1608" y="-228"/>
      </p:cViewPr>
      <p:guideLst>
        <p:guide orient="horz" pos="4319"/>
        <p:guide pos="2880"/>
      </p:guideLst>
    </p:cSldViewPr>
  </p:slideViewPr>
  <p:notesTextViewPr>
    <p:cViewPr>
      <p:scale>
        <a:sx n="100" d="100"/>
        <a:sy n="100" d="100"/>
      </p:scale>
      <p:origin x="0" y="0"/>
    </p:cViewPr>
  </p:notesTextViewPr>
  <p:sorterViewPr>
    <p:cViewPr>
      <p:scale>
        <a:sx n="66" d="100"/>
        <a:sy n="66" d="100"/>
      </p:scale>
      <p:origin x="0" y="709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D797B8-18DB-471A-92C3-BF3DA7325F4D}" type="datetimeFigureOut">
              <a:rPr lang="en-US" smtClean="0"/>
              <a:pPr/>
              <a:t>10/14/2011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02EE24-D0FF-4B35-B2F6-5C1E9650909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382" rtl="0" eaLnBrk="1" latinLnBrk="0" hangingPunct="1">
      <a:defRPr sz="1200" kern="1200">
        <a:solidFill>
          <a:schemeClr val="tx1"/>
        </a:solidFill>
        <a:latin typeface="+mn-lt"/>
        <a:ea typeface="+mn-ea"/>
        <a:cs typeface="+mn-cs"/>
      </a:defRPr>
    </a:lvl1pPr>
    <a:lvl2pPr marL="457191" algn="l" defTabSz="914382" rtl="0" eaLnBrk="1" latinLnBrk="0" hangingPunct="1">
      <a:defRPr sz="1200" kern="1200">
        <a:solidFill>
          <a:schemeClr val="tx1"/>
        </a:solidFill>
        <a:latin typeface="+mn-lt"/>
        <a:ea typeface="+mn-ea"/>
        <a:cs typeface="+mn-cs"/>
      </a:defRPr>
    </a:lvl2pPr>
    <a:lvl3pPr marL="914382" algn="l" defTabSz="914382" rtl="0" eaLnBrk="1" latinLnBrk="0" hangingPunct="1">
      <a:defRPr sz="1200" kern="1200">
        <a:solidFill>
          <a:schemeClr val="tx1"/>
        </a:solidFill>
        <a:latin typeface="+mn-lt"/>
        <a:ea typeface="+mn-ea"/>
        <a:cs typeface="+mn-cs"/>
      </a:defRPr>
    </a:lvl3pPr>
    <a:lvl4pPr marL="1371573" algn="l" defTabSz="914382" rtl="0" eaLnBrk="1" latinLnBrk="0" hangingPunct="1">
      <a:defRPr sz="1200" kern="1200">
        <a:solidFill>
          <a:schemeClr val="tx1"/>
        </a:solidFill>
        <a:latin typeface="+mn-lt"/>
        <a:ea typeface="+mn-ea"/>
        <a:cs typeface="+mn-cs"/>
      </a:defRPr>
    </a:lvl4pPr>
    <a:lvl5pPr marL="1828764" algn="l" defTabSz="914382" rtl="0" eaLnBrk="1" latinLnBrk="0" hangingPunct="1">
      <a:defRPr sz="1200" kern="1200">
        <a:solidFill>
          <a:schemeClr val="tx1"/>
        </a:solidFill>
        <a:latin typeface="+mn-lt"/>
        <a:ea typeface="+mn-ea"/>
        <a:cs typeface="+mn-cs"/>
      </a:defRPr>
    </a:lvl5pPr>
    <a:lvl6pPr marL="2285955" algn="l" defTabSz="914382" rtl="0" eaLnBrk="1" latinLnBrk="0" hangingPunct="1">
      <a:defRPr sz="1200" kern="1200">
        <a:solidFill>
          <a:schemeClr val="tx1"/>
        </a:solidFill>
        <a:latin typeface="+mn-lt"/>
        <a:ea typeface="+mn-ea"/>
        <a:cs typeface="+mn-cs"/>
      </a:defRPr>
    </a:lvl6pPr>
    <a:lvl7pPr marL="2743145" algn="l" defTabSz="914382" rtl="0" eaLnBrk="1" latinLnBrk="0" hangingPunct="1">
      <a:defRPr sz="1200" kern="1200">
        <a:solidFill>
          <a:schemeClr val="tx1"/>
        </a:solidFill>
        <a:latin typeface="+mn-lt"/>
        <a:ea typeface="+mn-ea"/>
        <a:cs typeface="+mn-cs"/>
      </a:defRPr>
    </a:lvl7pPr>
    <a:lvl8pPr marL="3200335" algn="l" defTabSz="914382" rtl="0" eaLnBrk="1" latinLnBrk="0" hangingPunct="1">
      <a:defRPr sz="1200" kern="1200">
        <a:solidFill>
          <a:schemeClr val="tx1"/>
        </a:solidFill>
        <a:latin typeface="+mn-lt"/>
        <a:ea typeface="+mn-ea"/>
        <a:cs typeface="+mn-cs"/>
      </a:defRPr>
    </a:lvl8pPr>
    <a:lvl9pPr marL="3657526" algn="l" defTabSz="91438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Temple = See </a:t>
            </a:r>
            <a:r>
              <a:rPr lang="en-US" smtClean="0"/>
              <a:t>previous lessons.</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Romans = Licensed</a:t>
            </a:r>
            <a:r>
              <a:rPr lang="en-US" baseline="0" dirty="0" smtClean="0"/>
              <a:t> and NOT FOR REUSE = from iStock_000003820420Small</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Globe background licensed from </a:t>
            </a:r>
            <a:r>
              <a:rPr lang="en-US" dirty="0" err="1" smtClean="0"/>
              <a:t>Dreamstime</a:t>
            </a:r>
            <a:r>
              <a:rPr lang="en-US" dirty="0" smtClean="0"/>
              <a:t> http://www.dreamstime.com/best-concept-of-global-business-image10667813 do not reproduce.</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28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Paul</a:t>
            </a:r>
            <a:r>
              <a:rPr lang="en-US" baseline="0" dirty="0" smtClean="0"/>
              <a:t> = by Michelangelo Caravaggio = FREE for reuse= http://commons.wikimedia.org/wiki/File:Michelangelo_Caravaggio_036.jpg</a:t>
            </a:r>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Paul’s Conversion = by</a:t>
            </a:r>
            <a:r>
              <a:rPr lang="en-US" baseline="0" dirty="0" smtClean="0"/>
              <a:t> Caravaggio = free = http://upload.wikimedia.org/wikipedia/commons/b/bb/The_Conversion_of_Saint_Paul-Caravaggio_%28c._1600-1%29.jpg</a:t>
            </a:r>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Paul’s Conversion = by</a:t>
            </a:r>
            <a:r>
              <a:rPr lang="en-US" baseline="0" dirty="0" smtClean="0"/>
              <a:t> Caravaggio = free = http://upload.wikimedia.org/wikipedia/commons/b/bb/The_Conversion_of_Saint_Paul-Caravaggio_%28c._1600-1%29.jpg</a:t>
            </a:r>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Paul’s Conversion = by</a:t>
            </a:r>
            <a:r>
              <a:rPr lang="en-US" baseline="0" dirty="0" smtClean="0"/>
              <a:t> Caravaggio = free = http://upload.wikimedia.org/wikipedia/commons/b/bb/The_Conversion_of_Saint_Paul-Caravaggio_%28c._1600-1%29.jpg</a:t>
            </a:r>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Anannais</a:t>
            </a:r>
            <a:r>
              <a:rPr lang="en-US" baseline="0" dirty="0" smtClean="0"/>
              <a:t> and Saul  = FREE FOR REUSE = from wiki-473px-Saint_Paul_Ananias_Sight_Restored</a:t>
            </a:r>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Globe background licensed from </a:t>
            </a:r>
            <a:r>
              <a:rPr lang="en-US" dirty="0" err="1" smtClean="0"/>
              <a:t>Dreamstime</a:t>
            </a:r>
            <a:r>
              <a:rPr lang="en-US" dirty="0" smtClean="0"/>
              <a:t> http://www.dreamstime.com/best-concept-of-global-business-image10667813 do not reproduce.</a:t>
            </a:r>
          </a:p>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37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38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39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40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41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B6293F-5E76-4625-9BE6-A89687EBB1CC}" type="slidenum">
              <a:rPr lang="en-US" smtClean="0"/>
              <a:pPr/>
              <a:t>42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43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44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45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Globe background licensed from </a:t>
            </a:r>
            <a:r>
              <a:rPr lang="en-US" dirty="0" err="1" smtClean="0"/>
              <a:t>Dreamstime</a:t>
            </a:r>
            <a:r>
              <a:rPr lang="en-US" dirty="0" smtClean="0"/>
              <a:t> http://www.dreamstime.com/best-concept-of-global-business-image10667813 do not reproduce.</a:t>
            </a:r>
          </a:p>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46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47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Crowd = Licensed and NOT FOR REUSE</a:t>
            </a:r>
            <a:r>
              <a:rPr lang="en-US" baseline="0" dirty="0" smtClean="0"/>
              <a:t> = from iStock_000013823183XSmall</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48</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49</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50</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51</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Boxing gloves</a:t>
            </a:r>
            <a:r>
              <a:rPr lang="en-US" baseline="0" dirty="0" smtClean="0"/>
              <a:t> = Licensed and NOT FOR REUSE = from iStock_000007843742Large</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52</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53</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54</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55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Agabus</a:t>
            </a:r>
            <a:r>
              <a:rPr lang="en-US" dirty="0" smtClean="0"/>
              <a:t> = free = http://upload.wikimedia.org/wikipedia/commons/1/1c/Agabus.JPG</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10</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56</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57</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58</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59</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60</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61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Agabus</a:t>
            </a:r>
            <a:r>
              <a:rPr lang="en-US" dirty="0" smtClean="0"/>
              <a:t> = free = http://upload.wikimedia.org/wikipedia/commons/1/1c/Agabus.JPG</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Agabus</a:t>
            </a:r>
            <a:r>
              <a:rPr lang="en-US" dirty="0" smtClean="0"/>
              <a:t> = free = http://upload.wikimedia.org/wikipedia/commons/1/1c/Agabus.JPG</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Agabus</a:t>
            </a:r>
            <a:r>
              <a:rPr lang="en-US" dirty="0" smtClean="0"/>
              <a:t> = free = http://upload.wikimedia.org/wikipedia/commons/1/1c/Agabus.JPG</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91" indent="0" algn="ctr">
              <a:buNone/>
              <a:defRPr>
                <a:solidFill>
                  <a:schemeClr val="tx1">
                    <a:tint val="75000"/>
                  </a:schemeClr>
                </a:solidFill>
              </a:defRPr>
            </a:lvl2pPr>
            <a:lvl3pPr marL="914382" indent="0" algn="ctr">
              <a:buNone/>
              <a:defRPr>
                <a:solidFill>
                  <a:schemeClr val="tx1">
                    <a:tint val="75000"/>
                  </a:schemeClr>
                </a:solidFill>
              </a:defRPr>
            </a:lvl3pPr>
            <a:lvl4pPr marL="1371573" indent="0" algn="ctr">
              <a:buNone/>
              <a:defRPr>
                <a:solidFill>
                  <a:schemeClr val="tx1">
                    <a:tint val="75000"/>
                  </a:schemeClr>
                </a:solidFill>
              </a:defRPr>
            </a:lvl4pPr>
            <a:lvl5pPr marL="1828764" indent="0" algn="ctr">
              <a:buNone/>
              <a:defRPr>
                <a:solidFill>
                  <a:schemeClr val="tx1">
                    <a:tint val="75000"/>
                  </a:schemeClr>
                </a:solidFill>
              </a:defRPr>
            </a:lvl5pPr>
            <a:lvl6pPr marL="2285955" indent="0" algn="ctr">
              <a:buNone/>
              <a:defRPr>
                <a:solidFill>
                  <a:schemeClr val="tx1">
                    <a:tint val="75000"/>
                  </a:schemeClr>
                </a:solidFill>
              </a:defRPr>
            </a:lvl6pPr>
            <a:lvl7pPr marL="2743145" indent="0" algn="ctr">
              <a:buNone/>
              <a:defRPr>
                <a:solidFill>
                  <a:schemeClr val="tx1">
                    <a:tint val="75000"/>
                  </a:schemeClr>
                </a:solidFill>
              </a:defRPr>
            </a:lvl7pPr>
            <a:lvl8pPr marL="3200335" indent="0" algn="ctr">
              <a:buNone/>
              <a:defRPr>
                <a:solidFill>
                  <a:schemeClr val="tx1">
                    <a:tint val="75000"/>
                  </a:schemeClr>
                </a:solidFill>
              </a:defRPr>
            </a:lvl8pPr>
            <a:lvl9pPr marL="365752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64C33D-0EF9-4B3D-BB5A-70A364F7E1C3}"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64C33D-0EF9-4B3D-BB5A-70A364F7E1C3}"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64C33D-0EF9-4B3D-BB5A-70A364F7E1C3}"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64C33D-0EF9-4B3D-BB5A-70A364F7E1C3}"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191" indent="0">
              <a:buNone/>
              <a:defRPr sz="1700">
                <a:solidFill>
                  <a:schemeClr val="tx1">
                    <a:tint val="75000"/>
                  </a:schemeClr>
                </a:solidFill>
              </a:defRPr>
            </a:lvl2pPr>
            <a:lvl3pPr marL="914382" indent="0">
              <a:buNone/>
              <a:defRPr sz="1600">
                <a:solidFill>
                  <a:schemeClr val="tx1">
                    <a:tint val="75000"/>
                  </a:schemeClr>
                </a:solidFill>
              </a:defRPr>
            </a:lvl3pPr>
            <a:lvl4pPr marL="1371573" indent="0">
              <a:buNone/>
              <a:defRPr sz="1300">
                <a:solidFill>
                  <a:schemeClr val="tx1">
                    <a:tint val="75000"/>
                  </a:schemeClr>
                </a:solidFill>
              </a:defRPr>
            </a:lvl4pPr>
            <a:lvl5pPr marL="1828764" indent="0">
              <a:buNone/>
              <a:defRPr sz="1300">
                <a:solidFill>
                  <a:schemeClr val="tx1">
                    <a:tint val="75000"/>
                  </a:schemeClr>
                </a:solidFill>
              </a:defRPr>
            </a:lvl5pPr>
            <a:lvl6pPr marL="2285955" indent="0">
              <a:buNone/>
              <a:defRPr sz="1300">
                <a:solidFill>
                  <a:schemeClr val="tx1">
                    <a:tint val="75000"/>
                  </a:schemeClr>
                </a:solidFill>
              </a:defRPr>
            </a:lvl6pPr>
            <a:lvl7pPr marL="2743145" indent="0">
              <a:buNone/>
              <a:defRPr sz="1300">
                <a:solidFill>
                  <a:schemeClr val="tx1">
                    <a:tint val="75000"/>
                  </a:schemeClr>
                </a:solidFill>
              </a:defRPr>
            </a:lvl7pPr>
            <a:lvl8pPr marL="3200335" indent="0">
              <a:buNone/>
              <a:defRPr sz="1300">
                <a:solidFill>
                  <a:schemeClr val="tx1">
                    <a:tint val="75000"/>
                  </a:schemeClr>
                </a:solidFill>
              </a:defRPr>
            </a:lvl8pPr>
            <a:lvl9pPr marL="3657526"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64C33D-0EF9-4B3D-BB5A-70A364F7E1C3}"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64C33D-0EF9-4B3D-BB5A-70A364F7E1C3}" type="datetimeFigureOut">
              <a:rPr lang="en-US" smtClean="0"/>
              <a:pPr/>
              <a:t>10/14/2011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91" indent="0">
              <a:buNone/>
              <a:defRPr sz="2000" b="1"/>
            </a:lvl2pPr>
            <a:lvl3pPr marL="914382" indent="0">
              <a:buNone/>
              <a:defRPr sz="1700" b="1"/>
            </a:lvl3pPr>
            <a:lvl4pPr marL="1371573" indent="0">
              <a:buNone/>
              <a:defRPr sz="1600" b="1"/>
            </a:lvl4pPr>
            <a:lvl5pPr marL="1828764" indent="0">
              <a:buNone/>
              <a:defRPr sz="1600" b="1"/>
            </a:lvl5pPr>
            <a:lvl6pPr marL="2285955" indent="0">
              <a:buNone/>
              <a:defRPr sz="1600" b="1"/>
            </a:lvl6pPr>
            <a:lvl7pPr marL="2743145" indent="0">
              <a:buNone/>
              <a:defRPr sz="1600" b="1"/>
            </a:lvl7pPr>
            <a:lvl8pPr marL="3200335" indent="0">
              <a:buNone/>
              <a:defRPr sz="1600" b="1"/>
            </a:lvl8pPr>
            <a:lvl9pPr marL="36575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1" indent="0">
              <a:buNone/>
              <a:defRPr sz="2000" b="1"/>
            </a:lvl2pPr>
            <a:lvl3pPr marL="914382" indent="0">
              <a:buNone/>
              <a:defRPr sz="1700" b="1"/>
            </a:lvl3pPr>
            <a:lvl4pPr marL="1371573" indent="0">
              <a:buNone/>
              <a:defRPr sz="1600" b="1"/>
            </a:lvl4pPr>
            <a:lvl5pPr marL="1828764" indent="0">
              <a:buNone/>
              <a:defRPr sz="1600" b="1"/>
            </a:lvl5pPr>
            <a:lvl6pPr marL="2285955" indent="0">
              <a:buNone/>
              <a:defRPr sz="1600" b="1"/>
            </a:lvl6pPr>
            <a:lvl7pPr marL="2743145" indent="0">
              <a:buNone/>
              <a:defRPr sz="1600" b="1"/>
            </a:lvl7pPr>
            <a:lvl8pPr marL="3200335" indent="0">
              <a:buNone/>
              <a:defRPr sz="1600" b="1"/>
            </a:lvl8pPr>
            <a:lvl9pPr marL="36575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64C33D-0EF9-4B3D-BB5A-70A364F7E1C3}" type="datetimeFigureOut">
              <a:rPr lang="en-US" smtClean="0"/>
              <a:pPr/>
              <a:t>10/14/2011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64C33D-0EF9-4B3D-BB5A-70A364F7E1C3}" type="datetimeFigureOut">
              <a:rPr lang="en-US" smtClean="0"/>
              <a:pPr/>
              <a:t>10/14/2011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64C33D-0EF9-4B3D-BB5A-70A364F7E1C3}" type="datetimeFigureOut">
              <a:rPr lang="en-US" smtClean="0"/>
              <a:pPr/>
              <a:t>10/14/2011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300"/>
            </a:lvl1pPr>
            <a:lvl2pPr marL="457191" indent="0">
              <a:buNone/>
              <a:defRPr sz="1200"/>
            </a:lvl2pPr>
            <a:lvl3pPr marL="914382" indent="0">
              <a:buNone/>
              <a:defRPr sz="900"/>
            </a:lvl3pPr>
            <a:lvl4pPr marL="1371573" indent="0">
              <a:buNone/>
              <a:defRPr sz="900"/>
            </a:lvl4pPr>
            <a:lvl5pPr marL="1828764" indent="0">
              <a:buNone/>
              <a:defRPr sz="900"/>
            </a:lvl5pPr>
            <a:lvl6pPr marL="2285955" indent="0">
              <a:buNone/>
              <a:defRPr sz="900"/>
            </a:lvl6pPr>
            <a:lvl7pPr marL="2743145" indent="0">
              <a:buNone/>
              <a:defRPr sz="900"/>
            </a:lvl7pPr>
            <a:lvl8pPr marL="3200335" indent="0">
              <a:buNone/>
              <a:defRPr sz="900"/>
            </a:lvl8pPr>
            <a:lvl9pPr marL="36575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64C33D-0EF9-4B3D-BB5A-70A364F7E1C3}" type="datetimeFigureOut">
              <a:rPr lang="en-US" smtClean="0"/>
              <a:pPr/>
              <a:t>10/14/2011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1" indent="0">
              <a:buNone/>
              <a:defRPr sz="2800"/>
            </a:lvl2pPr>
            <a:lvl3pPr marL="914382" indent="0">
              <a:buNone/>
              <a:defRPr sz="2400"/>
            </a:lvl3pPr>
            <a:lvl4pPr marL="1371573" indent="0">
              <a:buNone/>
              <a:defRPr sz="2000"/>
            </a:lvl4pPr>
            <a:lvl5pPr marL="1828764" indent="0">
              <a:buNone/>
              <a:defRPr sz="2000"/>
            </a:lvl5pPr>
            <a:lvl6pPr marL="2285955" indent="0">
              <a:buNone/>
              <a:defRPr sz="2000"/>
            </a:lvl6pPr>
            <a:lvl7pPr marL="2743145" indent="0">
              <a:buNone/>
              <a:defRPr sz="2000"/>
            </a:lvl7pPr>
            <a:lvl8pPr marL="3200335" indent="0">
              <a:buNone/>
              <a:defRPr sz="2000"/>
            </a:lvl8pPr>
            <a:lvl9pPr marL="3657526" indent="0">
              <a:buNone/>
              <a:defRPr sz="2000"/>
            </a:lvl9pPr>
          </a:lstStyle>
          <a:p>
            <a:endParaRPr lang="en-US"/>
          </a:p>
        </p:txBody>
      </p:sp>
      <p:sp>
        <p:nvSpPr>
          <p:cNvPr id="4" name="Text Placeholder 3"/>
          <p:cNvSpPr>
            <a:spLocks noGrp="1"/>
          </p:cNvSpPr>
          <p:nvPr>
            <p:ph type="body" sz="half" idx="2"/>
          </p:nvPr>
        </p:nvSpPr>
        <p:spPr>
          <a:xfrm>
            <a:off x="1792288" y="5367337"/>
            <a:ext cx="5486400" cy="804862"/>
          </a:xfrm>
        </p:spPr>
        <p:txBody>
          <a:bodyPr/>
          <a:lstStyle>
            <a:lvl1pPr marL="0" indent="0">
              <a:buNone/>
              <a:defRPr sz="1300"/>
            </a:lvl1pPr>
            <a:lvl2pPr marL="457191" indent="0">
              <a:buNone/>
              <a:defRPr sz="1200"/>
            </a:lvl2pPr>
            <a:lvl3pPr marL="914382" indent="0">
              <a:buNone/>
              <a:defRPr sz="900"/>
            </a:lvl3pPr>
            <a:lvl4pPr marL="1371573" indent="0">
              <a:buNone/>
              <a:defRPr sz="900"/>
            </a:lvl4pPr>
            <a:lvl5pPr marL="1828764" indent="0">
              <a:buNone/>
              <a:defRPr sz="900"/>
            </a:lvl5pPr>
            <a:lvl6pPr marL="2285955" indent="0">
              <a:buNone/>
              <a:defRPr sz="900"/>
            </a:lvl6pPr>
            <a:lvl7pPr marL="2743145" indent="0">
              <a:buNone/>
              <a:defRPr sz="900"/>
            </a:lvl7pPr>
            <a:lvl8pPr marL="3200335" indent="0">
              <a:buNone/>
              <a:defRPr sz="900"/>
            </a:lvl8pPr>
            <a:lvl9pPr marL="36575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64C33D-0EF9-4B3D-BB5A-70A364F7E1C3}" type="datetimeFigureOut">
              <a:rPr lang="en-US" smtClean="0"/>
              <a:pPr/>
              <a:t>10/14/2011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5"/>
          <p:cNvPicPr>
            <a:picLocks noChangeAspect="1" noChangeArrowheads="1"/>
          </p:cNvPicPr>
          <p:nvPr userDrawn="1"/>
        </p:nvPicPr>
        <p:blipFill>
          <a:blip r:embed="rId13" cstate="print"/>
          <a:srcRect b="3196"/>
          <a:stretch>
            <a:fillRect/>
          </a:stretch>
        </p:blipFill>
        <p:spPr bwMode="auto">
          <a:xfrm>
            <a:off x="0" y="-38101"/>
            <a:ext cx="9144000" cy="6934200"/>
          </a:xfrm>
          <a:prstGeom prst="rect">
            <a:avLst/>
          </a:prstGeom>
          <a:noFill/>
          <a:ln w="9525">
            <a:noFill/>
            <a:miter lim="800000"/>
            <a:headEnd/>
            <a:tailEnd/>
          </a:ln>
          <a:effectLst/>
        </p:spPr>
      </p:pic>
      <p:sp>
        <p:nvSpPr>
          <p:cNvPr id="2" name="Title Placeholder 1"/>
          <p:cNvSpPr>
            <a:spLocks noGrp="1"/>
          </p:cNvSpPr>
          <p:nvPr>
            <p:ph type="title"/>
          </p:nvPr>
        </p:nvSpPr>
        <p:spPr>
          <a:xfrm>
            <a:off x="457200" y="0"/>
            <a:ext cx="8229600" cy="1143000"/>
          </a:xfrm>
          <a:prstGeom prst="rect">
            <a:avLst/>
          </a:prstGeom>
        </p:spPr>
        <p:txBody>
          <a:bodyPr vert="horz" lIns="91438" tIns="45719" rIns="91438" bIns="45719"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38" tIns="45719" rIns="91438" bIns="4571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4"/>
          </a:xfrm>
          <a:prstGeom prst="rect">
            <a:avLst/>
          </a:prstGeom>
        </p:spPr>
        <p:txBody>
          <a:bodyPr vert="horz" lIns="91438" tIns="45719" rIns="91438" bIns="45719" rtlCol="0" anchor="ctr"/>
          <a:lstStyle>
            <a:lvl1pPr algn="l">
              <a:defRPr sz="1200">
                <a:solidFill>
                  <a:schemeClr val="tx1">
                    <a:tint val="75000"/>
                  </a:schemeClr>
                </a:solidFill>
              </a:defRPr>
            </a:lvl1pPr>
          </a:lstStyle>
          <a:p>
            <a:fld id="{9A64C33D-0EF9-4B3D-BB5A-70A364F7E1C3}" type="datetimeFigureOut">
              <a:rPr lang="en-US" smtClean="0"/>
              <a:pPr/>
              <a:t>10/14/2011</a:t>
            </a:fld>
            <a:endParaRPr lang="en-US"/>
          </a:p>
        </p:txBody>
      </p:sp>
      <p:sp>
        <p:nvSpPr>
          <p:cNvPr id="5" name="Footer Placeholder 4"/>
          <p:cNvSpPr>
            <a:spLocks noGrp="1"/>
          </p:cNvSpPr>
          <p:nvPr>
            <p:ph type="ftr" sz="quarter" idx="3"/>
          </p:nvPr>
        </p:nvSpPr>
        <p:spPr>
          <a:xfrm>
            <a:off x="3124200" y="6356351"/>
            <a:ext cx="2895600" cy="36512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4"/>
          </a:xfrm>
          <a:prstGeom prst="rect">
            <a:avLst/>
          </a:prstGeom>
        </p:spPr>
        <p:txBody>
          <a:bodyPr vert="horz" lIns="91438" tIns="45719" rIns="91438" bIns="45719" rtlCol="0" anchor="ctr"/>
          <a:lstStyle>
            <a:lvl1pPr algn="r">
              <a:defRPr sz="1200">
                <a:solidFill>
                  <a:schemeClr val="tx1">
                    <a:tint val="75000"/>
                  </a:schemeClr>
                </a:solidFill>
              </a:defRPr>
            </a:lvl1pPr>
          </a:lstStyle>
          <a:p>
            <a:fld id="{57A12B66-584E-4E31-A7C9-2282FA5266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82" rtl="0" eaLnBrk="1" latinLnBrk="0" hangingPunct="1">
        <a:spcBef>
          <a:spcPct val="0"/>
        </a:spcBef>
        <a:buNone/>
        <a:defRPr sz="5300" b="1" kern="1200">
          <a:solidFill>
            <a:srgbClr val="FFFF00"/>
          </a:solidFill>
          <a:effectLst>
            <a:outerShdw blurRad="38100" dist="76200" dir="2700000" algn="tl">
              <a:srgbClr val="000000">
                <a:alpha val="43137"/>
              </a:srgbClr>
            </a:outerShdw>
          </a:effectLst>
          <a:latin typeface="+mj-lt"/>
          <a:ea typeface="+mj-ea"/>
          <a:cs typeface="+mj-cs"/>
        </a:defRPr>
      </a:lvl1pPr>
    </p:titleStyle>
    <p:bodyStyle>
      <a:lvl1pPr marL="342893" indent="-342893" algn="l" defTabSz="914382" rtl="0" eaLnBrk="1" latinLnBrk="0" hangingPunct="1">
        <a:spcBef>
          <a:spcPct val="20000"/>
        </a:spcBef>
        <a:buFont typeface="Arial" pitchFamily="34" charset="0"/>
        <a:buNone/>
        <a:defRPr sz="3600" b="1" kern="1200">
          <a:solidFill>
            <a:schemeClr val="bg1"/>
          </a:solidFill>
          <a:effectLst>
            <a:outerShdw blurRad="38100" dist="63500" dir="2700000" algn="tl">
              <a:srgbClr val="000000">
                <a:alpha val="43137"/>
              </a:srgbClr>
            </a:outerShdw>
          </a:effectLst>
          <a:latin typeface="Arial Narrow" pitchFamily="34" charset="0"/>
          <a:ea typeface="+mn-ea"/>
          <a:cs typeface="+mn-cs"/>
        </a:defRPr>
      </a:lvl1pPr>
      <a:lvl2pPr marL="742935" indent="-285744" algn="l" defTabSz="914382" rtl="0" eaLnBrk="1" latinLnBrk="0" hangingPunct="1">
        <a:spcBef>
          <a:spcPct val="20000"/>
        </a:spcBef>
        <a:buFont typeface="Arial" pitchFamily="34" charset="0"/>
        <a:buNone/>
        <a:defRPr sz="3600" b="1" kern="1200">
          <a:solidFill>
            <a:schemeClr val="bg1"/>
          </a:solidFill>
          <a:effectLst>
            <a:outerShdw blurRad="38100" dist="63500" dir="2700000" algn="tl">
              <a:srgbClr val="000000">
                <a:alpha val="43137"/>
              </a:srgbClr>
            </a:outerShdw>
          </a:effectLst>
          <a:latin typeface="Arial Narrow" pitchFamily="34" charset="0"/>
          <a:ea typeface="+mn-ea"/>
          <a:cs typeface="+mn-cs"/>
        </a:defRPr>
      </a:lvl2pPr>
      <a:lvl3pPr marL="1142977" indent="-228595" algn="l" defTabSz="914382" rtl="0" eaLnBrk="1" latinLnBrk="0" hangingPunct="1">
        <a:spcBef>
          <a:spcPct val="20000"/>
        </a:spcBef>
        <a:buFont typeface="Arial" pitchFamily="34" charset="0"/>
        <a:buNone/>
        <a:defRPr sz="3600" b="1" kern="1200">
          <a:solidFill>
            <a:schemeClr val="bg1"/>
          </a:solidFill>
          <a:effectLst>
            <a:outerShdw blurRad="38100" dist="63500" dir="2700000" algn="tl">
              <a:srgbClr val="000000">
                <a:alpha val="43137"/>
              </a:srgbClr>
            </a:outerShdw>
          </a:effectLst>
          <a:latin typeface="Arial Narrow" pitchFamily="34" charset="0"/>
          <a:ea typeface="+mn-ea"/>
          <a:cs typeface="+mn-cs"/>
        </a:defRPr>
      </a:lvl3pPr>
      <a:lvl4pPr marL="1600168" indent="-228595" algn="l" defTabSz="914382" rtl="0" eaLnBrk="1" latinLnBrk="0" hangingPunct="1">
        <a:spcBef>
          <a:spcPct val="20000"/>
        </a:spcBef>
        <a:buFont typeface="Arial" pitchFamily="34" charset="0"/>
        <a:buNone/>
        <a:defRPr sz="3600" b="1" kern="1200">
          <a:solidFill>
            <a:schemeClr val="bg1"/>
          </a:solidFill>
          <a:effectLst>
            <a:outerShdw blurRad="38100" dist="63500" dir="2700000" algn="tl">
              <a:srgbClr val="000000">
                <a:alpha val="43137"/>
              </a:srgbClr>
            </a:outerShdw>
          </a:effectLst>
          <a:latin typeface="Arial Narrow" pitchFamily="34" charset="0"/>
          <a:ea typeface="+mn-ea"/>
          <a:cs typeface="+mn-cs"/>
        </a:defRPr>
      </a:lvl4pPr>
      <a:lvl5pPr marL="2057359" indent="-228595" algn="l" defTabSz="914382" rtl="0" eaLnBrk="1" latinLnBrk="0" hangingPunct="1">
        <a:spcBef>
          <a:spcPct val="20000"/>
        </a:spcBef>
        <a:buFont typeface="Arial" pitchFamily="34" charset="0"/>
        <a:buNone/>
        <a:defRPr sz="3600" b="1" kern="1200">
          <a:solidFill>
            <a:schemeClr val="bg1"/>
          </a:solidFill>
          <a:effectLst>
            <a:outerShdw blurRad="38100" dist="63500" dir="2700000" algn="tl">
              <a:srgbClr val="000000">
                <a:alpha val="43137"/>
              </a:srgbClr>
            </a:outerShdw>
          </a:effectLst>
          <a:latin typeface="Arial Narrow" pitchFamily="34" charset="0"/>
          <a:ea typeface="+mn-ea"/>
          <a:cs typeface="+mn-cs"/>
        </a:defRPr>
      </a:lvl5pPr>
      <a:lvl6pPr marL="251455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4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3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21"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82" rtl="0" eaLnBrk="1" latinLnBrk="0" hangingPunct="1">
        <a:defRPr sz="1700" kern="1200">
          <a:solidFill>
            <a:schemeClr val="tx1"/>
          </a:solidFill>
          <a:latin typeface="+mn-lt"/>
          <a:ea typeface="+mn-ea"/>
          <a:cs typeface="+mn-cs"/>
        </a:defRPr>
      </a:lvl1pPr>
      <a:lvl2pPr marL="457191" algn="l" defTabSz="914382" rtl="0" eaLnBrk="1" latinLnBrk="0" hangingPunct="1">
        <a:defRPr sz="1700" kern="1200">
          <a:solidFill>
            <a:schemeClr val="tx1"/>
          </a:solidFill>
          <a:latin typeface="+mn-lt"/>
          <a:ea typeface="+mn-ea"/>
          <a:cs typeface="+mn-cs"/>
        </a:defRPr>
      </a:lvl2pPr>
      <a:lvl3pPr marL="914382" algn="l" defTabSz="914382" rtl="0" eaLnBrk="1" latinLnBrk="0" hangingPunct="1">
        <a:defRPr sz="1700" kern="1200">
          <a:solidFill>
            <a:schemeClr val="tx1"/>
          </a:solidFill>
          <a:latin typeface="+mn-lt"/>
          <a:ea typeface="+mn-ea"/>
          <a:cs typeface="+mn-cs"/>
        </a:defRPr>
      </a:lvl3pPr>
      <a:lvl4pPr marL="1371573" algn="l" defTabSz="914382" rtl="0" eaLnBrk="1" latinLnBrk="0" hangingPunct="1">
        <a:defRPr sz="1700" kern="1200">
          <a:solidFill>
            <a:schemeClr val="tx1"/>
          </a:solidFill>
          <a:latin typeface="+mn-lt"/>
          <a:ea typeface="+mn-ea"/>
          <a:cs typeface="+mn-cs"/>
        </a:defRPr>
      </a:lvl4pPr>
      <a:lvl5pPr marL="1828764" algn="l" defTabSz="914382" rtl="0" eaLnBrk="1" latinLnBrk="0" hangingPunct="1">
        <a:defRPr sz="1700" kern="1200">
          <a:solidFill>
            <a:schemeClr val="tx1"/>
          </a:solidFill>
          <a:latin typeface="+mn-lt"/>
          <a:ea typeface="+mn-ea"/>
          <a:cs typeface="+mn-cs"/>
        </a:defRPr>
      </a:lvl5pPr>
      <a:lvl6pPr marL="2285955" algn="l" defTabSz="914382" rtl="0" eaLnBrk="1" latinLnBrk="0" hangingPunct="1">
        <a:defRPr sz="1700" kern="1200">
          <a:solidFill>
            <a:schemeClr val="tx1"/>
          </a:solidFill>
          <a:latin typeface="+mn-lt"/>
          <a:ea typeface="+mn-ea"/>
          <a:cs typeface="+mn-cs"/>
        </a:defRPr>
      </a:lvl6pPr>
      <a:lvl7pPr marL="2743145" algn="l" defTabSz="914382" rtl="0" eaLnBrk="1" latinLnBrk="0" hangingPunct="1">
        <a:defRPr sz="1700" kern="1200">
          <a:solidFill>
            <a:schemeClr val="tx1"/>
          </a:solidFill>
          <a:latin typeface="+mn-lt"/>
          <a:ea typeface="+mn-ea"/>
          <a:cs typeface="+mn-cs"/>
        </a:defRPr>
      </a:lvl7pPr>
      <a:lvl8pPr marL="3200335" algn="l" defTabSz="914382" rtl="0" eaLnBrk="1" latinLnBrk="0" hangingPunct="1">
        <a:defRPr sz="1700" kern="1200">
          <a:solidFill>
            <a:schemeClr val="tx1"/>
          </a:solidFill>
          <a:latin typeface="+mn-lt"/>
          <a:ea typeface="+mn-ea"/>
          <a:cs typeface="+mn-cs"/>
        </a:defRPr>
      </a:lvl8pPr>
      <a:lvl9pPr marL="3657526" algn="l" defTabSz="914382"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9.png"/></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981200" y="1127760"/>
            <a:ext cx="5165923" cy="2365375"/>
          </a:xfrm>
          <a:prstGeom prst="rect">
            <a:avLst/>
          </a:prstGeom>
          <a:noFill/>
          <a:effectLst>
            <a:outerShdw blurRad="50800" dist="101600" dir="2700000" algn="ctr" rotWithShape="0">
              <a:schemeClr val="tx1">
                <a:alpha val="71000"/>
              </a:schemeClr>
            </a:outerShdw>
          </a:effectLst>
        </p:spPr>
      </p:pic>
      <p:sp>
        <p:nvSpPr>
          <p:cNvPr id="5" name="Rectangle 6"/>
          <p:cNvSpPr>
            <a:spLocks noChangeArrowheads="1"/>
          </p:cNvSpPr>
          <p:nvPr/>
        </p:nvSpPr>
        <p:spPr bwMode="auto">
          <a:xfrm>
            <a:off x="0" y="3947160"/>
            <a:ext cx="9144000" cy="1538883"/>
          </a:xfrm>
          <a:prstGeom prst="rect">
            <a:avLst/>
          </a:prstGeom>
          <a:noFill/>
          <a:ln w="9525">
            <a:noFill/>
            <a:miter lim="800000"/>
            <a:headEnd/>
            <a:tailEnd/>
          </a:ln>
          <a:effectLst/>
        </p:spPr>
        <p:txBody>
          <a:bodyPr wrap="square">
            <a:spAutoFit/>
          </a:bodyPr>
          <a:lstStyle/>
          <a:p>
            <a:pPr algn="ctr"/>
            <a:r>
              <a:rPr lang="en-US" sz="5400" b="1" smtClean="0">
                <a:solidFill>
                  <a:schemeClr val="bg1"/>
                </a:solidFill>
                <a:effectLst>
                  <a:outerShdw blurRad="38100" dist="38100" dir="2700000" algn="tl">
                    <a:srgbClr val="000000">
                      <a:alpha val="43137"/>
                    </a:srgbClr>
                  </a:outerShdw>
                </a:effectLst>
                <a:latin typeface="Arial" charset="0"/>
              </a:rPr>
              <a:t>ACTS 20:22-23:24</a:t>
            </a:r>
            <a:endParaRPr lang="en-US" sz="5400" b="1" dirty="0" smtClean="0">
              <a:solidFill>
                <a:schemeClr val="bg1"/>
              </a:solidFill>
              <a:effectLst>
                <a:outerShdw blurRad="38100" dist="38100" dir="2700000" algn="tl">
                  <a:srgbClr val="000000">
                    <a:alpha val="43137"/>
                  </a:srgbClr>
                </a:outerShdw>
              </a:effectLst>
              <a:latin typeface="Arial" charset="0"/>
            </a:endParaRPr>
          </a:p>
          <a:p>
            <a:pPr algn="ctr"/>
            <a:r>
              <a:rPr lang="en-US" sz="2000" b="1" dirty="0" smtClean="0">
                <a:solidFill>
                  <a:schemeClr val="bg1"/>
                </a:solidFill>
                <a:effectLst>
                  <a:outerShdw blurRad="38100" dist="38100" dir="2700000" algn="tl">
                    <a:srgbClr val="000000">
                      <a:alpha val="43137"/>
                    </a:srgbClr>
                  </a:outerShdw>
                </a:effectLst>
                <a:latin typeface="Arial" charset="0"/>
              </a:rPr>
              <a:t>www.BiblePoint.com</a:t>
            </a:r>
          </a:p>
          <a:p>
            <a:pPr algn="ctr"/>
            <a:r>
              <a:rPr lang="en-US" sz="2000" b="1" dirty="0" smtClean="0">
                <a:solidFill>
                  <a:schemeClr val="bg1"/>
                </a:solidFill>
                <a:effectLst>
                  <a:outerShdw blurRad="38100" dist="38100" dir="2700000" algn="tl">
                    <a:srgbClr val="000000">
                      <a:alpha val="43137"/>
                    </a:srgbClr>
                  </a:outerShdw>
                </a:effectLst>
              </a:rPr>
              <a:t>2011 ©</a:t>
            </a:r>
            <a:r>
              <a:rPr lang="en-US" sz="2000" b="1" dirty="0" smtClean="0">
                <a:solidFill>
                  <a:schemeClr val="bg1"/>
                </a:solidFill>
                <a:effectLst>
                  <a:outerShdw blurRad="38100" dist="38100" dir="2700000" algn="tl">
                    <a:srgbClr val="000000">
                      <a:alpha val="43137"/>
                    </a:srgbClr>
                  </a:outerShdw>
                </a:effectLst>
                <a:latin typeface="Arial" charset="0"/>
              </a:rPr>
              <a:t> Single Initiative LLC</a:t>
            </a:r>
            <a:endParaRPr lang="en-US" sz="2000" b="1" dirty="0" smtClean="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t="5799" r="6340" b="13063"/>
          <a:stretch>
            <a:fillRect/>
          </a:stretch>
        </p:blipFill>
        <p:spPr bwMode="auto">
          <a:xfrm>
            <a:off x="0" y="989354"/>
            <a:ext cx="9144000" cy="5876145"/>
          </a:xfrm>
          <a:prstGeom prst="rect">
            <a:avLst/>
          </a:prstGeom>
          <a:noFill/>
          <a:ln w="9525">
            <a:noFill/>
            <a:miter lim="800000"/>
            <a:headEnd/>
            <a:tailEnd/>
          </a:ln>
          <a:effectLst/>
        </p:spPr>
      </p:pic>
      <p:sp>
        <p:nvSpPr>
          <p:cNvPr id="8" name="Flowchart: Connector 7"/>
          <p:cNvSpPr/>
          <p:nvPr/>
        </p:nvSpPr>
        <p:spPr>
          <a:xfrm flipV="1">
            <a:off x="7743910" y="5942690"/>
            <a:ext cx="182879" cy="166250"/>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p:txBody>
          <a:bodyPr/>
          <a:lstStyle/>
          <a:p>
            <a:r>
              <a:rPr lang="en-US" dirty="0" smtClean="0"/>
              <a:t>Friends don’t get it </a:t>
            </a:r>
            <a:r>
              <a:rPr lang="en-US" sz="3200" dirty="0" smtClean="0"/>
              <a:t>21:1-16 </a:t>
            </a:r>
            <a:endParaRPr lang="en-US" sz="3200" dirty="0"/>
          </a:p>
        </p:txBody>
      </p:sp>
      <p:pic>
        <p:nvPicPr>
          <p:cNvPr id="1026" name="Picture 2"/>
          <p:cNvPicPr>
            <a:picLocks noChangeAspect="1" noChangeArrowheads="1"/>
          </p:cNvPicPr>
          <p:nvPr/>
        </p:nvPicPr>
        <p:blipFill>
          <a:blip r:embed="rId4" cstate="print"/>
          <a:srcRect l="12545" b="18782"/>
          <a:stretch>
            <a:fillRect/>
          </a:stretch>
        </p:blipFill>
        <p:spPr bwMode="auto">
          <a:xfrm>
            <a:off x="0" y="1"/>
            <a:ext cx="5479800" cy="6858000"/>
          </a:xfrm>
          <a:prstGeom prst="rect">
            <a:avLst/>
          </a:prstGeom>
          <a:noFill/>
          <a:ln w="9525">
            <a:noFill/>
            <a:miter lim="800000"/>
            <a:headEnd/>
            <a:tailEnd/>
          </a:ln>
          <a:effectLst/>
        </p:spPr>
      </p:pic>
      <p:sp>
        <p:nvSpPr>
          <p:cNvPr id="10" name="Rounded Rectangular Callout 9"/>
          <p:cNvSpPr/>
          <p:nvPr/>
        </p:nvSpPr>
        <p:spPr>
          <a:xfrm>
            <a:off x="2213811" y="2679031"/>
            <a:ext cx="6432884" cy="2165685"/>
          </a:xfrm>
          <a:prstGeom prst="wedgeRoundRectCallout">
            <a:avLst>
              <a:gd name="adj1" fmla="val -55746"/>
              <a:gd name="adj2" fmla="val -17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4" name="Content Placeholder 3"/>
          <p:cNvSpPr>
            <a:spLocks noGrp="1"/>
          </p:cNvSpPr>
          <p:nvPr>
            <p:ph idx="1"/>
          </p:nvPr>
        </p:nvSpPr>
        <p:spPr>
          <a:xfrm>
            <a:off x="457200" y="1058780"/>
            <a:ext cx="8229600" cy="5067384"/>
          </a:xfrm>
        </p:spPr>
        <p:txBody>
          <a:bodyPr/>
          <a:lstStyle/>
          <a:p>
            <a:pPr>
              <a:lnSpc>
                <a:spcPts val="3800"/>
              </a:lnSpc>
            </a:pPr>
            <a:r>
              <a:rPr lang="en-US" baseline="30000" dirty="0" smtClean="0"/>
              <a:t>10</a:t>
            </a:r>
            <a:r>
              <a:rPr lang="en-US" dirty="0" smtClean="0"/>
              <a:t> ... </a:t>
            </a:r>
            <a:r>
              <a:rPr lang="en-US" dirty="0" err="1" smtClean="0"/>
              <a:t>Agabus</a:t>
            </a:r>
            <a:r>
              <a:rPr lang="en-US" dirty="0" smtClean="0"/>
              <a:t> came ... </a:t>
            </a:r>
            <a:r>
              <a:rPr lang="en-US" baseline="30000" dirty="0" smtClean="0"/>
              <a:t>11  </a:t>
            </a:r>
            <a:r>
              <a:rPr lang="en-US" dirty="0" smtClean="0"/>
              <a:t>to us, he took Paul's belt, tied his own hands and feet with it and said,</a:t>
            </a:r>
            <a:endParaRPr lang="en-US" dirty="0"/>
          </a:p>
        </p:txBody>
      </p:sp>
      <p:sp>
        <p:nvSpPr>
          <p:cNvPr id="11" name="Content Placeholder 3"/>
          <p:cNvSpPr txBox="1">
            <a:spLocks/>
          </p:cNvSpPr>
          <p:nvPr/>
        </p:nvSpPr>
        <p:spPr>
          <a:xfrm>
            <a:off x="2310065" y="2791327"/>
            <a:ext cx="6833937" cy="2518610"/>
          </a:xfrm>
          <a:prstGeom prst="rect">
            <a:avLst/>
          </a:prstGeom>
        </p:spPr>
        <p:txBody>
          <a:bodyPr vert="horz" lIns="91438" tIns="45719" rIns="91438" bIns="45719" rtlCol="0">
            <a:normAutofit/>
          </a:bodyPr>
          <a:lstStyle/>
          <a:p>
            <a:pPr marL="342893" indent="-342893">
              <a:lnSpc>
                <a:spcPts val="3800"/>
              </a:lnSpc>
              <a:spcBef>
                <a:spcPct val="20000"/>
              </a:spcBef>
              <a:defRPr/>
            </a:pPr>
            <a:r>
              <a:rPr lang="en-US" sz="3600" b="1" dirty="0" smtClean="0">
                <a:solidFill>
                  <a:schemeClr val="bg1"/>
                </a:solidFill>
                <a:effectLst>
                  <a:outerShdw blurRad="38100" dist="63500" dir="2700000" algn="tl">
                    <a:srgbClr val="000000">
                      <a:alpha val="43137"/>
                    </a:srgbClr>
                  </a:outerShdw>
                </a:effectLst>
                <a:latin typeface="Arial Narrow" pitchFamily="34" charset="0"/>
              </a:rPr>
              <a:t>"The Holy Spirit says, 'In this way</a:t>
            </a:r>
            <a:br>
              <a:rPr lang="en-US" sz="3600" b="1" dirty="0" smtClean="0">
                <a:solidFill>
                  <a:schemeClr val="bg1"/>
                </a:solidFill>
                <a:effectLst>
                  <a:outerShdw blurRad="38100" dist="63500" dir="2700000" algn="tl">
                    <a:srgbClr val="000000">
                      <a:alpha val="43137"/>
                    </a:srgbClr>
                  </a:outerShdw>
                </a:effectLst>
                <a:latin typeface="Arial Narrow" pitchFamily="34" charset="0"/>
              </a:rPr>
            </a:br>
            <a:r>
              <a:rPr lang="en-US" sz="3600" b="1" dirty="0" smtClean="0">
                <a:solidFill>
                  <a:schemeClr val="bg1"/>
                </a:solidFill>
                <a:effectLst>
                  <a:outerShdw blurRad="38100" dist="63500" dir="2700000" algn="tl">
                    <a:srgbClr val="000000">
                      <a:alpha val="43137"/>
                    </a:srgbClr>
                  </a:outerShdw>
                </a:effectLst>
                <a:latin typeface="Arial Narrow" pitchFamily="34" charset="0"/>
              </a:rPr>
              <a:t>the Jews of Jerusalem will bind 	   the owner of this belt and will 	    hand him over to the Gentiles.'</a:t>
            </a:r>
            <a:endParaRPr lang="en-US" sz="3600" b="1" dirty="0">
              <a:solidFill>
                <a:schemeClr val="bg1"/>
              </a:solidFill>
              <a:effectLst>
                <a:outerShdw blurRad="38100" dist="63500" dir="2700000" algn="tl">
                  <a:srgbClr val="000000">
                    <a:alpha val="43137"/>
                  </a:srgbClr>
                </a:outerShdw>
              </a:effectLst>
              <a:latin typeface="Arial Narrow" pitchFamily="34" charset="0"/>
            </a:endParaRPr>
          </a:p>
        </p:txBody>
      </p:sp>
      <p:sp>
        <p:nvSpPr>
          <p:cNvPr id="9" name="Rectangle 8"/>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t="5799" r="6340" b="13063"/>
          <a:stretch>
            <a:fillRect/>
          </a:stretch>
        </p:blipFill>
        <p:spPr bwMode="auto">
          <a:xfrm>
            <a:off x="0" y="989354"/>
            <a:ext cx="9144000" cy="5876145"/>
          </a:xfrm>
          <a:prstGeom prst="rect">
            <a:avLst/>
          </a:prstGeom>
          <a:noFill/>
          <a:ln w="9525">
            <a:noFill/>
            <a:miter lim="800000"/>
            <a:headEnd/>
            <a:tailEnd/>
          </a:ln>
          <a:effectLst/>
        </p:spPr>
      </p:pic>
      <p:pic>
        <p:nvPicPr>
          <p:cNvPr id="14" name="Picture 2"/>
          <p:cNvPicPr>
            <a:picLocks noChangeAspect="1" noChangeArrowheads="1"/>
          </p:cNvPicPr>
          <p:nvPr/>
        </p:nvPicPr>
        <p:blipFill>
          <a:blip r:embed="rId4" cstate="print"/>
          <a:srcRect l="12545" b="18782"/>
          <a:stretch>
            <a:fillRect/>
          </a:stretch>
        </p:blipFill>
        <p:spPr bwMode="auto">
          <a:xfrm>
            <a:off x="0" y="1"/>
            <a:ext cx="54798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Friends don’t get it </a:t>
            </a:r>
            <a:r>
              <a:rPr lang="en-US" sz="3200" dirty="0" smtClean="0"/>
              <a:t>21:1-16 </a:t>
            </a:r>
            <a:endParaRPr lang="en-US" sz="3200" dirty="0"/>
          </a:p>
        </p:txBody>
      </p:sp>
      <p:pic>
        <p:nvPicPr>
          <p:cNvPr id="1027" name="Picture 3"/>
          <p:cNvPicPr>
            <a:picLocks noChangeAspect="1" noChangeArrowheads="1"/>
          </p:cNvPicPr>
          <p:nvPr/>
        </p:nvPicPr>
        <p:blipFill>
          <a:blip r:embed="rId5" cstate="print"/>
          <a:srcRect/>
          <a:stretch>
            <a:fillRect/>
          </a:stretch>
        </p:blipFill>
        <p:spPr bwMode="auto">
          <a:xfrm>
            <a:off x="-10411327" y="-1744852"/>
            <a:ext cx="9091613" cy="12430649"/>
          </a:xfrm>
          <a:prstGeom prst="rect">
            <a:avLst/>
          </a:prstGeom>
          <a:noFill/>
          <a:ln w="9525">
            <a:noFill/>
            <a:miter lim="800000"/>
            <a:headEnd/>
            <a:tailEnd/>
          </a:ln>
        </p:spPr>
      </p:pic>
      <p:sp>
        <p:nvSpPr>
          <p:cNvPr id="9" name="5-Point Star 8"/>
          <p:cNvSpPr/>
          <p:nvPr/>
        </p:nvSpPr>
        <p:spPr>
          <a:xfrm>
            <a:off x="7620000" y="6065520"/>
            <a:ext cx="533400" cy="472440"/>
          </a:xfrm>
          <a:prstGeom prst="star5">
            <a:avLst/>
          </a:prstGeom>
          <a:solidFill>
            <a:srgbClr val="FFFF00"/>
          </a:solidFill>
          <a:ln>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0" name="&quot;No&quot; Symbol 9"/>
          <p:cNvSpPr/>
          <p:nvPr/>
        </p:nvSpPr>
        <p:spPr>
          <a:xfrm>
            <a:off x="7315201" y="5823284"/>
            <a:ext cx="1187116" cy="1034716"/>
          </a:xfrm>
          <a:prstGeom prst="noSmoking">
            <a:avLst>
              <a:gd name="adj" fmla="val 10502"/>
            </a:avLst>
          </a:prstGeom>
          <a:solidFill>
            <a:srgbClr val="FF0000"/>
          </a:solidFill>
          <a:ln>
            <a:solidFill>
              <a:srgbClr val="C00000"/>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cxnSp>
        <p:nvCxnSpPr>
          <p:cNvPr id="16" name="Straight Connector 15"/>
          <p:cNvCxnSpPr/>
          <p:nvPr/>
        </p:nvCxnSpPr>
        <p:spPr>
          <a:xfrm>
            <a:off x="1876928" y="2085473"/>
            <a:ext cx="494096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idx="1"/>
          </p:nvPr>
        </p:nvSpPr>
        <p:spPr>
          <a:xfrm>
            <a:off x="457200" y="1058780"/>
            <a:ext cx="8229600" cy="5067384"/>
          </a:xfrm>
        </p:spPr>
        <p:txBody>
          <a:bodyPr/>
          <a:lstStyle/>
          <a:p>
            <a:pPr>
              <a:lnSpc>
                <a:spcPts val="3800"/>
              </a:lnSpc>
            </a:pPr>
            <a:r>
              <a:rPr lang="en-US" baseline="30000" dirty="0" smtClean="0"/>
              <a:t>12</a:t>
            </a:r>
            <a:r>
              <a:rPr lang="en-US" dirty="0" smtClean="0"/>
              <a:t> When we heard this, we and the people there pleaded with Paul not to go up to Jerusalem.</a:t>
            </a:r>
          </a:p>
        </p:txBody>
      </p:sp>
      <p:sp>
        <p:nvSpPr>
          <p:cNvPr id="11" name="Rectangle 10"/>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t="5799" r="6340" b="13063"/>
          <a:stretch>
            <a:fillRect/>
          </a:stretch>
        </p:blipFill>
        <p:spPr bwMode="auto">
          <a:xfrm>
            <a:off x="0" y="989354"/>
            <a:ext cx="9144000" cy="5876145"/>
          </a:xfrm>
          <a:prstGeom prst="rect">
            <a:avLst/>
          </a:prstGeom>
          <a:noFill/>
          <a:ln w="9525">
            <a:noFill/>
            <a:miter lim="800000"/>
            <a:headEnd/>
            <a:tailEnd/>
          </a:ln>
          <a:effectLst/>
        </p:spPr>
      </p:pic>
      <p:pic>
        <p:nvPicPr>
          <p:cNvPr id="13" name="Picture 2"/>
          <p:cNvPicPr>
            <a:picLocks noChangeAspect="1" noChangeArrowheads="1"/>
          </p:cNvPicPr>
          <p:nvPr/>
        </p:nvPicPr>
        <p:blipFill>
          <a:blip r:embed="rId4" cstate="print"/>
          <a:srcRect l="12545" b="18782"/>
          <a:stretch>
            <a:fillRect/>
          </a:stretch>
        </p:blipFill>
        <p:spPr bwMode="auto">
          <a:xfrm>
            <a:off x="0" y="1"/>
            <a:ext cx="5479800" cy="6858000"/>
          </a:xfrm>
          <a:prstGeom prst="rect">
            <a:avLst/>
          </a:prstGeom>
          <a:noFill/>
          <a:ln w="9525">
            <a:noFill/>
            <a:miter lim="800000"/>
            <a:headEnd/>
            <a:tailEnd/>
          </a:ln>
          <a:effectLst/>
        </p:spPr>
      </p:pic>
      <p:grpSp>
        <p:nvGrpSpPr>
          <p:cNvPr id="3" name="Group 5"/>
          <p:cNvGrpSpPr/>
          <p:nvPr/>
        </p:nvGrpSpPr>
        <p:grpSpPr>
          <a:xfrm>
            <a:off x="7585497" y="5250612"/>
            <a:ext cx="379563" cy="858327"/>
            <a:chOff x="7585497" y="5250611"/>
            <a:chExt cx="379562" cy="858328"/>
          </a:xfrm>
        </p:grpSpPr>
        <p:sp>
          <p:nvSpPr>
            <p:cNvPr id="7" name="Freeform 6"/>
            <p:cNvSpPr/>
            <p:nvPr/>
          </p:nvSpPr>
          <p:spPr>
            <a:xfrm>
              <a:off x="7585497" y="5250611"/>
              <a:ext cx="379562" cy="736121"/>
            </a:xfrm>
            <a:custGeom>
              <a:avLst/>
              <a:gdLst>
                <a:gd name="connsiteX0" fmla="*/ 432279 w 432279"/>
                <a:gd name="connsiteY0" fmla="*/ 0 h 736121"/>
                <a:gd name="connsiteX1" fmla="*/ 121728 w 432279"/>
                <a:gd name="connsiteY1" fmla="*/ 74763 h 736121"/>
                <a:gd name="connsiteX2" fmla="*/ 12460 w 432279"/>
                <a:gd name="connsiteY2" fmla="*/ 218536 h 736121"/>
                <a:gd name="connsiteX3" fmla="*/ 196490 w 432279"/>
                <a:gd name="connsiteY3" fmla="*/ 736121 h 736121"/>
                <a:gd name="connsiteX0" fmla="*/ 403524 w 403524"/>
                <a:gd name="connsiteY0" fmla="*/ 0 h 736121"/>
                <a:gd name="connsiteX1" fmla="*/ 92973 w 403524"/>
                <a:gd name="connsiteY1" fmla="*/ 74763 h 736121"/>
                <a:gd name="connsiteX2" fmla="*/ 12460 w 403524"/>
                <a:gd name="connsiteY2" fmla="*/ 327804 h 736121"/>
                <a:gd name="connsiteX3" fmla="*/ 167735 w 403524"/>
                <a:gd name="connsiteY3" fmla="*/ 736121 h 736121"/>
                <a:gd name="connsiteX0" fmla="*/ 396815 w 396815"/>
                <a:gd name="connsiteY0" fmla="*/ 0 h 736121"/>
                <a:gd name="connsiteX1" fmla="*/ 126520 w 396815"/>
                <a:gd name="connsiteY1" fmla="*/ 86264 h 736121"/>
                <a:gd name="connsiteX2" fmla="*/ 5751 w 396815"/>
                <a:gd name="connsiteY2" fmla="*/ 327804 h 736121"/>
                <a:gd name="connsiteX3" fmla="*/ 161026 w 396815"/>
                <a:gd name="connsiteY3" fmla="*/ 736121 h 736121"/>
                <a:gd name="connsiteX0" fmla="*/ 379562 w 379562"/>
                <a:gd name="connsiteY0" fmla="*/ 0 h 736121"/>
                <a:gd name="connsiteX1" fmla="*/ 109267 w 379562"/>
                <a:gd name="connsiteY1" fmla="*/ 86264 h 736121"/>
                <a:gd name="connsiteX2" fmla="*/ 5751 w 379562"/>
                <a:gd name="connsiteY2" fmla="*/ 322053 h 736121"/>
                <a:gd name="connsiteX3" fmla="*/ 143773 w 379562"/>
                <a:gd name="connsiteY3" fmla="*/ 736121 h 736121"/>
              </a:gdLst>
              <a:ahLst/>
              <a:cxnLst>
                <a:cxn ang="0">
                  <a:pos x="connsiteX0" y="connsiteY0"/>
                </a:cxn>
                <a:cxn ang="0">
                  <a:pos x="connsiteX1" y="connsiteY1"/>
                </a:cxn>
                <a:cxn ang="0">
                  <a:pos x="connsiteX2" y="connsiteY2"/>
                </a:cxn>
                <a:cxn ang="0">
                  <a:pos x="connsiteX3" y="connsiteY3"/>
                </a:cxn>
              </a:cxnLst>
              <a:rect l="l" t="t" r="r" b="b"/>
              <a:pathLst>
                <a:path w="379562" h="736121">
                  <a:moveTo>
                    <a:pt x="379562" y="0"/>
                  </a:moveTo>
                  <a:cubicBezTo>
                    <a:pt x="259271" y="19170"/>
                    <a:pt x="171569" y="32589"/>
                    <a:pt x="109267" y="86264"/>
                  </a:cubicBezTo>
                  <a:cubicBezTo>
                    <a:pt x="46965" y="139940"/>
                    <a:pt x="0" y="213744"/>
                    <a:pt x="5751" y="322053"/>
                  </a:cubicBezTo>
                  <a:cubicBezTo>
                    <a:pt x="11502" y="430363"/>
                    <a:pt x="57988" y="532441"/>
                    <a:pt x="143773" y="736121"/>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lowchart: Connector 7"/>
            <p:cNvSpPr/>
            <p:nvPr/>
          </p:nvSpPr>
          <p:spPr>
            <a:xfrm flipV="1">
              <a:off x="7743910" y="5942688"/>
              <a:ext cx="182878" cy="166251"/>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Friends don’t get it </a:t>
            </a:r>
            <a:r>
              <a:rPr lang="en-US" sz="3200" dirty="0" smtClean="0"/>
              <a:t>21:1-16 </a:t>
            </a:r>
            <a:endParaRPr lang="en-US" sz="3200" dirty="0"/>
          </a:p>
        </p:txBody>
      </p:sp>
      <p:pic>
        <p:nvPicPr>
          <p:cNvPr id="1027" name="Picture 3"/>
          <p:cNvPicPr>
            <a:picLocks noChangeAspect="1" noChangeArrowheads="1"/>
          </p:cNvPicPr>
          <p:nvPr/>
        </p:nvPicPr>
        <p:blipFill>
          <a:blip r:embed="rId5" cstate="print"/>
          <a:srcRect/>
          <a:stretch>
            <a:fillRect/>
          </a:stretch>
        </p:blipFill>
        <p:spPr bwMode="auto">
          <a:xfrm>
            <a:off x="-10411327" y="-1744852"/>
            <a:ext cx="9091613" cy="12430649"/>
          </a:xfrm>
          <a:prstGeom prst="rect">
            <a:avLst/>
          </a:prstGeom>
          <a:noFill/>
          <a:ln w="9525">
            <a:noFill/>
            <a:miter lim="800000"/>
            <a:headEnd/>
            <a:tailEnd/>
          </a:ln>
        </p:spPr>
      </p:pic>
      <p:sp>
        <p:nvSpPr>
          <p:cNvPr id="9" name="5-Point Star 8"/>
          <p:cNvSpPr/>
          <p:nvPr/>
        </p:nvSpPr>
        <p:spPr>
          <a:xfrm>
            <a:off x="7620000" y="6065520"/>
            <a:ext cx="533400" cy="472440"/>
          </a:xfrm>
          <a:prstGeom prst="star5">
            <a:avLst/>
          </a:prstGeom>
          <a:solidFill>
            <a:srgbClr val="FFFF00"/>
          </a:solidFill>
          <a:ln>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0" name="&quot;No&quot; Symbol 9"/>
          <p:cNvSpPr/>
          <p:nvPr/>
        </p:nvSpPr>
        <p:spPr>
          <a:xfrm>
            <a:off x="7315201" y="5823284"/>
            <a:ext cx="1187116" cy="1034716"/>
          </a:xfrm>
          <a:prstGeom prst="noSmoking">
            <a:avLst>
              <a:gd name="adj" fmla="val 1050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pic>
        <p:nvPicPr>
          <p:cNvPr id="14" name="Picture 13"/>
          <p:cNvPicPr>
            <a:picLocks noChangeAspect="1" noChangeArrowheads="1"/>
          </p:cNvPicPr>
          <p:nvPr/>
        </p:nvPicPr>
        <p:blipFill>
          <a:blip r:embed="rId6" cstate="print"/>
          <a:srcRect l="23671" r="15757" b="23242"/>
          <a:stretch>
            <a:fillRect/>
          </a:stretch>
        </p:blipFill>
        <p:spPr bwMode="auto">
          <a:xfrm>
            <a:off x="5732219" y="3497179"/>
            <a:ext cx="3411781" cy="3424989"/>
          </a:xfrm>
          <a:prstGeom prst="rect">
            <a:avLst/>
          </a:prstGeom>
          <a:noFill/>
          <a:ln w="9525">
            <a:noFill/>
            <a:miter lim="800000"/>
            <a:headEnd/>
            <a:tailEnd/>
          </a:ln>
          <a:effectLst/>
        </p:spPr>
      </p:pic>
      <p:sp>
        <p:nvSpPr>
          <p:cNvPr id="15" name="Rounded Rectangular Callout 14"/>
          <p:cNvSpPr/>
          <p:nvPr/>
        </p:nvSpPr>
        <p:spPr>
          <a:xfrm>
            <a:off x="272717" y="1957137"/>
            <a:ext cx="5887452" cy="3192380"/>
          </a:xfrm>
          <a:prstGeom prst="wedgeRoundRectCallout">
            <a:avLst>
              <a:gd name="adj1" fmla="val 62988"/>
              <a:gd name="adj2" fmla="val 474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4" name="Content Placeholder 3"/>
          <p:cNvSpPr>
            <a:spLocks noGrp="1"/>
          </p:cNvSpPr>
          <p:nvPr>
            <p:ph idx="1"/>
          </p:nvPr>
        </p:nvSpPr>
        <p:spPr>
          <a:xfrm>
            <a:off x="457202" y="1058780"/>
            <a:ext cx="5911516" cy="5067384"/>
          </a:xfrm>
        </p:spPr>
        <p:txBody>
          <a:bodyPr/>
          <a:lstStyle/>
          <a:p>
            <a:pPr marL="0" indent="0"/>
            <a:r>
              <a:rPr lang="en-US" dirty="0" smtClean="0"/>
              <a:t> </a:t>
            </a:r>
            <a:r>
              <a:rPr lang="en-US" baseline="30000" dirty="0" smtClean="0"/>
              <a:t>13</a:t>
            </a:r>
            <a:r>
              <a:rPr lang="en-US" dirty="0" smtClean="0"/>
              <a:t> Then Paul answered, </a:t>
            </a:r>
            <a:br>
              <a:rPr lang="en-US" dirty="0" smtClean="0"/>
            </a:br>
            <a:r>
              <a:rPr lang="en-US" dirty="0" smtClean="0"/>
              <a:t/>
            </a:r>
            <a:br>
              <a:rPr lang="en-US" dirty="0" smtClean="0"/>
            </a:br>
            <a:r>
              <a:rPr lang="en-US" dirty="0" smtClean="0"/>
              <a:t>"Why are you weeping and breaking my heart? I am ready not only to be bound, but also to die in Jerusalem for the name of the Lord Jesus.“</a:t>
            </a:r>
          </a:p>
        </p:txBody>
      </p:sp>
      <p:sp>
        <p:nvSpPr>
          <p:cNvPr id="16" name="Rectangle 15"/>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t="5799" r="6340" b="13063"/>
          <a:stretch>
            <a:fillRect/>
          </a:stretch>
        </p:blipFill>
        <p:spPr bwMode="auto">
          <a:xfrm>
            <a:off x="0" y="989354"/>
            <a:ext cx="9144000" cy="5876145"/>
          </a:xfrm>
          <a:prstGeom prst="rect">
            <a:avLst/>
          </a:prstGeom>
          <a:noFill/>
          <a:ln w="9525">
            <a:noFill/>
            <a:miter lim="800000"/>
            <a:headEnd/>
            <a:tailEnd/>
          </a:ln>
          <a:effectLst/>
        </p:spPr>
      </p:pic>
      <p:pic>
        <p:nvPicPr>
          <p:cNvPr id="15" name="Picture 2"/>
          <p:cNvPicPr>
            <a:picLocks noChangeAspect="1" noChangeArrowheads="1"/>
          </p:cNvPicPr>
          <p:nvPr/>
        </p:nvPicPr>
        <p:blipFill>
          <a:blip r:embed="rId4" cstate="print"/>
          <a:srcRect l="12545" b="18782"/>
          <a:stretch>
            <a:fillRect/>
          </a:stretch>
        </p:blipFill>
        <p:spPr bwMode="auto">
          <a:xfrm>
            <a:off x="0" y="1"/>
            <a:ext cx="5479800" cy="6858000"/>
          </a:xfrm>
          <a:prstGeom prst="rect">
            <a:avLst/>
          </a:prstGeom>
          <a:noFill/>
          <a:ln w="9525">
            <a:noFill/>
            <a:miter lim="800000"/>
            <a:headEnd/>
            <a:tailEnd/>
          </a:ln>
          <a:effectLst/>
        </p:spPr>
      </p:pic>
      <p:grpSp>
        <p:nvGrpSpPr>
          <p:cNvPr id="3" name="Group 5"/>
          <p:cNvGrpSpPr/>
          <p:nvPr/>
        </p:nvGrpSpPr>
        <p:grpSpPr>
          <a:xfrm>
            <a:off x="7585497" y="5250612"/>
            <a:ext cx="379563" cy="858327"/>
            <a:chOff x="7585497" y="5250611"/>
            <a:chExt cx="379562" cy="858328"/>
          </a:xfrm>
        </p:grpSpPr>
        <p:sp>
          <p:nvSpPr>
            <p:cNvPr id="7" name="Freeform 6"/>
            <p:cNvSpPr/>
            <p:nvPr/>
          </p:nvSpPr>
          <p:spPr>
            <a:xfrm>
              <a:off x="7585497" y="5250611"/>
              <a:ext cx="379562" cy="736121"/>
            </a:xfrm>
            <a:custGeom>
              <a:avLst/>
              <a:gdLst>
                <a:gd name="connsiteX0" fmla="*/ 432279 w 432279"/>
                <a:gd name="connsiteY0" fmla="*/ 0 h 736121"/>
                <a:gd name="connsiteX1" fmla="*/ 121728 w 432279"/>
                <a:gd name="connsiteY1" fmla="*/ 74763 h 736121"/>
                <a:gd name="connsiteX2" fmla="*/ 12460 w 432279"/>
                <a:gd name="connsiteY2" fmla="*/ 218536 h 736121"/>
                <a:gd name="connsiteX3" fmla="*/ 196490 w 432279"/>
                <a:gd name="connsiteY3" fmla="*/ 736121 h 736121"/>
                <a:gd name="connsiteX0" fmla="*/ 403524 w 403524"/>
                <a:gd name="connsiteY0" fmla="*/ 0 h 736121"/>
                <a:gd name="connsiteX1" fmla="*/ 92973 w 403524"/>
                <a:gd name="connsiteY1" fmla="*/ 74763 h 736121"/>
                <a:gd name="connsiteX2" fmla="*/ 12460 w 403524"/>
                <a:gd name="connsiteY2" fmla="*/ 327804 h 736121"/>
                <a:gd name="connsiteX3" fmla="*/ 167735 w 403524"/>
                <a:gd name="connsiteY3" fmla="*/ 736121 h 736121"/>
                <a:gd name="connsiteX0" fmla="*/ 396815 w 396815"/>
                <a:gd name="connsiteY0" fmla="*/ 0 h 736121"/>
                <a:gd name="connsiteX1" fmla="*/ 126520 w 396815"/>
                <a:gd name="connsiteY1" fmla="*/ 86264 h 736121"/>
                <a:gd name="connsiteX2" fmla="*/ 5751 w 396815"/>
                <a:gd name="connsiteY2" fmla="*/ 327804 h 736121"/>
                <a:gd name="connsiteX3" fmla="*/ 161026 w 396815"/>
                <a:gd name="connsiteY3" fmla="*/ 736121 h 736121"/>
                <a:gd name="connsiteX0" fmla="*/ 379562 w 379562"/>
                <a:gd name="connsiteY0" fmla="*/ 0 h 736121"/>
                <a:gd name="connsiteX1" fmla="*/ 109267 w 379562"/>
                <a:gd name="connsiteY1" fmla="*/ 86264 h 736121"/>
                <a:gd name="connsiteX2" fmla="*/ 5751 w 379562"/>
                <a:gd name="connsiteY2" fmla="*/ 322053 h 736121"/>
                <a:gd name="connsiteX3" fmla="*/ 143773 w 379562"/>
                <a:gd name="connsiteY3" fmla="*/ 736121 h 736121"/>
              </a:gdLst>
              <a:ahLst/>
              <a:cxnLst>
                <a:cxn ang="0">
                  <a:pos x="connsiteX0" y="connsiteY0"/>
                </a:cxn>
                <a:cxn ang="0">
                  <a:pos x="connsiteX1" y="connsiteY1"/>
                </a:cxn>
                <a:cxn ang="0">
                  <a:pos x="connsiteX2" y="connsiteY2"/>
                </a:cxn>
                <a:cxn ang="0">
                  <a:pos x="connsiteX3" y="connsiteY3"/>
                </a:cxn>
              </a:cxnLst>
              <a:rect l="l" t="t" r="r" b="b"/>
              <a:pathLst>
                <a:path w="379562" h="736121">
                  <a:moveTo>
                    <a:pt x="379562" y="0"/>
                  </a:moveTo>
                  <a:cubicBezTo>
                    <a:pt x="259271" y="19170"/>
                    <a:pt x="171569" y="32589"/>
                    <a:pt x="109267" y="86264"/>
                  </a:cubicBezTo>
                  <a:cubicBezTo>
                    <a:pt x="46965" y="139940"/>
                    <a:pt x="0" y="213744"/>
                    <a:pt x="5751" y="322053"/>
                  </a:cubicBezTo>
                  <a:cubicBezTo>
                    <a:pt x="11502" y="430363"/>
                    <a:pt x="57988" y="532441"/>
                    <a:pt x="143773" y="736121"/>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lowchart: Connector 7"/>
            <p:cNvSpPr/>
            <p:nvPr/>
          </p:nvSpPr>
          <p:spPr>
            <a:xfrm flipV="1">
              <a:off x="7743910" y="5942688"/>
              <a:ext cx="182878" cy="166251"/>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Friends don’t get it </a:t>
            </a:r>
            <a:r>
              <a:rPr lang="en-US" sz="3200" dirty="0" smtClean="0"/>
              <a:t>21:1-16 </a:t>
            </a:r>
            <a:endParaRPr lang="en-US" sz="3200" dirty="0"/>
          </a:p>
        </p:txBody>
      </p:sp>
      <p:sp>
        <p:nvSpPr>
          <p:cNvPr id="9" name="5-Point Star 8"/>
          <p:cNvSpPr/>
          <p:nvPr/>
        </p:nvSpPr>
        <p:spPr>
          <a:xfrm>
            <a:off x="7620000" y="6065520"/>
            <a:ext cx="533400" cy="472440"/>
          </a:xfrm>
          <a:prstGeom prst="star5">
            <a:avLst/>
          </a:prstGeom>
          <a:solidFill>
            <a:srgbClr val="FFFF00"/>
          </a:solidFill>
          <a:ln>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0" name="&quot;No&quot; Symbol 9"/>
          <p:cNvSpPr/>
          <p:nvPr/>
        </p:nvSpPr>
        <p:spPr>
          <a:xfrm>
            <a:off x="7315201" y="5823284"/>
            <a:ext cx="1187116" cy="1034716"/>
          </a:xfrm>
          <a:prstGeom prst="noSmoking">
            <a:avLst>
              <a:gd name="adj" fmla="val 1050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pic>
        <p:nvPicPr>
          <p:cNvPr id="14" name="Picture 13"/>
          <p:cNvPicPr>
            <a:picLocks noChangeAspect="1" noChangeArrowheads="1"/>
          </p:cNvPicPr>
          <p:nvPr/>
        </p:nvPicPr>
        <p:blipFill>
          <a:blip r:embed="rId5" cstate="print"/>
          <a:srcRect l="23671" r="15757" b="23242"/>
          <a:stretch>
            <a:fillRect/>
          </a:stretch>
        </p:blipFill>
        <p:spPr bwMode="auto">
          <a:xfrm>
            <a:off x="5732219" y="3497179"/>
            <a:ext cx="3411781" cy="3424989"/>
          </a:xfrm>
          <a:prstGeom prst="rect">
            <a:avLst/>
          </a:prstGeom>
          <a:noFill/>
          <a:ln w="9525">
            <a:noFill/>
            <a:miter lim="800000"/>
            <a:headEnd/>
            <a:tailEnd/>
          </a:ln>
          <a:effectLst/>
        </p:spPr>
      </p:pic>
      <p:sp>
        <p:nvSpPr>
          <p:cNvPr id="17" name="Rounded Rectangular Callout 16"/>
          <p:cNvSpPr/>
          <p:nvPr/>
        </p:nvSpPr>
        <p:spPr>
          <a:xfrm>
            <a:off x="2839454" y="3449054"/>
            <a:ext cx="3224463" cy="1475873"/>
          </a:xfrm>
          <a:prstGeom prst="wedgeRoundRectCallout">
            <a:avLst>
              <a:gd name="adj1" fmla="val -84516"/>
              <a:gd name="adj2" fmla="val -304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4" name="Content Placeholder 3"/>
          <p:cNvSpPr>
            <a:spLocks noGrp="1"/>
          </p:cNvSpPr>
          <p:nvPr>
            <p:ph idx="1"/>
          </p:nvPr>
        </p:nvSpPr>
        <p:spPr>
          <a:xfrm>
            <a:off x="457201" y="1058780"/>
            <a:ext cx="8462211" cy="5067384"/>
          </a:xfrm>
        </p:spPr>
        <p:txBody>
          <a:bodyPr/>
          <a:lstStyle/>
          <a:p>
            <a:pPr marL="0" indent="0"/>
            <a:r>
              <a:rPr lang="en-US" dirty="0" smtClean="0"/>
              <a:t> </a:t>
            </a:r>
          </a:p>
          <a:p>
            <a:r>
              <a:rPr lang="en-US" dirty="0" smtClean="0"/>
              <a:t> </a:t>
            </a:r>
            <a:r>
              <a:rPr lang="en-US" baseline="30000" dirty="0" smtClean="0"/>
              <a:t>14</a:t>
            </a:r>
            <a:r>
              <a:rPr lang="en-US" dirty="0" smtClean="0"/>
              <a:t> When he would not be dissuaded, we gave up and said, </a:t>
            </a:r>
          </a:p>
          <a:p>
            <a:endParaRPr lang="en-US" dirty="0" smtClean="0"/>
          </a:p>
          <a:p>
            <a:r>
              <a:rPr lang="en-US" dirty="0" smtClean="0"/>
              <a:t>       			"The Lord's </a:t>
            </a:r>
            <a:br>
              <a:rPr lang="en-US" dirty="0" smtClean="0"/>
            </a:br>
            <a:r>
              <a:rPr lang="en-US" dirty="0" smtClean="0"/>
              <a:t>			will be done."</a:t>
            </a:r>
            <a:endParaRPr lang="en-US" dirty="0"/>
          </a:p>
        </p:txBody>
      </p:sp>
      <p:sp>
        <p:nvSpPr>
          <p:cNvPr id="13" name="Rectangle 12"/>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t="5799" r="6340" b="13063"/>
          <a:stretch>
            <a:fillRect/>
          </a:stretch>
        </p:blipFill>
        <p:spPr bwMode="auto">
          <a:xfrm>
            <a:off x="0" y="989354"/>
            <a:ext cx="9144000" cy="587614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3</a:t>
            </a:r>
            <a:r>
              <a:rPr lang="en-US" baseline="30000" dirty="0" smtClean="0"/>
              <a:t>rd</a:t>
            </a:r>
            <a:r>
              <a:rPr lang="en-US" dirty="0" smtClean="0"/>
              <a:t> Missionary Journey Ends</a:t>
            </a:r>
            <a:endParaRPr lang="en-US" dirty="0"/>
          </a:p>
        </p:txBody>
      </p:sp>
      <p:sp>
        <p:nvSpPr>
          <p:cNvPr id="18" name="Content Placeholder 17"/>
          <p:cNvSpPr>
            <a:spLocks noGrp="1"/>
          </p:cNvSpPr>
          <p:nvPr>
            <p:ph idx="1"/>
          </p:nvPr>
        </p:nvSpPr>
        <p:spPr>
          <a:xfrm>
            <a:off x="457200" y="5085348"/>
            <a:ext cx="8229600" cy="1040816"/>
          </a:xfrm>
        </p:spPr>
        <p:txBody>
          <a:bodyPr/>
          <a:lstStyle/>
          <a:p>
            <a:r>
              <a:rPr lang="en-US" baseline="30000" dirty="0" smtClean="0"/>
              <a:t>17</a:t>
            </a:r>
            <a:r>
              <a:rPr lang="en-US" dirty="0" smtClean="0"/>
              <a:t> When we arrived at Jerusalem,</a:t>
            </a:r>
          </a:p>
        </p:txBody>
      </p:sp>
      <p:grpSp>
        <p:nvGrpSpPr>
          <p:cNvPr id="58" name="Group 57"/>
          <p:cNvGrpSpPr/>
          <p:nvPr/>
        </p:nvGrpSpPr>
        <p:grpSpPr>
          <a:xfrm>
            <a:off x="3602422" y="3484181"/>
            <a:ext cx="4614789" cy="1816751"/>
            <a:chOff x="3602421" y="3484180"/>
            <a:chExt cx="4614789" cy="1816751"/>
          </a:xfrm>
        </p:grpSpPr>
        <p:sp>
          <p:nvSpPr>
            <p:cNvPr id="14" name="Freeform 13"/>
            <p:cNvSpPr/>
            <p:nvPr/>
          </p:nvSpPr>
          <p:spPr>
            <a:xfrm>
              <a:off x="3602421" y="3484180"/>
              <a:ext cx="4390696" cy="1702676"/>
            </a:xfrm>
            <a:custGeom>
              <a:avLst/>
              <a:gdLst>
                <a:gd name="connsiteX0" fmla="*/ 7882 w 4343400"/>
                <a:gd name="connsiteY0" fmla="*/ 0 h 1671145"/>
                <a:gd name="connsiteX1" fmla="*/ 102476 w 4343400"/>
                <a:gd name="connsiteY1" fmla="*/ 315311 h 1671145"/>
                <a:gd name="connsiteX2" fmla="*/ 622738 w 4343400"/>
                <a:gd name="connsiteY2" fmla="*/ 740980 h 1671145"/>
                <a:gd name="connsiteX3" fmla="*/ 2861441 w 4343400"/>
                <a:gd name="connsiteY3" fmla="*/ 709449 h 1671145"/>
                <a:gd name="connsiteX4" fmla="*/ 4327634 w 4343400"/>
                <a:gd name="connsiteY4" fmla="*/ 1671145 h 1671145"/>
                <a:gd name="connsiteX5" fmla="*/ 4327634 w 4343400"/>
                <a:gd name="connsiteY5" fmla="*/ 1671145 h 1671145"/>
                <a:gd name="connsiteX6" fmla="*/ 4343400 w 4343400"/>
                <a:gd name="connsiteY6" fmla="*/ 1639614 h 1671145"/>
                <a:gd name="connsiteX0" fmla="*/ 7882 w 4343400"/>
                <a:gd name="connsiteY0" fmla="*/ 0 h 1671145"/>
                <a:gd name="connsiteX1" fmla="*/ 102476 w 4343400"/>
                <a:gd name="connsiteY1" fmla="*/ 315311 h 1671145"/>
                <a:gd name="connsiteX2" fmla="*/ 622738 w 4343400"/>
                <a:gd name="connsiteY2" fmla="*/ 740980 h 1671145"/>
                <a:gd name="connsiteX3" fmla="*/ 2656489 w 4343400"/>
                <a:gd name="connsiteY3" fmla="*/ 1292773 h 1671145"/>
                <a:gd name="connsiteX4" fmla="*/ 4327634 w 4343400"/>
                <a:gd name="connsiteY4" fmla="*/ 1671145 h 1671145"/>
                <a:gd name="connsiteX5" fmla="*/ 4327634 w 4343400"/>
                <a:gd name="connsiteY5" fmla="*/ 1671145 h 1671145"/>
                <a:gd name="connsiteX6" fmla="*/ 4343400 w 4343400"/>
                <a:gd name="connsiteY6" fmla="*/ 1639614 h 1671145"/>
                <a:gd name="connsiteX0" fmla="*/ 7882 w 4895193"/>
                <a:gd name="connsiteY0" fmla="*/ 0 h 1781504"/>
                <a:gd name="connsiteX1" fmla="*/ 102476 w 4895193"/>
                <a:gd name="connsiteY1" fmla="*/ 315311 h 1781504"/>
                <a:gd name="connsiteX2" fmla="*/ 622738 w 4895193"/>
                <a:gd name="connsiteY2" fmla="*/ 740980 h 1781504"/>
                <a:gd name="connsiteX3" fmla="*/ 2656489 w 4895193"/>
                <a:gd name="connsiteY3" fmla="*/ 1292773 h 1781504"/>
                <a:gd name="connsiteX4" fmla="*/ 4327634 w 4895193"/>
                <a:gd name="connsiteY4" fmla="*/ 1671145 h 1781504"/>
                <a:gd name="connsiteX5" fmla="*/ 4327634 w 4895193"/>
                <a:gd name="connsiteY5" fmla="*/ 1671145 h 1781504"/>
                <a:gd name="connsiteX6" fmla="*/ 4895193 w 4895193"/>
                <a:gd name="connsiteY6" fmla="*/ 1781504 h 1781504"/>
                <a:gd name="connsiteX0" fmla="*/ 7882 w 4327634"/>
                <a:gd name="connsiteY0" fmla="*/ 0 h 1671145"/>
                <a:gd name="connsiteX1" fmla="*/ 102476 w 4327634"/>
                <a:gd name="connsiteY1" fmla="*/ 315311 h 1671145"/>
                <a:gd name="connsiteX2" fmla="*/ 622738 w 4327634"/>
                <a:gd name="connsiteY2" fmla="*/ 740980 h 1671145"/>
                <a:gd name="connsiteX3" fmla="*/ 2656489 w 4327634"/>
                <a:gd name="connsiteY3" fmla="*/ 1292773 h 1671145"/>
                <a:gd name="connsiteX4" fmla="*/ 4327634 w 4327634"/>
                <a:gd name="connsiteY4" fmla="*/ 1671145 h 1671145"/>
                <a:gd name="connsiteX5" fmla="*/ 4327634 w 4327634"/>
                <a:gd name="connsiteY5" fmla="*/ 1671145 h 1671145"/>
                <a:gd name="connsiteX0" fmla="*/ 7882 w 4390696"/>
                <a:gd name="connsiteY0" fmla="*/ 0 h 1702676"/>
                <a:gd name="connsiteX1" fmla="*/ 102476 w 4390696"/>
                <a:gd name="connsiteY1" fmla="*/ 315311 h 1702676"/>
                <a:gd name="connsiteX2" fmla="*/ 622738 w 4390696"/>
                <a:gd name="connsiteY2" fmla="*/ 740980 h 1702676"/>
                <a:gd name="connsiteX3" fmla="*/ 2656489 w 4390696"/>
                <a:gd name="connsiteY3" fmla="*/ 1292773 h 1702676"/>
                <a:gd name="connsiteX4" fmla="*/ 4327634 w 4390696"/>
                <a:gd name="connsiteY4" fmla="*/ 1671145 h 1702676"/>
                <a:gd name="connsiteX5" fmla="*/ 4390696 w 4390696"/>
                <a:gd name="connsiteY5" fmla="*/ 1702676 h 170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0696" h="1702676">
                  <a:moveTo>
                    <a:pt x="7882" y="0"/>
                  </a:moveTo>
                  <a:cubicBezTo>
                    <a:pt x="3941" y="95907"/>
                    <a:pt x="0" y="191814"/>
                    <a:pt x="102476" y="315311"/>
                  </a:cubicBezTo>
                  <a:cubicBezTo>
                    <a:pt x="204952" y="438808"/>
                    <a:pt x="197069" y="578070"/>
                    <a:pt x="622738" y="740980"/>
                  </a:cubicBezTo>
                  <a:cubicBezTo>
                    <a:pt x="1048407" y="903890"/>
                    <a:pt x="2039006" y="1137746"/>
                    <a:pt x="2656489" y="1292773"/>
                  </a:cubicBezTo>
                  <a:cubicBezTo>
                    <a:pt x="3273972" y="1447801"/>
                    <a:pt x="4049110" y="1608083"/>
                    <a:pt x="4327634" y="1671145"/>
                  </a:cubicBezTo>
                  <a:lnTo>
                    <a:pt x="4390696" y="1702676"/>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lowchart: Connector 14"/>
            <p:cNvSpPr/>
            <p:nvPr/>
          </p:nvSpPr>
          <p:spPr>
            <a:xfrm flipV="1">
              <a:off x="8034332" y="5134680"/>
              <a:ext cx="182878" cy="166251"/>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7585497" y="5250612"/>
            <a:ext cx="379563" cy="858327"/>
            <a:chOff x="7585497" y="5250611"/>
            <a:chExt cx="379562" cy="858328"/>
          </a:xfrm>
        </p:grpSpPr>
        <p:sp>
          <p:nvSpPr>
            <p:cNvPr id="16" name="Freeform 15"/>
            <p:cNvSpPr/>
            <p:nvPr/>
          </p:nvSpPr>
          <p:spPr>
            <a:xfrm>
              <a:off x="7585497" y="5250611"/>
              <a:ext cx="379562" cy="736121"/>
            </a:xfrm>
            <a:custGeom>
              <a:avLst/>
              <a:gdLst>
                <a:gd name="connsiteX0" fmla="*/ 432279 w 432279"/>
                <a:gd name="connsiteY0" fmla="*/ 0 h 736121"/>
                <a:gd name="connsiteX1" fmla="*/ 121728 w 432279"/>
                <a:gd name="connsiteY1" fmla="*/ 74763 h 736121"/>
                <a:gd name="connsiteX2" fmla="*/ 12460 w 432279"/>
                <a:gd name="connsiteY2" fmla="*/ 218536 h 736121"/>
                <a:gd name="connsiteX3" fmla="*/ 196490 w 432279"/>
                <a:gd name="connsiteY3" fmla="*/ 736121 h 736121"/>
                <a:gd name="connsiteX0" fmla="*/ 403524 w 403524"/>
                <a:gd name="connsiteY0" fmla="*/ 0 h 736121"/>
                <a:gd name="connsiteX1" fmla="*/ 92973 w 403524"/>
                <a:gd name="connsiteY1" fmla="*/ 74763 h 736121"/>
                <a:gd name="connsiteX2" fmla="*/ 12460 w 403524"/>
                <a:gd name="connsiteY2" fmla="*/ 327804 h 736121"/>
                <a:gd name="connsiteX3" fmla="*/ 167735 w 403524"/>
                <a:gd name="connsiteY3" fmla="*/ 736121 h 736121"/>
                <a:gd name="connsiteX0" fmla="*/ 396815 w 396815"/>
                <a:gd name="connsiteY0" fmla="*/ 0 h 736121"/>
                <a:gd name="connsiteX1" fmla="*/ 126520 w 396815"/>
                <a:gd name="connsiteY1" fmla="*/ 86264 h 736121"/>
                <a:gd name="connsiteX2" fmla="*/ 5751 w 396815"/>
                <a:gd name="connsiteY2" fmla="*/ 327804 h 736121"/>
                <a:gd name="connsiteX3" fmla="*/ 161026 w 396815"/>
                <a:gd name="connsiteY3" fmla="*/ 736121 h 736121"/>
                <a:gd name="connsiteX0" fmla="*/ 379562 w 379562"/>
                <a:gd name="connsiteY0" fmla="*/ 0 h 736121"/>
                <a:gd name="connsiteX1" fmla="*/ 109267 w 379562"/>
                <a:gd name="connsiteY1" fmla="*/ 86264 h 736121"/>
                <a:gd name="connsiteX2" fmla="*/ 5751 w 379562"/>
                <a:gd name="connsiteY2" fmla="*/ 322053 h 736121"/>
                <a:gd name="connsiteX3" fmla="*/ 143773 w 379562"/>
                <a:gd name="connsiteY3" fmla="*/ 736121 h 736121"/>
              </a:gdLst>
              <a:ahLst/>
              <a:cxnLst>
                <a:cxn ang="0">
                  <a:pos x="connsiteX0" y="connsiteY0"/>
                </a:cxn>
                <a:cxn ang="0">
                  <a:pos x="connsiteX1" y="connsiteY1"/>
                </a:cxn>
                <a:cxn ang="0">
                  <a:pos x="connsiteX2" y="connsiteY2"/>
                </a:cxn>
                <a:cxn ang="0">
                  <a:pos x="connsiteX3" y="connsiteY3"/>
                </a:cxn>
              </a:cxnLst>
              <a:rect l="l" t="t" r="r" b="b"/>
              <a:pathLst>
                <a:path w="379562" h="736121">
                  <a:moveTo>
                    <a:pt x="379562" y="0"/>
                  </a:moveTo>
                  <a:cubicBezTo>
                    <a:pt x="259271" y="19170"/>
                    <a:pt x="171569" y="32589"/>
                    <a:pt x="109267" y="86264"/>
                  </a:cubicBezTo>
                  <a:cubicBezTo>
                    <a:pt x="46965" y="139940"/>
                    <a:pt x="0" y="213744"/>
                    <a:pt x="5751" y="322053"/>
                  </a:cubicBezTo>
                  <a:cubicBezTo>
                    <a:pt x="11502" y="430363"/>
                    <a:pt x="57988" y="532441"/>
                    <a:pt x="143773" y="736121"/>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lowchart: Connector 16"/>
            <p:cNvSpPr/>
            <p:nvPr/>
          </p:nvSpPr>
          <p:spPr>
            <a:xfrm flipV="1">
              <a:off x="7743910" y="5942688"/>
              <a:ext cx="182878" cy="166251"/>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3547872" y="2242732"/>
            <a:ext cx="1280160" cy="584775"/>
          </a:xfrm>
          <a:prstGeom prst="rect">
            <a:avLst/>
          </a:prstGeom>
          <a:noFill/>
        </p:spPr>
        <p:txBody>
          <a:bodyPr wrap="square" lIns="91438" tIns="45719" rIns="91438" bIns="45719" rtlCol="0">
            <a:spAutoFit/>
          </a:bodyPr>
          <a:lstStyle/>
          <a:p>
            <a:endParaRPr lang="en-US" sz="3200" b="1" dirty="0"/>
          </a:p>
        </p:txBody>
      </p:sp>
      <p:grpSp>
        <p:nvGrpSpPr>
          <p:cNvPr id="48" name="Group 47"/>
          <p:cNvGrpSpPr/>
          <p:nvPr/>
        </p:nvGrpSpPr>
        <p:grpSpPr>
          <a:xfrm>
            <a:off x="716114" y="1364295"/>
            <a:ext cx="7952157" cy="2801726"/>
            <a:chOff x="716113" y="1364294"/>
            <a:chExt cx="7952157" cy="2801726"/>
          </a:xfrm>
        </p:grpSpPr>
        <p:grpSp>
          <p:nvGrpSpPr>
            <p:cNvPr id="42" name="Group 41"/>
            <p:cNvGrpSpPr/>
            <p:nvPr/>
          </p:nvGrpSpPr>
          <p:grpSpPr>
            <a:xfrm>
              <a:off x="3480217" y="1986700"/>
              <a:ext cx="5188053" cy="2179320"/>
              <a:chOff x="3480217" y="1986700"/>
              <a:chExt cx="5188053" cy="2179320"/>
            </a:xfrm>
          </p:grpSpPr>
          <p:grpSp>
            <p:nvGrpSpPr>
              <p:cNvPr id="23" name="Group 22"/>
              <p:cNvGrpSpPr/>
              <p:nvPr/>
            </p:nvGrpSpPr>
            <p:grpSpPr>
              <a:xfrm>
                <a:off x="5562600" y="1986700"/>
                <a:ext cx="1280410" cy="1550984"/>
                <a:chOff x="5562600" y="2316480"/>
                <a:chExt cx="1280410" cy="1550984"/>
              </a:xfrm>
            </p:grpSpPr>
            <p:sp>
              <p:nvSpPr>
                <p:cNvPr id="30" name="Oval 20"/>
                <p:cNvSpPr/>
                <p:nvPr/>
              </p:nvSpPr>
              <p:spPr>
                <a:xfrm>
                  <a:off x="6415790" y="3465987"/>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109741" y="3143211"/>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562600" y="2971800"/>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51"/>
                <p:cNvGrpSpPr/>
                <p:nvPr/>
              </p:nvGrpSpPr>
              <p:grpSpPr>
                <a:xfrm>
                  <a:off x="5684520" y="2316480"/>
                  <a:ext cx="1158490" cy="1550984"/>
                  <a:chOff x="5684520" y="2316480"/>
                  <a:chExt cx="1158490" cy="1550984"/>
                </a:xfrm>
              </p:grpSpPr>
              <p:sp>
                <p:nvSpPr>
                  <p:cNvPr id="34" name="Oval 33"/>
                  <p:cNvSpPr/>
                  <p:nvPr/>
                </p:nvSpPr>
                <p:spPr>
                  <a:xfrm>
                    <a:off x="6614410" y="3638864"/>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5684520" y="2316480"/>
                    <a:ext cx="1066800" cy="1432560"/>
                  </a:xfrm>
                  <a:custGeom>
                    <a:avLst/>
                    <a:gdLst>
                      <a:gd name="connsiteX0" fmla="*/ 1028700 w 1028700"/>
                      <a:gd name="connsiteY0" fmla="*/ 1234440 h 1234440"/>
                      <a:gd name="connsiteX1" fmla="*/ 693420 w 1028700"/>
                      <a:gd name="connsiteY1" fmla="*/ 899160 h 1234440"/>
                      <a:gd name="connsiteX2" fmla="*/ 99060 w 1028700"/>
                      <a:gd name="connsiteY2" fmla="*/ 838200 h 1234440"/>
                      <a:gd name="connsiteX3" fmla="*/ 99060 w 1028700"/>
                      <a:gd name="connsiteY3" fmla="*/ 762000 h 1234440"/>
                      <a:gd name="connsiteX4" fmla="*/ 327660 w 1028700"/>
                      <a:gd name="connsiteY4" fmla="*/ 0 h 1234440"/>
                      <a:gd name="connsiteX5" fmla="*/ 327660 w 1028700"/>
                      <a:gd name="connsiteY5" fmla="*/ 0 h 1234440"/>
                      <a:gd name="connsiteX6" fmla="*/ 327660 w 1028700"/>
                      <a:gd name="connsiteY6" fmla="*/ 0 h 1234440"/>
                      <a:gd name="connsiteX0" fmla="*/ 1000760 w 1000760"/>
                      <a:gd name="connsiteY0" fmla="*/ 1234440 h 1234440"/>
                      <a:gd name="connsiteX1" fmla="*/ 497840 w 1000760"/>
                      <a:gd name="connsiteY1" fmla="*/ 1082040 h 1234440"/>
                      <a:gd name="connsiteX2" fmla="*/ 71120 w 1000760"/>
                      <a:gd name="connsiteY2" fmla="*/ 838200 h 1234440"/>
                      <a:gd name="connsiteX3" fmla="*/ 71120 w 1000760"/>
                      <a:gd name="connsiteY3" fmla="*/ 762000 h 1234440"/>
                      <a:gd name="connsiteX4" fmla="*/ 299720 w 1000760"/>
                      <a:gd name="connsiteY4" fmla="*/ 0 h 1234440"/>
                      <a:gd name="connsiteX5" fmla="*/ 299720 w 1000760"/>
                      <a:gd name="connsiteY5" fmla="*/ 0 h 1234440"/>
                      <a:gd name="connsiteX6" fmla="*/ 299720 w 1000760"/>
                      <a:gd name="connsiteY6" fmla="*/ 0 h 1234440"/>
                      <a:gd name="connsiteX0" fmla="*/ 1000760 w 1000760"/>
                      <a:gd name="connsiteY0" fmla="*/ 1234440 h 1244600"/>
                      <a:gd name="connsiteX1" fmla="*/ 695960 w 1000760"/>
                      <a:gd name="connsiteY1" fmla="*/ 1219200 h 1244600"/>
                      <a:gd name="connsiteX2" fmla="*/ 497840 w 1000760"/>
                      <a:gd name="connsiteY2" fmla="*/ 1082040 h 1244600"/>
                      <a:gd name="connsiteX3" fmla="*/ 71120 w 1000760"/>
                      <a:gd name="connsiteY3" fmla="*/ 838200 h 1244600"/>
                      <a:gd name="connsiteX4" fmla="*/ 71120 w 1000760"/>
                      <a:gd name="connsiteY4" fmla="*/ 762000 h 1244600"/>
                      <a:gd name="connsiteX5" fmla="*/ 299720 w 1000760"/>
                      <a:gd name="connsiteY5" fmla="*/ 0 h 1244600"/>
                      <a:gd name="connsiteX6" fmla="*/ 299720 w 1000760"/>
                      <a:gd name="connsiteY6" fmla="*/ 0 h 1244600"/>
                      <a:gd name="connsiteX7" fmla="*/ 299720 w 1000760"/>
                      <a:gd name="connsiteY7" fmla="*/ 0 h 1244600"/>
                      <a:gd name="connsiteX0" fmla="*/ 985520 w 985520"/>
                      <a:gd name="connsiteY0" fmla="*/ 1234440 h 1277620"/>
                      <a:gd name="connsiteX1" fmla="*/ 680720 w 985520"/>
                      <a:gd name="connsiteY1" fmla="*/ 1219200 h 1277620"/>
                      <a:gd name="connsiteX2" fmla="*/ 391160 w 985520"/>
                      <a:gd name="connsiteY2" fmla="*/ 883920 h 1277620"/>
                      <a:gd name="connsiteX3" fmla="*/ 55880 w 985520"/>
                      <a:gd name="connsiteY3" fmla="*/ 838200 h 1277620"/>
                      <a:gd name="connsiteX4" fmla="*/ 55880 w 985520"/>
                      <a:gd name="connsiteY4" fmla="*/ 762000 h 1277620"/>
                      <a:gd name="connsiteX5" fmla="*/ 284480 w 985520"/>
                      <a:gd name="connsiteY5" fmla="*/ 0 h 1277620"/>
                      <a:gd name="connsiteX6" fmla="*/ 284480 w 985520"/>
                      <a:gd name="connsiteY6" fmla="*/ 0 h 1277620"/>
                      <a:gd name="connsiteX7" fmla="*/ 284480 w 985520"/>
                      <a:gd name="connsiteY7" fmla="*/ 0 h 1277620"/>
                      <a:gd name="connsiteX0" fmla="*/ 985520 w 990600"/>
                      <a:gd name="connsiteY0" fmla="*/ 1234440 h 1435100"/>
                      <a:gd name="connsiteX1" fmla="*/ 939800 w 990600"/>
                      <a:gd name="connsiteY1" fmla="*/ 1432560 h 1435100"/>
                      <a:gd name="connsiteX2" fmla="*/ 680720 w 990600"/>
                      <a:gd name="connsiteY2" fmla="*/ 1219200 h 1435100"/>
                      <a:gd name="connsiteX3" fmla="*/ 391160 w 990600"/>
                      <a:gd name="connsiteY3" fmla="*/ 883920 h 1435100"/>
                      <a:gd name="connsiteX4" fmla="*/ 55880 w 990600"/>
                      <a:gd name="connsiteY4" fmla="*/ 838200 h 1435100"/>
                      <a:gd name="connsiteX5" fmla="*/ 55880 w 990600"/>
                      <a:gd name="connsiteY5" fmla="*/ 762000 h 1435100"/>
                      <a:gd name="connsiteX6" fmla="*/ 284480 w 990600"/>
                      <a:gd name="connsiteY6" fmla="*/ 0 h 1435100"/>
                      <a:gd name="connsiteX7" fmla="*/ 284480 w 990600"/>
                      <a:gd name="connsiteY7" fmla="*/ 0 h 1435100"/>
                      <a:gd name="connsiteX8" fmla="*/ 284480 w 990600"/>
                      <a:gd name="connsiteY8" fmla="*/ 0 h 1435100"/>
                      <a:gd name="connsiteX0" fmla="*/ 1104900 w 1109980"/>
                      <a:gd name="connsiteY0" fmla="*/ 1234440 h 1435100"/>
                      <a:gd name="connsiteX1" fmla="*/ 1059180 w 1109980"/>
                      <a:gd name="connsiteY1" fmla="*/ 1432560 h 1435100"/>
                      <a:gd name="connsiteX2" fmla="*/ 800100 w 1109980"/>
                      <a:gd name="connsiteY2" fmla="*/ 1219200 h 1435100"/>
                      <a:gd name="connsiteX3" fmla="*/ 510540 w 1109980"/>
                      <a:gd name="connsiteY3" fmla="*/ 883920 h 1435100"/>
                      <a:gd name="connsiteX4" fmla="*/ 175260 w 1109980"/>
                      <a:gd name="connsiteY4" fmla="*/ 838200 h 1435100"/>
                      <a:gd name="connsiteX5" fmla="*/ 38100 w 1109980"/>
                      <a:gd name="connsiteY5" fmla="*/ 792480 h 1435100"/>
                      <a:gd name="connsiteX6" fmla="*/ 403860 w 1109980"/>
                      <a:gd name="connsiteY6" fmla="*/ 0 h 1435100"/>
                      <a:gd name="connsiteX7" fmla="*/ 403860 w 1109980"/>
                      <a:gd name="connsiteY7" fmla="*/ 0 h 1435100"/>
                      <a:gd name="connsiteX8" fmla="*/ 403860 w 1109980"/>
                      <a:gd name="connsiteY8" fmla="*/ 0 h 1435100"/>
                      <a:gd name="connsiteX0" fmla="*/ 1104900 w 1109980"/>
                      <a:gd name="connsiteY0" fmla="*/ 1234440 h 1435100"/>
                      <a:gd name="connsiteX1" fmla="*/ 1059180 w 1109980"/>
                      <a:gd name="connsiteY1" fmla="*/ 1432560 h 1435100"/>
                      <a:gd name="connsiteX2" fmla="*/ 800100 w 1109980"/>
                      <a:gd name="connsiteY2" fmla="*/ 1219200 h 1435100"/>
                      <a:gd name="connsiteX3" fmla="*/ 510540 w 1109980"/>
                      <a:gd name="connsiteY3" fmla="*/ 883920 h 1435100"/>
                      <a:gd name="connsiteX4" fmla="*/ 175260 w 1109980"/>
                      <a:gd name="connsiteY4" fmla="*/ 929640 h 1435100"/>
                      <a:gd name="connsiteX5" fmla="*/ 38100 w 1109980"/>
                      <a:gd name="connsiteY5" fmla="*/ 792480 h 1435100"/>
                      <a:gd name="connsiteX6" fmla="*/ 403860 w 1109980"/>
                      <a:gd name="connsiteY6" fmla="*/ 0 h 1435100"/>
                      <a:gd name="connsiteX7" fmla="*/ 403860 w 1109980"/>
                      <a:gd name="connsiteY7" fmla="*/ 0 h 1435100"/>
                      <a:gd name="connsiteX8" fmla="*/ 403860 w 1109980"/>
                      <a:gd name="connsiteY8" fmla="*/ 0 h 1435100"/>
                      <a:gd name="connsiteX0" fmla="*/ 1104900 w 1109980"/>
                      <a:gd name="connsiteY0" fmla="*/ 1234440 h 1435100"/>
                      <a:gd name="connsiteX1" fmla="*/ 1059180 w 1109980"/>
                      <a:gd name="connsiteY1" fmla="*/ 1432560 h 1435100"/>
                      <a:gd name="connsiteX2" fmla="*/ 800100 w 1109980"/>
                      <a:gd name="connsiteY2" fmla="*/ 1219200 h 1435100"/>
                      <a:gd name="connsiteX3" fmla="*/ 449580 w 1109980"/>
                      <a:gd name="connsiteY3" fmla="*/ 929640 h 1435100"/>
                      <a:gd name="connsiteX4" fmla="*/ 175260 w 1109980"/>
                      <a:gd name="connsiteY4" fmla="*/ 929640 h 1435100"/>
                      <a:gd name="connsiteX5" fmla="*/ 38100 w 1109980"/>
                      <a:gd name="connsiteY5" fmla="*/ 792480 h 1435100"/>
                      <a:gd name="connsiteX6" fmla="*/ 403860 w 1109980"/>
                      <a:gd name="connsiteY6" fmla="*/ 0 h 1435100"/>
                      <a:gd name="connsiteX7" fmla="*/ 403860 w 1109980"/>
                      <a:gd name="connsiteY7" fmla="*/ 0 h 1435100"/>
                      <a:gd name="connsiteX8" fmla="*/ 403860 w 1109980"/>
                      <a:gd name="connsiteY8" fmla="*/ 0 h 1435100"/>
                      <a:gd name="connsiteX0" fmla="*/ 1165860 w 1170940"/>
                      <a:gd name="connsiteY0" fmla="*/ 1234440 h 1435100"/>
                      <a:gd name="connsiteX1" fmla="*/ 1120140 w 1170940"/>
                      <a:gd name="connsiteY1" fmla="*/ 1432560 h 1435100"/>
                      <a:gd name="connsiteX2" fmla="*/ 861060 w 1170940"/>
                      <a:gd name="connsiteY2" fmla="*/ 1219200 h 1435100"/>
                      <a:gd name="connsiteX3" fmla="*/ 510540 w 1170940"/>
                      <a:gd name="connsiteY3" fmla="*/ 929640 h 1435100"/>
                      <a:gd name="connsiteX4" fmla="*/ 236220 w 1170940"/>
                      <a:gd name="connsiteY4" fmla="*/ 929640 h 1435100"/>
                      <a:gd name="connsiteX5" fmla="*/ 38100 w 1170940"/>
                      <a:gd name="connsiteY5" fmla="*/ 762000 h 1435100"/>
                      <a:gd name="connsiteX6" fmla="*/ 464820 w 1170940"/>
                      <a:gd name="connsiteY6" fmla="*/ 0 h 1435100"/>
                      <a:gd name="connsiteX7" fmla="*/ 464820 w 1170940"/>
                      <a:gd name="connsiteY7" fmla="*/ 0 h 1435100"/>
                      <a:gd name="connsiteX8" fmla="*/ 464820 w 1170940"/>
                      <a:gd name="connsiteY8" fmla="*/ 0 h 1435100"/>
                      <a:gd name="connsiteX0" fmla="*/ 1165860 w 1170940"/>
                      <a:gd name="connsiteY0" fmla="*/ 1234440 h 1435100"/>
                      <a:gd name="connsiteX1" fmla="*/ 1120140 w 1170940"/>
                      <a:gd name="connsiteY1" fmla="*/ 1432560 h 1435100"/>
                      <a:gd name="connsiteX2" fmla="*/ 861060 w 1170940"/>
                      <a:gd name="connsiteY2" fmla="*/ 1219200 h 1435100"/>
                      <a:gd name="connsiteX3" fmla="*/ 510540 w 1170940"/>
                      <a:gd name="connsiteY3" fmla="*/ 929640 h 1435100"/>
                      <a:gd name="connsiteX4" fmla="*/ 236220 w 1170940"/>
                      <a:gd name="connsiteY4" fmla="*/ 929640 h 1435100"/>
                      <a:gd name="connsiteX5" fmla="*/ 38100 w 1170940"/>
                      <a:gd name="connsiteY5" fmla="*/ 762000 h 1435100"/>
                      <a:gd name="connsiteX6" fmla="*/ 464820 w 1170940"/>
                      <a:gd name="connsiteY6" fmla="*/ 0 h 1435100"/>
                      <a:gd name="connsiteX7" fmla="*/ 464820 w 1170940"/>
                      <a:gd name="connsiteY7" fmla="*/ 0 h 1435100"/>
                      <a:gd name="connsiteX8" fmla="*/ 464820 w 1170940"/>
                      <a:gd name="connsiteY8" fmla="*/ 0 h 1435100"/>
                      <a:gd name="connsiteX0" fmla="*/ 1120140 w 1120140"/>
                      <a:gd name="connsiteY0" fmla="*/ 1432560 h 1432560"/>
                      <a:gd name="connsiteX1" fmla="*/ 861060 w 1120140"/>
                      <a:gd name="connsiteY1" fmla="*/ 1219200 h 1432560"/>
                      <a:gd name="connsiteX2" fmla="*/ 510540 w 1120140"/>
                      <a:gd name="connsiteY2" fmla="*/ 929640 h 1432560"/>
                      <a:gd name="connsiteX3" fmla="*/ 236220 w 1120140"/>
                      <a:gd name="connsiteY3" fmla="*/ 929640 h 1432560"/>
                      <a:gd name="connsiteX4" fmla="*/ 38100 w 1120140"/>
                      <a:gd name="connsiteY4" fmla="*/ 762000 h 1432560"/>
                      <a:gd name="connsiteX5" fmla="*/ 464820 w 1120140"/>
                      <a:gd name="connsiteY5" fmla="*/ 0 h 1432560"/>
                      <a:gd name="connsiteX6" fmla="*/ 464820 w 1120140"/>
                      <a:gd name="connsiteY6" fmla="*/ 0 h 1432560"/>
                      <a:gd name="connsiteX7" fmla="*/ 464820 w 1120140"/>
                      <a:gd name="connsiteY7" fmla="*/ 0 h 1432560"/>
                      <a:gd name="connsiteX0" fmla="*/ 1104900 w 1104900"/>
                      <a:gd name="connsiteY0" fmla="*/ 1432560 h 1432560"/>
                      <a:gd name="connsiteX1" fmla="*/ 845820 w 1104900"/>
                      <a:gd name="connsiteY1" fmla="*/ 1219200 h 1432560"/>
                      <a:gd name="connsiteX2" fmla="*/ 495300 w 1104900"/>
                      <a:gd name="connsiteY2" fmla="*/ 929640 h 1432560"/>
                      <a:gd name="connsiteX3" fmla="*/ 220980 w 1104900"/>
                      <a:gd name="connsiteY3" fmla="*/ 929640 h 1432560"/>
                      <a:gd name="connsiteX4" fmla="*/ 38100 w 1104900"/>
                      <a:gd name="connsiteY4" fmla="*/ 701040 h 1432560"/>
                      <a:gd name="connsiteX5" fmla="*/ 449580 w 1104900"/>
                      <a:gd name="connsiteY5" fmla="*/ 0 h 1432560"/>
                      <a:gd name="connsiteX6" fmla="*/ 449580 w 1104900"/>
                      <a:gd name="connsiteY6" fmla="*/ 0 h 1432560"/>
                      <a:gd name="connsiteX7" fmla="*/ 449580 w 1104900"/>
                      <a:gd name="connsiteY7" fmla="*/ 0 h 1432560"/>
                      <a:gd name="connsiteX0" fmla="*/ 1066800 w 1066800"/>
                      <a:gd name="connsiteY0" fmla="*/ 1432560 h 1432560"/>
                      <a:gd name="connsiteX1" fmla="*/ 807720 w 1066800"/>
                      <a:gd name="connsiteY1" fmla="*/ 1219200 h 1432560"/>
                      <a:gd name="connsiteX2" fmla="*/ 457200 w 1066800"/>
                      <a:gd name="connsiteY2" fmla="*/ 929640 h 1432560"/>
                      <a:gd name="connsiteX3" fmla="*/ 182880 w 1066800"/>
                      <a:gd name="connsiteY3" fmla="*/ 929640 h 1432560"/>
                      <a:gd name="connsiteX4" fmla="*/ 0 w 1066800"/>
                      <a:gd name="connsiteY4" fmla="*/ 701040 h 1432560"/>
                      <a:gd name="connsiteX5" fmla="*/ 411480 w 1066800"/>
                      <a:gd name="connsiteY5" fmla="*/ 0 h 1432560"/>
                      <a:gd name="connsiteX6" fmla="*/ 411480 w 1066800"/>
                      <a:gd name="connsiteY6" fmla="*/ 0 h 1432560"/>
                      <a:gd name="connsiteX7" fmla="*/ 411480 w 1066800"/>
                      <a:gd name="connsiteY7" fmla="*/ 0 h 1432560"/>
                      <a:gd name="connsiteX0" fmla="*/ 1066800 w 1066800"/>
                      <a:gd name="connsiteY0" fmla="*/ 1432560 h 1432560"/>
                      <a:gd name="connsiteX1" fmla="*/ 807720 w 1066800"/>
                      <a:gd name="connsiteY1" fmla="*/ 1219200 h 1432560"/>
                      <a:gd name="connsiteX2" fmla="*/ 457200 w 1066800"/>
                      <a:gd name="connsiteY2" fmla="*/ 929640 h 1432560"/>
                      <a:gd name="connsiteX3" fmla="*/ 182880 w 1066800"/>
                      <a:gd name="connsiteY3" fmla="*/ 929640 h 1432560"/>
                      <a:gd name="connsiteX4" fmla="*/ 0 w 1066800"/>
                      <a:gd name="connsiteY4" fmla="*/ 746760 h 1432560"/>
                      <a:gd name="connsiteX5" fmla="*/ 411480 w 1066800"/>
                      <a:gd name="connsiteY5" fmla="*/ 0 h 1432560"/>
                      <a:gd name="connsiteX6" fmla="*/ 411480 w 1066800"/>
                      <a:gd name="connsiteY6" fmla="*/ 0 h 1432560"/>
                      <a:gd name="connsiteX7" fmla="*/ 411480 w 1066800"/>
                      <a:gd name="connsiteY7" fmla="*/ 0 h 1432560"/>
                      <a:gd name="connsiteX0" fmla="*/ 1066800 w 1066800"/>
                      <a:gd name="connsiteY0" fmla="*/ 1432560 h 1432560"/>
                      <a:gd name="connsiteX1" fmla="*/ 807720 w 1066800"/>
                      <a:gd name="connsiteY1" fmla="*/ 1219200 h 1432560"/>
                      <a:gd name="connsiteX2" fmla="*/ 457200 w 1066800"/>
                      <a:gd name="connsiteY2" fmla="*/ 929640 h 1432560"/>
                      <a:gd name="connsiteX3" fmla="*/ 243840 w 1066800"/>
                      <a:gd name="connsiteY3" fmla="*/ 914400 h 1432560"/>
                      <a:gd name="connsiteX4" fmla="*/ 0 w 1066800"/>
                      <a:gd name="connsiteY4" fmla="*/ 746760 h 1432560"/>
                      <a:gd name="connsiteX5" fmla="*/ 411480 w 1066800"/>
                      <a:gd name="connsiteY5" fmla="*/ 0 h 1432560"/>
                      <a:gd name="connsiteX6" fmla="*/ 411480 w 1066800"/>
                      <a:gd name="connsiteY6" fmla="*/ 0 h 1432560"/>
                      <a:gd name="connsiteX7" fmla="*/ 411480 w 1066800"/>
                      <a:gd name="connsiteY7" fmla="*/ 0 h 1432560"/>
                      <a:gd name="connsiteX0" fmla="*/ 1066800 w 1066800"/>
                      <a:gd name="connsiteY0" fmla="*/ 1432560 h 1432560"/>
                      <a:gd name="connsiteX1" fmla="*/ 807720 w 1066800"/>
                      <a:gd name="connsiteY1" fmla="*/ 1219200 h 1432560"/>
                      <a:gd name="connsiteX2" fmla="*/ 533400 w 1066800"/>
                      <a:gd name="connsiteY2" fmla="*/ 929640 h 1432560"/>
                      <a:gd name="connsiteX3" fmla="*/ 243840 w 1066800"/>
                      <a:gd name="connsiteY3" fmla="*/ 914400 h 1432560"/>
                      <a:gd name="connsiteX4" fmla="*/ 0 w 1066800"/>
                      <a:gd name="connsiteY4" fmla="*/ 746760 h 1432560"/>
                      <a:gd name="connsiteX5" fmla="*/ 411480 w 1066800"/>
                      <a:gd name="connsiteY5" fmla="*/ 0 h 1432560"/>
                      <a:gd name="connsiteX6" fmla="*/ 411480 w 1066800"/>
                      <a:gd name="connsiteY6" fmla="*/ 0 h 1432560"/>
                      <a:gd name="connsiteX7" fmla="*/ 411480 w 1066800"/>
                      <a:gd name="connsiteY7" fmla="*/ 0 h 14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00" h="1432560">
                        <a:moveTo>
                          <a:pt x="1066800" y="1432560"/>
                        </a:moveTo>
                        <a:cubicBezTo>
                          <a:pt x="1016000" y="1430020"/>
                          <a:pt x="896620" y="1303020"/>
                          <a:pt x="807720" y="1219200"/>
                        </a:cubicBezTo>
                        <a:cubicBezTo>
                          <a:pt x="718820" y="1135380"/>
                          <a:pt x="627380" y="980440"/>
                          <a:pt x="533400" y="929640"/>
                        </a:cubicBezTo>
                        <a:cubicBezTo>
                          <a:pt x="439420" y="878840"/>
                          <a:pt x="332740" y="944880"/>
                          <a:pt x="243840" y="914400"/>
                        </a:cubicBezTo>
                        <a:cubicBezTo>
                          <a:pt x="154940" y="883920"/>
                          <a:pt x="22860" y="855980"/>
                          <a:pt x="0" y="746760"/>
                        </a:cubicBezTo>
                        <a:cubicBezTo>
                          <a:pt x="434340" y="469900"/>
                          <a:pt x="350520" y="132080"/>
                          <a:pt x="411480" y="0"/>
                        </a:cubicBezTo>
                        <a:lnTo>
                          <a:pt x="411480" y="0"/>
                        </a:lnTo>
                        <a:lnTo>
                          <a:pt x="411480" y="0"/>
                        </a:lnTo>
                      </a:path>
                    </a:pathLst>
                  </a:custGeom>
                  <a:noFill/>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6" name="Freeform 25"/>
              <p:cNvSpPr/>
              <p:nvPr/>
            </p:nvSpPr>
            <p:spPr>
              <a:xfrm>
                <a:off x="6964180" y="3099220"/>
                <a:ext cx="1704090" cy="756589"/>
              </a:xfrm>
              <a:custGeom>
                <a:avLst/>
                <a:gdLst>
                  <a:gd name="connsiteX0" fmla="*/ 1454046 w 1643921"/>
                  <a:gd name="connsiteY0" fmla="*/ 959371 h 959371"/>
                  <a:gd name="connsiteX1" fmla="*/ 1633928 w 1643921"/>
                  <a:gd name="connsiteY1" fmla="*/ 494675 h 959371"/>
                  <a:gd name="connsiteX2" fmla="*/ 1394086 w 1643921"/>
                  <a:gd name="connsiteY2" fmla="*/ 134912 h 959371"/>
                  <a:gd name="connsiteX3" fmla="*/ 584617 w 1643921"/>
                  <a:gd name="connsiteY3" fmla="*/ 104931 h 959371"/>
                  <a:gd name="connsiteX4" fmla="*/ 0 w 1643921"/>
                  <a:gd name="connsiteY4" fmla="*/ 0 h 959371"/>
                  <a:gd name="connsiteX0" fmla="*/ 1615190 w 1805065"/>
                  <a:gd name="connsiteY0" fmla="*/ 889416 h 889416"/>
                  <a:gd name="connsiteX1" fmla="*/ 1795072 w 1805065"/>
                  <a:gd name="connsiteY1" fmla="*/ 424720 h 889416"/>
                  <a:gd name="connsiteX2" fmla="*/ 1555230 w 1805065"/>
                  <a:gd name="connsiteY2" fmla="*/ 64957 h 889416"/>
                  <a:gd name="connsiteX3" fmla="*/ 745761 w 1805065"/>
                  <a:gd name="connsiteY3" fmla="*/ 34976 h 889416"/>
                  <a:gd name="connsiteX4" fmla="*/ 0 w 1805065"/>
                  <a:gd name="connsiteY4" fmla="*/ 109927 h 889416"/>
                  <a:gd name="connsiteX0" fmla="*/ 1615190 w 1805065"/>
                  <a:gd name="connsiteY0" fmla="*/ 864225 h 864225"/>
                  <a:gd name="connsiteX1" fmla="*/ 1795072 w 1805065"/>
                  <a:gd name="connsiteY1" fmla="*/ 399529 h 864225"/>
                  <a:gd name="connsiteX2" fmla="*/ 1555230 w 1805065"/>
                  <a:gd name="connsiteY2" fmla="*/ 39766 h 864225"/>
                  <a:gd name="connsiteX3" fmla="*/ 762000 w 1805065"/>
                  <a:gd name="connsiteY3" fmla="*/ 160935 h 864225"/>
                  <a:gd name="connsiteX4" fmla="*/ 0 w 1805065"/>
                  <a:gd name="connsiteY4" fmla="*/ 84736 h 864225"/>
                  <a:gd name="connsiteX0" fmla="*/ 1615190 w 1797570"/>
                  <a:gd name="connsiteY0" fmla="*/ 819256 h 819256"/>
                  <a:gd name="connsiteX1" fmla="*/ 1795072 w 1797570"/>
                  <a:gd name="connsiteY1" fmla="*/ 354560 h 819256"/>
                  <a:gd name="connsiteX2" fmla="*/ 1600200 w 1797570"/>
                  <a:gd name="connsiteY2" fmla="*/ 39766 h 819256"/>
                  <a:gd name="connsiteX3" fmla="*/ 762000 w 1797570"/>
                  <a:gd name="connsiteY3" fmla="*/ 115966 h 819256"/>
                  <a:gd name="connsiteX4" fmla="*/ 0 w 1797570"/>
                  <a:gd name="connsiteY4" fmla="*/ 39767 h 819256"/>
                  <a:gd name="connsiteX0" fmla="*/ 1538990 w 1721370"/>
                  <a:gd name="connsiteY0" fmla="*/ 819256 h 819256"/>
                  <a:gd name="connsiteX1" fmla="*/ 1718872 w 1721370"/>
                  <a:gd name="connsiteY1" fmla="*/ 354560 h 819256"/>
                  <a:gd name="connsiteX2" fmla="*/ 1524000 w 1721370"/>
                  <a:gd name="connsiteY2" fmla="*/ 39766 h 819256"/>
                  <a:gd name="connsiteX3" fmla="*/ 685800 w 1721370"/>
                  <a:gd name="connsiteY3" fmla="*/ 115966 h 819256"/>
                  <a:gd name="connsiteX4" fmla="*/ 0 w 1721370"/>
                  <a:gd name="connsiteY4" fmla="*/ 192165 h 819256"/>
                  <a:gd name="connsiteX0" fmla="*/ 1538990 w 1721370"/>
                  <a:gd name="connsiteY0" fmla="*/ 793856 h 793856"/>
                  <a:gd name="connsiteX1" fmla="*/ 1718872 w 1721370"/>
                  <a:gd name="connsiteY1" fmla="*/ 329160 h 793856"/>
                  <a:gd name="connsiteX2" fmla="*/ 1524000 w 1721370"/>
                  <a:gd name="connsiteY2" fmla="*/ 14366 h 793856"/>
                  <a:gd name="connsiteX3" fmla="*/ 914400 w 1721370"/>
                  <a:gd name="connsiteY3" fmla="*/ 242965 h 793856"/>
                  <a:gd name="connsiteX4" fmla="*/ 0 w 1721370"/>
                  <a:gd name="connsiteY4" fmla="*/ 166765 h 793856"/>
                  <a:gd name="connsiteX0" fmla="*/ 1538990 w 1721370"/>
                  <a:gd name="connsiteY0" fmla="*/ 793856 h 793856"/>
                  <a:gd name="connsiteX1" fmla="*/ 1718872 w 1721370"/>
                  <a:gd name="connsiteY1" fmla="*/ 329160 h 793856"/>
                  <a:gd name="connsiteX2" fmla="*/ 1524000 w 1721370"/>
                  <a:gd name="connsiteY2" fmla="*/ 14366 h 793856"/>
                  <a:gd name="connsiteX3" fmla="*/ 914400 w 1721370"/>
                  <a:gd name="connsiteY3" fmla="*/ 242965 h 793856"/>
                  <a:gd name="connsiteX4" fmla="*/ 0 w 1721370"/>
                  <a:gd name="connsiteY4" fmla="*/ 166765 h 793856"/>
                  <a:gd name="connsiteX0" fmla="*/ 1538990 w 1721370"/>
                  <a:gd name="connsiteY0" fmla="*/ 781156 h 781156"/>
                  <a:gd name="connsiteX1" fmla="*/ 1718872 w 1721370"/>
                  <a:gd name="connsiteY1" fmla="*/ 316460 h 781156"/>
                  <a:gd name="connsiteX2" fmla="*/ 1524000 w 1721370"/>
                  <a:gd name="connsiteY2" fmla="*/ 1666 h 781156"/>
                  <a:gd name="connsiteX3" fmla="*/ 914400 w 1721370"/>
                  <a:gd name="connsiteY3" fmla="*/ 306465 h 781156"/>
                  <a:gd name="connsiteX4" fmla="*/ 0 w 1721370"/>
                  <a:gd name="connsiteY4" fmla="*/ 154065 h 781156"/>
                  <a:gd name="connsiteX0" fmla="*/ 1538990 w 1721370"/>
                  <a:gd name="connsiteY0" fmla="*/ 781156 h 781156"/>
                  <a:gd name="connsiteX1" fmla="*/ 1718872 w 1721370"/>
                  <a:gd name="connsiteY1" fmla="*/ 316460 h 781156"/>
                  <a:gd name="connsiteX2" fmla="*/ 1524000 w 1721370"/>
                  <a:gd name="connsiteY2" fmla="*/ 1666 h 781156"/>
                  <a:gd name="connsiteX3" fmla="*/ 914400 w 1721370"/>
                  <a:gd name="connsiteY3" fmla="*/ 306465 h 781156"/>
                  <a:gd name="connsiteX4" fmla="*/ 0 w 1721370"/>
                  <a:gd name="connsiteY4" fmla="*/ 154065 h 781156"/>
                  <a:gd name="connsiteX0" fmla="*/ 1538990 w 1734070"/>
                  <a:gd name="connsiteY0" fmla="*/ 756589 h 756589"/>
                  <a:gd name="connsiteX1" fmla="*/ 1718872 w 1734070"/>
                  <a:gd name="connsiteY1" fmla="*/ 291893 h 756589"/>
                  <a:gd name="connsiteX2" fmla="*/ 1447800 w 1734070"/>
                  <a:gd name="connsiteY2" fmla="*/ 53298 h 756589"/>
                  <a:gd name="connsiteX3" fmla="*/ 9144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532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532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762000 w 1734070"/>
                  <a:gd name="connsiteY3" fmla="*/ 281898 h 756589"/>
                  <a:gd name="connsiteX4" fmla="*/ 0 w 1734070"/>
                  <a:gd name="connsiteY4" fmla="*/ 129498 h 756589"/>
                  <a:gd name="connsiteX0" fmla="*/ 1509010 w 1704090"/>
                  <a:gd name="connsiteY0" fmla="*/ 756589 h 756589"/>
                  <a:gd name="connsiteX1" fmla="*/ 1688892 w 1704090"/>
                  <a:gd name="connsiteY1" fmla="*/ 291893 h 756589"/>
                  <a:gd name="connsiteX2" fmla="*/ 1417820 w 1704090"/>
                  <a:gd name="connsiteY2" fmla="*/ 129498 h 756589"/>
                  <a:gd name="connsiteX3" fmla="*/ 732020 w 1704090"/>
                  <a:gd name="connsiteY3" fmla="*/ 281898 h 756589"/>
                  <a:gd name="connsiteX4" fmla="*/ 0 w 1704090"/>
                  <a:gd name="connsiteY4" fmla="*/ 219439 h 75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090" h="756589">
                    <a:moveTo>
                      <a:pt x="1509010" y="756589"/>
                    </a:moveTo>
                    <a:cubicBezTo>
                      <a:pt x="1603947" y="592946"/>
                      <a:pt x="1704090" y="396408"/>
                      <a:pt x="1688892" y="291893"/>
                    </a:cubicBezTo>
                    <a:cubicBezTo>
                      <a:pt x="1673694" y="187378"/>
                      <a:pt x="1577299" y="131164"/>
                      <a:pt x="1417820" y="129498"/>
                    </a:cubicBezTo>
                    <a:cubicBezTo>
                      <a:pt x="1258341" y="127832"/>
                      <a:pt x="1238354" y="513829"/>
                      <a:pt x="732020" y="281898"/>
                    </a:cubicBezTo>
                    <a:cubicBezTo>
                      <a:pt x="478020" y="0"/>
                      <a:pt x="176134" y="260662"/>
                      <a:pt x="0" y="219439"/>
                    </a:cubicBezTo>
                  </a:path>
                </a:pathLst>
              </a:custGeom>
              <a:ln w="5715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sp>
            <p:nvSpPr>
              <p:cNvPr id="39" name="Oval 38"/>
              <p:cNvSpPr/>
              <p:nvPr/>
            </p:nvSpPr>
            <p:spPr>
              <a:xfrm>
                <a:off x="8305800" y="3937420"/>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p:cNvSpPr/>
              <p:nvPr/>
            </p:nvSpPr>
            <p:spPr>
              <a:xfrm>
                <a:off x="3480217" y="2858124"/>
                <a:ext cx="239843" cy="209862"/>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3820886" y="2073729"/>
                <a:ext cx="2122714" cy="1036863"/>
              </a:xfrm>
              <a:custGeom>
                <a:avLst/>
                <a:gdLst>
                  <a:gd name="connsiteX0" fmla="*/ 2057400 w 2057400"/>
                  <a:gd name="connsiteY0" fmla="*/ 0 h 1036863"/>
                  <a:gd name="connsiteX1" fmla="*/ 1240971 w 2057400"/>
                  <a:gd name="connsiteY1" fmla="*/ 881742 h 1036863"/>
                  <a:gd name="connsiteX2" fmla="*/ 0 w 2057400"/>
                  <a:gd name="connsiteY2" fmla="*/ 930728 h 1036863"/>
                  <a:gd name="connsiteX3" fmla="*/ 0 w 2057400"/>
                  <a:gd name="connsiteY3" fmla="*/ 930728 h 1036863"/>
                </a:gdLst>
                <a:ahLst/>
                <a:cxnLst>
                  <a:cxn ang="0">
                    <a:pos x="connsiteX0" y="connsiteY0"/>
                  </a:cxn>
                  <a:cxn ang="0">
                    <a:pos x="connsiteX1" y="connsiteY1"/>
                  </a:cxn>
                  <a:cxn ang="0">
                    <a:pos x="connsiteX2" y="connsiteY2"/>
                  </a:cxn>
                  <a:cxn ang="0">
                    <a:pos x="connsiteX3" y="connsiteY3"/>
                  </a:cxn>
                </a:cxnLst>
                <a:rect l="l" t="t" r="r" b="b"/>
                <a:pathLst>
                  <a:path w="2057400" h="1036863">
                    <a:moveTo>
                      <a:pt x="2057400" y="0"/>
                    </a:moveTo>
                    <a:cubicBezTo>
                      <a:pt x="1820635" y="363310"/>
                      <a:pt x="1583871" y="726621"/>
                      <a:pt x="1240971" y="881742"/>
                    </a:cubicBezTo>
                    <a:cubicBezTo>
                      <a:pt x="898071" y="1036863"/>
                      <a:pt x="0" y="930728"/>
                      <a:pt x="0" y="930728"/>
                    </a:cubicBezTo>
                    <a:lnTo>
                      <a:pt x="0" y="930728"/>
                    </a:lnTo>
                  </a:path>
                </a:pathLst>
              </a:custGeom>
              <a:ln w="5715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grpSp>
        <p:grpSp>
          <p:nvGrpSpPr>
            <p:cNvPr id="46" name="Group 45"/>
            <p:cNvGrpSpPr/>
            <p:nvPr/>
          </p:nvGrpSpPr>
          <p:grpSpPr>
            <a:xfrm>
              <a:off x="716113" y="1364294"/>
              <a:ext cx="3003947" cy="1716185"/>
              <a:chOff x="716113" y="1364294"/>
              <a:chExt cx="3003947" cy="1716185"/>
            </a:xfrm>
          </p:grpSpPr>
          <p:sp>
            <p:nvSpPr>
              <p:cNvPr id="43" name="Flowchart: Connector 42"/>
              <p:cNvSpPr/>
              <p:nvPr/>
            </p:nvSpPr>
            <p:spPr>
              <a:xfrm>
                <a:off x="3480217" y="2858124"/>
                <a:ext cx="239843" cy="209862"/>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1586204" y="1474237"/>
                <a:ext cx="1884784" cy="1399592"/>
              </a:xfrm>
              <a:custGeom>
                <a:avLst/>
                <a:gdLst>
                  <a:gd name="connsiteX0" fmla="*/ 1884784 w 1884784"/>
                  <a:gd name="connsiteY0" fmla="*/ 1399592 h 1399592"/>
                  <a:gd name="connsiteX1" fmla="*/ 765110 w 1884784"/>
                  <a:gd name="connsiteY1" fmla="*/ 858416 h 1399592"/>
                  <a:gd name="connsiteX2" fmla="*/ 0 w 1884784"/>
                  <a:gd name="connsiteY2" fmla="*/ 0 h 1399592"/>
                </a:gdLst>
                <a:ahLst/>
                <a:cxnLst>
                  <a:cxn ang="0">
                    <a:pos x="connsiteX0" y="connsiteY0"/>
                  </a:cxn>
                  <a:cxn ang="0">
                    <a:pos x="connsiteX1" y="connsiteY1"/>
                  </a:cxn>
                  <a:cxn ang="0">
                    <a:pos x="connsiteX2" y="connsiteY2"/>
                  </a:cxn>
                </a:cxnLst>
                <a:rect l="l" t="t" r="r" b="b"/>
                <a:pathLst>
                  <a:path w="1884784" h="1399592">
                    <a:moveTo>
                      <a:pt x="1884784" y="1399592"/>
                    </a:moveTo>
                    <a:cubicBezTo>
                      <a:pt x="1482012" y="1245636"/>
                      <a:pt x="1079241" y="1091681"/>
                      <a:pt x="765110" y="858416"/>
                    </a:cubicBezTo>
                    <a:cubicBezTo>
                      <a:pt x="450979" y="625151"/>
                      <a:pt x="225489" y="312575"/>
                      <a:pt x="0"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716113" y="1364294"/>
                <a:ext cx="797894" cy="1716185"/>
              </a:xfrm>
              <a:custGeom>
                <a:avLst/>
                <a:gdLst>
                  <a:gd name="connsiteX0" fmla="*/ 722027 w 722027"/>
                  <a:gd name="connsiteY0" fmla="*/ 114925 h 1681397"/>
                  <a:gd name="connsiteX1" fmla="*/ 302302 w 722027"/>
                  <a:gd name="connsiteY1" fmla="*/ 9993 h 1681397"/>
                  <a:gd name="connsiteX2" fmla="*/ 92440 w 722027"/>
                  <a:gd name="connsiteY2" fmla="*/ 69954 h 1681397"/>
                  <a:gd name="connsiteX3" fmla="*/ 32479 w 722027"/>
                  <a:gd name="connsiteY3" fmla="*/ 429718 h 1681397"/>
                  <a:gd name="connsiteX4" fmla="*/ 287312 w 722027"/>
                  <a:gd name="connsiteY4" fmla="*/ 729521 h 1681397"/>
                  <a:gd name="connsiteX5" fmla="*/ 272322 w 722027"/>
                  <a:gd name="connsiteY5" fmla="*/ 909403 h 1681397"/>
                  <a:gd name="connsiteX6" fmla="*/ 242342 w 722027"/>
                  <a:gd name="connsiteY6" fmla="*/ 1059305 h 1681397"/>
                  <a:gd name="connsiteX7" fmla="*/ 632086 w 722027"/>
                  <a:gd name="connsiteY7" fmla="*/ 1359108 h 1681397"/>
                  <a:gd name="connsiteX8" fmla="*/ 482184 w 722027"/>
                  <a:gd name="connsiteY8" fmla="*/ 1628931 h 1681397"/>
                  <a:gd name="connsiteX9" fmla="*/ 347273 w 722027"/>
                  <a:gd name="connsiteY9" fmla="*/ 1673902 h 1681397"/>
                  <a:gd name="connsiteX0" fmla="*/ 722027 w 722027"/>
                  <a:gd name="connsiteY0" fmla="*/ 114925 h 1681397"/>
                  <a:gd name="connsiteX1" fmla="*/ 302302 w 722027"/>
                  <a:gd name="connsiteY1" fmla="*/ 9993 h 1681397"/>
                  <a:gd name="connsiteX2" fmla="*/ 92440 w 722027"/>
                  <a:gd name="connsiteY2" fmla="*/ 69954 h 1681397"/>
                  <a:gd name="connsiteX3" fmla="*/ 32479 w 722027"/>
                  <a:gd name="connsiteY3" fmla="*/ 429718 h 1681397"/>
                  <a:gd name="connsiteX4" fmla="*/ 287312 w 722027"/>
                  <a:gd name="connsiteY4" fmla="*/ 729521 h 1681397"/>
                  <a:gd name="connsiteX5" fmla="*/ 242342 w 722027"/>
                  <a:gd name="connsiteY5" fmla="*/ 1059305 h 1681397"/>
                  <a:gd name="connsiteX6" fmla="*/ 632086 w 722027"/>
                  <a:gd name="connsiteY6" fmla="*/ 1359108 h 1681397"/>
                  <a:gd name="connsiteX7" fmla="*/ 482184 w 722027"/>
                  <a:gd name="connsiteY7" fmla="*/ 1628931 h 1681397"/>
                  <a:gd name="connsiteX8" fmla="*/ 347273 w 722027"/>
                  <a:gd name="connsiteY8" fmla="*/ 1673902 h 1681397"/>
                  <a:gd name="connsiteX0" fmla="*/ 692046 w 692046"/>
                  <a:gd name="connsiteY0" fmla="*/ 157397 h 1723869"/>
                  <a:gd name="connsiteX1" fmla="*/ 272321 w 692046"/>
                  <a:gd name="connsiteY1" fmla="*/ 52465 h 1723869"/>
                  <a:gd name="connsiteX2" fmla="*/ 2498 w 692046"/>
                  <a:gd name="connsiteY2" fmla="*/ 472190 h 1723869"/>
                  <a:gd name="connsiteX3" fmla="*/ 257331 w 692046"/>
                  <a:gd name="connsiteY3" fmla="*/ 771993 h 1723869"/>
                  <a:gd name="connsiteX4" fmla="*/ 212361 w 692046"/>
                  <a:gd name="connsiteY4" fmla="*/ 1101777 h 1723869"/>
                  <a:gd name="connsiteX5" fmla="*/ 602105 w 692046"/>
                  <a:gd name="connsiteY5" fmla="*/ 1401580 h 1723869"/>
                  <a:gd name="connsiteX6" fmla="*/ 452203 w 692046"/>
                  <a:gd name="connsiteY6" fmla="*/ 1671403 h 1723869"/>
                  <a:gd name="connsiteX7" fmla="*/ 317292 w 692046"/>
                  <a:gd name="connsiteY7" fmla="*/ 1716374 h 1723869"/>
                  <a:gd name="connsiteX0" fmla="*/ 736714 w 736714"/>
                  <a:gd name="connsiteY0" fmla="*/ 157397 h 1723869"/>
                  <a:gd name="connsiteX1" fmla="*/ 316989 w 736714"/>
                  <a:gd name="connsiteY1" fmla="*/ 52465 h 1723869"/>
                  <a:gd name="connsiteX2" fmla="*/ 47166 w 736714"/>
                  <a:gd name="connsiteY2" fmla="*/ 472190 h 1723869"/>
                  <a:gd name="connsiteX3" fmla="*/ 301999 w 736714"/>
                  <a:gd name="connsiteY3" fmla="*/ 771993 h 1723869"/>
                  <a:gd name="connsiteX4" fmla="*/ 257029 w 736714"/>
                  <a:gd name="connsiteY4" fmla="*/ 1101777 h 1723869"/>
                  <a:gd name="connsiteX5" fmla="*/ 646773 w 736714"/>
                  <a:gd name="connsiteY5" fmla="*/ 1401580 h 1723869"/>
                  <a:gd name="connsiteX6" fmla="*/ 496871 w 736714"/>
                  <a:gd name="connsiteY6" fmla="*/ 1671403 h 1723869"/>
                  <a:gd name="connsiteX7" fmla="*/ 361960 w 736714"/>
                  <a:gd name="connsiteY7" fmla="*/ 1716374 h 1723869"/>
                  <a:gd name="connsiteX0" fmla="*/ 736714 w 736714"/>
                  <a:gd name="connsiteY0" fmla="*/ 104932 h 1671404"/>
                  <a:gd name="connsiteX1" fmla="*/ 316989 w 736714"/>
                  <a:gd name="connsiteY1" fmla="*/ 0 h 1671404"/>
                  <a:gd name="connsiteX2" fmla="*/ 47166 w 736714"/>
                  <a:gd name="connsiteY2" fmla="*/ 419725 h 1671404"/>
                  <a:gd name="connsiteX3" fmla="*/ 301999 w 736714"/>
                  <a:gd name="connsiteY3" fmla="*/ 719528 h 1671404"/>
                  <a:gd name="connsiteX4" fmla="*/ 257029 w 736714"/>
                  <a:gd name="connsiteY4" fmla="*/ 1049312 h 1671404"/>
                  <a:gd name="connsiteX5" fmla="*/ 646773 w 736714"/>
                  <a:gd name="connsiteY5" fmla="*/ 1349115 h 1671404"/>
                  <a:gd name="connsiteX6" fmla="*/ 496871 w 736714"/>
                  <a:gd name="connsiteY6" fmla="*/ 1618938 h 1671404"/>
                  <a:gd name="connsiteX7" fmla="*/ 361960 w 736714"/>
                  <a:gd name="connsiteY7" fmla="*/ 1663909 h 1671404"/>
                  <a:gd name="connsiteX0" fmla="*/ 736714 w 736714"/>
                  <a:gd name="connsiteY0" fmla="*/ 149713 h 1716185"/>
                  <a:gd name="connsiteX1" fmla="*/ 316989 w 736714"/>
                  <a:gd name="connsiteY1" fmla="*/ 44781 h 1716185"/>
                  <a:gd name="connsiteX2" fmla="*/ 47166 w 736714"/>
                  <a:gd name="connsiteY2" fmla="*/ 464506 h 1716185"/>
                  <a:gd name="connsiteX3" fmla="*/ 301999 w 736714"/>
                  <a:gd name="connsiteY3" fmla="*/ 764309 h 1716185"/>
                  <a:gd name="connsiteX4" fmla="*/ 257029 w 736714"/>
                  <a:gd name="connsiteY4" fmla="*/ 1094093 h 1716185"/>
                  <a:gd name="connsiteX5" fmla="*/ 646773 w 736714"/>
                  <a:gd name="connsiteY5" fmla="*/ 1393896 h 1716185"/>
                  <a:gd name="connsiteX6" fmla="*/ 496871 w 736714"/>
                  <a:gd name="connsiteY6" fmla="*/ 1663719 h 1716185"/>
                  <a:gd name="connsiteX7" fmla="*/ 361960 w 736714"/>
                  <a:gd name="connsiteY7" fmla="*/ 1708690 h 171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714" h="1716185">
                    <a:moveTo>
                      <a:pt x="736714" y="149713"/>
                    </a:moveTo>
                    <a:cubicBezTo>
                      <a:pt x="579317" y="100994"/>
                      <a:pt x="580906" y="0"/>
                      <a:pt x="316989" y="44781"/>
                    </a:cubicBezTo>
                    <a:cubicBezTo>
                      <a:pt x="202064" y="97246"/>
                      <a:pt x="0" y="167853"/>
                      <a:pt x="47166" y="464506"/>
                    </a:cubicBezTo>
                    <a:cubicBezTo>
                      <a:pt x="44668" y="584427"/>
                      <a:pt x="267022" y="659378"/>
                      <a:pt x="301999" y="764309"/>
                    </a:cubicBezTo>
                    <a:cubicBezTo>
                      <a:pt x="336976" y="869240"/>
                      <a:pt x="199567" y="989162"/>
                      <a:pt x="257029" y="1094093"/>
                    </a:cubicBezTo>
                    <a:cubicBezTo>
                      <a:pt x="314491" y="1199024"/>
                      <a:pt x="606799" y="1298958"/>
                      <a:pt x="646773" y="1393896"/>
                    </a:cubicBezTo>
                    <a:cubicBezTo>
                      <a:pt x="686747" y="1488834"/>
                      <a:pt x="544340" y="1611253"/>
                      <a:pt x="496871" y="1663719"/>
                    </a:cubicBezTo>
                    <a:cubicBezTo>
                      <a:pt x="449402" y="1716185"/>
                      <a:pt x="405681" y="1712437"/>
                      <a:pt x="361960" y="170869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49" name="Freeform 48"/>
          <p:cNvSpPr/>
          <p:nvPr/>
        </p:nvSpPr>
        <p:spPr>
          <a:xfrm>
            <a:off x="891663" y="1505159"/>
            <a:ext cx="689085" cy="1670269"/>
          </a:xfrm>
          <a:custGeom>
            <a:avLst/>
            <a:gdLst>
              <a:gd name="connsiteX0" fmla="*/ 349771 w 664564"/>
              <a:gd name="connsiteY0" fmla="*/ 1716373 h 1716373"/>
              <a:gd name="connsiteX1" fmla="*/ 664564 w 664564"/>
              <a:gd name="connsiteY1" fmla="*/ 1326629 h 1716373"/>
              <a:gd name="connsiteX2" fmla="*/ 349771 w 664564"/>
              <a:gd name="connsiteY2" fmla="*/ 936885 h 1716373"/>
              <a:gd name="connsiteX3" fmla="*/ 169889 w 664564"/>
              <a:gd name="connsiteY3" fmla="*/ 427219 h 1716373"/>
              <a:gd name="connsiteX4" fmla="*/ 19987 w 664564"/>
              <a:gd name="connsiteY4" fmla="*/ 217357 h 1716373"/>
              <a:gd name="connsiteX5" fmla="*/ 94938 w 664564"/>
              <a:gd name="connsiteY5" fmla="*/ 22485 h 1716373"/>
              <a:gd name="connsiteX6" fmla="*/ 589613 w 664564"/>
              <a:gd name="connsiteY6" fmla="*/ 82445 h 1716373"/>
              <a:gd name="connsiteX0" fmla="*/ 349771 w 677371"/>
              <a:gd name="connsiteY0" fmla="*/ 1716373 h 1716373"/>
              <a:gd name="connsiteX1" fmla="*/ 664564 w 677371"/>
              <a:gd name="connsiteY1" fmla="*/ 1326629 h 1716373"/>
              <a:gd name="connsiteX2" fmla="*/ 272931 w 677371"/>
              <a:gd name="connsiteY2" fmla="*/ 883096 h 1716373"/>
              <a:gd name="connsiteX3" fmla="*/ 169889 w 677371"/>
              <a:gd name="connsiteY3" fmla="*/ 427219 h 1716373"/>
              <a:gd name="connsiteX4" fmla="*/ 19987 w 677371"/>
              <a:gd name="connsiteY4" fmla="*/ 217357 h 1716373"/>
              <a:gd name="connsiteX5" fmla="*/ 94938 w 677371"/>
              <a:gd name="connsiteY5" fmla="*/ 22485 h 1716373"/>
              <a:gd name="connsiteX6" fmla="*/ 589613 w 677371"/>
              <a:gd name="connsiteY6" fmla="*/ 82445 h 1716373"/>
              <a:gd name="connsiteX0" fmla="*/ 362766 w 690366"/>
              <a:gd name="connsiteY0" fmla="*/ 1716373 h 1716373"/>
              <a:gd name="connsiteX1" fmla="*/ 677559 w 690366"/>
              <a:gd name="connsiteY1" fmla="*/ 1326629 h 1716373"/>
              <a:gd name="connsiteX2" fmla="*/ 285926 w 690366"/>
              <a:gd name="connsiteY2" fmla="*/ 883096 h 1716373"/>
              <a:gd name="connsiteX3" fmla="*/ 305828 w 690366"/>
              <a:gd name="connsiteY3" fmla="*/ 665424 h 1716373"/>
              <a:gd name="connsiteX4" fmla="*/ 32982 w 690366"/>
              <a:gd name="connsiteY4" fmla="*/ 217357 h 1716373"/>
              <a:gd name="connsiteX5" fmla="*/ 107933 w 690366"/>
              <a:gd name="connsiteY5" fmla="*/ 22485 h 1716373"/>
              <a:gd name="connsiteX6" fmla="*/ 602608 w 690366"/>
              <a:gd name="connsiteY6" fmla="*/ 82445 h 1716373"/>
              <a:gd name="connsiteX0" fmla="*/ 408870 w 736470"/>
              <a:gd name="connsiteY0" fmla="*/ 1715093 h 1715093"/>
              <a:gd name="connsiteX1" fmla="*/ 723663 w 736470"/>
              <a:gd name="connsiteY1" fmla="*/ 1325349 h 1715093"/>
              <a:gd name="connsiteX2" fmla="*/ 332030 w 736470"/>
              <a:gd name="connsiteY2" fmla="*/ 881816 h 1715093"/>
              <a:gd name="connsiteX3" fmla="*/ 351932 w 736470"/>
              <a:gd name="connsiteY3" fmla="*/ 664144 h 1715093"/>
              <a:gd name="connsiteX4" fmla="*/ 32982 w 736470"/>
              <a:gd name="connsiteY4" fmla="*/ 208393 h 1715093"/>
              <a:gd name="connsiteX5" fmla="*/ 154037 w 736470"/>
              <a:gd name="connsiteY5" fmla="*/ 21205 h 1715093"/>
              <a:gd name="connsiteX6" fmla="*/ 648712 w 736470"/>
              <a:gd name="connsiteY6" fmla="*/ 81165 h 1715093"/>
              <a:gd name="connsiteX0" fmla="*/ 362766 w 690366"/>
              <a:gd name="connsiteY0" fmla="*/ 1738145 h 1738145"/>
              <a:gd name="connsiteX1" fmla="*/ 677559 w 690366"/>
              <a:gd name="connsiteY1" fmla="*/ 1348401 h 1738145"/>
              <a:gd name="connsiteX2" fmla="*/ 285926 w 690366"/>
              <a:gd name="connsiteY2" fmla="*/ 904868 h 1738145"/>
              <a:gd name="connsiteX3" fmla="*/ 305828 w 690366"/>
              <a:gd name="connsiteY3" fmla="*/ 687196 h 1738145"/>
              <a:gd name="connsiteX4" fmla="*/ 32982 w 690366"/>
              <a:gd name="connsiteY4" fmla="*/ 369758 h 1738145"/>
              <a:gd name="connsiteX5" fmla="*/ 107933 w 690366"/>
              <a:gd name="connsiteY5" fmla="*/ 44257 h 1738145"/>
              <a:gd name="connsiteX6" fmla="*/ 602608 w 690366"/>
              <a:gd name="connsiteY6" fmla="*/ 104217 h 1738145"/>
              <a:gd name="connsiteX0" fmla="*/ 352521 w 680121"/>
              <a:gd name="connsiteY0" fmla="*/ 1684357 h 1684357"/>
              <a:gd name="connsiteX1" fmla="*/ 667314 w 680121"/>
              <a:gd name="connsiteY1" fmla="*/ 1294613 h 1684357"/>
              <a:gd name="connsiteX2" fmla="*/ 275681 w 680121"/>
              <a:gd name="connsiteY2" fmla="*/ 851080 h 1684357"/>
              <a:gd name="connsiteX3" fmla="*/ 295583 w 680121"/>
              <a:gd name="connsiteY3" fmla="*/ 633408 h 1684357"/>
              <a:gd name="connsiteX4" fmla="*/ 22737 w 680121"/>
              <a:gd name="connsiteY4" fmla="*/ 315970 h 1684357"/>
              <a:gd name="connsiteX5" fmla="*/ 159160 w 680121"/>
              <a:gd name="connsiteY5" fmla="*/ 44257 h 1684357"/>
              <a:gd name="connsiteX6" fmla="*/ 592363 w 680121"/>
              <a:gd name="connsiteY6" fmla="*/ 50429 h 1684357"/>
              <a:gd name="connsiteX0" fmla="*/ 352521 w 680121"/>
              <a:gd name="connsiteY0" fmla="*/ 1670269 h 1670269"/>
              <a:gd name="connsiteX1" fmla="*/ 667314 w 680121"/>
              <a:gd name="connsiteY1" fmla="*/ 1280525 h 1670269"/>
              <a:gd name="connsiteX2" fmla="*/ 275681 w 680121"/>
              <a:gd name="connsiteY2" fmla="*/ 836992 h 1670269"/>
              <a:gd name="connsiteX3" fmla="*/ 295583 w 680121"/>
              <a:gd name="connsiteY3" fmla="*/ 619320 h 1670269"/>
              <a:gd name="connsiteX4" fmla="*/ 22737 w 680121"/>
              <a:gd name="connsiteY4" fmla="*/ 301882 h 1670269"/>
              <a:gd name="connsiteX5" fmla="*/ 159160 w 680121"/>
              <a:gd name="connsiteY5" fmla="*/ 30169 h 1670269"/>
              <a:gd name="connsiteX6" fmla="*/ 630784 w 680121"/>
              <a:gd name="connsiteY6" fmla="*/ 120865 h 1670269"/>
              <a:gd name="connsiteX0" fmla="*/ 352521 w 681401"/>
              <a:gd name="connsiteY0" fmla="*/ 1670269 h 1670269"/>
              <a:gd name="connsiteX1" fmla="*/ 667314 w 681401"/>
              <a:gd name="connsiteY1" fmla="*/ 1280525 h 1670269"/>
              <a:gd name="connsiteX2" fmla="*/ 267997 w 681401"/>
              <a:gd name="connsiteY2" fmla="*/ 890781 h 1670269"/>
              <a:gd name="connsiteX3" fmla="*/ 295583 w 681401"/>
              <a:gd name="connsiteY3" fmla="*/ 619320 h 1670269"/>
              <a:gd name="connsiteX4" fmla="*/ 22737 w 681401"/>
              <a:gd name="connsiteY4" fmla="*/ 301882 h 1670269"/>
              <a:gd name="connsiteX5" fmla="*/ 159160 w 681401"/>
              <a:gd name="connsiteY5" fmla="*/ 30169 h 1670269"/>
              <a:gd name="connsiteX6" fmla="*/ 630784 w 681401"/>
              <a:gd name="connsiteY6" fmla="*/ 120865 h 1670269"/>
              <a:gd name="connsiteX0" fmla="*/ 352521 w 689085"/>
              <a:gd name="connsiteY0" fmla="*/ 1670269 h 1670269"/>
              <a:gd name="connsiteX1" fmla="*/ 674998 w 689085"/>
              <a:gd name="connsiteY1" fmla="*/ 1249789 h 1670269"/>
              <a:gd name="connsiteX2" fmla="*/ 267997 w 689085"/>
              <a:gd name="connsiteY2" fmla="*/ 890781 h 1670269"/>
              <a:gd name="connsiteX3" fmla="*/ 295583 w 689085"/>
              <a:gd name="connsiteY3" fmla="*/ 619320 h 1670269"/>
              <a:gd name="connsiteX4" fmla="*/ 22737 w 689085"/>
              <a:gd name="connsiteY4" fmla="*/ 301882 h 1670269"/>
              <a:gd name="connsiteX5" fmla="*/ 159160 w 689085"/>
              <a:gd name="connsiteY5" fmla="*/ 30169 h 1670269"/>
              <a:gd name="connsiteX6" fmla="*/ 630784 w 689085"/>
              <a:gd name="connsiteY6" fmla="*/ 120865 h 167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085" h="1670269">
                <a:moveTo>
                  <a:pt x="352521" y="1670269"/>
                </a:moveTo>
                <a:cubicBezTo>
                  <a:pt x="509917" y="1540354"/>
                  <a:pt x="689085" y="1379704"/>
                  <a:pt x="674998" y="1249789"/>
                </a:cubicBezTo>
                <a:cubicBezTo>
                  <a:pt x="660911" y="1119874"/>
                  <a:pt x="331233" y="995859"/>
                  <a:pt x="267997" y="890781"/>
                </a:cubicBezTo>
                <a:cubicBezTo>
                  <a:pt x="204761" y="785703"/>
                  <a:pt x="336460" y="717470"/>
                  <a:pt x="295583" y="619320"/>
                </a:cubicBezTo>
                <a:cubicBezTo>
                  <a:pt x="254706" y="521170"/>
                  <a:pt x="45474" y="400074"/>
                  <a:pt x="22737" y="301882"/>
                </a:cubicBezTo>
                <a:cubicBezTo>
                  <a:pt x="0" y="203690"/>
                  <a:pt x="57819" y="60338"/>
                  <a:pt x="159160" y="30169"/>
                </a:cubicBezTo>
                <a:cubicBezTo>
                  <a:pt x="260501" y="0"/>
                  <a:pt x="430915" y="79642"/>
                  <a:pt x="630784" y="120865"/>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lstStyle/>
          <a:p>
            <a:pPr algn="ctr"/>
            <a:endParaRPr lang="en-US"/>
          </a:p>
        </p:txBody>
      </p:sp>
      <p:grpSp>
        <p:nvGrpSpPr>
          <p:cNvPr id="54" name="Group 53"/>
          <p:cNvGrpSpPr/>
          <p:nvPr/>
        </p:nvGrpSpPr>
        <p:grpSpPr>
          <a:xfrm>
            <a:off x="1793175" y="1567543"/>
            <a:ext cx="1741828" cy="771100"/>
            <a:chOff x="1793174" y="1567543"/>
            <a:chExt cx="1741828" cy="771100"/>
          </a:xfrm>
        </p:grpSpPr>
        <p:sp>
          <p:nvSpPr>
            <p:cNvPr id="50" name="Freeform 49"/>
            <p:cNvSpPr/>
            <p:nvPr/>
          </p:nvSpPr>
          <p:spPr>
            <a:xfrm>
              <a:off x="1793174" y="1567543"/>
              <a:ext cx="1353787" cy="724395"/>
            </a:xfrm>
            <a:custGeom>
              <a:avLst/>
              <a:gdLst>
                <a:gd name="connsiteX0" fmla="*/ 0 w 1353787"/>
                <a:gd name="connsiteY0" fmla="*/ 0 h 724395"/>
                <a:gd name="connsiteX1" fmla="*/ 368135 w 1353787"/>
                <a:gd name="connsiteY1" fmla="*/ 166254 h 724395"/>
                <a:gd name="connsiteX2" fmla="*/ 439387 w 1353787"/>
                <a:gd name="connsiteY2" fmla="*/ 510639 h 724395"/>
                <a:gd name="connsiteX3" fmla="*/ 902525 w 1353787"/>
                <a:gd name="connsiteY3" fmla="*/ 653143 h 724395"/>
                <a:gd name="connsiteX4" fmla="*/ 1353787 w 1353787"/>
                <a:gd name="connsiteY4" fmla="*/ 724395 h 724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787" h="724395">
                  <a:moveTo>
                    <a:pt x="0" y="0"/>
                  </a:moveTo>
                  <a:cubicBezTo>
                    <a:pt x="147452" y="40574"/>
                    <a:pt x="294904" y="81148"/>
                    <a:pt x="368135" y="166254"/>
                  </a:cubicBezTo>
                  <a:cubicBezTo>
                    <a:pt x="441366" y="251361"/>
                    <a:pt x="350322" y="429491"/>
                    <a:pt x="439387" y="510639"/>
                  </a:cubicBezTo>
                  <a:cubicBezTo>
                    <a:pt x="528452" y="591787"/>
                    <a:pt x="750125" y="617517"/>
                    <a:pt x="902525" y="653143"/>
                  </a:cubicBezTo>
                  <a:cubicBezTo>
                    <a:pt x="1054925" y="688769"/>
                    <a:pt x="1204356" y="706582"/>
                    <a:pt x="1353787" y="724395"/>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lowchart: Connector 51"/>
            <p:cNvSpPr/>
            <p:nvPr/>
          </p:nvSpPr>
          <p:spPr>
            <a:xfrm>
              <a:off x="3295159" y="2128781"/>
              <a:ext cx="239843" cy="209862"/>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3192089" y="2358190"/>
            <a:ext cx="565265" cy="1070810"/>
            <a:chOff x="3192088" y="2358189"/>
            <a:chExt cx="565265" cy="1070810"/>
          </a:xfrm>
        </p:grpSpPr>
        <p:sp>
          <p:nvSpPr>
            <p:cNvPr id="12" name="Flowchart: Connector 11"/>
            <p:cNvSpPr/>
            <p:nvPr/>
          </p:nvSpPr>
          <p:spPr>
            <a:xfrm flipV="1">
              <a:off x="3574475" y="3262748"/>
              <a:ext cx="182878" cy="166251"/>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3192088" y="2358189"/>
              <a:ext cx="353218" cy="988049"/>
            </a:xfrm>
            <a:custGeom>
              <a:avLst/>
              <a:gdLst>
                <a:gd name="connsiteX0" fmla="*/ 202277 w 501535"/>
                <a:gd name="connsiteY0" fmla="*/ 0 h 897775"/>
                <a:gd name="connsiteX1" fmla="*/ 69273 w 501535"/>
                <a:gd name="connsiteY1" fmla="*/ 133004 h 897775"/>
                <a:gd name="connsiteX2" fmla="*/ 36022 w 501535"/>
                <a:gd name="connsiteY2" fmla="*/ 216131 h 897775"/>
                <a:gd name="connsiteX3" fmla="*/ 285404 w 501535"/>
                <a:gd name="connsiteY3" fmla="*/ 365760 h 897775"/>
                <a:gd name="connsiteX4" fmla="*/ 202277 w 501535"/>
                <a:gd name="connsiteY4" fmla="*/ 548640 h 897775"/>
                <a:gd name="connsiteX5" fmla="*/ 202277 w 501535"/>
                <a:gd name="connsiteY5" fmla="*/ 831273 h 897775"/>
                <a:gd name="connsiteX6" fmla="*/ 501535 w 501535"/>
                <a:gd name="connsiteY6" fmla="*/ 897775 h 897775"/>
                <a:gd name="connsiteX0" fmla="*/ 202277 w 501535"/>
                <a:gd name="connsiteY0" fmla="*/ 0 h 897775"/>
                <a:gd name="connsiteX1" fmla="*/ 69273 w 501535"/>
                <a:gd name="connsiteY1" fmla="*/ 133004 h 897775"/>
                <a:gd name="connsiteX2" fmla="*/ 36022 w 501535"/>
                <a:gd name="connsiteY2" fmla="*/ 216131 h 897775"/>
                <a:gd name="connsiteX3" fmla="*/ 285404 w 501535"/>
                <a:gd name="connsiteY3" fmla="*/ 365760 h 897775"/>
                <a:gd name="connsiteX4" fmla="*/ 202277 w 501535"/>
                <a:gd name="connsiteY4" fmla="*/ 548640 h 897775"/>
                <a:gd name="connsiteX5" fmla="*/ 138109 w 501535"/>
                <a:gd name="connsiteY5" fmla="*/ 751062 h 897775"/>
                <a:gd name="connsiteX6" fmla="*/ 501535 w 501535"/>
                <a:gd name="connsiteY6" fmla="*/ 897775 h 897775"/>
                <a:gd name="connsiteX0" fmla="*/ 202277 w 405282"/>
                <a:gd name="connsiteY0" fmla="*/ 0 h 865691"/>
                <a:gd name="connsiteX1" fmla="*/ 69273 w 405282"/>
                <a:gd name="connsiteY1" fmla="*/ 133004 h 865691"/>
                <a:gd name="connsiteX2" fmla="*/ 36022 w 405282"/>
                <a:gd name="connsiteY2" fmla="*/ 216131 h 865691"/>
                <a:gd name="connsiteX3" fmla="*/ 285404 w 405282"/>
                <a:gd name="connsiteY3" fmla="*/ 365760 h 865691"/>
                <a:gd name="connsiteX4" fmla="*/ 202277 w 405282"/>
                <a:gd name="connsiteY4" fmla="*/ 548640 h 865691"/>
                <a:gd name="connsiteX5" fmla="*/ 138109 w 405282"/>
                <a:gd name="connsiteY5" fmla="*/ 751062 h 865691"/>
                <a:gd name="connsiteX6" fmla="*/ 405282 w 405282"/>
                <a:gd name="connsiteY6" fmla="*/ 865691 h 865691"/>
                <a:gd name="connsiteX0" fmla="*/ 202277 w 636572"/>
                <a:gd name="connsiteY0" fmla="*/ 0 h 851860"/>
                <a:gd name="connsiteX1" fmla="*/ 69273 w 636572"/>
                <a:gd name="connsiteY1" fmla="*/ 133004 h 851860"/>
                <a:gd name="connsiteX2" fmla="*/ 36022 w 636572"/>
                <a:gd name="connsiteY2" fmla="*/ 216131 h 851860"/>
                <a:gd name="connsiteX3" fmla="*/ 285404 w 636572"/>
                <a:gd name="connsiteY3" fmla="*/ 365760 h 851860"/>
                <a:gd name="connsiteX4" fmla="*/ 202277 w 636572"/>
                <a:gd name="connsiteY4" fmla="*/ 548640 h 851860"/>
                <a:gd name="connsiteX5" fmla="*/ 138109 w 636572"/>
                <a:gd name="connsiteY5" fmla="*/ 751062 h 851860"/>
                <a:gd name="connsiteX6" fmla="*/ 636572 w 636572"/>
                <a:gd name="connsiteY6" fmla="*/ 851860 h 85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572" h="851860">
                  <a:moveTo>
                    <a:pt x="202277" y="0"/>
                  </a:moveTo>
                  <a:cubicBezTo>
                    <a:pt x="149629" y="48491"/>
                    <a:pt x="96982" y="96982"/>
                    <a:pt x="69273" y="133004"/>
                  </a:cubicBezTo>
                  <a:cubicBezTo>
                    <a:pt x="41564" y="169026"/>
                    <a:pt x="0" y="177338"/>
                    <a:pt x="36022" y="216131"/>
                  </a:cubicBezTo>
                  <a:cubicBezTo>
                    <a:pt x="72044" y="254924"/>
                    <a:pt x="257695" y="310342"/>
                    <a:pt x="285404" y="365760"/>
                  </a:cubicBezTo>
                  <a:cubicBezTo>
                    <a:pt x="313113" y="421178"/>
                    <a:pt x="226826" y="484423"/>
                    <a:pt x="202277" y="548640"/>
                  </a:cubicBezTo>
                  <a:cubicBezTo>
                    <a:pt x="177728" y="612857"/>
                    <a:pt x="65727" y="700525"/>
                    <a:pt x="138109" y="751062"/>
                  </a:cubicBezTo>
                  <a:cubicBezTo>
                    <a:pt x="210492" y="801599"/>
                    <a:pt x="511881" y="847703"/>
                    <a:pt x="636572" y="85186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0" name="5-Point Star 59"/>
          <p:cNvSpPr/>
          <p:nvPr/>
        </p:nvSpPr>
        <p:spPr>
          <a:xfrm>
            <a:off x="7620000" y="6065520"/>
            <a:ext cx="533400" cy="472440"/>
          </a:xfrm>
          <a:prstGeom prst="star5">
            <a:avLst/>
          </a:prstGeom>
          <a:solidFill>
            <a:srgbClr val="FFFF00"/>
          </a:solidFill>
          <a:ln>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7" name="Rectangle 36"/>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right)">
                                      <p:cBhvr>
                                        <p:cTn id="7" dur="2000"/>
                                        <p:tgtEl>
                                          <p:spTgt spid="48"/>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down)">
                                      <p:cBhvr>
                                        <p:cTn id="11" dur="1000"/>
                                        <p:tgtEl>
                                          <p:spTgt spid="49"/>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left)">
                                      <p:cBhvr>
                                        <p:cTn id="15" dur="1000"/>
                                        <p:tgtEl>
                                          <p:spTgt spid="54"/>
                                        </p:tgtEl>
                                      </p:cBhvr>
                                    </p:animEffect>
                                  </p:childTnLst>
                                </p:cTn>
                              </p:par>
                            </p:childTnLst>
                          </p:cTn>
                        </p:par>
                        <p:par>
                          <p:cTn id="16" fill="hold">
                            <p:stCondLst>
                              <p:cond delay="4000"/>
                            </p:stCondLst>
                            <p:childTnLst>
                              <p:par>
                                <p:cTn id="17" presetID="22" presetClass="entr" presetSubtype="1"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up)">
                                      <p:cBhvr>
                                        <p:cTn id="19" dur="1000"/>
                                        <p:tgtEl>
                                          <p:spTgt spid="57"/>
                                        </p:tgtEl>
                                      </p:cBhvr>
                                    </p:animEffect>
                                  </p:childTnLst>
                                </p:cTn>
                              </p:par>
                            </p:childTnLst>
                          </p:cTn>
                        </p:par>
                        <p:par>
                          <p:cTn id="20" fill="hold">
                            <p:stCondLst>
                              <p:cond delay="5000"/>
                            </p:stCondLst>
                            <p:childTnLst>
                              <p:par>
                                <p:cTn id="21" presetID="22" presetClass="entr" presetSubtype="8"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left)">
                                      <p:cBhvr>
                                        <p:cTn id="23" dur="1000"/>
                                        <p:tgtEl>
                                          <p:spTgt spid="58"/>
                                        </p:tgtEl>
                                      </p:cBhvr>
                                    </p:animEffect>
                                  </p:childTnLst>
                                </p:cTn>
                              </p:par>
                            </p:childTnLst>
                          </p:cTn>
                        </p:par>
                        <p:par>
                          <p:cTn id="24" fill="hold">
                            <p:stCondLst>
                              <p:cond delay="6000"/>
                            </p:stCondLst>
                            <p:childTnLst>
                              <p:par>
                                <p:cTn id="25" presetID="22" presetClass="entr" presetSubtype="1" fill="hold"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up)">
                                      <p:cBhvr>
                                        <p:cTn id="27"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Churches don’t get it </a:t>
            </a:r>
            <a:r>
              <a:rPr lang="en-US" sz="3200" dirty="0" smtClean="0"/>
              <a:t>21:17-26</a:t>
            </a:r>
            <a:r>
              <a:rPr lang="en-US" dirty="0" smtClean="0"/>
              <a:t> </a:t>
            </a:r>
            <a:endParaRPr lang="en-US" dirty="0"/>
          </a:p>
        </p:txBody>
      </p:sp>
      <p:sp>
        <p:nvSpPr>
          <p:cNvPr id="7" name="Content Placeholder 6"/>
          <p:cNvSpPr>
            <a:spLocks noGrp="1"/>
          </p:cNvSpPr>
          <p:nvPr>
            <p:ph idx="1"/>
          </p:nvPr>
        </p:nvSpPr>
        <p:spPr/>
        <p:txBody>
          <a:bodyPr/>
          <a:lstStyle/>
          <a:p>
            <a:endParaRPr lang="en-US"/>
          </a:p>
        </p:txBody>
      </p:sp>
      <p:sp>
        <p:nvSpPr>
          <p:cNvPr id="4" name="Rectangle 3"/>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t="5799" r="6340" b="13063"/>
          <a:stretch>
            <a:fillRect/>
          </a:stretch>
        </p:blipFill>
        <p:spPr bwMode="auto">
          <a:xfrm>
            <a:off x="0" y="989354"/>
            <a:ext cx="9144000" cy="5876145"/>
          </a:xfrm>
          <a:prstGeom prst="rect">
            <a:avLst/>
          </a:prstGeom>
          <a:noFill/>
          <a:ln w="9525">
            <a:noFill/>
            <a:miter lim="800000"/>
            <a:headEnd/>
            <a:tailEnd/>
          </a:ln>
          <a:effectLst/>
        </p:spPr>
      </p:pic>
      <p:sp>
        <p:nvSpPr>
          <p:cNvPr id="6" name="5-Point Star 5"/>
          <p:cNvSpPr/>
          <p:nvPr/>
        </p:nvSpPr>
        <p:spPr>
          <a:xfrm>
            <a:off x="7620000" y="6065520"/>
            <a:ext cx="533400" cy="472440"/>
          </a:xfrm>
          <a:prstGeom prst="star5">
            <a:avLst/>
          </a:prstGeom>
          <a:solidFill>
            <a:srgbClr val="FFFF00"/>
          </a:solidFill>
          <a:ln>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Churches don’t get it </a:t>
            </a:r>
            <a:r>
              <a:rPr lang="en-US" sz="3200" dirty="0" smtClean="0"/>
              <a:t>21:17-26</a:t>
            </a:r>
            <a:r>
              <a:rPr lang="en-US" dirty="0" smtClean="0"/>
              <a:t> </a:t>
            </a:r>
            <a:endParaRPr lang="en-US" dirty="0"/>
          </a:p>
        </p:txBody>
      </p:sp>
      <p:sp>
        <p:nvSpPr>
          <p:cNvPr id="4" name="Content Placeholder 3"/>
          <p:cNvSpPr>
            <a:spLocks noGrp="1"/>
          </p:cNvSpPr>
          <p:nvPr>
            <p:ph idx="1"/>
          </p:nvPr>
        </p:nvSpPr>
        <p:spPr/>
        <p:txBody>
          <a:bodyPr/>
          <a:lstStyle/>
          <a:p>
            <a:r>
              <a:rPr lang="en-US" baseline="30000" dirty="0" smtClean="0"/>
              <a:t>18</a:t>
            </a:r>
            <a:r>
              <a:rPr lang="en-US" dirty="0" smtClean="0"/>
              <a:t> The next day Paul and the rest of us went to see James, and all the elders were present.  </a:t>
            </a:r>
            <a:r>
              <a:rPr lang="en-US" baseline="30000" dirty="0" smtClean="0"/>
              <a:t>19</a:t>
            </a:r>
            <a:r>
              <a:rPr lang="en-US" dirty="0" smtClean="0"/>
              <a:t> Paul greeted them and reported in detail what God had done among the Gentiles through his ministry.   </a:t>
            </a:r>
            <a:r>
              <a:rPr lang="en-US" baseline="30000" dirty="0" smtClean="0"/>
              <a:t>20</a:t>
            </a:r>
            <a:r>
              <a:rPr lang="en-US" dirty="0" smtClean="0"/>
              <a:t> When they heard this, they praised God. Then they said to Paul: </a:t>
            </a:r>
          </a:p>
        </p:txBody>
      </p:sp>
      <p:sp>
        <p:nvSpPr>
          <p:cNvPr id="7" name="Rectangle 6"/>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t="5799" r="6340" b="13063"/>
          <a:stretch>
            <a:fillRect/>
          </a:stretch>
        </p:blipFill>
        <p:spPr bwMode="auto">
          <a:xfrm>
            <a:off x="0" y="989354"/>
            <a:ext cx="9144000" cy="5876145"/>
          </a:xfrm>
          <a:prstGeom prst="rect">
            <a:avLst/>
          </a:prstGeom>
          <a:noFill/>
          <a:ln w="9525">
            <a:noFill/>
            <a:miter lim="800000"/>
            <a:headEnd/>
            <a:tailEnd/>
          </a:ln>
          <a:effectLst/>
        </p:spPr>
      </p:pic>
      <p:sp>
        <p:nvSpPr>
          <p:cNvPr id="6" name="5-Point Star 5"/>
          <p:cNvSpPr/>
          <p:nvPr/>
        </p:nvSpPr>
        <p:spPr>
          <a:xfrm>
            <a:off x="7620000" y="6065520"/>
            <a:ext cx="533400" cy="472440"/>
          </a:xfrm>
          <a:prstGeom prst="star5">
            <a:avLst/>
          </a:prstGeom>
          <a:solidFill>
            <a:srgbClr val="FFFF00"/>
          </a:solidFill>
          <a:ln>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Churches don’t get it </a:t>
            </a:r>
            <a:r>
              <a:rPr lang="en-US" sz="3200" dirty="0" smtClean="0"/>
              <a:t>21:17-26</a:t>
            </a:r>
            <a:r>
              <a:rPr lang="en-US" dirty="0" smtClean="0"/>
              <a:t> </a:t>
            </a:r>
            <a:endParaRPr lang="en-US" dirty="0"/>
          </a:p>
        </p:txBody>
      </p:sp>
      <p:sp>
        <p:nvSpPr>
          <p:cNvPr id="7" name="Rectangular Callout 6"/>
          <p:cNvSpPr/>
          <p:nvPr/>
        </p:nvSpPr>
        <p:spPr>
          <a:xfrm>
            <a:off x="433138" y="1074822"/>
            <a:ext cx="8101263" cy="4668253"/>
          </a:xfrm>
          <a:prstGeom prst="wedgeRectCallout">
            <a:avLst>
              <a:gd name="adj1" fmla="val 40553"/>
              <a:gd name="adj2" fmla="val 59064"/>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4" name="Content Placeholder 3"/>
          <p:cNvSpPr>
            <a:spLocks noGrp="1"/>
          </p:cNvSpPr>
          <p:nvPr>
            <p:ph idx="1"/>
          </p:nvPr>
        </p:nvSpPr>
        <p:spPr>
          <a:xfrm>
            <a:off x="697831" y="1163055"/>
            <a:ext cx="7916779" cy="4754563"/>
          </a:xfrm>
        </p:spPr>
        <p:txBody>
          <a:bodyPr/>
          <a:lstStyle/>
          <a:p>
            <a:pPr marL="0" indent="0">
              <a:lnSpc>
                <a:spcPts val="3800"/>
              </a:lnSpc>
            </a:pPr>
            <a:r>
              <a:rPr lang="en-US" dirty="0" smtClean="0"/>
              <a:t>"You see, brother, how many thousands of Jews have believed, and all of them are zealous for the law.   </a:t>
            </a:r>
            <a:r>
              <a:rPr lang="en-US" baseline="30000" dirty="0" smtClean="0"/>
              <a:t>21</a:t>
            </a:r>
            <a:r>
              <a:rPr lang="en-US" dirty="0" smtClean="0"/>
              <a:t> They have been informed that you teach all the Jews who live among the Gentiles to turn away from Moses, telling them not to circumcise their children or live according to our customs.</a:t>
            </a:r>
          </a:p>
          <a:p>
            <a:pPr marL="0" indent="0">
              <a:lnSpc>
                <a:spcPts val="3800"/>
              </a:lnSpc>
            </a:pPr>
            <a:r>
              <a:rPr lang="en-US" dirty="0" smtClean="0"/>
              <a:t> </a:t>
            </a:r>
            <a:r>
              <a:rPr lang="en-US" baseline="30000" dirty="0" smtClean="0"/>
              <a:t>22</a:t>
            </a:r>
            <a:r>
              <a:rPr lang="en-US" dirty="0" smtClean="0"/>
              <a:t> What shall we do? They will certainly hear that you have come,</a:t>
            </a:r>
          </a:p>
        </p:txBody>
      </p:sp>
      <p:sp>
        <p:nvSpPr>
          <p:cNvPr id="8" name="Rectangle 7"/>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t="5799" r="6340" b="13063"/>
          <a:stretch>
            <a:fillRect/>
          </a:stretch>
        </p:blipFill>
        <p:spPr bwMode="auto">
          <a:xfrm>
            <a:off x="0" y="989354"/>
            <a:ext cx="9144000" cy="5876145"/>
          </a:xfrm>
          <a:prstGeom prst="rect">
            <a:avLst/>
          </a:prstGeom>
          <a:noFill/>
          <a:ln w="9525">
            <a:noFill/>
            <a:miter lim="800000"/>
            <a:headEnd/>
            <a:tailEnd/>
          </a:ln>
          <a:effectLst/>
        </p:spPr>
      </p:pic>
      <p:sp>
        <p:nvSpPr>
          <p:cNvPr id="6" name="5-Point Star 5"/>
          <p:cNvSpPr/>
          <p:nvPr/>
        </p:nvSpPr>
        <p:spPr>
          <a:xfrm>
            <a:off x="7620000" y="6065520"/>
            <a:ext cx="533400" cy="472440"/>
          </a:xfrm>
          <a:prstGeom prst="star5">
            <a:avLst/>
          </a:prstGeom>
          <a:solidFill>
            <a:srgbClr val="FFFF00"/>
          </a:solidFill>
          <a:ln>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Churches don’t get it </a:t>
            </a:r>
            <a:r>
              <a:rPr lang="en-US" sz="3200" dirty="0" smtClean="0"/>
              <a:t>21:17-26</a:t>
            </a:r>
            <a:r>
              <a:rPr lang="en-US" dirty="0" smtClean="0"/>
              <a:t> </a:t>
            </a:r>
            <a:endParaRPr lang="en-US" dirty="0"/>
          </a:p>
        </p:txBody>
      </p:sp>
      <p:sp>
        <p:nvSpPr>
          <p:cNvPr id="7" name="Rectangular Callout 6"/>
          <p:cNvSpPr/>
          <p:nvPr/>
        </p:nvSpPr>
        <p:spPr>
          <a:xfrm>
            <a:off x="433138" y="1074822"/>
            <a:ext cx="8101263" cy="4668253"/>
          </a:xfrm>
          <a:prstGeom prst="wedgeRectCallout">
            <a:avLst>
              <a:gd name="adj1" fmla="val 40553"/>
              <a:gd name="adj2" fmla="val 59064"/>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4" name="Content Placeholder 3"/>
          <p:cNvSpPr>
            <a:spLocks noGrp="1"/>
          </p:cNvSpPr>
          <p:nvPr>
            <p:ph idx="1"/>
          </p:nvPr>
        </p:nvSpPr>
        <p:spPr>
          <a:xfrm>
            <a:off x="697831" y="1163055"/>
            <a:ext cx="7916779" cy="4754563"/>
          </a:xfrm>
        </p:spPr>
        <p:txBody>
          <a:bodyPr/>
          <a:lstStyle/>
          <a:p>
            <a:pPr marL="0" indent="0"/>
            <a:r>
              <a:rPr lang="en-US" baseline="30000" dirty="0" smtClean="0"/>
              <a:t>23</a:t>
            </a:r>
            <a:r>
              <a:rPr lang="en-US" dirty="0" smtClean="0"/>
              <a:t> so do what we tell you. There are four men with us who have made a vow.</a:t>
            </a:r>
          </a:p>
          <a:p>
            <a:pPr marL="0" indent="0"/>
            <a:r>
              <a:rPr lang="en-US" dirty="0" smtClean="0"/>
              <a:t> </a:t>
            </a:r>
            <a:r>
              <a:rPr lang="en-US" baseline="30000" dirty="0" smtClean="0"/>
              <a:t>24</a:t>
            </a:r>
            <a:r>
              <a:rPr lang="en-US" dirty="0" smtClean="0"/>
              <a:t> Take these men, join in their purification rites and pay their expenses, so that they can have their heads shaved. Then everybody will know there is no truth in these reports about you, but that you yourself are living in obedience to the law.</a:t>
            </a:r>
          </a:p>
          <a:p>
            <a:endParaRPr lang="en-US" dirty="0" smtClean="0"/>
          </a:p>
        </p:txBody>
      </p:sp>
      <p:sp>
        <p:nvSpPr>
          <p:cNvPr id="8" name="Rectangle 7"/>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t="5799" r="6340" b="13063"/>
          <a:stretch>
            <a:fillRect/>
          </a:stretch>
        </p:blipFill>
        <p:spPr bwMode="auto">
          <a:xfrm>
            <a:off x="0" y="989354"/>
            <a:ext cx="9144000" cy="5876145"/>
          </a:xfrm>
          <a:prstGeom prst="rect">
            <a:avLst/>
          </a:prstGeom>
          <a:noFill/>
          <a:ln w="9525">
            <a:noFill/>
            <a:miter lim="800000"/>
            <a:headEnd/>
            <a:tailEnd/>
          </a:ln>
          <a:effectLst/>
        </p:spPr>
      </p:pic>
      <p:sp>
        <p:nvSpPr>
          <p:cNvPr id="6" name="5-Point Star 5"/>
          <p:cNvSpPr/>
          <p:nvPr/>
        </p:nvSpPr>
        <p:spPr>
          <a:xfrm>
            <a:off x="7620000" y="6065520"/>
            <a:ext cx="533400" cy="472440"/>
          </a:xfrm>
          <a:prstGeom prst="star5">
            <a:avLst/>
          </a:prstGeom>
          <a:solidFill>
            <a:srgbClr val="FFFF00"/>
          </a:solidFill>
          <a:ln>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Churches don’t get it </a:t>
            </a:r>
            <a:r>
              <a:rPr lang="en-US" sz="3200" dirty="0" smtClean="0"/>
              <a:t>21:17-26</a:t>
            </a:r>
            <a:r>
              <a:rPr lang="en-US" dirty="0" smtClean="0"/>
              <a:t> </a:t>
            </a:r>
            <a:endParaRPr lang="en-US" dirty="0"/>
          </a:p>
        </p:txBody>
      </p:sp>
      <p:sp>
        <p:nvSpPr>
          <p:cNvPr id="7" name="Rectangular Callout 6"/>
          <p:cNvSpPr/>
          <p:nvPr/>
        </p:nvSpPr>
        <p:spPr>
          <a:xfrm>
            <a:off x="433138" y="1074822"/>
            <a:ext cx="8101263" cy="3625516"/>
          </a:xfrm>
          <a:prstGeom prst="wedgeRectCallout">
            <a:avLst>
              <a:gd name="adj1" fmla="val 40751"/>
              <a:gd name="adj2" fmla="val 89595"/>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9" name="Rectangle 8"/>
          <p:cNvSpPr/>
          <p:nvPr/>
        </p:nvSpPr>
        <p:spPr>
          <a:xfrm>
            <a:off x="484849" y="4813388"/>
            <a:ext cx="4561123" cy="1771896"/>
          </a:xfrm>
          <a:prstGeom prst="rect">
            <a:avLst/>
          </a:prstGeom>
          <a:solidFill>
            <a:srgbClr val="0B0A34">
              <a:alpha val="4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4" name="Content Placeholder 3"/>
          <p:cNvSpPr>
            <a:spLocks noGrp="1"/>
          </p:cNvSpPr>
          <p:nvPr>
            <p:ph idx="1"/>
          </p:nvPr>
        </p:nvSpPr>
        <p:spPr>
          <a:xfrm>
            <a:off x="697831" y="1163056"/>
            <a:ext cx="7916779" cy="3697704"/>
          </a:xfrm>
        </p:spPr>
        <p:txBody>
          <a:bodyPr/>
          <a:lstStyle/>
          <a:p>
            <a:pPr marL="0" indent="0"/>
            <a:r>
              <a:rPr lang="en-US" baseline="30000" dirty="0" smtClean="0"/>
              <a:t>25</a:t>
            </a:r>
            <a:r>
              <a:rPr lang="en-US" dirty="0" smtClean="0"/>
              <a:t> As for the Gentile believers, we have written to them our decision that they should abstain from food sacrificed to idols, from blood, from the meat of strangled animals and from sexual immorality.”</a:t>
            </a:r>
          </a:p>
          <a:p>
            <a:pPr marL="0" indent="0"/>
            <a:endParaRPr lang="en-US" dirty="0" smtClean="0"/>
          </a:p>
          <a:p>
            <a:pPr marL="0" indent="0"/>
            <a:r>
              <a:rPr lang="en-US" dirty="0" smtClean="0"/>
              <a:t>Paul ... purified himself along with them. Then he went to the temple ....</a:t>
            </a:r>
          </a:p>
        </p:txBody>
      </p:sp>
      <p:pic>
        <p:nvPicPr>
          <p:cNvPr id="8" name="Picture 2"/>
          <p:cNvPicPr>
            <a:picLocks noChangeAspect="1" noChangeArrowheads="1"/>
          </p:cNvPicPr>
          <p:nvPr/>
        </p:nvPicPr>
        <p:blipFill>
          <a:blip r:embed="rId4" cstate="print"/>
          <a:srcRect b="16595"/>
          <a:stretch>
            <a:fillRect/>
          </a:stretch>
        </p:blipFill>
        <p:spPr bwMode="auto">
          <a:xfrm>
            <a:off x="449180" y="850900"/>
            <a:ext cx="8069179" cy="3828982"/>
          </a:xfrm>
          <a:prstGeom prst="rect">
            <a:avLst/>
          </a:prstGeom>
          <a:noFill/>
          <a:ln w="9525">
            <a:noFill/>
            <a:miter lim="800000"/>
            <a:headEnd/>
            <a:tailEnd/>
          </a:ln>
          <a:effectLst/>
        </p:spPr>
      </p:pic>
      <p:sp>
        <p:nvSpPr>
          <p:cNvPr id="10" name="Rectangle 9"/>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808342" y="1560786"/>
            <a:ext cx="7247839" cy="4328894"/>
          </a:xfrm>
          <a:prstGeom prst="rect">
            <a:avLst/>
          </a:prstGeom>
        </p:spPr>
        <p:txBody>
          <a:bodyPr vert="horz" lIns="91438" tIns="45719" rIns="91438" bIns="45719" rtlCol="0">
            <a:normAutofit/>
          </a:bodyPr>
          <a:lstStyle/>
          <a:p>
            <a:pPr>
              <a:spcBef>
                <a:spcPct val="20000"/>
              </a:spcBef>
              <a:defRPr/>
            </a:pPr>
            <a:endParaRPr lang="en-US" sz="6500" b="1" dirty="0" smtClean="0">
              <a:solidFill>
                <a:schemeClr val="bg1"/>
              </a:solidFill>
              <a:effectLst>
                <a:outerShdw blurRad="38100" dist="63500" dir="2700000" algn="tl">
                  <a:srgbClr val="000000">
                    <a:alpha val="43137"/>
                  </a:srgbClr>
                </a:outerShdw>
              </a:effectLst>
              <a:latin typeface="+mj-lt"/>
            </a:endParaRPr>
          </a:p>
          <a:p>
            <a:pPr>
              <a:spcBef>
                <a:spcPct val="20000"/>
              </a:spcBef>
              <a:defRPr/>
            </a:pPr>
            <a:endParaRPr lang="en-US" sz="6500" b="1" dirty="0">
              <a:solidFill>
                <a:schemeClr val="bg1"/>
              </a:solidFill>
              <a:effectLst>
                <a:outerShdw blurRad="38100" dist="63500" dir="2700000" algn="tl">
                  <a:srgbClr val="000000">
                    <a:alpha val="43137"/>
                  </a:srgbClr>
                </a:outerShdw>
              </a:effectLst>
              <a:latin typeface="+mj-lt"/>
            </a:endParaRPr>
          </a:p>
        </p:txBody>
      </p:sp>
      <p:sp>
        <p:nvSpPr>
          <p:cNvPr id="3" name="Title 2"/>
          <p:cNvSpPr>
            <a:spLocks noGrp="1"/>
          </p:cNvSpPr>
          <p:nvPr>
            <p:ph type="ctrTitle"/>
          </p:nvPr>
        </p:nvSpPr>
        <p:spPr>
          <a:xfrm>
            <a:off x="685800" y="599091"/>
            <a:ext cx="7772400" cy="5691350"/>
          </a:xfrm>
        </p:spPr>
        <p:txBody>
          <a:bodyPr/>
          <a:lstStyle/>
          <a:p>
            <a:pPr lvl="0"/>
            <a:r>
              <a:rPr lang="en-US" dirty="0" smtClean="0">
                <a:solidFill>
                  <a:schemeClr val="bg1"/>
                </a:solidFill>
                <a:effectLst>
                  <a:outerShdw blurRad="38100" dist="63500" dir="2700000" algn="tl">
                    <a:srgbClr val="000000">
                      <a:alpha val="43137"/>
                    </a:srgbClr>
                  </a:outerShdw>
                </a:effectLst>
              </a:rPr>
              <a:t/>
            </a:r>
            <a:br>
              <a:rPr lang="en-US" dirty="0" smtClean="0">
                <a:solidFill>
                  <a:schemeClr val="bg1"/>
                </a:solidFill>
                <a:effectLst>
                  <a:outerShdw blurRad="38100" dist="63500" dir="2700000" algn="tl">
                    <a:srgbClr val="000000">
                      <a:alpha val="43137"/>
                    </a:srgbClr>
                  </a:outerShdw>
                </a:effectLst>
              </a:rPr>
            </a:br>
            <a:r>
              <a:rPr lang="en-US" dirty="0" smtClean="0">
                <a:solidFill>
                  <a:schemeClr val="bg1"/>
                </a:solidFill>
                <a:effectLst>
                  <a:outerShdw blurRad="38100" dist="63500" dir="2700000" algn="tl">
                    <a:srgbClr val="000000">
                      <a:alpha val="43137"/>
                    </a:srgbClr>
                  </a:outerShdw>
                </a:effectLst>
              </a:rPr>
              <a:t>Sometimes they just don’t get it!</a:t>
            </a:r>
            <a:br>
              <a:rPr lang="en-US" dirty="0" smtClean="0">
                <a:solidFill>
                  <a:schemeClr val="bg1"/>
                </a:solidFill>
                <a:effectLst>
                  <a:outerShdw blurRad="38100" dist="63500" dir="2700000" algn="tl">
                    <a:srgbClr val="000000">
                      <a:alpha val="43137"/>
                    </a:srgbClr>
                  </a:outerShdw>
                </a:effectLst>
              </a:rPr>
            </a:br>
            <a:endParaRPr lang="en-US" dirty="0"/>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6490"/>
            <a:ext cx="9144000" cy="1143000"/>
          </a:xfrm>
        </p:spPr>
        <p:txBody>
          <a:bodyPr/>
          <a:lstStyle/>
          <a:p>
            <a:r>
              <a:rPr lang="en-US" dirty="0" smtClean="0"/>
              <a:t>Religious people don’t get it</a:t>
            </a:r>
            <a:br>
              <a:rPr lang="en-US" dirty="0" smtClean="0"/>
            </a:br>
            <a:r>
              <a:rPr lang="en-US" sz="3200" dirty="0" smtClean="0"/>
              <a:t>21:27-22:29 </a:t>
            </a:r>
            <a:endParaRPr lang="en-US" sz="3200" dirty="0"/>
          </a:p>
        </p:txBody>
      </p:sp>
      <p:sp>
        <p:nvSpPr>
          <p:cNvPr id="13" name="Content Placeholder 12"/>
          <p:cNvSpPr>
            <a:spLocks noGrp="1"/>
          </p:cNvSpPr>
          <p:nvPr>
            <p:ph idx="1"/>
          </p:nvPr>
        </p:nvSpPr>
        <p:spPr/>
        <p:txBody>
          <a:bodyPr/>
          <a:lstStyle/>
          <a:p>
            <a:endParaRPr lang="en-US"/>
          </a:p>
        </p:txBody>
      </p:sp>
      <p:sp>
        <p:nvSpPr>
          <p:cNvPr id="4" name="Rectangle 3"/>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t="5799" r="6340" b="13063"/>
          <a:stretch>
            <a:fillRect/>
          </a:stretch>
        </p:blipFill>
        <p:spPr bwMode="auto">
          <a:xfrm>
            <a:off x="0" y="989354"/>
            <a:ext cx="9144000" cy="5876145"/>
          </a:xfrm>
          <a:prstGeom prst="rect">
            <a:avLst/>
          </a:prstGeom>
          <a:noFill/>
          <a:ln w="9525">
            <a:noFill/>
            <a:miter lim="800000"/>
            <a:headEnd/>
            <a:tailEnd/>
          </a:ln>
          <a:effectLst/>
        </p:spPr>
      </p:pic>
      <p:sp>
        <p:nvSpPr>
          <p:cNvPr id="11" name="Rectangle 10"/>
          <p:cNvSpPr/>
          <p:nvPr/>
        </p:nvSpPr>
        <p:spPr>
          <a:xfrm>
            <a:off x="484849" y="4813388"/>
            <a:ext cx="4561123" cy="1771896"/>
          </a:xfrm>
          <a:prstGeom prst="rect">
            <a:avLst/>
          </a:prstGeom>
          <a:solidFill>
            <a:srgbClr val="0B0A34">
              <a:alpha val="4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a:xfrm>
            <a:off x="0" y="236490"/>
            <a:ext cx="9144000" cy="1143000"/>
          </a:xfrm>
        </p:spPr>
        <p:txBody>
          <a:bodyPr/>
          <a:lstStyle/>
          <a:p>
            <a:r>
              <a:rPr lang="en-US" dirty="0" smtClean="0"/>
              <a:t>Religious people don’t get it</a:t>
            </a:r>
            <a:br>
              <a:rPr lang="en-US" dirty="0" smtClean="0"/>
            </a:br>
            <a:r>
              <a:rPr lang="en-US" sz="3200" dirty="0" smtClean="0"/>
              <a:t>21:27-22:29 </a:t>
            </a:r>
            <a:endParaRPr lang="en-US" sz="3200" dirty="0"/>
          </a:p>
        </p:txBody>
      </p:sp>
      <p:sp>
        <p:nvSpPr>
          <p:cNvPr id="6" name="Freeform 5"/>
          <p:cNvSpPr/>
          <p:nvPr/>
        </p:nvSpPr>
        <p:spPr>
          <a:xfrm>
            <a:off x="2655679" y="1546987"/>
            <a:ext cx="3636264" cy="2560320"/>
          </a:xfrm>
          <a:custGeom>
            <a:avLst/>
            <a:gdLst>
              <a:gd name="connsiteX0" fmla="*/ 1767840 w 3462528"/>
              <a:gd name="connsiteY0" fmla="*/ 60960 h 2560320"/>
              <a:gd name="connsiteX1" fmla="*/ 1792224 w 3462528"/>
              <a:gd name="connsiteY1" fmla="*/ 231648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767840 w 3462528"/>
              <a:gd name="connsiteY55" fmla="*/ 146304 h 2560320"/>
              <a:gd name="connsiteX56" fmla="*/ 1682496 w 3462528"/>
              <a:gd name="connsiteY56" fmla="*/ 97536 h 2560320"/>
              <a:gd name="connsiteX0" fmla="*/ 1767840 w 3462528"/>
              <a:gd name="connsiteY0" fmla="*/ 60960 h 2560320"/>
              <a:gd name="connsiteX1" fmla="*/ 1792224 w 3462528"/>
              <a:gd name="connsiteY1" fmla="*/ 231648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767840 w 3462528"/>
              <a:gd name="connsiteY55" fmla="*/ 146304 h 2560320"/>
              <a:gd name="connsiteX56" fmla="*/ 1524000 w 3462528"/>
              <a:gd name="connsiteY56" fmla="*/ 353568 h 2560320"/>
              <a:gd name="connsiteX0" fmla="*/ 1767840 w 3462528"/>
              <a:gd name="connsiteY0" fmla="*/ 60960 h 2560320"/>
              <a:gd name="connsiteX1" fmla="*/ 1792224 w 3462528"/>
              <a:gd name="connsiteY1" fmla="*/ 231648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682496 w 3462528"/>
              <a:gd name="connsiteY55" fmla="*/ 353568 h 2560320"/>
              <a:gd name="connsiteX56" fmla="*/ 1524000 w 3462528"/>
              <a:gd name="connsiteY56" fmla="*/ 353568 h 2560320"/>
              <a:gd name="connsiteX0" fmla="*/ 1767840 w 3462528"/>
              <a:gd name="connsiteY0" fmla="*/ 60960 h 2560320"/>
              <a:gd name="connsiteX1" fmla="*/ 1938528 w 3462528"/>
              <a:gd name="connsiteY1" fmla="*/ 438912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682496 w 3462528"/>
              <a:gd name="connsiteY55" fmla="*/ 353568 h 2560320"/>
              <a:gd name="connsiteX56" fmla="*/ 1524000 w 3462528"/>
              <a:gd name="connsiteY56" fmla="*/ 353568 h 2560320"/>
              <a:gd name="connsiteX0" fmla="*/ 1767840 w 3462528"/>
              <a:gd name="connsiteY0" fmla="*/ 60960 h 2560320"/>
              <a:gd name="connsiteX1" fmla="*/ 1938528 w 3462528"/>
              <a:gd name="connsiteY1" fmla="*/ 438912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682496 w 3462528"/>
              <a:gd name="connsiteY55" fmla="*/ 353568 h 2560320"/>
              <a:gd name="connsiteX56" fmla="*/ 1524000 w 3462528"/>
              <a:gd name="connsiteY56" fmla="*/ 353568 h 2560320"/>
              <a:gd name="connsiteX0" fmla="*/ 1767840 w 3462528"/>
              <a:gd name="connsiteY0" fmla="*/ 60960 h 2560320"/>
              <a:gd name="connsiteX1" fmla="*/ 1804416 w 3462528"/>
              <a:gd name="connsiteY1" fmla="*/ 426720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670304 w 3462528"/>
              <a:gd name="connsiteY55" fmla="*/ 85344 h 2560320"/>
              <a:gd name="connsiteX56" fmla="*/ 1682496 w 3462528"/>
              <a:gd name="connsiteY56" fmla="*/ 353568 h 2560320"/>
              <a:gd name="connsiteX57" fmla="*/ 1524000 w 3462528"/>
              <a:gd name="connsiteY57" fmla="*/ 353568 h 2560320"/>
              <a:gd name="connsiteX0" fmla="*/ 1767840 w 3462528"/>
              <a:gd name="connsiteY0" fmla="*/ 60960 h 2560320"/>
              <a:gd name="connsiteX1" fmla="*/ 1804416 w 3462528"/>
              <a:gd name="connsiteY1" fmla="*/ 426720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82496 w 3462528"/>
              <a:gd name="connsiteY56" fmla="*/ 353568 h 2560320"/>
              <a:gd name="connsiteX57" fmla="*/ 1524000 w 3462528"/>
              <a:gd name="connsiteY57" fmla="*/ 353568 h 2560320"/>
              <a:gd name="connsiteX0" fmla="*/ 1767840 w 3462528"/>
              <a:gd name="connsiteY0" fmla="*/ 60960 h 2560320"/>
              <a:gd name="connsiteX1" fmla="*/ 1719072 w 3462528"/>
              <a:gd name="connsiteY1" fmla="*/ 292608 h 2560320"/>
              <a:gd name="connsiteX2" fmla="*/ 1804416 w 3462528"/>
              <a:gd name="connsiteY2" fmla="*/ 426720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82496 w 3462528"/>
              <a:gd name="connsiteY57" fmla="*/ 35356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04416 w 3462528"/>
              <a:gd name="connsiteY2" fmla="*/ 426720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82496 w 3462528"/>
              <a:gd name="connsiteY57" fmla="*/ 35356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89760 w 3462528"/>
              <a:gd name="connsiteY2" fmla="*/ 390144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82496 w 3462528"/>
              <a:gd name="connsiteY57" fmla="*/ 35356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89760 w 3462528"/>
              <a:gd name="connsiteY2" fmla="*/ 390144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06668 w 3462528"/>
              <a:gd name="connsiteY57" fmla="*/ 35802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89760 w 3462528"/>
              <a:gd name="connsiteY2" fmla="*/ 390144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06668 w 3462528"/>
              <a:gd name="connsiteY57" fmla="*/ 358028 h 2560320"/>
              <a:gd name="connsiteX0" fmla="*/ 1719072 w 3462528"/>
              <a:gd name="connsiteY0" fmla="*/ 292608 h 2560320"/>
              <a:gd name="connsiteX1" fmla="*/ 1889760 w 3462528"/>
              <a:gd name="connsiteY1" fmla="*/ 390144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06668 w 3462528"/>
              <a:gd name="connsiteY56" fmla="*/ 358028 h 2560320"/>
              <a:gd name="connsiteX0" fmla="*/ 1754756 w 3462528"/>
              <a:gd name="connsiteY0" fmla="*/ 305990 h 2560320"/>
              <a:gd name="connsiteX1" fmla="*/ 1889760 w 3462528"/>
              <a:gd name="connsiteY1" fmla="*/ 390144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06668 w 3462528"/>
              <a:gd name="connsiteY56" fmla="*/ 358028 h 2560320"/>
              <a:gd name="connsiteX0" fmla="*/ 1772598 w 3462528"/>
              <a:gd name="connsiteY0" fmla="*/ 328292 h 2560320"/>
              <a:gd name="connsiteX1" fmla="*/ 1889760 w 3462528"/>
              <a:gd name="connsiteY1" fmla="*/ 390144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06668 w 3462528"/>
              <a:gd name="connsiteY56" fmla="*/ 358028 h 2560320"/>
              <a:gd name="connsiteX0" fmla="*/ 1772598 w 3462528"/>
              <a:gd name="connsiteY0" fmla="*/ 328292 h 2560320"/>
              <a:gd name="connsiteX1" fmla="*/ 1889760 w 3462528"/>
              <a:gd name="connsiteY1" fmla="*/ 390144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499616 w 3462528"/>
              <a:gd name="connsiteY54" fmla="*/ 256032 h 2560320"/>
              <a:gd name="connsiteX55" fmla="*/ 1606668 w 3462528"/>
              <a:gd name="connsiteY55" fmla="*/ 358028 h 2560320"/>
              <a:gd name="connsiteX0" fmla="*/ 1772598 w 3462528"/>
              <a:gd name="connsiteY0" fmla="*/ 328292 h 2560320"/>
              <a:gd name="connsiteX1" fmla="*/ 1952207 w 3462528"/>
              <a:gd name="connsiteY1" fmla="*/ 376762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499616 w 3462528"/>
              <a:gd name="connsiteY54" fmla="*/ 256032 h 2560320"/>
              <a:gd name="connsiteX55" fmla="*/ 1606668 w 3462528"/>
              <a:gd name="connsiteY55" fmla="*/ 358028 h 2560320"/>
              <a:gd name="connsiteX0" fmla="*/ 1772598 w 3462528"/>
              <a:gd name="connsiteY0" fmla="*/ 328292 h 2560320"/>
              <a:gd name="connsiteX1" fmla="*/ 1952207 w 3462528"/>
              <a:gd name="connsiteY1" fmla="*/ 376762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499616 w 3462528"/>
              <a:gd name="connsiteY54" fmla="*/ 256032 h 2560320"/>
              <a:gd name="connsiteX55" fmla="*/ 1606668 w 3462528"/>
              <a:gd name="connsiteY55" fmla="*/ 358028 h 25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462528" h="2560320">
                <a:moveTo>
                  <a:pt x="1772598" y="328292"/>
                </a:moveTo>
                <a:lnTo>
                  <a:pt x="1952207" y="376762"/>
                </a:lnTo>
                <a:cubicBezTo>
                  <a:pt x="2066692" y="407986"/>
                  <a:pt x="2154416" y="385683"/>
                  <a:pt x="2255520" y="390144"/>
                </a:cubicBezTo>
                <a:lnTo>
                  <a:pt x="2487168" y="231648"/>
                </a:lnTo>
                <a:lnTo>
                  <a:pt x="2743200" y="146304"/>
                </a:lnTo>
                <a:lnTo>
                  <a:pt x="3084576" y="182880"/>
                </a:lnTo>
                <a:lnTo>
                  <a:pt x="3194304" y="231648"/>
                </a:lnTo>
                <a:lnTo>
                  <a:pt x="3084576" y="316992"/>
                </a:lnTo>
                <a:lnTo>
                  <a:pt x="3108960" y="548640"/>
                </a:lnTo>
                <a:lnTo>
                  <a:pt x="3206496" y="621792"/>
                </a:lnTo>
                <a:lnTo>
                  <a:pt x="3401568" y="743712"/>
                </a:lnTo>
                <a:lnTo>
                  <a:pt x="3462528" y="1011936"/>
                </a:lnTo>
                <a:lnTo>
                  <a:pt x="3425952" y="1133856"/>
                </a:lnTo>
                <a:lnTo>
                  <a:pt x="3157728" y="1121664"/>
                </a:lnTo>
                <a:lnTo>
                  <a:pt x="2889504" y="1072896"/>
                </a:lnTo>
                <a:lnTo>
                  <a:pt x="2694432" y="1109472"/>
                </a:lnTo>
                <a:lnTo>
                  <a:pt x="2645664" y="1304544"/>
                </a:lnTo>
                <a:lnTo>
                  <a:pt x="2511552" y="1572768"/>
                </a:lnTo>
                <a:lnTo>
                  <a:pt x="2414016" y="1840992"/>
                </a:lnTo>
                <a:lnTo>
                  <a:pt x="1853184" y="2170176"/>
                </a:lnTo>
                <a:lnTo>
                  <a:pt x="1609344" y="2121408"/>
                </a:lnTo>
                <a:lnTo>
                  <a:pt x="1182624" y="2560320"/>
                </a:lnTo>
                <a:lnTo>
                  <a:pt x="1170432" y="2231136"/>
                </a:lnTo>
                <a:lnTo>
                  <a:pt x="1438656" y="1962912"/>
                </a:lnTo>
                <a:lnTo>
                  <a:pt x="950976" y="1938528"/>
                </a:lnTo>
                <a:lnTo>
                  <a:pt x="914400" y="1767840"/>
                </a:lnTo>
                <a:lnTo>
                  <a:pt x="865632" y="1706880"/>
                </a:lnTo>
                <a:lnTo>
                  <a:pt x="329184" y="1499616"/>
                </a:lnTo>
                <a:lnTo>
                  <a:pt x="829056" y="1475232"/>
                </a:lnTo>
                <a:lnTo>
                  <a:pt x="792480" y="1377696"/>
                </a:lnTo>
                <a:lnTo>
                  <a:pt x="682752" y="1267968"/>
                </a:lnTo>
                <a:lnTo>
                  <a:pt x="560832" y="1292352"/>
                </a:lnTo>
                <a:lnTo>
                  <a:pt x="292608" y="1231392"/>
                </a:lnTo>
                <a:cubicBezTo>
                  <a:pt x="177628" y="1282494"/>
                  <a:pt x="211182" y="1251858"/>
                  <a:pt x="170688" y="1292352"/>
                </a:cubicBezTo>
                <a:lnTo>
                  <a:pt x="121920" y="1304544"/>
                </a:lnTo>
                <a:lnTo>
                  <a:pt x="207264" y="1231392"/>
                </a:lnTo>
                <a:lnTo>
                  <a:pt x="451104" y="1036320"/>
                </a:lnTo>
                <a:lnTo>
                  <a:pt x="755904" y="1036320"/>
                </a:lnTo>
                <a:lnTo>
                  <a:pt x="694944" y="841248"/>
                </a:lnTo>
                <a:lnTo>
                  <a:pt x="451104" y="670560"/>
                </a:lnTo>
                <a:lnTo>
                  <a:pt x="585216" y="609600"/>
                </a:lnTo>
                <a:lnTo>
                  <a:pt x="377952" y="621792"/>
                </a:lnTo>
                <a:lnTo>
                  <a:pt x="256032" y="475488"/>
                </a:lnTo>
                <a:lnTo>
                  <a:pt x="292608" y="219456"/>
                </a:lnTo>
                <a:lnTo>
                  <a:pt x="0" y="256032"/>
                </a:lnTo>
                <a:lnTo>
                  <a:pt x="109728" y="256032"/>
                </a:lnTo>
                <a:lnTo>
                  <a:pt x="499872" y="146304"/>
                </a:lnTo>
                <a:cubicBezTo>
                  <a:pt x="604678" y="93901"/>
                  <a:pt x="561058" y="97536"/>
                  <a:pt x="621792" y="97536"/>
                </a:cubicBezTo>
                <a:lnTo>
                  <a:pt x="877824" y="121920"/>
                </a:lnTo>
                <a:cubicBezTo>
                  <a:pt x="914400" y="125984"/>
                  <a:pt x="950751" y="134112"/>
                  <a:pt x="987552" y="134112"/>
                </a:cubicBezTo>
                <a:cubicBezTo>
                  <a:pt x="1064875" y="134112"/>
                  <a:pt x="1141957" y="125431"/>
                  <a:pt x="1219200" y="121920"/>
                </a:cubicBezTo>
                <a:cubicBezTo>
                  <a:pt x="1231379" y="121366"/>
                  <a:pt x="1243584" y="121920"/>
                  <a:pt x="1255776" y="121920"/>
                </a:cubicBezTo>
                <a:lnTo>
                  <a:pt x="1036320" y="0"/>
                </a:lnTo>
                <a:lnTo>
                  <a:pt x="1341120" y="121920"/>
                </a:lnTo>
                <a:lnTo>
                  <a:pt x="1499616" y="256032"/>
                </a:lnTo>
                <a:lnTo>
                  <a:pt x="1606668" y="358028"/>
                </a:lnTo>
              </a:path>
            </a:pathLst>
          </a:custGeom>
          <a:solidFill>
            <a:schemeClr val="accent6">
              <a:alpha val="51000"/>
            </a:schemeClr>
          </a:solidFill>
          <a:ln>
            <a:noFill/>
          </a:ln>
          <a:effectLst>
            <a:softEdge rad="63500"/>
          </a:effectLst>
        </p:spPr>
        <p:style>
          <a:lnRef idx="1">
            <a:schemeClr val="accent1"/>
          </a:lnRef>
          <a:fillRef idx="0">
            <a:schemeClr val="accent1"/>
          </a:fillRef>
          <a:effectRef idx="0">
            <a:schemeClr val="accent1"/>
          </a:effectRef>
          <a:fontRef idx="minor">
            <a:schemeClr val="tx1"/>
          </a:fontRef>
        </p:style>
        <p:txBody>
          <a:bodyPr lIns="91438" tIns="45719" rIns="91438" bIns="45719" rtlCol="0" anchor="ctr"/>
          <a:lstStyle/>
          <a:p>
            <a:pPr algn="ctr"/>
            <a:endParaRPr lang="en-US" baseline="-25000" dirty="0"/>
          </a:p>
        </p:txBody>
      </p:sp>
      <p:sp>
        <p:nvSpPr>
          <p:cNvPr id="8" name="5-Point Star 7"/>
          <p:cNvSpPr/>
          <p:nvPr/>
        </p:nvSpPr>
        <p:spPr>
          <a:xfrm>
            <a:off x="7620000" y="6065520"/>
            <a:ext cx="533400" cy="472440"/>
          </a:xfrm>
          <a:prstGeom prst="star5">
            <a:avLst/>
          </a:prstGeom>
          <a:solidFill>
            <a:srgbClr val="FFFF00"/>
          </a:solidFill>
          <a:ln>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9" name="TextBox 8"/>
          <p:cNvSpPr txBox="1"/>
          <p:nvPr/>
        </p:nvSpPr>
        <p:spPr>
          <a:xfrm>
            <a:off x="3848105" y="2242457"/>
            <a:ext cx="1730828" cy="646331"/>
          </a:xfrm>
          <a:prstGeom prst="rect">
            <a:avLst/>
          </a:prstGeom>
          <a:noFill/>
        </p:spPr>
        <p:txBody>
          <a:bodyPr wrap="square" lIns="91438" tIns="45719" rIns="91438" bIns="45719" rtlCol="0">
            <a:spAutoFit/>
          </a:bodyPr>
          <a:lstStyle/>
          <a:p>
            <a:r>
              <a:rPr lang="en-US" sz="3600" b="1" dirty="0" smtClean="0"/>
              <a:t>ASIA</a:t>
            </a:r>
            <a:endParaRPr lang="en-US" sz="3600" b="1" dirty="0"/>
          </a:p>
        </p:txBody>
      </p:sp>
      <p:sp>
        <p:nvSpPr>
          <p:cNvPr id="7" name="Freeform 6"/>
          <p:cNvSpPr/>
          <p:nvPr/>
        </p:nvSpPr>
        <p:spPr>
          <a:xfrm>
            <a:off x="3766456" y="2547258"/>
            <a:ext cx="4049485" cy="3635830"/>
          </a:xfrm>
          <a:custGeom>
            <a:avLst/>
            <a:gdLst>
              <a:gd name="connsiteX0" fmla="*/ 2547257 w 4256314"/>
              <a:gd name="connsiteY0" fmla="*/ 97971 h 3733800"/>
              <a:gd name="connsiteX1" fmla="*/ 3951514 w 4256314"/>
              <a:gd name="connsiteY1" fmla="*/ 3145971 h 3733800"/>
              <a:gd name="connsiteX2" fmla="*/ 4223657 w 4256314"/>
              <a:gd name="connsiteY2" fmla="*/ 2612571 h 3733800"/>
              <a:gd name="connsiteX3" fmla="*/ 4256314 w 4256314"/>
              <a:gd name="connsiteY3" fmla="*/ 3733800 h 3733800"/>
              <a:gd name="connsiteX4" fmla="*/ 3145971 w 4256314"/>
              <a:gd name="connsiteY4" fmla="*/ 3439885 h 3733800"/>
              <a:gd name="connsiteX5" fmla="*/ 3668485 w 4256314"/>
              <a:gd name="connsiteY5" fmla="*/ 3320142 h 3733800"/>
              <a:gd name="connsiteX6" fmla="*/ 0 w 4256314"/>
              <a:gd name="connsiteY6" fmla="*/ 914400 h 3733800"/>
              <a:gd name="connsiteX7" fmla="*/ 413657 w 4256314"/>
              <a:gd name="connsiteY7" fmla="*/ 859971 h 3733800"/>
              <a:gd name="connsiteX8" fmla="*/ 707571 w 4256314"/>
              <a:gd name="connsiteY8" fmla="*/ 1045028 h 3733800"/>
              <a:gd name="connsiteX9" fmla="*/ 1121228 w 4256314"/>
              <a:gd name="connsiteY9" fmla="*/ 947057 h 3733800"/>
              <a:gd name="connsiteX10" fmla="*/ 1436914 w 4256314"/>
              <a:gd name="connsiteY10" fmla="*/ 642257 h 3733800"/>
              <a:gd name="connsiteX11" fmla="*/ 1676400 w 4256314"/>
              <a:gd name="connsiteY11" fmla="*/ 163285 h 3733800"/>
              <a:gd name="connsiteX12" fmla="*/ 1730828 w 4256314"/>
              <a:gd name="connsiteY12" fmla="*/ 54428 h 3733800"/>
              <a:gd name="connsiteX13" fmla="*/ 1970314 w 4256314"/>
              <a:gd name="connsiteY13" fmla="*/ 0 h 3733800"/>
              <a:gd name="connsiteX14" fmla="*/ 2286000 w 4256314"/>
              <a:gd name="connsiteY14" fmla="*/ 65314 h 3733800"/>
              <a:gd name="connsiteX15" fmla="*/ 2525485 w 4256314"/>
              <a:gd name="connsiteY15" fmla="*/ 32657 h 3733800"/>
              <a:gd name="connsiteX0" fmla="*/ 2547257 w 4223657"/>
              <a:gd name="connsiteY0" fmla="*/ 97971 h 3603172"/>
              <a:gd name="connsiteX1" fmla="*/ 3951514 w 4223657"/>
              <a:gd name="connsiteY1" fmla="*/ 3145971 h 3603172"/>
              <a:gd name="connsiteX2" fmla="*/ 4223657 w 4223657"/>
              <a:gd name="connsiteY2" fmla="*/ 2612571 h 3603172"/>
              <a:gd name="connsiteX3" fmla="*/ 4082143 w 4223657"/>
              <a:gd name="connsiteY3" fmla="*/ 3603172 h 3603172"/>
              <a:gd name="connsiteX4" fmla="*/ 3145971 w 4223657"/>
              <a:gd name="connsiteY4" fmla="*/ 3439885 h 3603172"/>
              <a:gd name="connsiteX5" fmla="*/ 3668485 w 4223657"/>
              <a:gd name="connsiteY5" fmla="*/ 3320142 h 3603172"/>
              <a:gd name="connsiteX6" fmla="*/ 0 w 4223657"/>
              <a:gd name="connsiteY6" fmla="*/ 914400 h 3603172"/>
              <a:gd name="connsiteX7" fmla="*/ 413657 w 4223657"/>
              <a:gd name="connsiteY7" fmla="*/ 859971 h 3603172"/>
              <a:gd name="connsiteX8" fmla="*/ 707571 w 4223657"/>
              <a:gd name="connsiteY8" fmla="*/ 1045028 h 3603172"/>
              <a:gd name="connsiteX9" fmla="*/ 1121228 w 4223657"/>
              <a:gd name="connsiteY9" fmla="*/ 947057 h 3603172"/>
              <a:gd name="connsiteX10" fmla="*/ 1436914 w 4223657"/>
              <a:gd name="connsiteY10" fmla="*/ 642257 h 3603172"/>
              <a:gd name="connsiteX11" fmla="*/ 1676400 w 4223657"/>
              <a:gd name="connsiteY11" fmla="*/ 163285 h 3603172"/>
              <a:gd name="connsiteX12" fmla="*/ 1730828 w 4223657"/>
              <a:gd name="connsiteY12" fmla="*/ 54428 h 3603172"/>
              <a:gd name="connsiteX13" fmla="*/ 1970314 w 4223657"/>
              <a:gd name="connsiteY13" fmla="*/ 0 h 3603172"/>
              <a:gd name="connsiteX14" fmla="*/ 2286000 w 4223657"/>
              <a:gd name="connsiteY14" fmla="*/ 65314 h 3603172"/>
              <a:gd name="connsiteX15" fmla="*/ 2525485 w 4223657"/>
              <a:gd name="connsiteY15" fmla="*/ 32657 h 3603172"/>
              <a:gd name="connsiteX0" fmla="*/ 2547257 w 4223657"/>
              <a:gd name="connsiteY0" fmla="*/ 97971 h 3603172"/>
              <a:gd name="connsiteX1" fmla="*/ 3951514 w 4223657"/>
              <a:gd name="connsiteY1" fmla="*/ 3145971 h 3603172"/>
              <a:gd name="connsiteX2" fmla="*/ 4223657 w 4223657"/>
              <a:gd name="connsiteY2" fmla="*/ 2612571 h 3603172"/>
              <a:gd name="connsiteX3" fmla="*/ 4082143 w 4223657"/>
              <a:gd name="connsiteY3" fmla="*/ 3603172 h 3603172"/>
              <a:gd name="connsiteX4" fmla="*/ 3145971 w 4223657"/>
              <a:gd name="connsiteY4" fmla="*/ 3439885 h 3603172"/>
              <a:gd name="connsiteX5" fmla="*/ 3592285 w 4223657"/>
              <a:gd name="connsiteY5" fmla="*/ 3309256 h 3603172"/>
              <a:gd name="connsiteX6" fmla="*/ 0 w 4223657"/>
              <a:gd name="connsiteY6" fmla="*/ 914400 h 3603172"/>
              <a:gd name="connsiteX7" fmla="*/ 413657 w 4223657"/>
              <a:gd name="connsiteY7" fmla="*/ 859971 h 3603172"/>
              <a:gd name="connsiteX8" fmla="*/ 707571 w 4223657"/>
              <a:gd name="connsiteY8" fmla="*/ 1045028 h 3603172"/>
              <a:gd name="connsiteX9" fmla="*/ 1121228 w 4223657"/>
              <a:gd name="connsiteY9" fmla="*/ 947057 h 3603172"/>
              <a:gd name="connsiteX10" fmla="*/ 1436914 w 4223657"/>
              <a:gd name="connsiteY10" fmla="*/ 642257 h 3603172"/>
              <a:gd name="connsiteX11" fmla="*/ 1676400 w 4223657"/>
              <a:gd name="connsiteY11" fmla="*/ 163285 h 3603172"/>
              <a:gd name="connsiteX12" fmla="*/ 1730828 w 4223657"/>
              <a:gd name="connsiteY12" fmla="*/ 54428 h 3603172"/>
              <a:gd name="connsiteX13" fmla="*/ 1970314 w 4223657"/>
              <a:gd name="connsiteY13" fmla="*/ 0 h 3603172"/>
              <a:gd name="connsiteX14" fmla="*/ 2286000 w 4223657"/>
              <a:gd name="connsiteY14" fmla="*/ 65314 h 3603172"/>
              <a:gd name="connsiteX15" fmla="*/ 2525485 w 4223657"/>
              <a:gd name="connsiteY15" fmla="*/ 32657 h 3603172"/>
              <a:gd name="connsiteX0" fmla="*/ 2547257 w 4223657"/>
              <a:gd name="connsiteY0" fmla="*/ 97971 h 3603172"/>
              <a:gd name="connsiteX1" fmla="*/ 3907971 w 4223657"/>
              <a:gd name="connsiteY1" fmla="*/ 3058885 h 3603172"/>
              <a:gd name="connsiteX2" fmla="*/ 4223657 w 4223657"/>
              <a:gd name="connsiteY2" fmla="*/ 2612571 h 3603172"/>
              <a:gd name="connsiteX3" fmla="*/ 4082143 w 4223657"/>
              <a:gd name="connsiteY3" fmla="*/ 3603172 h 3603172"/>
              <a:gd name="connsiteX4" fmla="*/ 3145971 w 4223657"/>
              <a:gd name="connsiteY4" fmla="*/ 3439885 h 3603172"/>
              <a:gd name="connsiteX5" fmla="*/ 3592285 w 4223657"/>
              <a:gd name="connsiteY5" fmla="*/ 3309256 h 3603172"/>
              <a:gd name="connsiteX6" fmla="*/ 0 w 4223657"/>
              <a:gd name="connsiteY6" fmla="*/ 914400 h 3603172"/>
              <a:gd name="connsiteX7" fmla="*/ 413657 w 4223657"/>
              <a:gd name="connsiteY7" fmla="*/ 859971 h 3603172"/>
              <a:gd name="connsiteX8" fmla="*/ 707571 w 4223657"/>
              <a:gd name="connsiteY8" fmla="*/ 1045028 h 3603172"/>
              <a:gd name="connsiteX9" fmla="*/ 1121228 w 4223657"/>
              <a:gd name="connsiteY9" fmla="*/ 947057 h 3603172"/>
              <a:gd name="connsiteX10" fmla="*/ 1436914 w 4223657"/>
              <a:gd name="connsiteY10" fmla="*/ 642257 h 3603172"/>
              <a:gd name="connsiteX11" fmla="*/ 1676400 w 4223657"/>
              <a:gd name="connsiteY11" fmla="*/ 163285 h 3603172"/>
              <a:gd name="connsiteX12" fmla="*/ 1730828 w 4223657"/>
              <a:gd name="connsiteY12" fmla="*/ 54428 h 3603172"/>
              <a:gd name="connsiteX13" fmla="*/ 1970314 w 4223657"/>
              <a:gd name="connsiteY13" fmla="*/ 0 h 3603172"/>
              <a:gd name="connsiteX14" fmla="*/ 2286000 w 4223657"/>
              <a:gd name="connsiteY14" fmla="*/ 65314 h 3603172"/>
              <a:gd name="connsiteX15" fmla="*/ 2525485 w 4223657"/>
              <a:gd name="connsiteY15" fmla="*/ 32657 h 3603172"/>
              <a:gd name="connsiteX0" fmla="*/ 2547257 w 4223657"/>
              <a:gd name="connsiteY0" fmla="*/ 97971 h 3603172"/>
              <a:gd name="connsiteX1" fmla="*/ 3907971 w 4223657"/>
              <a:gd name="connsiteY1" fmla="*/ 3058885 h 3603172"/>
              <a:gd name="connsiteX2" fmla="*/ 4223657 w 4223657"/>
              <a:gd name="connsiteY2" fmla="*/ 2612571 h 3603172"/>
              <a:gd name="connsiteX3" fmla="*/ 4082143 w 4223657"/>
              <a:gd name="connsiteY3" fmla="*/ 3603172 h 3603172"/>
              <a:gd name="connsiteX4" fmla="*/ 3058885 w 4223657"/>
              <a:gd name="connsiteY4" fmla="*/ 3363685 h 3603172"/>
              <a:gd name="connsiteX5" fmla="*/ 3592285 w 4223657"/>
              <a:gd name="connsiteY5" fmla="*/ 3309256 h 3603172"/>
              <a:gd name="connsiteX6" fmla="*/ 0 w 4223657"/>
              <a:gd name="connsiteY6" fmla="*/ 914400 h 3603172"/>
              <a:gd name="connsiteX7" fmla="*/ 413657 w 4223657"/>
              <a:gd name="connsiteY7" fmla="*/ 859971 h 3603172"/>
              <a:gd name="connsiteX8" fmla="*/ 707571 w 4223657"/>
              <a:gd name="connsiteY8" fmla="*/ 1045028 h 3603172"/>
              <a:gd name="connsiteX9" fmla="*/ 1121228 w 4223657"/>
              <a:gd name="connsiteY9" fmla="*/ 947057 h 3603172"/>
              <a:gd name="connsiteX10" fmla="*/ 1436914 w 4223657"/>
              <a:gd name="connsiteY10" fmla="*/ 642257 h 3603172"/>
              <a:gd name="connsiteX11" fmla="*/ 1676400 w 4223657"/>
              <a:gd name="connsiteY11" fmla="*/ 163285 h 3603172"/>
              <a:gd name="connsiteX12" fmla="*/ 1730828 w 4223657"/>
              <a:gd name="connsiteY12" fmla="*/ 54428 h 3603172"/>
              <a:gd name="connsiteX13" fmla="*/ 1970314 w 4223657"/>
              <a:gd name="connsiteY13" fmla="*/ 0 h 3603172"/>
              <a:gd name="connsiteX14" fmla="*/ 2286000 w 4223657"/>
              <a:gd name="connsiteY14" fmla="*/ 65314 h 3603172"/>
              <a:gd name="connsiteX15" fmla="*/ 2525485 w 4223657"/>
              <a:gd name="connsiteY15" fmla="*/ 32657 h 3603172"/>
              <a:gd name="connsiteX0" fmla="*/ 2547257 w 4147457"/>
              <a:gd name="connsiteY0" fmla="*/ 97971 h 3603172"/>
              <a:gd name="connsiteX1" fmla="*/ 3907971 w 4147457"/>
              <a:gd name="connsiteY1" fmla="*/ 3058885 h 3603172"/>
              <a:gd name="connsiteX2" fmla="*/ 4147457 w 4147457"/>
              <a:gd name="connsiteY2" fmla="*/ 2656114 h 3603172"/>
              <a:gd name="connsiteX3" fmla="*/ 4082143 w 4147457"/>
              <a:gd name="connsiteY3" fmla="*/ 3603172 h 3603172"/>
              <a:gd name="connsiteX4" fmla="*/ 3058885 w 4147457"/>
              <a:gd name="connsiteY4" fmla="*/ 3363685 h 3603172"/>
              <a:gd name="connsiteX5" fmla="*/ 3592285 w 4147457"/>
              <a:gd name="connsiteY5" fmla="*/ 3309256 h 3603172"/>
              <a:gd name="connsiteX6" fmla="*/ 0 w 4147457"/>
              <a:gd name="connsiteY6" fmla="*/ 914400 h 3603172"/>
              <a:gd name="connsiteX7" fmla="*/ 413657 w 4147457"/>
              <a:gd name="connsiteY7" fmla="*/ 859971 h 3603172"/>
              <a:gd name="connsiteX8" fmla="*/ 707571 w 4147457"/>
              <a:gd name="connsiteY8" fmla="*/ 1045028 h 3603172"/>
              <a:gd name="connsiteX9" fmla="*/ 1121228 w 4147457"/>
              <a:gd name="connsiteY9" fmla="*/ 947057 h 3603172"/>
              <a:gd name="connsiteX10" fmla="*/ 1436914 w 4147457"/>
              <a:gd name="connsiteY10" fmla="*/ 642257 h 3603172"/>
              <a:gd name="connsiteX11" fmla="*/ 1676400 w 4147457"/>
              <a:gd name="connsiteY11" fmla="*/ 163285 h 3603172"/>
              <a:gd name="connsiteX12" fmla="*/ 1730828 w 4147457"/>
              <a:gd name="connsiteY12" fmla="*/ 54428 h 3603172"/>
              <a:gd name="connsiteX13" fmla="*/ 1970314 w 4147457"/>
              <a:gd name="connsiteY13" fmla="*/ 0 h 3603172"/>
              <a:gd name="connsiteX14" fmla="*/ 2286000 w 4147457"/>
              <a:gd name="connsiteY14" fmla="*/ 65314 h 3603172"/>
              <a:gd name="connsiteX15" fmla="*/ 2525485 w 4147457"/>
              <a:gd name="connsiteY15" fmla="*/ 32657 h 3603172"/>
              <a:gd name="connsiteX0" fmla="*/ 2547257 w 4147457"/>
              <a:gd name="connsiteY0" fmla="*/ 97971 h 3603172"/>
              <a:gd name="connsiteX1" fmla="*/ 3907971 w 4147457"/>
              <a:gd name="connsiteY1" fmla="*/ 3058885 h 3603172"/>
              <a:gd name="connsiteX2" fmla="*/ 4147457 w 4147457"/>
              <a:gd name="connsiteY2" fmla="*/ 2656114 h 3603172"/>
              <a:gd name="connsiteX3" fmla="*/ 4082143 w 4147457"/>
              <a:gd name="connsiteY3" fmla="*/ 3603172 h 3603172"/>
              <a:gd name="connsiteX4" fmla="*/ 3058885 w 4147457"/>
              <a:gd name="connsiteY4" fmla="*/ 3363685 h 3603172"/>
              <a:gd name="connsiteX5" fmla="*/ 3614056 w 4147457"/>
              <a:gd name="connsiteY5" fmla="*/ 3243942 h 3603172"/>
              <a:gd name="connsiteX6" fmla="*/ 0 w 4147457"/>
              <a:gd name="connsiteY6" fmla="*/ 914400 h 3603172"/>
              <a:gd name="connsiteX7" fmla="*/ 413657 w 4147457"/>
              <a:gd name="connsiteY7" fmla="*/ 859971 h 3603172"/>
              <a:gd name="connsiteX8" fmla="*/ 707571 w 4147457"/>
              <a:gd name="connsiteY8" fmla="*/ 1045028 h 3603172"/>
              <a:gd name="connsiteX9" fmla="*/ 1121228 w 4147457"/>
              <a:gd name="connsiteY9" fmla="*/ 947057 h 3603172"/>
              <a:gd name="connsiteX10" fmla="*/ 1436914 w 4147457"/>
              <a:gd name="connsiteY10" fmla="*/ 642257 h 3603172"/>
              <a:gd name="connsiteX11" fmla="*/ 1676400 w 4147457"/>
              <a:gd name="connsiteY11" fmla="*/ 163285 h 3603172"/>
              <a:gd name="connsiteX12" fmla="*/ 1730828 w 4147457"/>
              <a:gd name="connsiteY12" fmla="*/ 54428 h 3603172"/>
              <a:gd name="connsiteX13" fmla="*/ 1970314 w 4147457"/>
              <a:gd name="connsiteY13" fmla="*/ 0 h 3603172"/>
              <a:gd name="connsiteX14" fmla="*/ 2286000 w 4147457"/>
              <a:gd name="connsiteY14" fmla="*/ 65314 h 3603172"/>
              <a:gd name="connsiteX15" fmla="*/ 2525485 w 4147457"/>
              <a:gd name="connsiteY15" fmla="*/ 32657 h 3603172"/>
              <a:gd name="connsiteX0" fmla="*/ 2547257 w 4147457"/>
              <a:gd name="connsiteY0" fmla="*/ 97971 h 3603172"/>
              <a:gd name="connsiteX1" fmla="*/ 3820885 w 4147457"/>
              <a:gd name="connsiteY1" fmla="*/ 3135085 h 3603172"/>
              <a:gd name="connsiteX2" fmla="*/ 4147457 w 4147457"/>
              <a:gd name="connsiteY2" fmla="*/ 2656114 h 3603172"/>
              <a:gd name="connsiteX3" fmla="*/ 4082143 w 4147457"/>
              <a:gd name="connsiteY3" fmla="*/ 3603172 h 3603172"/>
              <a:gd name="connsiteX4" fmla="*/ 3058885 w 4147457"/>
              <a:gd name="connsiteY4" fmla="*/ 3363685 h 3603172"/>
              <a:gd name="connsiteX5" fmla="*/ 3614056 w 4147457"/>
              <a:gd name="connsiteY5" fmla="*/ 3243942 h 3603172"/>
              <a:gd name="connsiteX6" fmla="*/ 0 w 4147457"/>
              <a:gd name="connsiteY6" fmla="*/ 914400 h 3603172"/>
              <a:gd name="connsiteX7" fmla="*/ 413657 w 4147457"/>
              <a:gd name="connsiteY7" fmla="*/ 859971 h 3603172"/>
              <a:gd name="connsiteX8" fmla="*/ 707571 w 4147457"/>
              <a:gd name="connsiteY8" fmla="*/ 1045028 h 3603172"/>
              <a:gd name="connsiteX9" fmla="*/ 1121228 w 4147457"/>
              <a:gd name="connsiteY9" fmla="*/ 947057 h 3603172"/>
              <a:gd name="connsiteX10" fmla="*/ 1436914 w 4147457"/>
              <a:gd name="connsiteY10" fmla="*/ 642257 h 3603172"/>
              <a:gd name="connsiteX11" fmla="*/ 1676400 w 4147457"/>
              <a:gd name="connsiteY11" fmla="*/ 163285 h 3603172"/>
              <a:gd name="connsiteX12" fmla="*/ 1730828 w 4147457"/>
              <a:gd name="connsiteY12" fmla="*/ 54428 h 3603172"/>
              <a:gd name="connsiteX13" fmla="*/ 1970314 w 4147457"/>
              <a:gd name="connsiteY13" fmla="*/ 0 h 3603172"/>
              <a:gd name="connsiteX14" fmla="*/ 2286000 w 4147457"/>
              <a:gd name="connsiteY14" fmla="*/ 65314 h 3603172"/>
              <a:gd name="connsiteX15" fmla="*/ 2525485 w 4147457"/>
              <a:gd name="connsiteY15" fmla="*/ 32657 h 3603172"/>
              <a:gd name="connsiteX0" fmla="*/ 2547257 w 4147457"/>
              <a:gd name="connsiteY0" fmla="*/ 97971 h 3603172"/>
              <a:gd name="connsiteX1" fmla="*/ 3820885 w 4147457"/>
              <a:gd name="connsiteY1" fmla="*/ 3135085 h 3603172"/>
              <a:gd name="connsiteX2" fmla="*/ 4147457 w 4147457"/>
              <a:gd name="connsiteY2" fmla="*/ 2656114 h 3603172"/>
              <a:gd name="connsiteX3" fmla="*/ 4082143 w 4147457"/>
              <a:gd name="connsiteY3" fmla="*/ 3603172 h 3603172"/>
              <a:gd name="connsiteX4" fmla="*/ 3058885 w 4147457"/>
              <a:gd name="connsiteY4" fmla="*/ 3363685 h 3603172"/>
              <a:gd name="connsiteX5" fmla="*/ 3635827 w 4147457"/>
              <a:gd name="connsiteY5" fmla="*/ 3309257 h 3603172"/>
              <a:gd name="connsiteX6" fmla="*/ 0 w 4147457"/>
              <a:gd name="connsiteY6" fmla="*/ 914400 h 3603172"/>
              <a:gd name="connsiteX7" fmla="*/ 413657 w 4147457"/>
              <a:gd name="connsiteY7" fmla="*/ 859971 h 3603172"/>
              <a:gd name="connsiteX8" fmla="*/ 707571 w 4147457"/>
              <a:gd name="connsiteY8" fmla="*/ 1045028 h 3603172"/>
              <a:gd name="connsiteX9" fmla="*/ 1121228 w 4147457"/>
              <a:gd name="connsiteY9" fmla="*/ 947057 h 3603172"/>
              <a:gd name="connsiteX10" fmla="*/ 1436914 w 4147457"/>
              <a:gd name="connsiteY10" fmla="*/ 642257 h 3603172"/>
              <a:gd name="connsiteX11" fmla="*/ 1676400 w 4147457"/>
              <a:gd name="connsiteY11" fmla="*/ 163285 h 3603172"/>
              <a:gd name="connsiteX12" fmla="*/ 1730828 w 4147457"/>
              <a:gd name="connsiteY12" fmla="*/ 54428 h 3603172"/>
              <a:gd name="connsiteX13" fmla="*/ 1970314 w 4147457"/>
              <a:gd name="connsiteY13" fmla="*/ 0 h 3603172"/>
              <a:gd name="connsiteX14" fmla="*/ 2286000 w 4147457"/>
              <a:gd name="connsiteY14" fmla="*/ 65314 h 3603172"/>
              <a:gd name="connsiteX15" fmla="*/ 2525485 w 4147457"/>
              <a:gd name="connsiteY15" fmla="*/ 32657 h 3603172"/>
              <a:gd name="connsiteX0" fmla="*/ 2547257 w 4147457"/>
              <a:gd name="connsiteY0" fmla="*/ 97971 h 3603172"/>
              <a:gd name="connsiteX1" fmla="*/ 3875314 w 4147457"/>
              <a:gd name="connsiteY1" fmla="*/ 3200399 h 3603172"/>
              <a:gd name="connsiteX2" fmla="*/ 4147457 w 4147457"/>
              <a:gd name="connsiteY2" fmla="*/ 2656114 h 3603172"/>
              <a:gd name="connsiteX3" fmla="*/ 4082143 w 4147457"/>
              <a:gd name="connsiteY3" fmla="*/ 3603172 h 3603172"/>
              <a:gd name="connsiteX4" fmla="*/ 3058885 w 4147457"/>
              <a:gd name="connsiteY4" fmla="*/ 3363685 h 3603172"/>
              <a:gd name="connsiteX5" fmla="*/ 3635827 w 4147457"/>
              <a:gd name="connsiteY5" fmla="*/ 3309257 h 3603172"/>
              <a:gd name="connsiteX6" fmla="*/ 0 w 4147457"/>
              <a:gd name="connsiteY6" fmla="*/ 914400 h 3603172"/>
              <a:gd name="connsiteX7" fmla="*/ 413657 w 4147457"/>
              <a:gd name="connsiteY7" fmla="*/ 859971 h 3603172"/>
              <a:gd name="connsiteX8" fmla="*/ 707571 w 4147457"/>
              <a:gd name="connsiteY8" fmla="*/ 1045028 h 3603172"/>
              <a:gd name="connsiteX9" fmla="*/ 1121228 w 4147457"/>
              <a:gd name="connsiteY9" fmla="*/ 947057 h 3603172"/>
              <a:gd name="connsiteX10" fmla="*/ 1436914 w 4147457"/>
              <a:gd name="connsiteY10" fmla="*/ 642257 h 3603172"/>
              <a:gd name="connsiteX11" fmla="*/ 1676400 w 4147457"/>
              <a:gd name="connsiteY11" fmla="*/ 163285 h 3603172"/>
              <a:gd name="connsiteX12" fmla="*/ 1730828 w 4147457"/>
              <a:gd name="connsiteY12" fmla="*/ 54428 h 3603172"/>
              <a:gd name="connsiteX13" fmla="*/ 1970314 w 4147457"/>
              <a:gd name="connsiteY13" fmla="*/ 0 h 3603172"/>
              <a:gd name="connsiteX14" fmla="*/ 2286000 w 4147457"/>
              <a:gd name="connsiteY14" fmla="*/ 65314 h 3603172"/>
              <a:gd name="connsiteX15" fmla="*/ 2525485 w 4147457"/>
              <a:gd name="connsiteY15" fmla="*/ 32657 h 3603172"/>
              <a:gd name="connsiteX0" fmla="*/ 2547257 w 4082143"/>
              <a:gd name="connsiteY0" fmla="*/ 97971 h 3603172"/>
              <a:gd name="connsiteX1" fmla="*/ 3875314 w 4082143"/>
              <a:gd name="connsiteY1" fmla="*/ 3200399 h 3603172"/>
              <a:gd name="connsiteX2" fmla="*/ 4060371 w 4082143"/>
              <a:gd name="connsiteY2" fmla="*/ 2917371 h 3603172"/>
              <a:gd name="connsiteX3" fmla="*/ 4082143 w 4082143"/>
              <a:gd name="connsiteY3" fmla="*/ 3603172 h 3603172"/>
              <a:gd name="connsiteX4" fmla="*/ 3058885 w 4082143"/>
              <a:gd name="connsiteY4" fmla="*/ 3363685 h 3603172"/>
              <a:gd name="connsiteX5" fmla="*/ 3635827 w 4082143"/>
              <a:gd name="connsiteY5" fmla="*/ 3309257 h 3603172"/>
              <a:gd name="connsiteX6" fmla="*/ 0 w 4082143"/>
              <a:gd name="connsiteY6" fmla="*/ 914400 h 3603172"/>
              <a:gd name="connsiteX7" fmla="*/ 413657 w 4082143"/>
              <a:gd name="connsiteY7" fmla="*/ 859971 h 3603172"/>
              <a:gd name="connsiteX8" fmla="*/ 707571 w 4082143"/>
              <a:gd name="connsiteY8" fmla="*/ 1045028 h 3603172"/>
              <a:gd name="connsiteX9" fmla="*/ 1121228 w 4082143"/>
              <a:gd name="connsiteY9" fmla="*/ 947057 h 3603172"/>
              <a:gd name="connsiteX10" fmla="*/ 1436914 w 4082143"/>
              <a:gd name="connsiteY10" fmla="*/ 642257 h 3603172"/>
              <a:gd name="connsiteX11" fmla="*/ 1676400 w 4082143"/>
              <a:gd name="connsiteY11" fmla="*/ 163285 h 3603172"/>
              <a:gd name="connsiteX12" fmla="*/ 1730828 w 4082143"/>
              <a:gd name="connsiteY12" fmla="*/ 54428 h 3603172"/>
              <a:gd name="connsiteX13" fmla="*/ 1970314 w 4082143"/>
              <a:gd name="connsiteY13" fmla="*/ 0 h 3603172"/>
              <a:gd name="connsiteX14" fmla="*/ 2286000 w 4082143"/>
              <a:gd name="connsiteY14" fmla="*/ 65314 h 3603172"/>
              <a:gd name="connsiteX15" fmla="*/ 2525485 w 4082143"/>
              <a:gd name="connsiteY15" fmla="*/ 32657 h 3603172"/>
              <a:gd name="connsiteX0" fmla="*/ 2547257 w 4082143"/>
              <a:gd name="connsiteY0" fmla="*/ 97971 h 3603172"/>
              <a:gd name="connsiteX1" fmla="*/ 3875314 w 4082143"/>
              <a:gd name="connsiteY1" fmla="*/ 3200399 h 3603172"/>
              <a:gd name="connsiteX2" fmla="*/ 4060371 w 4082143"/>
              <a:gd name="connsiteY2" fmla="*/ 2917371 h 3603172"/>
              <a:gd name="connsiteX3" fmla="*/ 4082143 w 4082143"/>
              <a:gd name="connsiteY3" fmla="*/ 3603172 h 3603172"/>
              <a:gd name="connsiteX4" fmla="*/ 3189513 w 4082143"/>
              <a:gd name="connsiteY4" fmla="*/ 3396342 h 3603172"/>
              <a:gd name="connsiteX5" fmla="*/ 3635827 w 4082143"/>
              <a:gd name="connsiteY5" fmla="*/ 3309257 h 3603172"/>
              <a:gd name="connsiteX6" fmla="*/ 0 w 4082143"/>
              <a:gd name="connsiteY6" fmla="*/ 914400 h 3603172"/>
              <a:gd name="connsiteX7" fmla="*/ 413657 w 4082143"/>
              <a:gd name="connsiteY7" fmla="*/ 859971 h 3603172"/>
              <a:gd name="connsiteX8" fmla="*/ 707571 w 4082143"/>
              <a:gd name="connsiteY8" fmla="*/ 1045028 h 3603172"/>
              <a:gd name="connsiteX9" fmla="*/ 1121228 w 4082143"/>
              <a:gd name="connsiteY9" fmla="*/ 947057 h 3603172"/>
              <a:gd name="connsiteX10" fmla="*/ 1436914 w 4082143"/>
              <a:gd name="connsiteY10" fmla="*/ 642257 h 3603172"/>
              <a:gd name="connsiteX11" fmla="*/ 1676400 w 4082143"/>
              <a:gd name="connsiteY11" fmla="*/ 163285 h 3603172"/>
              <a:gd name="connsiteX12" fmla="*/ 1730828 w 4082143"/>
              <a:gd name="connsiteY12" fmla="*/ 54428 h 3603172"/>
              <a:gd name="connsiteX13" fmla="*/ 1970314 w 4082143"/>
              <a:gd name="connsiteY13" fmla="*/ 0 h 3603172"/>
              <a:gd name="connsiteX14" fmla="*/ 2286000 w 4082143"/>
              <a:gd name="connsiteY14" fmla="*/ 65314 h 3603172"/>
              <a:gd name="connsiteX15" fmla="*/ 2525485 w 4082143"/>
              <a:gd name="connsiteY15" fmla="*/ 32657 h 3603172"/>
              <a:gd name="connsiteX0" fmla="*/ 2547257 w 4060371"/>
              <a:gd name="connsiteY0" fmla="*/ 97971 h 3635830"/>
              <a:gd name="connsiteX1" fmla="*/ 3875314 w 4060371"/>
              <a:gd name="connsiteY1" fmla="*/ 3200399 h 3635830"/>
              <a:gd name="connsiteX2" fmla="*/ 4060371 w 4060371"/>
              <a:gd name="connsiteY2" fmla="*/ 2917371 h 3635830"/>
              <a:gd name="connsiteX3" fmla="*/ 3984171 w 4060371"/>
              <a:gd name="connsiteY3" fmla="*/ 3635830 h 3635830"/>
              <a:gd name="connsiteX4" fmla="*/ 3189513 w 4060371"/>
              <a:gd name="connsiteY4" fmla="*/ 3396342 h 3635830"/>
              <a:gd name="connsiteX5" fmla="*/ 3635827 w 4060371"/>
              <a:gd name="connsiteY5" fmla="*/ 3309257 h 3635830"/>
              <a:gd name="connsiteX6" fmla="*/ 0 w 4060371"/>
              <a:gd name="connsiteY6" fmla="*/ 914400 h 3635830"/>
              <a:gd name="connsiteX7" fmla="*/ 413657 w 4060371"/>
              <a:gd name="connsiteY7" fmla="*/ 859971 h 3635830"/>
              <a:gd name="connsiteX8" fmla="*/ 707571 w 4060371"/>
              <a:gd name="connsiteY8" fmla="*/ 1045028 h 3635830"/>
              <a:gd name="connsiteX9" fmla="*/ 1121228 w 4060371"/>
              <a:gd name="connsiteY9" fmla="*/ 947057 h 3635830"/>
              <a:gd name="connsiteX10" fmla="*/ 1436914 w 4060371"/>
              <a:gd name="connsiteY10" fmla="*/ 642257 h 3635830"/>
              <a:gd name="connsiteX11" fmla="*/ 1676400 w 4060371"/>
              <a:gd name="connsiteY11" fmla="*/ 163285 h 3635830"/>
              <a:gd name="connsiteX12" fmla="*/ 1730828 w 4060371"/>
              <a:gd name="connsiteY12" fmla="*/ 54428 h 3635830"/>
              <a:gd name="connsiteX13" fmla="*/ 1970314 w 4060371"/>
              <a:gd name="connsiteY13" fmla="*/ 0 h 3635830"/>
              <a:gd name="connsiteX14" fmla="*/ 2286000 w 4060371"/>
              <a:gd name="connsiteY14" fmla="*/ 65314 h 3635830"/>
              <a:gd name="connsiteX15" fmla="*/ 2525485 w 4060371"/>
              <a:gd name="connsiteY15" fmla="*/ 32657 h 3635830"/>
              <a:gd name="connsiteX0" fmla="*/ 2547257 w 4060371"/>
              <a:gd name="connsiteY0" fmla="*/ 97971 h 3635830"/>
              <a:gd name="connsiteX1" fmla="*/ 3875314 w 4060371"/>
              <a:gd name="connsiteY1" fmla="*/ 3200399 h 3635830"/>
              <a:gd name="connsiteX2" fmla="*/ 4060371 w 4060371"/>
              <a:gd name="connsiteY2" fmla="*/ 2917371 h 3635830"/>
              <a:gd name="connsiteX3" fmla="*/ 4049485 w 4060371"/>
              <a:gd name="connsiteY3" fmla="*/ 3635830 h 3635830"/>
              <a:gd name="connsiteX4" fmla="*/ 3189513 w 4060371"/>
              <a:gd name="connsiteY4" fmla="*/ 3396342 h 3635830"/>
              <a:gd name="connsiteX5" fmla="*/ 3635827 w 4060371"/>
              <a:gd name="connsiteY5" fmla="*/ 3309257 h 3635830"/>
              <a:gd name="connsiteX6" fmla="*/ 0 w 4060371"/>
              <a:gd name="connsiteY6" fmla="*/ 914400 h 3635830"/>
              <a:gd name="connsiteX7" fmla="*/ 413657 w 4060371"/>
              <a:gd name="connsiteY7" fmla="*/ 859971 h 3635830"/>
              <a:gd name="connsiteX8" fmla="*/ 707571 w 4060371"/>
              <a:gd name="connsiteY8" fmla="*/ 1045028 h 3635830"/>
              <a:gd name="connsiteX9" fmla="*/ 1121228 w 4060371"/>
              <a:gd name="connsiteY9" fmla="*/ 947057 h 3635830"/>
              <a:gd name="connsiteX10" fmla="*/ 1436914 w 4060371"/>
              <a:gd name="connsiteY10" fmla="*/ 642257 h 3635830"/>
              <a:gd name="connsiteX11" fmla="*/ 1676400 w 4060371"/>
              <a:gd name="connsiteY11" fmla="*/ 163285 h 3635830"/>
              <a:gd name="connsiteX12" fmla="*/ 1730828 w 4060371"/>
              <a:gd name="connsiteY12" fmla="*/ 54428 h 3635830"/>
              <a:gd name="connsiteX13" fmla="*/ 1970314 w 4060371"/>
              <a:gd name="connsiteY13" fmla="*/ 0 h 3635830"/>
              <a:gd name="connsiteX14" fmla="*/ 2286000 w 4060371"/>
              <a:gd name="connsiteY14" fmla="*/ 65314 h 3635830"/>
              <a:gd name="connsiteX15" fmla="*/ 2525485 w 4060371"/>
              <a:gd name="connsiteY15" fmla="*/ 32657 h 3635830"/>
              <a:gd name="connsiteX0" fmla="*/ 2547257 w 4060371"/>
              <a:gd name="connsiteY0" fmla="*/ 97971 h 3635830"/>
              <a:gd name="connsiteX1" fmla="*/ 3842657 w 4060371"/>
              <a:gd name="connsiteY1" fmla="*/ 3200399 h 3635830"/>
              <a:gd name="connsiteX2" fmla="*/ 4060371 w 4060371"/>
              <a:gd name="connsiteY2" fmla="*/ 2917371 h 3635830"/>
              <a:gd name="connsiteX3" fmla="*/ 4049485 w 4060371"/>
              <a:gd name="connsiteY3" fmla="*/ 3635830 h 3635830"/>
              <a:gd name="connsiteX4" fmla="*/ 3189513 w 4060371"/>
              <a:gd name="connsiteY4" fmla="*/ 3396342 h 3635830"/>
              <a:gd name="connsiteX5" fmla="*/ 3635827 w 4060371"/>
              <a:gd name="connsiteY5" fmla="*/ 3309257 h 3635830"/>
              <a:gd name="connsiteX6" fmla="*/ 0 w 4060371"/>
              <a:gd name="connsiteY6" fmla="*/ 914400 h 3635830"/>
              <a:gd name="connsiteX7" fmla="*/ 413657 w 4060371"/>
              <a:gd name="connsiteY7" fmla="*/ 859971 h 3635830"/>
              <a:gd name="connsiteX8" fmla="*/ 707571 w 4060371"/>
              <a:gd name="connsiteY8" fmla="*/ 1045028 h 3635830"/>
              <a:gd name="connsiteX9" fmla="*/ 1121228 w 4060371"/>
              <a:gd name="connsiteY9" fmla="*/ 947057 h 3635830"/>
              <a:gd name="connsiteX10" fmla="*/ 1436914 w 4060371"/>
              <a:gd name="connsiteY10" fmla="*/ 642257 h 3635830"/>
              <a:gd name="connsiteX11" fmla="*/ 1676400 w 4060371"/>
              <a:gd name="connsiteY11" fmla="*/ 163285 h 3635830"/>
              <a:gd name="connsiteX12" fmla="*/ 1730828 w 4060371"/>
              <a:gd name="connsiteY12" fmla="*/ 54428 h 3635830"/>
              <a:gd name="connsiteX13" fmla="*/ 1970314 w 4060371"/>
              <a:gd name="connsiteY13" fmla="*/ 0 h 3635830"/>
              <a:gd name="connsiteX14" fmla="*/ 2286000 w 4060371"/>
              <a:gd name="connsiteY14" fmla="*/ 65314 h 3635830"/>
              <a:gd name="connsiteX15" fmla="*/ 2525485 w 4060371"/>
              <a:gd name="connsiteY15" fmla="*/ 32657 h 3635830"/>
              <a:gd name="connsiteX0" fmla="*/ 2547257 w 4049485"/>
              <a:gd name="connsiteY0" fmla="*/ 97971 h 3635830"/>
              <a:gd name="connsiteX1" fmla="*/ 3842657 w 4049485"/>
              <a:gd name="connsiteY1" fmla="*/ 3200399 h 3635830"/>
              <a:gd name="connsiteX2" fmla="*/ 4027713 w 4049485"/>
              <a:gd name="connsiteY2" fmla="*/ 2884714 h 3635830"/>
              <a:gd name="connsiteX3" fmla="*/ 4049485 w 4049485"/>
              <a:gd name="connsiteY3" fmla="*/ 3635830 h 3635830"/>
              <a:gd name="connsiteX4" fmla="*/ 3189513 w 4049485"/>
              <a:gd name="connsiteY4" fmla="*/ 3396342 h 3635830"/>
              <a:gd name="connsiteX5" fmla="*/ 3635827 w 4049485"/>
              <a:gd name="connsiteY5" fmla="*/ 3309257 h 3635830"/>
              <a:gd name="connsiteX6" fmla="*/ 0 w 4049485"/>
              <a:gd name="connsiteY6" fmla="*/ 914400 h 3635830"/>
              <a:gd name="connsiteX7" fmla="*/ 413657 w 4049485"/>
              <a:gd name="connsiteY7" fmla="*/ 859971 h 3635830"/>
              <a:gd name="connsiteX8" fmla="*/ 707571 w 4049485"/>
              <a:gd name="connsiteY8" fmla="*/ 1045028 h 3635830"/>
              <a:gd name="connsiteX9" fmla="*/ 1121228 w 4049485"/>
              <a:gd name="connsiteY9" fmla="*/ 947057 h 3635830"/>
              <a:gd name="connsiteX10" fmla="*/ 1436914 w 4049485"/>
              <a:gd name="connsiteY10" fmla="*/ 642257 h 3635830"/>
              <a:gd name="connsiteX11" fmla="*/ 1676400 w 4049485"/>
              <a:gd name="connsiteY11" fmla="*/ 163285 h 3635830"/>
              <a:gd name="connsiteX12" fmla="*/ 1730828 w 4049485"/>
              <a:gd name="connsiteY12" fmla="*/ 54428 h 3635830"/>
              <a:gd name="connsiteX13" fmla="*/ 1970314 w 4049485"/>
              <a:gd name="connsiteY13" fmla="*/ 0 h 3635830"/>
              <a:gd name="connsiteX14" fmla="*/ 2286000 w 4049485"/>
              <a:gd name="connsiteY14" fmla="*/ 65314 h 3635830"/>
              <a:gd name="connsiteX15" fmla="*/ 2525485 w 4049485"/>
              <a:gd name="connsiteY15" fmla="*/ 32657 h 3635830"/>
              <a:gd name="connsiteX0" fmla="*/ 2547257 w 4049485"/>
              <a:gd name="connsiteY0" fmla="*/ 97971 h 3635830"/>
              <a:gd name="connsiteX1" fmla="*/ 3842657 w 4049485"/>
              <a:gd name="connsiteY1" fmla="*/ 3200399 h 3635830"/>
              <a:gd name="connsiteX2" fmla="*/ 4027713 w 4049485"/>
              <a:gd name="connsiteY2" fmla="*/ 2884714 h 3635830"/>
              <a:gd name="connsiteX3" fmla="*/ 4049485 w 4049485"/>
              <a:gd name="connsiteY3" fmla="*/ 3635830 h 3635830"/>
              <a:gd name="connsiteX4" fmla="*/ 3276599 w 4049485"/>
              <a:gd name="connsiteY4" fmla="*/ 3407227 h 3635830"/>
              <a:gd name="connsiteX5" fmla="*/ 3635827 w 4049485"/>
              <a:gd name="connsiteY5" fmla="*/ 3309257 h 3635830"/>
              <a:gd name="connsiteX6" fmla="*/ 0 w 4049485"/>
              <a:gd name="connsiteY6" fmla="*/ 914400 h 3635830"/>
              <a:gd name="connsiteX7" fmla="*/ 413657 w 4049485"/>
              <a:gd name="connsiteY7" fmla="*/ 859971 h 3635830"/>
              <a:gd name="connsiteX8" fmla="*/ 707571 w 4049485"/>
              <a:gd name="connsiteY8" fmla="*/ 1045028 h 3635830"/>
              <a:gd name="connsiteX9" fmla="*/ 1121228 w 4049485"/>
              <a:gd name="connsiteY9" fmla="*/ 947057 h 3635830"/>
              <a:gd name="connsiteX10" fmla="*/ 1436914 w 4049485"/>
              <a:gd name="connsiteY10" fmla="*/ 642257 h 3635830"/>
              <a:gd name="connsiteX11" fmla="*/ 1676400 w 4049485"/>
              <a:gd name="connsiteY11" fmla="*/ 163285 h 3635830"/>
              <a:gd name="connsiteX12" fmla="*/ 1730828 w 4049485"/>
              <a:gd name="connsiteY12" fmla="*/ 54428 h 3635830"/>
              <a:gd name="connsiteX13" fmla="*/ 1970314 w 4049485"/>
              <a:gd name="connsiteY13" fmla="*/ 0 h 3635830"/>
              <a:gd name="connsiteX14" fmla="*/ 2286000 w 4049485"/>
              <a:gd name="connsiteY14" fmla="*/ 65314 h 3635830"/>
              <a:gd name="connsiteX15" fmla="*/ 2525485 w 4049485"/>
              <a:gd name="connsiteY15" fmla="*/ 32657 h 363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9485" h="3635830">
                <a:moveTo>
                  <a:pt x="2547257" y="97971"/>
                </a:moveTo>
                <a:lnTo>
                  <a:pt x="3842657" y="3200399"/>
                </a:lnTo>
                <a:lnTo>
                  <a:pt x="4027713" y="2884714"/>
                </a:lnTo>
                <a:lnTo>
                  <a:pt x="4049485" y="3635830"/>
                </a:lnTo>
                <a:lnTo>
                  <a:pt x="3276599" y="3407227"/>
                </a:lnTo>
                <a:lnTo>
                  <a:pt x="3635827" y="3309257"/>
                </a:lnTo>
                <a:lnTo>
                  <a:pt x="0" y="914400"/>
                </a:lnTo>
                <a:lnTo>
                  <a:pt x="413657" y="859971"/>
                </a:lnTo>
                <a:lnTo>
                  <a:pt x="707571" y="1045028"/>
                </a:lnTo>
                <a:lnTo>
                  <a:pt x="1121228" y="947057"/>
                </a:lnTo>
                <a:lnTo>
                  <a:pt x="1436914" y="642257"/>
                </a:lnTo>
                <a:lnTo>
                  <a:pt x="1676400" y="163285"/>
                </a:lnTo>
                <a:lnTo>
                  <a:pt x="1730828" y="54428"/>
                </a:lnTo>
                <a:lnTo>
                  <a:pt x="1970314" y="0"/>
                </a:lnTo>
                <a:lnTo>
                  <a:pt x="2286000" y="65314"/>
                </a:lnTo>
                <a:lnTo>
                  <a:pt x="2525485" y="32657"/>
                </a:lnTo>
              </a:path>
            </a:pathLst>
          </a:custGeom>
          <a:solidFill>
            <a:schemeClr val="bg1">
              <a:alpha val="51000"/>
            </a:schemeClr>
          </a:solidFill>
          <a:ln>
            <a:noFill/>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lstStyle/>
          <a:p>
            <a:pPr algn="ctr"/>
            <a:endParaRPr lang="en-US"/>
          </a:p>
        </p:txBody>
      </p:sp>
      <p:pic>
        <p:nvPicPr>
          <p:cNvPr id="1026" name="Picture 2"/>
          <p:cNvPicPr>
            <a:picLocks noChangeAspect="1" noChangeArrowheads="1"/>
          </p:cNvPicPr>
          <p:nvPr/>
        </p:nvPicPr>
        <p:blipFill>
          <a:blip r:embed="rId4" cstate="print"/>
          <a:srcRect/>
          <a:stretch>
            <a:fillRect/>
          </a:stretch>
        </p:blipFill>
        <p:spPr bwMode="auto">
          <a:xfrm>
            <a:off x="6084859" y="5431971"/>
            <a:ext cx="3059143" cy="1426029"/>
          </a:xfrm>
          <a:prstGeom prst="rect">
            <a:avLst/>
          </a:prstGeom>
          <a:noFill/>
          <a:ln w="9525">
            <a:noFill/>
            <a:miter lim="800000"/>
            <a:headEnd/>
            <a:tailEnd/>
          </a:ln>
          <a:effectLst/>
        </p:spPr>
      </p:pic>
      <p:sp>
        <p:nvSpPr>
          <p:cNvPr id="12" name="Rectangle 11"/>
          <p:cNvSpPr/>
          <p:nvPr/>
        </p:nvSpPr>
        <p:spPr>
          <a:xfrm>
            <a:off x="2295333" y="3900197"/>
            <a:ext cx="1156996" cy="727787"/>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3" name="Rectangle 12"/>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4" name="Rectangle 13"/>
          <p:cNvSpPr/>
          <p:nvPr/>
        </p:nvSpPr>
        <p:spPr>
          <a:xfrm>
            <a:off x="4422712" y="4444482"/>
            <a:ext cx="1586203" cy="727787"/>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4" name="Content Placeholder 3"/>
          <p:cNvSpPr>
            <a:spLocks noGrp="1"/>
          </p:cNvSpPr>
          <p:nvPr>
            <p:ph idx="1"/>
          </p:nvPr>
        </p:nvSpPr>
        <p:spPr>
          <a:xfrm>
            <a:off x="457201" y="3882189"/>
            <a:ext cx="7515727" cy="2243974"/>
          </a:xfrm>
        </p:spPr>
        <p:txBody>
          <a:bodyPr/>
          <a:lstStyle/>
          <a:p>
            <a:r>
              <a:rPr lang="en-US" dirty="0" smtClean="0"/>
              <a:t> </a:t>
            </a:r>
            <a:r>
              <a:rPr lang="en-US" baseline="30000" dirty="0" smtClean="0"/>
              <a:t>27</a:t>
            </a:r>
            <a:r>
              <a:rPr lang="en-US" dirty="0" smtClean="0"/>
              <a:t> ...some Jews from the province of Asia saw Paul at the temple. They stirred up the whole crowd and seized him,  </a:t>
            </a:r>
            <a:r>
              <a:rPr lang="en-US" baseline="30000" dirty="0" smtClean="0"/>
              <a:t>28</a:t>
            </a:r>
            <a:r>
              <a:rPr lang="en-US" dirty="0" smtClean="0"/>
              <a:t> shouting, </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t="5799" r="6340" b="13063"/>
          <a:stretch>
            <a:fillRect/>
          </a:stretch>
        </p:blipFill>
        <p:spPr bwMode="auto">
          <a:xfrm>
            <a:off x="0" y="989354"/>
            <a:ext cx="9144000" cy="5876145"/>
          </a:xfrm>
          <a:prstGeom prst="rect">
            <a:avLst/>
          </a:prstGeom>
          <a:noFill/>
          <a:ln w="9525">
            <a:noFill/>
            <a:miter lim="800000"/>
            <a:headEnd/>
            <a:tailEnd/>
          </a:ln>
          <a:effectLst/>
        </p:spPr>
      </p:pic>
      <p:sp>
        <p:nvSpPr>
          <p:cNvPr id="2" name="Title 1"/>
          <p:cNvSpPr>
            <a:spLocks noGrp="1"/>
          </p:cNvSpPr>
          <p:nvPr>
            <p:ph type="title"/>
          </p:nvPr>
        </p:nvSpPr>
        <p:spPr>
          <a:xfrm>
            <a:off x="0" y="236490"/>
            <a:ext cx="9144000" cy="1143000"/>
          </a:xfrm>
        </p:spPr>
        <p:txBody>
          <a:bodyPr/>
          <a:lstStyle/>
          <a:p>
            <a:r>
              <a:rPr lang="en-US" dirty="0" smtClean="0"/>
              <a:t>Religious people don’t get it</a:t>
            </a:r>
            <a:br>
              <a:rPr lang="en-US" dirty="0" smtClean="0"/>
            </a:br>
            <a:r>
              <a:rPr lang="en-US" sz="3200" dirty="0" smtClean="0"/>
              <a:t>21:27-22:29 </a:t>
            </a:r>
            <a:endParaRPr lang="en-US" sz="3200" dirty="0"/>
          </a:p>
        </p:txBody>
      </p:sp>
      <p:pic>
        <p:nvPicPr>
          <p:cNvPr id="6" name="Picture 2"/>
          <p:cNvPicPr>
            <a:picLocks noChangeAspect="1" noChangeArrowheads="1"/>
          </p:cNvPicPr>
          <p:nvPr/>
        </p:nvPicPr>
        <p:blipFill>
          <a:blip r:embed="rId4" cstate="print"/>
          <a:srcRect/>
          <a:stretch>
            <a:fillRect/>
          </a:stretch>
        </p:blipFill>
        <p:spPr bwMode="auto">
          <a:xfrm>
            <a:off x="6084859" y="5431971"/>
            <a:ext cx="3059143" cy="1426029"/>
          </a:xfrm>
          <a:prstGeom prst="rect">
            <a:avLst/>
          </a:prstGeom>
          <a:noFill/>
          <a:ln w="9525">
            <a:noFill/>
            <a:miter lim="800000"/>
            <a:headEnd/>
            <a:tailEnd/>
          </a:ln>
          <a:effectLst/>
        </p:spPr>
      </p:pic>
      <p:sp>
        <p:nvSpPr>
          <p:cNvPr id="7" name="Rectangular Callout 6"/>
          <p:cNvSpPr/>
          <p:nvPr/>
        </p:nvSpPr>
        <p:spPr>
          <a:xfrm>
            <a:off x="280738" y="1608221"/>
            <a:ext cx="8101263" cy="3094408"/>
          </a:xfrm>
          <a:prstGeom prst="wedgeRectCallout">
            <a:avLst>
              <a:gd name="adj1" fmla="val 33566"/>
              <a:gd name="adj2" fmla="val 98774"/>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8" name="Rounded Rectangle 7"/>
          <p:cNvSpPr/>
          <p:nvPr/>
        </p:nvSpPr>
        <p:spPr>
          <a:xfrm>
            <a:off x="466533" y="5019869"/>
            <a:ext cx="8061649" cy="1436916"/>
          </a:xfrm>
          <a:prstGeom prst="roundRect">
            <a:avLst>
              <a:gd name="adj" fmla="val 28355"/>
            </a:avLst>
          </a:prstGeom>
          <a:solidFill>
            <a:srgbClr val="FF0000"/>
          </a:solidFill>
          <a:ln>
            <a:solidFill>
              <a:srgbClr val="C00000"/>
            </a:solidFill>
          </a:ln>
          <a:effectLst>
            <a:outerShdw blurRad="50800" dist="114300" dir="2700000" algn="ctr" rotWithShape="0">
              <a:schemeClr val="tx1">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600" b="1" baseline="30000" dirty="0" smtClean="0">
                <a:effectLst>
                  <a:outerShdw blurRad="38100" dist="38100" dir="2700000" algn="tl">
                    <a:srgbClr val="000000">
                      <a:alpha val="43137"/>
                    </a:srgbClr>
                  </a:outerShdw>
                </a:effectLst>
                <a:latin typeface="Arial Narrow" pitchFamily="34" charset="0"/>
              </a:rPr>
              <a:t>29</a:t>
            </a:r>
            <a:r>
              <a:rPr lang="en-US" sz="3600" b="1" dirty="0" smtClean="0">
                <a:effectLst>
                  <a:outerShdw blurRad="38100" dist="38100" dir="2700000" algn="tl">
                    <a:srgbClr val="000000">
                      <a:alpha val="43137"/>
                    </a:srgbClr>
                  </a:outerShdw>
                </a:effectLst>
                <a:latin typeface="Arial Narrow" pitchFamily="34" charset="0"/>
              </a:rPr>
              <a:t> (They ... assumed that Paul had brought him [a gentile] into the temple area.)</a:t>
            </a:r>
            <a:endParaRPr lang="en-US" sz="3600" b="1" dirty="0">
              <a:effectLst>
                <a:outerShdw blurRad="38100" dist="38100" dir="2700000" algn="tl">
                  <a:srgbClr val="000000">
                    <a:alpha val="43137"/>
                  </a:srgbClr>
                </a:outerShdw>
              </a:effectLst>
              <a:latin typeface="Arial Narrow" pitchFamily="34" charset="0"/>
            </a:endParaRPr>
          </a:p>
        </p:txBody>
      </p:sp>
      <p:sp>
        <p:nvSpPr>
          <p:cNvPr id="9" name="Rectangle 8"/>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0" name="Rectangle 9"/>
          <p:cNvSpPr/>
          <p:nvPr/>
        </p:nvSpPr>
        <p:spPr>
          <a:xfrm>
            <a:off x="410549" y="3865985"/>
            <a:ext cx="2369975" cy="727787"/>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1" name="Rectangle 10"/>
          <p:cNvSpPr/>
          <p:nvPr/>
        </p:nvSpPr>
        <p:spPr>
          <a:xfrm>
            <a:off x="3349691" y="3869095"/>
            <a:ext cx="4301411" cy="727787"/>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4" name="Content Placeholder 3"/>
          <p:cNvSpPr>
            <a:spLocks noGrp="1"/>
          </p:cNvSpPr>
          <p:nvPr>
            <p:ph idx="1"/>
          </p:nvPr>
        </p:nvSpPr>
        <p:spPr>
          <a:xfrm>
            <a:off x="457201" y="1654631"/>
            <a:ext cx="7946571" cy="4471533"/>
          </a:xfrm>
        </p:spPr>
        <p:txBody>
          <a:bodyPr/>
          <a:lstStyle/>
          <a:p>
            <a:pPr marL="0" indent="0"/>
            <a:r>
              <a:rPr lang="en-US" dirty="0" smtClean="0"/>
              <a:t>"Men of Israel, help us! This is the man who teaches all men everywhere against our people and our law and this place. And besides, he has brought Greeks into the temple area and defiled this holy place."</a:t>
            </a:r>
          </a:p>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b="5679"/>
          <a:stretch>
            <a:fillRect/>
          </a:stretch>
        </p:blipFill>
        <p:spPr bwMode="auto">
          <a:xfrm>
            <a:off x="0" y="1899237"/>
            <a:ext cx="9144000" cy="4958763"/>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Religious people don’t get it</a:t>
            </a:r>
            <a:endParaRPr lang="en-US" dirty="0"/>
          </a:p>
        </p:txBody>
      </p:sp>
      <p:sp>
        <p:nvSpPr>
          <p:cNvPr id="4" name="Content Placeholder 3"/>
          <p:cNvSpPr>
            <a:spLocks noGrp="1"/>
          </p:cNvSpPr>
          <p:nvPr>
            <p:ph idx="1"/>
          </p:nvPr>
        </p:nvSpPr>
        <p:spPr>
          <a:xfrm>
            <a:off x="457200" y="1175659"/>
            <a:ext cx="8229600" cy="4950506"/>
          </a:xfrm>
        </p:spPr>
        <p:txBody>
          <a:bodyPr/>
          <a:lstStyle/>
          <a:p>
            <a:r>
              <a:rPr lang="en-US" baseline="30000" dirty="0" smtClean="0"/>
              <a:t>30</a:t>
            </a:r>
            <a:r>
              <a:rPr lang="en-US" dirty="0" smtClean="0"/>
              <a:t> The whole city was aroused, and the people came running from all directions. Seizing Paul, they dragged him from the temple, and immediately the gates were shut.</a:t>
            </a:r>
            <a:endParaRPr lang="en-US" dirty="0"/>
          </a:p>
        </p:txBody>
      </p:sp>
      <p:sp>
        <p:nvSpPr>
          <p:cNvPr id="5" name="Rectangle 4"/>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Religious people don’t get it</a:t>
            </a:r>
            <a:endParaRPr lang="en-US" dirty="0"/>
          </a:p>
        </p:txBody>
      </p:sp>
      <p:pic>
        <p:nvPicPr>
          <p:cNvPr id="6" name="Picture 5"/>
          <p:cNvPicPr>
            <a:picLocks noChangeAspect="1" noChangeArrowheads="1"/>
          </p:cNvPicPr>
          <p:nvPr/>
        </p:nvPicPr>
        <p:blipFill>
          <a:blip r:embed="rId3" cstate="print"/>
          <a:srcRect b="5679"/>
          <a:stretch>
            <a:fillRect/>
          </a:stretch>
        </p:blipFill>
        <p:spPr bwMode="auto">
          <a:xfrm>
            <a:off x="0" y="1899237"/>
            <a:ext cx="9144000" cy="4958763"/>
          </a:xfrm>
          <a:prstGeom prst="rect">
            <a:avLst/>
          </a:prstGeom>
          <a:noFill/>
          <a:ln w="9525">
            <a:noFill/>
            <a:miter lim="800000"/>
            <a:headEnd/>
            <a:tailEnd/>
          </a:ln>
          <a:effectLst/>
        </p:spPr>
      </p:pic>
      <p:sp>
        <p:nvSpPr>
          <p:cNvPr id="4" name="Content Placeholder 3"/>
          <p:cNvSpPr>
            <a:spLocks noGrp="1"/>
          </p:cNvSpPr>
          <p:nvPr>
            <p:ph idx="1"/>
          </p:nvPr>
        </p:nvSpPr>
        <p:spPr>
          <a:xfrm>
            <a:off x="457200" y="1175659"/>
            <a:ext cx="8229600" cy="4950506"/>
          </a:xfrm>
        </p:spPr>
        <p:txBody>
          <a:bodyPr/>
          <a:lstStyle/>
          <a:p>
            <a:r>
              <a:rPr lang="en-US" baseline="30000" dirty="0" smtClean="0"/>
              <a:t>31</a:t>
            </a:r>
            <a:r>
              <a:rPr lang="en-US" dirty="0" smtClean="0"/>
              <a:t> While they were trying to kill him, news reached the commander of the Roman troops that the whole city of Jerusalem was in an uproar.</a:t>
            </a:r>
          </a:p>
        </p:txBody>
      </p:sp>
      <p:sp>
        <p:nvSpPr>
          <p:cNvPr id="7" name="Freeform 6"/>
          <p:cNvSpPr/>
          <p:nvPr/>
        </p:nvSpPr>
        <p:spPr>
          <a:xfrm>
            <a:off x="5617029" y="4273420"/>
            <a:ext cx="1866123" cy="1362270"/>
          </a:xfrm>
          <a:custGeom>
            <a:avLst/>
            <a:gdLst>
              <a:gd name="connsiteX0" fmla="*/ 1231640 w 1866122"/>
              <a:gd name="connsiteY0" fmla="*/ 0 h 1362270"/>
              <a:gd name="connsiteX1" fmla="*/ 0 w 1866122"/>
              <a:gd name="connsiteY1" fmla="*/ 55984 h 1362270"/>
              <a:gd name="connsiteX2" fmla="*/ 0 w 1866122"/>
              <a:gd name="connsiteY2" fmla="*/ 783772 h 1362270"/>
              <a:gd name="connsiteX3" fmla="*/ 709126 w 1866122"/>
              <a:gd name="connsiteY3" fmla="*/ 1362270 h 1362270"/>
              <a:gd name="connsiteX4" fmla="*/ 1866122 w 1866122"/>
              <a:gd name="connsiteY4" fmla="*/ 1324947 h 1362270"/>
              <a:gd name="connsiteX5" fmla="*/ 1866122 w 1866122"/>
              <a:gd name="connsiteY5" fmla="*/ 522515 h 1362270"/>
              <a:gd name="connsiteX6" fmla="*/ 1231640 w 1866122"/>
              <a:gd name="connsiteY6" fmla="*/ 0 h 136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6122" h="1362270">
                <a:moveTo>
                  <a:pt x="1231640" y="0"/>
                </a:moveTo>
                <a:lnTo>
                  <a:pt x="0" y="55984"/>
                </a:lnTo>
                <a:lnTo>
                  <a:pt x="0" y="783772"/>
                </a:lnTo>
                <a:lnTo>
                  <a:pt x="709126" y="1362270"/>
                </a:lnTo>
                <a:lnTo>
                  <a:pt x="1866122" y="1324947"/>
                </a:lnTo>
                <a:lnTo>
                  <a:pt x="1866122" y="522515"/>
                </a:lnTo>
                <a:lnTo>
                  <a:pt x="1231640" y="0"/>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8" name="Rectangle 7"/>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Religious people don’t get it</a:t>
            </a:r>
            <a:endParaRPr lang="en-US" dirty="0"/>
          </a:p>
        </p:txBody>
      </p:sp>
      <p:sp>
        <p:nvSpPr>
          <p:cNvPr id="4" name="Content Placeholder 3"/>
          <p:cNvSpPr>
            <a:spLocks noGrp="1"/>
          </p:cNvSpPr>
          <p:nvPr>
            <p:ph idx="1"/>
          </p:nvPr>
        </p:nvSpPr>
        <p:spPr>
          <a:xfrm>
            <a:off x="457200" y="4198776"/>
            <a:ext cx="8229600" cy="2659224"/>
          </a:xfrm>
        </p:spPr>
        <p:txBody>
          <a:bodyPr/>
          <a:lstStyle/>
          <a:p>
            <a:pPr marL="0" indent="0"/>
            <a:r>
              <a:rPr lang="en-US" dirty="0" smtClean="0"/>
              <a:t> </a:t>
            </a:r>
            <a:r>
              <a:rPr lang="en-US" baseline="30000" dirty="0" smtClean="0"/>
              <a:t>32</a:t>
            </a:r>
            <a:r>
              <a:rPr lang="en-US" dirty="0" smtClean="0"/>
              <a:t> He at once took some officers and soldiers and ran down to the crowd. When the rioters saw the commander and his soldiers, they stopped beating Paul.</a:t>
            </a:r>
            <a:endParaRPr lang="en-US" dirty="0"/>
          </a:p>
        </p:txBody>
      </p:sp>
      <p:sp>
        <p:nvSpPr>
          <p:cNvPr id="5" name="Rectangle 4"/>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6" name="Picture 2"/>
          <p:cNvPicPr>
            <a:picLocks noChangeAspect="1" noChangeArrowheads="1"/>
          </p:cNvPicPr>
          <p:nvPr/>
        </p:nvPicPr>
        <p:blipFill>
          <a:blip r:embed="rId3" cstate="print"/>
          <a:srcRect/>
          <a:stretch>
            <a:fillRect/>
          </a:stretch>
        </p:blipFill>
        <p:spPr bwMode="auto">
          <a:xfrm>
            <a:off x="0" y="1410727"/>
            <a:ext cx="9144000" cy="5588561"/>
          </a:xfrm>
          <a:prstGeom prst="rect">
            <a:avLst/>
          </a:prstGeom>
          <a:noFill/>
          <a:ln w="9525">
            <a:noFill/>
            <a:miter lim="800000"/>
            <a:headEnd/>
            <a:tailEnd/>
          </a:ln>
          <a:effectLst>
            <a:outerShdw blurRad="50800" dist="88900" dir="18900000" algn="bl" rotWithShape="0">
              <a:prstClr val="black">
                <a:alpha val="54000"/>
              </a:prstClr>
            </a:outerShdw>
          </a:effectLst>
        </p:spPr>
      </p:pic>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1252757" y="2052758"/>
            <a:ext cx="2466992" cy="4361381"/>
          </a:xfrm>
          <a:prstGeom prst="rect">
            <a:avLst/>
          </a:prstGeom>
          <a:noFill/>
          <a:ln w="9525">
            <a:noFill/>
            <a:miter lim="800000"/>
            <a:headEnd/>
            <a:tailEnd/>
          </a:ln>
          <a:effectLst/>
        </p:spPr>
      </p:pic>
      <p:pic>
        <p:nvPicPr>
          <p:cNvPr id="6146" name="Picture 2"/>
          <p:cNvPicPr>
            <a:picLocks noChangeAspect="1" noChangeArrowheads="1"/>
          </p:cNvPicPr>
          <p:nvPr/>
        </p:nvPicPr>
        <p:blipFill>
          <a:blip r:embed="rId4" cstate="print"/>
          <a:srcRect/>
          <a:stretch>
            <a:fillRect/>
          </a:stretch>
        </p:blipFill>
        <p:spPr bwMode="auto">
          <a:xfrm>
            <a:off x="0" y="1410727"/>
            <a:ext cx="9144000" cy="5588561"/>
          </a:xfrm>
          <a:prstGeom prst="rect">
            <a:avLst/>
          </a:prstGeom>
          <a:noFill/>
          <a:ln w="9525">
            <a:noFill/>
            <a:miter lim="800000"/>
            <a:headEnd/>
            <a:tailEnd/>
          </a:ln>
          <a:effectLst>
            <a:outerShdw blurRad="50800" dist="88900" dir="18900000" algn="bl" rotWithShape="0">
              <a:prstClr val="black">
                <a:alpha val="54000"/>
              </a:prstClr>
            </a:outerShdw>
          </a:effectLst>
        </p:spPr>
      </p:pic>
      <p:sp>
        <p:nvSpPr>
          <p:cNvPr id="2" name="Title 1"/>
          <p:cNvSpPr>
            <a:spLocks noGrp="1"/>
          </p:cNvSpPr>
          <p:nvPr>
            <p:ph type="title"/>
          </p:nvPr>
        </p:nvSpPr>
        <p:spPr>
          <a:xfrm>
            <a:off x="0" y="0"/>
            <a:ext cx="9144000" cy="1143000"/>
          </a:xfrm>
        </p:spPr>
        <p:txBody>
          <a:bodyPr/>
          <a:lstStyle/>
          <a:p>
            <a:r>
              <a:rPr lang="en-US" dirty="0" smtClean="0"/>
              <a:t>Religious people don’t get it</a:t>
            </a:r>
            <a:endParaRPr lang="en-US" dirty="0"/>
          </a:p>
        </p:txBody>
      </p:sp>
      <p:sp>
        <p:nvSpPr>
          <p:cNvPr id="4" name="Content Placeholder 3"/>
          <p:cNvSpPr>
            <a:spLocks noGrp="1"/>
          </p:cNvSpPr>
          <p:nvPr>
            <p:ph idx="1"/>
          </p:nvPr>
        </p:nvSpPr>
        <p:spPr>
          <a:xfrm>
            <a:off x="457200" y="4516017"/>
            <a:ext cx="8229600" cy="1610148"/>
          </a:xfrm>
        </p:spPr>
        <p:txBody>
          <a:bodyPr/>
          <a:lstStyle/>
          <a:p>
            <a:pPr marL="0" indent="0"/>
            <a:r>
              <a:rPr lang="en-US" baseline="30000" dirty="0" smtClean="0"/>
              <a:t>33</a:t>
            </a:r>
            <a:r>
              <a:rPr lang="en-US" dirty="0" smtClean="0"/>
              <a:t> The commander came up and arrested him and ordered him to be bound with two chains. </a:t>
            </a:r>
          </a:p>
        </p:txBody>
      </p:sp>
      <p:sp>
        <p:nvSpPr>
          <p:cNvPr id="6" name="Rectangle 5"/>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Religious people don’t get it</a:t>
            </a:r>
            <a:endParaRPr lang="en-US" dirty="0"/>
          </a:p>
        </p:txBody>
      </p:sp>
      <p:sp>
        <p:nvSpPr>
          <p:cNvPr id="4" name="Content Placeholder 3"/>
          <p:cNvSpPr>
            <a:spLocks noGrp="1"/>
          </p:cNvSpPr>
          <p:nvPr>
            <p:ph idx="1"/>
          </p:nvPr>
        </p:nvSpPr>
        <p:spPr>
          <a:xfrm>
            <a:off x="457200" y="1156997"/>
            <a:ext cx="8229600" cy="4969168"/>
          </a:xfrm>
        </p:spPr>
        <p:txBody>
          <a:bodyPr/>
          <a:lstStyle/>
          <a:p>
            <a:r>
              <a:rPr lang="en-US" dirty="0" smtClean="0"/>
              <a:t>Paul stood on the steps and motioned to the crowd. When they were all silent, he said to them in Aramaic:</a:t>
            </a:r>
          </a:p>
        </p:txBody>
      </p:sp>
      <p:pic>
        <p:nvPicPr>
          <p:cNvPr id="8197" name="Picture 5"/>
          <p:cNvPicPr>
            <a:picLocks noChangeAspect="1" noChangeArrowheads="1"/>
          </p:cNvPicPr>
          <p:nvPr/>
        </p:nvPicPr>
        <p:blipFill>
          <a:blip r:embed="rId3" cstate="print"/>
          <a:srcRect l="13778" b="40410"/>
          <a:stretch>
            <a:fillRect/>
          </a:stretch>
        </p:blipFill>
        <p:spPr bwMode="auto">
          <a:xfrm flipH="1">
            <a:off x="6817864" y="3255722"/>
            <a:ext cx="2326136" cy="3602279"/>
          </a:xfrm>
          <a:prstGeom prst="rect">
            <a:avLst/>
          </a:prstGeom>
          <a:noFill/>
          <a:ln w="9525">
            <a:noFill/>
            <a:miter lim="800000"/>
            <a:headEnd/>
            <a:tailEnd/>
          </a:ln>
          <a:effectLst/>
        </p:spPr>
      </p:pic>
      <p:sp>
        <p:nvSpPr>
          <p:cNvPr id="5" name="Rectangle 4"/>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Religious people don’t get it</a:t>
            </a:r>
            <a:endParaRPr lang="en-US" dirty="0"/>
          </a:p>
        </p:txBody>
      </p:sp>
      <p:sp>
        <p:nvSpPr>
          <p:cNvPr id="4" name="Content Placeholder 3"/>
          <p:cNvSpPr>
            <a:spLocks noGrp="1"/>
          </p:cNvSpPr>
          <p:nvPr>
            <p:ph idx="1"/>
          </p:nvPr>
        </p:nvSpPr>
        <p:spPr>
          <a:xfrm>
            <a:off x="457200" y="1156997"/>
            <a:ext cx="6895323" cy="4969168"/>
          </a:xfrm>
        </p:spPr>
        <p:txBody>
          <a:bodyPr/>
          <a:lstStyle/>
          <a:p>
            <a:pPr marL="0" indent="0"/>
            <a:r>
              <a:rPr lang="en-US" dirty="0" smtClean="0"/>
              <a:t> </a:t>
            </a:r>
            <a:r>
              <a:rPr lang="en-US" baseline="30000" dirty="0" smtClean="0"/>
              <a:t>3</a:t>
            </a:r>
            <a:r>
              <a:rPr lang="en-US" dirty="0" smtClean="0"/>
              <a:t> "I am a Jew, ... thoroughly trained in the law of our fathers and was just as zealous for God as any of you are today.  </a:t>
            </a:r>
            <a:r>
              <a:rPr lang="en-US" baseline="30000" dirty="0" smtClean="0"/>
              <a:t>4</a:t>
            </a:r>
            <a:r>
              <a:rPr lang="en-US" dirty="0" smtClean="0"/>
              <a:t> I persecuted the followers of this Way to their death.... I even ... went there to bring these people as prisoners to Jerusalem to be punished.</a:t>
            </a:r>
          </a:p>
        </p:txBody>
      </p:sp>
      <p:pic>
        <p:nvPicPr>
          <p:cNvPr id="8197" name="Picture 5"/>
          <p:cNvPicPr>
            <a:picLocks noChangeAspect="1" noChangeArrowheads="1"/>
          </p:cNvPicPr>
          <p:nvPr/>
        </p:nvPicPr>
        <p:blipFill>
          <a:blip r:embed="rId3" cstate="print"/>
          <a:srcRect l="13778" b="40410"/>
          <a:stretch>
            <a:fillRect/>
          </a:stretch>
        </p:blipFill>
        <p:spPr bwMode="auto">
          <a:xfrm flipH="1">
            <a:off x="6817864" y="3255722"/>
            <a:ext cx="2326136" cy="3602279"/>
          </a:xfrm>
          <a:prstGeom prst="rect">
            <a:avLst/>
          </a:prstGeom>
          <a:noFill/>
          <a:ln w="9525">
            <a:noFill/>
            <a:miter lim="800000"/>
            <a:headEnd/>
            <a:tailEnd/>
          </a:ln>
          <a:effectLst/>
        </p:spPr>
      </p:pic>
      <p:sp>
        <p:nvSpPr>
          <p:cNvPr id="5" name="Rectangle 4"/>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8" name="Title 7"/>
          <p:cNvSpPr>
            <a:spLocks noGrp="1"/>
          </p:cNvSpPr>
          <p:nvPr>
            <p:ph type="title"/>
          </p:nvPr>
        </p:nvSpPr>
        <p:spPr/>
        <p:txBody>
          <a:bodyPr/>
          <a:lstStyle/>
          <a:p>
            <a:r>
              <a:rPr lang="en-US" dirty="0" smtClean="0"/>
              <a:t>Religious people don’t get it</a:t>
            </a:r>
            <a:endParaRPr lang="en-US" dirty="0"/>
          </a:p>
        </p:txBody>
      </p:sp>
      <p:pic>
        <p:nvPicPr>
          <p:cNvPr id="10" name="Picture 2"/>
          <p:cNvPicPr>
            <a:picLocks noChangeAspect="1" noChangeArrowheads="1"/>
          </p:cNvPicPr>
          <p:nvPr/>
        </p:nvPicPr>
        <p:blipFill>
          <a:blip r:embed="rId3" cstate="print"/>
          <a:srcRect/>
          <a:stretch>
            <a:fillRect/>
          </a:stretch>
        </p:blipFill>
        <p:spPr bwMode="auto">
          <a:xfrm>
            <a:off x="320636" y="1199409"/>
            <a:ext cx="8467017" cy="5343496"/>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print"/>
          <a:srcRect/>
          <a:stretch>
            <a:fillRect/>
          </a:stretch>
        </p:blipFill>
        <p:spPr bwMode="auto">
          <a:xfrm>
            <a:off x="1" y="-124214"/>
            <a:ext cx="8823367" cy="7236214"/>
          </a:xfrm>
          <a:prstGeom prst="rect">
            <a:avLst/>
          </a:prstGeom>
          <a:noFill/>
          <a:ln w="9525">
            <a:noFill/>
            <a:miter lim="800000"/>
            <a:headEnd/>
            <a:tailEnd/>
          </a:ln>
          <a:effectLst/>
        </p:spPr>
      </p:pic>
      <p:sp>
        <p:nvSpPr>
          <p:cNvPr id="9" name="Content Placeholder 8"/>
          <p:cNvSpPr>
            <a:spLocks noGrp="1"/>
          </p:cNvSpPr>
          <p:nvPr>
            <p:ph idx="1"/>
          </p:nvPr>
        </p:nvSpPr>
        <p:spPr>
          <a:xfrm>
            <a:off x="3844214" y="1101012"/>
            <a:ext cx="4814596" cy="5043813"/>
          </a:xfrm>
        </p:spPr>
        <p:txBody>
          <a:bodyPr/>
          <a:lstStyle/>
          <a:p>
            <a:pPr marL="0" indent="0"/>
            <a:r>
              <a:rPr lang="en-US" dirty="0" smtClean="0"/>
              <a:t> </a:t>
            </a:r>
            <a:r>
              <a:rPr lang="en-US" baseline="30000" dirty="0" smtClean="0"/>
              <a:t>6</a:t>
            </a:r>
            <a:r>
              <a:rPr lang="en-US" dirty="0" smtClean="0"/>
              <a:t> "About noon as I came near Damascus, suddenly a bright light from heaven flashed around me.   </a:t>
            </a:r>
            <a:r>
              <a:rPr lang="en-US" baseline="30000" dirty="0" smtClean="0"/>
              <a:t>7</a:t>
            </a:r>
            <a:r>
              <a:rPr lang="en-US" dirty="0" smtClean="0"/>
              <a:t> I fell to the ground and heard a voice say to me, </a:t>
            </a:r>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r>
              <a:rPr lang="en-US" dirty="0" smtClean="0"/>
              <a:t> </a:t>
            </a:r>
            <a:endParaRPr lang="en-US" dirty="0"/>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2152650"/>
          </a:xfrm>
        </p:spPr>
        <p:txBody>
          <a:bodyPr/>
          <a:lstStyle/>
          <a:p>
            <a:r>
              <a:rPr lang="en-US" sz="7200" dirty="0" smtClean="0">
                <a:solidFill>
                  <a:schemeClr val="bg1"/>
                </a:solidFill>
              </a:rPr>
              <a:t>Premise:</a:t>
            </a:r>
            <a:endParaRPr lang="en-US" sz="7200" dirty="0">
              <a:solidFill>
                <a:schemeClr val="bg1"/>
              </a:solidFill>
            </a:endParaRPr>
          </a:p>
        </p:txBody>
      </p:sp>
      <p:sp>
        <p:nvSpPr>
          <p:cNvPr id="3" name="Subtitle 2"/>
          <p:cNvSpPr>
            <a:spLocks noGrp="1"/>
          </p:cNvSpPr>
          <p:nvPr>
            <p:ph type="subTitle" idx="1"/>
          </p:nvPr>
        </p:nvSpPr>
        <p:spPr>
          <a:xfrm>
            <a:off x="543911" y="2477814"/>
            <a:ext cx="8056179" cy="1600200"/>
          </a:xfrm>
        </p:spPr>
        <p:txBody>
          <a:bodyPr/>
          <a:lstStyle/>
          <a:p>
            <a:r>
              <a:rPr lang="en-US" sz="4800" dirty="0" smtClean="0">
                <a:solidFill>
                  <a:schemeClr val="bg1"/>
                </a:solidFill>
              </a:rPr>
              <a:t>God wants us to share our faith SOMEWHERE!</a:t>
            </a:r>
          </a:p>
          <a:p>
            <a:endParaRPr lang="en-US" dirty="0" smtClean="0">
              <a:solidFill>
                <a:schemeClr val="bg1"/>
              </a:solidFill>
            </a:endParaRPr>
          </a:p>
          <a:p>
            <a:endParaRPr lang="en-US"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8" name="Title 7"/>
          <p:cNvSpPr>
            <a:spLocks noGrp="1"/>
          </p:cNvSpPr>
          <p:nvPr>
            <p:ph type="title"/>
          </p:nvPr>
        </p:nvSpPr>
        <p:spPr/>
        <p:txBody>
          <a:bodyPr/>
          <a:lstStyle/>
          <a:p>
            <a:r>
              <a:rPr lang="en-US" dirty="0" smtClean="0"/>
              <a:t>Religious people don’t get it</a:t>
            </a:r>
            <a:endParaRPr lang="en-US" dirty="0"/>
          </a:p>
        </p:txBody>
      </p:sp>
      <p:pic>
        <p:nvPicPr>
          <p:cNvPr id="10" name="Picture 2"/>
          <p:cNvPicPr>
            <a:picLocks noChangeAspect="1" noChangeArrowheads="1"/>
          </p:cNvPicPr>
          <p:nvPr/>
        </p:nvPicPr>
        <p:blipFill>
          <a:blip r:embed="rId3" cstate="print"/>
          <a:srcRect/>
          <a:stretch>
            <a:fillRect/>
          </a:stretch>
        </p:blipFill>
        <p:spPr bwMode="auto">
          <a:xfrm>
            <a:off x="320636" y="1199409"/>
            <a:ext cx="8467017" cy="5343496"/>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print"/>
          <a:srcRect/>
          <a:stretch>
            <a:fillRect/>
          </a:stretch>
        </p:blipFill>
        <p:spPr bwMode="auto">
          <a:xfrm>
            <a:off x="1" y="-124214"/>
            <a:ext cx="8823367" cy="7236214"/>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cstate="print"/>
          <a:srcRect/>
          <a:stretch>
            <a:fillRect/>
          </a:stretch>
        </p:blipFill>
        <p:spPr bwMode="auto">
          <a:xfrm>
            <a:off x="2" y="-144072"/>
            <a:ext cx="5399087" cy="4052888"/>
          </a:xfrm>
          <a:prstGeom prst="rect">
            <a:avLst/>
          </a:prstGeom>
          <a:noFill/>
          <a:ln w="9525">
            <a:noFill/>
            <a:miter lim="800000"/>
            <a:headEnd/>
            <a:tailEnd/>
          </a:ln>
          <a:effectLst/>
        </p:spPr>
      </p:pic>
      <p:sp>
        <p:nvSpPr>
          <p:cNvPr id="13" name="TextBox 12"/>
          <p:cNvSpPr txBox="1"/>
          <p:nvPr/>
        </p:nvSpPr>
        <p:spPr>
          <a:xfrm>
            <a:off x="249383" y="225631"/>
            <a:ext cx="4049487" cy="1754324"/>
          </a:xfrm>
          <a:prstGeom prst="rect">
            <a:avLst/>
          </a:prstGeom>
          <a:noFill/>
        </p:spPr>
        <p:txBody>
          <a:bodyPr wrap="square" lIns="91438" tIns="45719" rIns="91438" bIns="45719" rtlCol="0">
            <a:spAutoFit/>
          </a:bodyPr>
          <a:lstStyle/>
          <a:p>
            <a:r>
              <a:rPr lang="en-US" sz="3600" b="1" dirty="0" smtClean="0"/>
              <a:t>"Saul, Saul, </a:t>
            </a:r>
          </a:p>
          <a:p>
            <a:r>
              <a:rPr lang="en-US" sz="3600" b="1" dirty="0" smtClean="0"/>
              <a:t>why do you </a:t>
            </a:r>
          </a:p>
          <a:p>
            <a:r>
              <a:rPr lang="en-US" sz="3600" b="1" dirty="0" smtClean="0"/>
              <a:t>persecute me?”</a:t>
            </a:r>
            <a:endParaRPr lang="en-US" sz="3600" b="1" dirty="0"/>
          </a:p>
        </p:txBody>
      </p:sp>
    </p:spTree>
  </p:cSld>
  <p:clrMapOvr>
    <a:masterClrMapping/>
  </p:clrMapOvr>
  <p:transition>
    <p:randomBa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8" name="Title 7"/>
          <p:cNvSpPr>
            <a:spLocks noGrp="1"/>
          </p:cNvSpPr>
          <p:nvPr>
            <p:ph type="title"/>
          </p:nvPr>
        </p:nvSpPr>
        <p:spPr/>
        <p:txBody>
          <a:bodyPr/>
          <a:lstStyle/>
          <a:p>
            <a:r>
              <a:rPr lang="en-US" dirty="0" smtClean="0"/>
              <a:t>Religious people don’t get it</a:t>
            </a:r>
            <a:endParaRPr lang="en-US" dirty="0"/>
          </a:p>
        </p:txBody>
      </p:sp>
      <p:pic>
        <p:nvPicPr>
          <p:cNvPr id="10" name="Picture 2"/>
          <p:cNvPicPr>
            <a:picLocks noChangeAspect="1" noChangeArrowheads="1"/>
          </p:cNvPicPr>
          <p:nvPr/>
        </p:nvPicPr>
        <p:blipFill>
          <a:blip r:embed="rId3" cstate="print"/>
          <a:srcRect/>
          <a:stretch>
            <a:fillRect/>
          </a:stretch>
        </p:blipFill>
        <p:spPr bwMode="auto">
          <a:xfrm>
            <a:off x="320636" y="1199409"/>
            <a:ext cx="8467017" cy="5343496"/>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print"/>
          <a:srcRect/>
          <a:stretch>
            <a:fillRect/>
          </a:stretch>
        </p:blipFill>
        <p:spPr bwMode="auto">
          <a:xfrm>
            <a:off x="1" y="-124214"/>
            <a:ext cx="8823367" cy="7236214"/>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cstate="print"/>
          <a:srcRect/>
          <a:stretch>
            <a:fillRect/>
          </a:stretch>
        </p:blipFill>
        <p:spPr bwMode="auto">
          <a:xfrm>
            <a:off x="2" y="-144072"/>
            <a:ext cx="5399087" cy="4052888"/>
          </a:xfrm>
          <a:prstGeom prst="rect">
            <a:avLst/>
          </a:prstGeom>
          <a:noFill/>
          <a:ln w="9525">
            <a:noFill/>
            <a:miter lim="800000"/>
            <a:headEnd/>
            <a:tailEnd/>
          </a:ln>
          <a:effectLst/>
        </p:spPr>
      </p:pic>
      <p:sp>
        <p:nvSpPr>
          <p:cNvPr id="12" name="Oval Callout 11"/>
          <p:cNvSpPr/>
          <p:nvPr/>
        </p:nvSpPr>
        <p:spPr>
          <a:xfrm>
            <a:off x="3740728" y="1698171"/>
            <a:ext cx="3954483" cy="1686297"/>
          </a:xfrm>
          <a:prstGeom prst="wedgeEllipseCallout">
            <a:avLst>
              <a:gd name="adj1" fmla="val 7095"/>
              <a:gd name="adj2" fmla="val 136444"/>
            </a:avLst>
          </a:prstGeom>
          <a:solidFill>
            <a:srgbClr val="FFFF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3" name="TextBox 12"/>
          <p:cNvSpPr txBox="1"/>
          <p:nvPr/>
        </p:nvSpPr>
        <p:spPr>
          <a:xfrm>
            <a:off x="193399" y="225632"/>
            <a:ext cx="4322619" cy="3416318"/>
          </a:xfrm>
          <a:prstGeom prst="rect">
            <a:avLst/>
          </a:prstGeom>
          <a:noFill/>
        </p:spPr>
        <p:txBody>
          <a:bodyPr wrap="square" lIns="91438" tIns="45719" rIns="91438" bIns="45719" rtlCol="0">
            <a:spAutoFit/>
          </a:bodyPr>
          <a:lstStyle/>
          <a:p>
            <a:r>
              <a:rPr lang="en-US" sz="3600" b="1" dirty="0" smtClean="0"/>
              <a:t>"I am Jesus, of Nazareth</a:t>
            </a:r>
            <a:r>
              <a:rPr lang="en-US" sz="3600" dirty="0" smtClean="0"/>
              <a:t> </a:t>
            </a:r>
            <a:r>
              <a:rPr lang="en-US" sz="3600" b="1" dirty="0" smtClean="0"/>
              <a:t>whom you are persecuting,”</a:t>
            </a:r>
          </a:p>
          <a:p>
            <a:endParaRPr lang="en-US" sz="3600" b="1" dirty="0" smtClean="0"/>
          </a:p>
          <a:p>
            <a:endParaRPr lang="en-US" sz="3600" b="1" dirty="0" smtClean="0"/>
          </a:p>
          <a:p>
            <a:r>
              <a:rPr lang="en-US" sz="3600" b="1" dirty="0" smtClean="0">
                <a:solidFill>
                  <a:schemeClr val="bg1"/>
                </a:solidFill>
              </a:rPr>
              <a:t>he replied. </a:t>
            </a:r>
            <a:endParaRPr lang="en-US" sz="3600" b="1" dirty="0">
              <a:solidFill>
                <a:schemeClr val="bg1"/>
              </a:solidFill>
            </a:endParaRPr>
          </a:p>
        </p:txBody>
      </p:sp>
      <p:sp>
        <p:nvSpPr>
          <p:cNvPr id="9" name="Content Placeholder 8"/>
          <p:cNvSpPr>
            <a:spLocks noGrp="1"/>
          </p:cNvSpPr>
          <p:nvPr>
            <p:ph idx="1"/>
          </p:nvPr>
        </p:nvSpPr>
        <p:spPr>
          <a:xfrm>
            <a:off x="3728852" y="1959429"/>
            <a:ext cx="3883232" cy="4166735"/>
          </a:xfrm>
        </p:spPr>
        <p:txBody>
          <a:bodyPr/>
          <a:lstStyle/>
          <a:p>
            <a:pPr marL="0" indent="0" algn="ctr"/>
            <a:r>
              <a:rPr lang="en-US" baseline="30000" dirty="0" smtClean="0">
                <a:solidFill>
                  <a:schemeClr val="tx1"/>
                </a:solidFill>
              </a:rPr>
              <a:t>8</a:t>
            </a:r>
            <a:r>
              <a:rPr lang="en-US" dirty="0" smtClean="0">
                <a:solidFill>
                  <a:schemeClr val="tx1"/>
                </a:solidFill>
              </a:rPr>
              <a:t> "Who are you, </a:t>
            </a:r>
            <a:br>
              <a:rPr lang="en-US" dirty="0" smtClean="0">
                <a:solidFill>
                  <a:schemeClr val="tx1"/>
                </a:solidFill>
              </a:rPr>
            </a:br>
            <a:r>
              <a:rPr lang="en-US" dirty="0" smtClean="0">
                <a:solidFill>
                  <a:schemeClr val="tx1"/>
                </a:solidFill>
              </a:rPr>
              <a:t>Lord?" </a:t>
            </a:r>
            <a:br>
              <a:rPr lang="en-US" dirty="0" smtClean="0">
                <a:solidFill>
                  <a:schemeClr val="tx1"/>
                </a:solidFill>
              </a:rPr>
            </a:br>
            <a:endParaRPr lang="en-US" dirty="0" smtClean="0">
              <a:solidFill>
                <a:schemeClr val="tx1"/>
              </a:solidFill>
            </a:endParaRPr>
          </a:p>
          <a:p>
            <a:pPr marL="0" indent="0" algn="r"/>
            <a:r>
              <a:rPr lang="en-US" dirty="0" smtClean="0"/>
              <a:t>I asked.</a:t>
            </a:r>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r>
              <a:rPr lang="en-US" dirty="0" smtClean="0"/>
              <a:t> </a:t>
            </a:r>
            <a:r>
              <a:rPr lang="en-US" baseline="30000" dirty="0" smtClean="0"/>
              <a:t>4</a:t>
            </a:r>
            <a:r>
              <a:rPr lang="en-US" dirty="0" smtClean="0"/>
              <a:t> He fell to the ground and heard a voice say to him, "Saul, Saul, why do you persecute me?"</a:t>
            </a:r>
          </a:p>
          <a:p>
            <a:pPr marL="0" indent="0" algn="r"/>
            <a:r>
              <a:rPr lang="en-US" dirty="0" smtClean="0"/>
              <a:t> </a:t>
            </a:r>
            <a:r>
              <a:rPr lang="en-US" baseline="30000" dirty="0" smtClean="0"/>
              <a:t>5</a:t>
            </a:r>
            <a:r>
              <a:rPr lang="en-US" dirty="0" smtClean="0"/>
              <a:t> "Who are you, Lord?" Saul asked. "I am Jesus, whom you are persecuting," he replied.</a:t>
            </a:r>
          </a:p>
          <a:p>
            <a:pPr marL="0" indent="0" algn="r"/>
            <a:r>
              <a:rPr lang="en-US" dirty="0" smtClean="0"/>
              <a:t> (Act 9:3-5 NIV)</a:t>
            </a:r>
            <a:endParaRPr lang="en-US" dirty="0"/>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5125"/>
                                        </p:tgtEl>
                                        <p:attrNameLst>
                                          <p:attrName>style.visibility</p:attrName>
                                        </p:attrNameLst>
                                      </p:cBhvr>
                                      <p:to>
                                        <p:strVal val="visible"/>
                                      </p:to>
                                    </p:set>
                                    <p:animEffect transition="in" filter="randombar(horizontal)">
                                      <p:cBhvr>
                                        <p:cTn id="10" dur="500"/>
                                        <p:tgtEl>
                                          <p:spTgt spid="5125"/>
                                        </p:tgtEl>
                                      </p:cBhvr>
                                    </p:animEffect>
                                  </p:childTnLst>
                                </p:cTn>
                              </p:par>
                              <p:par>
                                <p:cTn id="11" presetID="14" presetClass="exit" presetSubtype="10" fill="hold" grpId="0" nodeType="withEffect">
                                  <p:stCondLst>
                                    <p:cond delay="0"/>
                                  </p:stCondLst>
                                  <p:childTnLst>
                                    <p:animEffect transition="out" filter="randombar(horizont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500"/>
                                        <p:tgtEl>
                                          <p:spTgt spid="9">
                                            <p:txEl>
                                              <p:pRg st="0" end="0"/>
                                            </p:txEl>
                                          </p:spTgt>
                                        </p:tgtEl>
                                      </p:cBhvr>
                                    </p:animEffect>
                                    <p:set>
                                      <p:cBhvr>
                                        <p:cTn id="16" dur="1" fill="hold">
                                          <p:stCondLst>
                                            <p:cond delay="499"/>
                                          </p:stCondLst>
                                        </p:cTn>
                                        <p:tgtEl>
                                          <p:spTgt spid="9">
                                            <p:txEl>
                                              <p:pRg st="0" end="0"/>
                                            </p:txEl>
                                          </p:spTgt>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500"/>
                                        <p:tgtEl>
                                          <p:spTgt spid="9">
                                            <p:txEl>
                                              <p:pRg st="1" end="1"/>
                                            </p:txEl>
                                          </p:spTgt>
                                        </p:tgtEl>
                                      </p:cBhvr>
                                    </p:animEffect>
                                    <p:set>
                                      <p:cBhvr>
                                        <p:cTn id="19" dur="1" fill="hold">
                                          <p:stCondLst>
                                            <p:cond delay="499"/>
                                          </p:stCondLst>
                                        </p:cTn>
                                        <p:tgtEl>
                                          <p:spTgt spid="9">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7170" name="Picture 2"/>
          <p:cNvPicPr>
            <a:picLocks noChangeAspect="1" noChangeArrowheads="1"/>
          </p:cNvPicPr>
          <p:nvPr/>
        </p:nvPicPr>
        <p:blipFill>
          <a:blip r:embed="rId3" cstate="print"/>
          <a:srcRect/>
          <a:stretch>
            <a:fillRect/>
          </a:stretch>
        </p:blipFill>
        <p:spPr bwMode="auto">
          <a:xfrm>
            <a:off x="3099460" y="293213"/>
            <a:ext cx="5700485" cy="6241285"/>
          </a:xfrm>
          <a:prstGeom prst="rect">
            <a:avLst/>
          </a:prstGeom>
          <a:noFill/>
          <a:ln w="9525">
            <a:noFill/>
            <a:miter lim="800000"/>
            <a:headEnd/>
            <a:tailEnd/>
          </a:ln>
          <a:effectLst/>
        </p:spPr>
      </p:pic>
      <p:pic>
        <p:nvPicPr>
          <p:cNvPr id="6" name="Picture 4"/>
          <p:cNvPicPr>
            <a:picLocks noChangeAspect="1" noChangeArrowheads="1"/>
          </p:cNvPicPr>
          <p:nvPr/>
        </p:nvPicPr>
        <p:blipFill>
          <a:blip r:embed="rId4" cstate="print"/>
          <a:srcRect/>
          <a:stretch>
            <a:fillRect/>
          </a:stretch>
        </p:blipFill>
        <p:spPr bwMode="auto">
          <a:xfrm>
            <a:off x="1" y="-124214"/>
            <a:ext cx="8823367" cy="7236214"/>
          </a:xfrm>
          <a:prstGeom prst="rect">
            <a:avLst/>
          </a:prstGeom>
          <a:noFill/>
          <a:ln w="9525">
            <a:noFill/>
            <a:miter lim="800000"/>
            <a:headEnd/>
            <a:tailEnd/>
          </a:ln>
          <a:effectLst/>
        </p:spPr>
      </p:pic>
      <p:pic>
        <p:nvPicPr>
          <p:cNvPr id="7" name="Picture 5"/>
          <p:cNvPicPr>
            <a:picLocks noChangeAspect="1" noChangeArrowheads="1"/>
          </p:cNvPicPr>
          <p:nvPr/>
        </p:nvPicPr>
        <p:blipFill>
          <a:blip r:embed="rId5" cstate="print"/>
          <a:srcRect/>
          <a:stretch>
            <a:fillRect/>
          </a:stretch>
        </p:blipFill>
        <p:spPr bwMode="auto">
          <a:xfrm>
            <a:off x="2" y="-144072"/>
            <a:ext cx="5399087" cy="4052888"/>
          </a:xfrm>
          <a:prstGeom prst="rect">
            <a:avLst/>
          </a:prstGeom>
          <a:noFill/>
          <a:ln w="9525">
            <a:noFill/>
            <a:miter lim="800000"/>
            <a:headEnd/>
            <a:tailEnd/>
          </a:ln>
          <a:effectLst/>
        </p:spPr>
      </p:pic>
      <p:sp>
        <p:nvSpPr>
          <p:cNvPr id="3" name="Content Placeholder 2"/>
          <p:cNvSpPr>
            <a:spLocks noGrp="1"/>
          </p:cNvSpPr>
          <p:nvPr>
            <p:ph idx="1"/>
          </p:nvPr>
        </p:nvSpPr>
        <p:spPr>
          <a:xfrm>
            <a:off x="298581" y="3079102"/>
            <a:ext cx="4273420" cy="6126164"/>
          </a:xfrm>
        </p:spPr>
        <p:txBody>
          <a:bodyPr/>
          <a:lstStyle/>
          <a:p>
            <a:pPr marL="0" indent="0"/>
            <a:r>
              <a:rPr lang="en-US" baseline="30000" dirty="0" smtClean="0"/>
              <a:t>9</a:t>
            </a:r>
            <a:r>
              <a:rPr lang="en-US" dirty="0" smtClean="0"/>
              <a:t> My companions saw the light, but they did not understand the voice of him who was speaking to me. </a:t>
            </a:r>
            <a:br>
              <a:rPr lang="en-US" dirty="0" smtClean="0"/>
            </a:br>
            <a:r>
              <a:rPr lang="en-US" dirty="0" smtClean="0"/>
              <a:t/>
            </a:r>
            <a:br>
              <a:rPr lang="en-US" dirty="0" smtClean="0"/>
            </a:br>
            <a:endParaRPr lang="en-US" dirty="0"/>
          </a:p>
        </p:txBody>
      </p:sp>
      <p:sp>
        <p:nvSpPr>
          <p:cNvPr id="8" name="Oval Callout 7"/>
          <p:cNvSpPr/>
          <p:nvPr/>
        </p:nvSpPr>
        <p:spPr>
          <a:xfrm>
            <a:off x="0" y="3508311"/>
            <a:ext cx="4572000" cy="2127380"/>
          </a:xfrm>
          <a:prstGeom prst="wedgeEllipseCallout">
            <a:avLst>
              <a:gd name="adj1" fmla="val 137299"/>
              <a:gd name="adj2" fmla="val 51357"/>
            </a:avLst>
          </a:prstGeom>
          <a:solidFill>
            <a:srgbClr val="FFFF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0" name="Content Placeholder 2"/>
          <p:cNvSpPr txBox="1">
            <a:spLocks/>
          </p:cNvSpPr>
          <p:nvPr/>
        </p:nvSpPr>
        <p:spPr>
          <a:xfrm>
            <a:off x="171066" y="3918854"/>
            <a:ext cx="4273420" cy="5494794"/>
          </a:xfrm>
          <a:prstGeom prst="rect">
            <a:avLst/>
          </a:prstGeom>
        </p:spPr>
        <p:txBody>
          <a:bodyPr vert="horz" lIns="91438" tIns="45719" rIns="91438" bIns="45719" rtlCol="0">
            <a:normAutofit/>
          </a:bodyPr>
          <a:lstStyle/>
          <a:p>
            <a:pPr algn="ctr">
              <a:spcBef>
                <a:spcPct val="20000"/>
              </a:spcBef>
            </a:pPr>
            <a:r>
              <a:rPr lang="en-US" sz="3600" b="1" baseline="30000" dirty="0" smtClean="0">
                <a:effectLst>
                  <a:outerShdw blurRad="38100" dist="63500" dir="2700000" algn="tl">
                    <a:srgbClr val="000000">
                      <a:alpha val="43137"/>
                    </a:srgbClr>
                  </a:outerShdw>
                </a:effectLst>
                <a:latin typeface="Arial Narrow" pitchFamily="34" charset="0"/>
              </a:rPr>
              <a:t>10</a:t>
            </a:r>
            <a:r>
              <a:rPr lang="en-US" sz="3600" b="1" dirty="0" smtClean="0">
                <a:effectLst>
                  <a:outerShdw blurRad="38100" dist="63500" dir="2700000" algn="tl">
                    <a:srgbClr val="000000">
                      <a:alpha val="43137"/>
                    </a:srgbClr>
                  </a:outerShdw>
                </a:effectLst>
                <a:latin typeface="Arial Narrow" pitchFamily="34" charset="0"/>
              </a:rPr>
              <a:t> " 'What shall I do, Lord?' I asked. “</a:t>
            </a:r>
          </a:p>
          <a:p>
            <a:pPr>
              <a:spcBef>
                <a:spcPct val="20000"/>
              </a:spcBef>
            </a:pPr>
            <a:endParaRPr lang="en-US" sz="3600" b="1" dirty="0">
              <a:solidFill>
                <a:schemeClr val="bg1"/>
              </a:solidFill>
              <a:effectLst>
                <a:outerShdw blurRad="38100" dist="63500" dir="2700000" algn="tl">
                  <a:srgbClr val="000000">
                    <a:alpha val="43137"/>
                  </a:srgbClr>
                </a:outerShdw>
              </a:effectLst>
              <a:latin typeface="Arial Narrow"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3099460" y="293213"/>
            <a:ext cx="5700485" cy="6241285"/>
          </a:xfrm>
          <a:prstGeom prst="rect">
            <a:avLst/>
          </a:prstGeom>
          <a:noFill/>
          <a:ln w="9525">
            <a:noFill/>
            <a:miter lim="800000"/>
            <a:headEnd/>
            <a:tailEnd/>
          </a:ln>
          <a:effectLst/>
        </p:spPr>
      </p:pic>
      <p:pic>
        <p:nvPicPr>
          <p:cNvPr id="4" name="Picture 4"/>
          <p:cNvPicPr>
            <a:picLocks noChangeAspect="1" noChangeArrowheads="1"/>
          </p:cNvPicPr>
          <p:nvPr/>
        </p:nvPicPr>
        <p:blipFill>
          <a:blip r:embed="rId4" cstate="print"/>
          <a:srcRect/>
          <a:stretch>
            <a:fillRect/>
          </a:stretch>
        </p:blipFill>
        <p:spPr bwMode="auto">
          <a:xfrm>
            <a:off x="1" y="-124214"/>
            <a:ext cx="8823367" cy="7236214"/>
          </a:xfrm>
          <a:prstGeom prst="rect">
            <a:avLst/>
          </a:prstGeom>
          <a:noFill/>
          <a:ln w="9525">
            <a:noFill/>
            <a:miter lim="800000"/>
            <a:headEnd/>
            <a:tailEnd/>
          </a:ln>
          <a:effectLst/>
        </p:spPr>
      </p:pic>
      <p:pic>
        <p:nvPicPr>
          <p:cNvPr id="5" name="Picture 5"/>
          <p:cNvPicPr>
            <a:picLocks noChangeAspect="1" noChangeArrowheads="1"/>
          </p:cNvPicPr>
          <p:nvPr/>
        </p:nvPicPr>
        <p:blipFill>
          <a:blip r:embed="rId5" cstate="print"/>
          <a:srcRect/>
          <a:stretch>
            <a:fillRect/>
          </a:stretch>
        </p:blipFill>
        <p:spPr bwMode="auto">
          <a:xfrm>
            <a:off x="2" y="-144072"/>
            <a:ext cx="5399087" cy="4052888"/>
          </a:xfrm>
          <a:prstGeom prst="rect">
            <a:avLst/>
          </a:prstGeom>
          <a:noFill/>
          <a:ln w="9525">
            <a:noFill/>
            <a:miter lim="800000"/>
            <a:headEnd/>
            <a:tailEnd/>
          </a:ln>
          <a:effectLst/>
        </p:spPr>
      </p:pic>
      <p:sp>
        <p:nvSpPr>
          <p:cNvPr id="3" name="Content Placeholder 2"/>
          <p:cNvSpPr>
            <a:spLocks noGrp="1"/>
          </p:cNvSpPr>
          <p:nvPr>
            <p:ph idx="1"/>
          </p:nvPr>
        </p:nvSpPr>
        <p:spPr>
          <a:xfrm>
            <a:off x="167954" y="149292"/>
            <a:ext cx="4329404" cy="5846246"/>
          </a:xfrm>
        </p:spPr>
        <p:txBody>
          <a:bodyPr/>
          <a:lstStyle/>
          <a:p>
            <a:pPr marL="0" indent="0"/>
            <a:r>
              <a:rPr lang="en-US" dirty="0" smtClean="0"/>
              <a:t> </a:t>
            </a:r>
            <a:r>
              <a:rPr lang="en-US" dirty="0" smtClean="0">
                <a:solidFill>
                  <a:schemeClr val="tx1"/>
                </a:solidFill>
              </a:rPr>
              <a:t>'Get up ... and go into Damascus. There you will be told all that you have been assigned </a:t>
            </a:r>
            <a:br>
              <a:rPr lang="en-US" dirty="0" smtClean="0">
                <a:solidFill>
                  <a:schemeClr val="tx1"/>
                </a:solidFill>
              </a:rPr>
            </a:br>
            <a:r>
              <a:rPr lang="en-US" dirty="0" smtClean="0">
                <a:solidFill>
                  <a:schemeClr val="tx1"/>
                </a:solidFill>
              </a:rPr>
              <a:t>to do.’</a:t>
            </a:r>
            <a:endParaRPr lang="en-US" dirty="0"/>
          </a:p>
        </p:txBody>
      </p:sp>
    </p:spTree>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3099460" y="293213"/>
            <a:ext cx="5700485" cy="6241285"/>
          </a:xfrm>
          <a:prstGeom prst="rect">
            <a:avLst/>
          </a:prstGeom>
          <a:noFill/>
          <a:ln w="9525">
            <a:noFill/>
            <a:miter lim="800000"/>
            <a:headEnd/>
            <a:tailEnd/>
          </a:ln>
          <a:effectLst/>
        </p:spPr>
      </p:pic>
      <p:pic>
        <p:nvPicPr>
          <p:cNvPr id="4" name="Picture 4"/>
          <p:cNvPicPr>
            <a:picLocks noChangeAspect="1" noChangeArrowheads="1"/>
          </p:cNvPicPr>
          <p:nvPr/>
        </p:nvPicPr>
        <p:blipFill>
          <a:blip r:embed="rId4" cstate="print"/>
          <a:srcRect/>
          <a:stretch>
            <a:fillRect/>
          </a:stretch>
        </p:blipFill>
        <p:spPr bwMode="auto">
          <a:xfrm>
            <a:off x="1" y="-124214"/>
            <a:ext cx="8823367" cy="7236214"/>
          </a:xfrm>
          <a:prstGeom prst="rect">
            <a:avLst/>
          </a:prstGeom>
          <a:noFill/>
          <a:ln w="9525">
            <a:noFill/>
            <a:miter lim="800000"/>
            <a:headEnd/>
            <a:tailEnd/>
          </a:ln>
          <a:effectLst/>
        </p:spPr>
      </p:pic>
      <p:pic>
        <p:nvPicPr>
          <p:cNvPr id="5" name="Picture 5"/>
          <p:cNvPicPr>
            <a:picLocks noChangeAspect="1" noChangeArrowheads="1"/>
          </p:cNvPicPr>
          <p:nvPr/>
        </p:nvPicPr>
        <p:blipFill>
          <a:blip r:embed="rId5" cstate="print"/>
          <a:srcRect/>
          <a:stretch>
            <a:fillRect/>
          </a:stretch>
        </p:blipFill>
        <p:spPr bwMode="auto">
          <a:xfrm>
            <a:off x="2" y="-144072"/>
            <a:ext cx="5399087" cy="4052888"/>
          </a:xfrm>
          <a:prstGeom prst="rect">
            <a:avLst/>
          </a:prstGeom>
          <a:noFill/>
          <a:ln w="9525">
            <a:noFill/>
            <a:miter lim="800000"/>
            <a:headEnd/>
            <a:tailEnd/>
          </a:ln>
          <a:effectLst/>
        </p:spPr>
      </p:pic>
      <p:sp>
        <p:nvSpPr>
          <p:cNvPr id="3" name="Content Placeholder 2"/>
          <p:cNvSpPr>
            <a:spLocks noGrp="1"/>
          </p:cNvSpPr>
          <p:nvPr>
            <p:ph idx="1"/>
          </p:nvPr>
        </p:nvSpPr>
        <p:spPr>
          <a:xfrm>
            <a:off x="167954" y="149292"/>
            <a:ext cx="4329404" cy="5846246"/>
          </a:xfrm>
        </p:spPr>
        <p:txBody>
          <a:bodyPr/>
          <a:lstStyle/>
          <a:p>
            <a:pPr marL="0" indent="0"/>
            <a:r>
              <a:rPr lang="en-US" dirty="0" smtClean="0"/>
              <a:t> </a:t>
            </a:r>
            <a:r>
              <a:rPr lang="en-US" dirty="0" smtClean="0">
                <a:solidFill>
                  <a:schemeClr val="tx1"/>
                </a:solidFill>
              </a:rPr>
              <a:t>'Get up ... and go into Damascus. There you will be told all that you have been assigned </a:t>
            </a:r>
            <a:br>
              <a:rPr lang="en-US" dirty="0" smtClean="0">
                <a:solidFill>
                  <a:schemeClr val="tx1"/>
                </a:solidFill>
              </a:rPr>
            </a:br>
            <a:r>
              <a:rPr lang="en-US" dirty="0" smtClean="0">
                <a:solidFill>
                  <a:schemeClr val="tx1"/>
                </a:solidFill>
              </a:rPr>
              <a:t>to do.’</a:t>
            </a:r>
          </a:p>
          <a:p>
            <a:pPr marL="0" indent="0"/>
            <a:endParaRPr lang="en-US" dirty="0" smtClean="0">
              <a:solidFill>
                <a:schemeClr val="tx1"/>
              </a:solidFill>
            </a:endParaRPr>
          </a:p>
          <a:p>
            <a:pPr marL="0" indent="0"/>
            <a:r>
              <a:rPr lang="en-US" baseline="30000" dirty="0" smtClean="0"/>
              <a:t>11</a:t>
            </a:r>
            <a:r>
              <a:rPr lang="en-US" dirty="0" smtClean="0"/>
              <a:t> My companions led me by the hand into Damascus, because the brilliance of the light had blinded me.</a:t>
            </a:r>
          </a:p>
          <a:p>
            <a:pPr marL="0" indent="0"/>
            <a:endParaRPr lang="en-US" dirty="0"/>
          </a:p>
        </p:txBody>
      </p:sp>
    </p:spTree>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b="23883"/>
          <a:stretch>
            <a:fillRect/>
          </a:stretch>
        </p:blipFill>
        <p:spPr bwMode="auto">
          <a:xfrm>
            <a:off x="19787" y="2221822"/>
            <a:ext cx="9124215" cy="4636180"/>
          </a:xfrm>
          <a:prstGeom prst="rect">
            <a:avLst/>
          </a:prstGeom>
          <a:noFill/>
          <a:ln w="9525">
            <a:noFill/>
            <a:miter lim="800000"/>
            <a:headEnd/>
            <a:tailEnd/>
          </a:ln>
          <a:effectLst/>
        </p:spPr>
      </p:pic>
      <p:sp>
        <p:nvSpPr>
          <p:cNvPr id="10" name="Title 9"/>
          <p:cNvSpPr>
            <a:spLocks noGrp="1"/>
          </p:cNvSpPr>
          <p:nvPr>
            <p:ph type="title"/>
          </p:nvPr>
        </p:nvSpPr>
        <p:spPr/>
        <p:txBody>
          <a:bodyPr/>
          <a:lstStyle/>
          <a:p>
            <a:r>
              <a:rPr lang="en-US" dirty="0" smtClean="0"/>
              <a:t>Religious people don’t get it</a:t>
            </a:r>
            <a:endParaRPr lang="en-US" dirty="0"/>
          </a:p>
        </p:txBody>
      </p:sp>
      <p:sp>
        <p:nvSpPr>
          <p:cNvPr id="6" name="Rectangular Callout 5"/>
          <p:cNvSpPr/>
          <p:nvPr/>
        </p:nvSpPr>
        <p:spPr>
          <a:xfrm>
            <a:off x="914400" y="1716833"/>
            <a:ext cx="6419461" cy="783771"/>
          </a:xfrm>
          <a:prstGeom prst="wedgeRectCallout">
            <a:avLst>
              <a:gd name="adj1" fmla="val -193"/>
              <a:gd name="adj2" fmla="val 130059"/>
            </a:avLst>
          </a:prstGeom>
          <a:solidFill>
            <a:schemeClr val="bg1"/>
          </a:solidFill>
          <a:ln>
            <a:solidFill>
              <a:schemeClr val="accent1">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7" name="Rectangle 6"/>
          <p:cNvSpPr/>
          <p:nvPr/>
        </p:nvSpPr>
        <p:spPr>
          <a:xfrm>
            <a:off x="223937" y="3060442"/>
            <a:ext cx="2799183" cy="2519264"/>
          </a:xfrm>
          <a:prstGeom prst="rect">
            <a:avLst/>
          </a:prstGeom>
          <a:solidFill>
            <a:schemeClr val="tx1">
              <a:alpha val="2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 name="Content Placeholder 2"/>
          <p:cNvSpPr>
            <a:spLocks noGrp="1"/>
          </p:cNvSpPr>
          <p:nvPr>
            <p:ph idx="1"/>
          </p:nvPr>
        </p:nvSpPr>
        <p:spPr>
          <a:xfrm>
            <a:off x="457200" y="1156998"/>
            <a:ext cx="8229600" cy="4969166"/>
          </a:xfrm>
        </p:spPr>
        <p:txBody>
          <a:bodyPr/>
          <a:lstStyle/>
          <a:p>
            <a:pPr>
              <a:lnSpc>
                <a:spcPts val="4800"/>
              </a:lnSpc>
            </a:pPr>
            <a:r>
              <a:rPr lang="en-US" baseline="30000" dirty="0" smtClean="0"/>
              <a:t>12</a:t>
            </a:r>
            <a:r>
              <a:rPr lang="en-US" dirty="0" smtClean="0"/>
              <a:t>... Ananias came to see me ....</a:t>
            </a:r>
            <a:r>
              <a:rPr lang="en-US" baseline="30000" dirty="0" smtClean="0"/>
              <a:t>13</a:t>
            </a:r>
            <a:r>
              <a:rPr lang="en-US" dirty="0" smtClean="0"/>
              <a:t>...  and said,   </a:t>
            </a:r>
            <a:br>
              <a:rPr lang="en-US" dirty="0" smtClean="0"/>
            </a:br>
            <a:r>
              <a:rPr lang="en-US" dirty="0" smtClean="0"/>
              <a:t>  </a:t>
            </a:r>
            <a:r>
              <a:rPr lang="en-US" dirty="0" smtClean="0">
                <a:solidFill>
                  <a:schemeClr val="tx1"/>
                </a:solidFill>
              </a:rPr>
              <a:t>'Brother Saul, receive your sight!' </a:t>
            </a:r>
          </a:p>
          <a:p>
            <a:endParaRPr lang="en-US" dirty="0" smtClean="0"/>
          </a:p>
          <a:p>
            <a:pPr marL="0" indent="0"/>
            <a:r>
              <a:rPr lang="en-US" dirty="0" smtClean="0"/>
              <a:t>And at that </a:t>
            </a:r>
            <a:br>
              <a:rPr lang="en-US" dirty="0" smtClean="0"/>
            </a:br>
            <a:r>
              <a:rPr lang="en-US" dirty="0" smtClean="0"/>
              <a:t>very moment </a:t>
            </a:r>
            <a:br>
              <a:rPr lang="en-US" dirty="0" smtClean="0"/>
            </a:br>
            <a:r>
              <a:rPr lang="en-US" dirty="0" smtClean="0"/>
              <a:t>I was able </a:t>
            </a:r>
            <a:br>
              <a:rPr lang="en-US" dirty="0" smtClean="0"/>
            </a:br>
            <a:r>
              <a:rPr lang="en-US" dirty="0" smtClean="0"/>
              <a:t>to see him</a:t>
            </a:r>
            <a:endParaRPr lang="en-US" dirty="0"/>
          </a:p>
        </p:txBody>
      </p:sp>
      <p:sp>
        <p:nvSpPr>
          <p:cNvPr id="8" name="Rectangle 7"/>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ular Callout 6"/>
          <p:cNvSpPr/>
          <p:nvPr/>
        </p:nvSpPr>
        <p:spPr>
          <a:xfrm>
            <a:off x="429209" y="1735495"/>
            <a:ext cx="5486400" cy="4254759"/>
          </a:xfrm>
          <a:prstGeom prst="wedgeRectCallout">
            <a:avLst>
              <a:gd name="adj1" fmla="val 64433"/>
              <a:gd name="adj2" fmla="val 19669"/>
            </a:avLst>
          </a:prstGeom>
          <a:solidFill>
            <a:schemeClr val="bg1"/>
          </a:solidFill>
          <a:ln>
            <a:solidFill>
              <a:schemeClr val="accent1">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Religious people don’t get it</a:t>
            </a:r>
            <a:endParaRPr lang="en-US" dirty="0"/>
          </a:p>
        </p:txBody>
      </p:sp>
      <p:pic>
        <p:nvPicPr>
          <p:cNvPr id="6" name="Picture 5"/>
          <p:cNvPicPr>
            <a:picLocks noChangeAspect="1" noChangeArrowheads="1"/>
          </p:cNvPicPr>
          <p:nvPr/>
        </p:nvPicPr>
        <p:blipFill>
          <a:blip r:embed="rId3" cstate="print"/>
          <a:srcRect r="8932" b="7101"/>
          <a:stretch>
            <a:fillRect/>
          </a:stretch>
        </p:blipFill>
        <p:spPr bwMode="auto">
          <a:xfrm>
            <a:off x="5719461" y="3320006"/>
            <a:ext cx="3424539" cy="3537996"/>
          </a:xfrm>
          <a:prstGeom prst="rect">
            <a:avLst/>
          </a:prstGeom>
          <a:noFill/>
          <a:ln w="9525">
            <a:noFill/>
            <a:miter lim="800000"/>
            <a:headEnd/>
            <a:tailEnd/>
          </a:ln>
          <a:effectLst/>
        </p:spPr>
      </p:pic>
      <p:sp>
        <p:nvSpPr>
          <p:cNvPr id="8" name="Rectangle 7"/>
          <p:cNvSpPr/>
          <p:nvPr/>
        </p:nvSpPr>
        <p:spPr>
          <a:xfrm>
            <a:off x="485192" y="2276670"/>
            <a:ext cx="2295331" cy="858417"/>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4" name="Content Placeholder 3"/>
          <p:cNvSpPr>
            <a:spLocks noGrp="1"/>
          </p:cNvSpPr>
          <p:nvPr>
            <p:ph idx="1"/>
          </p:nvPr>
        </p:nvSpPr>
        <p:spPr>
          <a:xfrm>
            <a:off x="457202" y="1156997"/>
            <a:ext cx="5402423" cy="4969168"/>
          </a:xfrm>
        </p:spPr>
        <p:txBody>
          <a:bodyPr/>
          <a:lstStyle/>
          <a:p>
            <a:r>
              <a:rPr lang="en-US" dirty="0" smtClean="0"/>
              <a:t> </a:t>
            </a:r>
            <a:r>
              <a:rPr lang="en-US" baseline="30000" dirty="0" smtClean="0"/>
              <a:t>14</a:t>
            </a:r>
            <a:r>
              <a:rPr lang="en-US" dirty="0" smtClean="0"/>
              <a:t> "Then he [Ananias] said:</a:t>
            </a:r>
          </a:p>
          <a:p>
            <a:pPr marL="55561" indent="-55561"/>
            <a:r>
              <a:rPr lang="en-US" dirty="0" smtClean="0"/>
              <a:t>	</a:t>
            </a:r>
            <a:r>
              <a:rPr lang="en-US" dirty="0" smtClean="0">
                <a:solidFill>
                  <a:schemeClr val="tx1"/>
                </a:solidFill>
              </a:rPr>
              <a:t>'The God of our fathers has </a:t>
            </a:r>
            <a:r>
              <a:rPr lang="en-US" dirty="0" smtClean="0"/>
              <a:t>chosen you </a:t>
            </a:r>
            <a:r>
              <a:rPr lang="en-US" dirty="0" smtClean="0">
                <a:solidFill>
                  <a:schemeClr val="tx1"/>
                </a:solidFill>
              </a:rPr>
              <a:t>to know his will and to see the Righteous One and to hear words from his mouth.  </a:t>
            </a:r>
            <a:r>
              <a:rPr lang="en-US" baseline="30000" dirty="0" smtClean="0">
                <a:solidFill>
                  <a:schemeClr val="tx1"/>
                </a:solidFill>
              </a:rPr>
              <a:t>15</a:t>
            </a:r>
            <a:r>
              <a:rPr lang="en-US" dirty="0" smtClean="0">
                <a:solidFill>
                  <a:schemeClr val="tx1"/>
                </a:solidFill>
              </a:rPr>
              <a:t> You will be his witness to all men of what </a:t>
            </a:r>
            <a:br>
              <a:rPr lang="en-US" dirty="0" smtClean="0">
                <a:solidFill>
                  <a:schemeClr val="tx1"/>
                </a:solidFill>
              </a:rPr>
            </a:br>
            <a:r>
              <a:rPr lang="en-US" dirty="0" smtClean="0">
                <a:solidFill>
                  <a:schemeClr val="tx1"/>
                </a:solidFill>
              </a:rPr>
              <a:t>you have seen and heard.  </a:t>
            </a:r>
          </a:p>
          <a:p>
            <a:endParaRPr lang="en-US" dirty="0" smtClean="0"/>
          </a:p>
        </p:txBody>
      </p:sp>
      <p:cxnSp>
        <p:nvCxnSpPr>
          <p:cNvPr id="11" name="Straight Connector 10"/>
          <p:cNvCxnSpPr/>
          <p:nvPr/>
        </p:nvCxnSpPr>
        <p:spPr>
          <a:xfrm>
            <a:off x="1384041" y="3530081"/>
            <a:ext cx="113522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320213" y="4111691"/>
            <a:ext cx="113522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444624" y="2985796"/>
            <a:ext cx="190344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ular Callout 6"/>
          <p:cNvSpPr/>
          <p:nvPr/>
        </p:nvSpPr>
        <p:spPr>
          <a:xfrm>
            <a:off x="429209" y="1735495"/>
            <a:ext cx="5486400" cy="4254759"/>
          </a:xfrm>
          <a:prstGeom prst="wedgeRectCallout">
            <a:avLst>
              <a:gd name="adj1" fmla="val 64433"/>
              <a:gd name="adj2" fmla="val 19669"/>
            </a:avLst>
          </a:prstGeom>
          <a:solidFill>
            <a:schemeClr val="bg1"/>
          </a:solidFill>
          <a:ln>
            <a:solidFill>
              <a:schemeClr val="accent1">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Religious people don’t get it</a:t>
            </a:r>
            <a:endParaRPr lang="en-US" dirty="0"/>
          </a:p>
        </p:txBody>
      </p:sp>
      <p:pic>
        <p:nvPicPr>
          <p:cNvPr id="6" name="Picture 5"/>
          <p:cNvPicPr>
            <a:picLocks noChangeAspect="1" noChangeArrowheads="1"/>
          </p:cNvPicPr>
          <p:nvPr/>
        </p:nvPicPr>
        <p:blipFill>
          <a:blip r:embed="rId3" cstate="print"/>
          <a:srcRect r="8932" b="7101"/>
          <a:stretch>
            <a:fillRect/>
          </a:stretch>
        </p:blipFill>
        <p:spPr bwMode="auto">
          <a:xfrm>
            <a:off x="5719461" y="3320006"/>
            <a:ext cx="3424539" cy="3537996"/>
          </a:xfrm>
          <a:prstGeom prst="rect">
            <a:avLst/>
          </a:prstGeom>
          <a:noFill/>
          <a:ln w="9525">
            <a:noFill/>
            <a:miter lim="800000"/>
            <a:headEnd/>
            <a:tailEnd/>
          </a:ln>
          <a:effectLst/>
        </p:spPr>
      </p:pic>
      <p:sp>
        <p:nvSpPr>
          <p:cNvPr id="8" name="Rectangle 7"/>
          <p:cNvSpPr/>
          <p:nvPr/>
        </p:nvSpPr>
        <p:spPr>
          <a:xfrm>
            <a:off x="485192" y="2276670"/>
            <a:ext cx="2295331" cy="858417"/>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cxnSp>
        <p:nvCxnSpPr>
          <p:cNvPr id="10" name="Straight Connector 9"/>
          <p:cNvCxnSpPr/>
          <p:nvPr/>
        </p:nvCxnSpPr>
        <p:spPr>
          <a:xfrm>
            <a:off x="2425963" y="2985796"/>
            <a:ext cx="190344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384041" y="3530081"/>
            <a:ext cx="113522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320213" y="4111691"/>
            <a:ext cx="113522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06963" y="4481805"/>
            <a:ext cx="3561184" cy="858417"/>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4" name="Content Placeholder 3"/>
          <p:cNvSpPr>
            <a:spLocks noGrp="1"/>
          </p:cNvSpPr>
          <p:nvPr>
            <p:ph idx="1"/>
          </p:nvPr>
        </p:nvSpPr>
        <p:spPr>
          <a:xfrm>
            <a:off x="457202" y="1156997"/>
            <a:ext cx="5402423" cy="4969168"/>
          </a:xfrm>
        </p:spPr>
        <p:txBody>
          <a:bodyPr/>
          <a:lstStyle/>
          <a:p>
            <a:r>
              <a:rPr lang="en-US" dirty="0" smtClean="0"/>
              <a:t> </a:t>
            </a:r>
            <a:r>
              <a:rPr lang="en-US" baseline="30000" dirty="0" smtClean="0"/>
              <a:t>14</a:t>
            </a:r>
            <a:r>
              <a:rPr lang="en-US" dirty="0" smtClean="0"/>
              <a:t> "Then he [Ananias] said:</a:t>
            </a:r>
          </a:p>
          <a:p>
            <a:pPr marL="55561" indent="-55561"/>
            <a:r>
              <a:rPr lang="en-US" dirty="0" smtClean="0"/>
              <a:t>	</a:t>
            </a:r>
            <a:r>
              <a:rPr lang="en-US" dirty="0" smtClean="0">
                <a:solidFill>
                  <a:schemeClr val="tx1"/>
                </a:solidFill>
              </a:rPr>
              <a:t>'The God of our fathers has </a:t>
            </a:r>
            <a:r>
              <a:rPr lang="en-US" dirty="0" smtClean="0"/>
              <a:t>chosen you </a:t>
            </a:r>
            <a:r>
              <a:rPr lang="en-US" dirty="0" smtClean="0">
                <a:solidFill>
                  <a:schemeClr val="tx1"/>
                </a:solidFill>
              </a:rPr>
              <a:t>to know his will and to see the Righteous One and to hear words from his mouth.  </a:t>
            </a:r>
            <a:r>
              <a:rPr lang="en-US" baseline="30000" dirty="0" smtClean="0">
                <a:solidFill>
                  <a:schemeClr val="tx1"/>
                </a:solidFill>
              </a:rPr>
              <a:t>15</a:t>
            </a:r>
            <a:r>
              <a:rPr lang="en-US" dirty="0" smtClean="0">
                <a:solidFill>
                  <a:schemeClr val="tx1"/>
                </a:solidFill>
              </a:rPr>
              <a:t> You will be his </a:t>
            </a:r>
            <a:r>
              <a:rPr lang="en-US" dirty="0" smtClean="0"/>
              <a:t>witness to all men </a:t>
            </a:r>
            <a:r>
              <a:rPr lang="en-US" dirty="0" smtClean="0">
                <a:solidFill>
                  <a:schemeClr val="tx1"/>
                </a:solidFill>
              </a:rPr>
              <a:t>of what </a:t>
            </a:r>
            <a:br>
              <a:rPr lang="en-US" dirty="0" smtClean="0">
                <a:solidFill>
                  <a:schemeClr val="tx1"/>
                </a:solidFill>
              </a:rPr>
            </a:br>
            <a:r>
              <a:rPr lang="en-US" dirty="0" smtClean="0">
                <a:solidFill>
                  <a:schemeClr val="tx1"/>
                </a:solidFill>
              </a:rPr>
              <a:t>you have seen and heard.  </a:t>
            </a:r>
          </a:p>
          <a:p>
            <a:endParaRPr lang="en-US" dirty="0" smtClean="0"/>
          </a:p>
        </p:txBody>
      </p:sp>
      <p:sp>
        <p:nvSpPr>
          <p:cNvPr id="14" name="Rectangle 13"/>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randomBa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ular Callout 5"/>
          <p:cNvSpPr/>
          <p:nvPr/>
        </p:nvSpPr>
        <p:spPr>
          <a:xfrm>
            <a:off x="429210" y="1063691"/>
            <a:ext cx="6997959" cy="1922105"/>
          </a:xfrm>
          <a:prstGeom prst="wedgeRectCallout">
            <a:avLst>
              <a:gd name="adj1" fmla="val 39900"/>
              <a:gd name="adj2" fmla="val 121611"/>
            </a:avLst>
          </a:prstGeom>
          <a:solidFill>
            <a:schemeClr val="bg1"/>
          </a:solidFill>
          <a:ln>
            <a:solidFill>
              <a:schemeClr val="accent1">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Religious people don’t get it</a:t>
            </a:r>
            <a:endParaRPr lang="en-US" dirty="0"/>
          </a:p>
        </p:txBody>
      </p:sp>
      <p:pic>
        <p:nvPicPr>
          <p:cNvPr id="5" name="Picture 4"/>
          <p:cNvPicPr>
            <a:picLocks noChangeAspect="1" noChangeArrowheads="1"/>
          </p:cNvPicPr>
          <p:nvPr/>
        </p:nvPicPr>
        <p:blipFill>
          <a:blip r:embed="rId3" cstate="print"/>
          <a:srcRect r="8932" b="7101"/>
          <a:stretch>
            <a:fillRect/>
          </a:stretch>
        </p:blipFill>
        <p:spPr bwMode="auto">
          <a:xfrm>
            <a:off x="5719461" y="3320006"/>
            <a:ext cx="3424539" cy="3537996"/>
          </a:xfrm>
          <a:prstGeom prst="rect">
            <a:avLst/>
          </a:prstGeom>
          <a:noFill/>
          <a:ln w="9525">
            <a:noFill/>
            <a:miter lim="800000"/>
            <a:headEnd/>
            <a:tailEnd/>
          </a:ln>
          <a:effectLst/>
        </p:spPr>
      </p:pic>
      <p:sp>
        <p:nvSpPr>
          <p:cNvPr id="11" name="Rectangle 10"/>
          <p:cNvSpPr/>
          <p:nvPr/>
        </p:nvSpPr>
        <p:spPr>
          <a:xfrm>
            <a:off x="1772816" y="1679511"/>
            <a:ext cx="5206483" cy="727787"/>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2" name="Rectangle 11"/>
          <p:cNvSpPr/>
          <p:nvPr/>
        </p:nvSpPr>
        <p:spPr>
          <a:xfrm>
            <a:off x="450980" y="2186474"/>
            <a:ext cx="2142931" cy="762001"/>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4" name="Content Placeholder 3"/>
          <p:cNvSpPr>
            <a:spLocks noGrp="1"/>
          </p:cNvSpPr>
          <p:nvPr>
            <p:ph idx="1"/>
          </p:nvPr>
        </p:nvSpPr>
        <p:spPr>
          <a:xfrm>
            <a:off x="457200" y="1156997"/>
            <a:ext cx="6895323" cy="4969168"/>
          </a:xfrm>
        </p:spPr>
        <p:txBody>
          <a:bodyPr/>
          <a:lstStyle/>
          <a:p>
            <a:pPr marL="0" indent="0"/>
            <a:r>
              <a:rPr lang="en-US" baseline="30000" dirty="0" smtClean="0">
                <a:solidFill>
                  <a:schemeClr val="tx1"/>
                </a:solidFill>
              </a:rPr>
              <a:t>16</a:t>
            </a:r>
            <a:r>
              <a:rPr lang="en-US" dirty="0" smtClean="0">
                <a:solidFill>
                  <a:schemeClr val="tx1"/>
                </a:solidFill>
              </a:rPr>
              <a:t> And now what are you waiting for? Get up, </a:t>
            </a:r>
            <a:r>
              <a:rPr lang="en-US" dirty="0" smtClean="0"/>
              <a:t>be baptized and wash your sins away, </a:t>
            </a:r>
            <a:r>
              <a:rPr lang="en-US" dirty="0" smtClean="0">
                <a:solidFill>
                  <a:schemeClr val="tx1"/>
                </a:solidFill>
              </a:rPr>
              <a:t>calling on his name.‘</a:t>
            </a:r>
          </a:p>
          <a:p>
            <a:endParaRPr lang="en-US" dirty="0" smtClean="0"/>
          </a:p>
          <a:p>
            <a:endParaRPr lang="en-US" dirty="0" smtClean="0"/>
          </a:p>
        </p:txBody>
      </p:sp>
      <p:sp>
        <p:nvSpPr>
          <p:cNvPr id="8" name="Rectangle 7"/>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ular Callout 5"/>
          <p:cNvSpPr/>
          <p:nvPr/>
        </p:nvSpPr>
        <p:spPr>
          <a:xfrm>
            <a:off x="429210" y="1063691"/>
            <a:ext cx="6997959" cy="1922105"/>
          </a:xfrm>
          <a:prstGeom prst="wedgeRectCallout">
            <a:avLst>
              <a:gd name="adj1" fmla="val 39900"/>
              <a:gd name="adj2" fmla="val 121611"/>
            </a:avLst>
          </a:prstGeom>
          <a:solidFill>
            <a:schemeClr val="bg1"/>
          </a:solidFill>
          <a:ln>
            <a:solidFill>
              <a:schemeClr val="accent1">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Religious people don’t get it</a:t>
            </a:r>
            <a:endParaRPr lang="en-US" dirty="0"/>
          </a:p>
        </p:txBody>
      </p:sp>
      <p:pic>
        <p:nvPicPr>
          <p:cNvPr id="5" name="Picture 4"/>
          <p:cNvPicPr>
            <a:picLocks noChangeAspect="1" noChangeArrowheads="1"/>
          </p:cNvPicPr>
          <p:nvPr/>
        </p:nvPicPr>
        <p:blipFill>
          <a:blip r:embed="rId3" cstate="print"/>
          <a:srcRect r="8932" b="7101"/>
          <a:stretch>
            <a:fillRect/>
          </a:stretch>
        </p:blipFill>
        <p:spPr bwMode="auto">
          <a:xfrm>
            <a:off x="5719461" y="3320006"/>
            <a:ext cx="3424539" cy="3537996"/>
          </a:xfrm>
          <a:prstGeom prst="rect">
            <a:avLst/>
          </a:prstGeom>
          <a:noFill/>
          <a:ln w="9525">
            <a:noFill/>
            <a:miter lim="800000"/>
            <a:headEnd/>
            <a:tailEnd/>
          </a:ln>
          <a:effectLst/>
        </p:spPr>
      </p:pic>
      <p:sp>
        <p:nvSpPr>
          <p:cNvPr id="8" name="Rectangle 7"/>
          <p:cNvSpPr/>
          <p:nvPr/>
        </p:nvSpPr>
        <p:spPr>
          <a:xfrm>
            <a:off x="410548" y="1716834"/>
            <a:ext cx="1474237" cy="690465"/>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9" name="Rectangle 8"/>
          <p:cNvSpPr/>
          <p:nvPr/>
        </p:nvSpPr>
        <p:spPr>
          <a:xfrm>
            <a:off x="2354424" y="2261120"/>
            <a:ext cx="1474237" cy="690465"/>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4" name="Content Placeholder 3"/>
          <p:cNvSpPr>
            <a:spLocks noGrp="1"/>
          </p:cNvSpPr>
          <p:nvPr>
            <p:ph idx="1"/>
          </p:nvPr>
        </p:nvSpPr>
        <p:spPr>
          <a:xfrm>
            <a:off x="457200" y="1156997"/>
            <a:ext cx="6895323" cy="4969168"/>
          </a:xfrm>
        </p:spPr>
        <p:txBody>
          <a:bodyPr/>
          <a:lstStyle/>
          <a:p>
            <a:pPr marL="0" indent="0"/>
            <a:r>
              <a:rPr lang="en-US" baseline="30000" dirty="0" smtClean="0">
                <a:solidFill>
                  <a:schemeClr val="tx1"/>
                </a:solidFill>
              </a:rPr>
              <a:t>16</a:t>
            </a:r>
            <a:r>
              <a:rPr lang="en-US" dirty="0" smtClean="0">
                <a:solidFill>
                  <a:schemeClr val="tx1"/>
                </a:solidFill>
              </a:rPr>
              <a:t> And now what are you waiting for? </a:t>
            </a:r>
            <a:r>
              <a:rPr lang="en-US" dirty="0" smtClean="0"/>
              <a:t>Get up, </a:t>
            </a:r>
            <a:r>
              <a:rPr lang="en-US" dirty="0" smtClean="0">
                <a:solidFill>
                  <a:schemeClr val="tx1"/>
                </a:solidFill>
              </a:rPr>
              <a:t>be baptized and wash your sins away, </a:t>
            </a:r>
            <a:r>
              <a:rPr lang="en-US" dirty="0" smtClean="0"/>
              <a:t>calling </a:t>
            </a:r>
            <a:r>
              <a:rPr lang="en-US" dirty="0" smtClean="0">
                <a:solidFill>
                  <a:schemeClr val="tx1"/>
                </a:solidFill>
              </a:rPr>
              <a:t>on his name.‘</a:t>
            </a:r>
          </a:p>
          <a:p>
            <a:endParaRPr lang="en-US" dirty="0" smtClean="0"/>
          </a:p>
          <a:p>
            <a:endParaRPr lang="en-US" dirty="0" smtClean="0"/>
          </a:p>
        </p:txBody>
      </p:sp>
      <p:sp>
        <p:nvSpPr>
          <p:cNvPr id="10" name="Rectangle 9"/>
          <p:cNvSpPr/>
          <p:nvPr/>
        </p:nvSpPr>
        <p:spPr>
          <a:xfrm>
            <a:off x="410547" y="3732245"/>
            <a:ext cx="3732245" cy="653144"/>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600" b="1" dirty="0" smtClean="0">
                <a:effectLst>
                  <a:outerShdw blurRad="38100" dist="38100" dir="2700000" algn="tl">
                    <a:srgbClr val="000000">
                      <a:alpha val="43137"/>
                    </a:srgbClr>
                  </a:outerShdw>
                </a:effectLst>
                <a:latin typeface="Arial Narrow" pitchFamily="34" charset="0"/>
              </a:rPr>
              <a:t>Past Participles </a:t>
            </a:r>
            <a:endParaRPr lang="en-US" sz="3600" b="1" dirty="0">
              <a:effectLst>
                <a:outerShdw blurRad="38100" dist="38100" dir="2700000" algn="tl">
                  <a:srgbClr val="000000">
                    <a:alpha val="43137"/>
                  </a:srgbClr>
                </a:outerShdw>
              </a:effectLst>
              <a:latin typeface="Arial Narrow" pitchFamily="34" charset="0"/>
            </a:endParaRPr>
          </a:p>
        </p:txBody>
      </p:sp>
      <p:cxnSp>
        <p:nvCxnSpPr>
          <p:cNvPr id="12" name="Straight Arrow Connector 11"/>
          <p:cNvCxnSpPr/>
          <p:nvPr/>
        </p:nvCxnSpPr>
        <p:spPr>
          <a:xfrm rot="16200000" flipV="1">
            <a:off x="439334" y="3126549"/>
            <a:ext cx="1529426" cy="17868"/>
          </a:xfrm>
          <a:prstGeom prst="straightConnector1">
            <a:avLst/>
          </a:prstGeom>
          <a:ln w="152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2429070" y="3362132"/>
            <a:ext cx="1194318" cy="1588"/>
          </a:xfrm>
          <a:prstGeom prst="straightConnector1">
            <a:avLst/>
          </a:prstGeom>
          <a:ln w="152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randomBa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152650"/>
          </a:xfrm>
        </p:spPr>
        <p:txBody>
          <a:bodyPr/>
          <a:lstStyle/>
          <a:p>
            <a:r>
              <a:rPr lang="en-US" sz="6000" dirty="0" smtClean="0">
                <a:solidFill>
                  <a:schemeClr val="bg1"/>
                </a:solidFill>
              </a:rPr>
              <a:t>Support for the Premise:</a:t>
            </a:r>
            <a:endParaRPr lang="en-US" sz="6000" dirty="0">
              <a:solidFill>
                <a:schemeClr val="bg1"/>
              </a:solidFill>
            </a:endParaRPr>
          </a:p>
        </p:txBody>
      </p:sp>
      <p:sp>
        <p:nvSpPr>
          <p:cNvPr id="3" name="Subtitle 2"/>
          <p:cNvSpPr>
            <a:spLocks noGrp="1"/>
          </p:cNvSpPr>
          <p:nvPr>
            <p:ph type="subTitle" idx="1"/>
          </p:nvPr>
        </p:nvSpPr>
        <p:spPr>
          <a:xfrm>
            <a:off x="457200" y="1831428"/>
            <a:ext cx="8056179" cy="1600200"/>
          </a:xfrm>
        </p:spPr>
        <p:txBody>
          <a:bodyPr/>
          <a:lstStyle/>
          <a:p>
            <a:r>
              <a:rPr lang="en-US" dirty="0" smtClean="0"/>
              <a:t> </a:t>
            </a:r>
            <a:r>
              <a:rPr lang="en-US" dirty="0" smtClean="0">
                <a:solidFill>
                  <a:schemeClr val="bg1"/>
                </a:solidFill>
              </a:rPr>
              <a:t>"…you will be my witnesses in Jerusalem, and in all Judea and Samaria, and to the ends of the earth." (Act 1:8)</a:t>
            </a:r>
          </a:p>
          <a:p>
            <a:endParaRPr lang="en-US" dirty="0" smtClean="0">
              <a:solidFill>
                <a:schemeClr val="bg1"/>
              </a:solidFill>
            </a:endParaRPr>
          </a:p>
          <a:p>
            <a:r>
              <a:rPr lang="en-US" baseline="30000" dirty="0" smtClean="0">
                <a:solidFill>
                  <a:schemeClr val="bg1"/>
                </a:solidFill>
              </a:rPr>
              <a:t>11</a:t>
            </a:r>
            <a:r>
              <a:rPr lang="en-US" dirty="0" smtClean="0">
                <a:solidFill>
                  <a:schemeClr val="bg1"/>
                </a:solidFill>
              </a:rPr>
              <a:t> "Take courage! As you have testified about me in Jerusalem, so you must also testify in Rome." (Act 23:11)</a:t>
            </a:r>
          </a:p>
          <a:p>
            <a:endParaRPr lang="en-US" dirty="0" smtClean="0">
              <a:solidFill>
                <a:schemeClr val="bg1"/>
              </a:solidFill>
            </a:endParaRPr>
          </a:p>
          <a:p>
            <a:endParaRPr lang="en-US"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r="8932" b="7101"/>
          <a:stretch>
            <a:fillRect/>
          </a:stretch>
        </p:blipFill>
        <p:spPr bwMode="auto">
          <a:xfrm>
            <a:off x="5719461" y="3320006"/>
            <a:ext cx="3424539" cy="3537996"/>
          </a:xfrm>
          <a:prstGeom prst="rect">
            <a:avLst/>
          </a:prstGeom>
          <a:noFill/>
          <a:ln w="9525">
            <a:noFill/>
            <a:miter lim="800000"/>
            <a:headEnd/>
            <a:tailEnd/>
          </a:ln>
          <a:effectLst/>
        </p:spPr>
      </p:pic>
      <p:sp>
        <p:nvSpPr>
          <p:cNvPr id="6" name="Rectangular Callout 5"/>
          <p:cNvSpPr/>
          <p:nvPr/>
        </p:nvSpPr>
        <p:spPr>
          <a:xfrm>
            <a:off x="429210" y="1063691"/>
            <a:ext cx="6997959" cy="1922105"/>
          </a:xfrm>
          <a:prstGeom prst="wedgeRectCallout">
            <a:avLst>
              <a:gd name="adj1" fmla="val 39900"/>
              <a:gd name="adj2" fmla="val 121611"/>
            </a:avLst>
          </a:prstGeom>
          <a:solidFill>
            <a:schemeClr val="tx2">
              <a:lumMod val="40000"/>
              <a:lumOff val="60000"/>
            </a:schemeClr>
          </a:solidFill>
          <a:ln>
            <a:solidFill>
              <a:schemeClr val="accent1">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8" name="Rectangular Callout 7"/>
          <p:cNvSpPr/>
          <p:nvPr/>
        </p:nvSpPr>
        <p:spPr>
          <a:xfrm>
            <a:off x="447869" y="3489649"/>
            <a:ext cx="5113176" cy="3079102"/>
          </a:xfrm>
          <a:prstGeom prst="wedgeRectCallout">
            <a:avLst>
              <a:gd name="adj1" fmla="val 75429"/>
              <a:gd name="adj2" fmla="val 1026"/>
            </a:avLst>
          </a:prstGeom>
          <a:solidFill>
            <a:schemeClr val="bg1"/>
          </a:solidFill>
          <a:ln>
            <a:solidFill>
              <a:schemeClr val="accent1">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Religious people don’t get it</a:t>
            </a:r>
            <a:endParaRPr lang="en-US" dirty="0"/>
          </a:p>
        </p:txBody>
      </p:sp>
      <p:sp>
        <p:nvSpPr>
          <p:cNvPr id="7" name="TextBox 6"/>
          <p:cNvSpPr txBox="1"/>
          <p:nvPr/>
        </p:nvSpPr>
        <p:spPr>
          <a:xfrm>
            <a:off x="531846" y="3638940"/>
            <a:ext cx="8080311" cy="2974289"/>
          </a:xfrm>
          <a:prstGeom prst="rect">
            <a:avLst/>
          </a:prstGeom>
          <a:noFill/>
        </p:spPr>
        <p:txBody>
          <a:bodyPr wrap="square" lIns="91438" tIns="45719" rIns="91438" bIns="45719" rtlCol="0">
            <a:spAutoFit/>
          </a:bodyPr>
          <a:lstStyle/>
          <a:p>
            <a:r>
              <a:rPr lang="en-US" sz="3600" b="1" dirty="0" smtClean="0">
                <a:effectLst>
                  <a:outerShdw blurRad="38100" dist="38100" dir="2700000" algn="tl">
                    <a:srgbClr val="000000">
                      <a:alpha val="43137"/>
                    </a:srgbClr>
                  </a:outerShdw>
                </a:effectLst>
                <a:latin typeface="Arial Narrow" pitchFamily="34" charset="0"/>
              </a:rPr>
              <a:t>“Having previously arisen, </a:t>
            </a:r>
            <a:br>
              <a:rPr lang="en-US" sz="3600" b="1" dirty="0" smtClean="0">
                <a:effectLst>
                  <a:outerShdw blurRad="38100" dist="38100" dir="2700000" algn="tl">
                    <a:srgbClr val="000000">
                      <a:alpha val="43137"/>
                    </a:srgbClr>
                  </a:outerShdw>
                </a:effectLst>
                <a:latin typeface="Arial Narrow" pitchFamily="34" charset="0"/>
              </a:rPr>
            </a:br>
            <a:r>
              <a:rPr lang="en-US" sz="3600" b="1" dirty="0" smtClean="0">
                <a:effectLst>
                  <a:outerShdw blurRad="38100" dist="38100" dir="2700000" algn="tl">
                    <a:srgbClr val="000000">
                      <a:alpha val="43137"/>
                    </a:srgbClr>
                  </a:outerShdw>
                </a:effectLst>
                <a:latin typeface="Arial Narrow" pitchFamily="34" charset="0"/>
              </a:rPr>
              <a:t>	be baptized and </a:t>
            </a:r>
            <a:br>
              <a:rPr lang="en-US" sz="3600" b="1" dirty="0" smtClean="0">
                <a:effectLst>
                  <a:outerShdw blurRad="38100" dist="38100" dir="2700000" algn="tl">
                    <a:srgbClr val="000000">
                      <a:alpha val="43137"/>
                    </a:srgbClr>
                  </a:outerShdw>
                </a:effectLst>
                <a:latin typeface="Arial Narrow" pitchFamily="34" charset="0"/>
              </a:rPr>
            </a:br>
            <a:r>
              <a:rPr lang="en-US" sz="3600" b="1" dirty="0" smtClean="0">
                <a:effectLst>
                  <a:outerShdw blurRad="38100" dist="38100" dir="2700000" algn="tl">
                    <a:srgbClr val="000000">
                      <a:alpha val="43137"/>
                    </a:srgbClr>
                  </a:outerShdw>
                </a:effectLst>
                <a:latin typeface="Arial Narrow" pitchFamily="34" charset="0"/>
              </a:rPr>
              <a:t>	wash away your sins, </a:t>
            </a:r>
            <a:br>
              <a:rPr lang="en-US" sz="3600" b="1" dirty="0" smtClean="0">
                <a:effectLst>
                  <a:outerShdw blurRad="38100" dist="38100" dir="2700000" algn="tl">
                    <a:srgbClr val="000000">
                      <a:alpha val="43137"/>
                    </a:srgbClr>
                  </a:outerShdw>
                </a:effectLst>
                <a:latin typeface="Arial Narrow" pitchFamily="34" charset="0"/>
              </a:rPr>
            </a:br>
            <a:r>
              <a:rPr lang="en-US" sz="3600" b="1" dirty="0" smtClean="0">
                <a:effectLst>
                  <a:outerShdw blurRad="38100" dist="38100" dir="2700000" algn="tl">
                    <a:srgbClr val="000000">
                      <a:alpha val="43137"/>
                    </a:srgbClr>
                  </a:outerShdw>
                </a:effectLst>
                <a:latin typeface="Arial Narrow" pitchFamily="34" charset="0"/>
              </a:rPr>
              <a:t>having previously called </a:t>
            </a:r>
            <a:br>
              <a:rPr lang="en-US" sz="3600" b="1" dirty="0" smtClean="0">
                <a:effectLst>
                  <a:outerShdw blurRad="38100" dist="38100" dir="2700000" algn="tl">
                    <a:srgbClr val="000000">
                      <a:alpha val="43137"/>
                    </a:srgbClr>
                  </a:outerShdw>
                </a:effectLst>
                <a:latin typeface="Arial Narrow" pitchFamily="34" charset="0"/>
              </a:rPr>
            </a:br>
            <a:r>
              <a:rPr lang="en-US" sz="3600" b="1" dirty="0" smtClean="0">
                <a:effectLst>
                  <a:outerShdw blurRad="38100" dist="38100" dir="2700000" algn="tl">
                    <a:srgbClr val="000000">
                      <a:alpha val="43137"/>
                    </a:srgbClr>
                  </a:outerShdw>
                </a:effectLst>
                <a:latin typeface="Arial Narrow" pitchFamily="34" charset="0"/>
              </a:rPr>
              <a:t>        upon His name.” </a:t>
            </a:r>
            <a:endParaRPr lang="en-US" sz="3600" b="1" dirty="0">
              <a:effectLst>
                <a:outerShdw blurRad="38100" dist="38100" dir="2700000" algn="tl">
                  <a:srgbClr val="000000">
                    <a:alpha val="43137"/>
                  </a:srgbClr>
                </a:outerShdw>
              </a:effectLst>
              <a:latin typeface="Arial Narrow" pitchFamily="34" charset="0"/>
            </a:endParaRPr>
          </a:p>
        </p:txBody>
      </p:sp>
      <p:sp>
        <p:nvSpPr>
          <p:cNvPr id="4" name="Content Placeholder 3"/>
          <p:cNvSpPr>
            <a:spLocks noGrp="1"/>
          </p:cNvSpPr>
          <p:nvPr>
            <p:ph idx="1"/>
          </p:nvPr>
        </p:nvSpPr>
        <p:spPr>
          <a:xfrm>
            <a:off x="457200" y="1156997"/>
            <a:ext cx="6895323" cy="4969168"/>
          </a:xfrm>
        </p:spPr>
        <p:txBody>
          <a:bodyPr/>
          <a:lstStyle/>
          <a:p>
            <a:pPr marL="0" indent="0"/>
            <a:r>
              <a:rPr lang="en-US" baseline="30000" dirty="0" smtClean="0">
                <a:solidFill>
                  <a:schemeClr val="bg1">
                    <a:lumMod val="95000"/>
                  </a:schemeClr>
                </a:solidFill>
              </a:rPr>
              <a:t>16</a:t>
            </a:r>
            <a:r>
              <a:rPr lang="en-US" dirty="0" smtClean="0">
                <a:solidFill>
                  <a:schemeClr val="bg1">
                    <a:lumMod val="95000"/>
                  </a:schemeClr>
                </a:solidFill>
              </a:rPr>
              <a:t> And now what are you waiting for? Get up, be baptized and wash your sins away, calling on his name.‘</a:t>
            </a:r>
          </a:p>
          <a:p>
            <a:endParaRPr lang="en-US" dirty="0" smtClean="0"/>
          </a:p>
          <a:p>
            <a:endParaRPr lang="en-US" dirty="0" smtClean="0"/>
          </a:p>
        </p:txBody>
      </p:sp>
      <p:grpSp>
        <p:nvGrpSpPr>
          <p:cNvPr id="11" name="Group 10"/>
          <p:cNvGrpSpPr/>
          <p:nvPr/>
        </p:nvGrpSpPr>
        <p:grpSpPr>
          <a:xfrm>
            <a:off x="3918859" y="951723"/>
            <a:ext cx="4945224" cy="2948474"/>
            <a:chOff x="3918858" y="951723"/>
            <a:chExt cx="4945224" cy="2948474"/>
          </a:xfrm>
        </p:grpSpPr>
        <p:sp>
          <p:nvSpPr>
            <p:cNvPr id="9" name="Explosion 2 8"/>
            <p:cNvSpPr/>
            <p:nvPr/>
          </p:nvSpPr>
          <p:spPr>
            <a:xfrm>
              <a:off x="3918858" y="951723"/>
              <a:ext cx="4945224" cy="2948474"/>
            </a:xfrm>
            <a:prstGeom prst="irregularSeal2">
              <a:avLst/>
            </a:prstGeom>
            <a:solidFill>
              <a:srgbClr val="FFFF00"/>
            </a:solidFill>
            <a:ln w="38100">
              <a:solidFill>
                <a:srgbClr val="FF0000"/>
              </a:solidFill>
            </a:ln>
            <a:effectLst>
              <a:outerShdw blurRad="50800" dist="76200" dir="2700000" algn="ctr" rotWithShape="0">
                <a:schemeClr val="tx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20264315">
              <a:off x="4690175" y="1847461"/>
              <a:ext cx="2929812" cy="1200329"/>
            </a:xfrm>
            <a:prstGeom prst="rect">
              <a:avLst/>
            </a:prstGeom>
            <a:noFill/>
          </p:spPr>
          <p:txBody>
            <a:bodyPr wrap="square" rtlCol="0">
              <a:spAutoFit/>
            </a:bodyPr>
            <a:lstStyle/>
            <a:p>
              <a:pPr algn="ctr"/>
              <a:r>
                <a:rPr lang="en-US" sz="3600" b="1" dirty="0" smtClean="0"/>
                <a:t>WHEN</a:t>
              </a:r>
            </a:p>
            <a:p>
              <a:pPr algn="ctr"/>
              <a:r>
                <a:rPr lang="en-US" sz="3600" b="1" dirty="0" smtClean="0"/>
                <a:t>PREVIOUSLY?</a:t>
              </a:r>
              <a:endParaRPr lang="en-US" sz="3600" b="1" dirty="0"/>
            </a:p>
          </p:txBody>
        </p:sp>
      </p:grpSp>
      <p:sp>
        <p:nvSpPr>
          <p:cNvPr id="12" name="Rectangle 11"/>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8" name="Title 7"/>
          <p:cNvSpPr>
            <a:spLocks noGrp="1"/>
          </p:cNvSpPr>
          <p:nvPr>
            <p:ph type="title"/>
          </p:nvPr>
        </p:nvSpPr>
        <p:spPr/>
        <p:txBody>
          <a:bodyPr/>
          <a:lstStyle/>
          <a:p>
            <a:r>
              <a:rPr lang="en-US" dirty="0" smtClean="0"/>
              <a:t>Religious people don’t get it</a:t>
            </a:r>
            <a:endParaRPr lang="en-US" dirty="0"/>
          </a:p>
        </p:txBody>
      </p:sp>
      <p:pic>
        <p:nvPicPr>
          <p:cNvPr id="10" name="Picture 2"/>
          <p:cNvPicPr>
            <a:picLocks noChangeAspect="1" noChangeArrowheads="1"/>
          </p:cNvPicPr>
          <p:nvPr/>
        </p:nvPicPr>
        <p:blipFill>
          <a:blip r:embed="rId3" cstate="print"/>
          <a:srcRect/>
          <a:stretch>
            <a:fillRect/>
          </a:stretch>
        </p:blipFill>
        <p:spPr bwMode="auto">
          <a:xfrm>
            <a:off x="320636" y="1199409"/>
            <a:ext cx="8467017" cy="5343496"/>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print"/>
          <a:srcRect/>
          <a:stretch>
            <a:fillRect/>
          </a:stretch>
        </p:blipFill>
        <p:spPr bwMode="auto">
          <a:xfrm>
            <a:off x="1" y="-124214"/>
            <a:ext cx="8823367" cy="7236214"/>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cstate="print"/>
          <a:srcRect/>
          <a:stretch>
            <a:fillRect/>
          </a:stretch>
        </p:blipFill>
        <p:spPr bwMode="auto">
          <a:xfrm>
            <a:off x="2" y="-144072"/>
            <a:ext cx="5399087" cy="4052888"/>
          </a:xfrm>
          <a:prstGeom prst="rect">
            <a:avLst/>
          </a:prstGeom>
          <a:noFill/>
          <a:ln w="9525">
            <a:noFill/>
            <a:miter lim="800000"/>
            <a:headEnd/>
            <a:tailEnd/>
          </a:ln>
          <a:effectLst/>
        </p:spPr>
      </p:pic>
      <p:sp>
        <p:nvSpPr>
          <p:cNvPr id="12" name="Oval Callout 11"/>
          <p:cNvSpPr/>
          <p:nvPr/>
        </p:nvSpPr>
        <p:spPr>
          <a:xfrm>
            <a:off x="3740728" y="1698171"/>
            <a:ext cx="3954483" cy="1686297"/>
          </a:xfrm>
          <a:prstGeom prst="wedgeEllipseCallout">
            <a:avLst>
              <a:gd name="adj1" fmla="val 7095"/>
              <a:gd name="adj2" fmla="val 136444"/>
            </a:avLst>
          </a:prstGeom>
          <a:solidFill>
            <a:srgbClr val="FFFF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3" name="TextBox 12"/>
          <p:cNvSpPr txBox="1"/>
          <p:nvPr/>
        </p:nvSpPr>
        <p:spPr>
          <a:xfrm>
            <a:off x="193399" y="225631"/>
            <a:ext cx="4322619" cy="2862320"/>
          </a:xfrm>
          <a:prstGeom prst="rect">
            <a:avLst/>
          </a:prstGeom>
          <a:noFill/>
        </p:spPr>
        <p:txBody>
          <a:bodyPr wrap="square" lIns="91438" tIns="45719" rIns="91438" bIns="45719" rtlCol="0">
            <a:spAutoFit/>
          </a:bodyPr>
          <a:lstStyle/>
          <a:p>
            <a:r>
              <a:rPr lang="en-US" sz="3600" b="1" dirty="0" smtClean="0"/>
              <a:t>"I am Jesus, of Nazareth</a:t>
            </a:r>
            <a:r>
              <a:rPr lang="en-US" sz="3600" dirty="0" smtClean="0"/>
              <a:t> </a:t>
            </a:r>
            <a:r>
              <a:rPr lang="en-US" sz="3600" b="1" dirty="0" smtClean="0"/>
              <a:t>whom you are persecuting,”</a:t>
            </a:r>
          </a:p>
          <a:p>
            <a:endParaRPr lang="en-US" sz="3600" b="1" dirty="0" smtClean="0"/>
          </a:p>
          <a:p>
            <a:endParaRPr lang="en-US" sz="3600" b="1" dirty="0" smtClean="0"/>
          </a:p>
        </p:txBody>
      </p:sp>
      <p:sp>
        <p:nvSpPr>
          <p:cNvPr id="14" name="Rectangle 13"/>
          <p:cNvSpPr/>
          <p:nvPr/>
        </p:nvSpPr>
        <p:spPr>
          <a:xfrm>
            <a:off x="4833257" y="2463283"/>
            <a:ext cx="1268963" cy="74644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9" name="Content Placeholder 8"/>
          <p:cNvSpPr>
            <a:spLocks noGrp="1"/>
          </p:cNvSpPr>
          <p:nvPr>
            <p:ph idx="1"/>
          </p:nvPr>
        </p:nvSpPr>
        <p:spPr>
          <a:xfrm>
            <a:off x="3728852" y="1959429"/>
            <a:ext cx="3883232" cy="4166735"/>
          </a:xfrm>
        </p:spPr>
        <p:txBody>
          <a:bodyPr/>
          <a:lstStyle/>
          <a:p>
            <a:pPr marL="0" indent="0" algn="ctr"/>
            <a:r>
              <a:rPr lang="en-US" baseline="30000" dirty="0" smtClean="0">
                <a:solidFill>
                  <a:schemeClr val="tx1"/>
                </a:solidFill>
              </a:rPr>
              <a:t>8</a:t>
            </a:r>
            <a:r>
              <a:rPr lang="en-US" dirty="0" smtClean="0">
                <a:solidFill>
                  <a:schemeClr val="tx1"/>
                </a:solidFill>
              </a:rPr>
              <a:t> "Who are you, </a:t>
            </a:r>
            <a:br>
              <a:rPr lang="en-US" dirty="0" smtClean="0">
                <a:solidFill>
                  <a:schemeClr val="tx1"/>
                </a:solidFill>
              </a:rPr>
            </a:br>
            <a:r>
              <a:rPr lang="en-US" dirty="0" smtClean="0"/>
              <a:t>Lord</a:t>
            </a:r>
            <a:r>
              <a:rPr lang="en-US" dirty="0" smtClean="0">
                <a:solidFill>
                  <a:schemeClr val="tx1"/>
                </a:solidFill>
              </a:rPr>
              <a:t>?" </a:t>
            </a:r>
            <a:br>
              <a:rPr lang="en-US" dirty="0" smtClean="0">
                <a:solidFill>
                  <a:schemeClr val="tx1"/>
                </a:solidFill>
              </a:rPr>
            </a:br>
            <a:endParaRPr lang="en-US" dirty="0" smtClean="0">
              <a:solidFill>
                <a:schemeClr val="tx1"/>
              </a:solidFill>
            </a:endParaRPr>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r>
              <a:rPr lang="en-US" dirty="0" smtClean="0"/>
              <a:t> </a:t>
            </a:r>
            <a:r>
              <a:rPr lang="en-US" baseline="30000" dirty="0" smtClean="0"/>
              <a:t>4</a:t>
            </a:r>
            <a:r>
              <a:rPr lang="en-US" dirty="0" smtClean="0"/>
              <a:t> He fell to the ground and heard a voice say to him, "Saul, Saul, why do you persecute me?"</a:t>
            </a:r>
          </a:p>
          <a:p>
            <a:pPr marL="0" indent="0" algn="r"/>
            <a:r>
              <a:rPr lang="en-US" dirty="0" smtClean="0"/>
              <a:t> </a:t>
            </a:r>
            <a:r>
              <a:rPr lang="en-US" baseline="30000" dirty="0" smtClean="0"/>
              <a:t>5</a:t>
            </a:r>
            <a:r>
              <a:rPr lang="en-US" dirty="0" smtClean="0"/>
              <a:t> "Who are you, Lord?" Saul asked. "I am Jesus, whom you are persecuting," he replied.</a:t>
            </a:r>
          </a:p>
          <a:p>
            <a:pPr marL="0" indent="0" algn="r"/>
            <a:r>
              <a:rPr lang="en-US" dirty="0" smtClean="0"/>
              <a:t> (Act 9:3-5 NIV)</a:t>
            </a:r>
            <a:endParaRPr lang="en-US" dirty="0"/>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5125"/>
                                        </p:tgtEl>
                                        <p:attrNameLst>
                                          <p:attrName>style.visibility</p:attrName>
                                        </p:attrNameLst>
                                      </p:cBhvr>
                                      <p:to>
                                        <p:strVal val="visible"/>
                                      </p:to>
                                    </p:set>
                                    <p:animEffect transition="in" filter="randombar(horizontal)">
                                      <p:cBhvr>
                                        <p:cTn id="10" dur="500"/>
                                        <p:tgtEl>
                                          <p:spTgt spid="5125"/>
                                        </p:tgtEl>
                                      </p:cBhvr>
                                    </p:animEffect>
                                  </p:childTnLst>
                                </p:cTn>
                              </p:par>
                              <p:par>
                                <p:cTn id="11" presetID="14" presetClass="exit" presetSubtype="10" fill="hold" grpId="0" nodeType="withEffect">
                                  <p:stCondLst>
                                    <p:cond delay="0"/>
                                  </p:stCondLst>
                                  <p:childTnLst>
                                    <p:animEffect transition="out" filter="randombar(horizont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500"/>
                                        <p:tgtEl>
                                          <p:spTgt spid="9">
                                            <p:txEl>
                                              <p:pRg st="0" end="0"/>
                                            </p:txEl>
                                          </p:spTgt>
                                        </p:tgtEl>
                                      </p:cBhvr>
                                    </p:animEffect>
                                    <p:set>
                                      <p:cBhvr>
                                        <p:cTn id="16" dur="1" fill="hold">
                                          <p:stCondLst>
                                            <p:cond delay="499"/>
                                          </p:stCondLst>
                                        </p:cTn>
                                        <p:tgtEl>
                                          <p:spTgt spid="9">
                                            <p:txEl>
                                              <p:pRg st="0" end="0"/>
                                            </p:txEl>
                                          </p:spTgt>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9"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8" name="Title 7"/>
          <p:cNvSpPr>
            <a:spLocks noGrp="1"/>
          </p:cNvSpPr>
          <p:nvPr>
            <p:ph type="title"/>
          </p:nvPr>
        </p:nvSpPr>
        <p:spPr/>
        <p:txBody>
          <a:bodyPr/>
          <a:lstStyle/>
          <a:p>
            <a:r>
              <a:rPr lang="en-US" dirty="0" smtClean="0"/>
              <a:t>Religious people don’t get it</a:t>
            </a:r>
            <a:endParaRPr lang="en-US" dirty="0"/>
          </a:p>
        </p:txBody>
      </p:sp>
      <p:pic>
        <p:nvPicPr>
          <p:cNvPr id="10" name="Picture 2"/>
          <p:cNvPicPr>
            <a:picLocks noChangeAspect="1" noChangeArrowheads="1"/>
          </p:cNvPicPr>
          <p:nvPr/>
        </p:nvPicPr>
        <p:blipFill>
          <a:blip r:embed="rId3" cstate="print"/>
          <a:srcRect/>
          <a:stretch>
            <a:fillRect/>
          </a:stretch>
        </p:blipFill>
        <p:spPr bwMode="auto">
          <a:xfrm>
            <a:off x="320636" y="1199409"/>
            <a:ext cx="8467017" cy="5343496"/>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print"/>
          <a:srcRect/>
          <a:stretch>
            <a:fillRect/>
          </a:stretch>
        </p:blipFill>
        <p:spPr bwMode="auto">
          <a:xfrm>
            <a:off x="1" y="-124214"/>
            <a:ext cx="8823367" cy="7236214"/>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cstate="print"/>
          <a:srcRect/>
          <a:stretch>
            <a:fillRect/>
          </a:stretch>
        </p:blipFill>
        <p:spPr bwMode="auto">
          <a:xfrm>
            <a:off x="2" y="-144072"/>
            <a:ext cx="5399087" cy="4052888"/>
          </a:xfrm>
          <a:prstGeom prst="rect">
            <a:avLst/>
          </a:prstGeom>
          <a:noFill/>
          <a:ln w="9525">
            <a:noFill/>
            <a:miter lim="800000"/>
            <a:headEnd/>
            <a:tailEnd/>
          </a:ln>
          <a:effectLst/>
        </p:spPr>
      </p:pic>
      <p:sp>
        <p:nvSpPr>
          <p:cNvPr id="12" name="Oval Callout 11"/>
          <p:cNvSpPr/>
          <p:nvPr/>
        </p:nvSpPr>
        <p:spPr>
          <a:xfrm>
            <a:off x="3740728" y="1698171"/>
            <a:ext cx="3954483" cy="1686297"/>
          </a:xfrm>
          <a:prstGeom prst="wedgeEllipseCallout">
            <a:avLst>
              <a:gd name="adj1" fmla="val 7095"/>
              <a:gd name="adj2" fmla="val 136444"/>
            </a:avLst>
          </a:prstGeom>
          <a:solidFill>
            <a:srgbClr val="FFFF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4" name="Rectangle 13"/>
          <p:cNvSpPr/>
          <p:nvPr/>
        </p:nvSpPr>
        <p:spPr>
          <a:xfrm>
            <a:off x="4833257" y="2463283"/>
            <a:ext cx="1268963" cy="74644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9" name="Content Placeholder 8"/>
          <p:cNvSpPr>
            <a:spLocks noGrp="1"/>
          </p:cNvSpPr>
          <p:nvPr>
            <p:ph idx="1"/>
          </p:nvPr>
        </p:nvSpPr>
        <p:spPr>
          <a:xfrm>
            <a:off x="3728852" y="1959431"/>
            <a:ext cx="3883232" cy="1828800"/>
          </a:xfrm>
        </p:spPr>
        <p:txBody>
          <a:bodyPr/>
          <a:lstStyle/>
          <a:p>
            <a:pPr marL="0" indent="0" algn="ctr"/>
            <a:r>
              <a:rPr lang="en-US" baseline="30000" dirty="0" smtClean="0">
                <a:solidFill>
                  <a:schemeClr val="tx1"/>
                </a:solidFill>
              </a:rPr>
              <a:t>10</a:t>
            </a:r>
            <a:r>
              <a:rPr lang="en-US" dirty="0" smtClean="0">
                <a:solidFill>
                  <a:schemeClr val="tx1"/>
                </a:solidFill>
              </a:rPr>
              <a:t> “ What shall I do, </a:t>
            </a:r>
            <a:r>
              <a:rPr lang="en-US" dirty="0" smtClean="0"/>
              <a:t>Lord</a:t>
            </a:r>
            <a:r>
              <a:rPr lang="en-US" dirty="0" smtClean="0">
                <a:solidFill>
                  <a:schemeClr val="tx1"/>
                </a:solidFill>
              </a:rPr>
              <a:t>?”</a:t>
            </a:r>
          </a:p>
          <a:p>
            <a:pPr marL="0" indent="0" algn="ctr"/>
            <a:r>
              <a:rPr lang="en-US" dirty="0" smtClean="0">
                <a:solidFill>
                  <a:schemeClr val="tx1"/>
                </a:solidFill>
              </a:rPr>
              <a:t/>
            </a:r>
            <a:br>
              <a:rPr lang="en-US" dirty="0" smtClean="0">
                <a:solidFill>
                  <a:schemeClr val="tx1"/>
                </a:solidFill>
              </a:rPr>
            </a:br>
            <a:endParaRPr lang="en-US" dirty="0" smtClean="0"/>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endParaRPr lang="en-US" dirty="0" smtClean="0"/>
          </a:p>
          <a:p>
            <a:pPr marL="0" indent="0" algn="r"/>
            <a:r>
              <a:rPr lang="en-US" dirty="0" smtClean="0"/>
              <a:t> </a:t>
            </a:r>
            <a:r>
              <a:rPr lang="en-US" baseline="30000" dirty="0" smtClean="0"/>
              <a:t>4</a:t>
            </a:r>
            <a:r>
              <a:rPr lang="en-US" dirty="0" smtClean="0"/>
              <a:t> He fell to the ground and heard a voice say to him, "Saul, Saul, why do you persecute me?"</a:t>
            </a:r>
          </a:p>
          <a:p>
            <a:pPr marL="0" indent="0" algn="r"/>
            <a:r>
              <a:rPr lang="en-US" dirty="0" smtClean="0"/>
              <a:t> </a:t>
            </a:r>
            <a:r>
              <a:rPr lang="en-US" baseline="30000" dirty="0" smtClean="0"/>
              <a:t>5</a:t>
            </a:r>
            <a:r>
              <a:rPr lang="en-US" dirty="0" smtClean="0"/>
              <a:t> "Who are you, Lord?" Saul asked. "I am Jesus, whom you are persecuting," he replied.</a:t>
            </a:r>
          </a:p>
          <a:p>
            <a:pPr marL="0" indent="0" algn="r"/>
            <a:r>
              <a:rPr lang="en-US" dirty="0" smtClean="0"/>
              <a:t> (Act 9:3-5 NIV)</a:t>
            </a:r>
            <a:endParaRPr lang="en-US" dirty="0"/>
          </a:p>
        </p:txBody>
      </p:sp>
      <p:sp>
        <p:nvSpPr>
          <p:cNvPr id="13" name="TextBox 12"/>
          <p:cNvSpPr txBox="1"/>
          <p:nvPr/>
        </p:nvSpPr>
        <p:spPr>
          <a:xfrm>
            <a:off x="802434" y="5376170"/>
            <a:ext cx="7539135" cy="1200329"/>
          </a:xfrm>
          <a:prstGeom prst="rect">
            <a:avLst/>
          </a:prstGeom>
          <a:noFill/>
        </p:spPr>
        <p:txBody>
          <a:bodyPr wrap="square" lIns="91438" tIns="45719" rIns="91438" bIns="45719" rtlCol="0">
            <a:spAutoFit/>
          </a:bodyPr>
          <a:lstStyle/>
          <a:p>
            <a:r>
              <a:rPr lang="en-US" sz="3600" b="1" dirty="0" smtClean="0">
                <a:solidFill>
                  <a:schemeClr val="bg1"/>
                </a:solidFill>
                <a:effectLst>
                  <a:outerShdw blurRad="38100" dist="38100" dir="2700000" algn="tl">
                    <a:srgbClr val="000000">
                      <a:alpha val="43137"/>
                    </a:srgbClr>
                  </a:outerShdw>
                </a:effectLst>
                <a:latin typeface="Arial Narrow" pitchFamily="34" charset="0"/>
              </a:rPr>
              <a:t>"Everyone who calls on the name of the Lord will be saved." (Rom 10:13)</a:t>
            </a: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ular Callout 5"/>
          <p:cNvSpPr/>
          <p:nvPr/>
        </p:nvSpPr>
        <p:spPr>
          <a:xfrm>
            <a:off x="391885" y="1082351"/>
            <a:ext cx="6344817" cy="3956181"/>
          </a:xfrm>
          <a:prstGeom prst="wedgeRectCallout">
            <a:avLst>
              <a:gd name="adj1" fmla="val 51606"/>
              <a:gd name="adj2" fmla="val 60726"/>
            </a:avLst>
          </a:prstGeom>
          <a:solidFill>
            <a:schemeClr val="bg1"/>
          </a:solidFill>
          <a:ln>
            <a:solidFill>
              <a:schemeClr val="accent1">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Religious people don’t get it</a:t>
            </a:r>
            <a:endParaRPr lang="en-US" dirty="0"/>
          </a:p>
        </p:txBody>
      </p:sp>
      <p:sp>
        <p:nvSpPr>
          <p:cNvPr id="4" name="Content Placeholder 3"/>
          <p:cNvSpPr>
            <a:spLocks noGrp="1"/>
          </p:cNvSpPr>
          <p:nvPr>
            <p:ph idx="1"/>
          </p:nvPr>
        </p:nvSpPr>
        <p:spPr>
          <a:xfrm>
            <a:off x="457201" y="1156997"/>
            <a:ext cx="6186196" cy="4969168"/>
          </a:xfrm>
        </p:spPr>
        <p:txBody>
          <a:bodyPr/>
          <a:lstStyle/>
          <a:p>
            <a:pPr marL="0" indent="0"/>
            <a:r>
              <a:rPr lang="en-US" dirty="0" smtClean="0"/>
              <a:t> </a:t>
            </a:r>
            <a:r>
              <a:rPr lang="en-US" baseline="30000" dirty="0" smtClean="0">
                <a:solidFill>
                  <a:schemeClr val="tx1"/>
                </a:solidFill>
              </a:rPr>
              <a:t>17</a:t>
            </a:r>
            <a:r>
              <a:rPr lang="en-US" dirty="0" smtClean="0">
                <a:solidFill>
                  <a:schemeClr val="tx1"/>
                </a:solidFill>
              </a:rPr>
              <a:t> "When I returned to Jerusalem and was praying at the temple, I fell into a trance</a:t>
            </a:r>
          </a:p>
          <a:p>
            <a:endParaRPr lang="en-US" dirty="0" smtClean="0"/>
          </a:p>
          <a:p>
            <a:endParaRPr lang="en-US" dirty="0" smtClean="0"/>
          </a:p>
        </p:txBody>
      </p:sp>
      <p:pic>
        <p:nvPicPr>
          <p:cNvPr id="5" name="Picture 4"/>
          <p:cNvPicPr>
            <a:picLocks noChangeAspect="1" noChangeArrowheads="1"/>
          </p:cNvPicPr>
          <p:nvPr/>
        </p:nvPicPr>
        <p:blipFill>
          <a:blip r:embed="rId3" cstate="print"/>
          <a:srcRect l="23671" r="15757" b="23242"/>
          <a:stretch>
            <a:fillRect/>
          </a:stretch>
        </p:blipFill>
        <p:spPr bwMode="auto">
          <a:xfrm>
            <a:off x="5732219" y="3497179"/>
            <a:ext cx="3411781" cy="3424989"/>
          </a:xfrm>
          <a:prstGeom prst="rect">
            <a:avLst/>
          </a:prstGeom>
          <a:noFill/>
          <a:ln w="9525">
            <a:noFill/>
            <a:miter lim="800000"/>
            <a:headEnd/>
            <a:tailEnd/>
          </a:ln>
          <a:effectLst/>
        </p:spPr>
      </p:pic>
      <p:pic>
        <p:nvPicPr>
          <p:cNvPr id="7" name="Picture 6"/>
          <p:cNvPicPr>
            <a:picLocks noChangeAspect="1" noChangeArrowheads="1"/>
          </p:cNvPicPr>
          <p:nvPr/>
        </p:nvPicPr>
        <p:blipFill>
          <a:blip r:embed="rId4" cstate="print"/>
          <a:srcRect b="5679"/>
          <a:stretch>
            <a:fillRect/>
          </a:stretch>
        </p:blipFill>
        <p:spPr bwMode="auto">
          <a:xfrm>
            <a:off x="429208" y="1605507"/>
            <a:ext cx="6307493" cy="3461014"/>
          </a:xfrm>
          <a:prstGeom prst="rect">
            <a:avLst/>
          </a:prstGeom>
          <a:noFill/>
          <a:ln w="9525">
            <a:noFill/>
            <a:miter lim="800000"/>
            <a:headEnd/>
            <a:tailEnd/>
          </a:ln>
          <a:effectLst/>
        </p:spPr>
      </p:pic>
      <p:sp>
        <p:nvSpPr>
          <p:cNvPr id="8" name="Rectangle 7"/>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ular Callout 5"/>
          <p:cNvSpPr/>
          <p:nvPr/>
        </p:nvSpPr>
        <p:spPr>
          <a:xfrm>
            <a:off x="391885" y="1082351"/>
            <a:ext cx="6344817" cy="4777273"/>
          </a:xfrm>
          <a:prstGeom prst="wedgeRectCallout">
            <a:avLst>
              <a:gd name="adj1" fmla="val 54547"/>
              <a:gd name="adj2" fmla="val 33839"/>
            </a:avLst>
          </a:prstGeom>
          <a:solidFill>
            <a:schemeClr val="bg1"/>
          </a:solidFill>
          <a:ln>
            <a:solidFill>
              <a:schemeClr val="accent1">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Religious people don’t get it</a:t>
            </a:r>
            <a:endParaRPr lang="en-US" dirty="0"/>
          </a:p>
        </p:txBody>
      </p:sp>
      <p:pic>
        <p:nvPicPr>
          <p:cNvPr id="5" name="Picture 4"/>
          <p:cNvPicPr>
            <a:picLocks noChangeAspect="1" noChangeArrowheads="1"/>
          </p:cNvPicPr>
          <p:nvPr/>
        </p:nvPicPr>
        <p:blipFill>
          <a:blip r:embed="rId3" cstate="print"/>
          <a:srcRect l="23671" r="15757" b="23242"/>
          <a:stretch>
            <a:fillRect/>
          </a:stretch>
        </p:blipFill>
        <p:spPr bwMode="auto">
          <a:xfrm>
            <a:off x="5732219" y="3497179"/>
            <a:ext cx="3411781" cy="3424989"/>
          </a:xfrm>
          <a:prstGeom prst="rect">
            <a:avLst/>
          </a:prstGeom>
          <a:noFill/>
          <a:ln w="9525">
            <a:noFill/>
            <a:miter lim="800000"/>
            <a:headEnd/>
            <a:tailEnd/>
          </a:ln>
          <a:effectLst/>
        </p:spPr>
      </p:pic>
      <p:sp>
        <p:nvSpPr>
          <p:cNvPr id="8" name="Rounded Rectangular Callout 7"/>
          <p:cNvSpPr/>
          <p:nvPr/>
        </p:nvSpPr>
        <p:spPr>
          <a:xfrm>
            <a:off x="2481943" y="1754156"/>
            <a:ext cx="4161452" cy="3582955"/>
          </a:xfrm>
          <a:prstGeom prst="wedgeRoundRectCallout">
            <a:avLst>
              <a:gd name="adj1" fmla="val -64151"/>
              <a:gd name="adj2" fmla="val -99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7" name="Content Placeholder 3"/>
          <p:cNvSpPr txBox="1">
            <a:spLocks/>
          </p:cNvSpPr>
          <p:nvPr/>
        </p:nvSpPr>
        <p:spPr>
          <a:xfrm>
            <a:off x="2338874" y="1887245"/>
            <a:ext cx="4466253" cy="4969168"/>
          </a:xfrm>
          <a:prstGeom prst="rect">
            <a:avLst/>
          </a:prstGeom>
        </p:spPr>
        <p:txBody>
          <a:bodyPr vert="horz" lIns="91438" tIns="45719" rIns="91438" bIns="45719" rtlCol="0">
            <a:normAutofit/>
          </a:bodyPr>
          <a:lstStyle/>
          <a:p>
            <a:pPr marL="55561" indent="-55561" algn="ctr">
              <a:spcBef>
                <a:spcPct val="20000"/>
              </a:spcBef>
              <a:defRPr/>
            </a:pPr>
            <a:r>
              <a:rPr lang="en-US" sz="3600" b="1" dirty="0" smtClean="0">
                <a:solidFill>
                  <a:schemeClr val="bg1"/>
                </a:solidFill>
                <a:effectLst>
                  <a:outerShdw blurRad="38100" dist="63500" dir="2700000" algn="tl">
                    <a:srgbClr val="000000">
                      <a:alpha val="43137"/>
                    </a:srgbClr>
                  </a:outerShdw>
                </a:effectLst>
                <a:latin typeface="Arial Narrow" pitchFamily="34" charset="0"/>
              </a:rPr>
              <a:t>	'Quick!' he said to </a:t>
            </a:r>
            <a:br>
              <a:rPr lang="en-US" sz="3600" b="1" dirty="0" smtClean="0">
                <a:solidFill>
                  <a:schemeClr val="bg1"/>
                </a:solidFill>
                <a:effectLst>
                  <a:outerShdw blurRad="38100" dist="63500" dir="2700000" algn="tl">
                    <a:srgbClr val="000000">
                      <a:alpha val="43137"/>
                    </a:srgbClr>
                  </a:outerShdw>
                </a:effectLst>
                <a:latin typeface="Arial Narrow" pitchFamily="34" charset="0"/>
              </a:rPr>
            </a:br>
            <a:r>
              <a:rPr lang="en-US" sz="3600" b="1" dirty="0" smtClean="0">
                <a:solidFill>
                  <a:schemeClr val="bg1"/>
                </a:solidFill>
                <a:effectLst>
                  <a:outerShdw blurRad="38100" dist="63500" dir="2700000" algn="tl">
                    <a:srgbClr val="000000">
                      <a:alpha val="43137"/>
                    </a:srgbClr>
                  </a:outerShdw>
                </a:effectLst>
                <a:latin typeface="Arial Narrow" pitchFamily="34" charset="0"/>
              </a:rPr>
              <a:t>me. 'Leave Jerusalem immediately, because </a:t>
            </a:r>
            <a:br>
              <a:rPr lang="en-US" sz="3600" b="1" dirty="0" smtClean="0">
                <a:solidFill>
                  <a:schemeClr val="bg1"/>
                </a:solidFill>
                <a:effectLst>
                  <a:outerShdw blurRad="38100" dist="63500" dir="2700000" algn="tl">
                    <a:srgbClr val="000000">
                      <a:alpha val="43137"/>
                    </a:srgbClr>
                  </a:outerShdw>
                </a:effectLst>
                <a:latin typeface="Arial Narrow" pitchFamily="34" charset="0"/>
              </a:rPr>
            </a:br>
            <a:r>
              <a:rPr lang="en-US" sz="3600" b="1" dirty="0" smtClean="0">
                <a:solidFill>
                  <a:schemeClr val="bg1"/>
                </a:solidFill>
                <a:effectLst>
                  <a:outerShdw blurRad="38100" dist="63500" dir="2700000" algn="tl">
                    <a:srgbClr val="000000">
                      <a:alpha val="43137"/>
                    </a:srgbClr>
                  </a:outerShdw>
                </a:effectLst>
                <a:latin typeface="Arial Narrow" pitchFamily="34" charset="0"/>
              </a:rPr>
              <a:t>they will not accept your testimony about me.‘</a:t>
            </a:r>
          </a:p>
          <a:p>
            <a:pPr marL="342893" indent="-342893" algn="ctr">
              <a:spcBef>
                <a:spcPct val="20000"/>
              </a:spcBef>
              <a:defRPr/>
            </a:pPr>
            <a:endParaRPr lang="en-US" sz="3600" b="1" dirty="0" smtClean="0">
              <a:solidFill>
                <a:schemeClr val="bg1"/>
              </a:solidFill>
              <a:effectLst>
                <a:outerShdw blurRad="38100" dist="63500" dir="2700000" algn="tl">
                  <a:srgbClr val="000000">
                    <a:alpha val="43137"/>
                  </a:srgbClr>
                </a:outerShdw>
              </a:effectLst>
              <a:latin typeface="Arial Narrow" pitchFamily="34" charset="0"/>
            </a:endParaRPr>
          </a:p>
          <a:p>
            <a:pPr marL="342893" indent="-342893" algn="ctr">
              <a:spcBef>
                <a:spcPct val="20000"/>
              </a:spcBef>
              <a:defRPr/>
            </a:pPr>
            <a:endParaRPr lang="en-US" sz="3600" b="1" dirty="0" smtClean="0">
              <a:solidFill>
                <a:schemeClr val="bg1"/>
              </a:solidFill>
              <a:effectLst>
                <a:outerShdw blurRad="38100" dist="63500" dir="2700000" algn="tl">
                  <a:srgbClr val="000000">
                    <a:alpha val="43137"/>
                  </a:srgbClr>
                </a:outerShdw>
              </a:effectLst>
              <a:latin typeface="Arial Narrow" pitchFamily="34" charset="0"/>
            </a:endParaRPr>
          </a:p>
        </p:txBody>
      </p:sp>
      <p:sp>
        <p:nvSpPr>
          <p:cNvPr id="4" name="Content Placeholder 3"/>
          <p:cNvSpPr>
            <a:spLocks noGrp="1"/>
          </p:cNvSpPr>
          <p:nvPr>
            <p:ph idx="1"/>
          </p:nvPr>
        </p:nvSpPr>
        <p:spPr>
          <a:xfrm>
            <a:off x="457202" y="1156997"/>
            <a:ext cx="5756988" cy="4969168"/>
          </a:xfrm>
        </p:spPr>
        <p:txBody>
          <a:bodyPr/>
          <a:lstStyle/>
          <a:p>
            <a:pPr marL="0" indent="0"/>
            <a:r>
              <a:rPr lang="en-US" baseline="30000" dirty="0" smtClean="0">
                <a:solidFill>
                  <a:schemeClr val="tx1"/>
                </a:solidFill>
              </a:rPr>
              <a:t>18</a:t>
            </a:r>
            <a:r>
              <a:rPr lang="en-US" dirty="0" smtClean="0">
                <a:solidFill>
                  <a:schemeClr val="tx1"/>
                </a:solidFill>
              </a:rPr>
              <a:t> and saw the Lord speaking.</a:t>
            </a:r>
          </a:p>
          <a:p>
            <a:pPr marL="1381097" indent="-1381097" algn="r"/>
            <a:r>
              <a:rPr lang="en-US" dirty="0" smtClean="0"/>
              <a:t>	</a:t>
            </a:r>
          </a:p>
          <a:p>
            <a:endParaRPr lang="en-US" dirty="0" smtClean="0"/>
          </a:p>
        </p:txBody>
      </p:sp>
      <p:pic>
        <p:nvPicPr>
          <p:cNvPr id="11" name="Picture 10" descr="Jesus-extending-hands-small.png"/>
          <p:cNvPicPr>
            <a:picLocks noChangeAspect="1"/>
          </p:cNvPicPr>
          <p:nvPr/>
        </p:nvPicPr>
        <p:blipFill>
          <a:blip r:embed="rId4" cstate="print"/>
          <a:srcRect r="26648" b="32572"/>
          <a:stretch>
            <a:fillRect/>
          </a:stretch>
        </p:blipFill>
        <p:spPr>
          <a:xfrm flipH="1">
            <a:off x="410549" y="2556659"/>
            <a:ext cx="3004457" cy="3302965"/>
          </a:xfrm>
          <a:prstGeom prst="rect">
            <a:avLst/>
          </a:prstGeom>
        </p:spPr>
      </p:pic>
      <p:sp>
        <p:nvSpPr>
          <p:cNvPr id="9" name="Rectangle 8"/>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ular Callout 5"/>
          <p:cNvSpPr/>
          <p:nvPr/>
        </p:nvSpPr>
        <p:spPr>
          <a:xfrm>
            <a:off x="391885" y="1082351"/>
            <a:ext cx="6344817" cy="4777273"/>
          </a:xfrm>
          <a:prstGeom prst="wedgeRectCallout">
            <a:avLst>
              <a:gd name="adj1" fmla="val 54547"/>
              <a:gd name="adj2" fmla="val 33839"/>
            </a:avLst>
          </a:prstGeom>
          <a:solidFill>
            <a:schemeClr val="bg1"/>
          </a:solidFill>
          <a:ln>
            <a:solidFill>
              <a:schemeClr val="accent1">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Religious people don’t get it</a:t>
            </a:r>
            <a:endParaRPr lang="en-US" dirty="0"/>
          </a:p>
        </p:txBody>
      </p:sp>
      <p:pic>
        <p:nvPicPr>
          <p:cNvPr id="5" name="Picture 4"/>
          <p:cNvPicPr>
            <a:picLocks noChangeAspect="1" noChangeArrowheads="1"/>
          </p:cNvPicPr>
          <p:nvPr/>
        </p:nvPicPr>
        <p:blipFill>
          <a:blip r:embed="rId3" cstate="print"/>
          <a:srcRect l="23671" r="15757" b="23242"/>
          <a:stretch>
            <a:fillRect/>
          </a:stretch>
        </p:blipFill>
        <p:spPr bwMode="auto">
          <a:xfrm>
            <a:off x="5732219" y="3497179"/>
            <a:ext cx="3411781" cy="3424989"/>
          </a:xfrm>
          <a:prstGeom prst="rect">
            <a:avLst/>
          </a:prstGeom>
          <a:noFill/>
          <a:ln w="9525">
            <a:noFill/>
            <a:miter lim="800000"/>
            <a:headEnd/>
            <a:tailEnd/>
          </a:ln>
          <a:effectLst/>
        </p:spPr>
      </p:pic>
      <p:sp>
        <p:nvSpPr>
          <p:cNvPr id="8" name="Rounded Rectangular Callout 7"/>
          <p:cNvSpPr/>
          <p:nvPr/>
        </p:nvSpPr>
        <p:spPr>
          <a:xfrm>
            <a:off x="1530221" y="1175658"/>
            <a:ext cx="4012163" cy="2388637"/>
          </a:xfrm>
          <a:prstGeom prst="wedgeRoundRectCallout">
            <a:avLst>
              <a:gd name="adj1" fmla="val 42129"/>
              <a:gd name="adj2" fmla="val 762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9" name="Picture 8" descr="Jesus-extending-hands-small.png"/>
          <p:cNvPicPr>
            <a:picLocks noChangeAspect="1"/>
          </p:cNvPicPr>
          <p:nvPr/>
        </p:nvPicPr>
        <p:blipFill>
          <a:blip r:embed="rId4" cstate="print"/>
          <a:srcRect r="26648" b="32572"/>
          <a:stretch>
            <a:fillRect/>
          </a:stretch>
        </p:blipFill>
        <p:spPr>
          <a:xfrm flipH="1">
            <a:off x="410549" y="2556659"/>
            <a:ext cx="3004457" cy="3302965"/>
          </a:xfrm>
          <a:prstGeom prst="rect">
            <a:avLst/>
          </a:prstGeom>
        </p:spPr>
      </p:pic>
      <p:sp>
        <p:nvSpPr>
          <p:cNvPr id="4" name="Content Placeholder 3"/>
          <p:cNvSpPr>
            <a:spLocks noGrp="1"/>
          </p:cNvSpPr>
          <p:nvPr>
            <p:ph idx="1"/>
          </p:nvPr>
        </p:nvSpPr>
        <p:spPr>
          <a:xfrm>
            <a:off x="1660849" y="1156997"/>
            <a:ext cx="3900195" cy="4969168"/>
          </a:xfrm>
        </p:spPr>
        <p:txBody>
          <a:bodyPr/>
          <a:lstStyle/>
          <a:p>
            <a:pPr marL="0" indent="0"/>
            <a:r>
              <a:rPr lang="en-US" baseline="30000" dirty="0" smtClean="0"/>
              <a:t>19</a:t>
            </a:r>
            <a:r>
              <a:rPr lang="en-US" dirty="0" smtClean="0"/>
              <a:t> “Lord, ... these men know that I ... imprison[</a:t>
            </a:r>
            <a:r>
              <a:rPr lang="en-US" dirty="0" err="1" smtClean="0"/>
              <a:t>ed</a:t>
            </a:r>
            <a:r>
              <a:rPr lang="en-US" dirty="0" smtClean="0"/>
              <a:t>] those who believe ...”</a:t>
            </a:r>
          </a:p>
        </p:txBody>
      </p:sp>
      <p:pic>
        <p:nvPicPr>
          <p:cNvPr id="10" name="Picture 9"/>
          <p:cNvPicPr>
            <a:picLocks noChangeAspect="1" noChangeArrowheads="1"/>
          </p:cNvPicPr>
          <p:nvPr/>
        </p:nvPicPr>
        <p:blipFill>
          <a:blip r:embed="rId3" cstate="print"/>
          <a:srcRect l="23671" r="15757" b="11594"/>
          <a:stretch>
            <a:fillRect/>
          </a:stretch>
        </p:blipFill>
        <p:spPr bwMode="auto">
          <a:xfrm>
            <a:off x="4302663" y="3041780"/>
            <a:ext cx="2437149" cy="2817845"/>
          </a:xfrm>
          <a:prstGeom prst="rect">
            <a:avLst/>
          </a:prstGeom>
          <a:noFill/>
          <a:ln w="9525">
            <a:noFill/>
            <a:miter lim="800000"/>
            <a:headEnd/>
            <a:tailEnd/>
          </a:ln>
          <a:effectLst/>
        </p:spPr>
      </p:pic>
      <p:sp>
        <p:nvSpPr>
          <p:cNvPr id="11" name="Rectangle 10"/>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ular Callout 5"/>
          <p:cNvSpPr/>
          <p:nvPr/>
        </p:nvSpPr>
        <p:spPr>
          <a:xfrm>
            <a:off x="391885" y="1082351"/>
            <a:ext cx="6344817" cy="4777273"/>
          </a:xfrm>
          <a:prstGeom prst="wedgeRectCallout">
            <a:avLst>
              <a:gd name="adj1" fmla="val 54547"/>
              <a:gd name="adj2" fmla="val 33839"/>
            </a:avLst>
          </a:prstGeom>
          <a:solidFill>
            <a:schemeClr val="bg1"/>
          </a:solidFill>
          <a:ln>
            <a:solidFill>
              <a:schemeClr val="accent1">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Religious people don’t get it</a:t>
            </a:r>
            <a:endParaRPr lang="en-US" dirty="0"/>
          </a:p>
        </p:txBody>
      </p:sp>
      <p:pic>
        <p:nvPicPr>
          <p:cNvPr id="5" name="Picture 4"/>
          <p:cNvPicPr>
            <a:picLocks noChangeAspect="1" noChangeArrowheads="1"/>
          </p:cNvPicPr>
          <p:nvPr/>
        </p:nvPicPr>
        <p:blipFill>
          <a:blip r:embed="rId3" cstate="print"/>
          <a:srcRect l="23671" r="15757" b="23242"/>
          <a:stretch>
            <a:fillRect/>
          </a:stretch>
        </p:blipFill>
        <p:spPr bwMode="auto">
          <a:xfrm>
            <a:off x="5732219" y="3497179"/>
            <a:ext cx="3411781" cy="3424989"/>
          </a:xfrm>
          <a:prstGeom prst="rect">
            <a:avLst/>
          </a:prstGeom>
          <a:noFill/>
          <a:ln w="9525">
            <a:noFill/>
            <a:miter lim="800000"/>
            <a:headEnd/>
            <a:tailEnd/>
          </a:ln>
          <a:effectLst/>
        </p:spPr>
      </p:pic>
      <p:sp>
        <p:nvSpPr>
          <p:cNvPr id="8" name="Rounded Rectangular Callout 7"/>
          <p:cNvSpPr/>
          <p:nvPr/>
        </p:nvSpPr>
        <p:spPr>
          <a:xfrm>
            <a:off x="1530221" y="1175657"/>
            <a:ext cx="4012163" cy="3023119"/>
          </a:xfrm>
          <a:prstGeom prst="wedgeRoundRectCallout">
            <a:avLst>
              <a:gd name="adj1" fmla="val 43989"/>
              <a:gd name="adj2" fmla="val 582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9" name="Picture 8" descr="Jesus-extending-hands-small.png"/>
          <p:cNvPicPr>
            <a:picLocks noChangeAspect="1"/>
          </p:cNvPicPr>
          <p:nvPr/>
        </p:nvPicPr>
        <p:blipFill>
          <a:blip r:embed="rId4" cstate="print"/>
          <a:srcRect r="26648" b="32572"/>
          <a:stretch>
            <a:fillRect/>
          </a:stretch>
        </p:blipFill>
        <p:spPr>
          <a:xfrm flipH="1">
            <a:off x="410549" y="2556659"/>
            <a:ext cx="3004457" cy="3302965"/>
          </a:xfrm>
          <a:prstGeom prst="rect">
            <a:avLst/>
          </a:prstGeom>
        </p:spPr>
      </p:pic>
      <p:sp>
        <p:nvSpPr>
          <p:cNvPr id="4" name="Content Placeholder 3"/>
          <p:cNvSpPr>
            <a:spLocks noGrp="1"/>
          </p:cNvSpPr>
          <p:nvPr>
            <p:ph idx="1"/>
          </p:nvPr>
        </p:nvSpPr>
        <p:spPr>
          <a:xfrm>
            <a:off x="1660849" y="1156997"/>
            <a:ext cx="3900195" cy="4969168"/>
          </a:xfrm>
        </p:spPr>
        <p:txBody>
          <a:bodyPr/>
          <a:lstStyle/>
          <a:p>
            <a:pPr marL="0" indent="0" algn="ctr">
              <a:lnSpc>
                <a:spcPts val="3800"/>
              </a:lnSpc>
            </a:pPr>
            <a:r>
              <a:rPr lang="en-US" baseline="30000" dirty="0" smtClean="0"/>
              <a:t>19</a:t>
            </a:r>
            <a:r>
              <a:rPr lang="en-US" dirty="0" smtClean="0"/>
              <a:t> [regarding] Stephen ..., I stood there giving my approval ... of those who were killing him.'</a:t>
            </a:r>
          </a:p>
        </p:txBody>
      </p:sp>
      <p:pic>
        <p:nvPicPr>
          <p:cNvPr id="10" name="Picture 9"/>
          <p:cNvPicPr>
            <a:picLocks noChangeAspect="1" noChangeArrowheads="1"/>
          </p:cNvPicPr>
          <p:nvPr/>
        </p:nvPicPr>
        <p:blipFill>
          <a:blip r:embed="rId3" cstate="print"/>
          <a:srcRect l="23671" r="15757" b="11594"/>
          <a:stretch>
            <a:fillRect/>
          </a:stretch>
        </p:blipFill>
        <p:spPr bwMode="auto">
          <a:xfrm>
            <a:off x="4302663" y="3041780"/>
            <a:ext cx="2437149" cy="2817845"/>
          </a:xfrm>
          <a:prstGeom prst="rect">
            <a:avLst/>
          </a:prstGeom>
          <a:noFill/>
          <a:ln w="9525">
            <a:noFill/>
            <a:miter lim="800000"/>
            <a:headEnd/>
            <a:tailEnd/>
          </a:ln>
          <a:effectLst/>
        </p:spPr>
      </p:pic>
      <p:sp>
        <p:nvSpPr>
          <p:cNvPr id="11" name="Rectangle 10"/>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ular Callout 5"/>
          <p:cNvSpPr/>
          <p:nvPr/>
        </p:nvSpPr>
        <p:spPr>
          <a:xfrm>
            <a:off x="391885" y="1082351"/>
            <a:ext cx="6344817" cy="4777273"/>
          </a:xfrm>
          <a:prstGeom prst="wedgeRectCallout">
            <a:avLst>
              <a:gd name="adj1" fmla="val 54547"/>
              <a:gd name="adj2" fmla="val 33839"/>
            </a:avLst>
          </a:prstGeom>
          <a:solidFill>
            <a:schemeClr val="bg1"/>
          </a:solidFill>
          <a:ln>
            <a:solidFill>
              <a:schemeClr val="accent1">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Religious people don’t get it</a:t>
            </a:r>
            <a:endParaRPr lang="en-US" dirty="0"/>
          </a:p>
        </p:txBody>
      </p:sp>
      <p:pic>
        <p:nvPicPr>
          <p:cNvPr id="5" name="Picture 4"/>
          <p:cNvPicPr>
            <a:picLocks noChangeAspect="1" noChangeArrowheads="1"/>
          </p:cNvPicPr>
          <p:nvPr/>
        </p:nvPicPr>
        <p:blipFill>
          <a:blip r:embed="rId3" cstate="print"/>
          <a:srcRect l="23671" r="15757" b="23242"/>
          <a:stretch>
            <a:fillRect/>
          </a:stretch>
        </p:blipFill>
        <p:spPr bwMode="auto">
          <a:xfrm>
            <a:off x="5732219" y="3497179"/>
            <a:ext cx="3411781" cy="3424989"/>
          </a:xfrm>
          <a:prstGeom prst="rect">
            <a:avLst/>
          </a:prstGeom>
          <a:noFill/>
          <a:ln w="9525">
            <a:noFill/>
            <a:miter lim="800000"/>
            <a:headEnd/>
            <a:tailEnd/>
          </a:ln>
          <a:effectLst/>
        </p:spPr>
      </p:pic>
      <p:pic>
        <p:nvPicPr>
          <p:cNvPr id="9" name="Picture 8" descr="Jesus-extending-hands-small.png"/>
          <p:cNvPicPr>
            <a:picLocks noChangeAspect="1"/>
          </p:cNvPicPr>
          <p:nvPr/>
        </p:nvPicPr>
        <p:blipFill>
          <a:blip r:embed="rId4" cstate="print"/>
          <a:srcRect r="26648" b="32572"/>
          <a:stretch>
            <a:fillRect/>
          </a:stretch>
        </p:blipFill>
        <p:spPr>
          <a:xfrm flipH="1">
            <a:off x="410549" y="2556659"/>
            <a:ext cx="3004457" cy="3302965"/>
          </a:xfrm>
          <a:prstGeom prst="rect">
            <a:avLst/>
          </a:prstGeom>
        </p:spPr>
      </p:pic>
      <p:pic>
        <p:nvPicPr>
          <p:cNvPr id="10" name="Picture 9"/>
          <p:cNvPicPr>
            <a:picLocks noChangeAspect="1" noChangeArrowheads="1"/>
          </p:cNvPicPr>
          <p:nvPr/>
        </p:nvPicPr>
        <p:blipFill>
          <a:blip r:embed="rId3" cstate="print"/>
          <a:srcRect l="23671" r="15757" b="11594"/>
          <a:stretch>
            <a:fillRect/>
          </a:stretch>
        </p:blipFill>
        <p:spPr bwMode="auto">
          <a:xfrm>
            <a:off x="4302663" y="3041780"/>
            <a:ext cx="2437149" cy="2817845"/>
          </a:xfrm>
          <a:prstGeom prst="rect">
            <a:avLst/>
          </a:prstGeom>
          <a:noFill/>
          <a:ln w="9525">
            <a:noFill/>
            <a:miter lim="800000"/>
            <a:headEnd/>
            <a:tailEnd/>
          </a:ln>
          <a:effectLst/>
        </p:spPr>
      </p:pic>
      <p:sp>
        <p:nvSpPr>
          <p:cNvPr id="8" name="Rounded Rectangular Callout 7"/>
          <p:cNvSpPr/>
          <p:nvPr/>
        </p:nvSpPr>
        <p:spPr>
          <a:xfrm>
            <a:off x="2034074" y="1940768"/>
            <a:ext cx="3079103" cy="1978090"/>
          </a:xfrm>
          <a:prstGeom prst="wedgeRoundRectCallout">
            <a:avLst>
              <a:gd name="adj1" fmla="val -62678"/>
              <a:gd name="adj2" fmla="val 318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1" name="Rectangle 10"/>
          <p:cNvSpPr/>
          <p:nvPr/>
        </p:nvSpPr>
        <p:spPr>
          <a:xfrm>
            <a:off x="2892491" y="3023121"/>
            <a:ext cx="1996751" cy="690465"/>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4" name="Content Placeholder 3"/>
          <p:cNvSpPr>
            <a:spLocks noGrp="1"/>
          </p:cNvSpPr>
          <p:nvPr>
            <p:ph idx="1"/>
          </p:nvPr>
        </p:nvSpPr>
        <p:spPr>
          <a:xfrm>
            <a:off x="503853" y="1156997"/>
            <a:ext cx="6027576" cy="4969168"/>
          </a:xfrm>
        </p:spPr>
        <p:txBody>
          <a:bodyPr/>
          <a:lstStyle/>
          <a:p>
            <a:pPr marL="0" indent="0" algn="ctr">
              <a:lnSpc>
                <a:spcPts val="3800"/>
              </a:lnSpc>
            </a:pPr>
            <a:r>
              <a:rPr lang="en-US" baseline="30000" dirty="0" smtClean="0">
                <a:solidFill>
                  <a:schemeClr val="tx1"/>
                </a:solidFill>
              </a:rPr>
              <a:t>21</a:t>
            </a:r>
            <a:r>
              <a:rPr lang="en-US" dirty="0" smtClean="0">
                <a:solidFill>
                  <a:schemeClr val="tx1"/>
                </a:solidFill>
              </a:rPr>
              <a:t> "Then the Lord said to me, </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t>
            </a:r>
            <a:r>
              <a:rPr lang="en-US" dirty="0" smtClean="0"/>
              <a:t>“Go; I will send </a:t>
            </a:r>
            <a:br>
              <a:rPr lang="en-US" dirty="0" smtClean="0"/>
            </a:br>
            <a:r>
              <a:rPr lang="en-US" dirty="0" smtClean="0"/>
              <a:t>  you far away to </a:t>
            </a:r>
            <a:br>
              <a:rPr lang="en-US" dirty="0" smtClean="0"/>
            </a:br>
            <a:r>
              <a:rPr lang="en-US" dirty="0" smtClean="0"/>
              <a:t>  the Gentiles.”</a:t>
            </a:r>
          </a:p>
        </p:txBody>
      </p:sp>
      <p:sp>
        <p:nvSpPr>
          <p:cNvPr id="12" name="Rectangle 11"/>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plosion 2 8"/>
          <p:cNvSpPr/>
          <p:nvPr/>
        </p:nvSpPr>
        <p:spPr>
          <a:xfrm rot="330214">
            <a:off x="966039" y="2105841"/>
            <a:ext cx="7464384" cy="2823024"/>
          </a:xfrm>
          <a:prstGeom prst="irregularSeal2">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Religious people don’t get it</a:t>
            </a:r>
            <a:endParaRPr lang="en-US" dirty="0"/>
          </a:p>
        </p:txBody>
      </p:sp>
      <p:sp>
        <p:nvSpPr>
          <p:cNvPr id="4" name="Content Placeholder 3"/>
          <p:cNvSpPr>
            <a:spLocks noGrp="1"/>
          </p:cNvSpPr>
          <p:nvPr>
            <p:ph idx="1"/>
          </p:nvPr>
        </p:nvSpPr>
        <p:spPr>
          <a:xfrm>
            <a:off x="457200" y="1194319"/>
            <a:ext cx="8229600" cy="4931845"/>
          </a:xfrm>
        </p:spPr>
        <p:txBody>
          <a:bodyPr/>
          <a:lstStyle/>
          <a:p>
            <a:pPr marL="0" indent="0"/>
            <a:r>
              <a:rPr lang="en-US" baseline="30000" dirty="0" smtClean="0"/>
              <a:t>22</a:t>
            </a:r>
            <a:r>
              <a:rPr lang="en-US" dirty="0" smtClean="0"/>
              <a:t> The crowd listened to Paul until he said this. Then they raised their voices and shouted, </a:t>
            </a:r>
          </a:p>
          <a:p>
            <a:pPr marL="0" indent="0" algn="ctr"/>
            <a:r>
              <a:rPr lang="en-US" dirty="0" smtClean="0">
                <a:solidFill>
                  <a:schemeClr val="tx1"/>
                </a:solidFill>
              </a:rPr>
              <a:t>"Rid the earth of him! </a:t>
            </a:r>
            <a:br>
              <a:rPr lang="en-US" dirty="0" smtClean="0">
                <a:solidFill>
                  <a:schemeClr val="tx1"/>
                </a:solidFill>
              </a:rPr>
            </a:br>
            <a:r>
              <a:rPr lang="en-US" dirty="0" smtClean="0">
                <a:solidFill>
                  <a:schemeClr val="tx1"/>
                </a:solidFill>
              </a:rPr>
              <a:t>  He's not fit to live!”</a:t>
            </a:r>
            <a:endParaRPr lang="en-US" dirty="0">
              <a:solidFill>
                <a:schemeClr val="tx1"/>
              </a:solidFill>
            </a:endParaRPr>
          </a:p>
        </p:txBody>
      </p:sp>
      <p:pic>
        <p:nvPicPr>
          <p:cNvPr id="1026" name="Picture 2"/>
          <p:cNvPicPr>
            <a:picLocks noChangeAspect="1" noChangeArrowheads="1"/>
          </p:cNvPicPr>
          <p:nvPr/>
        </p:nvPicPr>
        <p:blipFill>
          <a:blip r:embed="rId3" cstate="print"/>
          <a:srcRect b="26904"/>
          <a:stretch>
            <a:fillRect/>
          </a:stretch>
        </p:blipFill>
        <p:spPr bwMode="auto">
          <a:xfrm>
            <a:off x="-55563" y="4175159"/>
            <a:ext cx="9199563" cy="2682842"/>
          </a:xfrm>
          <a:prstGeom prst="rect">
            <a:avLst/>
          </a:prstGeom>
          <a:noFill/>
          <a:ln w="9525">
            <a:noFill/>
            <a:miter lim="800000"/>
            <a:headEnd/>
            <a:tailEnd/>
          </a:ln>
          <a:effectLst/>
        </p:spPr>
      </p:pic>
      <p:sp>
        <p:nvSpPr>
          <p:cNvPr id="6" name="Rectangle 5"/>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Politicians don’t get it </a:t>
            </a:r>
            <a:r>
              <a:rPr lang="en-US" sz="3200" dirty="0" smtClean="0"/>
              <a:t>22:30-23:10</a:t>
            </a:r>
            <a:r>
              <a:rPr lang="en-US" dirty="0" smtClean="0"/>
              <a:t> </a:t>
            </a:r>
            <a:endParaRPr lang="en-US" dirty="0"/>
          </a:p>
        </p:txBody>
      </p:sp>
      <p:sp>
        <p:nvSpPr>
          <p:cNvPr id="4" name="Content Placeholder 3"/>
          <p:cNvSpPr>
            <a:spLocks noGrp="1"/>
          </p:cNvSpPr>
          <p:nvPr>
            <p:ph idx="1"/>
          </p:nvPr>
        </p:nvSpPr>
        <p:spPr/>
        <p:txBody>
          <a:bodyPr/>
          <a:lstStyle/>
          <a:p>
            <a:endParaRPr lang="en-US" dirty="0"/>
          </a:p>
        </p:txBody>
      </p:sp>
      <p:sp>
        <p:nvSpPr>
          <p:cNvPr id="5" name="Rectangle 4"/>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766319" y="1007707"/>
            <a:ext cx="3213437" cy="1362268"/>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p:txBody>
          <a:bodyPr/>
          <a:lstStyle/>
          <a:p>
            <a:r>
              <a:rPr lang="en-US" dirty="0" smtClean="0"/>
              <a:t>Last week we read ...</a:t>
            </a:r>
            <a:endParaRPr lang="en-US" dirty="0"/>
          </a:p>
        </p:txBody>
      </p:sp>
      <p:sp>
        <p:nvSpPr>
          <p:cNvPr id="3" name="Content Placeholder 2"/>
          <p:cNvSpPr>
            <a:spLocks noGrp="1"/>
          </p:cNvSpPr>
          <p:nvPr>
            <p:ph idx="1"/>
          </p:nvPr>
        </p:nvSpPr>
        <p:spPr/>
        <p:txBody>
          <a:bodyPr/>
          <a:lstStyle/>
          <a:p>
            <a:endParaRPr lang="en-US" dirty="0"/>
          </a:p>
        </p:txBody>
      </p:sp>
      <p:sp>
        <p:nvSpPr>
          <p:cNvPr id="4" name="Rectangular Callout 3"/>
          <p:cNvSpPr/>
          <p:nvPr/>
        </p:nvSpPr>
        <p:spPr>
          <a:xfrm>
            <a:off x="350520" y="1158240"/>
            <a:ext cx="5288280" cy="4953001"/>
          </a:xfrm>
          <a:prstGeom prst="wedgeRectCallout">
            <a:avLst>
              <a:gd name="adj1" fmla="val 67640"/>
              <a:gd name="adj2" fmla="val 25577"/>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5" name="Picture 4"/>
          <p:cNvPicPr>
            <a:picLocks noChangeAspect="1" noChangeArrowheads="1"/>
          </p:cNvPicPr>
          <p:nvPr/>
        </p:nvPicPr>
        <p:blipFill>
          <a:blip r:embed="rId2" cstate="print"/>
          <a:srcRect l="23671" r="15757" b="23242"/>
          <a:stretch>
            <a:fillRect/>
          </a:stretch>
        </p:blipFill>
        <p:spPr bwMode="auto">
          <a:xfrm>
            <a:off x="4924928" y="2686763"/>
            <a:ext cx="4219073" cy="4235405"/>
          </a:xfrm>
          <a:prstGeom prst="rect">
            <a:avLst/>
          </a:prstGeom>
          <a:noFill/>
          <a:ln w="9525">
            <a:noFill/>
            <a:miter lim="800000"/>
            <a:headEnd/>
            <a:tailEnd/>
          </a:ln>
          <a:effectLst/>
        </p:spPr>
      </p:pic>
      <p:sp>
        <p:nvSpPr>
          <p:cNvPr id="6" name="Rectangle 5"/>
          <p:cNvSpPr/>
          <p:nvPr/>
        </p:nvSpPr>
        <p:spPr>
          <a:xfrm>
            <a:off x="3031723" y="1186092"/>
            <a:ext cx="242316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0" name="Rectangle 9"/>
          <p:cNvSpPr/>
          <p:nvPr/>
        </p:nvSpPr>
        <p:spPr>
          <a:xfrm>
            <a:off x="377858" y="1685336"/>
            <a:ext cx="2617591"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9" name="Content Placeholder 2"/>
          <p:cNvSpPr txBox="1">
            <a:spLocks/>
          </p:cNvSpPr>
          <p:nvPr/>
        </p:nvSpPr>
        <p:spPr>
          <a:xfrm>
            <a:off x="457200" y="1282891"/>
            <a:ext cx="5120640" cy="4843273"/>
          </a:xfrm>
          <a:prstGeom prst="rect">
            <a:avLst/>
          </a:prstGeom>
        </p:spPr>
        <p:txBody>
          <a:bodyPr vert="horz" lIns="91438" tIns="45719" rIns="91438" bIns="45719" rtlCol="0">
            <a:normAutofit/>
          </a:bodyPr>
          <a:lstStyle/>
          <a:p>
            <a:pPr>
              <a:lnSpc>
                <a:spcPts val="3800"/>
              </a:lnSpc>
              <a:spcBef>
                <a:spcPct val="20000"/>
              </a:spcBef>
              <a:defRPr/>
            </a:pPr>
            <a:r>
              <a:rPr lang="en-US" sz="3600" b="1" baseline="30000" dirty="0" smtClean="0">
                <a:effectLst>
                  <a:outerShdw blurRad="38100" dist="63500" dir="2700000" algn="tl">
                    <a:srgbClr val="000000">
                      <a:alpha val="43137"/>
                    </a:srgbClr>
                  </a:outerShdw>
                </a:effectLst>
                <a:latin typeface="Arial Narrow" pitchFamily="34" charset="0"/>
              </a:rPr>
              <a:t>20:22</a:t>
            </a:r>
            <a:r>
              <a:rPr lang="en-US" sz="3600" b="1" dirty="0" smtClean="0">
                <a:effectLst>
                  <a:outerShdw blurRad="38100" dist="63500" dir="2700000" algn="tl">
                    <a:srgbClr val="000000">
                      <a:alpha val="43137"/>
                    </a:srgbClr>
                  </a:outerShdw>
                </a:effectLst>
                <a:latin typeface="Arial Narrow" pitchFamily="34" charset="0"/>
              </a:rPr>
              <a:t> "And now, </a:t>
            </a:r>
            <a:r>
              <a:rPr lang="en-US" sz="3600" b="1" dirty="0" smtClean="0">
                <a:solidFill>
                  <a:schemeClr val="bg1"/>
                </a:solidFill>
                <a:effectLst>
                  <a:outerShdw blurRad="38100" dist="63500" dir="2700000" algn="tl">
                    <a:srgbClr val="000000">
                      <a:alpha val="43137"/>
                    </a:srgbClr>
                  </a:outerShdw>
                </a:effectLst>
                <a:latin typeface="Arial Narrow" pitchFamily="34" charset="0"/>
              </a:rPr>
              <a:t>compelled by the Spirit,</a:t>
            </a:r>
            <a:r>
              <a:rPr lang="en-US" sz="3600" b="1" dirty="0" smtClean="0">
                <a:effectLst>
                  <a:outerShdw blurRad="38100" dist="63500" dir="2700000" algn="tl">
                    <a:srgbClr val="000000">
                      <a:alpha val="43137"/>
                    </a:srgbClr>
                  </a:outerShdw>
                </a:effectLst>
                <a:latin typeface="Arial Narrow" pitchFamily="34" charset="0"/>
              </a:rPr>
              <a:t> </a:t>
            </a:r>
            <a:r>
              <a:rPr lang="en-US" sz="3600" b="1" u="sng" dirty="0" smtClean="0">
                <a:effectLst>
                  <a:outerShdw blurRad="38100" dist="63500" dir="2700000" algn="tl">
                    <a:srgbClr val="000000">
                      <a:alpha val="43137"/>
                    </a:srgbClr>
                  </a:outerShdw>
                </a:effectLst>
                <a:latin typeface="Arial Narrow" pitchFamily="34" charset="0"/>
              </a:rPr>
              <a:t>I am going to Jerusalem</a:t>
            </a:r>
            <a:r>
              <a:rPr lang="en-US" sz="3600" b="1" dirty="0" smtClean="0">
                <a:effectLst>
                  <a:outerShdw blurRad="38100" dist="63500" dir="2700000" algn="tl">
                    <a:srgbClr val="000000">
                      <a:alpha val="43137"/>
                    </a:srgbClr>
                  </a:outerShdw>
                </a:effectLst>
                <a:latin typeface="Arial Narrow" pitchFamily="34" charset="0"/>
              </a:rPr>
              <a:t>, not knowing what will happen to me there.</a:t>
            </a:r>
          </a:p>
          <a:p>
            <a:pPr>
              <a:lnSpc>
                <a:spcPts val="3800"/>
              </a:lnSpc>
              <a:spcBef>
                <a:spcPct val="20000"/>
              </a:spcBef>
              <a:defRPr/>
            </a:pPr>
            <a:r>
              <a:rPr lang="en-US" sz="3600" b="1" dirty="0" smtClean="0">
                <a:effectLst>
                  <a:outerShdw blurRad="38100" dist="63500" dir="2700000" algn="tl">
                    <a:srgbClr val="000000">
                      <a:alpha val="43137"/>
                    </a:srgbClr>
                  </a:outerShdw>
                </a:effectLst>
                <a:latin typeface="Arial Narrow" pitchFamily="34" charset="0"/>
              </a:rPr>
              <a:t> </a:t>
            </a:r>
            <a:r>
              <a:rPr lang="en-US" sz="3600" b="1" baseline="30000" dirty="0" smtClean="0">
                <a:effectLst>
                  <a:outerShdw blurRad="38100" dist="63500" dir="2700000" algn="tl">
                    <a:srgbClr val="000000">
                      <a:alpha val="43137"/>
                    </a:srgbClr>
                  </a:outerShdw>
                </a:effectLst>
                <a:latin typeface="Arial Narrow" pitchFamily="34" charset="0"/>
              </a:rPr>
              <a:t>23</a:t>
            </a:r>
            <a:r>
              <a:rPr lang="en-US" sz="3600" b="1" dirty="0" smtClean="0">
                <a:effectLst>
                  <a:outerShdw blurRad="38100" dist="63500" dir="2700000" algn="tl">
                    <a:srgbClr val="000000">
                      <a:alpha val="43137"/>
                    </a:srgbClr>
                  </a:outerShdw>
                </a:effectLst>
                <a:latin typeface="Arial Narrow" pitchFamily="34" charset="0"/>
              </a:rPr>
              <a:t> I only know that in every city the Holy Spirit warns me that prison and hardships are facing me.</a:t>
            </a:r>
            <a:endParaRPr lang="en-US" sz="3600" b="1" dirty="0">
              <a:solidFill>
                <a:schemeClr val="bg1"/>
              </a:solidFill>
              <a:effectLst>
                <a:outerShdw blurRad="38100" dist="63500" dir="2700000" algn="tl">
                  <a:srgbClr val="000000">
                    <a:alpha val="43137"/>
                  </a:srgbClr>
                </a:outerShdw>
              </a:effectLst>
              <a:latin typeface="Arial Narrow" pitchFamily="34" charset="0"/>
            </a:endParaRPr>
          </a:p>
        </p:txBody>
      </p:sp>
      <p:sp>
        <p:nvSpPr>
          <p:cNvPr id="11" name="TextBox 10"/>
          <p:cNvSpPr txBox="1"/>
          <p:nvPr/>
        </p:nvSpPr>
        <p:spPr>
          <a:xfrm>
            <a:off x="5971409" y="1156999"/>
            <a:ext cx="2874011" cy="1067021"/>
          </a:xfrm>
          <a:prstGeom prst="rect">
            <a:avLst/>
          </a:prstGeom>
          <a:noFill/>
        </p:spPr>
        <p:txBody>
          <a:bodyPr wrap="square" lIns="91438" tIns="45719" rIns="91438" bIns="45719" rtlCol="0">
            <a:spAutoFit/>
          </a:bodyPr>
          <a:lstStyle/>
          <a:p>
            <a:pPr algn="ctr">
              <a:lnSpc>
                <a:spcPts val="3800"/>
              </a:lnSpc>
            </a:pPr>
            <a:r>
              <a:rPr lang="en-US" sz="3600" b="1" dirty="0" smtClean="0">
                <a:solidFill>
                  <a:srgbClr val="FF0000"/>
                </a:solidFill>
                <a:effectLst>
                  <a:outerShdw blurRad="38100" dist="38100" dir="2700000" algn="tl">
                    <a:srgbClr val="000000">
                      <a:alpha val="43137"/>
                    </a:srgbClr>
                  </a:outerShdw>
                </a:effectLst>
              </a:rPr>
              <a:t>Paul was on a MISSION</a:t>
            </a:r>
            <a:endParaRPr lang="en-US" sz="3600" b="1" dirty="0">
              <a:solidFill>
                <a:srgbClr val="FF0000"/>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Politicians don’t get it </a:t>
            </a:r>
            <a:r>
              <a:rPr lang="en-US" sz="3200" dirty="0" smtClean="0"/>
              <a:t>22:30-23:10</a:t>
            </a:r>
            <a:r>
              <a:rPr lang="en-US" dirty="0" smtClean="0"/>
              <a:t> </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3325813" y="1230312"/>
            <a:ext cx="5818187" cy="5627688"/>
          </a:xfrm>
          <a:prstGeom prst="rect">
            <a:avLst/>
          </a:prstGeom>
          <a:noFill/>
          <a:ln w="9525">
            <a:noFill/>
            <a:miter lim="800000"/>
            <a:headEnd/>
            <a:tailEnd/>
          </a:ln>
          <a:effectLst/>
        </p:spPr>
      </p:pic>
      <p:sp>
        <p:nvSpPr>
          <p:cNvPr id="5" name="Rectangle 4"/>
          <p:cNvSpPr/>
          <p:nvPr/>
        </p:nvSpPr>
        <p:spPr>
          <a:xfrm>
            <a:off x="317241" y="1847464"/>
            <a:ext cx="2612572" cy="839755"/>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6" name="Rectangle 5"/>
          <p:cNvSpPr/>
          <p:nvPr/>
        </p:nvSpPr>
        <p:spPr>
          <a:xfrm>
            <a:off x="413657" y="4556452"/>
            <a:ext cx="2217577" cy="839755"/>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4" name="Content Placeholder 3"/>
          <p:cNvSpPr>
            <a:spLocks noGrp="1"/>
          </p:cNvSpPr>
          <p:nvPr>
            <p:ph idx="1"/>
          </p:nvPr>
        </p:nvSpPr>
        <p:spPr>
          <a:xfrm>
            <a:off x="457202" y="1371600"/>
            <a:ext cx="5682343" cy="4754563"/>
          </a:xfrm>
        </p:spPr>
        <p:txBody>
          <a:bodyPr/>
          <a:lstStyle/>
          <a:p>
            <a:pPr marL="0" indent="0"/>
            <a:r>
              <a:rPr lang="en-US" baseline="30000" dirty="0" smtClean="0"/>
              <a:t>30</a:t>
            </a:r>
            <a:r>
              <a:rPr lang="en-US" dirty="0" smtClean="0"/>
              <a:t> The next day, since the commander wanted to find out exactly why Paul was being accused by the Jews, he released him and ordered the chief priests and all the Sanhedrin to assemble. Then he brought Paul and had him stand before them. </a:t>
            </a:r>
            <a:endParaRPr lang="en-US" dirty="0"/>
          </a:p>
        </p:txBody>
      </p:sp>
      <p:sp>
        <p:nvSpPr>
          <p:cNvPr id="7" name="Rectangle 6"/>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1231642" y="3135087"/>
            <a:ext cx="4683967" cy="3004457"/>
          </a:xfrm>
          <a:prstGeom prst="wedgeRectCallout">
            <a:avLst>
              <a:gd name="adj1" fmla="val 64433"/>
              <a:gd name="adj2" fmla="val 19669"/>
            </a:avLst>
          </a:prstGeom>
          <a:solidFill>
            <a:schemeClr val="bg1"/>
          </a:solidFill>
          <a:ln>
            <a:solidFill>
              <a:schemeClr val="accent1">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Politicians don’t get it </a:t>
            </a:r>
            <a:r>
              <a:rPr lang="en-US" sz="3200" dirty="0" smtClean="0"/>
              <a:t>22:30-23:10</a:t>
            </a:r>
            <a:r>
              <a:rPr lang="en-US" dirty="0" smtClean="0"/>
              <a:t> </a:t>
            </a:r>
            <a:endParaRPr lang="en-US" dirty="0"/>
          </a:p>
        </p:txBody>
      </p:sp>
      <p:sp>
        <p:nvSpPr>
          <p:cNvPr id="4" name="Content Placeholder 3"/>
          <p:cNvSpPr>
            <a:spLocks noGrp="1"/>
          </p:cNvSpPr>
          <p:nvPr>
            <p:ph idx="1"/>
          </p:nvPr>
        </p:nvSpPr>
        <p:spPr/>
        <p:txBody>
          <a:bodyPr/>
          <a:lstStyle/>
          <a:p>
            <a:pPr marL="0" indent="0"/>
            <a:r>
              <a:rPr lang="en-US" dirty="0" smtClean="0"/>
              <a:t> </a:t>
            </a:r>
            <a:r>
              <a:rPr lang="en-US" baseline="30000" dirty="0" smtClean="0"/>
              <a:t>6</a:t>
            </a:r>
            <a:r>
              <a:rPr lang="en-US" dirty="0" smtClean="0"/>
              <a:t> Then Paul, knowing that some of them were Sadducees and the others Pharisees, called out ..., </a:t>
            </a:r>
            <a:r>
              <a:rPr lang="en-US" sz="1300" dirty="0" smtClean="0"/>
              <a:t/>
            </a:r>
            <a:br>
              <a:rPr lang="en-US" sz="1300" dirty="0" smtClean="0"/>
            </a:br>
            <a:r>
              <a:rPr lang="en-US" sz="1300" dirty="0" smtClean="0"/>
              <a:t/>
            </a:r>
            <a:br>
              <a:rPr lang="en-US" sz="1300" dirty="0" smtClean="0"/>
            </a:br>
            <a:r>
              <a:rPr lang="en-US" sz="1300" dirty="0" smtClean="0"/>
              <a:t>	</a:t>
            </a:r>
            <a:r>
              <a:rPr lang="en-US" dirty="0" smtClean="0">
                <a:solidFill>
                  <a:schemeClr val="tx1"/>
                </a:solidFill>
              </a:rPr>
              <a:t>"My brothers, I am a </a:t>
            </a:r>
            <a:br>
              <a:rPr lang="en-US" dirty="0" smtClean="0">
                <a:solidFill>
                  <a:schemeClr val="tx1"/>
                </a:solidFill>
              </a:rPr>
            </a:br>
            <a:r>
              <a:rPr lang="en-US" dirty="0" smtClean="0">
                <a:solidFill>
                  <a:schemeClr val="tx1"/>
                </a:solidFill>
              </a:rPr>
              <a:t>	Pharisee.... I stand on </a:t>
            </a:r>
            <a:br>
              <a:rPr lang="en-US" dirty="0" smtClean="0">
                <a:solidFill>
                  <a:schemeClr val="tx1"/>
                </a:solidFill>
              </a:rPr>
            </a:br>
            <a:r>
              <a:rPr lang="en-US" dirty="0" smtClean="0">
                <a:solidFill>
                  <a:schemeClr val="tx1"/>
                </a:solidFill>
              </a:rPr>
              <a:t>	trial because of my </a:t>
            </a:r>
            <a:br>
              <a:rPr lang="en-US" dirty="0" smtClean="0">
                <a:solidFill>
                  <a:schemeClr val="tx1"/>
                </a:solidFill>
              </a:rPr>
            </a:br>
            <a:r>
              <a:rPr lang="en-US" dirty="0" smtClean="0">
                <a:solidFill>
                  <a:schemeClr val="tx1"/>
                </a:solidFill>
              </a:rPr>
              <a:t>	hope in the resurrection </a:t>
            </a:r>
            <a:br>
              <a:rPr lang="en-US" dirty="0" smtClean="0">
                <a:solidFill>
                  <a:schemeClr val="tx1"/>
                </a:solidFill>
              </a:rPr>
            </a:br>
            <a:r>
              <a:rPr lang="en-US" dirty="0" smtClean="0">
                <a:solidFill>
                  <a:schemeClr val="tx1"/>
                </a:solidFill>
              </a:rPr>
              <a:t>	of the dead.“</a:t>
            </a:r>
          </a:p>
        </p:txBody>
      </p:sp>
      <p:pic>
        <p:nvPicPr>
          <p:cNvPr id="6" name="Picture 5"/>
          <p:cNvPicPr>
            <a:picLocks noChangeAspect="1" noChangeArrowheads="1"/>
          </p:cNvPicPr>
          <p:nvPr/>
        </p:nvPicPr>
        <p:blipFill>
          <a:blip r:embed="rId3" cstate="print"/>
          <a:srcRect l="23671" r="15757" b="23242"/>
          <a:stretch>
            <a:fillRect/>
          </a:stretch>
        </p:blipFill>
        <p:spPr bwMode="auto">
          <a:xfrm>
            <a:off x="5732219" y="3497179"/>
            <a:ext cx="3411781" cy="3424989"/>
          </a:xfrm>
          <a:prstGeom prst="rect">
            <a:avLst/>
          </a:prstGeom>
          <a:noFill/>
          <a:ln w="9525">
            <a:noFill/>
            <a:miter lim="800000"/>
            <a:headEnd/>
            <a:tailEnd/>
          </a:ln>
          <a:effectLst/>
        </p:spPr>
      </p:pic>
      <p:sp>
        <p:nvSpPr>
          <p:cNvPr id="7" name="Rectangle 6"/>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Politicians don’t get it </a:t>
            </a:r>
            <a:r>
              <a:rPr lang="en-US" sz="3200" dirty="0" smtClean="0"/>
              <a:t>22:30-23:10</a:t>
            </a:r>
            <a:r>
              <a:rPr lang="en-US" dirty="0" smtClean="0"/>
              <a:t> </a:t>
            </a:r>
            <a:endParaRPr lang="en-US" dirty="0"/>
          </a:p>
        </p:txBody>
      </p:sp>
      <p:pic>
        <p:nvPicPr>
          <p:cNvPr id="3075" name="Picture 3"/>
          <p:cNvPicPr>
            <a:picLocks noChangeAspect="1" noChangeArrowheads="1"/>
          </p:cNvPicPr>
          <p:nvPr/>
        </p:nvPicPr>
        <p:blipFill>
          <a:blip r:embed="rId3" cstate="print"/>
          <a:srcRect/>
          <a:stretch>
            <a:fillRect/>
          </a:stretch>
        </p:blipFill>
        <p:spPr bwMode="auto">
          <a:xfrm>
            <a:off x="0" y="2276669"/>
            <a:ext cx="9144000" cy="4581331"/>
          </a:xfrm>
          <a:prstGeom prst="rect">
            <a:avLst/>
          </a:prstGeom>
          <a:noFill/>
          <a:ln w="9525">
            <a:noFill/>
            <a:miter lim="800000"/>
            <a:headEnd/>
            <a:tailEnd/>
          </a:ln>
          <a:effectLst/>
        </p:spPr>
      </p:pic>
      <p:sp>
        <p:nvSpPr>
          <p:cNvPr id="4" name="Content Placeholder 3"/>
          <p:cNvSpPr>
            <a:spLocks noGrp="1"/>
          </p:cNvSpPr>
          <p:nvPr>
            <p:ph idx="1"/>
          </p:nvPr>
        </p:nvSpPr>
        <p:spPr>
          <a:xfrm>
            <a:off x="457200" y="1194319"/>
            <a:ext cx="8229600" cy="4931845"/>
          </a:xfrm>
        </p:spPr>
        <p:txBody>
          <a:bodyPr/>
          <a:lstStyle/>
          <a:p>
            <a:pPr marL="0" indent="0"/>
            <a:r>
              <a:rPr lang="en-US" dirty="0" smtClean="0"/>
              <a:t> </a:t>
            </a:r>
            <a:r>
              <a:rPr lang="en-US" baseline="30000" dirty="0" smtClean="0"/>
              <a:t>7</a:t>
            </a:r>
            <a:r>
              <a:rPr lang="en-US" dirty="0" smtClean="0"/>
              <a:t> When he said this, a dispute broke out between the Pharisees and the Sadducees, </a:t>
            </a:r>
          </a:p>
        </p:txBody>
      </p:sp>
      <p:sp>
        <p:nvSpPr>
          <p:cNvPr id="5" name="Rectangle 4"/>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Politicians don’t get it </a:t>
            </a:r>
            <a:r>
              <a:rPr lang="en-US" sz="3200" dirty="0" smtClean="0"/>
              <a:t>22:30-23:10</a:t>
            </a:r>
            <a:r>
              <a:rPr lang="en-US" dirty="0" smtClean="0"/>
              <a:t> </a:t>
            </a:r>
            <a:endParaRPr lang="en-US" dirty="0"/>
          </a:p>
        </p:txBody>
      </p:sp>
      <p:pic>
        <p:nvPicPr>
          <p:cNvPr id="3075" name="Picture 3"/>
          <p:cNvPicPr>
            <a:picLocks noChangeAspect="1" noChangeArrowheads="1"/>
          </p:cNvPicPr>
          <p:nvPr/>
        </p:nvPicPr>
        <p:blipFill>
          <a:blip r:embed="rId3" cstate="print"/>
          <a:srcRect/>
          <a:stretch>
            <a:fillRect/>
          </a:stretch>
        </p:blipFill>
        <p:spPr bwMode="auto">
          <a:xfrm>
            <a:off x="0" y="2276669"/>
            <a:ext cx="9144000" cy="4581331"/>
          </a:xfrm>
          <a:prstGeom prst="rect">
            <a:avLst/>
          </a:prstGeom>
          <a:noFill/>
          <a:ln w="9525">
            <a:noFill/>
            <a:miter lim="800000"/>
            <a:headEnd/>
            <a:tailEnd/>
          </a:ln>
          <a:effectLst/>
        </p:spPr>
      </p:pic>
      <p:sp>
        <p:nvSpPr>
          <p:cNvPr id="5" name="Rounded Rectangular Callout 4"/>
          <p:cNvSpPr/>
          <p:nvPr/>
        </p:nvSpPr>
        <p:spPr>
          <a:xfrm>
            <a:off x="690466" y="2985796"/>
            <a:ext cx="7557796" cy="933061"/>
          </a:xfrm>
          <a:prstGeom prst="wedgeRoundRectCallout">
            <a:avLst>
              <a:gd name="adj1" fmla="val -56882"/>
              <a:gd name="adj2" fmla="val 148500"/>
              <a:gd name="adj3" fmla="val 16667"/>
            </a:avLst>
          </a:prstGeom>
          <a:solidFill>
            <a:schemeClr val="bg1">
              <a:lumMod val="50000"/>
              <a:alpha val="78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6" name="Rounded Rectangular Callout 5"/>
          <p:cNvSpPr/>
          <p:nvPr/>
        </p:nvSpPr>
        <p:spPr>
          <a:xfrm>
            <a:off x="1679511" y="4668418"/>
            <a:ext cx="5523723" cy="1247190"/>
          </a:xfrm>
          <a:prstGeom prst="wedgeRoundRectCallout">
            <a:avLst>
              <a:gd name="adj1" fmla="val 75890"/>
              <a:gd name="adj2" fmla="val 106605"/>
              <a:gd name="adj3" fmla="val 16667"/>
            </a:avLst>
          </a:prstGeom>
          <a:solidFill>
            <a:schemeClr val="bg1">
              <a:lumMod val="50000"/>
              <a:alpha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4" name="Content Placeholder 3"/>
          <p:cNvSpPr>
            <a:spLocks noGrp="1"/>
          </p:cNvSpPr>
          <p:nvPr>
            <p:ph idx="1"/>
          </p:nvPr>
        </p:nvSpPr>
        <p:spPr>
          <a:xfrm>
            <a:off x="457200" y="1194319"/>
            <a:ext cx="8229600" cy="4931845"/>
          </a:xfrm>
        </p:spPr>
        <p:txBody>
          <a:bodyPr/>
          <a:lstStyle/>
          <a:p>
            <a:pPr marL="0" indent="0"/>
            <a:r>
              <a:rPr lang="en-US" dirty="0" smtClean="0"/>
              <a:t> </a:t>
            </a:r>
            <a:r>
              <a:rPr lang="en-US" baseline="30000" dirty="0" smtClean="0"/>
              <a:t>9</a:t>
            </a:r>
            <a:r>
              <a:rPr lang="en-US" dirty="0" smtClean="0"/>
              <a:t> There was a great uproar, and some of the teachers of the law who were Pharisees stood up and argued vigorously. </a:t>
            </a:r>
            <a:endParaRPr lang="en-US" sz="1200" dirty="0" smtClean="0"/>
          </a:p>
          <a:p>
            <a:pPr marL="0" indent="0"/>
            <a:endParaRPr lang="en-US" sz="1200" dirty="0" smtClean="0"/>
          </a:p>
          <a:p>
            <a:pPr marL="0" indent="0" algn="ctr"/>
            <a:r>
              <a:rPr lang="en-US" dirty="0" smtClean="0"/>
              <a:t>"We find nothing wrong with this man," </a:t>
            </a:r>
            <a:r>
              <a:rPr lang="en-US" sz="900" dirty="0" smtClean="0"/>
              <a:t/>
            </a:r>
            <a:br>
              <a:rPr lang="en-US" sz="900" dirty="0" smtClean="0"/>
            </a:br>
            <a:r>
              <a:rPr lang="en-US" sz="900" dirty="0" smtClean="0"/>
              <a:t/>
            </a:r>
            <a:br>
              <a:rPr lang="en-US" sz="900" dirty="0" smtClean="0"/>
            </a:br>
            <a:r>
              <a:rPr lang="en-US" dirty="0" smtClean="0"/>
              <a:t>they said. </a:t>
            </a:r>
            <a:endParaRPr lang="en-US" sz="1200" dirty="0" smtClean="0"/>
          </a:p>
          <a:p>
            <a:pPr marL="0" indent="0" algn="ctr"/>
            <a:endParaRPr lang="en-US" sz="1200" dirty="0" smtClean="0"/>
          </a:p>
          <a:p>
            <a:pPr marL="0" indent="0" algn="ctr"/>
            <a:r>
              <a:rPr lang="en-US" dirty="0" smtClean="0"/>
              <a:t>"What if a spirit or an angel </a:t>
            </a:r>
            <a:br>
              <a:rPr lang="en-US" dirty="0" smtClean="0"/>
            </a:br>
            <a:r>
              <a:rPr lang="en-US" dirty="0" smtClean="0"/>
              <a:t>has spoken  to him?"</a:t>
            </a:r>
          </a:p>
        </p:txBody>
      </p:sp>
      <p:sp>
        <p:nvSpPr>
          <p:cNvPr id="7" name="Rectangle 6"/>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Adversaries don’t get it</a:t>
            </a:r>
            <a:r>
              <a:rPr lang="en-US" sz="3200" dirty="0" smtClean="0"/>
              <a:t> 23:12-23 </a:t>
            </a:r>
            <a:endParaRPr lang="en-US" sz="3200" dirty="0"/>
          </a:p>
        </p:txBody>
      </p:sp>
      <p:sp>
        <p:nvSpPr>
          <p:cNvPr id="5" name="Content Placeholder 4"/>
          <p:cNvSpPr>
            <a:spLocks noGrp="1"/>
          </p:cNvSpPr>
          <p:nvPr>
            <p:ph idx="1"/>
          </p:nvPr>
        </p:nvSpPr>
        <p:spPr/>
        <p:txBody>
          <a:bodyPr/>
          <a:lstStyle/>
          <a:p>
            <a:endParaRPr lang="en-US" dirty="0"/>
          </a:p>
        </p:txBody>
      </p:sp>
      <p:sp>
        <p:nvSpPr>
          <p:cNvPr id="4" name="Rectangle 3"/>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38335" y="2258009"/>
            <a:ext cx="2295331" cy="839754"/>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5" name="Picture 2"/>
          <p:cNvPicPr>
            <a:picLocks noChangeAspect="1" noChangeArrowheads="1"/>
          </p:cNvPicPr>
          <p:nvPr/>
        </p:nvPicPr>
        <p:blipFill>
          <a:blip r:embed="rId3" cstate="print"/>
          <a:srcRect t="62032" r="44904"/>
          <a:stretch>
            <a:fillRect/>
          </a:stretch>
        </p:blipFill>
        <p:spPr bwMode="auto">
          <a:xfrm>
            <a:off x="1235756" y="1213520"/>
            <a:ext cx="7908245" cy="5271257"/>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Adversaries don’t get it</a:t>
            </a:r>
            <a:r>
              <a:rPr lang="en-US" sz="3200" dirty="0" smtClean="0"/>
              <a:t> 23:12-23 </a:t>
            </a:r>
            <a:endParaRPr lang="en-US" sz="3200" dirty="0"/>
          </a:p>
        </p:txBody>
      </p:sp>
      <p:sp>
        <p:nvSpPr>
          <p:cNvPr id="4" name="Content Placeholder 3"/>
          <p:cNvSpPr>
            <a:spLocks noGrp="1"/>
          </p:cNvSpPr>
          <p:nvPr>
            <p:ph idx="1"/>
          </p:nvPr>
        </p:nvSpPr>
        <p:spPr>
          <a:xfrm>
            <a:off x="457200" y="1231642"/>
            <a:ext cx="8229600" cy="4894523"/>
          </a:xfrm>
        </p:spPr>
        <p:txBody>
          <a:bodyPr/>
          <a:lstStyle/>
          <a:p>
            <a:pPr marL="0" indent="0"/>
            <a:r>
              <a:rPr lang="en-US" dirty="0" smtClean="0"/>
              <a:t> </a:t>
            </a:r>
            <a:r>
              <a:rPr lang="en-US" baseline="30000" dirty="0" smtClean="0"/>
              <a:t>12</a:t>
            </a:r>
            <a:r>
              <a:rPr lang="en-US" dirty="0" smtClean="0"/>
              <a:t> The next morning the Jews formed a conspiracy ... not to eat or drink until they had killed Paul.   </a:t>
            </a:r>
            <a:r>
              <a:rPr lang="en-US" baseline="30000" dirty="0" smtClean="0"/>
              <a:t>13</a:t>
            </a:r>
            <a:r>
              <a:rPr lang="en-US" dirty="0" smtClean="0"/>
              <a:t> More than forty men </a:t>
            </a:r>
            <a:br>
              <a:rPr lang="en-US" dirty="0" smtClean="0"/>
            </a:br>
            <a:r>
              <a:rPr lang="en-US" dirty="0" smtClean="0"/>
              <a:t>were involved in this plot.</a:t>
            </a:r>
          </a:p>
        </p:txBody>
      </p:sp>
      <p:sp>
        <p:nvSpPr>
          <p:cNvPr id="7" name="Rectangle 6"/>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1194318" y="4516017"/>
            <a:ext cx="3452327" cy="1679510"/>
          </a:xfrm>
          <a:prstGeom prst="wedgeRoundRectCallout">
            <a:avLst>
              <a:gd name="adj1" fmla="val 84032"/>
              <a:gd name="adj2" fmla="val -100833"/>
              <a:gd name="adj3" fmla="val 16667"/>
            </a:avLst>
          </a:prstGeom>
          <a:solidFill>
            <a:schemeClr val="bg1"/>
          </a:solidFill>
          <a:ln>
            <a:solidFill>
              <a:schemeClr val="accent1"/>
            </a:solidFill>
          </a:ln>
          <a:effectLst>
            <a:outerShdw blurRad="50800" dist="76200" dir="27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6" name="Picture 2"/>
          <p:cNvPicPr>
            <a:picLocks noChangeAspect="1" noChangeArrowheads="1"/>
          </p:cNvPicPr>
          <p:nvPr/>
        </p:nvPicPr>
        <p:blipFill>
          <a:blip r:embed="rId3" cstate="print"/>
          <a:srcRect/>
          <a:stretch>
            <a:fillRect/>
          </a:stretch>
        </p:blipFill>
        <p:spPr bwMode="auto">
          <a:xfrm>
            <a:off x="3325813" y="1230312"/>
            <a:ext cx="5818187" cy="5627688"/>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Adversaries don’t get it</a:t>
            </a:r>
            <a:r>
              <a:rPr lang="en-US" sz="3200" dirty="0" smtClean="0"/>
              <a:t> 23:12-23 </a:t>
            </a:r>
            <a:endParaRPr lang="en-US" sz="3200" dirty="0"/>
          </a:p>
        </p:txBody>
      </p:sp>
      <p:sp>
        <p:nvSpPr>
          <p:cNvPr id="4" name="Content Placeholder 3"/>
          <p:cNvSpPr>
            <a:spLocks noGrp="1"/>
          </p:cNvSpPr>
          <p:nvPr>
            <p:ph idx="1"/>
          </p:nvPr>
        </p:nvSpPr>
        <p:spPr>
          <a:xfrm>
            <a:off x="457202" y="1371600"/>
            <a:ext cx="6111551" cy="4754563"/>
          </a:xfrm>
        </p:spPr>
        <p:txBody>
          <a:bodyPr/>
          <a:lstStyle/>
          <a:p>
            <a:r>
              <a:rPr lang="en-US" dirty="0" smtClean="0"/>
              <a:t> </a:t>
            </a:r>
            <a:r>
              <a:rPr lang="en-US" baseline="30000" dirty="0" smtClean="0"/>
              <a:t>16</a:t>
            </a:r>
            <a:r>
              <a:rPr lang="en-US" dirty="0" smtClean="0"/>
              <a:t> But when the son of Paul's sister heard of this plot, he went ... and told Paul. </a:t>
            </a:r>
            <a:r>
              <a:rPr lang="en-US" baseline="30000" dirty="0" smtClean="0"/>
              <a:t>19</a:t>
            </a:r>
            <a:r>
              <a:rPr lang="en-US" dirty="0" smtClean="0"/>
              <a:t> The commander ... drew him aside and asked,</a:t>
            </a:r>
            <a:br>
              <a:rPr lang="en-US" dirty="0" smtClean="0"/>
            </a:br>
            <a:r>
              <a:rPr lang="en-US" dirty="0" smtClean="0"/>
              <a:t/>
            </a:r>
            <a:br>
              <a:rPr lang="en-US" dirty="0" smtClean="0"/>
            </a:br>
            <a:r>
              <a:rPr lang="en-US" dirty="0" smtClean="0"/>
              <a:t>	</a:t>
            </a:r>
            <a:r>
              <a:rPr lang="en-US" dirty="0" smtClean="0">
                <a:solidFill>
                  <a:schemeClr val="tx1"/>
                </a:solidFill>
              </a:rPr>
              <a:t> "What is it you </a:t>
            </a:r>
          </a:p>
          <a:p>
            <a:r>
              <a:rPr lang="en-US" dirty="0" smtClean="0">
                <a:solidFill>
                  <a:schemeClr val="tx1"/>
                </a:solidFill>
              </a:rPr>
              <a:t>		want to tell me?“</a:t>
            </a:r>
          </a:p>
        </p:txBody>
      </p:sp>
      <p:sp>
        <p:nvSpPr>
          <p:cNvPr id="5" name="Rectangle 4"/>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Adversaries don’t get it</a:t>
            </a:r>
            <a:r>
              <a:rPr lang="en-US" sz="3200" dirty="0" smtClean="0"/>
              <a:t> 23:12-23 </a:t>
            </a:r>
            <a:endParaRPr lang="en-US" sz="3200" dirty="0"/>
          </a:p>
        </p:txBody>
      </p:sp>
      <p:sp>
        <p:nvSpPr>
          <p:cNvPr id="4" name="Content Placeholder 3"/>
          <p:cNvSpPr>
            <a:spLocks noGrp="1"/>
          </p:cNvSpPr>
          <p:nvPr>
            <p:ph idx="1"/>
          </p:nvPr>
        </p:nvSpPr>
        <p:spPr/>
        <p:txBody>
          <a:bodyPr/>
          <a:lstStyle/>
          <a:p>
            <a:r>
              <a:rPr lang="en-US" dirty="0" smtClean="0"/>
              <a:t> </a:t>
            </a:r>
            <a:r>
              <a:rPr lang="en-US" baseline="30000" dirty="0" smtClean="0"/>
              <a:t>20</a:t>
            </a:r>
            <a:r>
              <a:rPr lang="en-US" dirty="0" smtClean="0"/>
              <a:t> He said: </a:t>
            </a:r>
            <a:br>
              <a:rPr lang="en-US" dirty="0" smtClean="0"/>
            </a:br>
            <a:r>
              <a:rPr lang="en-US" dirty="0" smtClean="0"/>
              <a:t>"The Jews have agreed to ask you to bring Paul before the Sanhedrin ... on ... pretext ... because more than forty of them are waiting in ambush for him. They have taken an oath not to eat or drink until they have killed him. They are ready now, waiting for your consent to their request.”</a:t>
            </a:r>
            <a:endParaRPr lang="en-US" dirty="0"/>
          </a:p>
        </p:txBody>
      </p:sp>
      <p:sp>
        <p:nvSpPr>
          <p:cNvPr id="5" name="Rectangle 4"/>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Adversaries don’t get it</a:t>
            </a:r>
            <a:r>
              <a:rPr lang="en-US" sz="3200" dirty="0" smtClean="0"/>
              <a:t> 23:12-23 </a:t>
            </a:r>
            <a:endParaRPr lang="en-US" sz="3200" dirty="0"/>
          </a:p>
        </p:txBody>
      </p:sp>
      <p:sp>
        <p:nvSpPr>
          <p:cNvPr id="4" name="Content Placeholder 3"/>
          <p:cNvSpPr>
            <a:spLocks noGrp="1"/>
          </p:cNvSpPr>
          <p:nvPr>
            <p:ph idx="1"/>
          </p:nvPr>
        </p:nvSpPr>
        <p:spPr>
          <a:xfrm>
            <a:off x="457201" y="1194319"/>
            <a:ext cx="5887616" cy="4931845"/>
          </a:xfrm>
        </p:spPr>
        <p:txBody>
          <a:bodyPr/>
          <a:lstStyle/>
          <a:p>
            <a:pPr>
              <a:lnSpc>
                <a:spcPts val="3800"/>
              </a:lnSpc>
            </a:pPr>
            <a:r>
              <a:rPr lang="en-US" dirty="0" smtClean="0"/>
              <a:t> </a:t>
            </a:r>
            <a:r>
              <a:rPr lang="en-US" baseline="30000" dirty="0" smtClean="0"/>
              <a:t>23</a:t>
            </a:r>
            <a:r>
              <a:rPr lang="en-US" dirty="0" smtClean="0"/>
              <a:t> Then he called two of his centurions and ordered them, </a:t>
            </a:r>
          </a:p>
          <a:p>
            <a:pPr>
              <a:lnSpc>
                <a:spcPts val="3800"/>
              </a:lnSpc>
            </a:pPr>
            <a:r>
              <a:rPr lang="en-US" dirty="0" smtClean="0"/>
              <a:t>"Get ready a detachment of two hundred soldiers, seventy horsemen and two hundred spearmen to go to Caesarea at nine tonight. </a:t>
            </a:r>
            <a:r>
              <a:rPr lang="en-US" baseline="30000" dirty="0" smtClean="0"/>
              <a:t>24</a:t>
            </a:r>
            <a:r>
              <a:rPr lang="en-US" dirty="0" smtClean="0"/>
              <a:t> Provide mounts for Paul so that he may be taken safely to Governor Felix.”</a:t>
            </a:r>
            <a:endParaRPr lang="en-US" dirty="0"/>
          </a:p>
        </p:txBody>
      </p:sp>
      <p:pic>
        <p:nvPicPr>
          <p:cNvPr id="5" name="Picture 2"/>
          <p:cNvPicPr>
            <a:picLocks noChangeAspect="1" noChangeArrowheads="1"/>
          </p:cNvPicPr>
          <p:nvPr/>
        </p:nvPicPr>
        <p:blipFill>
          <a:blip r:embed="rId3" cstate="print"/>
          <a:srcRect/>
          <a:stretch>
            <a:fillRect/>
          </a:stretch>
        </p:blipFill>
        <p:spPr bwMode="auto">
          <a:xfrm>
            <a:off x="3325813" y="1230312"/>
            <a:ext cx="5818187" cy="5627688"/>
          </a:xfrm>
          <a:prstGeom prst="rect">
            <a:avLst/>
          </a:prstGeom>
          <a:noFill/>
          <a:ln w="9525">
            <a:noFill/>
            <a:miter lim="800000"/>
            <a:headEnd/>
            <a:tailEnd/>
          </a:ln>
          <a:effectLst/>
        </p:spPr>
      </p:pic>
      <p:sp>
        <p:nvSpPr>
          <p:cNvPr id="6" name="Rectangle 5"/>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Only the Mission Minded Get it</a:t>
            </a:r>
            <a:endParaRPr lang="en-US" sz="3200" dirty="0"/>
          </a:p>
        </p:txBody>
      </p:sp>
      <p:sp>
        <p:nvSpPr>
          <p:cNvPr id="8" name="Content Placeholder 7"/>
          <p:cNvSpPr>
            <a:spLocks noGrp="1"/>
          </p:cNvSpPr>
          <p:nvPr>
            <p:ph idx="1"/>
          </p:nvPr>
        </p:nvSpPr>
        <p:spPr/>
        <p:txBody>
          <a:bodyPr/>
          <a:lstStyle/>
          <a:p>
            <a:endParaRPr lang="en-US"/>
          </a:p>
        </p:txBody>
      </p:sp>
      <p:sp>
        <p:nvSpPr>
          <p:cNvPr id="12" name="Rectangle 11"/>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766319" y="1007708"/>
            <a:ext cx="3213437" cy="1847460"/>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p:txBody>
          <a:bodyPr/>
          <a:lstStyle/>
          <a:p>
            <a:r>
              <a:rPr lang="en-US" dirty="0" smtClean="0"/>
              <a:t>Last week we read ...</a:t>
            </a:r>
            <a:endParaRPr lang="en-US" dirty="0"/>
          </a:p>
        </p:txBody>
      </p:sp>
      <p:sp>
        <p:nvSpPr>
          <p:cNvPr id="3" name="Content Placeholder 2"/>
          <p:cNvSpPr>
            <a:spLocks noGrp="1"/>
          </p:cNvSpPr>
          <p:nvPr>
            <p:ph idx="1"/>
          </p:nvPr>
        </p:nvSpPr>
        <p:spPr>
          <a:xfrm>
            <a:off x="457202" y="1371600"/>
            <a:ext cx="6652727" cy="4754563"/>
          </a:xfrm>
        </p:spPr>
        <p:txBody>
          <a:bodyPr/>
          <a:lstStyle/>
          <a:p>
            <a:endParaRPr lang="en-US" dirty="0"/>
          </a:p>
        </p:txBody>
      </p:sp>
      <p:sp>
        <p:nvSpPr>
          <p:cNvPr id="4" name="Rectangular Callout 3"/>
          <p:cNvSpPr/>
          <p:nvPr/>
        </p:nvSpPr>
        <p:spPr>
          <a:xfrm>
            <a:off x="350520" y="1158240"/>
            <a:ext cx="5288280" cy="4953001"/>
          </a:xfrm>
          <a:prstGeom prst="wedgeRectCallout">
            <a:avLst>
              <a:gd name="adj1" fmla="val 67640"/>
              <a:gd name="adj2" fmla="val 25577"/>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5" name="Picture 4"/>
          <p:cNvPicPr>
            <a:picLocks noChangeAspect="1" noChangeArrowheads="1"/>
          </p:cNvPicPr>
          <p:nvPr/>
        </p:nvPicPr>
        <p:blipFill>
          <a:blip r:embed="rId2" cstate="print"/>
          <a:srcRect l="23671" r="15757" b="23242"/>
          <a:stretch>
            <a:fillRect/>
          </a:stretch>
        </p:blipFill>
        <p:spPr bwMode="auto">
          <a:xfrm>
            <a:off x="4924928" y="2686763"/>
            <a:ext cx="4219073" cy="4235405"/>
          </a:xfrm>
          <a:prstGeom prst="rect">
            <a:avLst/>
          </a:prstGeom>
          <a:noFill/>
          <a:ln w="9525">
            <a:noFill/>
            <a:miter lim="800000"/>
            <a:headEnd/>
            <a:tailEnd/>
          </a:ln>
          <a:effectLst/>
        </p:spPr>
      </p:pic>
      <p:sp>
        <p:nvSpPr>
          <p:cNvPr id="6" name="Rectangle 5"/>
          <p:cNvSpPr/>
          <p:nvPr/>
        </p:nvSpPr>
        <p:spPr>
          <a:xfrm>
            <a:off x="3031723" y="1186092"/>
            <a:ext cx="242316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7" name="Rectangle 6"/>
          <p:cNvSpPr/>
          <p:nvPr/>
        </p:nvSpPr>
        <p:spPr>
          <a:xfrm>
            <a:off x="1813560" y="4709161"/>
            <a:ext cx="242316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8" name="Rectangle 7"/>
          <p:cNvSpPr/>
          <p:nvPr/>
        </p:nvSpPr>
        <p:spPr>
          <a:xfrm>
            <a:off x="381000" y="5196841"/>
            <a:ext cx="220980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0" name="Rectangle 9"/>
          <p:cNvSpPr/>
          <p:nvPr/>
        </p:nvSpPr>
        <p:spPr>
          <a:xfrm>
            <a:off x="377858" y="1685336"/>
            <a:ext cx="2617591"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9" name="Content Placeholder 2"/>
          <p:cNvSpPr txBox="1">
            <a:spLocks/>
          </p:cNvSpPr>
          <p:nvPr/>
        </p:nvSpPr>
        <p:spPr>
          <a:xfrm>
            <a:off x="457200" y="1282891"/>
            <a:ext cx="5120640" cy="4843273"/>
          </a:xfrm>
          <a:prstGeom prst="rect">
            <a:avLst/>
          </a:prstGeom>
        </p:spPr>
        <p:txBody>
          <a:bodyPr vert="horz" lIns="91438" tIns="45719" rIns="91438" bIns="45719" rtlCol="0">
            <a:normAutofit/>
          </a:bodyPr>
          <a:lstStyle/>
          <a:p>
            <a:pPr>
              <a:lnSpc>
                <a:spcPts val="3800"/>
              </a:lnSpc>
              <a:spcBef>
                <a:spcPct val="20000"/>
              </a:spcBef>
              <a:defRPr/>
            </a:pPr>
            <a:r>
              <a:rPr lang="en-US" sz="3600" b="1" baseline="30000" dirty="0" smtClean="0">
                <a:effectLst>
                  <a:outerShdw blurRad="38100" dist="63500" dir="2700000" algn="tl">
                    <a:srgbClr val="000000">
                      <a:alpha val="43137"/>
                    </a:srgbClr>
                  </a:outerShdw>
                </a:effectLst>
                <a:latin typeface="Arial Narrow" pitchFamily="34" charset="0"/>
              </a:rPr>
              <a:t>20:22</a:t>
            </a:r>
            <a:r>
              <a:rPr lang="en-US" sz="3600" b="1" dirty="0" smtClean="0">
                <a:effectLst>
                  <a:outerShdw blurRad="38100" dist="63500" dir="2700000" algn="tl">
                    <a:srgbClr val="000000">
                      <a:alpha val="43137"/>
                    </a:srgbClr>
                  </a:outerShdw>
                </a:effectLst>
                <a:latin typeface="Arial Narrow" pitchFamily="34" charset="0"/>
              </a:rPr>
              <a:t> "And now, </a:t>
            </a:r>
            <a:r>
              <a:rPr lang="en-US" sz="3600" b="1" dirty="0" smtClean="0">
                <a:solidFill>
                  <a:schemeClr val="bg1"/>
                </a:solidFill>
                <a:effectLst>
                  <a:outerShdw blurRad="38100" dist="63500" dir="2700000" algn="tl">
                    <a:srgbClr val="000000">
                      <a:alpha val="43137"/>
                    </a:srgbClr>
                  </a:outerShdw>
                </a:effectLst>
                <a:latin typeface="Arial Narrow" pitchFamily="34" charset="0"/>
              </a:rPr>
              <a:t>compelled by the Spirit,</a:t>
            </a:r>
            <a:r>
              <a:rPr lang="en-US" sz="3600" b="1" dirty="0" smtClean="0">
                <a:effectLst>
                  <a:outerShdw blurRad="38100" dist="63500" dir="2700000" algn="tl">
                    <a:srgbClr val="000000">
                      <a:alpha val="43137"/>
                    </a:srgbClr>
                  </a:outerShdw>
                </a:effectLst>
                <a:latin typeface="Arial Narrow" pitchFamily="34" charset="0"/>
              </a:rPr>
              <a:t> </a:t>
            </a:r>
            <a:r>
              <a:rPr lang="en-US" sz="3600" b="1" u="sng" dirty="0" smtClean="0">
                <a:effectLst>
                  <a:outerShdw blurRad="38100" dist="63500" dir="2700000" algn="tl">
                    <a:srgbClr val="000000">
                      <a:alpha val="43137"/>
                    </a:srgbClr>
                  </a:outerShdw>
                </a:effectLst>
                <a:latin typeface="Arial Narrow" pitchFamily="34" charset="0"/>
              </a:rPr>
              <a:t>I am going to Jerusalem</a:t>
            </a:r>
            <a:r>
              <a:rPr lang="en-US" sz="3600" b="1" dirty="0" smtClean="0">
                <a:effectLst>
                  <a:outerShdw blurRad="38100" dist="63500" dir="2700000" algn="tl">
                    <a:srgbClr val="000000">
                      <a:alpha val="43137"/>
                    </a:srgbClr>
                  </a:outerShdw>
                </a:effectLst>
                <a:latin typeface="Arial Narrow" pitchFamily="34" charset="0"/>
              </a:rPr>
              <a:t>, not knowing what will happen to me there.</a:t>
            </a:r>
          </a:p>
          <a:p>
            <a:pPr>
              <a:lnSpc>
                <a:spcPts val="3800"/>
              </a:lnSpc>
              <a:spcBef>
                <a:spcPct val="20000"/>
              </a:spcBef>
              <a:defRPr/>
            </a:pPr>
            <a:r>
              <a:rPr lang="en-US" sz="3600" b="1" dirty="0" smtClean="0">
                <a:effectLst>
                  <a:outerShdw blurRad="38100" dist="63500" dir="2700000" algn="tl">
                    <a:srgbClr val="000000">
                      <a:alpha val="43137"/>
                    </a:srgbClr>
                  </a:outerShdw>
                </a:effectLst>
                <a:latin typeface="Arial Narrow" pitchFamily="34" charset="0"/>
              </a:rPr>
              <a:t> </a:t>
            </a:r>
            <a:r>
              <a:rPr lang="en-US" sz="3600" b="1" baseline="30000" dirty="0" smtClean="0">
                <a:effectLst>
                  <a:outerShdw blurRad="38100" dist="63500" dir="2700000" algn="tl">
                    <a:srgbClr val="000000">
                      <a:alpha val="43137"/>
                    </a:srgbClr>
                  </a:outerShdw>
                </a:effectLst>
                <a:latin typeface="Arial Narrow" pitchFamily="34" charset="0"/>
              </a:rPr>
              <a:t>23</a:t>
            </a:r>
            <a:r>
              <a:rPr lang="en-US" sz="3600" b="1" dirty="0" smtClean="0">
                <a:effectLst>
                  <a:outerShdw blurRad="38100" dist="63500" dir="2700000" algn="tl">
                    <a:srgbClr val="000000">
                      <a:alpha val="43137"/>
                    </a:srgbClr>
                  </a:outerShdw>
                </a:effectLst>
                <a:latin typeface="Arial Narrow" pitchFamily="34" charset="0"/>
              </a:rPr>
              <a:t> I only know that in every city the Holy Spirit warns me that </a:t>
            </a:r>
            <a:r>
              <a:rPr lang="en-US" sz="3600" b="1" dirty="0" smtClean="0">
                <a:solidFill>
                  <a:schemeClr val="bg1"/>
                </a:solidFill>
                <a:effectLst>
                  <a:outerShdw blurRad="38100" dist="63500" dir="2700000" algn="tl">
                    <a:srgbClr val="000000">
                      <a:alpha val="43137"/>
                    </a:srgbClr>
                  </a:outerShdw>
                </a:effectLst>
                <a:latin typeface="Arial Narrow" pitchFamily="34" charset="0"/>
              </a:rPr>
              <a:t>prison and hardships</a:t>
            </a:r>
            <a:r>
              <a:rPr lang="en-US" sz="3600" b="1" dirty="0" smtClean="0">
                <a:effectLst>
                  <a:outerShdw blurRad="38100" dist="63500" dir="2700000" algn="tl">
                    <a:srgbClr val="000000">
                      <a:alpha val="43137"/>
                    </a:srgbClr>
                  </a:outerShdw>
                </a:effectLst>
                <a:latin typeface="Arial Narrow" pitchFamily="34" charset="0"/>
              </a:rPr>
              <a:t> are facing me.</a:t>
            </a:r>
            <a:endParaRPr lang="en-US" sz="3600" b="1" dirty="0">
              <a:solidFill>
                <a:schemeClr val="bg1"/>
              </a:solidFill>
              <a:effectLst>
                <a:outerShdw blurRad="38100" dist="63500" dir="2700000" algn="tl">
                  <a:srgbClr val="000000">
                    <a:alpha val="43137"/>
                  </a:srgbClr>
                </a:outerShdw>
              </a:effectLst>
              <a:latin typeface="Arial Narrow" pitchFamily="34" charset="0"/>
            </a:endParaRPr>
          </a:p>
        </p:txBody>
      </p:sp>
      <p:sp>
        <p:nvSpPr>
          <p:cNvPr id="11" name="TextBox 10"/>
          <p:cNvSpPr txBox="1"/>
          <p:nvPr/>
        </p:nvSpPr>
        <p:spPr>
          <a:xfrm>
            <a:off x="5971409" y="1156997"/>
            <a:ext cx="2874011" cy="1554270"/>
          </a:xfrm>
          <a:prstGeom prst="rect">
            <a:avLst/>
          </a:prstGeom>
          <a:noFill/>
        </p:spPr>
        <p:txBody>
          <a:bodyPr wrap="square" lIns="91438" tIns="45719" rIns="91438" bIns="45719" rtlCol="0">
            <a:spAutoFit/>
          </a:bodyPr>
          <a:lstStyle/>
          <a:p>
            <a:pPr algn="ctr">
              <a:lnSpc>
                <a:spcPts val="3800"/>
              </a:lnSpc>
            </a:pPr>
            <a:r>
              <a:rPr lang="en-US" sz="3600" b="1" dirty="0" smtClean="0">
                <a:solidFill>
                  <a:srgbClr val="FF0000"/>
                </a:solidFill>
                <a:effectLst>
                  <a:outerShdw blurRad="38100" dist="38100" dir="2700000" algn="tl">
                    <a:srgbClr val="000000">
                      <a:alpha val="43137"/>
                    </a:srgbClr>
                  </a:outerShdw>
                </a:effectLst>
              </a:rPr>
              <a:t>Paul was on a</a:t>
            </a:r>
          </a:p>
          <a:p>
            <a:pPr algn="ctr">
              <a:lnSpc>
                <a:spcPts val="3800"/>
              </a:lnSpc>
            </a:pPr>
            <a:r>
              <a:rPr lang="en-US" sz="3600" b="1" dirty="0" smtClean="0">
                <a:solidFill>
                  <a:srgbClr val="FF0000"/>
                </a:solidFill>
                <a:effectLst>
                  <a:outerShdw blurRad="38100" dist="38100" dir="2700000" algn="tl">
                    <a:srgbClr val="000000">
                      <a:alpha val="43137"/>
                    </a:srgbClr>
                  </a:outerShdw>
                </a:effectLst>
              </a:rPr>
              <a:t>DIFFICULT MISSION</a:t>
            </a:r>
            <a:endParaRPr lang="en-US" sz="3600" b="1" dirty="0">
              <a:solidFill>
                <a:srgbClr val="FF0000"/>
              </a:solidFill>
              <a:effectLst>
                <a:outerShdw blurRad="38100" dist="38100" dir="2700000" algn="tl">
                  <a:srgbClr val="000000">
                    <a:alpha val="43137"/>
                  </a:srgbClr>
                </a:outerShdw>
              </a:effectLst>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cstate="print"/>
          <a:srcRect t="12179" b="4139"/>
          <a:stretch>
            <a:fillRect/>
          </a:stretch>
        </p:blipFill>
        <p:spPr bwMode="auto">
          <a:xfrm>
            <a:off x="0" y="1011321"/>
            <a:ext cx="9144000" cy="5846679"/>
          </a:xfrm>
          <a:prstGeom prst="rect">
            <a:avLst/>
          </a:prstGeom>
          <a:noFill/>
          <a:ln w="9525">
            <a:noFill/>
            <a:miter lim="800000"/>
            <a:headEnd/>
            <a:tailEnd/>
          </a:ln>
          <a:effectLst/>
        </p:spPr>
      </p:pic>
      <p:sp>
        <p:nvSpPr>
          <p:cNvPr id="11" name="Rectangular Callout 10"/>
          <p:cNvSpPr/>
          <p:nvPr/>
        </p:nvSpPr>
        <p:spPr>
          <a:xfrm>
            <a:off x="4030823" y="1492898"/>
            <a:ext cx="4739955" cy="2313992"/>
          </a:xfrm>
          <a:prstGeom prst="wedgeRectCallout">
            <a:avLst>
              <a:gd name="adj1" fmla="val -108390"/>
              <a:gd name="adj2" fmla="val 923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Only the Mission Minded Get it</a:t>
            </a:r>
            <a:endParaRPr lang="en-US" sz="3200" dirty="0"/>
          </a:p>
        </p:txBody>
      </p:sp>
      <p:sp>
        <p:nvSpPr>
          <p:cNvPr id="4" name="Content Placeholder 3"/>
          <p:cNvSpPr>
            <a:spLocks noGrp="1"/>
          </p:cNvSpPr>
          <p:nvPr>
            <p:ph idx="1"/>
          </p:nvPr>
        </p:nvSpPr>
        <p:spPr>
          <a:xfrm>
            <a:off x="3120190" y="963194"/>
            <a:ext cx="5847348" cy="2484605"/>
          </a:xfrm>
        </p:spPr>
        <p:txBody>
          <a:bodyPr/>
          <a:lstStyle/>
          <a:p>
            <a:pPr marL="914382" indent="-512752"/>
            <a:r>
              <a:rPr lang="en-US" baseline="30000" dirty="0" smtClean="0"/>
              <a:t>23:11</a:t>
            </a:r>
            <a:r>
              <a:rPr lang="en-US" dirty="0" smtClean="0"/>
              <a:t> ... The Lord stood ... said, </a:t>
            </a:r>
            <a:br>
              <a:rPr lang="en-US" dirty="0" smtClean="0"/>
            </a:br>
            <a:r>
              <a:rPr lang="en-US" dirty="0" smtClean="0">
                <a:solidFill>
                  <a:schemeClr val="tx1"/>
                </a:solidFill>
              </a:rPr>
              <a:t>"Take courage! As you have testified about me in Jerusalem, so you must also testify in Rome.”</a:t>
            </a:r>
            <a:endParaRPr lang="en-US" dirty="0">
              <a:solidFill>
                <a:schemeClr val="tx1"/>
              </a:solidFill>
            </a:endParaRPr>
          </a:p>
        </p:txBody>
      </p:sp>
      <p:sp>
        <p:nvSpPr>
          <p:cNvPr id="5" name="5-Point Star 4"/>
          <p:cNvSpPr/>
          <p:nvPr/>
        </p:nvSpPr>
        <p:spPr>
          <a:xfrm>
            <a:off x="8005011" y="5504046"/>
            <a:ext cx="533400" cy="472440"/>
          </a:xfrm>
          <a:prstGeom prst="star5">
            <a:avLst/>
          </a:prstGeom>
          <a:solidFill>
            <a:srgbClr val="FFFF00"/>
          </a:solidFill>
          <a:ln>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7" name="5-Point Star 6"/>
          <p:cNvSpPr/>
          <p:nvPr/>
        </p:nvSpPr>
        <p:spPr>
          <a:xfrm>
            <a:off x="954507" y="2319688"/>
            <a:ext cx="533400" cy="472440"/>
          </a:xfrm>
          <a:prstGeom prst="star5">
            <a:avLst/>
          </a:prstGeom>
          <a:solidFill>
            <a:srgbClr val="FFFF00"/>
          </a:solidFill>
          <a:ln>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cxnSp>
        <p:nvCxnSpPr>
          <p:cNvPr id="9" name="Straight Connector 8"/>
          <p:cNvCxnSpPr>
            <a:stCxn id="5" idx="1"/>
          </p:cNvCxnSpPr>
          <p:nvPr/>
        </p:nvCxnSpPr>
        <p:spPr>
          <a:xfrm rot="10800000">
            <a:off x="1475875" y="2646948"/>
            <a:ext cx="6529137" cy="3037555"/>
          </a:xfrm>
          <a:prstGeom prst="line">
            <a:avLst/>
          </a:prstGeom>
          <a:ln w="57150">
            <a:solidFill>
              <a:srgbClr val="FFFF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 name="Picture 7" descr="Jesus-extending-hands-small.png"/>
          <p:cNvPicPr>
            <a:picLocks noChangeAspect="1"/>
          </p:cNvPicPr>
          <p:nvPr/>
        </p:nvPicPr>
        <p:blipFill>
          <a:blip r:embed="rId4" cstate="print"/>
          <a:srcRect r="26648" b="32572"/>
          <a:stretch>
            <a:fillRect/>
          </a:stretch>
        </p:blipFill>
        <p:spPr>
          <a:xfrm flipH="1">
            <a:off x="0" y="3779116"/>
            <a:ext cx="2799184" cy="3077297"/>
          </a:xfrm>
          <a:prstGeom prst="rect">
            <a:avLst/>
          </a:prstGeom>
        </p:spPr>
      </p:pic>
      <p:pic>
        <p:nvPicPr>
          <p:cNvPr id="10" name="Picture 9"/>
          <p:cNvPicPr>
            <a:picLocks noChangeAspect="1" noChangeArrowheads="1"/>
          </p:cNvPicPr>
          <p:nvPr/>
        </p:nvPicPr>
        <p:blipFill>
          <a:blip r:embed="rId5" cstate="print"/>
          <a:srcRect l="23671" r="65" b="11594"/>
          <a:stretch>
            <a:fillRect/>
          </a:stretch>
        </p:blipFill>
        <p:spPr bwMode="auto">
          <a:xfrm>
            <a:off x="2623154" y="4262933"/>
            <a:ext cx="2825927" cy="2595068"/>
          </a:xfrm>
          <a:prstGeom prst="rect">
            <a:avLst/>
          </a:prstGeom>
          <a:noFill/>
          <a:ln w="9525">
            <a:noFill/>
            <a:miter lim="800000"/>
            <a:headEnd/>
            <a:tailEnd/>
          </a:ln>
          <a:effectLst/>
        </p:spPr>
      </p:pic>
      <p:sp>
        <p:nvSpPr>
          <p:cNvPr id="12" name="Rectangle 11"/>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000"/>
                                        <p:tgtEl>
                                          <p:spTgt spid="9"/>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t="12179" b="4139"/>
          <a:stretch>
            <a:fillRect/>
          </a:stretch>
        </p:blipFill>
        <p:spPr bwMode="auto">
          <a:xfrm>
            <a:off x="0" y="1011321"/>
            <a:ext cx="9144000" cy="5846679"/>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Only the Mission Minded Get it</a:t>
            </a:r>
            <a:endParaRPr lang="en-US" sz="3200" dirty="0"/>
          </a:p>
        </p:txBody>
      </p:sp>
      <p:sp>
        <p:nvSpPr>
          <p:cNvPr id="5" name="5-Point Star 4"/>
          <p:cNvSpPr/>
          <p:nvPr/>
        </p:nvSpPr>
        <p:spPr>
          <a:xfrm>
            <a:off x="8005011" y="5504046"/>
            <a:ext cx="533400" cy="472440"/>
          </a:xfrm>
          <a:prstGeom prst="star5">
            <a:avLst/>
          </a:prstGeom>
          <a:solidFill>
            <a:srgbClr val="FFFF00"/>
          </a:solidFill>
          <a:ln>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7" name="5-Point Star 6"/>
          <p:cNvSpPr/>
          <p:nvPr/>
        </p:nvSpPr>
        <p:spPr>
          <a:xfrm>
            <a:off x="954507" y="2319688"/>
            <a:ext cx="533400" cy="472440"/>
          </a:xfrm>
          <a:prstGeom prst="star5">
            <a:avLst/>
          </a:prstGeom>
          <a:solidFill>
            <a:srgbClr val="FFFF00"/>
          </a:solidFill>
          <a:ln>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cxnSp>
        <p:nvCxnSpPr>
          <p:cNvPr id="9" name="Straight Connector 8"/>
          <p:cNvCxnSpPr>
            <a:stCxn id="5" idx="1"/>
          </p:cNvCxnSpPr>
          <p:nvPr/>
        </p:nvCxnSpPr>
        <p:spPr>
          <a:xfrm rot="10800000">
            <a:off x="1475875" y="2646948"/>
            <a:ext cx="6529137" cy="3037555"/>
          </a:xfrm>
          <a:prstGeom prst="line">
            <a:avLst/>
          </a:prstGeom>
          <a:ln w="57150">
            <a:solidFill>
              <a:srgbClr val="FFFF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cxnSp>
        <p:nvCxnSpPr>
          <p:cNvPr id="10" name="Straight Connector 9"/>
          <p:cNvCxnSpPr/>
          <p:nvPr/>
        </p:nvCxnSpPr>
        <p:spPr>
          <a:xfrm rot="10800000">
            <a:off x="1475875" y="2646948"/>
            <a:ext cx="6529137" cy="3037555"/>
          </a:xfrm>
          <a:prstGeom prst="line">
            <a:avLst/>
          </a:prstGeom>
          <a:ln w="57150">
            <a:solidFill>
              <a:srgbClr val="FFFF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 name="Picture 10" descr="Jesus-extending-hands-small.png"/>
          <p:cNvPicPr>
            <a:picLocks noChangeAspect="1"/>
          </p:cNvPicPr>
          <p:nvPr/>
        </p:nvPicPr>
        <p:blipFill>
          <a:blip r:embed="rId4" cstate="print"/>
          <a:srcRect r="26648" b="32572"/>
          <a:stretch>
            <a:fillRect/>
          </a:stretch>
        </p:blipFill>
        <p:spPr>
          <a:xfrm flipH="1">
            <a:off x="0" y="3779116"/>
            <a:ext cx="2799184" cy="3077297"/>
          </a:xfrm>
          <a:prstGeom prst="rect">
            <a:avLst/>
          </a:prstGeom>
        </p:spPr>
      </p:pic>
      <p:sp>
        <p:nvSpPr>
          <p:cNvPr id="12" name="Rectangular Callout 11"/>
          <p:cNvSpPr/>
          <p:nvPr/>
        </p:nvSpPr>
        <p:spPr>
          <a:xfrm>
            <a:off x="4030823" y="1492898"/>
            <a:ext cx="4739955" cy="2313992"/>
          </a:xfrm>
          <a:prstGeom prst="wedgeRectCallout">
            <a:avLst>
              <a:gd name="adj1" fmla="val -108390"/>
              <a:gd name="adj2" fmla="val 923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4" name="Content Placeholder 3"/>
          <p:cNvSpPr>
            <a:spLocks noGrp="1"/>
          </p:cNvSpPr>
          <p:nvPr>
            <p:ph idx="1"/>
          </p:nvPr>
        </p:nvSpPr>
        <p:spPr>
          <a:xfrm>
            <a:off x="3120190" y="963194"/>
            <a:ext cx="5847348" cy="2484605"/>
          </a:xfrm>
        </p:spPr>
        <p:txBody>
          <a:bodyPr/>
          <a:lstStyle/>
          <a:p>
            <a:pPr marL="914382" indent="-512752"/>
            <a:r>
              <a:rPr lang="en-US" baseline="30000" dirty="0" smtClean="0"/>
              <a:t>23:11</a:t>
            </a:r>
            <a:r>
              <a:rPr lang="en-US" dirty="0" smtClean="0"/>
              <a:t> ... The Lord stood ... said, </a:t>
            </a:r>
            <a:r>
              <a:rPr lang="en-US" dirty="0" smtClean="0">
                <a:solidFill>
                  <a:schemeClr val="accent3">
                    <a:lumMod val="75000"/>
                  </a:schemeClr>
                </a:solidFill>
              </a:rPr>
              <a:t/>
            </a:r>
            <a:br>
              <a:rPr lang="en-US" dirty="0" smtClean="0">
                <a:solidFill>
                  <a:schemeClr val="accent3">
                    <a:lumMod val="75000"/>
                  </a:schemeClr>
                </a:solidFill>
              </a:rPr>
            </a:br>
            <a:r>
              <a:rPr lang="en-US" dirty="0" smtClean="0">
                <a:solidFill>
                  <a:schemeClr val="bg1">
                    <a:lumMod val="75000"/>
                  </a:schemeClr>
                </a:solidFill>
              </a:rPr>
              <a:t>"Take courage! As you have testified about me in Jerusalem, so </a:t>
            </a:r>
            <a:r>
              <a:rPr lang="en-US" dirty="0" smtClean="0">
                <a:solidFill>
                  <a:schemeClr val="tx1"/>
                </a:solidFill>
              </a:rPr>
              <a:t>you must also testify</a:t>
            </a:r>
            <a:r>
              <a:rPr lang="en-US" dirty="0" smtClean="0"/>
              <a:t> </a:t>
            </a:r>
            <a:r>
              <a:rPr lang="en-US" dirty="0" smtClean="0">
                <a:solidFill>
                  <a:schemeClr val="bg1">
                    <a:lumMod val="75000"/>
                  </a:schemeClr>
                </a:solidFill>
              </a:rPr>
              <a:t>in Rome.”</a:t>
            </a:r>
            <a:endParaRPr lang="en-US" dirty="0">
              <a:solidFill>
                <a:schemeClr val="bg1">
                  <a:lumMod val="75000"/>
                </a:schemeClr>
              </a:solidFill>
            </a:endParaRPr>
          </a:p>
        </p:txBody>
      </p:sp>
    </p:spTree>
  </p:cSld>
  <p:clrMapOvr>
    <a:masterClrMapping/>
  </p:clrMapOvr>
  <p:transition>
    <p:zo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 me sum up</a:t>
            </a:r>
            <a:endParaRPr lang="en-US" dirty="0"/>
          </a:p>
        </p:txBody>
      </p:sp>
      <p:sp>
        <p:nvSpPr>
          <p:cNvPr id="3" name="Content Placeholder 2"/>
          <p:cNvSpPr>
            <a:spLocks noGrp="1"/>
          </p:cNvSpPr>
          <p:nvPr>
            <p:ph idx="1"/>
          </p:nvPr>
        </p:nvSpPr>
        <p:spPr>
          <a:xfrm>
            <a:off x="457200" y="1250302"/>
            <a:ext cx="8686800" cy="4875861"/>
          </a:xfrm>
        </p:spPr>
        <p:txBody>
          <a:bodyPr/>
          <a:lstStyle/>
          <a:p>
            <a:r>
              <a:rPr lang="en-US" dirty="0" smtClean="0"/>
              <a:t>When you resolve to do the will of God others won’t necessarily get it:</a:t>
            </a:r>
          </a:p>
          <a:p>
            <a:pPr>
              <a:buFont typeface="Arial" pitchFamily="34" charset="0"/>
              <a:buChar char="•"/>
            </a:pPr>
            <a:r>
              <a:rPr lang="en-US" u="sng" dirty="0" smtClean="0"/>
              <a:t>Friends/Family</a:t>
            </a:r>
            <a:r>
              <a:rPr lang="en-US" dirty="0" smtClean="0"/>
              <a:t> may not get it</a:t>
            </a:r>
          </a:p>
          <a:p>
            <a:pPr>
              <a:buFont typeface="Arial" pitchFamily="34" charset="0"/>
              <a:buChar char="•"/>
            </a:pPr>
            <a:r>
              <a:rPr lang="en-US" u="sng" dirty="0" smtClean="0"/>
              <a:t>Church</a:t>
            </a:r>
            <a:r>
              <a:rPr lang="en-US" dirty="0" smtClean="0"/>
              <a:t> may not get it</a:t>
            </a:r>
          </a:p>
          <a:p>
            <a:pPr>
              <a:buFont typeface="Arial" pitchFamily="34" charset="0"/>
              <a:buChar char="•"/>
            </a:pPr>
            <a:r>
              <a:rPr lang="en-US" u="sng" dirty="0" smtClean="0"/>
              <a:t>Religious people</a:t>
            </a:r>
            <a:r>
              <a:rPr lang="en-US" dirty="0" smtClean="0"/>
              <a:t> may not get it</a:t>
            </a:r>
          </a:p>
          <a:p>
            <a:pPr>
              <a:buFont typeface="Arial" pitchFamily="34" charset="0"/>
              <a:buChar char="•"/>
            </a:pPr>
            <a:r>
              <a:rPr lang="en-US" u="sng" dirty="0" smtClean="0"/>
              <a:t>Politicians</a:t>
            </a:r>
            <a:r>
              <a:rPr lang="en-US" dirty="0" smtClean="0"/>
              <a:t> may not get it</a:t>
            </a:r>
          </a:p>
          <a:p>
            <a:pPr>
              <a:buFont typeface="Arial" pitchFamily="34" charset="0"/>
              <a:buChar char="•"/>
            </a:pPr>
            <a:r>
              <a:rPr lang="en-US" u="sng" dirty="0" smtClean="0"/>
              <a:t>Adversaries</a:t>
            </a:r>
            <a:r>
              <a:rPr lang="en-US" dirty="0" smtClean="0"/>
              <a:t> may not  get it</a:t>
            </a:r>
          </a:p>
        </p:txBody>
      </p:sp>
      <p:sp>
        <p:nvSpPr>
          <p:cNvPr id="4" name="Rectangle 3"/>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Challenge:</a:t>
            </a:r>
            <a:endParaRPr lang="en-US" dirty="0"/>
          </a:p>
        </p:txBody>
      </p:sp>
      <p:sp>
        <p:nvSpPr>
          <p:cNvPr id="3" name="Content Placeholder 2"/>
          <p:cNvSpPr>
            <a:spLocks noGrp="1"/>
          </p:cNvSpPr>
          <p:nvPr>
            <p:ph idx="1"/>
          </p:nvPr>
        </p:nvSpPr>
        <p:spPr/>
        <p:txBody>
          <a:bodyPr>
            <a:normAutofit/>
          </a:bodyPr>
          <a:lstStyle/>
          <a:p>
            <a:pPr algn="ctr"/>
            <a:r>
              <a:rPr lang="en-US" sz="5300" dirty="0" smtClean="0"/>
              <a:t>Do You Get It? </a:t>
            </a:r>
          </a:p>
          <a:p>
            <a:pPr algn="ctr"/>
            <a:r>
              <a:rPr lang="en-US" sz="5300" dirty="0" smtClean="0"/>
              <a:t>If so, then what will you do?</a:t>
            </a:r>
          </a:p>
          <a:p>
            <a:pPr algn="ctr"/>
            <a:r>
              <a:rPr lang="en-US" sz="5300" dirty="0" smtClean="0"/>
              <a:t>Where will you go? </a:t>
            </a:r>
          </a:p>
        </p:txBody>
      </p:sp>
      <p:sp>
        <p:nvSpPr>
          <p:cNvPr id="4" name="Rectangle 3"/>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3829"/>
            <a:ext cx="8229600" cy="1143000"/>
          </a:xfrm>
        </p:spPr>
        <p:txBody>
          <a:bodyPr/>
          <a:lstStyle/>
          <a:p>
            <a:r>
              <a:rPr lang="en-US" dirty="0" smtClean="0"/>
              <a:t>Let’s Pray</a:t>
            </a:r>
            <a:endParaRPr lang="en-US" dirty="0"/>
          </a:p>
        </p:txBody>
      </p:sp>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t="5799" r="6340" b="13063"/>
          <a:stretch>
            <a:fillRect/>
          </a:stretch>
        </p:blipFill>
        <p:spPr bwMode="auto">
          <a:xfrm>
            <a:off x="0" y="989354"/>
            <a:ext cx="9144000" cy="587614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Let’s pick up ...</a:t>
            </a:r>
            <a:endParaRPr lang="en-US" dirty="0"/>
          </a:p>
        </p:txBody>
      </p:sp>
      <p:sp>
        <p:nvSpPr>
          <p:cNvPr id="12" name="Flowchart: Connector 11"/>
          <p:cNvSpPr/>
          <p:nvPr/>
        </p:nvSpPr>
        <p:spPr>
          <a:xfrm flipV="1">
            <a:off x="3574475" y="3262750"/>
            <a:ext cx="182879" cy="166250"/>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4" name="Freeform 13"/>
          <p:cNvSpPr/>
          <p:nvPr/>
        </p:nvSpPr>
        <p:spPr>
          <a:xfrm>
            <a:off x="3602421" y="3484181"/>
            <a:ext cx="4390696" cy="1702676"/>
          </a:xfrm>
          <a:custGeom>
            <a:avLst/>
            <a:gdLst>
              <a:gd name="connsiteX0" fmla="*/ 7882 w 4343400"/>
              <a:gd name="connsiteY0" fmla="*/ 0 h 1671145"/>
              <a:gd name="connsiteX1" fmla="*/ 102476 w 4343400"/>
              <a:gd name="connsiteY1" fmla="*/ 315311 h 1671145"/>
              <a:gd name="connsiteX2" fmla="*/ 622738 w 4343400"/>
              <a:gd name="connsiteY2" fmla="*/ 740980 h 1671145"/>
              <a:gd name="connsiteX3" fmla="*/ 2861441 w 4343400"/>
              <a:gd name="connsiteY3" fmla="*/ 709449 h 1671145"/>
              <a:gd name="connsiteX4" fmla="*/ 4327634 w 4343400"/>
              <a:gd name="connsiteY4" fmla="*/ 1671145 h 1671145"/>
              <a:gd name="connsiteX5" fmla="*/ 4327634 w 4343400"/>
              <a:gd name="connsiteY5" fmla="*/ 1671145 h 1671145"/>
              <a:gd name="connsiteX6" fmla="*/ 4343400 w 4343400"/>
              <a:gd name="connsiteY6" fmla="*/ 1639614 h 1671145"/>
              <a:gd name="connsiteX0" fmla="*/ 7882 w 4343400"/>
              <a:gd name="connsiteY0" fmla="*/ 0 h 1671145"/>
              <a:gd name="connsiteX1" fmla="*/ 102476 w 4343400"/>
              <a:gd name="connsiteY1" fmla="*/ 315311 h 1671145"/>
              <a:gd name="connsiteX2" fmla="*/ 622738 w 4343400"/>
              <a:gd name="connsiteY2" fmla="*/ 740980 h 1671145"/>
              <a:gd name="connsiteX3" fmla="*/ 2656489 w 4343400"/>
              <a:gd name="connsiteY3" fmla="*/ 1292773 h 1671145"/>
              <a:gd name="connsiteX4" fmla="*/ 4327634 w 4343400"/>
              <a:gd name="connsiteY4" fmla="*/ 1671145 h 1671145"/>
              <a:gd name="connsiteX5" fmla="*/ 4327634 w 4343400"/>
              <a:gd name="connsiteY5" fmla="*/ 1671145 h 1671145"/>
              <a:gd name="connsiteX6" fmla="*/ 4343400 w 4343400"/>
              <a:gd name="connsiteY6" fmla="*/ 1639614 h 1671145"/>
              <a:gd name="connsiteX0" fmla="*/ 7882 w 4895193"/>
              <a:gd name="connsiteY0" fmla="*/ 0 h 1781504"/>
              <a:gd name="connsiteX1" fmla="*/ 102476 w 4895193"/>
              <a:gd name="connsiteY1" fmla="*/ 315311 h 1781504"/>
              <a:gd name="connsiteX2" fmla="*/ 622738 w 4895193"/>
              <a:gd name="connsiteY2" fmla="*/ 740980 h 1781504"/>
              <a:gd name="connsiteX3" fmla="*/ 2656489 w 4895193"/>
              <a:gd name="connsiteY3" fmla="*/ 1292773 h 1781504"/>
              <a:gd name="connsiteX4" fmla="*/ 4327634 w 4895193"/>
              <a:gd name="connsiteY4" fmla="*/ 1671145 h 1781504"/>
              <a:gd name="connsiteX5" fmla="*/ 4327634 w 4895193"/>
              <a:gd name="connsiteY5" fmla="*/ 1671145 h 1781504"/>
              <a:gd name="connsiteX6" fmla="*/ 4895193 w 4895193"/>
              <a:gd name="connsiteY6" fmla="*/ 1781504 h 1781504"/>
              <a:gd name="connsiteX0" fmla="*/ 7882 w 4327634"/>
              <a:gd name="connsiteY0" fmla="*/ 0 h 1671145"/>
              <a:gd name="connsiteX1" fmla="*/ 102476 w 4327634"/>
              <a:gd name="connsiteY1" fmla="*/ 315311 h 1671145"/>
              <a:gd name="connsiteX2" fmla="*/ 622738 w 4327634"/>
              <a:gd name="connsiteY2" fmla="*/ 740980 h 1671145"/>
              <a:gd name="connsiteX3" fmla="*/ 2656489 w 4327634"/>
              <a:gd name="connsiteY3" fmla="*/ 1292773 h 1671145"/>
              <a:gd name="connsiteX4" fmla="*/ 4327634 w 4327634"/>
              <a:gd name="connsiteY4" fmla="*/ 1671145 h 1671145"/>
              <a:gd name="connsiteX5" fmla="*/ 4327634 w 4327634"/>
              <a:gd name="connsiteY5" fmla="*/ 1671145 h 1671145"/>
              <a:gd name="connsiteX0" fmla="*/ 7882 w 4390696"/>
              <a:gd name="connsiteY0" fmla="*/ 0 h 1702676"/>
              <a:gd name="connsiteX1" fmla="*/ 102476 w 4390696"/>
              <a:gd name="connsiteY1" fmla="*/ 315311 h 1702676"/>
              <a:gd name="connsiteX2" fmla="*/ 622738 w 4390696"/>
              <a:gd name="connsiteY2" fmla="*/ 740980 h 1702676"/>
              <a:gd name="connsiteX3" fmla="*/ 2656489 w 4390696"/>
              <a:gd name="connsiteY3" fmla="*/ 1292773 h 1702676"/>
              <a:gd name="connsiteX4" fmla="*/ 4327634 w 4390696"/>
              <a:gd name="connsiteY4" fmla="*/ 1671145 h 1702676"/>
              <a:gd name="connsiteX5" fmla="*/ 4390696 w 4390696"/>
              <a:gd name="connsiteY5" fmla="*/ 1702676 h 170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0696" h="1702676">
                <a:moveTo>
                  <a:pt x="7882" y="0"/>
                </a:moveTo>
                <a:cubicBezTo>
                  <a:pt x="3941" y="95907"/>
                  <a:pt x="0" y="191814"/>
                  <a:pt x="102476" y="315311"/>
                </a:cubicBezTo>
                <a:cubicBezTo>
                  <a:pt x="204952" y="438808"/>
                  <a:pt x="197069" y="578070"/>
                  <a:pt x="622738" y="740980"/>
                </a:cubicBezTo>
                <a:cubicBezTo>
                  <a:pt x="1048407" y="903890"/>
                  <a:pt x="2039006" y="1137746"/>
                  <a:pt x="2656489" y="1292773"/>
                </a:cubicBezTo>
                <a:cubicBezTo>
                  <a:pt x="3273972" y="1447801"/>
                  <a:pt x="4049110" y="1608083"/>
                  <a:pt x="4327634" y="1671145"/>
                </a:cubicBezTo>
                <a:lnTo>
                  <a:pt x="4390696" y="1702676"/>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lstStyle/>
          <a:p>
            <a:pPr algn="ctr"/>
            <a:endParaRPr lang="en-US"/>
          </a:p>
        </p:txBody>
      </p:sp>
      <p:sp>
        <p:nvSpPr>
          <p:cNvPr id="15" name="Flowchart: Connector 14"/>
          <p:cNvSpPr/>
          <p:nvPr/>
        </p:nvSpPr>
        <p:spPr>
          <a:xfrm flipV="1">
            <a:off x="8034333" y="5134681"/>
            <a:ext cx="182879" cy="166250"/>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8" name="Rectangle 7"/>
          <p:cNvSpPr/>
          <p:nvPr/>
        </p:nvSpPr>
        <p:spPr>
          <a:xfrm>
            <a:off x="1058781" y="1107575"/>
            <a:ext cx="770020" cy="81092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8" name="Content Placeholder 17"/>
          <p:cNvSpPr>
            <a:spLocks noGrp="1"/>
          </p:cNvSpPr>
          <p:nvPr>
            <p:ph idx="1"/>
          </p:nvPr>
        </p:nvSpPr>
        <p:spPr>
          <a:xfrm>
            <a:off x="457200" y="1187117"/>
            <a:ext cx="8229600" cy="1989221"/>
          </a:xfrm>
        </p:spPr>
        <p:txBody>
          <a:bodyPr/>
          <a:lstStyle/>
          <a:p>
            <a:pPr marL="0" indent="0"/>
            <a:r>
              <a:rPr lang="en-US" baseline="30000" dirty="0" smtClean="0"/>
              <a:t>1</a:t>
            </a:r>
            <a:r>
              <a:rPr lang="en-US" dirty="0" smtClean="0"/>
              <a:t> ... we put out to sea ... </a:t>
            </a:r>
            <a:r>
              <a:rPr lang="en-US" baseline="30000" dirty="0" smtClean="0"/>
              <a:t>3</a:t>
            </a:r>
            <a:r>
              <a:rPr lang="en-US" dirty="0" smtClean="0"/>
              <a:t> After sighting Cyprus and passing to the south of it, we sailed on to Syria. We landed at </a:t>
            </a:r>
            <a:r>
              <a:rPr lang="en-US" dirty="0" err="1" smtClean="0"/>
              <a:t>Tyre</a:t>
            </a:r>
            <a:r>
              <a:rPr lang="en-US" dirty="0" smtClean="0"/>
              <a:t> ...</a:t>
            </a:r>
            <a:endParaRPr lang="en-US" dirty="0"/>
          </a:p>
        </p:txBody>
      </p:sp>
      <p:sp>
        <p:nvSpPr>
          <p:cNvPr id="9" name="Rectangle 8"/>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2000"/>
                                        <p:tgtEl>
                                          <p:spTgt spid="14"/>
                                        </p:tgtEl>
                                      </p:cBhvr>
                                    </p:animEffect>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933390" y="55983"/>
            <a:ext cx="5821975" cy="1082351"/>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11" name="Picture 2"/>
          <p:cNvPicPr>
            <a:picLocks noChangeAspect="1" noChangeArrowheads="1"/>
          </p:cNvPicPr>
          <p:nvPr/>
        </p:nvPicPr>
        <p:blipFill>
          <a:blip r:embed="rId2" cstate="print"/>
          <a:srcRect t="5799" r="6340" b="13063"/>
          <a:stretch>
            <a:fillRect/>
          </a:stretch>
        </p:blipFill>
        <p:spPr bwMode="auto">
          <a:xfrm>
            <a:off x="0" y="989354"/>
            <a:ext cx="9144000" cy="587614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Friends don’t get it </a:t>
            </a:r>
            <a:r>
              <a:rPr lang="en-US" sz="3200" dirty="0" smtClean="0"/>
              <a:t>21:1-16 </a:t>
            </a:r>
            <a:endParaRPr lang="en-US" dirty="0"/>
          </a:p>
        </p:txBody>
      </p:sp>
      <p:sp>
        <p:nvSpPr>
          <p:cNvPr id="14" name="Freeform 13"/>
          <p:cNvSpPr/>
          <p:nvPr/>
        </p:nvSpPr>
        <p:spPr>
          <a:xfrm>
            <a:off x="3602421" y="3484181"/>
            <a:ext cx="4390696" cy="1702676"/>
          </a:xfrm>
          <a:custGeom>
            <a:avLst/>
            <a:gdLst>
              <a:gd name="connsiteX0" fmla="*/ 7882 w 4343400"/>
              <a:gd name="connsiteY0" fmla="*/ 0 h 1671145"/>
              <a:gd name="connsiteX1" fmla="*/ 102476 w 4343400"/>
              <a:gd name="connsiteY1" fmla="*/ 315311 h 1671145"/>
              <a:gd name="connsiteX2" fmla="*/ 622738 w 4343400"/>
              <a:gd name="connsiteY2" fmla="*/ 740980 h 1671145"/>
              <a:gd name="connsiteX3" fmla="*/ 2861441 w 4343400"/>
              <a:gd name="connsiteY3" fmla="*/ 709449 h 1671145"/>
              <a:gd name="connsiteX4" fmla="*/ 4327634 w 4343400"/>
              <a:gd name="connsiteY4" fmla="*/ 1671145 h 1671145"/>
              <a:gd name="connsiteX5" fmla="*/ 4327634 w 4343400"/>
              <a:gd name="connsiteY5" fmla="*/ 1671145 h 1671145"/>
              <a:gd name="connsiteX6" fmla="*/ 4343400 w 4343400"/>
              <a:gd name="connsiteY6" fmla="*/ 1639614 h 1671145"/>
              <a:gd name="connsiteX0" fmla="*/ 7882 w 4343400"/>
              <a:gd name="connsiteY0" fmla="*/ 0 h 1671145"/>
              <a:gd name="connsiteX1" fmla="*/ 102476 w 4343400"/>
              <a:gd name="connsiteY1" fmla="*/ 315311 h 1671145"/>
              <a:gd name="connsiteX2" fmla="*/ 622738 w 4343400"/>
              <a:gd name="connsiteY2" fmla="*/ 740980 h 1671145"/>
              <a:gd name="connsiteX3" fmla="*/ 2656489 w 4343400"/>
              <a:gd name="connsiteY3" fmla="*/ 1292773 h 1671145"/>
              <a:gd name="connsiteX4" fmla="*/ 4327634 w 4343400"/>
              <a:gd name="connsiteY4" fmla="*/ 1671145 h 1671145"/>
              <a:gd name="connsiteX5" fmla="*/ 4327634 w 4343400"/>
              <a:gd name="connsiteY5" fmla="*/ 1671145 h 1671145"/>
              <a:gd name="connsiteX6" fmla="*/ 4343400 w 4343400"/>
              <a:gd name="connsiteY6" fmla="*/ 1639614 h 1671145"/>
              <a:gd name="connsiteX0" fmla="*/ 7882 w 4895193"/>
              <a:gd name="connsiteY0" fmla="*/ 0 h 1781504"/>
              <a:gd name="connsiteX1" fmla="*/ 102476 w 4895193"/>
              <a:gd name="connsiteY1" fmla="*/ 315311 h 1781504"/>
              <a:gd name="connsiteX2" fmla="*/ 622738 w 4895193"/>
              <a:gd name="connsiteY2" fmla="*/ 740980 h 1781504"/>
              <a:gd name="connsiteX3" fmla="*/ 2656489 w 4895193"/>
              <a:gd name="connsiteY3" fmla="*/ 1292773 h 1781504"/>
              <a:gd name="connsiteX4" fmla="*/ 4327634 w 4895193"/>
              <a:gd name="connsiteY4" fmla="*/ 1671145 h 1781504"/>
              <a:gd name="connsiteX5" fmla="*/ 4327634 w 4895193"/>
              <a:gd name="connsiteY5" fmla="*/ 1671145 h 1781504"/>
              <a:gd name="connsiteX6" fmla="*/ 4895193 w 4895193"/>
              <a:gd name="connsiteY6" fmla="*/ 1781504 h 1781504"/>
              <a:gd name="connsiteX0" fmla="*/ 7882 w 4327634"/>
              <a:gd name="connsiteY0" fmla="*/ 0 h 1671145"/>
              <a:gd name="connsiteX1" fmla="*/ 102476 w 4327634"/>
              <a:gd name="connsiteY1" fmla="*/ 315311 h 1671145"/>
              <a:gd name="connsiteX2" fmla="*/ 622738 w 4327634"/>
              <a:gd name="connsiteY2" fmla="*/ 740980 h 1671145"/>
              <a:gd name="connsiteX3" fmla="*/ 2656489 w 4327634"/>
              <a:gd name="connsiteY3" fmla="*/ 1292773 h 1671145"/>
              <a:gd name="connsiteX4" fmla="*/ 4327634 w 4327634"/>
              <a:gd name="connsiteY4" fmla="*/ 1671145 h 1671145"/>
              <a:gd name="connsiteX5" fmla="*/ 4327634 w 4327634"/>
              <a:gd name="connsiteY5" fmla="*/ 1671145 h 1671145"/>
              <a:gd name="connsiteX0" fmla="*/ 7882 w 4390696"/>
              <a:gd name="connsiteY0" fmla="*/ 0 h 1702676"/>
              <a:gd name="connsiteX1" fmla="*/ 102476 w 4390696"/>
              <a:gd name="connsiteY1" fmla="*/ 315311 h 1702676"/>
              <a:gd name="connsiteX2" fmla="*/ 622738 w 4390696"/>
              <a:gd name="connsiteY2" fmla="*/ 740980 h 1702676"/>
              <a:gd name="connsiteX3" fmla="*/ 2656489 w 4390696"/>
              <a:gd name="connsiteY3" fmla="*/ 1292773 h 1702676"/>
              <a:gd name="connsiteX4" fmla="*/ 4327634 w 4390696"/>
              <a:gd name="connsiteY4" fmla="*/ 1671145 h 1702676"/>
              <a:gd name="connsiteX5" fmla="*/ 4390696 w 4390696"/>
              <a:gd name="connsiteY5" fmla="*/ 1702676 h 170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0696" h="1702676">
                <a:moveTo>
                  <a:pt x="7882" y="0"/>
                </a:moveTo>
                <a:cubicBezTo>
                  <a:pt x="3941" y="95907"/>
                  <a:pt x="0" y="191814"/>
                  <a:pt x="102476" y="315311"/>
                </a:cubicBezTo>
                <a:cubicBezTo>
                  <a:pt x="204952" y="438808"/>
                  <a:pt x="197069" y="578070"/>
                  <a:pt x="622738" y="740980"/>
                </a:cubicBezTo>
                <a:cubicBezTo>
                  <a:pt x="1048407" y="903890"/>
                  <a:pt x="2039006" y="1137746"/>
                  <a:pt x="2656489" y="1292773"/>
                </a:cubicBezTo>
                <a:cubicBezTo>
                  <a:pt x="3273972" y="1447801"/>
                  <a:pt x="4049110" y="1608083"/>
                  <a:pt x="4327634" y="1671145"/>
                </a:cubicBezTo>
                <a:lnTo>
                  <a:pt x="4390696" y="1702676"/>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lstStyle/>
          <a:p>
            <a:pPr algn="ctr"/>
            <a:endParaRPr lang="en-US"/>
          </a:p>
        </p:txBody>
      </p:sp>
      <p:sp>
        <p:nvSpPr>
          <p:cNvPr id="15" name="Flowchart: Connector 14"/>
          <p:cNvSpPr/>
          <p:nvPr/>
        </p:nvSpPr>
        <p:spPr>
          <a:xfrm flipV="1">
            <a:off x="8034333" y="5134681"/>
            <a:ext cx="182879" cy="166250"/>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9" name="5-Point Star 8"/>
          <p:cNvSpPr/>
          <p:nvPr/>
        </p:nvSpPr>
        <p:spPr>
          <a:xfrm>
            <a:off x="7620000" y="6065520"/>
            <a:ext cx="533400" cy="472440"/>
          </a:xfrm>
          <a:prstGeom prst="star5">
            <a:avLst/>
          </a:prstGeom>
          <a:solidFill>
            <a:srgbClr val="FFFF00"/>
          </a:solidFill>
          <a:ln>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8" name="&quot;No&quot; Symbol 7"/>
          <p:cNvSpPr/>
          <p:nvPr/>
        </p:nvSpPr>
        <p:spPr>
          <a:xfrm>
            <a:off x="7315201" y="5823284"/>
            <a:ext cx="1187116" cy="1034716"/>
          </a:xfrm>
          <a:prstGeom prst="noSmoking">
            <a:avLst>
              <a:gd name="adj" fmla="val 1050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13" name="Rectangle 12"/>
          <p:cNvSpPr/>
          <p:nvPr/>
        </p:nvSpPr>
        <p:spPr>
          <a:xfrm>
            <a:off x="385012" y="2229853"/>
            <a:ext cx="7042483" cy="81092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6" name="Rectangle 15"/>
          <p:cNvSpPr/>
          <p:nvPr/>
        </p:nvSpPr>
        <p:spPr>
          <a:xfrm>
            <a:off x="3617495" y="1707682"/>
            <a:ext cx="4499811" cy="875097"/>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7" name="Flowchart: Connector 16"/>
          <p:cNvSpPr/>
          <p:nvPr/>
        </p:nvSpPr>
        <p:spPr>
          <a:xfrm flipV="1">
            <a:off x="3574475" y="3262750"/>
            <a:ext cx="182879" cy="166250"/>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2" name="Rectangle 11"/>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0" name="Rectangle 19"/>
          <p:cNvSpPr/>
          <p:nvPr/>
        </p:nvSpPr>
        <p:spPr>
          <a:xfrm>
            <a:off x="2098165" y="1113633"/>
            <a:ext cx="2716433" cy="875097"/>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8" name="Content Placeholder 17"/>
          <p:cNvSpPr>
            <a:spLocks noGrp="1"/>
          </p:cNvSpPr>
          <p:nvPr>
            <p:ph idx="1"/>
          </p:nvPr>
        </p:nvSpPr>
        <p:spPr>
          <a:xfrm>
            <a:off x="457200" y="1187117"/>
            <a:ext cx="8229600" cy="4939047"/>
          </a:xfrm>
        </p:spPr>
        <p:txBody>
          <a:bodyPr/>
          <a:lstStyle/>
          <a:p>
            <a:pPr marL="0" indent="0"/>
            <a:r>
              <a:rPr lang="en-US" baseline="30000" dirty="0" smtClean="0"/>
              <a:t>4</a:t>
            </a:r>
            <a:r>
              <a:rPr lang="en-US" dirty="0" smtClean="0"/>
              <a:t> Finding the disciples there, we stayed with them seven days. Through the Spirit they urged Paul not to go on to Jerusalem.</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grpId="1" nodeType="clickEffect">
                                  <p:stCondLst>
                                    <p:cond delay="0"/>
                                  </p:stCondLst>
                                  <p:childTnLst>
                                    <p:animEffect transition="out" filter="randombar(horizontal)">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14" presetClass="exit" presetSubtype="10" fill="hold" grpId="1" nodeType="withEffect">
                                  <p:stCondLst>
                                    <p:cond delay="0"/>
                                  </p:stCondLst>
                                  <p:childTnLst>
                                    <p:animEffect transition="out" filter="randombar(horizontal)">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4"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9" grpId="0" animBg="1"/>
      <p:bldP spid="8" grpId="0" animBg="1"/>
      <p:bldP spid="13" grpId="0" animBg="1"/>
      <p:bldP spid="16" grpId="0" animBg="1"/>
      <p:bldP spid="20" grpId="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t="5799" r="6340" b="13063"/>
          <a:stretch>
            <a:fillRect/>
          </a:stretch>
        </p:blipFill>
        <p:spPr bwMode="auto">
          <a:xfrm>
            <a:off x="0" y="989354"/>
            <a:ext cx="9144000" cy="587614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Friends don’t get it </a:t>
            </a:r>
            <a:r>
              <a:rPr lang="en-US" sz="3200" dirty="0" smtClean="0"/>
              <a:t>21:1-16 </a:t>
            </a:r>
            <a:r>
              <a:rPr lang="en-US" dirty="0" smtClean="0"/>
              <a:t> </a:t>
            </a:r>
            <a:endParaRPr lang="en-US" dirty="0"/>
          </a:p>
        </p:txBody>
      </p:sp>
      <p:sp>
        <p:nvSpPr>
          <p:cNvPr id="12" name="Flowchart: Connector 11"/>
          <p:cNvSpPr/>
          <p:nvPr/>
        </p:nvSpPr>
        <p:spPr>
          <a:xfrm flipV="1">
            <a:off x="3574475" y="3262750"/>
            <a:ext cx="182879" cy="166250"/>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4" name="Freeform 13"/>
          <p:cNvSpPr/>
          <p:nvPr/>
        </p:nvSpPr>
        <p:spPr>
          <a:xfrm>
            <a:off x="3602421" y="3484181"/>
            <a:ext cx="4390696" cy="1702676"/>
          </a:xfrm>
          <a:custGeom>
            <a:avLst/>
            <a:gdLst>
              <a:gd name="connsiteX0" fmla="*/ 7882 w 4343400"/>
              <a:gd name="connsiteY0" fmla="*/ 0 h 1671145"/>
              <a:gd name="connsiteX1" fmla="*/ 102476 w 4343400"/>
              <a:gd name="connsiteY1" fmla="*/ 315311 h 1671145"/>
              <a:gd name="connsiteX2" fmla="*/ 622738 w 4343400"/>
              <a:gd name="connsiteY2" fmla="*/ 740980 h 1671145"/>
              <a:gd name="connsiteX3" fmla="*/ 2861441 w 4343400"/>
              <a:gd name="connsiteY3" fmla="*/ 709449 h 1671145"/>
              <a:gd name="connsiteX4" fmla="*/ 4327634 w 4343400"/>
              <a:gd name="connsiteY4" fmla="*/ 1671145 h 1671145"/>
              <a:gd name="connsiteX5" fmla="*/ 4327634 w 4343400"/>
              <a:gd name="connsiteY5" fmla="*/ 1671145 h 1671145"/>
              <a:gd name="connsiteX6" fmla="*/ 4343400 w 4343400"/>
              <a:gd name="connsiteY6" fmla="*/ 1639614 h 1671145"/>
              <a:gd name="connsiteX0" fmla="*/ 7882 w 4343400"/>
              <a:gd name="connsiteY0" fmla="*/ 0 h 1671145"/>
              <a:gd name="connsiteX1" fmla="*/ 102476 w 4343400"/>
              <a:gd name="connsiteY1" fmla="*/ 315311 h 1671145"/>
              <a:gd name="connsiteX2" fmla="*/ 622738 w 4343400"/>
              <a:gd name="connsiteY2" fmla="*/ 740980 h 1671145"/>
              <a:gd name="connsiteX3" fmla="*/ 2656489 w 4343400"/>
              <a:gd name="connsiteY3" fmla="*/ 1292773 h 1671145"/>
              <a:gd name="connsiteX4" fmla="*/ 4327634 w 4343400"/>
              <a:gd name="connsiteY4" fmla="*/ 1671145 h 1671145"/>
              <a:gd name="connsiteX5" fmla="*/ 4327634 w 4343400"/>
              <a:gd name="connsiteY5" fmla="*/ 1671145 h 1671145"/>
              <a:gd name="connsiteX6" fmla="*/ 4343400 w 4343400"/>
              <a:gd name="connsiteY6" fmla="*/ 1639614 h 1671145"/>
              <a:gd name="connsiteX0" fmla="*/ 7882 w 4895193"/>
              <a:gd name="connsiteY0" fmla="*/ 0 h 1781504"/>
              <a:gd name="connsiteX1" fmla="*/ 102476 w 4895193"/>
              <a:gd name="connsiteY1" fmla="*/ 315311 h 1781504"/>
              <a:gd name="connsiteX2" fmla="*/ 622738 w 4895193"/>
              <a:gd name="connsiteY2" fmla="*/ 740980 h 1781504"/>
              <a:gd name="connsiteX3" fmla="*/ 2656489 w 4895193"/>
              <a:gd name="connsiteY3" fmla="*/ 1292773 h 1781504"/>
              <a:gd name="connsiteX4" fmla="*/ 4327634 w 4895193"/>
              <a:gd name="connsiteY4" fmla="*/ 1671145 h 1781504"/>
              <a:gd name="connsiteX5" fmla="*/ 4327634 w 4895193"/>
              <a:gd name="connsiteY5" fmla="*/ 1671145 h 1781504"/>
              <a:gd name="connsiteX6" fmla="*/ 4895193 w 4895193"/>
              <a:gd name="connsiteY6" fmla="*/ 1781504 h 1781504"/>
              <a:gd name="connsiteX0" fmla="*/ 7882 w 4327634"/>
              <a:gd name="connsiteY0" fmla="*/ 0 h 1671145"/>
              <a:gd name="connsiteX1" fmla="*/ 102476 w 4327634"/>
              <a:gd name="connsiteY1" fmla="*/ 315311 h 1671145"/>
              <a:gd name="connsiteX2" fmla="*/ 622738 w 4327634"/>
              <a:gd name="connsiteY2" fmla="*/ 740980 h 1671145"/>
              <a:gd name="connsiteX3" fmla="*/ 2656489 w 4327634"/>
              <a:gd name="connsiteY3" fmla="*/ 1292773 h 1671145"/>
              <a:gd name="connsiteX4" fmla="*/ 4327634 w 4327634"/>
              <a:gd name="connsiteY4" fmla="*/ 1671145 h 1671145"/>
              <a:gd name="connsiteX5" fmla="*/ 4327634 w 4327634"/>
              <a:gd name="connsiteY5" fmla="*/ 1671145 h 1671145"/>
              <a:gd name="connsiteX0" fmla="*/ 7882 w 4390696"/>
              <a:gd name="connsiteY0" fmla="*/ 0 h 1702676"/>
              <a:gd name="connsiteX1" fmla="*/ 102476 w 4390696"/>
              <a:gd name="connsiteY1" fmla="*/ 315311 h 1702676"/>
              <a:gd name="connsiteX2" fmla="*/ 622738 w 4390696"/>
              <a:gd name="connsiteY2" fmla="*/ 740980 h 1702676"/>
              <a:gd name="connsiteX3" fmla="*/ 2656489 w 4390696"/>
              <a:gd name="connsiteY3" fmla="*/ 1292773 h 1702676"/>
              <a:gd name="connsiteX4" fmla="*/ 4327634 w 4390696"/>
              <a:gd name="connsiteY4" fmla="*/ 1671145 h 1702676"/>
              <a:gd name="connsiteX5" fmla="*/ 4390696 w 4390696"/>
              <a:gd name="connsiteY5" fmla="*/ 1702676 h 170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0696" h="1702676">
                <a:moveTo>
                  <a:pt x="7882" y="0"/>
                </a:moveTo>
                <a:cubicBezTo>
                  <a:pt x="3941" y="95907"/>
                  <a:pt x="0" y="191814"/>
                  <a:pt x="102476" y="315311"/>
                </a:cubicBezTo>
                <a:cubicBezTo>
                  <a:pt x="204952" y="438808"/>
                  <a:pt x="197069" y="578070"/>
                  <a:pt x="622738" y="740980"/>
                </a:cubicBezTo>
                <a:cubicBezTo>
                  <a:pt x="1048407" y="903890"/>
                  <a:pt x="2039006" y="1137746"/>
                  <a:pt x="2656489" y="1292773"/>
                </a:cubicBezTo>
                <a:cubicBezTo>
                  <a:pt x="3273972" y="1447801"/>
                  <a:pt x="4049110" y="1608083"/>
                  <a:pt x="4327634" y="1671145"/>
                </a:cubicBezTo>
                <a:lnTo>
                  <a:pt x="4390696" y="1702676"/>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lstStyle/>
          <a:p>
            <a:pPr algn="ctr"/>
            <a:endParaRPr lang="en-US"/>
          </a:p>
        </p:txBody>
      </p:sp>
      <p:sp>
        <p:nvSpPr>
          <p:cNvPr id="15" name="Flowchart: Connector 14"/>
          <p:cNvSpPr/>
          <p:nvPr/>
        </p:nvSpPr>
        <p:spPr>
          <a:xfrm flipV="1">
            <a:off x="8034333" y="5134681"/>
            <a:ext cx="182879" cy="166250"/>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grpSp>
        <p:nvGrpSpPr>
          <p:cNvPr id="10" name="Group 9"/>
          <p:cNvGrpSpPr/>
          <p:nvPr/>
        </p:nvGrpSpPr>
        <p:grpSpPr>
          <a:xfrm>
            <a:off x="7585497" y="5250612"/>
            <a:ext cx="379563" cy="858327"/>
            <a:chOff x="7585497" y="5250611"/>
            <a:chExt cx="379562" cy="858328"/>
          </a:xfrm>
        </p:grpSpPr>
        <p:sp>
          <p:nvSpPr>
            <p:cNvPr id="16" name="Freeform 15"/>
            <p:cNvSpPr/>
            <p:nvPr/>
          </p:nvSpPr>
          <p:spPr>
            <a:xfrm>
              <a:off x="7585497" y="5250611"/>
              <a:ext cx="379562" cy="736121"/>
            </a:xfrm>
            <a:custGeom>
              <a:avLst/>
              <a:gdLst>
                <a:gd name="connsiteX0" fmla="*/ 432279 w 432279"/>
                <a:gd name="connsiteY0" fmla="*/ 0 h 736121"/>
                <a:gd name="connsiteX1" fmla="*/ 121728 w 432279"/>
                <a:gd name="connsiteY1" fmla="*/ 74763 h 736121"/>
                <a:gd name="connsiteX2" fmla="*/ 12460 w 432279"/>
                <a:gd name="connsiteY2" fmla="*/ 218536 h 736121"/>
                <a:gd name="connsiteX3" fmla="*/ 196490 w 432279"/>
                <a:gd name="connsiteY3" fmla="*/ 736121 h 736121"/>
                <a:gd name="connsiteX0" fmla="*/ 403524 w 403524"/>
                <a:gd name="connsiteY0" fmla="*/ 0 h 736121"/>
                <a:gd name="connsiteX1" fmla="*/ 92973 w 403524"/>
                <a:gd name="connsiteY1" fmla="*/ 74763 h 736121"/>
                <a:gd name="connsiteX2" fmla="*/ 12460 w 403524"/>
                <a:gd name="connsiteY2" fmla="*/ 327804 h 736121"/>
                <a:gd name="connsiteX3" fmla="*/ 167735 w 403524"/>
                <a:gd name="connsiteY3" fmla="*/ 736121 h 736121"/>
                <a:gd name="connsiteX0" fmla="*/ 396815 w 396815"/>
                <a:gd name="connsiteY0" fmla="*/ 0 h 736121"/>
                <a:gd name="connsiteX1" fmla="*/ 126520 w 396815"/>
                <a:gd name="connsiteY1" fmla="*/ 86264 h 736121"/>
                <a:gd name="connsiteX2" fmla="*/ 5751 w 396815"/>
                <a:gd name="connsiteY2" fmla="*/ 327804 h 736121"/>
                <a:gd name="connsiteX3" fmla="*/ 161026 w 396815"/>
                <a:gd name="connsiteY3" fmla="*/ 736121 h 736121"/>
                <a:gd name="connsiteX0" fmla="*/ 379562 w 379562"/>
                <a:gd name="connsiteY0" fmla="*/ 0 h 736121"/>
                <a:gd name="connsiteX1" fmla="*/ 109267 w 379562"/>
                <a:gd name="connsiteY1" fmla="*/ 86264 h 736121"/>
                <a:gd name="connsiteX2" fmla="*/ 5751 w 379562"/>
                <a:gd name="connsiteY2" fmla="*/ 322053 h 736121"/>
                <a:gd name="connsiteX3" fmla="*/ 143773 w 379562"/>
                <a:gd name="connsiteY3" fmla="*/ 736121 h 736121"/>
              </a:gdLst>
              <a:ahLst/>
              <a:cxnLst>
                <a:cxn ang="0">
                  <a:pos x="connsiteX0" y="connsiteY0"/>
                </a:cxn>
                <a:cxn ang="0">
                  <a:pos x="connsiteX1" y="connsiteY1"/>
                </a:cxn>
                <a:cxn ang="0">
                  <a:pos x="connsiteX2" y="connsiteY2"/>
                </a:cxn>
                <a:cxn ang="0">
                  <a:pos x="connsiteX3" y="connsiteY3"/>
                </a:cxn>
              </a:cxnLst>
              <a:rect l="l" t="t" r="r" b="b"/>
              <a:pathLst>
                <a:path w="379562" h="736121">
                  <a:moveTo>
                    <a:pt x="379562" y="0"/>
                  </a:moveTo>
                  <a:cubicBezTo>
                    <a:pt x="259271" y="19170"/>
                    <a:pt x="171569" y="32589"/>
                    <a:pt x="109267" y="86264"/>
                  </a:cubicBezTo>
                  <a:cubicBezTo>
                    <a:pt x="46965" y="139940"/>
                    <a:pt x="0" y="213744"/>
                    <a:pt x="5751" y="322053"/>
                  </a:cubicBezTo>
                  <a:cubicBezTo>
                    <a:pt x="11502" y="430363"/>
                    <a:pt x="57988" y="532441"/>
                    <a:pt x="143773" y="736121"/>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lowchart: Connector 16"/>
            <p:cNvSpPr/>
            <p:nvPr/>
          </p:nvSpPr>
          <p:spPr>
            <a:xfrm flipV="1">
              <a:off x="7743910" y="5942688"/>
              <a:ext cx="182878" cy="166251"/>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167950" y="839755"/>
            <a:ext cx="8789437" cy="149290"/>
          </a:xfrm>
          <a:prstGeom prst="rect">
            <a:avLst/>
          </a:prstGeom>
          <a:solidFill>
            <a:schemeClr val="bg1">
              <a:alpha val="5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9" name="Rectangle 18"/>
          <p:cNvSpPr/>
          <p:nvPr/>
        </p:nvSpPr>
        <p:spPr>
          <a:xfrm>
            <a:off x="743669" y="2211535"/>
            <a:ext cx="2036855" cy="875097"/>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8" name="Content Placeholder 17"/>
          <p:cNvSpPr>
            <a:spLocks noGrp="1"/>
          </p:cNvSpPr>
          <p:nvPr>
            <p:ph idx="1"/>
          </p:nvPr>
        </p:nvSpPr>
        <p:spPr>
          <a:xfrm>
            <a:off x="457200" y="1187117"/>
            <a:ext cx="8229600" cy="4939047"/>
          </a:xfrm>
        </p:spPr>
        <p:txBody>
          <a:bodyPr/>
          <a:lstStyle/>
          <a:p>
            <a:r>
              <a:rPr lang="en-US" baseline="30000" dirty="0" smtClean="0"/>
              <a:t>5</a:t>
            </a:r>
            <a:r>
              <a:rPr lang="en-US" dirty="0" smtClean="0"/>
              <a:t> But when our time was up, we left and </a:t>
            </a:r>
            <a:r>
              <a:rPr lang="en-US" u="sng" dirty="0" smtClean="0"/>
              <a:t>continued on our way </a:t>
            </a:r>
            <a:r>
              <a:rPr lang="en-US" dirty="0" smtClean="0"/>
              <a:t>... </a:t>
            </a:r>
            <a:r>
              <a:rPr lang="en-US" baseline="30000" dirty="0" smtClean="0"/>
              <a:t>8</a:t>
            </a:r>
            <a:r>
              <a:rPr lang="en-US" dirty="0" smtClean="0"/>
              <a:t> ... we reached Caesarea and stayed at the house of Philip the evangelist.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2901</TotalTime>
  <Words>2898</Words>
  <Application>Microsoft Office PowerPoint</Application>
  <PresentationFormat>On-screen Show (4:3)</PresentationFormat>
  <Paragraphs>306</Paragraphs>
  <Slides>64</Slides>
  <Notes>55</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Slide 1</vt:lpstr>
      <vt:lpstr> Sometimes they just don’t get it! </vt:lpstr>
      <vt:lpstr>Premise:</vt:lpstr>
      <vt:lpstr>Support for the Premise:</vt:lpstr>
      <vt:lpstr>Last week we read ...</vt:lpstr>
      <vt:lpstr>Last week we read ...</vt:lpstr>
      <vt:lpstr>Let’s pick up ...</vt:lpstr>
      <vt:lpstr>Friends don’t get it 21:1-16 </vt:lpstr>
      <vt:lpstr>Friends don’t get it 21:1-16  </vt:lpstr>
      <vt:lpstr>Friends don’t get it 21:1-16 </vt:lpstr>
      <vt:lpstr>Friends don’t get it 21:1-16 </vt:lpstr>
      <vt:lpstr>Friends don’t get it 21:1-16 </vt:lpstr>
      <vt:lpstr>Friends don’t get it 21:1-16 </vt:lpstr>
      <vt:lpstr>3rd Missionary Journey Ends</vt:lpstr>
      <vt:lpstr>Churches don’t get it 21:17-26 </vt:lpstr>
      <vt:lpstr>Churches don’t get it 21:17-26 </vt:lpstr>
      <vt:lpstr>Churches don’t get it 21:17-26 </vt:lpstr>
      <vt:lpstr>Churches don’t get it 21:17-26 </vt:lpstr>
      <vt:lpstr>Churches don’t get it 21:17-26 </vt:lpstr>
      <vt:lpstr>Religious people don’t get it 21:27-22:29 </vt:lpstr>
      <vt:lpstr>Religious people don’t get it 21:27-22:29 </vt:lpstr>
      <vt:lpstr>Religious people don’t get it 21:27-22:29 </vt:lpstr>
      <vt:lpstr>Religious people don’t get it</vt:lpstr>
      <vt:lpstr>Religious people don’t get it</vt:lpstr>
      <vt:lpstr>Religious people don’t get it</vt:lpstr>
      <vt:lpstr>Religious people don’t get it</vt:lpstr>
      <vt:lpstr>Religious people don’t get it</vt:lpstr>
      <vt:lpstr>Religious people don’t get it</vt:lpstr>
      <vt:lpstr>Religious people don’t get it</vt:lpstr>
      <vt:lpstr>Religious people don’t get it</vt:lpstr>
      <vt:lpstr>Religious people don’t get it</vt:lpstr>
      <vt:lpstr>Slide 32</vt:lpstr>
      <vt:lpstr>Slide 33</vt:lpstr>
      <vt:lpstr>Slide 34</vt:lpstr>
      <vt:lpstr>Religious people don’t get it</vt:lpstr>
      <vt:lpstr>Religious people don’t get it</vt:lpstr>
      <vt:lpstr>Religious people don’t get it</vt:lpstr>
      <vt:lpstr>Religious people don’t get it</vt:lpstr>
      <vt:lpstr>Religious people don’t get it</vt:lpstr>
      <vt:lpstr>Religious people don’t get it</vt:lpstr>
      <vt:lpstr>Religious people don’t get it</vt:lpstr>
      <vt:lpstr>Religious people don’t get it</vt:lpstr>
      <vt:lpstr>Religious people don’t get it</vt:lpstr>
      <vt:lpstr>Religious people don’t get it</vt:lpstr>
      <vt:lpstr>Religious people don’t get it</vt:lpstr>
      <vt:lpstr>Religious people don’t get it</vt:lpstr>
      <vt:lpstr>Religious people don’t get it</vt:lpstr>
      <vt:lpstr>Religious people don’t get it</vt:lpstr>
      <vt:lpstr>Politicians don’t get it 22:30-23:10 </vt:lpstr>
      <vt:lpstr>Politicians don’t get it 22:30-23:10 </vt:lpstr>
      <vt:lpstr>Politicians don’t get it 22:30-23:10 </vt:lpstr>
      <vt:lpstr>Politicians don’t get it 22:30-23:10 </vt:lpstr>
      <vt:lpstr>Politicians don’t get it 22:30-23:10 </vt:lpstr>
      <vt:lpstr>Adversaries don’t get it 23:12-23 </vt:lpstr>
      <vt:lpstr>Adversaries don’t get it 23:12-23 </vt:lpstr>
      <vt:lpstr>Adversaries don’t get it 23:12-23 </vt:lpstr>
      <vt:lpstr>Adversaries don’t get it 23:12-23 </vt:lpstr>
      <vt:lpstr>Adversaries don’t get it 23:12-23 </vt:lpstr>
      <vt:lpstr>Only the Mission Minded Get it</vt:lpstr>
      <vt:lpstr>Only the Mission Minded Get it</vt:lpstr>
      <vt:lpstr>Only the Mission Minded Get it</vt:lpstr>
      <vt:lpstr>Let me sum up</vt:lpstr>
      <vt:lpstr>The Challenge:</vt:lpstr>
      <vt:lpstr>Let’s Pray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Penetrating Global Markets</dc:title>
  <dc:creator>DennisH</dc:creator>
  <cp:lastModifiedBy>DennisH</cp:lastModifiedBy>
  <cp:revision>262</cp:revision>
  <dcterms:created xsi:type="dcterms:W3CDTF">2011-07-25T02:46:55Z</dcterms:created>
  <dcterms:modified xsi:type="dcterms:W3CDTF">2011-10-15T02:42:14Z</dcterms:modified>
</cp:coreProperties>
</file>