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354" r:id="rId2"/>
    <p:sldId id="256" r:id="rId3"/>
    <p:sldId id="259" r:id="rId4"/>
    <p:sldId id="257" r:id="rId5"/>
    <p:sldId id="264" r:id="rId6"/>
    <p:sldId id="347" r:id="rId7"/>
    <p:sldId id="265" r:id="rId8"/>
    <p:sldId id="266" r:id="rId9"/>
    <p:sldId id="267" r:id="rId10"/>
    <p:sldId id="269" r:id="rId11"/>
    <p:sldId id="258" r:id="rId12"/>
    <p:sldId id="272" r:id="rId13"/>
    <p:sldId id="273" r:id="rId14"/>
    <p:sldId id="274" r:id="rId15"/>
    <p:sldId id="275" r:id="rId16"/>
    <p:sldId id="276" r:id="rId17"/>
    <p:sldId id="277" r:id="rId18"/>
    <p:sldId id="278" r:id="rId19"/>
    <p:sldId id="279" r:id="rId20"/>
    <p:sldId id="280" r:id="rId21"/>
    <p:sldId id="281" r:id="rId22"/>
    <p:sldId id="270" r:id="rId23"/>
    <p:sldId id="260" r:id="rId24"/>
    <p:sldId id="261" r:id="rId25"/>
    <p:sldId id="282" r:id="rId26"/>
    <p:sldId id="283" r:id="rId27"/>
    <p:sldId id="284" r:id="rId28"/>
    <p:sldId id="294" r:id="rId29"/>
    <p:sldId id="292" r:id="rId30"/>
    <p:sldId id="295" r:id="rId31"/>
    <p:sldId id="262" r:id="rId32"/>
    <p:sldId id="293" r:id="rId33"/>
    <p:sldId id="286" r:id="rId34"/>
    <p:sldId id="288" r:id="rId35"/>
    <p:sldId id="289" r:id="rId36"/>
    <p:sldId id="285" r:id="rId37"/>
    <p:sldId id="348" r:id="rId38"/>
    <p:sldId id="290" r:id="rId39"/>
    <p:sldId id="263" r:id="rId40"/>
    <p:sldId id="296" r:id="rId41"/>
    <p:sldId id="310" r:id="rId42"/>
    <p:sldId id="311" r:id="rId43"/>
    <p:sldId id="297" r:id="rId44"/>
    <p:sldId id="298" r:id="rId45"/>
    <p:sldId id="300" r:id="rId46"/>
    <p:sldId id="302" r:id="rId47"/>
    <p:sldId id="303" r:id="rId48"/>
    <p:sldId id="304" r:id="rId49"/>
    <p:sldId id="301" r:id="rId50"/>
    <p:sldId id="305" r:id="rId51"/>
    <p:sldId id="306" r:id="rId52"/>
    <p:sldId id="307" r:id="rId53"/>
    <p:sldId id="308" r:id="rId54"/>
    <p:sldId id="309" r:id="rId55"/>
    <p:sldId id="349" r:id="rId56"/>
    <p:sldId id="346" r:id="rId57"/>
    <p:sldId id="353" r:id="rId58"/>
    <p:sldId id="350"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308" autoAdjust="0"/>
    <p:restoredTop sz="87602" autoAdjust="0"/>
  </p:normalViewPr>
  <p:slideViewPr>
    <p:cSldViewPr snapToGrid="0" showGuides="1">
      <p:cViewPr>
        <p:scale>
          <a:sx n="41" d="100"/>
          <a:sy n="41" d="100"/>
        </p:scale>
        <p:origin x="330" y="-282"/>
      </p:cViewPr>
      <p:guideLst>
        <p:guide orient="horz" pos="3108"/>
        <p:guide pos="4166"/>
      </p:guideLst>
    </p:cSldViewPr>
  </p:slideViewPr>
  <p:outlineViewPr>
    <p:cViewPr>
      <p:scale>
        <a:sx n="33" d="100"/>
        <a:sy n="33" d="100"/>
      </p:scale>
      <p:origin x="72" y="0"/>
    </p:cViewPr>
  </p:outlineViewPr>
  <p:notesTextViewPr>
    <p:cViewPr>
      <p:scale>
        <a:sx n="100" d="100"/>
        <a:sy n="100" d="100"/>
      </p:scale>
      <p:origin x="0" y="0"/>
    </p:cViewPr>
  </p:notesTextViewPr>
  <p:sorterViewPr>
    <p:cViewPr>
      <p:scale>
        <a:sx n="66" d="100"/>
        <a:sy n="66" d="100"/>
      </p:scale>
      <p:origin x="0" y="112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7B3F32-A145-4303-B52C-8CCD7D875EF1}" type="datetimeFigureOut">
              <a:rPr lang="en-US" smtClean="0"/>
              <a:pPr/>
              <a:t>11/11/2011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D0B838-4544-48A2-A67C-89D50640FBE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Communion = free = http://www.freefoto.com/images/905/05/905_05_4962---Communion-bread-and-wine_web.jpg</a:t>
            </a:r>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Flames = Free =http://www.flickr.com/photos/pshab/519697905/sizes/o/in/photostream/</a:t>
            </a:r>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Flames = Free =http://www.flickr.com/photos/pshab/519697905/sizes/o/in/photostream/</a:t>
            </a:r>
          </a:p>
          <a:p>
            <a:endParaRPr lang="en-US" dirty="0" smtClean="0"/>
          </a:p>
          <a:p>
            <a:r>
              <a:rPr lang="en-US" dirty="0" smtClean="0"/>
              <a:t>Man sitting =FREE = http://www.sxc.hu/browse.phtml?f=download&amp;id=786038</a:t>
            </a:r>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Flames = Free =http://www.flickr.com/photos/pshab/519697905/sizes/o/in/photostream/</a:t>
            </a:r>
          </a:p>
          <a:p>
            <a:endParaRPr lang="en-US" dirty="0" smtClean="0"/>
          </a:p>
          <a:p>
            <a:r>
              <a:rPr lang="en-US" dirty="0" smtClean="0"/>
              <a:t>Man sitting =FREE = http://www.sxc.hu/browse.phtml?f=download&amp;id=786038</a:t>
            </a:r>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Ship</a:t>
            </a:r>
            <a:r>
              <a:rPr lang="en-US" baseline="0" dirty="0" smtClean="0"/>
              <a:t> Wake (background) = FREE for reuse = from </a:t>
            </a:r>
            <a:r>
              <a:rPr lang="en-US" dirty="0" smtClean="0"/>
              <a:t>http://www.sxc.hu/browse.phtml?f=download&amp;id=614475</a:t>
            </a:r>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Four years later,</a:t>
            </a:r>
            <a:r>
              <a:rPr lang="en-US" baseline="0" dirty="0" smtClean="0"/>
              <a:t> from prison in Rome he writes very parallel words found in Phil 3: 7-8.</a:t>
            </a:r>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33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Four years later,</a:t>
            </a:r>
            <a:r>
              <a:rPr lang="en-US" baseline="0" dirty="0" smtClean="0"/>
              <a:t> from prison in Rome he writes very parallel words found in Phil 3: 7-8.</a:t>
            </a:r>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34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35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Sheep</a:t>
            </a:r>
            <a:r>
              <a:rPr lang="en-US" baseline="0" dirty="0" smtClean="0"/>
              <a:t> = FREE = http://www.sxc.hu/browse.phtml?f=download&amp;id=1282621</a:t>
            </a:r>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45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Nailed hand = FREE = See previous lessons</a:t>
            </a:r>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48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Wolf</a:t>
            </a:r>
            <a:r>
              <a:rPr lang="en-US" baseline="0" dirty="0" smtClean="0"/>
              <a:t> = FREE for reuse = http://www.sxc.hu/browse.phtml?f=download&amp;id=991793</a:t>
            </a:r>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49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Book = FREE for reuse = see previous lessons</a:t>
            </a:r>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51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Tent = FREE for reuse</a:t>
            </a:r>
            <a:r>
              <a:rPr lang="en-US" baseline="0" dirty="0" smtClean="0"/>
              <a:t> = see previous lessons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52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Ephesus = FREE = See previous</a:t>
            </a:r>
            <a:r>
              <a:rPr lang="en-US" baseline="0" dirty="0" smtClean="0"/>
              <a:t> lesson</a:t>
            </a:r>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D0B838-4544-48A2-A67C-89D50640FBEA}"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AA26B8-1D43-4944-8871-E0B720C2134F}" type="datetimeFigureOut">
              <a:rPr lang="en-US" smtClean="0"/>
              <a:pPr/>
              <a:t>11/11/2011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A5789D-2511-4FA5-9975-18ED3264CDE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AA26B8-1D43-4944-8871-E0B720C2134F}" type="datetimeFigureOut">
              <a:rPr lang="en-US" smtClean="0"/>
              <a:pPr/>
              <a:t>11/11/2011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A5789D-2511-4FA5-9975-18ED3264CDE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AA26B8-1D43-4944-8871-E0B720C2134F}" type="datetimeFigureOut">
              <a:rPr lang="en-US" smtClean="0"/>
              <a:pPr/>
              <a:t>11/11/2011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A5789D-2511-4FA5-9975-18ED3264CDE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AA26B8-1D43-4944-8871-E0B720C2134F}" type="datetimeFigureOut">
              <a:rPr lang="en-US" smtClean="0"/>
              <a:pPr/>
              <a:t>11/11/2011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A5789D-2511-4FA5-9975-18ED3264CDE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AA26B8-1D43-4944-8871-E0B720C2134F}" type="datetimeFigureOut">
              <a:rPr lang="en-US" smtClean="0"/>
              <a:pPr/>
              <a:t>11/11/2011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A5789D-2511-4FA5-9975-18ED3264CDE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AA26B8-1D43-4944-8871-E0B720C2134F}" type="datetimeFigureOut">
              <a:rPr lang="en-US" smtClean="0"/>
              <a:pPr/>
              <a:t>11/11/2011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A5789D-2511-4FA5-9975-18ED3264CDE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AA26B8-1D43-4944-8871-E0B720C2134F}" type="datetimeFigureOut">
              <a:rPr lang="en-US" smtClean="0"/>
              <a:pPr/>
              <a:t>11/11/2011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A5789D-2511-4FA5-9975-18ED3264CDE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AA26B8-1D43-4944-8871-E0B720C2134F}" type="datetimeFigureOut">
              <a:rPr lang="en-US" smtClean="0"/>
              <a:pPr/>
              <a:t>11/11/2011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A5789D-2511-4FA5-9975-18ED3264CDE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AA26B8-1D43-4944-8871-E0B720C2134F}" type="datetimeFigureOut">
              <a:rPr lang="en-US" smtClean="0"/>
              <a:pPr/>
              <a:t>11/11/2011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A5789D-2511-4FA5-9975-18ED3264CDE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AA26B8-1D43-4944-8871-E0B720C2134F}" type="datetimeFigureOut">
              <a:rPr lang="en-US" smtClean="0"/>
              <a:pPr/>
              <a:t>11/11/2011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A5789D-2511-4FA5-9975-18ED3264CDE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AA26B8-1D43-4944-8871-E0B720C2134F}" type="datetimeFigureOut">
              <a:rPr lang="en-US" smtClean="0"/>
              <a:pPr/>
              <a:t>11/11/2011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A5789D-2511-4FA5-9975-18ED3264CDE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13" cstate="print">
            <a:lum bright="-5000"/>
          </a:blip>
          <a:srcRect/>
          <a:stretch>
            <a:fillRect/>
          </a:stretch>
        </p:blipFill>
        <p:spPr bwMode="auto">
          <a:xfrm>
            <a:off x="0" y="0"/>
            <a:ext cx="9144000" cy="6858357"/>
          </a:xfrm>
          <a:prstGeom prst="rect">
            <a:avLst/>
          </a:prstGeom>
          <a:noFill/>
          <a:ln w="9525">
            <a:noFill/>
            <a:miter lim="800000"/>
            <a:headEnd/>
            <a:tailEnd/>
          </a:ln>
          <a:effectLst/>
        </p:spPr>
      </p:pic>
      <p:sp>
        <p:nvSpPr>
          <p:cNvPr id="2" name="Title Placeholder 1"/>
          <p:cNvSpPr>
            <a:spLocks noGrp="1"/>
          </p:cNvSpPr>
          <p:nvPr>
            <p:ph type="title"/>
          </p:nvPr>
        </p:nvSpPr>
        <p:spPr>
          <a:xfrm>
            <a:off x="457200" y="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82890"/>
            <a:ext cx="8229600" cy="484327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A26B8-1D43-4944-8871-E0B720C2134F}" type="datetimeFigureOut">
              <a:rPr lang="en-US" smtClean="0"/>
              <a:pPr/>
              <a:t>11/11/2011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A5789D-2511-4FA5-9975-18ED3264CDE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a:solidFill>
            <a:schemeClr val="bg1"/>
          </a:solidFill>
          <a:effectLst>
            <a:outerShdw blurRad="38100" dist="76200" dir="2700000" algn="tl">
              <a:srgbClr val="000000">
                <a:alpha val="43137"/>
              </a:srgbClr>
            </a:outerShdw>
          </a:effectLst>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3600" b="1" kern="1200">
          <a:solidFill>
            <a:schemeClr val="bg1"/>
          </a:solidFill>
          <a:effectLst>
            <a:outerShdw blurRad="38100" dist="50800" dir="2700000" algn="tl">
              <a:srgbClr val="000000">
                <a:alpha val="43137"/>
              </a:srgbClr>
            </a:outerShdw>
          </a:effectLst>
          <a:latin typeface="Arial Narrow" pitchFamily="34" charset="0"/>
          <a:ea typeface="+mn-ea"/>
          <a:cs typeface="Arial" pitchFamily="34" charset="0"/>
        </a:defRPr>
      </a:lvl1pPr>
      <a:lvl2pPr marL="463550" indent="-6350" algn="l" defTabSz="914400" rtl="0" eaLnBrk="1" latinLnBrk="0" hangingPunct="1">
        <a:spcBef>
          <a:spcPct val="20000"/>
        </a:spcBef>
        <a:buFont typeface="Arial" pitchFamily="34" charset="0"/>
        <a:buNone/>
        <a:defRPr sz="3600" b="1" kern="1200">
          <a:solidFill>
            <a:schemeClr val="bg1"/>
          </a:solidFill>
          <a:effectLst>
            <a:outerShdw blurRad="38100" dist="50800" dir="2700000" algn="tl">
              <a:srgbClr val="000000">
                <a:alpha val="43137"/>
              </a:srgbClr>
            </a:outerShdw>
          </a:effectLst>
          <a:latin typeface="Arial Narrow" pitchFamily="34" charset="0"/>
          <a:ea typeface="+mn-ea"/>
          <a:cs typeface="Arial" pitchFamily="34" charset="0"/>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50800" dir="2700000" algn="tl">
              <a:srgbClr val="000000">
                <a:alpha val="43137"/>
              </a:srgbClr>
            </a:outerShdw>
          </a:effectLst>
          <a:latin typeface="Arial Narrow" pitchFamily="34" charset="0"/>
          <a:ea typeface="+mn-ea"/>
          <a:cs typeface="Arial" pitchFamily="34" charset="0"/>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50800" dir="2700000" algn="tl">
              <a:srgbClr val="000000">
                <a:alpha val="43137"/>
              </a:srgbClr>
            </a:outerShdw>
          </a:effectLst>
          <a:latin typeface="Arial Narrow" pitchFamily="34" charset="0"/>
          <a:ea typeface="+mn-ea"/>
          <a:cs typeface="Arial" pitchFamily="34" charset="0"/>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50800" dir="2700000" algn="tl">
              <a:srgbClr val="000000">
                <a:alpha val="43137"/>
              </a:srgbClr>
            </a:outerShdw>
          </a:effectLst>
          <a:latin typeface="Arial Narrow"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981200" y="1127760"/>
            <a:ext cx="5165923" cy="2365375"/>
          </a:xfrm>
          <a:prstGeom prst="rect">
            <a:avLst/>
          </a:prstGeom>
          <a:noFill/>
          <a:effectLst>
            <a:outerShdw blurRad="50800" dist="101600" dir="2700000" algn="ctr" rotWithShape="0">
              <a:schemeClr val="tx1">
                <a:alpha val="71000"/>
              </a:schemeClr>
            </a:outerShdw>
          </a:effectLst>
        </p:spPr>
      </p:pic>
      <p:sp>
        <p:nvSpPr>
          <p:cNvPr id="5" name="Rectangle 6"/>
          <p:cNvSpPr>
            <a:spLocks noChangeArrowheads="1"/>
          </p:cNvSpPr>
          <p:nvPr/>
        </p:nvSpPr>
        <p:spPr bwMode="auto">
          <a:xfrm>
            <a:off x="0" y="3947160"/>
            <a:ext cx="9144000" cy="1538883"/>
          </a:xfrm>
          <a:prstGeom prst="rect">
            <a:avLst/>
          </a:prstGeom>
          <a:noFill/>
          <a:ln w="9525">
            <a:noFill/>
            <a:miter lim="800000"/>
            <a:headEnd/>
            <a:tailEnd/>
          </a:ln>
          <a:effectLst/>
        </p:spPr>
        <p:txBody>
          <a:bodyPr wrap="square">
            <a:spAutoFit/>
          </a:bodyPr>
          <a:lstStyle/>
          <a:p>
            <a:pPr algn="ctr"/>
            <a:r>
              <a:rPr lang="en-US" sz="5400" b="1" dirty="0" smtClean="0">
                <a:solidFill>
                  <a:schemeClr val="bg1"/>
                </a:solidFill>
                <a:effectLst>
                  <a:outerShdw blurRad="38100" dist="38100" dir="2700000" algn="tl">
                    <a:srgbClr val="000000">
                      <a:alpha val="43137"/>
                    </a:srgbClr>
                  </a:outerShdw>
                </a:effectLst>
                <a:latin typeface="Arial" charset="0"/>
              </a:rPr>
              <a:t>ACTS 20</a:t>
            </a:r>
          </a:p>
          <a:p>
            <a:pPr algn="ctr"/>
            <a:r>
              <a:rPr lang="en-US" sz="2000" b="1" dirty="0" smtClean="0">
                <a:solidFill>
                  <a:schemeClr val="bg1"/>
                </a:solidFill>
                <a:effectLst>
                  <a:outerShdw blurRad="38100" dist="38100" dir="2700000" algn="tl">
                    <a:srgbClr val="000000">
                      <a:alpha val="43137"/>
                    </a:srgbClr>
                  </a:outerShdw>
                </a:effectLst>
                <a:latin typeface="Arial" charset="0"/>
              </a:rPr>
              <a:t>www.BiblePoint.com</a:t>
            </a:r>
          </a:p>
          <a:p>
            <a:pPr algn="ctr"/>
            <a:r>
              <a:rPr lang="en-US" sz="2000" b="1" dirty="0" smtClean="0">
                <a:solidFill>
                  <a:schemeClr val="bg1"/>
                </a:solidFill>
                <a:effectLst>
                  <a:outerShdw blurRad="38100" dist="38100" dir="2700000" algn="tl">
                    <a:srgbClr val="000000">
                      <a:alpha val="43137"/>
                    </a:srgbClr>
                  </a:outerShdw>
                </a:effectLst>
              </a:rPr>
              <a:t>2011 ©</a:t>
            </a:r>
            <a:r>
              <a:rPr lang="en-US" sz="2000" b="1" dirty="0" smtClean="0">
                <a:solidFill>
                  <a:schemeClr val="bg1"/>
                </a:solidFill>
                <a:effectLst>
                  <a:outerShdw blurRad="38100" dist="38100" dir="2700000" algn="tl">
                    <a:srgbClr val="000000">
                      <a:alpha val="43137"/>
                    </a:srgbClr>
                  </a:outerShdw>
                </a:effectLst>
                <a:latin typeface="Arial" charset="0"/>
              </a:rPr>
              <a:t> Single Initiative LLC</a:t>
            </a:r>
            <a:endParaRPr lang="en-US" sz="2000" b="1" dirty="0" smtClean="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5799" r="6340" b="13063"/>
          <a:stretch>
            <a:fillRect/>
          </a:stretch>
        </p:blipFill>
        <p:spPr bwMode="auto">
          <a:xfrm>
            <a:off x="15240" y="989354"/>
            <a:ext cx="9144000" cy="5876145"/>
          </a:xfrm>
          <a:prstGeom prst="rect">
            <a:avLst/>
          </a:prstGeom>
          <a:noFill/>
          <a:ln w="9525">
            <a:noFill/>
            <a:miter lim="800000"/>
            <a:headEnd/>
            <a:tailEnd/>
          </a:ln>
          <a:effectLst/>
        </p:spPr>
      </p:pic>
      <p:sp>
        <p:nvSpPr>
          <p:cNvPr id="5" name="Flowchart: Connector 4"/>
          <p:cNvSpPr/>
          <p:nvPr/>
        </p:nvSpPr>
        <p:spPr>
          <a:xfrm>
            <a:off x="3480217" y="2858124"/>
            <a:ext cx="239843" cy="209862"/>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Farewell Journey </a:t>
            </a:r>
            <a:r>
              <a:rPr lang="en-US" sz="3200" dirty="0" smtClean="0"/>
              <a:t>20:1-6</a:t>
            </a:r>
            <a:endParaRPr lang="en-US" sz="3200" dirty="0"/>
          </a:p>
        </p:txBody>
      </p:sp>
      <p:sp>
        <p:nvSpPr>
          <p:cNvPr id="9" name="Freeform 8"/>
          <p:cNvSpPr/>
          <p:nvPr/>
        </p:nvSpPr>
        <p:spPr>
          <a:xfrm>
            <a:off x="1586204" y="1474237"/>
            <a:ext cx="1884784" cy="1399592"/>
          </a:xfrm>
          <a:custGeom>
            <a:avLst/>
            <a:gdLst>
              <a:gd name="connsiteX0" fmla="*/ 1884784 w 1884784"/>
              <a:gd name="connsiteY0" fmla="*/ 1399592 h 1399592"/>
              <a:gd name="connsiteX1" fmla="*/ 765110 w 1884784"/>
              <a:gd name="connsiteY1" fmla="*/ 858416 h 1399592"/>
              <a:gd name="connsiteX2" fmla="*/ 0 w 1884784"/>
              <a:gd name="connsiteY2" fmla="*/ 0 h 1399592"/>
            </a:gdLst>
            <a:ahLst/>
            <a:cxnLst>
              <a:cxn ang="0">
                <a:pos x="connsiteX0" y="connsiteY0"/>
              </a:cxn>
              <a:cxn ang="0">
                <a:pos x="connsiteX1" y="connsiteY1"/>
              </a:cxn>
              <a:cxn ang="0">
                <a:pos x="connsiteX2" y="connsiteY2"/>
              </a:cxn>
            </a:cxnLst>
            <a:rect l="l" t="t" r="r" b="b"/>
            <a:pathLst>
              <a:path w="1884784" h="1399592">
                <a:moveTo>
                  <a:pt x="1884784" y="1399592"/>
                </a:moveTo>
                <a:cubicBezTo>
                  <a:pt x="1482012" y="1245636"/>
                  <a:pt x="1079241" y="1091681"/>
                  <a:pt x="765110" y="858416"/>
                </a:cubicBezTo>
                <a:cubicBezTo>
                  <a:pt x="450979" y="625151"/>
                  <a:pt x="225489" y="312575"/>
                  <a:pt x="0"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260260" y="5086103"/>
            <a:ext cx="4561122" cy="1771897"/>
          </a:xfrm>
          <a:prstGeom prst="rect">
            <a:avLst/>
          </a:prstGeom>
          <a:solidFill>
            <a:srgbClr val="0B0A34">
              <a:alpha val="4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716113" y="1364294"/>
            <a:ext cx="797894" cy="1716185"/>
          </a:xfrm>
          <a:custGeom>
            <a:avLst/>
            <a:gdLst>
              <a:gd name="connsiteX0" fmla="*/ 722027 w 722027"/>
              <a:gd name="connsiteY0" fmla="*/ 114925 h 1681397"/>
              <a:gd name="connsiteX1" fmla="*/ 302302 w 722027"/>
              <a:gd name="connsiteY1" fmla="*/ 9993 h 1681397"/>
              <a:gd name="connsiteX2" fmla="*/ 92440 w 722027"/>
              <a:gd name="connsiteY2" fmla="*/ 69954 h 1681397"/>
              <a:gd name="connsiteX3" fmla="*/ 32479 w 722027"/>
              <a:gd name="connsiteY3" fmla="*/ 429718 h 1681397"/>
              <a:gd name="connsiteX4" fmla="*/ 287312 w 722027"/>
              <a:gd name="connsiteY4" fmla="*/ 729521 h 1681397"/>
              <a:gd name="connsiteX5" fmla="*/ 272322 w 722027"/>
              <a:gd name="connsiteY5" fmla="*/ 909403 h 1681397"/>
              <a:gd name="connsiteX6" fmla="*/ 242342 w 722027"/>
              <a:gd name="connsiteY6" fmla="*/ 1059305 h 1681397"/>
              <a:gd name="connsiteX7" fmla="*/ 632086 w 722027"/>
              <a:gd name="connsiteY7" fmla="*/ 1359108 h 1681397"/>
              <a:gd name="connsiteX8" fmla="*/ 482184 w 722027"/>
              <a:gd name="connsiteY8" fmla="*/ 1628931 h 1681397"/>
              <a:gd name="connsiteX9" fmla="*/ 347273 w 722027"/>
              <a:gd name="connsiteY9" fmla="*/ 1673902 h 1681397"/>
              <a:gd name="connsiteX0" fmla="*/ 722027 w 722027"/>
              <a:gd name="connsiteY0" fmla="*/ 114925 h 1681397"/>
              <a:gd name="connsiteX1" fmla="*/ 302302 w 722027"/>
              <a:gd name="connsiteY1" fmla="*/ 9993 h 1681397"/>
              <a:gd name="connsiteX2" fmla="*/ 92440 w 722027"/>
              <a:gd name="connsiteY2" fmla="*/ 69954 h 1681397"/>
              <a:gd name="connsiteX3" fmla="*/ 32479 w 722027"/>
              <a:gd name="connsiteY3" fmla="*/ 429718 h 1681397"/>
              <a:gd name="connsiteX4" fmla="*/ 287312 w 722027"/>
              <a:gd name="connsiteY4" fmla="*/ 729521 h 1681397"/>
              <a:gd name="connsiteX5" fmla="*/ 242342 w 722027"/>
              <a:gd name="connsiteY5" fmla="*/ 1059305 h 1681397"/>
              <a:gd name="connsiteX6" fmla="*/ 632086 w 722027"/>
              <a:gd name="connsiteY6" fmla="*/ 1359108 h 1681397"/>
              <a:gd name="connsiteX7" fmla="*/ 482184 w 722027"/>
              <a:gd name="connsiteY7" fmla="*/ 1628931 h 1681397"/>
              <a:gd name="connsiteX8" fmla="*/ 347273 w 722027"/>
              <a:gd name="connsiteY8" fmla="*/ 1673902 h 1681397"/>
              <a:gd name="connsiteX0" fmla="*/ 692046 w 692046"/>
              <a:gd name="connsiteY0" fmla="*/ 157397 h 1723869"/>
              <a:gd name="connsiteX1" fmla="*/ 272321 w 692046"/>
              <a:gd name="connsiteY1" fmla="*/ 52465 h 1723869"/>
              <a:gd name="connsiteX2" fmla="*/ 2498 w 692046"/>
              <a:gd name="connsiteY2" fmla="*/ 472190 h 1723869"/>
              <a:gd name="connsiteX3" fmla="*/ 257331 w 692046"/>
              <a:gd name="connsiteY3" fmla="*/ 771993 h 1723869"/>
              <a:gd name="connsiteX4" fmla="*/ 212361 w 692046"/>
              <a:gd name="connsiteY4" fmla="*/ 1101777 h 1723869"/>
              <a:gd name="connsiteX5" fmla="*/ 602105 w 692046"/>
              <a:gd name="connsiteY5" fmla="*/ 1401580 h 1723869"/>
              <a:gd name="connsiteX6" fmla="*/ 452203 w 692046"/>
              <a:gd name="connsiteY6" fmla="*/ 1671403 h 1723869"/>
              <a:gd name="connsiteX7" fmla="*/ 317292 w 692046"/>
              <a:gd name="connsiteY7" fmla="*/ 1716374 h 1723869"/>
              <a:gd name="connsiteX0" fmla="*/ 736714 w 736714"/>
              <a:gd name="connsiteY0" fmla="*/ 157397 h 1723869"/>
              <a:gd name="connsiteX1" fmla="*/ 316989 w 736714"/>
              <a:gd name="connsiteY1" fmla="*/ 52465 h 1723869"/>
              <a:gd name="connsiteX2" fmla="*/ 47166 w 736714"/>
              <a:gd name="connsiteY2" fmla="*/ 472190 h 1723869"/>
              <a:gd name="connsiteX3" fmla="*/ 301999 w 736714"/>
              <a:gd name="connsiteY3" fmla="*/ 771993 h 1723869"/>
              <a:gd name="connsiteX4" fmla="*/ 257029 w 736714"/>
              <a:gd name="connsiteY4" fmla="*/ 1101777 h 1723869"/>
              <a:gd name="connsiteX5" fmla="*/ 646773 w 736714"/>
              <a:gd name="connsiteY5" fmla="*/ 1401580 h 1723869"/>
              <a:gd name="connsiteX6" fmla="*/ 496871 w 736714"/>
              <a:gd name="connsiteY6" fmla="*/ 1671403 h 1723869"/>
              <a:gd name="connsiteX7" fmla="*/ 361960 w 736714"/>
              <a:gd name="connsiteY7" fmla="*/ 1716374 h 1723869"/>
              <a:gd name="connsiteX0" fmla="*/ 736714 w 736714"/>
              <a:gd name="connsiteY0" fmla="*/ 104932 h 1671404"/>
              <a:gd name="connsiteX1" fmla="*/ 316989 w 736714"/>
              <a:gd name="connsiteY1" fmla="*/ 0 h 1671404"/>
              <a:gd name="connsiteX2" fmla="*/ 47166 w 736714"/>
              <a:gd name="connsiteY2" fmla="*/ 419725 h 1671404"/>
              <a:gd name="connsiteX3" fmla="*/ 301999 w 736714"/>
              <a:gd name="connsiteY3" fmla="*/ 719528 h 1671404"/>
              <a:gd name="connsiteX4" fmla="*/ 257029 w 736714"/>
              <a:gd name="connsiteY4" fmla="*/ 1049312 h 1671404"/>
              <a:gd name="connsiteX5" fmla="*/ 646773 w 736714"/>
              <a:gd name="connsiteY5" fmla="*/ 1349115 h 1671404"/>
              <a:gd name="connsiteX6" fmla="*/ 496871 w 736714"/>
              <a:gd name="connsiteY6" fmla="*/ 1618938 h 1671404"/>
              <a:gd name="connsiteX7" fmla="*/ 361960 w 736714"/>
              <a:gd name="connsiteY7" fmla="*/ 1663909 h 1671404"/>
              <a:gd name="connsiteX0" fmla="*/ 736714 w 736714"/>
              <a:gd name="connsiteY0" fmla="*/ 149713 h 1716185"/>
              <a:gd name="connsiteX1" fmla="*/ 316989 w 736714"/>
              <a:gd name="connsiteY1" fmla="*/ 44781 h 1716185"/>
              <a:gd name="connsiteX2" fmla="*/ 47166 w 736714"/>
              <a:gd name="connsiteY2" fmla="*/ 464506 h 1716185"/>
              <a:gd name="connsiteX3" fmla="*/ 301999 w 736714"/>
              <a:gd name="connsiteY3" fmla="*/ 764309 h 1716185"/>
              <a:gd name="connsiteX4" fmla="*/ 257029 w 736714"/>
              <a:gd name="connsiteY4" fmla="*/ 1094093 h 1716185"/>
              <a:gd name="connsiteX5" fmla="*/ 646773 w 736714"/>
              <a:gd name="connsiteY5" fmla="*/ 1393896 h 1716185"/>
              <a:gd name="connsiteX6" fmla="*/ 496871 w 736714"/>
              <a:gd name="connsiteY6" fmla="*/ 1663719 h 1716185"/>
              <a:gd name="connsiteX7" fmla="*/ 361960 w 736714"/>
              <a:gd name="connsiteY7" fmla="*/ 1708690 h 171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714" h="1716185">
                <a:moveTo>
                  <a:pt x="736714" y="149713"/>
                </a:moveTo>
                <a:cubicBezTo>
                  <a:pt x="579317" y="100994"/>
                  <a:pt x="580906" y="0"/>
                  <a:pt x="316989" y="44781"/>
                </a:cubicBezTo>
                <a:cubicBezTo>
                  <a:pt x="202064" y="97246"/>
                  <a:pt x="0" y="167853"/>
                  <a:pt x="47166" y="464506"/>
                </a:cubicBezTo>
                <a:cubicBezTo>
                  <a:pt x="44668" y="584427"/>
                  <a:pt x="267022" y="659378"/>
                  <a:pt x="301999" y="764309"/>
                </a:cubicBezTo>
                <a:cubicBezTo>
                  <a:pt x="336976" y="869240"/>
                  <a:pt x="199567" y="989162"/>
                  <a:pt x="257029" y="1094093"/>
                </a:cubicBezTo>
                <a:cubicBezTo>
                  <a:pt x="314491" y="1199024"/>
                  <a:pt x="606799" y="1298958"/>
                  <a:pt x="646773" y="1393896"/>
                </a:cubicBezTo>
                <a:cubicBezTo>
                  <a:pt x="686747" y="1488834"/>
                  <a:pt x="544340" y="1611253"/>
                  <a:pt x="496871" y="1663719"/>
                </a:cubicBezTo>
                <a:cubicBezTo>
                  <a:pt x="449402" y="1716185"/>
                  <a:pt x="405681" y="1712437"/>
                  <a:pt x="361960" y="170869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891662" y="1505158"/>
            <a:ext cx="689085" cy="1670269"/>
          </a:xfrm>
          <a:custGeom>
            <a:avLst/>
            <a:gdLst>
              <a:gd name="connsiteX0" fmla="*/ 349771 w 664564"/>
              <a:gd name="connsiteY0" fmla="*/ 1716373 h 1716373"/>
              <a:gd name="connsiteX1" fmla="*/ 664564 w 664564"/>
              <a:gd name="connsiteY1" fmla="*/ 1326629 h 1716373"/>
              <a:gd name="connsiteX2" fmla="*/ 349771 w 664564"/>
              <a:gd name="connsiteY2" fmla="*/ 936885 h 1716373"/>
              <a:gd name="connsiteX3" fmla="*/ 169889 w 664564"/>
              <a:gd name="connsiteY3" fmla="*/ 427219 h 1716373"/>
              <a:gd name="connsiteX4" fmla="*/ 19987 w 664564"/>
              <a:gd name="connsiteY4" fmla="*/ 217357 h 1716373"/>
              <a:gd name="connsiteX5" fmla="*/ 94938 w 664564"/>
              <a:gd name="connsiteY5" fmla="*/ 22485 h 1716373"/>
              <a:gd name="connsiteX6" fmla="*/ 589613 w 664564"/>
              <a:gd name="connsiteY6" fmla="*/ 82445 h 1716373"/>
              <a:gd name="connsiteX0" fmla="*/ 349771 w 677371"/>
              <a:gd name="connsiteY0" fmla="*/ 1716373 h 1716373"/>
              <a:gd name="connsiteX1" fmla="*/ 664564 w 677371"/>
              <a:gd name="connsiteY1" fmla="*/ 1326629 h 1716373"/>
              <a:gd name="connsiteX2" fmla="*/ 272931 w 677371"/>
              <a:gd name="connsiteY2" fmla="*/ 883096 h 1716373"/>
              <a:gd name="connsiteX3" fmla="*/ 169889 w 677371"/>
              <a:gd name="connsiteY3" fmla="*/ 427219 h 1716373"/>
              <a:gd name="connsiteX4" fmla="*/ 19987 w 677371"/>
              <a:gd name="connsiteY4" fmla="*/ 217357 h 1716373"/>
              <a:gd name="connsiteX5" fmla="*/ 94938 w 677371"/>
              <a:gd name="connsiteY5" fmla="*/ 22485 h 1716373"/>
              <a:gd name="connsiteX6" fmla="*/ 589613 w 677371"/>
              <a:gd name="connsiteY6" fmla="*/ 82445 h 1716373"/>
              <a:gd name="connsiteX0" fmla="*/ 362766 w 690366"/>
              <a:gd name="connsiteY0" fmla="*/ 1716373 h 1716373"/>
              <a:gd name="connsiteX1" fmla="*/ 677559 w 690366"/>
              <a:gd name="connsiteY1" fmla="*/ 1326629 h 1716373"/>
              <a:gd name="connsiteX2" fmla="*/ 285926 w 690366"/>
              <a:gd name="connsiteY2" fmla="*/ 883096 h 1716373"/>
              <a:gd name="connsiteX3" fmla="*/ 305828 w 690366"/>
              <a:gd name="connsiteY3" fmla="*/ 665424 h 1716373"/>
              <a:gd name="connsiteX4" fmla="*/ 32982 w 690366"/>
              <a:gd name="connsiteY4" fmla="*/ 217357 h 1716373"/>
              <a:gd name="connsiteX5" fmla="*/ 107933 w 690366"/>
              <a:gd name="connsiteY5" fmla="*/ 22485 h 1716373"/>
              <a:gd name="connsiteX6" fmla="*/ 602608 w 690366"/>
              <a:gd name="connsiteY6" fmla="*/ 82445 h 1716373"/>
              <a:gd name="connsiteX0" fmla="*/ 408870 w 736470"/>
              <a:gd name="connsiteY0" fmla="*/ 1715093 h 1715093"/>
              <a:gd name="connsiteX1" fmla="*/ 723663 w 736470"/>
              <a:gd name="connsiteY1" fmla="*/ 1325349 h 1715093"/>
              <a:gd name="connsiteX2" fmla="*/ 332030 w 736470"/>
              <a:gd name="connsiteY2" fmla="*/ 881816 h 1715093"/>
              <a:gd name="connsiteX3" fmla="*/ 351932 w 736470"/>
              <a:gd name="connsiteY3" fmla="*/ 664144 h 1715093"/>
              <a:gd name="connsiteX4" fmla="*/ 32982 w 736470"/>
              <a:gd name="connsiteY4" fmla="*/ 208393 h 1715093"/>
              <a:gd name="connsiteX5" fmla="*/ 154037 w 736470"/>
              <a:gd name="connsiteY5" fmla="*/ 21205 h 1715093"/>
              <a:gd name="connsiteX6" fmla="*/ 648712 w 736470"/>
              <a:gd name="connsiteY6" fmla="*/ 81165 h 1715093"/>
              <a:gd name="connsiteX0" fmla="*/ 362766 w 690366"/>
              <a:gd name="connsiteY0" fmla="*/ 1738145 h 1738145"/>
              <a:gd name="connsiteX1" fmla="*/ 677559 w 690366"/>
              <a:gd name="connsiteY1" fmla="*/ 1348401 h 1738145"/>
              <a:gd name="connsiteX2" fmla="*/ 285926 w 690366"/>
              <a:gd name="connsiteY2" fmla="*/ 904868 h 1738145"/>
              <a:gd name="connsiteX3" fmla="*/ 305828 w 690366"/>
              <a:gd name="connsiteY3" fmla="*/ 687196 h 1738145"/>
              <a:gd name="connsiteX4" fmla="*/ 32982 w 690366"/>
              <a:gd name="connsiteY4" fmla="*/ 369758 h 1738145"/>
              <a:gd name="connsiteX5" fmla="*/ 107933 w 690366"/>
              <a:gd name="connsiteY5" fmla="*/ 44257 h 1738145"/>
              <a:gd name="connsiteX6" fmla="*/ 602608 w 690366"/>
              <a:gd name="connsiteY6" fmla="*/ 104217 h 1738145"/>
              <a:gd name="connsiteX0" fmla="*/ 352521 w 680121"/>
              <a:gd name="connsiteY0" fmla="*/ 1684357 h 1684357"/>
              <a:gd name="connsiteX1" fmla="*/ 667314 w 680121"/>
              <a:gd name="connsiteY1" fmla="*/ 1294613 h 1684357"/>
              <a:gd name="connsiteX2" fmla="*/ 275681 w 680121"/>
              <a:gd name="connsiteY2" fmla="*/ 851080 h 1684357"/>
              <a:gd name="connsiteX3" fmla="*/ 295583 w 680121"/>
              <a:gd name="connsiteY3" fmla="*/ 633408 h 1684357"/>
              <a:gd name="connsiteX4" fmla="*/ 22737 w 680121"/>
              <a:gd name="connsiteY4" fmla="*/ 315970 h 1684357"/>
              <a:gd name="connsiteX5" fmla="*/ 159160 w 680121"/>
              <a:gd name="connsiteY5" fmla="*/ 44257 h 1684357"/>
              <a:gd name="connsiteX6" fmla="*/ 592363 w 680121"/>
              <a:gd name="connsiteY6" fmla="*/ 50429 h 1684357"/>
              <a:gd name="connsiteX0" fmla="*/ 352521 w 680121"/>
              <a:gd name="connsiteY0" fmla="*/ 1670269 h 1670269"/>
              <a:gd name="connsiteX1" fmla="*/ 667314 w 680121"/>
              <a:gd name="connsiteY1" fmla="*/ 1280525 h 1670269"/>
              <a:gd name="connsiteX2" fmla="*/ 275681 w 680121"/>
              <a:gd name="connsiteY2" fmla="*/ 836992 h 1670269"/>
              <a:gd name="connsiteX3" fmla="*/ 295583 w 680121"/>
              <a:gd name="connsiteY3" fmla="*/ 619320 h 1670269"/>
              <a:gd name="connsiteX4" fmla="*/ 22737 w 680121"/>
              <a:gd name="connsiteY4" fmla="*/ 301882 h 1670269"/>
              <a:gd name="connsiteX5" fmla="*/ 159160 w 680121"/>
              <a:gd name="connsiteY5" fmla="*/ 30169 h 1670269"/>
              <a:gd name="connsiteX6" fmla="*/ 630784 w 680121"/>
              <a:gd name="connsiteY6" fmla="*/ 120865 h 1670269"/>
              <a:gd name="connsiteX0" fmla="*/ 352521 w 681401"/>
              <a:gd name="connsiteY0" fmla="*/ 1670269 h 1670269"/>
              <a:gd name="connsiteX1" fmla="*/ 667314 w 681401"/>
              <a:gd name="connsiteY1" fmla="*/ 1280525 h 1670269"/>
              <a:gd name="connsiteX2" fmla="*/ 267997 w 681401"/>
              <a:gd name="connsiteY2" fmla="*/ 890781 h 1670269"/>
              <a:gd name="connsiteX3" fmla="*/ 295583 w 681401"/>
              <a:gd name="connsiteY3" fmla="*/ 619320 h 1670269"/>
              <a:gd name="connsiteX4" fmla="*/ 22737 w 681401"/>
              <a:gd name="connsiteY4" fmla="*/ 301882 h 1670269"/>
              <a:gd name="connsiteX5" fmla="*/ 159160 w 681401"/>
              <a:gd name="connsiteY5" fmla="*/ 30169 h 1670269"/>
              <a:gd name="connsiteX6" fmla="*/ 630784 w 681401"/>
              <a:gd name="connsiteY6" fmla="*/ 120865 h 1670269"/>
              <a:gd name="connsiteX0" fmla="*/ 352521 w 689085"/>
              <a:gd name="connsiteY0" fmla="*/ 1670269 h 1670269"/>
              <a:gd name="connsiteX1" fmla="*/ 674998 w 689085"/>
              <a:gd name="connsiteY1" fmla="*/ 1249789 h 1670269"/>
              <a:gd name="connsiteX2" fmla="*/ 267997 w 689085"/>
              <a:gd name="connsiteY2" fmla="*/ 890781 h 1670269"/>
              <a:gd name="connsiteX3" fmla="*/ 295583 w 689085"/>
              <a:gd name="connsiteY3" fmla="*/ 619320 h 1670269"/>
              <a:gd name="connsiteX4" fmla="*/ 22737 w 689085"/>
              <a:gd name="connsiteY4" fmla="*/ 301882 h 1670269"/>
              <a:gd name="connsiteX5" fmla="*/ 159160 w 689085"/>
              <a:gd name="connsiteY5" fmla="*/ 30169 h 1670269"/>
              <a:gd name="connsiteX6" fmla="*/ 630784 w 689085"/>
              <a:gd name="connsiteY6" fmla="*/ 120865 h 167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085" h="1670269">
                <a:moveTo>
                  <a:pt x="352521" y="1670269"/>
                </a:moveTo>
                <a:cubicBezTo>
                  <a:pt x="509917" y="1540354"/>
                  <a:pt x="689085" y="1379704"/>
                  <a:pt x="674998" y="1249789"/>
                </a:cubicBezTo>
                <a:cubicBezTo>
                  <a:pt x="660911" y="1119874"/>
                  <a:pt x="331233" y="995859"/>
                  <a:pt x="267997" y="890781"/>
                </a:cubicBezTo>
                <a:cubicBezTo>
                  <a:pt x="204761" y="785703"/>
                  <a:pt x="336460" y="717470"/>
                  <a:pt x="295583" y="619320"/>
                </a:cubicBezTo>
                <a:cubicBezTo>
                  <a:pt x="254706" y="521170"/>
                  <a:pt x="45474" y="400074"/>
                  <a:pt x="22737" y="301882"/>
                </a:cubicBezTo>
                <a:cubicBezTo>
                  <a:pt x="0" y="203690"/>
                  <a:pt x="57819" y="60338"/>
                  <a:pt x="159160" y="30169"/>
                </a:cubicBezTo>
                <a:cubicBezTo>
                  <a:pt x="260501" y="0"/>
                  <a:pt x="430915" y="79642"/>
                  <a:pt x="630784" y="120865"/>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1872343" y="1611086"/>
            <a:ext cx="1404257" cy="598714"/>
          </a:xfrm>
          <a:custGeom>
            <a:avLst/>
            <a:gdLst>
              <a:gd name="connsiteX0" fmla="*/ 0 w 1404257"/>
              <a:gd name="connsiteY0" fmla="*/ 0 h 598714"/>
              <a:gd name="connsiteX1" fmla="*/ 402771 w 1404257"/>
              <a:gd name="connsiteY1" fmla="*/ 174171 h 598714"/>
              <a:gd name="connsiteX2" fmla="*/ 424543 w 1404257"/>
              <a:gd name="connsiteY2" fmla="*/ 402771 h 598714"/>
              <a:gd name="connsiteX3" fmla="*/ 859971 w 1404257"/>
              <a:gd name="connsiteY3" fmla="*/ 489857 h 598714"/>
              <a:gd name="connsiteX4" fmla="*/ 1404257 w 1404257"/>
              <a:gd name="connsiteY4" fmla="*/ 598714 h 59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257" h="598714">
                <a:moveTo>
                  <a:pt x="0" y="0"/>
                </a:moveTo>
                <a:cubicBezTo>
                  <a:pt x="166007" y="53521"/>
                  <a:pt x="332014" y="107043"/>
                  <a:pt x="402771" y="174171"/>
                </a:cubicBezTo>
                <a:cubicBezTo>
                  <a:pt x="473528" y="241300"/>
                  <a:pt x="348343" y="350157"/>
                  <a:pt x="424543" y="402771"/>
                </a:cubicBezTo>
                <a:cubicBezTo>
                  <a:pt x="500743" y="455385"/>
                  <a:pt x="859971" y="489857"/>
                  <a:pt x="859971" y="489857"/>
                </a:cubicBezTo>
                <a:lnTo>
                  <a:pt x="1404257" y="598714"/>
                </a:lnTo>
              </a:path>
            </a:pathLst>
          </a:cu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lowchart: Connector 13"/>
          <p:cNvSpPr/>
          <p:nvPr/>
        </p:nvSpPr>
        <p:spPr>
          <a:xfrm>
            <a:off x="3295159" y="2128781"/>
            <a:ext cx="239843" cy="209862"/>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793174" y="1567543"/>
            <a:ext cx="1353787" cy="724395"/>
          </a:xfrm>
          <a:custGeom>
            <a:avLst/>
            <a:gdLst>
              <a:gd name="connsiteX0" fmla="*/ 0 w 1353787"/>
              <a:gd name="connsiteY0" fmla="*/ 0 h 724395"/>
              <a:gd name="connsiteX1" fmla="*/ 368135 w 1353787"/>
              <a:gd name="connsiteY1" fmla="*/ 166254 h 724395"/>
              <a:gd name="connsiteX2" fmla="*/ 439387 w 1353787"/>
              <a:gd name="connsiteY2" fmla="*/ 510639 h 724395"/>
              <a:gd name="connsiteX3" fmla="*/ 902525 w 1353787"/>
              <a:gd name="connsiteY3" fmla="*/ 653143 h 724395"/>
              <a:gd name="connsiteX4" fmla="*/ 1353787 w 1353787"/>
              <a:gd name="connsiteY4" fmla="*/ 724395 h 724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787" h="724395">
                <a:moveTo>
                  <a:pt x="0" y="0"/>
                </a:moveTo>
                <a:cubicBezTo>
                  <a:pt x="147452" y="40574"/>
                  <a:pt x="294904" y="81148"/>
                  <a:pt x="368135" y="166254"/>
                </a:cubicBezTo>
                <a:cubicBezTo>
                  <a:pt x="441366" y="251361"/>
                  <a:pt x="350322" y="429491"/>
                  <a:pt x="439387" y="510639"/>
                </a:cubicBezTo>
                <a:cubicBezTo>
                  <a:pt x="528452" y="591787"/>
                  <a:pt x="750125" y="617517"/>
                  <a:pt x="902525" y="653143"/>
                </a:cubicBezTo>
                <a:cubicBezTo>
                  <a:pt x="1054925" y="688769"/>
                  <a:pt x="1204356" y="706582"/>
                  <a:pt x="1353787" y="724395"/>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2529839" y="3688080"/>
            <a:ext cx="3017521"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831079" y="5166360"/>
            <a:ext cx="2270761"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20674" y="5669280"/>
            <a:ext cx="3016886"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8343" y="3788229"/>
            <a:ext cx="7656405" cy="2272619"/>
          </a:xfrm>
        </p:spPr>
        <p:txBody>
          <a:bodyPr/>
          <a:lstStyle/>
          <a:p>
            <a:pPr>
              <a:lnSpc>
                <a:spcPts val="3800"/>
              </a:lnSpc>
            </a:pPr>
            <a:r>
              <a:rPr lang="en-US" baseline="30000" dirty="0" smtClean="0"/>
              <a:t>5</a:t>
            </a:r>
            <a:r>
              <a:rPr lang="en-US" dirty="0" smtClean="0"/>
              <a:t> These men went on ahead and waited for us at Troas.</a:t>
            </a:r>
            <a:r>
              <a:rPr lang="en-US" baseline="30000" dirty="0" smtClean="0"/>
              <a:t>6</a:t>
            </a:r>
            <a:r>
              <a:rPr lang="en-US" dirty="0" smtClean="0"/>
              <a:t> But we sailed from Philippi after the Feast of Unleavened Bread, and five days later joined the others at Troas, where we stayed seven days.</a:t>
            </a:r>
          </a:p>
        </p:txBody>
      </p:sp>
      <p:sp>
        <p:nvSpPr>
          <p:cNvPr id="19" name="Rectangle 18"/>
          <p:cNvSpPr/>
          <p:nvPr/>
        </p:nvSpPr>
        <p:spPr>
          <a:xfrm>
            <a:off x="1005839" y="4312920"/>
            <a:ext cx="502921" cy="4924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053839" y="4350017"/>
            <a:ext cx="594361" cy="4924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138989"/>
            <a:ext cx="9144000" cy="6047874"/>
            <a:chOff x="0" y="1138989"/>
            <a:chExt cx="9144000" cy="6047874"/>
          </a:xfrm>
        </p:grpSpPr>
        <p:pic>
          <p:nvPicPr>
            <p:cNvPr id="8" name="Picture 4"/>
            <p:cNvPicPr>
              <a:picLocks noChangeAspect="1" noChangeArrowheads="1"/>
            </p:cNvPicPr>
            <p:nvPr/>
          </p:nvPicPr>
          <p:blipFill>
            <a:blip r:embed="rId3" cstate="print"/>
            <a:srcRect r="30679" b="-4474"/>
            <a:stretch>
              <a:fillRect/>
            </a:stretch>
          </p:blipFill>
          <p:spPr bwMode="auto">
            <a:xfrm>
              <a:off x="0" y="1421771"/>
              <a:ext cx="9144000" cy="5765092"/>
            </a:xfrm>
            <a:prstGeom prst="rect">
              <a:avLst/>
            </a:prstGeom>
            <a:noFill/>
            <a:ln w="9525" cap="flat">
              <a:noFill/>
              <a:miter lim="800000"/>
              <a:headEnd/>
              <a:tailEnd/>
            </a:ln>
            <a:effectLst/>
          </p:spPr>
        </p:pic>
        <p:pic>
          <p:nvPicPr>
            <p:cNvPr id="9" name="Picture 4"/>
            <p:cNvPicPr>
              <a:picLocks noChangeAspect="1" noChangeArrowheads="1"/>
            </p:cNvPicPr>
            <p:nvPr/>
          </p:nvPicPr>
          <p:blipFill>
            <a:blip r:embed="rId3" cstate="print"/>
            <a:srcRect r="30679" b="93854"/>
            <a:stretch>
              <a:fillRect/>
            </a:stretch>
          </p:blipFill>
          <p:spPr bwMode="auto">
            <a:xfrm>
              <a:off x="0" y="1138989"/>
              <a:ext cx="9144000" cy="510832"/>
            </a:xfrm>
            <a:prstGeom prst="rect">
              <a:avLst/>
            </a:prstGeom>
            <a:noFill/>
            <a:ln w="9525" cap="flat">
              <a:noFill/>
              <a:miter lim="800000"/>
              <a:headEnd/>
              <a:tailEnd/>
            </a:ln>
            <a:effectLst/>
          </p:spPr>
        </p:pic>
      </p:grpSp>
      <p:sp>
        <p:nvSpPr>
          <p:cNvPr id="2" name="Title 1"/>
          <p:cNvSpPr>
            <a:spLocks noGrp="1"/>
          </p:cNvSpPr>
          <p:nvPr>
            <p:ph type="title"/>
          </p:nvPr>
        </p:nvSpPr>
        <p:spPr/>
        <p:txBody>
          <a:bodyPr/>
          <a:lstStyle/>
          <a:p>
            <a:r>
              <a:rPr lang="en-US" dirty="0" smtClean="0"/>
              <a:t>The Farewell Service </a:t>
            </a:r>
            <a:r>
              <a:rPr lang="en-US" sz="3200" dirty="0" smtClean="0"/>
              <a:t>20:7-12</a:t>
            </a:r>
            <a:endParaRPr lang="en-US" sz="3200" dirty="0"/>
          </a:p>
        </p:txBody>
      </p:sp>
      <p:sp>
        <p:nvSpPr>
          <p:cNvPr id="12" name="Rectangle 11"/>
          <p:cNvSpPr/>
          <p:nvPr/>
        </p:nvSpPr>
        <p:spPr>
          <a:xfrm>
            <a:off x="1764632" y="1475874"/>
            <a:ext cx="4074694" cy="753979"/>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68968" y="1507958"/>
            <a:ext cx="8317832" cy="4618206"/>
          </a:xfrm>
        </p:spPr>
        <p:txBody>
          <a:bodyPr/>
          <a:lstStyle/>
          <a:p>
            <a:r>
              <a:rPr lang="en-US" baseline="30000" dirty="0" smtClean="0">
                <a:solidFill>
                  <a:schemeClr val="tx1"/>
                </a:solidFill>
              </a:rPr>
              <a:t>7</a:t>
            </a:r>
            <a:r>
              <a:rPr lang="en-US" dirty="0" smtClean="0">
                <a:solidFill>
                  <a:schemeClr val="tx1"/>
                </a:solidFill>
              </a:rPr>
              <a:t> On the first day of the week we came together to break bread</a:t>
            </a:r>
            <a:endParaRPr lang="en-US" dirty="0"/>
          </a:p>
        </p:txBody>
      </p:sp>
      <p:sp>
        <p:nvSpPr>
          <p:cNvPr id="13" name="Donut 12"/>
          <p:cNvSpPr/>
          <p:nvPr/>
        </p:nvSpPr>
        <p:spPr>
          <a:xfrm>
            <a:off x="288758" y="4957011"/>
            <a:ext cx="2165684" cy="1331494"/>
          </a:xfrm>
          <a:prstGeom prst="donut">
            <a:avLst>
              <a:gd name="adj" fmla="val 12909"/>
            </a:avLst>
          </a:prstGeom>
          <a:solidFill>
            <a:srgbClr val="FFFF00"/>
          </a:solidFill>
          <a:ln>
            <a:solidFill>
              <a:srgbClr val="FF000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5614736" y="1540042"/>
            <a:ext cx="641685" cy="6898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randomBa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p:cNvGrpSpPr/>
          <p:nvPr/>
        </p:nvGrpSpPr>
        <p:grpSpPr>
          <a:xfrm>
            <a:off x="0" y="1138989"/>
            <a:ext cx="9144000" cy="6047874"/>
            <a:chOff x="0" y="1138989"/>
            <a:chExt cx="9144000" cy="6047874"/>
          </a:xfrm>
        </p:grpSpPr>
        <p:pic>
          <p:nvPicPr>
            <p:cNvPr id="8" name="Picture 4"/>
            <p:cNvPicPr>
              <a:picLocks noChangeAspect="1" noChangeArrowheads="1"/>
            </p:cNvPicPr>
            <p:nvPr/>
          </p:nvPicPr>
          <p:blipFill>
            <a:blip r:embed="rId3" cstate="print"/>
            <a:srcRect r="30679" b="-4474"/>
            <a:stretch>
              <a:fillRect/>
            </a:stretch>
          </p:blipFill>
          <p:spPr bwMode="auto">
            <a:xfrm>
              <a:off x="0" y="1421771"/>
              <a:ext cx="9144000" cy="5765092"/>
            </a:xfrm>
            <a:prstGeom prst="rect">
              <a:avLst/>
            </a:prstGeom>
            <a:noFill/>
            <a:ln w="9525" cap="flat">
              <a:noFill/>
              <a:miter lim="800000"/>
              <a:headEnd/>
              <a:tailEnd/>
            </a:ln>
            <a:effectLst/>
          </p:spPr>
        </p:pic>
        <p:pic>
          <p:nvPicPr>
            <p:cNvPr id="9" name="Picture 4"/>
            <p:cNvPicPr>
              <a:picLocks noChangeAspect="1" noChangeArrowheads="1"/>
            </p:cNvPicPr>
            <p:nvPr/>
          </p:nvPicPr>
          <p:blipFill>
            <a:blip r:embed="rId3" cstate="print"/>
            <a:srcRect r="30679" b="93854"/>
            <a:stretch>
              <a:fillRect/>
            </a:stretch>
          </p:blipFill>
          <p:spPr bwMode="auto">
            <a:xfrm>
              <a:off x="0" y="1138989"/>
              <a:ext cx="9144000" cy="510832"/>
            </a:xfrm>
            <a:prstGeom prst="rect">
              <a:avLst/>
            </a:prstGeom>
            <a:noFill/>
            <a:ln w="9525" cap="flat">
              <a:noFill/>
              <a:miter lim="800000"/>
              <a:headEnd/>
              <a:tailEnd/>
            </a:ln>
            <a:effectLst/>
          </p:spPr>
        </p:pic>
      </p:grpSp>
      <p:sp>
        <p:nvSpPr>
          <p:cNvPr id="2" name="Title 1"/>
          <p:cNvSpPr>
            <a:spLocks noGrp="1"/>
          </p:cNvSpPr>
          <p:nvPr>
            <p:ph type="title"/>
          </p:nvPr>
        </p:nvSpPr>
        <p:spPr/>
        <p:txBody>
          <a:bodyPr/>
          <a:lstStyle/>
          <a:p>
            <a:r>
              <a:rPr lang="en-US" dirty="0" smtClean="0"/>
              <a:t>The Farewell Service </a:t>
            </a:r>
            <a:r>
              <a:rPr lang="en-US" sz="3200" dirty="0" smtClean="0"/>
              <a:t>20:7-12</a:t>
            </a:r>
            <a:endParaRPr lang="en-US" sz="3200" dirty="0"/>
          </a:p>
        </p:txBody>
      </p:sp>
      <p:pic>
        <p:nvPicPr>
          <p:cNvPr id="2051" name="Picture 3"/>
          <p:cNvPicPr>
            <a:picLocks noChangeAspect="1" noChangeArrowheads="1"/>
          </p:cNvPicPr>
          <p:nvPr/>
        </p:nvPicPr>
        <p:blipFill>
          <a:blip r:embed="rId4" cstate="print"/>
          <a:srcRect/>
          <a:stretch>
            <a:fillRect/>
          </a:stretch>
        </p:blipFill>
        <p:spPr bwMode="auto">
          <a:xfrm>
            <a:off x="3719513" y="2919412"/>
            <a:ext cx="5424487" cy="3938588"/>
          </a:xfrm>
          <a:prstGeom prst="rect">
            <a:avLst/>
          </a:prstGeom>
          <a:noFill/>
          <a:ln w="9525" cap="flat">
            <a:noFill/>
            <a:miter lim="800000"/>
            <a:headEnd/>
            <a:tailEnd/>
          </a:ln>
          <a:effectLst/>
        </p:spPr>
      </p:pic>
      <p:sp>
        <p:nvSpPr>
          <p:cNvPr id="12" name="Rectangle 11"/>
          <p:cNvSpPr/>
          <p:nvPr/>
        </p:nvSpPr>
        <p:spPr>
          <a:xfrm>
            <a:off x="1828800" y="2021306"/>
            <a:ext cx="3064042" cy="753979"/>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68968" y="1507958"/>
            <a:ext cx="8317832" cy="4618206"/>
          </a:xfrm>
        </p:spPr>
        <p:txBody>
          <a:bodyPr/>
          <a:lstStyle/>
          <a:p>
            <a:r>
              <a:rPr lang="en-US" baseline="30000" dirty="0" smtClean="0">
                <a:solidFill>
                  <a:schemeClr val="tx1"/>
                </a:solidFill>
              </a:rPr>
              <a:t>7</a:t>
            </a:r>
            <a:r>
              <a:rPr lang="en-US" dirty="0" smtClean="0">
                <a:solidFill>
                  <a:schemeClr val="tx1"/>
                </a:solidFill>
              </a:rPr>
              <a:t> On the first day of the week we came together to break bread. </a:t>
            </a:r>
          </a:p>
          <a:p>
            <a:endParaRPr lang="en-US" dirty="0" smtClean="0"/>
          </a:p>
          <a:p>
            <a:endParaRPr lang="en-US" dirty="0" smtClean="0"/>
          </a:p>
        </p:txBody>
      </p:sp>
      <p:sp>
        <p:nvSpPr>
          <p:cNvPr id="10" name="Donut 9"/>
          <p:cNvSpPr/>
          <p:nvPr/>
        </p:nvSpPr>
        <p:spPr>
          <a:xfrm>
            <a:off x="288758" y="4957011"/>
            <a:ext cx="2165684" cy="1331494"/>
          </a:xfrm>
          <a:prstGeom prst="donut">
            <a:avLst>
              <a:gd name="adj" fmla="val 12909"/>
            </a:avLst>
          </a:prstGeom>
          <a:solidFill>
            <a:srgbClr val="FFFF00"/>
          </a:solidFill>
          <a:ln>
            <a:solidFill>
              <a:srgbClr val="FF000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p:cNvGrpSpPr/>
          <p:nvPr/>
        </p:nvGrpSpPr>
        <p:grpSpPr>
          <a:xfrm>
            <a:off x="0" y="1138989"/>
            <a:ext cx="9144000" cy="6047874"/>
            <a:chOff x="0" y="1138989"/>
            <a:chExt cx="9144000" cy="6047874"/>
          </a:xfrm>
        </p:grpSpPr>
        <p:pic>
          <p:nvPicPr>
            <p:cNvPr id="8" name="Picture 4"/>
            <p:cNvPicPr>
              <a:picLocks noChangeAspect="1" noChangeArrowheads="1"/>
            </p:cNvPicPr>
            <p:nvPr/>
          </p:nvPicPr>
          <p:blipFill>
            <a:blip r:embed="rId3" cstate="print"/>
            <a:srcRect r="30679" b="-4474"/>
            <a:stretch>
              <a:fillRect/>
            </a:stretch>
          </p:blipFill>
          <p:spPr bwMode="auto">
            <a:xfrm>
              <a:off x="0" y="1421771"/>
              <a:ext cx="9144000" cy="5765092"/>
            </a:xfrm>
            <a:prstGeom prst="rect">
              <a:avLst/>
            </a:prstGeom>
            <a:noFill/>
            <a:ln w="9525" cap="flat">
              <a:noFill/>
              <a:miter lim="800000"/>
              <a:headEnd/>
              <a:tailEnd/>
            </a:ln>
            <a:effectLst/>
          </p:spPr>
        </p:pic>
        <p:pic>
          <p:nvPicPr>
            <p:cNvPr id="9" name="Picture 4"/>
            <p:cNvPicPr>
              <a:picLocks noChangeAspect="1" noChangeArrowheads="1"/>
            </p:cNvPicPr>
            <p:nvPr/>
          </p:nvPicPr>
          <p:blipFill>
            <a:blip r:embed="rId3" cstate="print"/>
            <a:srcRect r="30679" b="93854"/>
            <a:stretch>
              <a:fillRect/>
            </a:stretch>
          </p:blipFill>
          <p:spPr bwMode="auto">
            <a:xfrm>
              <a:off x="0" y="1138989"/>
              <a:ext cx="9144000" cy="510832"/>
            </a:xfrm>
            <a:prstGeom prst="rect">
              <a:avLst/>
            </a:prstGeom>
            <a:noFill/>
            <a:ln w="9525" cap="flat">
              <a:noFill/>
              <a:miter lim="800000"/>
              <a:headEnd/>
              <a:tailEnd/>
            </a:ln>
            <a:effectLst/>
          </p:spPr>
        </p:pic>
      </p:grpSp>
      <p:sp>
        <p:nvSpPr>
          <p:cNvPr id="2" name="Title 1"/>
          <p:cNvSpPr>
            <a:spLocks noGrp="1"/>
          </p:cNvSpPr>
          <p:nvPr>
            <p:ph type="title"/>
          </p:nvPr>
        </p:nvSpPr>
        <p:spPr/>
        <p:txBody>
          <a:bodyPr/>
          <a:lstStyle/>
          <a:p>
            <a:r>
              <a:rPr lang="en-US" dirty="0" smtClean="0"/>
              <a:t>The Farewell Service </a:t>
            </a:r>
            <a:r>
              <a:rPr lang="en-US" sz="3200" dirty="0" smtClean="0"/>
              <a:t>20:7-12</a:t>
            </a:r>
            <a:endParaRPr lang="en-US" sz="3200" dirty="0"/>
          </a:p>
        </p:txBody>
      </p:sp>
      <p:sp>
        <p:nvSpPr>
          <p:cNvPr id="12" name="Rectangle 11"/>
          <p:cNvSpPr/>
          <p:nvPr/>
        </p:nvSpPr>
        <p:spPr>
          <a:xfrm>
            <a:off x="4620126" y="2005265"/>
            <a:ext cx="2390274" cy="753979"/>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68968" y="1507958"/>
            <a:ext cx="8317832" cy="4618206"/>
          </a:xfrm>
        </p:spPr>
        <p:txBody>
          <a:bodyPr/>
          <a:lstStyle/>
          <a:p>
            <a:r>
              <a:rPr lang="en-US" baseline="30000" dirty="0" smtClean="0">
                <a:solidFill>
                  <a:schemeClr val="tx1"/>
                </a:solidFill>
              </a:rPr>
              <a:t>7</a:t>
            </a:r>
            <a:r>
              <a:rPr lang="en-US" dirty="0" smtClean="0">
                <a:solidFill>
                  <a:schemeClr val="tx1"/>
                </a:solidFill>
              </a:rPr>
              <a:t> On the first day of the week we came together to break bread. Paul spoke to the people and, because he intended </a:t>
            </a:r>
            <a:br>
              <a:rPr lang="en-US" dirty="0" smtClean="0">
                <a:solidFill>
                  <a:schemeClr val="tx1"/>
                </a:solidFill>
              </a:rPr>
            </a:br>
            <a:r>
              <a:rPr lang="en-US" dirty="0" smtClean="0">
                <a:solidFill>
                  <a:schemeClr val="tx1"/>
                </a:solidFill>
              </a:rPr>
              <a:t>to leave the next day, </a:t>
            </a:r>
            <a:br>
              <a:rPr lang="en-US" dirty="0" smtClean="0">
                <a:solidFill>
                  <a:schemeClr val="tx1"/>
                </a:solidFill>
              </a:rPr>
            </a:br>
            <a:r>
              <a:rPr lang="en-US" dirty="0" smtClean="0">
                <a:solidFill>
                  <a:schemeClr val="tx1"/>
                </a:solidFill>
              </a:rPr>
              <a:t>kept on talking </a:t>
            </a:r>
            <a:br>
              <a:rPr lang="en-US" dirty="0" smtClean="0">
                <a:solidFill>
                  <a:schemeClr val="tx1"/>
                </a:solidFill>
              </a:rPr>
            </a:br>
            <a:r>
              <a:rPr lang="en-US" dirty="0" smtClean="0">
                <a:solidFill>
                  <a:schemeClr val="tx1"/>
                </a:solidFill>
              </a:rPr>
              <a:t>until midnight.</a:t>
            </a:r>
          </a:p>
          <a:p>
            <a:endParaRPr lang="en-US" dirty="0" smtClean="0"/>
          </a:p>
          <a:p>
            <a:endParaRPr lang="en-US" dirty="0" smtClean="0"/>
          </a:p>
          <a:p>
            <a:r>
              <a:rPr lang="en-US" dirty="0" smtClean="0"/>
              <a:t> </a:t>
            </a:r>
            <a:endParaRPr lang="en-US" dirty="0"/>
          </a:p>
        </p:txBody>
      </p:sp>
      <p:sp>
        <p:nvSpPr>
          <p:cNvPr id="10" name="Donut 9"/>
          <p:cNvSpPr/>
          <p:nvPr/>
        </p:nvSpPr>
        <p:spPr>
          <a:xfrm>
            <a:off x="288758" y="4957011"/>
            <a:ext cx="2165684" cy="1331494"/>
          </a:xfrm>
          <a:prstGeom prst="donut">
            <a:avLst>
              <a:gd name="adj" fmla="val 12909"/>
            </a:avLst>
          </a:prstGeom>
          <a:solidFill>
            <a:srgbClr val="FFFF00"/>
          </a:solidFill>
          <a:ln>
            <a:solidFill>
              <a:srgbClr val="FF000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p:cNvPicPr>
            <a:picLocks noChangeAspect="1" noChangeArrowheads="1"/>
          </p:cNvPicPr>
          <p:nvPr/>
        </p:nvPicPr>
        <p:blipFill>
          <a:blip r:embed="rId4"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p:cNvGrpSpPr/>
          <p:nvPr/>
        </p:nvGrpSpPr>
        <p:grpSpPr>
          <a:xfrm>
            <a:off x="0" y="1138989"/>
            <a:ext cx="9144000" cy="6047874"/>
            <a:chOff x="0" y="1138989"/>
            <a:chExt cx="9144000" cy="6047874"/>
          </a:xfrm>
        </p:grpSpPr>
        <p:pic>
          <p:nvPicPr>
            <p:cNvPr id="8" name="Picture 4"/>
            <p:cNvPicPr>
              <a:picLocks noChangeAspect="1" noChangeArrowheads="1"/>
            </p:cNvPicPr>
            <p:nvPr/>
          </p:nvPicPr>
          <p:blipFill>
            <a:blip r:embed="rId3" cstate="print"/>
            <a:srcRect r="30679" b="-4474"/>
            <a:stretch>
              <a:fillRect/>
            </a:stretch>
          </p:blipFill>
          <p:spPr bwMode="auto">
            <a:xfrm>
              <a:off x="0" y="1421771"/>
              <a:ext cx="9144000" cy="5765092"/>
            </a:xfrm>
            <a:prstGeom prst="rect">
              <a:avLst/>
            </a:prstGeom>
            <a:noFill/>
            <a:ln w="9525" cap="flat">
              <a:noFill/>
              <a:miter lim="800000"/>
              <a:headEnd/>
              <a:tailEnd/>
            </a:ln>
            <a:effectLst/>
          </p:spPr>
        </p:pic>
        <p:pic>
          <p:nvPicPr>
            <p:cNvPr id="9" name="Picture 4"/>
            <p:cNvPicPr>
              <a:picLocks noChangeAspect="1" noChangeArrowheads="1"/>
            </p:cNvPicPr>
            <p:nvPr/>
          </p:nvPicPr>
          <p:blipFill>
            <a:blip r:embed="rId3" cstate="print"/>
            <a:srcRect r="30679" b="93854"/>
            <a:stretch>
              <a:fillRect/>
            </a:stretch>
          </p:blipFill>
          <p:spPr bwMode="auto">
            <a:xfrm>
              <a:off x="0" y="1138989"/>
              <a:ext cx="9144000" cy="510832"/>
            </a:xfrm>
            <a:prstGeom prst="rect">
              <a:avLst/>
            </a:prstGeom>
            <a:noFill/>
            <a:ln w="9525" cap="flat">
              <a:noFill/>
              <a:miter lim="800000"/>
              <a:headEnd/>
              <a:tailEnd/>
            </a:ln>
            <a:effectLst/>
          </p:spPr>
        </p:pic>
      </p:grpSp>
      <p:sp>
        <p:nvSpPr>
          <p:cNvPr id="10" name="Donut 9"/>
          <p:cNvSpPr/>
          <p:nvPr/>
        </p:nvSpPr>
        <p:spPr>
          <a:xfrm>
            <a:off x="288758" y="4957011"/>
            <a:ext cx="2165684" cy="1331494"/>
          </a:xfrm>
          <a:prstGeom prst="donut">
            <a:avLst>
              <a:gd name="adj" fmla="val 12909"/>
            </a:avLst>
          </a:prstGeom>
          <a:solidFill>
            <a:srgbClr val="FFFF00"/>
          </a:solidFill>
          <a:ln>
            <a:solidFill>
              <a:srgbClr val="FF000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0" y="1155032"/>
            <a:ext cx="9144000" cy="5702968"/>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Farewell Service </a:t>
            </a:r>
            <a:r>
              <a:rPr lang="en-US" sz="3200" dirty="0" smtClean="0"/>
              <a:t>20:7-12</a:t>
            </a:r>
            <a:endParaRPr lang="en-US" sz="3200" dirty="0"/>
          </a:p>
        </p:txBody>
      </p:sp>
      <p:sp>
        <p:nvSpPr>
          <p:cNvPr id="12" name="Rectangle 11"/>
          <p:cNvSpPr/>
          <p:nvPr/>
        </p:nvSpPr>
        <p:spPr>
          <a:xfrm>
            <a:off x="288758" y="4203034"/>
            <a:ext cx="2791326" cy="753979"/>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68968" y="1507958"/>
            <a:ext cx="8317832" cy="4618206"/>
          </a:xfrm>
        </p:spPr>
        <p:txBody>
          <a:bodyPr/>
          <a:lstStyle/>
          <a:p>
            <a:r>
              <a:rPr lang="en-US" baseline="30000" dirty="0" smtClean="0">
                <a:solidFill>
                  <a:schemeClr val="tx1"/>
                </a:solidFill>
              </a:rPr>
              <a:t>7</a:t>
            </a:r>
            <a:r>
              <a:rPr lang="en-US" dirty="0" smtClean="0">
                <a:solidFill>
                  <a:schemeClr val="tx1"/>
                </a:solidFill>
              </a:rPr>
              <a:t> On the first day of the week we came together to break bread. </a:t>
            </a:r>
            <a:r>
              <a:rPr lang="en-US" dirty="0" smtClean="0"/>
              <a:t>Paul spoke to the people and, because he intended </a:t>
            </a:r>
            <a:br>
              <a:rPr lang="en-US" dirty="0" smtClean="0"/>
            </a:br>
            <a:r>
              <a:rPr lang="en-US" dirty="0" smtClean="0"/>
              <a:t>to leave the next day, </a:t>
            </a:r>
            <a:br>
              <a:rPr lang="en-US" dirty="0" smtClean="0"/>
            </a:br>
            <a:r>
              <a:rPr lang="en-US" dirty="0" smtClean="0"/>
              <a:t>kept on talking </a:t>
            </a:r>
            <a:r>
              <a:rPr lang="en-US" dirty="0" smtClean="0">
                <a:solidFill>
                  <a:schemeClr val="tx1"/>
                </a:solidFill>
              </a:rPr>
              <a:t/>
            </a:r>
            <a:br>
              <a:rPr lang="en-US" dirty="0" smtClean="0">
                <a:solidFill>
                  <a:schemeClr val="tx1"/>
                </a:solidFill>
              </a:rPr>
            </a:br>
            <a:r>
              <a:rPr lang="en-US" dirty="0" smtClean="0">
                <a:solidFill>
                  <a:schemeClr val="tx1"/>
                </a:solidFill>
              </a:rPr>
              <a:t>until midnight.</a:t>
            </a:r>
          </a:p>
          <a:p>
            <a:endParaRPr lang="en-US" dirty="0" smtClean="0"/>
          </a:p>
          <a:p>
            <a:endParaRPr lang="en-US" dirty="0" smtClean="0"/>
          </a:p>
          <a:p>
            <a:r>
              <a:rPr lang="en-US" dirty="0" smtClean="0"/>
              <a:t> </a:t>
            </a:r>
            <a:endParaRPr lang="en-US" dirty="0"/>
          </a:p>
        </p:txBody>
      </p:sp>
      <p:pic>
        <p:nvPicPr>
          <p:cNvPr id="11" name="Picture 10"/>
          <p:cNvPicPr>
            <a:picLocks noChangeAspect="1" noChangeArrowheads="1"/>
          </p:cNvPicPr>
          <p:nvPr/>
        </p:nvPicPr>
        <p:blipFill>
          <a:blip r:embed="rId4"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p:cNvGrpSpPr/>
          <p:nvPr/>
        </p:nvGrpSpPr>
        <p:grpSpPr>
          <a:xfrm>
            <a:off x="0" y="1138989"/>
            <a:ext cx="9144000" cy="6047874"/>
            <a:chOff x="0" y="1138989"/>
            <a:chExt cx="9144000" cy="6047874"/>
          </a:xfrm>
        </p:grpSpPr>
        <p:pic>
          <p:nvPicPr>
            <p:cNvPr id="8" name="Picture 4"/>
            <p:cNvPicPr>
              <a:picLocks noChangeAspect="1" noChangeArrowheads="1"/>
            </p:cNvPicPr>
            <p:nvPr/>
          </p:nvPicPr>
          <p:blipFill>
            <a:blip r:embed="rId3" cstate="print"/>
            <a:srcRect r="30679" b="-4474"/>
            <a:stretch>
              <a:fillRect/>
            </a:stretch>
          </p:blipFill>
          <p:spPr bwMode="auto">
            <a:xfrm>
              <a:off x="0" y="1421771"/>
              <a:ext cx="9144000" cy="5765092"/>
            </a:xfrm>
            <a:prstGeom prst="rect">
              <a:avLst/>
            </a:prstGeom>
            <a:noFill/>
            <a:ln w="9525" cap="flat">
              <a:noFill/>
              <a:miter lim="800000"/>
              <a:headEnd/>
              <a:tailEnd/>
            </a:ln>
            <a:effectLst/>
          </p:spPr>
        </p:pic>
        <p:pic>
          <p:nvPicPr>
            <p:cNvPr id="9" name="Picture 4"/>
            <p:cNvPicPr>
              <a:picLocks noChangeAspect="1" noChangeArrowheads="1"/>
            </p:cNvPicPr>
            <p:nvPr/>
          </p:nvPicPr>
          <p:blipFill>
            <a:blip r:embed="rId3" cstate="print"/>
            <a:srcRect r="30679" b="93854"/>
            <a:stretch>
              <a:fillRect/>
            </a:stretch>
          </p:blipFill>
          <p:spPr bwMode="auto">
            <a:xfrm>
              <a:off x="0" y="1138989"/>
              <a:ext cx="9144000" cy="510832"/>
            </a:xfrm>
            <a:prstGeom prst="rect">
              <a:avLst/>
            </a:prstGeom>
            <a:noFill/>
            <a:ln w="9525" cap="flat">
              <a:noFill/>
              <a:miter lim="800000"/>
              <a:headEnd/>
              <a:tailEnd/>
            </a:ln>
            <a:effectLst/>
          </p:spPr>
        </p:pic>
      </p:grpSp>
      <p:sp>
        <p:nvSpPr>
          <p:cNvPr id="10" name="Donut 9"/>
          <p:cNvSpPr/>
          <p:nvPr/>
        </p:nvSpPr>
        <p:spPr>
          <a:xfrm>
            <a:off x="288758" y="4957011"/>
            <a:ext cx="2165684" cy="1331494"/>
          </a:xfrm>
          <a:prstGeom prst="donut">
            <a:avLst>
              <a:gd name="adj" fmla="val 12909"/>
            </a:avLst>
          </a:prstGeom>
          <a:solidFill>
            <a:srgbClr val="FFFF00"/>
          </a:solidFill>
          <a:ln>
            <a:solidFill>
              <a:srgbClr val="FF000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0" y="1155031"/>
            <a:ext cx="9144000" cy="5702969"/>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Farewell Service </a:t>
            </a:r>
            <a:r>
              <a:rPr lang="en-US" sz="3200" dirty="0" smtClean="0"/>
              <a:t>20:7-12</a:t>
            </a:r>
            <a:endParaRPr lang="en-US" sz="3200" dirty="0"/>
          </a:p>
        </p:txBody>
      </p:sp>
      <p:sp>
        <p:nvSpPr>
          <p:cNvPr id="3" name="Content Placeholder 2"/>
          <p:cNvSpPr>
            <a:spLocks noGrp="1"/>
          </p:cNvSpPr>
          <p:nvPr>
            <p:ph idx="1"/>
          </p:nvPr>
        </p:nvSpPr>
        <p:spPr>
          <a:xfrm>
            <a:off x="368968" y="1331495"/>
            <a:ext cx="8317832" cy="4794669"/>
          </a:xfrm>
        </p:spPr>
        <p:txBody>
          <a:bodyPr/>
          <a:lstStyle/>
          <a:p>
            <a:r>
              <a:rPr lang="en-US" baseline="30000" dirty="0" smtClean="0"/>
              <a:t>8</a:t>
            </a:r>
            <a:r>
              <a:rPr lang="en-US" dirty="0" smtClean="0"/>
              <a:t> There were many lamps in the upstairs room where we were meeting.</a:t>
            </a:r>
          </a:p>
          <a:p>
            <a:endParaRPr lang="en-US" dirty="0" smtClean="0"/>
          </a:p>
          <a:p>
            <a:endParaRPr lang="en-US" dirty="0" smtClean="0"/>
          </a:p>
          <a:p>
            <a:r>
              <a:rPr lang="en-US" dirty="0" smtClean="0"/>
              <a:t> </a:t>
            </a:r>
            <a:endParaRPr lang="en-US" dirty="0"/>
          </a:p>
        </p:txBody>
      </p:sp>
      <p:pic>
        <p:nvPicPr>
          <p:cNvPr id="3076" name="Picture 4"/>
          <p:cNvPicPr>
            <a:picLocks noChangeAspect="1" noChangeArrowheads="1"/>
          </p:cNvPicPr>
          <p:nvPr/>
        </p:nvPicPr>
        <p:blipFill>
          <a:blip r:embed="rId4" cstate="print"/>
          <a:srcRect/>
          <a:stretch>
            <a:fillRect/>
          </a:stretch>
        </p:blipFill>
        <p:spPr bwMode="auto">
          <a:xfrm>
            <a:off x="1065462" y="5406189"/>
            <a:ext cx="1966932" cy="2048043"/>
          </a:xfrm>
          <a:prstGeom prst="rect">
            <a:avLst/>
          </a:prstGeom>
          <a:noFill/>
          <a:ln w="9525">
            <a:noFill/>
            <a:miter lim="800000"/>
            <a:headEnd/>
            <a:tailEnd/>
          </a:ln>
          <a:effectLst/>
        </p:spPr>
      </p:pic>
      <p:pic>
        <p:nvPicPr>
          <p:cNvPr id="14" name="Picture 4"/>
          <p:cNvPicPr>
            <a:picLocks noChangeAspect="1" noChangeArrowheads="1"/>
          </p:cNvPicPr>
          <p:nvPr/>
        </p:nvPicPr>
        <p:blipFill>
          <a:blip r:embed="rId4" cstate="print"/>
          <a:srcRect/>
          <a:stretch>
            <a:fillRect/>
          </a:stretch>
        </p:blipFill>
        <p:spPr bwMode="auto">
          <a:xfrm>
            <a:off x="-277758" y="4940965"/>
            <a:ext cx="1177454" cy="1226009"/>
          </a:xfrm>
          <a:prstGeom prst="rect">
            <a:avLst/>
          </a:prstGeom>
          <a:noFill/>
          <a:ln w="9525">
            <a:noFill/>
            <a:miter lim="800000"/>
            <a:headEnd/>
            <a:tailEnd/>
          </a:ln>
          <a:effectLst/>
        </p:spPr>
      </p:pic>
      <p:pic>
        <p:nvPicPr>
          <p:cNvPr id="16" name="Picture 4"/>
          <p:cNvPicPr>
            <a:picLocks noChangeAspect="1" noChangeArrowheads="1"/>
          </p:cNvPicPr>
          <p:nvPr/>
        </p:nvPicPr>
        <p:blipFill>
          <a:blip r:embed="rId4" cstate="print"/>
          <a:srcRect/>
          <a:stretch>
            <a:fillRect/>
          </a:stretch>
        </p:blipFill>
        <p:spPr bwMode="auto">
          <a:xfrm>
            <a:off x="3737347" y="4551942"/>
            <a:ext cx="834653" cy="869072"/>
          </a:xfrm>
          <a:prstGeom prst="rect">
            <a:avLst/>
          </a:prstGeom>
          <a:noFill/>
          <a:ln w="9525">
            <a:noFill/>
            <a:miter lim="800000"/>
            <a:headEnd/>
            <a:tailEnd/>
          </a:ln>
          <a:effectLst/>
        </p:spPr>
      </p:pic>
      <p:pic>
        <p:nvPicPr>
          <p:cNvPr id="17" name="Picture 4"/>
          <p:cNvPicPr>
            <a:picLocks noChangeAspect="1" noChangeArrowheads="1"/>
          </p:cNvPicPr>
          <p:nvPr/>
        </p:nvPicPr>
        <p:blipFill>
          <a:blip r:embed="rId5" cstate="print"/>
          <a:srcRect/>
          <a:stretch>
            <a:fillRect/>
          </a:stretch>
        </p:blipFill>
        <p:spPr bwMode="auto">
          <a:xfrm>
            <a:off x="5927094" y="4728406"/>
            <a:ext cx="634127" cy="660277"/>
          </a:xfrm>
          <a:prstGeom prst="rect">
            <a:avLst/>
          </a:prstGeom>
          <a:noFill/>
          <a:ln w="9525">
            <a:noFill/>
            <a:miter lim="800000"/>
            <a:headEnd/>
            <a:tailEnd/>
          </a:ln>
          <a:effectLst/>
        </p:spPr>
      </p:pic>
      <p:pic>
        <p:nvPicPr>
          <p:cNvPr id="18" name="Picture 4"/>
          <p:cNvPicPr>
            <a:picLocks noChangeAspect="1" noChangeArrowheads="1"/>
          </p:cNvPicPr>
          <p:nvPr/>
        </p:nvPicPr>
        <p:blipFill>
          <a:blip r:embed="rId5" cstate="print"/>
          <a:srcRect/>
          <a:stretch>
            <a:fillRect/>
          </a:stretch>
        </p:blipFill>
        <p:spPr bwMode="auto">
          <a:xfrm>
            <a:off x="8509873" y="4848721"/>
            <a:ext cx="634127" cy="660277"/>
          </a:xfrm>
          <a:prstGeom prst="rect">
            <a:avLst/>
          </a:prstGeom>
          <a:noFill/>
          <a:ln w="9525">
            <a:noFill/>
            <a:miter lim="800000"/>
            <a:headEnd/>
            <a:tailEnd/>
          </a:ln>
          <a:effectLst/>
        </p:spPr>
      </p:pic>
      <p:pic>
        <p:nvPicPr>
          <p:cNvPr id="11" name="Picture 10"/>
          <p:cNvPicPr>
            <a:picLocks noChangeAspect="1" noChangeArrowheads="1"/>
          </p:cNvPicPr>
          <p:nvPr/>
        </p:nvPicPr>
        <p:blipFill>
          <a:blip r:embed="rId6"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15" name="Freeform 14"/>
          <p:cNvSpPr/>
          <p:nvPr/>
        </p:nvSpPr>
        <p:spPr>
          <a:xfrm>
            <a:off x="1299412" y="3429000"/>
            <a:ext cx="1655852" cy="2169696"/>
          </a:xfrm>
          <a:custGeom>
            <a:avLst/>
            <a:gdLst>
              <a:gd name="connsiteX0" fmla="*/ 1620253 w 1620253"/>
              <a:gd name="connsiteY0" fmla="*/ 1828800 h 2454442"/>
              <a:gd name="connsiteX1" fmla="*/ 1620253 w 1620253"/>
              <a:gd name="connsiteY1" fmla="*/ 0 h 2454442"/>
              <a:gd name="connsiteX2" fmla="*/ 16042 w 1620253"/>
              <a:gd name="connsiteY2" fmla="*/ 48126 h 2454442"/>
              <a:gd name="connsiteX3" fmla="*/ 0 w 1620253"/>
              <a:gd name="connsiteY3" fmla="*/ 2454442 h 2454442"/>
              <a:gd name="connsiteX4" fmla="*/ 1620253 w 1620253"/>
              <a:gd name="connsiteY4" fmla="*/ 2294021 h 2454442"/>
              <a:gd name="connsiteX5" fmla="*/ 1620253 w 1620253"/>
              <a:gd name="connsiteY5" fmla="*/ 1748589 h 2454442"/>
              <a:gd name="connsiteX6" fmla="*/ 1620253 w 1620253"/>
              <a:gd name="connsiteY6" fmla="*/ 1748589 h 24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253" h="2454442">
                <a:moveTo>
                  <a:pt x="1620253" y="1828800"/>
                </a:moveTo>
                <a:lnTo>
                  <a:pt x="1620253" y="0"/>
                </a:lnTo>
                <a:lnTo>
                  <a:pt x="16042" y="48126"/>
                </a:lnTo>
                <a:lnTo>
                  <a:pt x="0" y="2454442"/>
                </a:lnTo>
                <a:lnTo>
                  <a:pt x="1620253" y="2294021"/>
                </a:lnTo>
                <a:lnTo>
                  <a:pt x="1620253" y="1748589"/>
                </a:lnTo>
                <a:lnTo>
                  <a:pt x="1620253" y="1748589"/>
                </a:lnTo>
              </a:path>
            </a:pathLst>
          </a:custGeom>
          <a:solidFill>
            <a:schemeClr val="tx1">
              <a:alpha val="74000"/>
            </a:schemeClr>
          </a:solid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2630077" y="3436071"/>
            <a:ext cx="311465" cy="2040908"/>
          </a:xfrm>
          <a:custGeom>
            <a:avLst/>
            <a:gdLst>
              <a:gd name="connsiteX0" fmla="*/ 306371 w 315798"/>
              <a:gd name="connsiteY0" fmla="*/ 0 h 1475295"/>
              <a:gd name="connsiteX1" fmla="*/ 0 w 315798"/>
              <a:gd name="connsiteY1" fmla="*/ 14140 h 1475295"/>
              <a:gd name="connsiteX2" fmla="*/ 9427 w 315798"/>
              <a:gd name="connsiteY2" fmla="*/ 1475295 h 1475295"/>
              <a:gd name="connsiteX3" fmla="*/ 315798 w 315798"/>
              <a:gd name="connsiteY3" fmla="*/ 1456441 h 1475295"/>
              <a:gd name="connsiteX4" fmla="*/ 306371 w 315798"/>
              <a:gd name="connsiteY4" fmla="*/ 0 h 1475295"/>
              <a:gd name="connsiteX0" fmla="*/ 306371 w 315798"/>
              <a:gd name="connsiteY0" fmla="*/ 0 h 1497554"/>
              <a:gd name="connsiteX1" fmla="*/ 0 w 315798"/>
              <a:gd name="connsiteY1" fmla="*/ 14140 h 1497554"/>
              <a:gd name="connsiteX2" fmla="*/ 9427 w 315798"/>
              <a:gd name="connsiteY2" fmla="*/ 1497554 h 1497554"/>
              <a:gd name="connsiteX3" fmla="*/ 315798 w 315798"/>
              <a:gd name="connsiteY3" fmla="*/ 1456441 h 1497554"/>
              <a:gd name="connsiteX4" fmla="*/ 306371 w 315798"/>
              <a:gd name="connsiteY4" fmla="*/ 0 h 1497554"/>
              <a:gd name="connsiteX0" fmla="*/ 306371 w 311465"/>
              <a:gd name="connsiteY0" fmla="*/ 0 h 1497554"/>
              <a:gd name="connsiteX1" fmla="*/ 0 w 311465"/>
              <a:gd name="connsiteY1" fmla="*/ 14140 h 1497554"/>
              <a:gd name="connsiteX2" fmla="*/ 9427 w 311465"/>
              <a:gd name="connsiteY2" fmla="*/ 1497554 h 1497554"/>
              <a:gd name="connsiteX3" fmla="*/ 311465 w 311465"/>
              <a:gd name="connsiteY3" fmla="*/ 1481880 h 1497554"/>
              <a:gd name="connsiteX4" fmla="*/ 306371 w 311465"/>
              <a:gd name="connsiteY4" fmla="*/ 0 h 1497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65" h="1497554">
                <a:moveTo>
                  <a:pt x="306371" y="0"/>
                </a:moveTo>
                <a:lnTo>
                  <a:pt x="0" y="14140"/>
                </a:lnTo>
                <a:cubicBezTo>
                  <a:pt x="3142" y="501192"/>
                  <a:pt x="6285" y="1010502"/>
                  <a:pt x="9427" y="1497554"/>
                </a:cubicBezTo>
                <a:lnTo>
                  <a:pt x="311465" y="1481880"/>
                </a:lnTo>
                <a:cubicBezTo>
                  <a:pt x="308323" y="996400"/>
                  <a:pt x="309513" y="485480"/>
                  <a:pt x="30637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p:cNvGrpSpPr/>
          <p:nvPr/>
        </p:nvGrpSpPr>
        <p:grpSpPr>
          <a:xfrm>
            <a:off x="0" y="1138989"/>
            <a:ext cx="9144000" cy="6047874"/>
            <a:chOff x="0" y="1138989"/>
            <a:chExt cx="9144000" cy="6047874"/>
          </a:xfrm>
        </p:grpSpPr>
        <p:pic>
          <p:nvPicPr>
            <p:cNvPr id="8" name="Picture 4"/>
            <p:cNvPicPr>
              <a:picLocks noChangeAspect="1" noChangeArrowheads="1"/>
            </p:cNvPicPr>
            <p:nvPr/>
          </p:nvPicPr>
          <p:blipFill>
            <a:blip r:embed="rId3" cstate="print"/>
            <a:srcRect r="30679" b="-4474"/>
            <a:stretch>
              <a:fillRect/>
            </a:stretch>
          </p:blipFill>
          <p:spPr bwMode="auto">
            <a:xfrm>
              <a:off x="0" y="1421771"/>
              <a:ext cx="9144000" cy="5765092"/>
            </a:xfrm>
            <a:prstGeom prst="rect">
              <a:avLst/>
            </a:prstGeom>
            <a:noFill/>
            <a:ln w="9525" cap="flat">
              <a:noFill/>
              <a:miter lim="800000"/>
              <a:headEnd/>
              <a:tailEnd/>
            </a:ln>
            <a:effectLst/>
          </p:spPr>
        </p:pic>
        <p:pic>
          <p:nvPicPr>
            <p:cNvPr id="9" name="Picture 4"/>
            <p:cNvPicPr>
              <a:picLocks noChangeAspect="1" noChangeArrowheads="1"/>
            </p:cNvPicPr>
            <p:nvPr/>
          </p:nvPicPr>
          <p:blipFill>
            <a:blip r:embed="rId3" cstate="print"/>
            <a:srcRect r="30679" b="93854"/>
            <a:stretch>
              <a:fillRect/>
            </a:stretch>
          </p:blipFill>
          <p:spPr bwMode="auto">
            <a:xfrm>
              <a:off x="0" y="1138989"/>
              <a:ext cx="9144000" cy="510832"/>
            </a:xfrm>
            <a:prstGeom prst="rect">
              <a:avLst/>
            </a:prstGeom>
            <a:noFill/>
            <a:ln w="9525" cap="flat">
              <a:noFill/>
              <a:miter lim="800000"/>
              <a:headEnd/>
              <a:tailEnd/>
            </a:ln>
            <a:effectLst/>
          </p:spPr>
        </p:pic>
      </p:grpSp>
      <p:sp>
        <p:nvSpPr>
          <p:cNvPr id="10" name="Donut 9"/>
          <p:cNvSpPr/>
          <p:nvPr/>
        </p:nvSpPr>
        <p:spPr>
          <a:xfrm>
            <a:off x="288758" y="4957011"/>
            <a:ext cx="2165684" cy="1331494"/>
          </a:xfrm>
          <a:prstGeom prst="donut">
            <a:avLst>
              <a:gd name="adj" fmla="val 12909"/>
            </a:avLst>
          </a:prstGeom>
          <a:solidFill>
            <a:srgbClr val="FFFF00"/>
          </a:solidFill>
          <a:ln>
            <a:solidFill>
              <a:srgbClr val="FF000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16042" y="1155032"/>
            <a:ext cx="9160042" cy="5702968"/>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Farewell Service </a:t>
            </a:r>
            <a:r>
              <a:rPr lang="en-US" sz="3200" dirty="0" smtClean="0"/>
              <a:t>20:7-12</a:t>
            </a:r>
            <a:endParaRPr lang="en-US" sz="3200" dirty="0"/>
          </a:p>
        </p:txBody>
      </p:sp>
      <p:sp>
        <p:nvSpPr>
          <p:cNvPr id="3" name="Content Placeholder 2"/>
          <p:cNvSpPr>
            <a:spLocks noGrp="1"/>
          </p:cNvSpPr>
          <p:nvPr>
            <p:ph idx="1"/>
          </p:nvPr>
        </p:nvSpPr>
        <p:spPr>
          <a:xfrm>
            <a:off x="208547" y="1331495"/>
            <a:ext cx="8646695" cy="4794669"/>
          </a:xfrm>
        </p:spPr>
        <p:txBody>
          <a:bodyPr/>
          <a:lstStyle/>
          <a:p>
            <a:r>
              <a:rPr lang="en-US" dirty="0" smtClean="0"/>
              <a:t> </a:t>
            </a:r>
            <a:r>
              <a:rPr lang="en-US" baseline="30000" dirty="0" smtClean="0"/>
              <a:t>9</a:t>
            </a:r>
            <a:r>
              <a:rPr lang="en-US" dirty="0" smtClean="0"/>
              <a:t> Seated in a window was a young man named </a:t>
            </a:r>
            <a:r>
              <a:rPr lang="en-US" dirty="0" err="1" smtClean="0"/>
              <a:t>Eutychus</a:t>
            </a:r>
            <a:r>
              <a:rPr lang="en-US" dirty="0" smtClean="0"/>
              <a:t>, who was sinking into a deep sleep as Paul talked on and on. </a:t>
            </a:r>
          </a:p>
          <a:p>
            <a:endParaRPr lang="en-US" dirty="0" smtClean="0"/>
          </a:p>
          <a:p>
            <a:r>
              <a:rPr lang="en-US" dirty="0" smtClean="0"/>
              <a:t> </a:t>
            </a:r>
            <a:endParaRPr lang="en-US" dirty="0"/>
          </a:p>
        </p:txBody>
      </p:sp>
      <p:pic>
        <p:nvPicPr>
          <p:cNvPr id="14" name="Picture 4"/>
          <p:cNvPicPr>
            <a:picLocks noChangeAspect="1" noChangeArrowheads="1"/>
          </p:cNvPicPr>
          <p:nvPr/>
        </p:nvPicPr>
        <p:blipFill>
          <a:blip r:embed="rId4" cstate="print"/>
          <a:srcRect/>
          <a:stretch>
            <a:fillRect/>
          </a:stretch>
        </p:blipFill>
        <p:spPr bwMode="auto">
          <a:xfrm>
            <a:off x="-277758" y="4940965"/>
            <a:ext cx="1177454" cy="1226009"/>
          </a:xfrm>
          <a:prstGeom prst="rect">
            <a:avLst/>
          </a:prstGeom>
          <a:noFill/>
          <a:ln w="9525">
            <a:noFill/>
            <a:miter lim="800000"/>
            <a:headEnd/>
            <a:tailEnd/>
          </a:ln>
          <a:effectLst/>
        </p:spPr>
      </p:pic>
      <p:pic>
        <p:nvPicPr>
          <p:cNvPr id="16" name="Picture 4"/>
          <p:cNvPicPr>
            <a:picLocks noChangeAspect="1" noChangeArrowheads="1"/>
          </p:cNvPicPr>
          <p:nvPr/>
        </p:nvPicPr>
        <p:blipFill>
          <a:blip r:embed="rId5" cstate="print"/>
          <a:srcRect/>
          <a:stretch>
            <a:fillRect/>
          </a:stretch>
        </p:blipFill>
        <p:spPr bwMode="auto">
          <a:xfrm>
            <a:off x="3737348" y="4551942"/>
            <a:ext cx="635534" cy="661742"/>
          </a:xfrm>
          <a:prstGeom prst="rect">
            <a:avLst/>
          </a:prstGeom>
          <a:noFill/>
          <a:ln w="9525">
            <a:noFill/>
            <a:miter lim="800000"/>
            <a:headEnd/>
            <a:tailEnd/>
          </a:ln>
          <a:effectLst/>
        </p:spPr>
      </p:pic>
      <p:pic>
        <p:nvPicPr>
          <p:cNvPr id="17" name="Picture 4"/>
          <p:cNvPicPr>
            <a:picLocks noChangeAspect="1" noChangeArrowheads="1"/>
          </p:cNvPicPr>
          <p:nvPr/>
        </p:nvPicPr>
        <p:blipFill>
          <a:blip r:embed="rId5" cstate="print"/>
          <a:srcRect/>
          <a:stretch>
            <a:fillRect/>
          </a:stretch>
        </p:blipFill>
        <p:spPr bwMode="auto">
          <a:xfrm>
            <a:off x="5927094" y="4279230"/>
            <a:ext cx="634127" cy="660277"/>
          </a:xfrm>
          <a:prstGeom prst="rect">
            <a:avLst/>
          </a:prstGeom>
          <a:noFill/>
          <a:ln w="9525">
            <a:noFill/>
            <a:miter lim="800000"/>
            <a:headEnd/>
            <a:tailEnd/>
          </a:ln>
          <a:effectLst/>
        </p:spPr>
      </p:pic>
      <p:pic>
        <p:nvPicPr>
          <p:cNvPr id="18" name="Picture 4"/>
          <p:cNvPicPr>
            <a:picLocks noChangeAspect="1" noChangeArrowheads="1"/>
          </p:cNvPicPr>
          <p:nvPr/>
        </p:nvPicPr>
        <p:blipFill>
          <a:blip r:embed="rId5" cstate="print"/>
          <a:srcRect/>
          <a:stretch>
            <a:fillRect/>
          </a:stretch>
        </p:blipFill>
        <p:spPr bwMode="auto">
          <a:xfrm>
            <a:off x="8509873" y="4142873"/>
            <a:ext cx="634127" cy="660277"/>
          </a:xfrm>
          <a:prstGeom prst="rect">
            <a:avLst/>
          </a:prstGeom>
          <a:noFill/>
          <a:ln w="9525">
            <a:noFill/>
            <a:miter lim="800000"/>
            <a:headEnd/>
            <a:tailEnd/>
          </a:ln>
          <a:effectLst/>
        </p:spPr>
      </p:pic>
      <p:pic>
        <p:nvPicPr>
          <p:cNvPr id="11" name="Picture 10"/>
          <p:cNvPicPr>
            <a:picLocks noChangeAspect="1" noChangeArrowheads="1"/>
          </p:cNvPicPr>
          <p:nvPr/>
        </p:nvPicPr>
        <p:blipFill>
          <a:blip r:embed="rId6"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15" name="Freeform 14"/>
          <p:cNvSpPr/>
          <p:nvPr/>
        </p:nvSpPr>
        <p:spPr>
          <a:xfrm>
            <a:off x="1299412" y="3429000"/>
            <a:ext cx="1655852" cy="2169696"/>
          </a:xfrm>
          <a:custGeom>
            <a:avLst/>
            <a:gdLst>
              <a:gd name="connsiteX0" fmla="*/ 1620253 w 1620253"/>
              <a:gd name="connsiteY0" fmla="*/ 1828800 h 2454442"/>
              <a:gd name="connsiteX1" fmla="*/ 1620253 w 1620253"/>
              <a:gd name="connsiteY1" fmla="*/ 0 h 2454442"/>
              <a:gd name="connsiteX2" fmla="*/ 16042 w 1620253"/>
              <a:gd name="connsiteY2" fmla="*/ 48126 h 2454442"/>
              <a:gd name="connsiteX3" fmla="*/ 0 w 1620253"/>
              <a:gd name="connsiteY3" fmla="*/ 2454442 h 2454442"/>
              <a:gd name="connsiteX4" fmla="*/ 1620253 w 1620253"/>
              <a:gd name="connsiteY4" fmla="*/ 2294021 h 2454442"/>
              <a:gd name="connsiteX5" fmla="*/ 1620253 w 1620253"/>
              <a:gd name="connsiteY5" fmla="*/ 1748589 h 2454442"/>
              <a:gd name="connsiteX6" fmla="*/ 1620253 w 1620253"/>
              <a:gd name="connsiteY6" fmla="*/ 1748589 h 24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253" h="2454442">
                <a:moveTo>
                  <a:pt x="1620253" y="1828800"/>
                </a:moveTo>
                <a:lnTo>
                  <a:pt x="1620253" y="0"/>
                </a:lnTo>
                <a:lnTo>
                  <a:pt x="16042" y="48126"/>
                </a:lnTo>
                <a:lnTo>
                  <a:pt x="0" y="2454442"/>
                </a:lnTo>
                <a:lnTo>
                  <a:pt x="1620253" y="2294021"/>
                </a:lnTo>
                <a:lnTo>
                  <a:pt x="1620253" y="1748589"/>
                </a:lnTo>
                <a:lnTo>
                  <a:pt x="1620253" y="1748589"/>
                </a:lnTo>
              </a:path>
            </a:pathLst>
          </a:custGeom>
          <a:solidFill>
            <a:schemeClr val="tx1">
              <a:alpha val="74000"/>
            </a:schemeClr>
          </a:solid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76" name="Picture 4"/>
          <p:cNvPicPr>
            <a:picLocks noChangeAspect="1" noChangeArrowheads="1"/>
          </p:cNvPicPr>
          <p:nvPr/>
        </p:nvPicPr>
        <p:blipFill>
          <a:blip r:embed="rId4" cstate="print"/>
          <a:srcRect/>
          <a:stretch>
            <a:fillRect/>
          </a:stretch>
        </p:blipFill>
        <p:spPr bwMode="auto">
          <a:xfrm>
            <a:off x="1065462" y="5406189"/>
            <a:ext cx="1966932" cy="2048043"/>
          </a:xfrm>
          <a:prstGeom prst="rect">
            <a:avLst/>
          </a:prstGeom>
          <a:noFill/>
          <a:ln w="9525">
            <a:noFill/>
            <a:miter lim="800000"/>
            <a:headEnd/>
            <a:tailEnd/>
          </a:ln>
          <a:effectLst/>
        </p:spPr>
      </p:pic>
      <p:sp>
        <p:nvSpPr>
          <p:cNvPr id="19" name="Freeform 18"/>
          <p:cNvSpPr/>
          <p:nvPr/>
        </p:nvSpPr>
        <p:spPr>
          <a:xfrm>
            <a:off x="2630077" y="3436071"/>
            <a:ext cx="311465" cy="2040908"/>
          </a:xfrm>
          <a:custGeom>
            <a:avLst/>
            <a:gdLst>
              <a:gd name="connsiteX0" fmla="*/ 306371 w 315798"/>
              <a:gd name="connsiteY0" fmla="*/ 0 h 1475295"/>
              <a:gd name="connsiteX1" fmla="*/ 0 w 315798"/>
              <a:gd name="connsiteY1" fmla="*/ 14140 h 1475295"/>
              <a:gd name="connsiteX2" fmla="*/ 9427 w 315798"/>
              <a:gd name="connsiteY2" fmla="*/ 1475295 h 1475295"/>
              <a:gd name="connsiteX3" fmla="*/ 315798 w 315798"/>
              <a:gd name="connsiteY3" fmla="*/ 1456441 h 1475295"/>
              <a:gd name="connsiteX4" fmla="*/ 306371 w 315798"/>
              <a:gd name="connsiteY4" fmla="*/ 0 h 1475295"/>
              <a:gd name="connsiteX0" fmla="*/ 306371 w 315798"/>
              <a:gd name="connsiteY0" fmla="*/ 0 h 1497554"/>
              <a:gd name="connsiteX1" fmla="*/ 0 w 315798"/>
              <a:gd name="connsiteY1" fmla="*/ 14140 h 1497554"/>
              <a:gd name="connsiteX2" fmla="*/ 9427 w 315798"/>
              <a:gd name="connsiteY2" fmla="*/ 1497554 h 1497554"/>
              <a:gd name="connsiteX3" fmla="*/ 315798 w 315798"/>
              <a:gd name="connsiteY3" fmla="*/ 1456441 h 1497554"/>
              <a:gd name="connsiteX4" fmla="*/ 306371 w 315798"/>
              <a:gd name="connsiteY4" fmla="*/ 0 h 1497554"/>
              <a:gd name="connsiteX0" fmla="*/ 306371 w 311465"/>
              <a:gd name="connsiteY0" fmla="*/ 0 h 1497554"/>
              <a:gd name="connsiteX1" fmla="*/ 0 w 311465"/>
              <a:gd name="connsiteY1" fmla="*/ 14140 h 1497554"/>
              <a:gd name="connsiteX2" fmla="*/ 9427 w 311465"/>
              <a:gd name="connsiteY2" fmla="*/ 1497554 h 1497554"/>
              <a:gd name="connsiteX3" fmla="*/ 311465 w 311465"/>
              <a:gd name="connsiteY3" fmla="*/ 1481880 h 1497554"/>
              <a:gd name="connsiteX4" fmla="*/ 306371 w 311465"/>
              <a:gd name="connsiteY4" fmla="*/ 0 h 1497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65" h="1497554">
                <a:moveTo>
                  <a:pt x="306371" y="0"/>
                </a:moveTo>
                <a:lnTo>
                  <a:pt x="0" y="14140"/>
                </a:lnTo>
                <a:cubicBezTo>
                  <a:pt x="3142" y="501192"/>
                  <a:pt x="6285" y="1010502"/>
                  <a:pt x="9427" y="1497554"/>
                </a:cubicBezTo>
                <a:lnTo>
                  <a:pt x="311465" y="1481880"/>
                </a:lnTo>
                <a:cubicBezTo>
                  <a:pt x="308323" y="996400"/>
                  <a:pt x="309513" y="485480"/>
                  <a:pt x="30637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7" cstate="print"/>
          <a:srcRect/>
          <a:stretch>
            <a:fillRect/>
          </a:stretch>
        </p:blipFill>
        <p:spPr bwMode="auto">
          <a:xfrm>
            <a:off x="1264195" y="3689685"/>
            <a:ext cx="1868042" cy="195365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p:cNvGrpSpPr/>
          <p:nvPr/>
        </p:nvGrpSpPr>
        <p:grpSpPr>
          <a:xfrm>
            <a:off x="0" y="1138989"/>
            <a:ext cx="9144000" cy="6047874"/>
            <a:chOff x="0" y="1138989"/>
            <a:chExt cx="9144000" cy="6047874"/>
          </a:xfrm>
        </p:grpSpPr>
        <p:pic>
          <p:nvPicPr>
            <p:cNvPr id="8" name="Picture 4"/>
            <p:cNvPicPr>
              <a:picLocks noChangeAspect="1" noChangeArrowheads="1"/>
            </p:cNvPicPr>
            <p:nvPr/>
          </p:nvPicPr>
          <p:blipFill>
            <a:blip r:embed="rId3" cstate="print"/>
            <a:srcRect r="30679" b="-4474"/>
            <a:stretch>
              <a:fillRect/>
            </a:stretch>
          </p:blipFill>
          <p:spPr bwMode="auto">
            <a:xfrm>
              <a:off x="0" y="1421771"/>
              <a:ext cx="9144000" cy="5765092"/>
            </a:xfrm>
            <a:prstGeom prst="rect">
              <a:avLst/>
            </a:prstGeom>
            <a:noFill/>
            <a:ln w="9525" cap="flat">
              <a:noFill/>
              <a:miter lim="800000"/>
              <a:headEnd/>
              <a:tailEnd/>
            </a:ln>
            <a:effectLst/>
          </p:spPr>
        </p:pic>
        <p:pic>
          <p:nvPicPr>
            <p:cNvPr id="9" name="Picture 4"/>
            <p:cNvPicPr>
              <a:picLocks noChangeAspect="1" noChangeArrowheads="1"/>
            </p:cNvPicPr>
            <p:nvPr/>
          </p:nvPicPr>
          <p:blipFill>
            <a:blip r:embed="rId3" cstate="print"/>
            <a:srcRect r="30679" b="93854"/>
            <a:stretch>
              <a:fillRect/>
            </a:stretch>
          </p:blipFill>
          <p:spPr bwMode="auto">
            <a:xfrm>
              <a:off x="0" y="1138989"/>
              <a:ext cx="9144000" cy="510832"/>
            </a:xfrm>
            <a:prstGeom prst="rect">
              <a:avLst/>
            </a:prstGeom>
            <a:noFill/>
            <a:ln w="9525" cap="flat">
              <a:noFill/>
              <a:miter lim="800000"/>
              <a:headEnd/>
              <a:tailEnd/>
            </a:ln>
            <a:effectLst/>
          </p:spPr>
        </p:pic>
      </p:grpSp>
      <p:sp>
        <p:nvSpPr>
          <p:cNvPr id="10" name="Donut 9"/>
          <p:cNvSpPr/>
          <p:nvPr/>
        </p:nvSpPr>
        <p:spPr>
          <a:xfrm>
            <a:off x="288758" y="4957011"/>
            <a:ext cx="2165684" cy="1331494"/>
          </a:xfrm>
          <a:prstGeom prst="donut">
            <a:avLst>
              <a:gd name="adj" fmla="val 12909"/>
            </a:avLst>
          </a:prstGeom>
          <a:solidFill>
            <a:srgbClr val="FFFF00"/>
          </a:solidFill>
          <a:ln>
            <a:solidFill>
              <a:srgbClr val="FF000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16042" y="1155032"/>
            <a:ext cx="9160042" cy="5702968"/>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Farewell Service </a:t>
            </a:r>
            <a:r>
              <a:rPr lang="en-US" sz="3200" dirty="0" smtClean="0"/>
              <a:t>20:7-12</a:t>
            </a:r>
            <a:endParaRPr lang="en-US" sz="3200" dirty="0"/>
          </a:p>
        </p:txBody>
      </p:sp>
      <p:sp>
        <p:nvSpPr>
          <p:cNvPr id="3" name="Content Placeholder 2"/>
          <p:cNvSpPr>
            <a:spLocks noGrp="1"/>
          </p:cNvSpPr>
          <p:nvPr>
            <p:ph idx="1"/>
          </p:nvPr>
        </p:nvSpPr>
        <p:spPr>
          <a:xfrm>
            <a:off x="208547" y="1331495"/>
            <a:ext cx="8646695" cy="4794669"/>
          </a:xfrm>
        </p:spPr>
        <p:txBody>
          <a:bodyPr/>
          <a:lstStyle/>
          <a:p>
            <a:r>
              <a:rPr lang="en-US" dirty="0" smtClean="0"/>
              <a:t>he fell to the ground from the third story and was picked up dead.</a:t>
            </a:r>
          </a:p>
          <a:p>
            <a:r>
              <a:rPr lang="en-US" dirty="0" smtClean="0"/>
              <a:t> </a:t>
            </a:r>
            <a:endParaRPr lang="en-US" dirty="0"/>
          </a:p>
        </p:txBody>
      </p:sp>
      <p:pic>
        <p:nvPicPr>
          <p:cNvPr id="14" name="Picture 4"/>
          <p:cNvPicPr>
            <a:picLocks noChangeAspect="1" noChangeArrowheads="1"/>
          </p:cNvPicPr>
          <p:nvPr/>
        </p:nvPicPr>
        <p:blipFill>
          <a:blip r:embed="rId4" cstate="print"/>
          <a:srcRect/>
          <a:stretch>
            <a:fillRect/>
          </a:stretch>
        </p:blipFill>
        <p:spPr bwMode="auto">
          <a:xfrm>
            <a:off x="-277758" y="4940965"/>
            <a:ext cx="1177454" cy="1226009"/>
          </a:xfrm>
          <a:prstGeom prst="rect">
            <a:avLst/>
          </a:prstGeom>
          <a:noFill/>
          <a:ln w="9525">
            <a:noFill/>
            <a:miter lim="800000"/>
            <a:headEnd/>
            <a:tailEnd/>
          </a:ln>
          <a:effectLst/>
        </p:spPr>
      </p:pic>
      <p:pic>
        <p:nvPicPr>
          <p:cNvPr id="16" name="Picture 4"/>
          <p:cNvPicPr>
            <a:picLocks noChangeAspect="1" noChangeArrowheads="1"/>
          </p:cNvPicPr>
          <p:nvPr/>
        </p:nvPicPr>
        <p:blipFill>
          <a:blip r:embed="rId5" cstate="print"/>
          <a:srcRect/>
          <a:stretch>
            <a:fillRect/>
          </a:stretch>
        </p:blipFill>
        <p:spPr bwMode="auto">
          <a:xfrm>
            <a:off x="3737348" y="4551942"/>
            <a:ext cx="635534" cy="661742"/>
          </a:xfrm>
          <a:prstGeom prst="rect">
            <a:avLst/>
          </a:prstGeom>
          <a:noFill/>
          <a:ln w="9525">
            <a:noFill/>
            <a:miter lim="800000"/>
            <a:headEnd/>
            <a:tailEnd/>
          </a:ln>
          <a:effectLst/>
        </p:spPr>
      </p:pic>
      <p:pic>
        <p:nvPicPr>
          <p:cNvPr id="17" name="Picture 4"/>
          <p:cNvPicPr>
            <a:picLocks noChangeAspect="1" noChangeArrowheads="1"/>
          </p:cNvPicPr>
          <p:nvPr/>
        </p:nvPicPr>
        <p:blipFill>
          <a:blip r:embed="rId5" cstate="print"/>
          <a:srcRect/>
          <a:stretch>
            <a:fillRect/>
          </a:stretch>
        </p:blipFill>
        <p:spPr bwMode="auto">
          <a:xfrm>
            <a:off x="5927094" y="4279230"/>
            <a:ext cx="634127" cy="660277"/>
          </a:xfrm>
          <a:prstGeom prst="rect">
            <a:avLst/>
          </a:prstGeom>
          <a:noFill/>
          <a:ln w="9525">
            <a:noFill/>
            <a:miter lim="800000"/>
            <a:headEnd/>
            <a:tailEnd/>
          </a:ln>
          <a:effectLst/>
        </p:spPr>
      </p:pic>
      <p:pic>
        <p:nvPicPr>
          <p:cNvPr id="18" name="Picture 4"/>
          <p:cNvPicPr>
            <a:picLocks noChangeAspect="1" noChangeArrowheads="1"/>
          </p:cNvPicPr>
          <p:nvPr/>
        </p:nvPicPr>
        <p:blipFill>
          <a:blip r:embed="rId5" cstate="print"/>
          <a:srcRect/>
          <a:stretch>
            <a:fillRect/>
          </a:stretch>
        </p:blipFill>
        <p:spPr bwMode="auto">
          <a:xfrm>
            <a:off x="8509873" y="4142873"/>
            <a:ext cx="634127" cy="660277"/>
          </a:xfrm>
          <a:prstGeom prst="rect">
            <a:avLst/>
          </a:prstGeom>
          <a:noFill/>
          <a:ln w="9525">
            <a:noFill/>
            <a:miter lim="800000"/>
            <a:headEnd/>
            <a:tailEnd/>
          </a:ln>
          <a:effectLst/>
        </p:spPr>
      </p:pic>
      <p:pic>
        <p:nvPicPr>
          <p:cNvPr id="11" name="Picture 10"/>
          <p:cNvPicPr>
            <a:picLocks noChangeAspect="1" noChangeArrowheads="1"/>
          </p:cNvPicPr>
          <p:nvPr/>
        </p:nvPicPr>
        <p:blipFill>
          <a:blip r:embed="rId6"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a:off x="1065462" y="5406189"/>
            <a:ext cx="1966932" cy="2048043"/>
          </a:xfrm>
          <a:prstGeom prst="rect">
            <a:avLst/>
          </a:prstGeom>
          <a:noFill/>
          <a:ln w="9525">
            <a:noFill/>
            <a:miter lim="800000"/>
            <a:headEnd/>
            <a:tailEnd/>
          </a:ln>
          <a:effectLst/>
        </p:spPr>
      </p:pic>
      <p:sp>
        <p:nvSpPr>
          <p:cNvPr id="23" name="Freeform 22"/>
          <p:cNvSpPr/>
          <p:nvPr/>
        </p:nvSpPr>
        <p:spPr>
          <a:xfrm>
            <a:off x="1299412" y="3429000"/>
            <a:ext cx="1655852" cy="2169696"/>
          </a:xfrm>
          <a:custGeom>
            <a:avLst/>
            <a:gdLst>
              <a:gd name="connsiteX0" fmla="*/ 1620253 w 1620253"/>
              <a:gd name="connsiteY0" fmla="*/ 1828800 h 2454442"/>
              <a:gd name="connsiteX1" fmla="*/ 1620253 w 1620253"/>
              <a:gd name="connsiteY1" fmla="*/ 0 h 2454442"/>
              <a:gd name="connsiteX2" fmla="*/ 16042 w 1620253"/>
              <a:gd name="connsiteY2" fmla="*/ 48126 h 2454442"/>
              <a:gd name="connsiteX3" fmla="*/ 0 w 1620253"/>
              <a:gd name="connsiteY3" fmla="*/ 2454442 h 2454442"/>
              <a:gd name="connsiteX4" fmla="*/ 1620253 w 1620253"/>
              <a:gd name="connsiteY4" fmla="*/ 2294021 h 2454442"/>
              <a:gd name="connsiteX5" fmla="*/ 1620253 w 1620253"/>
              <a:gd name="connsiteY5" fmla="*/ 1748589 h 2454442"/>
              <a:gd name="connsiteX6" fmla="*/ 1620253 w 1620253"/>
              <a:gd name="connsiteY6" fmla="*/ 1748589 h 24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253" h="2454442">
                <a:moveTo>
                  <a:pt x="1620253" y="1828800"/>
                </a:moveTo>
                <a:lnTo>
                  <a:pt x="1620253" y="0"/>
                </a:lnTo>
                <a:lnTo>
                  <a:pt x="16042" y="48126"/>
                </a:lnTo>
                <a:lnTo>
                  <a:pt x="0" y="2454442"/>
                </a:lnTo>
                <a:lnTo>
                  <a:pt x="1620253" y="2294021"/>
                </a:lnTo>
                <a:lnTo>
                  <a:pt x="1620253" y="1748589"/>
                </a:lnTo>
                <a:lnTo>
                  <a:pt x="1620253" y="1748589"/>
                </a:lnTo>
              </a:path>
            </a:pathLst>
          </a:custGeom>
          <a:solidFill>
            <a:schemeClr val="tx1">
              <a:alpha val="74000"/>
            </a:schemeClr>
          </a:solid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2630077" y="3436071"/>
            <a:ext cx="311465" cy="2040908"/>
          </a:xfrm>
          <a:custGeom>
            <a:avLst/>
            <a:gdLst>
              <a:gd name="connsiteX0" fmla="*/ 306371 w 315798"/>
              <a:gd name="connsiteY0" fmla="*/ 0 h 1475295"/>
              <a:gd name="connsiteX1" fmla="*/ 0 w 315798"/>
              <a:gd name="connsiteY1" fmla="*/ 14140 h 1475295"/>
              <a:gd name="connsiteX2" fmla="*/ 9427 w 315798"/>
              <a:gd name="connsiteY2" fmla="*/ 1475295 h 1475295"/>
              <a:gd name="connsiteX3" fmla="*/ 315798 w 315798"/>
              <a:gd name="connsiteY3" fmla="*/ 1456441 h 1475295"/>
              <a:gd name="connsiteX4" fmla="*/ 306371 w 315798"/>
              <a:gd name="connsiteY4" fmla="*/ 0 h 1475295"/>
              <a:gd name="connsiteX0" fmla="*/ 306371 w 315798"/>
              <a:gd name="connsiteY0" fmla="*/ 0 h 1497554"/>
              <a:gd name="connsiteX1" fmla="*/ 0 w 315798"/>
              <a:gd name="connsiteY1" fmla="*/ 14140 h 1497554"/>
              <a:gd name="connsiteX2" fmla="*/ 9427 w 315798"/>
              <a:gd name="connsiteY2" fmla="*/ 1497554 h 1497554"/>
              <a:gd name="connsiteX3" fmla="*/ 315798 w 315798"/>
              <a:gd name="connsiteY3" fmla="*/ 1456441 h 1497554"/>
              <a:gd name="connsiteX4" fmla="*/ 306371 w 315798"/>
              <a:gd name="connsiteY4" fmla="*/ 0 h 1497554"/>
              <a:gd name="connsiteX0" fmla="*/ 306371 w 311465"/>
              <a:gd name="connsiteY0" fmla="*/ 0 h 1497554"/>
              <a:gd name="connsiteX1" fmla="*/ 0 w 311465"/>
              <a:gd name="connsiteY1" fmla="*/ 14140 h 1497554"/>
              <a:gd name="connsiteX2" fmla="*/ 9427 w 311465"/>
              <a:gd name="connsiteY2" fmla="*/ 1497554 h 1497554"/>
              <a:gd name="connsiteX3" fmla="*/ 311465 w 311465"/>
              <a:gd name="connsiteY3" fmla="*/ 1481880 h 1497554"/>
              <a:gd name="connsiteX4" fmla="*/ 306371 w 311465"/>
              <a:gd name="connsiteY4" fmla="*/ 0 h 1497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65" h="1497554">
                <a:moveTo>
                  <a:pt x="306371" y="0"/>
                </a:moveTo>
                <a:lnTo>
                  <a:pt x="0" y="14140"/>
                </a:lnTo>
                <a:cubicBezTo>
                  <a:pt x="3142" y="501192"/>
                  <a:pt x="6285" y="1010502"/>
                  <a:pt x="9427" y="1497554"/>
                </a:cubicBezTo>
                <a:lnTo>
                  <a:pt x="311465" y="1481880"/>
                </a:lnTo>
                <a:cubicBezTo>
                  <a:pt x="308323" y="996400"/>
                  <a:pt x="309513" y="485480"/>
                  <a:pt x="30637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3"/>
          <p:cNvPicPr>
            <a:picLocks noChangeAspect="1" noChangeArrowheads="1"/>
          </p:cNvPicPr>
          <p:nvPr/>
        </p:nvPicPr>
        <p:blipFill>
          <a:blip r:embed="rId7" cstate="print"/>
          <a:srcRect/>
          <a:stretch>
            <a:fillRect/>
          </a:stretch>
        </p:blipFill>
        <p:spPr bwMode="auto">
          <a:xfrm>
            <a:off x="1264195" y="3689685"/>
            <a:ext cx="1868042" cy="1953655"/>
          </a:xfrm>
          <a:prstGeom prst="rect">
            <a:avLst/>
          </a:prstGeom>
          <a:noFill/>
          <a:ln w="9525">
            <a:noFill/>
            <a:miter lim="800000"/>
            <a:headEnd/>
            <a:tailEnd/>
          </a:ln>
          <a:effectLst/>
        </p:spPr>
      </p:pic>
      <p:pic>
        <p:nvPicPr>
          <p:cNvPr id="26" name="Picture 4"/>
          <p:cNvPicPr>
            <a:picLocks noChangeAspect="1" noChangeArrowheads="1"/>
          </p:cNvPicPr>
          <p:nvPr/>
        </p:nvPicPr>
        <p:blipFill>
          <a:blip r:embed="rId8" cstate="print"/>
          <a:srcRect/>
          <a:stretch>
            <a:fillRect/>
          </a:stretch>
        </p:blipFill>
        <p:spPr bwMode="auto">
          <a:xfrm>
            <a:off x="1" y="3601039"/>
            <a:ext cx="3801088" cy="325696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83333E-6 8.27937E-6 C -0.02292 -0.02983 -0.04584 -0.05966 -0.07223 -0.00184 C -0.09862 0.05597 -0.14393 0.28955 -0.15817 0.34737 " pathEditMode="relative" ptsTypes="aaA">
                                      <p:cBhvr>
                                        <p:cTn id="6" dur="5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p:cNvGrpSpPr/>
          <p:nvPr/>
        </p:nvGrpSpPr>
        <p:grpSpPr>
          <a:xfrm>
            <a:off x="0" y="1138989"/>
            <a:ext cx="9144000" cy="6047874"/>
            <a:chOff x="0" y="1138989"/>
            <a:chExt cx="9144000" cy="6047874"/>
          </a:xfrm>
        </p:grpSpPr>
        <p:pic>
          <p:nvPicPr>
            <p:cNvPr id="8" name="Picture 4"/>
            <p:cNvPicPr>
              <a:picLocks noChangeAspect="1" noChangeArrowheads="1"/>
            </p:cNvPicPr>
            <p:nvPr/>
          </p:nvPicPr>
          <p:blipFill>
            <a:blip r:embed="rId3" cstate="print"/>
            <a:srcRect r="30679" b="-4474"/>
            <a:stretch>
              <a:fillRect/>
            </a:stretch>
          </p:blipFill>
          <p:spPr bwMode="auto">
            <a:xfrm>
              <a:off x="0" y="1421771"/>
              <a:ext cx="9144000" cy="5765092"/>
            </a:xfrm>
            <a:prstGeom prst="rect">
              <a:avLst/>
            </a:prstGeom>
            <a:noFill/>
            <a:ln w="9525" cap="flat">
              <a:noFill/>
              <a:miter lim="800000"/>
              <a:headEnd/>
              <a:tailEnd/>
            </a:ln>
            <a:effectLst/>
          </p:spPr>
        </p:pic>
        <p:pic>
          <p:nvPicPr>
            <p:cNvPr id="9" name="Picture 4"/>
            <p:cNvPicPr>
              <a:picLocks noChangeAspect="1" noChangeArrowheads="1"/>
            </p:cNvPicPr>
            <p:nvPr/>
          </p:nvPicPr>
          <p:blipFill>
            <a:blip r:embed="rId3" cstate="print"/>
            <a:srcRect r="30679" b="93854"/>
            <a:stretch>
              <a:fillRect/>
            </a:stretch>
          </p:blipFill>
          <p:spPr bwMode="auto">
            <a:xfrm>
              <a:off x="0" y="1138989"/>
              <a:ext cx="9144000" cy="510832"/>
            </a:xfrm>
            <a:prstGeom prst="rect">
              <a:avLst/>
            </a:prstGeom>
            <a:noFill/>
            <a:ln w="9525" cap="flat">
              <a:noFill/>
              <a:miter lim="800000"/>
              <a:headEnd/>
              <a:tailEnd/>
            </a:ln>
            <a:effectLst/>
          </p:spPr>
        </p:pic>
      </p:grpSp>
      <p:sp>
        <p:nvSpPr>
          <p:cNvPr id="10" name="Donut 9"/>
          <p:cNvSpPr/>
          <p:nvPr/>
        </p:nvSpPr>
        <p:spPr>
          <a:xfrm>
            <a:off x="288758" y="4972251"/>
            <a:ext cx="2165684" cy="1331494"/>
          </a:xfrm>
          <a:prstGeom prst="donut">
            <a:avLst>
              <a:gd name="adj" fmla="val 12909"/>
            </a:avLst>
          </a:prstGeom>
          <a:solidFill>
            <a:srgbClr val="FFFF00"/>
          </a:solidFill>
          <a:ln>
            <a:solidFill>
              <a:srgbClr val="FF000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16042" y="1155032"/>
            <a:ext cx="9160042" cy="5702968"/>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Farewell Service </a:t>
            </a:r>
            <a:r>
              <a:rPr lang="en-US" sz="3200" dirty="0" smtClean="0"/>
              <a:t>20:7-12</a:t>
            </a:r>
            <a:endParaRPr lang="en-US" sz="3200" dirty="0"/>
          </a:p>
        </p:txBody>
      </p:sp>
      <p:pic>
        <p:nvPicPr>
          <p:cNvPr id="11" name="Picture 10"/>
          <p:cNvPicPr>
            <a:picLocks noChangeAspect="1" noChangeArrowheads="1"/>
          </p:cNvPicPr>
          <p:nvPr/>
        </p:nvPicPr>
        <p:blipFill>
          <a:blip r:embed="rId4"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20" name="Rounded Rectangular Callout 19"/>
          <p:cNvSpPr/>
          <p:nvPr/>
        </p:nvSpPr>
        <p:spPr>
          <a:xfrm>
            <a:off x="897775" y="3000895"/>
            <a:ext cx="4139738" cy="831272"/>
          </a:xfrm>
          <a:prstGeom prst="wedgeRoundRectCallout">
            <a:avLst>
              <a:gd name="adj1" fmla="val 81577"/>
              <a:gd name="adj2" fmla="val 151591"/>
              <a:gd name="adj3" fmla="val 16667"/>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ular Callout 20"/>
          <p:cNvSpPr/>
          <p:nvPr/>
        </p:nvSpPr>
        <p:spPr>
          <a:xfrm>
            <a:off x="979517" y="5367252"/>
            <a:ext cx="2806930" cy="798022"/>
          </a:xfrm>
          <a:prstGeom prst="wedgeRoundRectCallout">
            <a:avLst>
              <a:gd name="adj1" fmla="val 144953"/>
              <a:gd name="adj2" fmla="val -113090"/>
              <a:gd name="adj3" fmla="val 16667"/>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08547" y="1331495"/>
            <a:ext cx="8646695" cy="4794669"/>
          </a:xfrm>
        </p:spPr>
        <p:txBody>
          <a:bodyPr/>
          <a:lstStyle/>
          <a:p>
            <a:r>
              <a:rPr lang="en-US" dirty="0" smtClean="0"/>
              <a:t> </a:t>
            </a:r>
            <a:r>
              <a:rPr lang="en-US" baseline="30000" dirty="0" smtClean="0"/>
              <a:t>10</a:t>
            </a:r>
            <a:r>
              <a:rPr lang="en-US" dirty="0" smtClean="0"/>
              <a:t> Paul went down, threw himself on the young man and put his arms around him. </a:t>
            </a:r>
          </a:p>
          <a:p>
            <a:r>
              <a:rPr lang="en-US" dirty="0" smtClean="0"/>
              <a:t/>
            </a:r>
            <a:br>
              <a:rPr lang="en-US" dirty="0" smtClean="0"/>
            </a:br>
            <a:r>
              <a:rPr lang="en-US" dirty="0" smtClean="0"/>
              <a:t>	"Don't be alarmed," </a:t>
            </a:r>
            <a:br>
              <a:rPr lang="en-US" dirty="0" smtClean="0"/>
            </a:br>
            <a:r>
              <a:rPr lang="en-US" dirty="0" smtClean="0"/>
              <a:t/>
            </a:r>
            <a:br>
              <a:rPr lang="en-US" dirty="0" smtClean="0"/>
            </a:br>
            <a:r>
              <a:rPr lang="en-US" dirty="0" smtClean="0"/>
              <a:t>	he said. </a:t>
            </a:r>
            <a:br>
              <a:rPr lang="en-US" dirty="0" smtClean="0"/>
            </a:br>
            <a:endParaRPr lang="en-US" dirty="0" smtClean="0"/>
          </a:p>
          <a:p>
            <a:r>
              <a:rPr lang="en-US" dirty="0" smtClean="0"/>
              <a:t>	"He's alive!"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p:cNvGrpSpPr/>
          <p:nvPr/>
        </p:nvGrpSpPr>
        <p:grpSpPr>
          <a:xfrm>
            <a:off x="0" y="1138989"/>
            <a:ext cx="9144000" cy="6047874"/>
            <a:chOff x="0" y="1138989"/>
            <a:chExt cx="9144000" cy="6047874"/>
          </a:xfrm>
        </p:grpSpPr>
        <p:pic>
          <p:nvPicPr>
            <p:cNvPr id="8" name="Picture 4"/>
            <p:cNvPicPr>
              <a:picLocks noChangeAspect="1" noChangeArrowheads="1"/>
            </p:cNvPicPr>
            <p:nvPr/>
          </p:nvPicPr>
          <p:blipFill>
            <a:blip r:embed="rId3" cstate="print"/>
            <a:srcRect r="30679" b="-4474"/>
            <a:stretch>
              <a:fillRect/>
            </a:stretch>
          </p:blipFill>
          <p:spPr bwMode="auto">
            <a:xfrm>
              <a:off x="0" y="1421771"/>
              <a:ext cx="9144000" cy="5765092"/>
            </a:xfrm>
            <a:prstGeom prst="rect">
              <a:avLst/>
            </a:prstGeom>
            <a:noFill/>
            <a:ln w="9525" cap="flat">
              <a:noFill/>
              <a:miter lim="800000"/>
              <a:headEnd/>
              <a:tailEnd/>
            </a:ln>
            <a:effectLst/>
          </p:spPr>
        </p:pic>
        <p:pic>
          <p:nvPicPr>
            <p:cNvPr id="9" name="Picture 4"/>
            <p:cNvPicPr>
              <a:picLocks noChangeAspect="1" noChangeArrowheads="1"/>
            </p:cNvPicPr>
            <p:nvPr/>
          </p:nvPicPr>
          <p:blipFill>
            <a:blip r:embed="rId3" cstate="print"/>
            <a:srcRect r="30679" b="93854"/>
            <a:stretch>
              <a:fillRect/>
            </a:stretch>
          </p:blipFill>
          <p:spPr bwMode="auto">
            <a:xfrm>
              <a:off x="0" y="1138989"/>
              <a:ext cx="9144000" cy="510832"/>
            </a:xfrm>
            <a:prstGeom prst="rect">
              <a:avLst/>
            </a:prstGeom>
            <a:noFill/>
            <a:ln w="9525" cap="flat">
              <a:noFill/>
              <a:miter lim="800000"/>
              <a:headEnd/>
              <a:tailEnd/>
            </a:ln>
            <a:effectLst/>
          </p:spPr>
        </p:pic>
      </p:grpSp>
      <p:sp>
        <p:nvSpPr>
          <p:cNvPr id="10" name="Donut 9"/>
          <p:cNvSpPr/>
          <p:nvPr/>
        </p:nvSpPr>
        <p:spPr>
          <a:xfrm>
            <a:off x="288758" y="4957011"/>
            <a:ext cx="2165684" cy="1331494"/>
          </a:xfrm>
          <a:prstGeom prst="donut">
            <a:avLst>
              <a:gd name="adj" fmla="val 12909"/>
            </a:avLst>
          </a:prstGeom>
          <a:solidFill>
            <a:srgbClr val="FFFF00"/>
          </a:solidFill>
          <a:ln>
            <a:solidFill>
              <a:srgbClr val="FF000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16042" y="1155032"/>
            <a:ext cx="9160042" cy="5702968"/>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Farewell Service </a:t>
            </a:r>
            <a:r>
              <a:rPr lang="en-US" sz="3200" dirty="0" smtClean="0"/>
              <a:t>20:7-12</a:t>
            </a:r>
            <a:endParaRPr lang="en-US" sz="3200" dirty="0"/>
          </a:p>
        </p:txBody>
      </p:sp>
      <p:pic>
        <p:nvPicPr>
          <p:cNvPr id="14" name="Picture 4"/>
          <p:cNvPicPr>
            <a:picLocks noChangeAspect="1" noChangeArrowheads="1"/>
          </p:cNvPicPr>
          <p:nvPr/>
        </p:nvPicPr>
        <p:blipFill>
          <a:blip r:embed="rId4" cstate="print"/>
          <a:srcRect/>
          <a:stretch>
            <a:fillRect/>
          </a:stretch>
        </p:blipFill>
        <p:spPr bwMode="auto">
          <a:xfrm>
            <a:off x="-277758" y="4940965"/>
            <a:ext cx="1177454" cy="1226009"/>
          </a:xfrm>
          <a:prstGeom prst="rect">
            <a:avLst/>
          </a:prstGeom>
          <a:noFill/>
          <a:ln w="9525">
            <a:noFill/>
            <a:miter lim="800000"/>
            <a:headEnd/>
            <a:tailEnd/>
          </a:ln>
          <a:effectLst/>
        </p:spPr>
      </p:pic>
      <p:pic>
        <p:nvPicPr>
          <p:cNvPr id="16" name="Picture 4"/>
          <p:cNvPicPr>
            <a:picLocks noChangeAspect="1" noChangeArrowheads="1"/>
          </p:cNvPicPr>
          <p:nvPr/>
        </p:nvPicPr>
        <p:blipFill>
          <a:blip r:embed="rId5" cstate="print"/>
          <a:srcRect/>
          <a:stretch>
            <a:fillRect/>
          </a:stretch>
        </p:blipFill>
        <p:spPr bwMode="auto">
          <a:xfrm>
            <a:off x="3737348" y="4551942"/>
            <a:ext cx="635534" cy="661742"/>
          </a:xfrm>
          <a:prstGeom prst="rect">
            <a:avLst/>
          </a:prstGeom>
          <a:noFill/>
          <a:ln w="9525">
            <a:noFill/>
            <a:miter lim="800000"/>
            <a:headEnd/>
            <a:tailEnd/>
          </a:ln>
          <a:effectLst/>
        </p:spPr>
      </p:pic>
      <p:pic>
        <p:nvPicPr>
          <p:cNvPr id="17" name="Picture 4"/>
          <p:cNvPicPr>
            <a:picLocks noChangeAspect="1" noChangeArrowheads="1"/>
          </p:cNvPicPr>
          <p:nvPr/>
        </p:nvPicPr>
        <p:blipFill>
          <a:blip r:embed="rId5" cstate="print"/>
          <a:srcRect/>
          <a:stretch>
            <a:fillRect/>
          </a:stretch>
        </p:blipFill>
        <p:spPr bwMode="auto">
          <a:xfrm>
            <a:off x="5927094" y="4279230"/>
            <a:ext cx="634127" cy="660277"/>
          </a:xfrm>
          <a:prstGeom prst="rect">
            <a:avLst/>
          </a:prstGeom>
          <a:noFill/>
          <a:ln w="9525">
            <a:noFill/>
            <a:miter lim="800000"/>
            <a:headEnd/>
            <a:tailEnd/>
          </a:ln>
          <a:effectLst/>
        </p:spPr>
      </p:pic>
      <p:pic>
        <p:nvPicPr>
          <p:cNvPr id="18" name="Picture 4"/>
          <p:cNvPicPr>
            <a:picLocks noChangeAspect="1" noChangeArrowheads="1"/>
          </p:cNvPicPr>
          <p:nvPr/>
        </p:nvPicPr>
        <p:blipFill>
          <a:blip r:embed="rId5" cstate="print"/>
          <a:srcRect/>
          <a:stretch>
            <a:fillRect/>
          </a:stretch>
        </p:blipFill>
        <p:spPr bwMode="auto">
          <a:xfrm>
            <a:off x="8509873" y="4142873"/>
            <a:ext cx="634127" cy="660277"/>
          </a:xfrm>
          <a:prstGeom prst="rect">
            <a:avLst/>
          </a:prstGeom>
          <a:noFill/>
          <a:ln w="9525">
            <a:noFill/>
            <a:miter lim="800000"/>
            <a:headEnd/>
            <a:tailEnd/>
          </a:ln>
          <a:effectLst/>
        </p:spPr>
      </p:pic>
      <p:pic>
        <p:nvPicPr>
          <p:cNvPr id="11" name="Picture 10"/>
          <p:cNvPicPr>
            <a:picLocks noChangeAspect="1" noChangeArrowheads="1"/>
          </p:cNvPicPr>
          <p:nvPr/>
        </p:nvPicPr>
        <p:blipFill>
          <a:blip r:embed="rId6"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15" name="Freeform 14"/>
          <p:cNvSpPr/>
          <p:nvPr/>
        </p:nvSpPr>
        <p:spPr>
          <a:xfrm>
            <a:off x="1299412" y="3429000"/>
            <a:ext cx="1655852" cy="2169696"/>
          </a:xfrm>
          <a:custGeom>
            <a:avLst/>
            <a:gdLst>
              <a:gd name="connsiteX0" fmla="*/ 1620253 w 1620253"/>
              <a:gd name="connsiteY0" fmla="*/ 1828800 h 2454442"/>
              <a:gd name="connsiteX1" fmla="*/ 1620253 w 1620253"/>
              <a:gd name="connsiteY1" fmla="*/ 0 h 2454442"/>
              <a:gd name="connsiteX2" fmla="*/ 16042 w 1620253"/>
              <a:gd name="connsiteY2" fmla="*/ 48126 h 2454442"/>
              <a:gd name="connsiteX3" fmla="*/ 0 w 1620253"/>
              <a:gd name="connsiteY3" fmla="*/ 2454442 h 2454442"/>
              <a:gd name="connsiteX4" fmla="*/ 1620253 w 1620253"/>
              <a:gd name="connsiteY4" fmla="*/ 2294021 h 2454442"/>
              <a:gd name="connsiteX5" fmla="*/ 1620253 w 1620253"/>
              <a:gd name="connsiteY5" fmla="*/ 1748589 h 2454442"/>
              <a:gd name="connsiteX6" fmla="*/ 1620253 w 1620253"/>
              <a:gd name="connsiteY6" fmla="*/ 1748589 h 24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253" h="2454442">
                <a:moveTo>
                  <a:pt x="1620253" y="1828800"/>
                </a:moveTo>
                <a:lnTo>
                  <a:pt x="1620253" y="0"/>
                </a:lnTo>
                <a:lnTo>
                  <a:pt x="16042" y="48126"/>
                </a:lnTo>
                <a:lnTo>
                  <a:pt x="0" y="2454442"/>
                </a:lnTo>
                <a:lnTo>
                  <a:pt x="1620253" y="2294021"/>
                </a:lnTo>
                <a:lnTo>
                  <a:pt x="1620253" y="1748589"/>
                </a:lnTo>
                <a:lnTo>
                  <a:pt x="1620253" y="1748589"/>
                </a:lnTo>
              </a:path>
            </a:pathLst>
          </a:custGeom>
          <a:solidFill>
            <a:schemeClr val="tx1">
              <a:alpha val="74000"/>
            </a:schemeClr>
          </a:solid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76" name="Picture 4"/>
          <p:cNvPicPr>
            <a:picLocks noChangeAspect="1" noChangeArrowheads="1"/>
          </p:cNvPicPr>
          <p:nvPr/>
        </p:nvPicPr>
        <p:blipFill>
          <a:blip r:embed="rId4" cstate="print"/>
          <a:srcRect/>
          <a:stretch>
            <a:fillRect/>
          </a:stretch>
        </p:blipFill>
        <p:spPr bwMode="auto">
          <a:xfrm>
            <a:off x="1065462" y="5406189"/>
            <a:ext cx="1966932" cy="2048043"/>
          </a:xfrm>
          <a:prstGeom prst="rect">
            <a:avLst/>
          </a:prstGeom>
          <a:noFill/>
          <a:ln w="9525">
            <a:noFill/>
            <a:miter lim="800000"/>
            <a:headEnd/>
            <a:tailEnd/>
          </a:ln>
          <a:effectLst/>
        </p:spPr>
      </p:pic>
      <p:sp>
        <p:nvSpPr>
          <p:cNvPr id="19" name="Freeform 18"/>
          <p:cNvSpPr/>
          <p:nvPr/>
        </p:nvSpPr>
        <p:spPr>
          <a:xfrm>
            <a:off x="2630077" y="3436071"/>
            <a:ext cx="311465" cy="2040908"/>
          </a:xfrm>
          <a:custGeom>
            <a:avLst/>
            <a:gdLst>
              <a:gd name="connsiteX0" fmla="*/ 306371 w 315798"/>
              <a:gd name="connsiteY0" fmla="*/ 0 h 1475295"/>
              <a:gd name="connsiteX1" fmla="*/ 0 w 315798"/>
              <a:gd name="connsiteY1" fmla="*/ 14140 h 1475295"/>
              <a:gd name="connsiteX2" fmla="*/ 9427 w 315798"/>
              <a:gd name="connsiteY2" fmla="*/ 1475295 h 1475295"/>
              <a:gd name="connsiteX3" fmla="*/ 315798 w 315798"/>
              <a:gd name="connsiteY3" fmla="*/ 1456441 h 1475295"/>
              <a:gd name="connsiteX4" fmla="*/ 306371 w 315798"/>
              <a:gd name="connsiteY4" fmla="*/ 0 h 1475295"/>
              <a:gd name="connsiteX0" fmla="*/ 306371 w 315798"/>
              <a:gd name="connsiteY0" fmla="*/ 0 h 1497554"/>
              <a:gd name="connsiteX1" fmla="*/ 0 w 315798"/>
              <a:gd name="connsiteY1" fmla="*/ 14140 h 1497554"/>
              <a:gd name="connsiteX2" fmla="*/ 9427 w 315798"/>
              <a:gd name="connsiteY2" fmla="*/ 1497554 h 1497554"/>
              <a:gd name="connsiteX3" fmla="*/ 315798 w 315798"/>
              <a:gd name="connsiteY3" fmla="*/ 1456441 h 1497554"/>
              <a:gd name="connsiteX4" fmla="*/ 306371 w 315798"/>
              <a:gd name="connsiteY4" fmla="*/ 0 h 1497554"/>
              <a:gd name="connsiteX0" fmla="*/ 306371 w 311465"/>
              <a:gd name="connsiteY0" fmla="*/ 0 h 1497554"/>
              <a:gd name="connsiteX1" fmla="*/ 0 w 311465"/>
              <a:gd name="connsiteY1" fmla="*/ 14140 h 1497554"/>
              <a:gd name="connsiteX2" fmla="*/ 9427 w 311465"/>
              <a:gd name="connsiteY2" fmla="*/ 1497554 h 1497554"/>
              <a:gd name="connsiteX3" fmla="*/ 311465 w 311465"/>
              <a:gd name="connsiteY3" fmla="*/ 1481880 h 1497554"/>
              <a:gd name="connsiteX4" fmla="*/ 306371 w 311465"/>
              <a:gd name="connsiteY4" fmla="*/ 0 h 1497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65" h="1497554">
                <a:moveTo>
                  <a:pt x="306371" y="0"/>
                </a:moveTo>
                <a:lnTo>
                  <a:pt x="0" y="14140"/>
                </a:lnTo>
                <a:cubicBezTo>
                  <a:pt x="3142" y="501192"/>
                  <a:pt x="6285" y="1010502"/>
                  <a:pt x="9427" y="1497554"/>
                </a:cubicBezTo>
                <a:lnTo>
                  <a:pt x="311465" y="1481880"/>
                </a:lnTo>
                <a:cubicBezTo>
                  <a:pt x="308323" y="996400"/>
                  <a:pt x="309513" y="485480"/>
                  <a:pt x="30637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3"/>
          <p:cNvPicPr>
            <a:picLocks noChangeAspect="1" noChangeArrowheads="1"/>
          </p:cNvPicPr>
          <p:nvPr/>
        </p:nvPicPr>
        <p:blipFill>
          <a:blip r:embed="rId7" cstate="print"/>
          <a:srcRect b="12938"/>
          <a:stretch>
            <a:fillRect/>
          </a:stretch>
        </p:blipFill>
        <p:spPr bwMode="auto">
          <a:xfrm>
            <a:off x="3719513" y="3429000"/>
            <a:ext cx="5424487" cy="3429000"/>
          </a:xfrm>
          <a:prstGeom prst="rect">
            <a:avLst/>
          </a:prstGeom>
          <a:noFill/>
          <a:ln w="9525" cap="flat">
            <a:noFill/>
            <a:miter lim="800000"/>
            <a:headEnd/>
            <a:tailEnd/>
          </a:ln>
          <a:effectLst/>
        </p:spPr>
      </p:pic>
      <p:sp>
        <p:nvSpPr>
          <p:cNvPr id="21" name="Rectangle 20"/>
          <p:cNvSpPr/>
          <p:nvPr/>
        </p:nvSpPr>
        <p:spPr>
          <a:xfrm>
            <a:off x="6352674" y="1110704"/>
            <a:ext cx="2591821" cy="753979"/>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54153" y="1678740"/>
            <a:ext cx="1674650" cy="753979"/>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08547" y="1165245"/>
            <a:ext cx="8646695" cy="4794669"/>
          </a:xfrm>
        </p:spPr>
        <p:txBody>
          <a:bodyPr/>
          <a:lstStyle/>
          <a:p>
            <a:r>
              <a:rPr lang="en-US" baseline="30000" dirty="0" smtClean="0"/>
              <a:t>11</a:t>
            </a:r>
            <a:r>
              <a:rPr lang="en-US" dirty="0" smtClean="0"/>
              <a:t> Then he went upstairs again and </a:t>
            </a:r>
            <a:r>
              <a:rPr lang="en-US" dirty="0" smtClean="0">
                <a:solidFill>
                  <a:schemeClr val="tx1"/>
                </a:solidFill>
              </a:rPr>
              <a:t>broke bread and ate.</a:t>
            </a:r>
            <a:r>
              <a:rPr lang="en-US" dirty="0" smtClean="0"/>
              <a:t> After talking until daylight, he left.</a:t>
            </a:r>
          </a:p>
          <a:p>
            <a:r>
              <a:rPr lang="en-US" dirty="0" smtClean="0"/>
              <a:t> </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07502"/>
            <a:ext cx="9143999" cy="2266325"/>
          </a:xfrm>
        </p:spPr>
        <p:txBody>
          <a:bodyPr>
            <a:noAutofit/>
          </a:bodyPr>
          <a:lstStyle/>
          <a:p>
            <a:r>
              <a:rPr lang="en-US" sz="7200" b="1" dirty="0" smtClean="0">
                <a:solidFill>
                  <a:schemeClr val="bg1"/>
                </a:solidFill>
                <a:effectLst>
                  <a:outerShdw blurRad="38100" dist="76200" dir="2700000" algn="tl">
                    <a:srgbClr val="000000">
                      <a:alpha val="43137"/>
                    </a:srgbClr>
                  </a:outerShdw>
                </a:effectLst>
              </a:rPr>
              <a:t>Going, Going, </a:t>
            </a:r>
            <a:br>
              <a:rPr lang="en-US" sz="7200" b="1" dirty="0" smtClean="0">
                <a:solidFill>
                  <a:schemeClr val="bg1"/>
                </a:solidFill>
                <a:effectLst>
                  <a:outerShdw blurRad="38100" dist="76200" dir="2700000" algn="tl">
                    <a:srgbClr val="000000">
                      <a:alpha val="43137"/>
                    </a:srgbClr>
                  </a:outerShdw>
                </a:effectLst>
              </a:rPr>
            </a:br>
            <a:r>
              <a:rPr lang="en-US" sz="7200" b="1" dirty="0" smtClean="0">
                <a:solidFill>
                  <a:schemeClr val="bg1"/>
                </a:solidFill>
                <a:effectLst>
                  <a:outerShdw blurRad="38100" dist="76200" dir="2700000" algn="tl">
                    <a:srgbClr val="000000">
                      <a:alpha val="43137"/>
                    </a:srgbClr>
                  </a:outerShdw>
                </a:effectLst>
              </a:rPr>
              <a:t>Gone!</a:t>
            </a:r>
            <a:endParaRPr lang="en-US" sz="7200" b="1" dirty="0">
              <a:solidFill>
                <a:schemeClr val="bg1"/>
              </a:solidFill>
              <a:effectLst>
                <a:outerShdw blurRad="38100" dist="762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10"/>
          <p:cNvGrpSpPr/>
          <p:nvPr/>
        </p:nvGrpSpPr>
        <p:grpSpPr>
          <a:xfrm>
            <a:off x="0" y="1138989"/>
            <a:ext cx="9144000" cy="6047874"/>
            <a:chOff x="0" y="1138989"/>
            <a:chExt cx="9144000" cy="6047874"/>
          </a:xfrm>
        </p:grpSpPr>
        <p:pic>
          <p:nvPicPr>
            <p:cNvPr id="24" name="Picture 4"/>
            <p:cNvPicPr>
              <a:picLocks noChangeAspect="1" noChangeArrowheads="1"/>
            </p:cNvPicPr>
            <p:nvPr/>
          </p:nvPicPr>
          <p:blipFill>
            <a:blip r:embed="rId3" cstate="print"/>
            <a:srcRect r="30679" b="-4474"/>
            <a:stretch>
              <a:fillRect/>
            </a:stretch>
          </p:blipFill>
          <p:spPr bwMode="auto">
            <a:xfrm>
              <a:off x="0" y="1421771"/>
              <a:ext cx="9144000" cy="5765092"/>
            </a:xfrm>
            <a:prstGeom prst="rect">
              <a:avLst/>
            </a:prstGeom>
            <a:noFill/>
            <a:ln w="9525" cap="flat">
              <a:noFill/>
              <a:miter lim="800000"/>
              <a:headEnd/>
              <a:tailEnd/>
            </a:ln>
            <a:effectLst/>
          </p:spPr>
        </p:pic>
        <p:pic>
          <p:nvPicPr>
            <p:cNvPr id="25" name="Picture 4"/>
            <p:cNvPicPr>
              <a:picLocks noChangeAspect="1" noChangeArrowheads="1"/>
            </p:cNvPicPr>
            <p:nvPr/>
          </p:nvPicPr>
          <p:blipFill>
            <a:blip r:embed="rId3" cstate="print"/>
            <a:srcRect r="30679" b="93854"/>
            <a:stretch>
              <a:fillRect/>
            </a:stretch>
          </p:blipFill>
          <p:spPr bwMode="auto">
            <a:xfrm>
              <a:off x="0" y="1138989"/>
              <a:ext cx="9144000" cy="510832"/>
            </a:xfrm>
            <a:prstGeom prst="rect">
              <a:avLst/>
            </a:prstGeom>
            <a:noFill/>
            <a:ln w="9525" cap="flat">
              <a:noFill/>
              <a:miter lim="800000"/>
              <a:headEnd/>
              <a:tailEnd/>
            </a:ln>
            <a:effectLst/>
          </p:spPr>
        </p:pic>
      </p:grpSp>
      <p:sp>
        <p:nvSpPr>
          <p:cNvPr id="2" name="Title 1"/>
          <p:cNvSpPr>
            <a:spLocks noGrp="1"/>
          </p:cNvSpPr>
          <p:nvPr>
            <p:ph type="title"/>
          </p:nvPr>
        </p:nvSpPr>
        <p:spPr/>
        <p:txBody>
          <a:bodyPr/>
          <a:lstStyle/>
          <a:p>
            <a:r>
              <a:rPr lang="en-US" dirty="0" smtClean="0"/>
              <a:t>The Farewell Service </a:t>
            </a:r>
            <a:r>
              <a:rPr lang="en-US" sz="3200" dirty="0" smtClean="0"/>
              <a:t>20:7-12</a:t>
            </a:r>
            <a:endParaRPr lang="en-US" sz="3200" dirty="0"/>
          </a:p>
        </p:txBody>
      </p:sp>
      <p:pic>
        <p:nvPicPr>
          <p:cNvPr id="11" name="Picture 10"/>
          <p:cNvPicPr>
            <a:picLocks noChangeAspect="1" noChangeArrowheads="1"/>
          </p:cNvPicPr>
          <p:nvPr/>
        </p:nvPicPr>
        <p:blipFill>
          <a:blip r:embed="rId4"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22" name="Rectangle 21"/>
          <p:cNvSpPr/>
          <p:nvPr/>
        </p:nvSpPr>
        <p:spPr>
          <a:xfrm>
            <a:off x="1645921" y="1678740"/>
            <a:ext cx="4971011" cy="753979"/>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08547" y="1165245"/>
            <a:ext cx="8646695" cy="4794669"/>
          </a:xfrm>
        </p:spPr>
        <p:txBody>
          <a:bodyPr/>
          <a:lstStyle/>
          <a:p>
            <a:r>
              <a:rPr lang="en-US" baseline="30000" dirty="0" smtClean="0">
                <a:solidFill>
                  <a:schemeClr val="tx1"/>
                </a:solidFill>
              </a:rPr>
              <a:t>11</a:t>
            </a:r>
            <a:r>
              <a:rPr lang="en-US" dirty="0" smtClean="0">
                <a:solidFill>
                  <a:schemeClr val="tx1"/>
                </a:solidFill>
              </a:rPr>
              <a:t> Then he went upstairs again and broke bread and ate. </a:t>
            </a:r>
            <a:r>
              <a:rPr lang="en-US" dirty="0" smtClean="0"/>
              <a:t>After talking until daylight, </a:t>
            </a:r>
            <a:r>
              <a:rPr lang="en-US" dirty="0" smtClean="0">
                <a:solidFill>
                  <a:schemeClr val="tx1"/>
                </a:solidFill>
              </a:rPr>
              <a:t>he left.</a:t>
            </a:r>
          </a:p>
          <a:p>
            <a:r>
              <a:rPr lang="en-US" dirty="0" smtClean="0"/>
              <a:t> </a:t>
            </a:r>
            <a:endParaRPr lang="en-US" dirty="0"/>
          </a:p>
        </p:txBody>
      </p:sp>
    </p:spTree>
  </p:cSld>
  <p:clrMapOvr>
    <a:masterClrMapping/>
  </p:clrMapOvr>
  <p:transition>
    <p:randomBa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Farewell Service </a:t>
            </a:r>
            <a:r>
              <a:rPr lang="en-US" sz="3200" dirty="0" smtClean="0"/>
              <a:t>20:7-12</a:t>
            </a:r>
            <a:endParaRPr lang="en-US" sz="3200" dirty="0"/>
          </a:p>
        </p:txBody>
      </p:sp>
      <p:pic>
        <p:nvPicPr>
          <p:cNvPr id="11" name="Picture 10"/>
          <p:cNvPicPr>
            <a:picLocks noChangeAspect="1" noChangeArrowheads="1"/>
          </p:cNvPicPr>
          <p:nvPr/>
        </p:nvPicPr>
        <p:blipFill>
          <a:blip r:embed="rId3"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22" name="Rectangle 21"/>
          <p:cNvSpPr/>
          <p:nvPr/>
        </p:nvSpPr>
        <p:spPr>
          <a:xfrm>
            <a:off x="6467303" y="1678740"/>
            <a:ext cx="1596042" cy="753979"/>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08547" y="1165245"/>
            <a:ext cx="8646695" cy="4794669"/>
          </a:xfrm>
        </p:spPr>
        <p:txBody>
          <a:bodyPr/>
          <a:lstStyle/>
          <a:p>
            <a:r>
              <a:rPr lang="en-US" baseline="30000" dirty="0" smtClean="0"/>
              <a:t>11</a:t>
            </a:r>
            <a:r>
              <a:rPr lang="en-US" dirty="0" smtClean="0"/>
              <a:t> Then he went upstairs again and broke bread and ate. After talking until daylight, he left.</a:t>
            </a:r>
          </a:p>
          <a:p>
            <a:r>
              <a:rPr lang="en-US" dirty="0" smtClean="0"/>
              <a:t> </a:t>
            </a:r>
            <a:endParaRPr lang="en-US" dirty="0"/>
          </a:p>
        </p:txBody>
      </p:sp>
    </p:spTree>
  </p:cSld>
  <p:clrMapOvr>
    <a:masterClrMapping/>
  </p:clrMapOvr>
  <p:transition>
    <p:randomBa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Farewell Service </a:t>
            </a:r>
            <a:r>
              <a:rPr lang="en-US" sz="3200" dirty="0" smtClean="0"/>
              <a:t>20:7-12</a:t>
            </a:r>
            <a:endParaRPr lang="en-US" sz="3200" dirty="0"/>
          </a:p>
        </p:txBody>
      </p:sp>
      <p:sp>
        <p:nvSpPr>
          <p:cNvPr id="3" name="Content Placeholder 2"/>
          <p:cNvSpPr>
            <a:spLocks noGrp="1"/>
          </p:cNvSpPr>
          <p:nvPr>
            <p:ph idx="1"/>
          </p:nvPr>
        </p:nvSpPr>
        <p:spPr>
          <a:xfrm>
            <a:off x="457200" y="1282890"/>
            <a:ext cx="8430126" cy="4973531"/>
          </a:xfrm>
        </p:spPr>
        <p:txBody>
          <a:bodyPr/>
          <a:lstStyle/>
          <a:p>
            <a:r>
              <a:rPr lang="en-US" dirty="0" smtClean="0"/>
              <a:t> </a:t>
            </a:r>
            <a:r>
              <a:rPr lang="en-US" baseline="30000" dirty="0" smtClean="0"/>
              <a:t>12</a:t>
            </a:r>
            <a:r>
              <a:rPr lang="en-US" dirty="0" smtClean="0"/>
              <a:t> The people took the young man home </a:t>
            </a:r>
            <a:r>
              <a:rPr lang="en-US" u="sng" dirty="0" smtClean="0"/>
              <a:t>alive</a:t>
            </a:r>
            <a:r>
              <a:rPr lang="en-US" dirty="0" smtClean="0"/>
              <a:t> and were greatly comforted.</a:t>
            </a:r>
          </a:p>
          <a:p>
            <a:r>
              <a:rPr lang="en-US" dirty="0" smtClean="0"/>
              <a:t> </a:t>
            </a:r>
            <a:endParaRPr lang="en-US" dirty="0"/>
          </a:p>
        </p:txBody>
      </p:sp>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Farewell Message: </a:t>
            </a:r>
            <a:r>
              <a:rPr lang="en-US" sz="3200" dirty="0" smtClean="0"/>
              <a:t>20:13-38</a:t>
            </a:r>
            <a:endParaRPr lang="en-US" sz="3200" dirty="0"/>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t="5799" r="6340" b="13063"/>
          <a:stretch>
            <a:fillRect/>
          </a:stretch>
        </p:blipFill>
        <p:spPr bwMode="auto">
          <a:xfrm>
            <a:off x="0" y="989354"/>
            <a:ext cx="9144000" cy="587614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Farewell Message: </a:t>
            </a:r>
            <a:r>
              <a:rPr lang="en-US" sz="3200" dirty="0" smtClean="0"/>
              <a:t>20:13-38</a:t>
            </a:r>
            <a:endParaRPr lang="en-US" dirty="0"/>
          </a:p>
        </p:txBody>
      </p:sp>
      <p:sp>
        <p:nvSpPr>
          <p:cNvPr id="3" name="Content Placeholder 2"/>
          <p:cNvSpPr>
            <a:spLocks noGrp="1"/>
          </p:cNvSpPr>
          <p:nvPr>
            <p:ph idx="1"/>
          </p:nvPr>
        </p:nvSpPr>
        <p:spPr>
          <a:xfrm>
            <a:off x="457200" y="4156364"/>
            <a:ext cx="8229600" cy="1969799"/>
          </a:xfrm>
        </p:spPr>
        <p:txBody>
          <a:bodyPr/>
          <a:lstStyle/>
          <a:p>
            <a:r>
              <a:rPr lang="en-US" dirty="0" smtClean="0"/>
              <a:t/>
            </a:r>
            <a:br>
              <a:rPr lang="en-US" dirty="0" smtClean="0"/>
            </a:br>
            <a:r>
              <a:rPr lang="en-US" baseline="30000" dirty="0" smtClean="0"/>
              <a:t>15</a:t>
            </a:r>
            <a:r>
              <a:rPr lang="en-US" dirty="0" smtClean="0"/>
              <a:t>... we set sail ... and ... arrived at Miletus.</a:t>
            </a:r>
          </a:p>
          <a:p>
            <a:r>
              <a:rPr lang="en-US" dirty="0" smtClean="0"/>
              <a:t> </a:t>
            </a:r>
            <a:endParaRPr lang="en-US" dirty="0"/>
          </a:p>
        </p:txBody>
      </p:sp>
      <p:sp>
        <p:nvSpPr>
          <p:cNvPr id="5" name="Flowchart: Connector 4"/>
          <p:cNvSpPr/>
          <p:nvPr/>
        </p:nvSpPr>
        <p:spPr>
          <a:xfrm>
            <a:off x="3480217" y="2858124"/>
            <a:ext cx="239843" cy="209862"/>
          </a:xfrm>
          <a:prstGeom prst="flowChartConnector">
            <a:avLst/>
          </a:prstGeom>
          <a:solidFill>
            <a:srgbClr val="FFFF00"/>
          </a:solidFill>
          <a:ln>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586204" y="1474237"/>
            <a:ext cx="1884784" cy="1399592"/>
          </a:xfrm>
          <a:custGeom>
            <a:avLst/>
            <a:gdLst>
              <a:gd name="connsiteX0" fmla="*/ 1884784 w 1884784"/>
              <a:gd name="connsiteY0" fmla="*/ 1399592 h 1399592"/>
              <a:gd name="connsiteX1" fmla="*/ 765110 w 1884784"/>
              <a:gd name="connsiteY1" fmla="*/ 858416 h 1399592"/>
              <a:gd name="connsiteX2" fmla="*/ 0 w 1884784"/>
              <a:gd name="connsiteY2" fmla="*/ 0 h 1399592"/>
            </a:gdLst>
            <a:ahLst/>
            <a:cxnLst>
              <a:cxn ang="0">
                <a:pos x="connsiteX0" y="connsiteY0"/>
              </a:cxn>
              <a:cxn ang="0">
                <a:pos x="connsiteX1" y="connsiteY1"/>
              </a:cxn>
              <a:cxn ang="0">
                <a:pos x="connsiteX2" y="connsiteY2"/>
              </a:cxn>
            </a:cxnLst>
            <a:rect l="l" t="t" r="r" b="b"/>
            <a:pathLst>
              <a:path w="1884784" h="1399592">
                <a:moveTo>
                  <a:pt x="1884784" y="1399592"/>
                </a:moveTo>
                <a:cubicBezTo>
                  <a:pt x="1482012" y="1245636"/>
                  <a:pt x="1079241" y="1091681"/>
                  <a:pt x="765110" y="858416"/>
                </a:cubicBezTo>
                <a:cubicBezTo>
                  <a:pt x="450979" y="625151"/>
                  <a:pt x="225489" y="312575"/>
                  <a:pt x="0" y="0"/>
                </a:cubicBezTo>
              </a:path>
            </a:pathLst>
          </a:custGeom>
          <a:ln w="57150">
            <a:solidFill>
              <a:srgbClr val="FFFF00">
                <a:alpha val="50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716113" y="1364294"/>
            <a:ext cx="797894" cy="1716185"/>
          </a:xfrm>
          <a:custGeom>
            <a:avLst/>
            <a:gdLst>
              <a:gd name="connsiteX0" fmla="*/ 722027 w 722027"/>
              <a:gd name="connsiteY0" fmla="*/ 114925 h 1681397"/>
              <a:gd name="connsiteX1" fmla="*/ 302302 w 722027"/>
              <a:gd name="connsiteY1" fmla="*/ 9993 h 1681397"/>
              <a:gd name="connsiteX2" fmla="*/ 92440 w 722027"/>
              <a:gd name="connsiteY2" fmla="*/ 69954 h 1681397"/>
              <a:gd name="connsiteX3" fmla="*/ 32479 w 722027"/>
              <a:gd name="connsiteY3" fmla="*/ 429718 h 1681397"/>
              <a:gd name="connsiteX4" fmla="*/ 287312 w 722027"/>
              <a:gd name="connsiteY4" fmla="*/ 729521 h 1681397"/>
              <a:gd name="connsiteX5" fmla="*/ 272322 w 722027"/>
              <a:gd name="connsiteY5" fmla="*/ 909403 h 1681397"/>
              <a:gd name="connsiteX6" fmla="*/ 242342 w 722027"/>
              <a:gd name="connsiteY6" fmla="*/ 1059305 h 1681397"/>
              <a:gd name="connsiteX7" fmla="*/ 632086 w 722027"/>
              <a:gd name="connsiteY7" fmla="*/ 1359108 h 1681397"/>
              <a:gd name="connsiteX8" fmla="*/ 482184 w 722027"/>
              <a:gd name="connsiteY8" fmla="*/ 1628931 h 1681397"/>
              <a:gd name="connsiteX9" fmla="*/ 347273 w 722027"/>
              <a:gd name="connsiteY9" fmla="*/ 1673902 h 1681397"/>
              <a:gd name="connsiteX0" fmla="*/ 722027 w 722027"/>
              <a:gd name="connsiteY0" fmla="*/ 114925 h 1681397"/>
              <a:gd name="connsiteX1" fmla="*/ 302302 w 722027"/>
              <a:gd name="connsiteY1" fmla="*/ 9993 h 1681397"/>
              <a:gd name="connsiteX2" fmla="*/ 92440 w 722027"/>
              <a:gd name="connsiteY2" fmla="*/ 69954 h 1681397"/>
              <a:gd name="connsiteX3" fmla="*/ 32479 w 722027"/>
              <a:gd name="connsiteY3" fmla="*/ 429718 h 1681397"/>
              <a:gd name="connsiteX4" fmla="*/ 287312 w 722027"/>
              <a:gd name="connsiteY4" fmla="*/ 729521 h 1681397"/>
              <a:gd name="connsiteX5" fmla="*/ 242342 w 722027"/>
              <a:gd name="connsiteY5" fmla="*/ 1059305 h 1681397"/>
              <a:gd name="connsiteX6" fmla="*/ 632086 w 722027"/>
              <a:gd name="connsiteY6" fmla="*/ 1359108 h 1681397"/>
              <a:gd name="connsiteX7" fmla="*/ 482184 w 722027"/>
              <a:gd name="connsiteY7" fmla="*/ 1628931 h 1681397"/>
              <a:gd name="connsiteX8" fmla="*/ 347273 w 722027"/>
              <a:gd name="connsiteY8" fmla="*/ 1673902 h 1681397"/>
              <a:gd name="connsiteX0" fmla="*/ 692046 w 692046"/>
              <a:gd name="connsiteY0" fmla="*/ 157397 h 1723869"/>
              <a:gd name="connsiteX1" fmla="*/ 272321 w 692046"/>
              <a:gd name="connsiteY1" fmla="*/ 52465 h 1723869"/>
              <a:gd name="connsiteX2" fmla="*/ 2498 w 692046"/>
              <a:gd name="connsiteY2" fmla="*/ 472190 h 1723869"/>
              <a:gd name="connsiteX3" fmla="*/ 257331 w 692046"/>
              <a:gd name="connsiteY3" fmla="*/ 771993 h 1723869"/>
              <a:gd name="connsiteX4" fmla="*/ 212361 w 692046"/>
              <a:gd name="connsiteY4" fmla="*/ 1101777 h 1723869"/>
              <a:gd name="connsiteX5" fmla="*/ 602105 w 692046"/>
              <a:gd name="connsiteY5" fmla="*/ 1401580 h 1723869"/>
              <a:gd name="connsiteX6" fmla="*/ 452203 w 692046"/>
              <a:gd name="connsiteY6" fmla="*/ 1671403 h 1723869"/>
              <a:gd name="connsiteX7" fmla="*/ 317292 w 692046"/>
              <a:gd name="connsiteY7" fmla="*/ 1716374 h 1723869"/>
              <a:gd name="connsiteX0" fmla="*/ 736714 w 736714"/>
              <a:gd name="connsiteY0" fmla="*/ 157397 h 1723869"/>
              <a:gd name="connsiteX1" fmla="*/ 316989 w 736714"/>
              <a:gd name="connsiteY1" fmla="*/ 52465 h 1723869"/>
              <a:gd name="connsiteX2" fmla="*/ 47166 w 736714"/>
              <a:gd name="connsiteY2" fmla="*/ 472190 h 1723869"/>
              <a:gd name="connsiteX3" fmla="*/ 301999 w 736714"/>
              <a:gd name="connsiteY3" fmla="*/ 771993 h 1723869"/>
              <a:gd name="connsiteX4" fmla="*/ 257029 w 736714"/>
              <a:gd name="connsiteY4" fmla="*/ 1101777 h 1723869"/>
              <a:gd name="connsiteX5" fmla="*/ 646773 w 736714"/>
              <a:gd name="connsiteY5" fmla="*/ 1401580 h 1723869"/>
              <a:gd name="connsiteX6" fmla="*/ 496871 w 736714"/>
              <a:gd name="connsiteY6" fmla="*/ 1671403 h 1723869"/>
              <a:gd name="connsiteX7" fmla="*/ 361960 w 736714"/>
              <a:gd name="connsiteY7" fmla="*/ 1716374 h 1723869"/>
              <a:gd name="connsiteX0" fmla="*/ 736714 w 736714"/>
              <a:gd name="connsiteY0" fmla="*/ 104932 h 1671404"/>
              <a:gd name="connsiteX1" fmla="*/ 316989 w 736714"/>
              <a:gd name="connsiteY1" fmla="*/ 0 h 1671404"/>
              <a:gd name="connsiteX2" fmla="*/ 47166 w 736714"/>
              <a:gd name="connsiteY2" fmla="*/ 419725 h 1671404"/>
              <a:gd name="connsiteX3" fmla="*/ 301999 w 736714"/>
              <a:gd name="connsiteY3" fmla="*/ 719528 h 1671404"/>
              <a:gd name="connsiteX4" fmla="*/ 257029 w 736714"/>
              <a:gd name="connsiteY4" fmla="*/ 1049312 h 1671404"/>
              <a:gd name="connsiteX5" fmla="*/ 646773 w 736714"/>
              <a:gd name="connsiteY5" fmla="*/ 1349115 h 1671404"/>
              <a:gd name="connsiteX6" fmla="*/ 496871 w 736714"/>
              <a:gd name="connsiteY6" fmla="*/ 1618938 h 1671404"/>
              <a:gd name="connsiteX7" fmla="*/ 361960 w 736714"/>
              <a:gd name="connsiteY7" fmla="*/ 1663909 h 1671404"/>
              <a:gd name="connsiteX0" fmla="*/ 736714 w 736714"/>
              <a:gd name="connsiteY0" fmla="*/ 149713 h 1716185"/>
              <a:gd name="connsiteX1" fmla="*/ 316989 w 736714"/>
              <a:gd name="connsiteY1" fmla="*/ 44781 h 1716185"/>
              <a:gd name="connsiteX2" fmla="*/ 47166 w 736714"/>
              <a:gd name="connsiteY2" fmla="*/ 464506 h 1716185"/>
              <a:gd name="connsiteX3" fmla="*/ 301999 w 736714"/>
              <a:gd name="connsiteY3" fmla="*/ 764309 h 1716185"/>
              <a:gd name="connsiteX4" fmla="*/ 257029 w 736714"/>
              <a:gd name="connsiteY4" fmla="*/ 1094093 h 1716185"/>
              <a:gd name="connsiteX5" fmla="*/ 646773 w 736714"/>
              <a:gd name="connsiteY5" fmla="*/ 1393896 h 1716185"/>
              <a:gd name="connsiteX6" fmla="*/ 496871 w 736714"/>
              <a:gd name="connsiteY6" fmla="*/ 1663719 h 1716185"/>
              <a:gd name="connsiteX7" fmla="*/ 361960 w 736714"/>
              <a:gd name="connsiteY7" fmla="*/ 1708690 h 171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714" h="1716185">
                <a:moveTo>
                  <a:pt x="736714" y="149713"/>
                </a:moveTo>
                <a:cubicBezTo>
                  <a:pt x="579317" y="100994"/>
                  <a:pt x="580906" y="0"/>
                  <a:pt x="316989" y="44781"/>
                </a:cubicBezTo>
                <a:cubicBezTo>
                  <a:pt x="202064" y="97246"/>
                  <a:pt x="0" y="167853"/>
                  <a:pt x="47166" y="464506"/>
                </a:cubicBezTo>
                <a:cubicBezTo>
                  <a:pt x="44668" y="584427"/>
                  <a:pt x="267022" y="659378"/>
                  <a:pt x="301999" y="764309"/>
                </a:cubicBezTo>
                <a:cubicBezTo>
                  <a:pt x="336976" y="869240"/>
                  <a:pt x="199567" y="989162"/>
                  <a:pt x="257029" y="1094093"/>
                </a:cubicBezTo>
                <a:cubicBezTo>
                  <a:pt x="314491" y="1199024"/>
                  <a:pt x="606799" y="1298958"/>
                  <a:pt x="646773" y="1393896"/>
                </a:cubicBezTo>
                <a:cubicBezTo>
                  <a:pt x="686747" y="1488834"/>
                  <a:pt x="544340" y="1611253"/>
                  <a:pt x="496871" y="1663719"/>
                </a:cubicBezTo>
                <a:cubicBezTo>
                  <a:pt x="449402" y="1716185"/>
                  <a:pt x="405681" y="1712437"/>
                  <a:pt x="361960" y="1708690"/>
                </a:cubicBezTo>
              </a:path>
            </a:pathLst>
          </a:custGeom>
          <a:ln w="57150">
            <a:solidFill>
              <a:srgbClr val="FFFF00">
                <a:alpha val="50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891662" y="1505158"/>
            <a:ext cx="689085" cy="1670269"/>
          </a:xfrm>
          <a:custGeom>
            <a:avLst/>
            <a:gdLst>
              <a:gd name="connsiteX0" fmla="*/ 349771 w 664564"/>
              <a:gd name="connsiteY0" fmla="*/ 1716373 h 1716373"/>
              <a:gd name="connsiteX1" fmla="*/ 664564 w 664564"/>
              <a:gd name="connsiteY1" fmla="*/ 1326629 h 1716373"/>
              <a:gd name="connsiteX2" fmla="*/ 349771 w 664564"/>
              <a:gd name="connsiteY2" fmla="*/ 936885 h 1716373"/>
              <a:gd name="connsiteX3" fmla="*/ 169889 w 664564"/>
              <a:gd name="connsiteY3" fmla="*/ 427219 h 1716373"/>
              <a:gd name="connsiteX4" fmla="*/ 19987 w 664564"/>
              <a:gd name="connsiteY4" fmla="*/ 217357 h 1716373"/>
              <a:gd name="connsiteX5" fmla="*/ 94938 w 664564"/>
              <a:gd name="connsiteY5" fmla="*/ 22485 h 1716373"/>
              <a:gd name="connsiteX6" fmla="*/ 589613 w 664564"/>
              <a:gd name="connsiteY6" fmla="*/ 82445 h 1716373"/>
              <a:gd name="connsiteX0" fmla="*/ 349771 w 677371"/>
              <a:gd name="connsiteY0" fmla="*/ 1716373 h 1716373"/>
              <a:gd name="connsiteX1" fmla="*/ 664564 w 677371"/>
              <a:gd name="connsiteY1" fmla="*/ 1326629 h 1716373"/>
              <a:gd name="connsiteX2" fmla="*/ 272931 w 677371"/>
              <a:gd name="connsiteY2" fmla="*/ 883096 h 1716373"/>
              <a:gd name="connsiteX3" fmla="*/ 169889 w 677371"/>
              <a:gd name="connsiteY3" fmla="*/ 427219 h 1716373"/>
              <a:gd name="connsiteX4" fmla="*/ 19987 w 677371"/>
              <a:gd name="connsiteY4" fmla="*/ 217357 h 1716373"/>
              <a:gd name="connsiteX5" fmla="*/ 94938 w 677371"/>
              <a:gd name="connsiteY5" fmla="*/ 22485 h 1716373"/>
              <a:gd name="connsiteX6" fmla="*/ 589613 w 677371"/>
              <a:gd name="connsiteY6" fmla="*/ 82445 h 1716373"/>
              <a:gd name="connsiteX0" fmla="*/ 362766 w 690366"/>
              <a:gd name="connsiteY0" fmla="*/ 1716373 h 1716373"/>
              <a:gd name="connsiteX1" fmla="*/ 677559 w 690366"/>
              <a:gd name="connsiteY1" fmla="*/ 1326629 h 1716373"/>
              <a:gd name="connsiteX2" fmla="*/ 285926 w 690366"/>
              <a:gd name="connsiteY2" fmla="*/ 883096 h 1716373"/>
              <a:gd name="connsiteX3" fmla="*/ 305828 w 690366"/>
              <a:gd name="connsiteY3" fmla="*/ 665424 h 1716373"/>
              <a:gd name="connsiteX4" fmla="*/ 32982 w 690366"/>
              <a:gd name="connsiteY4" fmla="*/ 217357 h 1716373"/>
              <a:gd name="connsiteX5" fmla="*/ 107933 w 690366"/>
              <a:gd name="connsiteY5" fmla="*/ 22485 h 1716373"/>
              <a:gd name="connsiteX6" fmla="*/ 602608 w 690366"/>
              <a:gd name="connsiteY6" fmla="*/ 82445 h 1716373"/>
              <a:gd name="connsiteX0" fmla="*/ 408870 w 736470"/>
              <a:gd name="connsiteY0" fmla="*/ 1715093 h 1715093"/>
              <a:gd name="connsiteX1" fmla="*/ 723663 w 736470"/>
              <a:gd name="connsiteY1" fmla="*/ 1325349 h 1715093"/>
              <a:gd name="connsiteX2" fmla="*/ 332030 w 736470"/>
              <a:gd name="connsiteY2" fmla="*/ 881816 h 1715093"/>
              <a:gd name="connsiteX3" fmla="*/ 351932 w 736470"/>
              <a:gd name="connsiteY3" fmla="*/ 664144 h 1715093"/>
              <a:gd name="connsiteX4" fmla="*/ 32982 w 736470"/>
              <a:gd name="connsiteY4" fmla="*/ 208393 h 1715093"/>
              <a:gd name="connsiteX5" fmla="*/ 154037 w 736470"/>
              <a:gd name="connsiteY5" fmla="*/ 21205 h 1715093"/>
              <a:gd name="connsiteX6" fmla="*/ 648712 w 736470"/>
              <a:gd name="connsiteY6" fmla="*/ 81165 h 1715093"/>
              <a:gd name="connsiteX0" fmla="*/ 362766 w 690366"/>
              <a:gd name="connsiteY0" fmla="*/ 1738145 h 1738145"/>
              <a:gd name="connsiteX1" fmla="*/ 677559 w 690366"/>
              <a:gd name="connsiteY1" fmla="*/ 1348401 h 1738145"/>
              <a:gd name="connsiteX2" fmla="*/ 285926 w 690366"/>
              <a:gd name="connsiteY2" fmla="*/ 904868 h 1738145"/>
              <a:gd name="connsiteX3" fmla="*/ 305828 w 690366"/>
              <a:gd name="connsiteY3" fmla="*/ 687196 h 1738145"/>
              <a:gd name="connsiteX4" fmla="*/ 32982 w 690366"/>
              <a:gd name="connsiteY4" fmla="*/ 369758 h 1738145"/>
              <a:gd name="connsiteX5" fmla="*/ 107933 w 690366"/>
              <a:gd name="connsiteY5" fmla="*/ 44257 h 1738145"/>
              <a:gd name="connsiteX6" fmla="*/ 602608 w 690366"/>
              <a:gd name="connsiteY6" fmla="*/ 104217 h 1738145"/>
              <a:gd name="connsiteX0" fmla="*/ 352521 w 680121"/>
              <a:gd name="connsiteY0" fmla="*/ 1684357 h 1684357"/>
              <a:gd name="connsiteX1" fmla="*/ 667314 w 680121"/>
              <a:gd name="connsiteY1" fmla="*/ 1294613 h 1684357"/>
              <a:gd name="connsiteX2" fmla="*/ 275681 w 680121"/>
              <a:gd name="connsiteY2" fmla="*/ 851080 h 1684357"/>
              <a:gd name="connsiteX3" fmla="*/ 295583 w 680121"/>
              <a:gd name="connsiteY3" fmla="*/ 633408 h 1684357"/>
              <a:gd name="connsiteX4" fmla="*/ 22737 w 680121"/>
              <a:gd name="connsiteY4" fmla="*/ 315970 h 1684357"/>
              <a:gd name="connsiteX5" fmla="*/ 159160 w 680121"/>
              <a:gd name="connsiteY5" fmla="*/ 44257 h 1684357"/>
              <a:gd name="connsiteX6" fmla="*/ 592363 w 680121"/>
              <a:gd name="connsiteY6" fmla="*/ 50429 h 1684357"/>
              <a:gd name="connsiteX0" fmla="*/ 352521 w 680121"/>
              <a:gd name="connsiteY0" fmla="*/ 1670269 h 1670269"/>
              <a:gd name="connsiteX1" fmla="*/ 667314 w 680121"/>
              <a:gd name="connsiteY1" fmla="*/ 1280525 h 1670269"/>
              <a:gd name="connsiteX2" fmla="*/ 275681 w 680121"/>
              <a:gd name="connsiteY2" fmla="*/ 836992 h 1670269"/>
              <a:gd name="connsiteX3" fmla="*/ 295583 w 680121"/>
              <a:gd name="connsiteY3" fmla="*/ 619320 h 1670269"/>
              <a:gd name="connsiteX4" fmla="*/ 22737 w 680121"/>
              <a:gd name="connsiteY4" fmla="*/ 301882 h 1670269"/>
              <a:gd name="connsiteX5" fmla="*/ 159160 w 680121"/>
              <a:gd name="connsiteY5" fmla="*/ 30169 h 1670269"/>
              <a:gd name="connsiteX6" fmla="*/ 630784 w 680121"/>
              <a:gd name="connsiteY6" fmla="*/ 120865 h 1670269"/>
              <a:gd name="connsiteX0" fmla="*/ 352521 w 681401"/>
              <a:gd name="connsiteY0" fmla="*/ 1670269 h 1670269"/>
              <a:gd name="connsiteX1" fmla="*/ 667314 w 681401"/>
              <a:gd name="connsiteY1" fmla="*/ 1280525 h 1670269"/>
              <a:gd name="connsiteX2" fmla="*/ 267997 w 681401"/>
              <a:gd name="connsiteY2" fmla="*/ 890781 h 1670269"/>
              <a:gd name="connsiteX3" fmla="*/ 295583 w 681401"/>
              <a:gd name="connsiteY3" fmla="*/ 619320 h 1670269"/>
              <a:gd name="connsiteX4" fmla="*/ 22737 w 681401"/>
              <a:gd name="connsiteY4" fmla="*/ 301882 h 1670269"/>
              <a:gd name="connsiteX5" fmla="*/ 159160 w 681401"/>
              <a:gd name="connsiteY5" fmla="*/ 30169 h 1670269"/>
              <a:gd name="connsiteX6" fmla="*/ 630784 w 681401"/>
              <a:gd name="connsiteY6" fmla="*/ 120865 h 1670269"/>
              <a:gd name="connsiteX0" fmla="*/ 352521 w 689085"/>
              <a:gd name="connsiteY0" fmla="*/ 1670269 h 1670269"/>
              <a:gd name="connsiteX1" fmla="*/ 674998 w 689085"/>
              <a:gd name="connsiteY1" fmla="*/ 1249789 h 1670269"/>
              <a:gd name="connsiteX2" fmla="*/ 267997 w 689085"/>
              <a:gd name="connsiteY2" fmla="*/ 890781 h 1670269"/>
              <a:gd name="connsiteX3" fmla="*/ 295583 w 689085"/>
              <a:gd name="connsiteY3" fmla="*/ 619320 h 1670269"/>
              <a:gd name="connsiteX4" fmla="*/ 22737 w 689085"/>
              <a:gd name="connsiteY4" fmla="*/ 301882 h 1670269"/>
              <a:gd name="connsiteX5" fmla="*/ 159160 w 689085"/>
              <a:gd name="connsiteY5" fmla="*/ 30169 h 1670269"/>
              <a:gd name="connsiteX6" fmla="*/ 630784 w 689085"/>
              <a:gd name="connsiteY6" fmla="*/ 120865 h 167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085" h="1670269">
                <a:moveTo>
                  <a:pt x="352521" y="1670269"/>
                </a:moveTo>
                <a:cubicBezTo>
                  <a:pt x="509917" y="1540354"/>
                  <a:pt x="689085" y="1379704"/>
                  <a:pt x="674998" y="1249789"/>
                </a:cubicBezTo>
                <a:cubicBezTo>
                  <a:pt x="660911" y="1119874"/>
                  <a:pt x="331233" y="995859"/>
                  <a:pt x="267997" y="890781"/>
                </a:cubicBezTo>
                <a:cubicBezTo>
                  <a:pt x="204761" y="785703"/>
                  <a:pt x="336460" y="717470"/>
                  <a:pt x="295583" y="619320"/>
                </a:cubicBezTo>
                <a:cubicBezTo>
                  <a:pt x="254706" y="521170"/>
                  <a:pt x="45474" y="400074"/>
                  <a:pt x="22737" y="301882"/>
                </a:cubicBezTo>
                <a:cubicBezTo>
                  <a:pt x="0" y="203690"/>
                  <a:pt x="57819" y="60338"/>
                  <a:pt x="159160" y="30169"/>
                </a:cubicBezTo>
                <a:cubicBezTo>
                  <a:pt x="260501" y="0"/>
                  <a:pt x="430915" y="79642"/>
                  <a:pt x="630784" y="120865"/>
                </a:cubicBezTo>
              </a:path>
            </a:pathLst>
          </a:custGeom>
          <a:ln w="57150">
            <a:solidFill>
              <a:srgbClr val="FFFF00">
                <a:alpha val="50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lowchart: Connector 9"/>
          <p:cNvSpPr/>
          <p:nvPr/>
        </p:nvSpPr>
        <p:spPr>
          <a:xfrm>
            <a:off x="3295159" y="2128781"/>
            <a:ext cx="239843" cy="209862"/>
          </a:xfrm>
          <a:prstGeom prst="flowChartConnector">
            <a:avLst/>
          </a:prstGeom>
          <a:solidFill>
            <a:srgbClr val="FFFF00"/>
          </a:solidFill>
          <a:ln>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793174" y="1567543"/>
            <a:ext cx="1353787" cy="724395"/>
          </a:xfrm>
          <a:custGeom>
            <a:avLst/>
            <a:gdLst>
              <a:gd name="connsiteX0" fmla="*/ 0 w 1353787"/>
              <a:gd name="connsiteY0" fmla="*/ 0 h 724395"/>
              <a:gd name="connsiteX1" fmla="*/ 368135 w 1353787"/>
              <a:gd name="connsiteY1" fmla="*/ 166254 h 724395"/>
              <a:gd name="connsiteX2" fmla="*/ 439387 w 1353787"/>
              <a:gd name="connsiteY2" fmla="*/ 510639 h 724395"/>
              <a:gd name="connsiteX3" fmla="*/ 902525 w 1353787"/>
              <a:gd name="connsiteY3" fmla="*/ 653143 h 724395"/>
              <a:gd name="connsiteX4" fmla="*/ 1353787 w 1353787"/>
              <a:gd name="connsiteY4" fmla="*/ 724395 h 724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787" h="724395">
                <a:moveTo>
                  <a:pt x="0" y="0"/>
                </a:moveTo>
                <a:cubicBezTo>
                  <a:pt x="147452" y="40574"/>
                  <a:pt x="294904" y="81148"/>
                  <a:pt x="368135" y="166254"/>
                </a:cubicBezTo>
                <a:cubicBezTo>
                  <a:pt x="441366" y="251361"/>
                  <a:pt x="350322" y="429491"/>
                  <a:pt x="439387" y="510639"/>
                </a:cubicBezTo>
                <a:cubicBezTo>
                  <a:pt x="528452" y="591787"/>
                  <a:pt x="750125" y="617517"/>
                  <a:pt x="902525" y="653143"/>
                </a:cubicBezTo>
                <a:cubicBezTo>
                  <a:pt x="1054925" y="688769"/>
                  <a:pt x="1204356" y="706582"/>
                  <a:pt x="1353787" y="724395"/>
                </a:cubicBezTo>
              </a:path>
            </a:pathLst>
          </a:custGeom>
          <a:ln w="57150">
            <a:solidFill>
              <a:srgbClr val="FFFF00">
                <a:alpha val="50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039687" y="2344189"/>
            <a:ext cx="501535" cy="897775"/>
          </a:xfrm>
          <a:custGeom>
            <a:avLst/>
            <a:gdLst>
              <a:gd name="connsiteX0" fmla="*/ 202277 w 501535"/>
              <a:gd name="connsiteY0" fmla="*/ 0 h 897775"/>
              <a:gd name="connsiteX1" fmla="*/ 69273 w 501535"/>
              <a:gd name="connsiteY1" fmla="*/ 133004 h 897775"/>
              <a:gd name="connsiteX2" fmla="*/ 36022 w 501535"/>
              <a:gd name="connsiteY2" fmla="*/ 216131 h 897775"/>
              <a:gd name="connsiteX3" fmla="*/ 285404 w 501535"/>
              <a:gd name="connsiteY3" fmla="*/ 365760 h 897775"/>
              <a:gd name="connsiteX4" fmla="*/ 202277 w 501535"/>
              <a:gd name="connsiteY4" fmla="*/ 548640 h 897775"/>
              <a:gd name="connsiteX5" fmla="*/ 202277 w 501535"/>
              <a:gd name="connsiteY5" fmla="*/ 831273 h 897775"/>
              <a:gd name="connsiteX6" fmla="*/ 501535 w 501535"/>
              <a:gd name="connsiteY6" fmla="*/ 897775 h 89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535" h="897775">
                <a:moveTo>
                  <a:pt x="202277" y="0"/>
                </a:moveTo>
                <a:cubicBezTo>
                  <a:pt x="149629" y="48491"/>
                  <a:pt x="96982" y="96982"/>
                  <a:pt x="69273" y="133004"/>
                </a:cubicBezTo>
                <a:cubicBezTo>
                  <a:pt x="41564" y="169026"/>
                  <a:pt x="0" y="177338"/>
                  <a:pt x="36022" y="216131"/>
                </a:cubicBezTo>
                <a:cubicBezTo>
                  <a:pt x="72044" y="254924"/>
                  <a:pt x="257695" y="310342"/>
                  <a:pt x="285404" y="365760"/>
                </a:cubicBezTo>
                <a:cubicBezTo>
                  <a:pt x="313113" y="421178"/>
                  <a:pt x="216131" y="471055"/>
                  <a:pt x="202277" y="548640"/>
                </a:cubicBezTo>
                <a:cubicBezTo>
                  <a:pt x="188423" y="626225"/>
                  <a:pt x="152401" y="773084"/>
                  <a:pt x="202277" y="831273"/>
                </a:cubicBezTo>
                <a:cubicBezTo>
                  <a:pt x="252153" y="889462"/>
                  <a:pt x="376844" y="893618"/>
                  <a:pt x="501535" y="897775"/>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lowchart: Connector 12"/>
          <p:cNvSpPr/>
          <p:nvPr/>
        </p:nvSpPr>
        <p:spPr>
          <a:xfrm flipV="1">
            <a:off x="3574475" y="3262748"/>
            <a:ext cx="182878" cy="166251"/>
          </a:xfrm>
          <a:prstGeom prst="flowChartConnector">
            <a:avLst/>
          </a:prstGeom>
          <a:solidFill>
            <a:srgbClr val="FFFF00"/>
          </a:solidFill>
          <a:ln>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t="5799" r="6340" b="13063"/>
          <a:stretch>
            <a:fillRect/>
          </a:stretch>
        </p:blipFill>
        <p:spPr bwMode="auto">
          <a:xfrm>
            <a:off x="0" y="989354"/>
            <a:ext cx="9144000" cy="587614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Farewell Message: </a:t>
            </a:r>
            <a:r>
              <a:rPr lang="en-US" sz="3200" dirty="0" smtClean="0"/>
              <a:t>20:13-38</a:t>
            </a:r>
            <a:endParaRPr lang="en-US" dirty="0"/>
          </a:p>
        </p:txBody>
      </p:sp>
      <p:sp>
        <p:nvSpPr>
          <p:cNvPr id="5" name="Flowchart: Connector 4"/>
          <p:cNvSpPr/>
          <p:nvPr/>
        </p:nvSpPr>
        <p:spPr>
          <a:xfrm>
            <a:off x="3480217" y="2858124"/>
            <a:ext cx="239843" cy="209862"/>
          </a:xfrm>
          <a:prstGeom prst="flowChartConnector">
            <a:avLst/>
          </a:prstGeom>
          <a:solidFill>
            <a:srgbClr val="FFFF00"/>
          </a:solidFill>
          <a:ln>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586204" y="1474237"/>
            <a:ext cx="1884784" cy="1399592"/>
          </a:xfrm>
          <a:custGeom>
            <a:avLst/>
            <a:gdLst>
              <a:gd name="connsiteX0" fmla="*/ 1884784 w 1884784"/>
              <a:gd name="connsiteY0" fmla="*/ 1399592 h 1399592"/>
              <a:gd name="connsiteX1" fmla="*/ 765110 w 1884784"/>
              <a:gd name="connsiteY1" fmla="*/ 858416 h 1399592"/>
              <a:gd name="connsiteX2" fmla="*/ 0 w 1884784"/>
              <a:gd name="connsiteY2" fmla="*/ 0 h 1399592"/>
            </a:gdLst>
            <a:ahLst/>
            <a:cxnLst>
              <a:cxn ang="0">
                <a:pos x="connsiteX0" y="connsiteY0"/>
              </a:cxn>
              <a:cxn ang="0">
                <a:pos x="connsiteX1" y="connsiteY1"/>
              </a:cxn>
              <a:cxn ang="0">
                <a:pos x="connsiteX2" y="connsiteY2"/>
              </a:cxn>
            </a:cxnLst>
            <a:rect l="l" t="t" r="r" b="b"/>
            <a:pathLst>
              <a:path w="1884784" h="1399592">
                <a:moveTo>
                  <a:pt x="1884784" y="1399592"/>
                </a:moveTo>
                <a:cubicBezTo>
                  <a:pt x="1482012" y="1245636"/>
                  <a:pt x="1079241" y="1091681"/>
                  <a:pt x="765110" y="858416"/>
                </a:cubicBezTo>
                <a:cubicBezTo>
                  <a:pt x="450979" y="625151"/>
                  <a:pt x="225489" y="312575"/>
                  <a:pt x="0" y="0"/>
                </a:cubicBezTo>
              </a:path>
            </a:pathLst>
          </a:custGeom>
          <a:ln w="57150">
            <a:solidFill>
              <a:srgbClr val="FFFF00">
                <a:alpha val="50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716113" y="1364294"/>
            <a:ext cx="797894" cy="1716185"/>
          </a:xfrm>
          <a:custGeom>
            <a:avLst/>
            <a:gdLst>
              <a:gd name="connsiteX0" fmla="*/ 722027 w 722027"/>
              <a:gd name="connsiteY0" fmla="*/ 114925 h 1681397"/>
              <a:gd name="connsiteX1" fmla="*/ 302302 w 722027"/>
              <a:gd name="connsiteY1" fmla="*/ 9993 h 1681397"/>
              <a:gd name="connsiteX2" fmla="*/ 92440 w 722027"/>
              <a:gd name="connsiteY2" fmla="*/ 69954 h 1681397"/>
              <a:gd name="connsiteX3" fmla="*/ 32479 w 722027"/>
              <a:gd name="connsiteY3" fmla="*/ 429718 h 1681397"/>
              <a:gd name="connsiteX4" fmla="*/ 287312 w 722027"/>
              <a:gd name="connsiteY4" fmla="*/ 729521 h 1681397"/>
              <a:gd name="connsiteX5" fmla="*/ 272322 w 722027"/>
              <a:gd name="connsiteY5" fmla="*/ 909403 h 1681397"/>
              <a:gd name="connsiteX6" fmla="*/ 242342 w 722027"/>
              <a:gd name="connsiteY6" fmla="*/ 1059305 h 1681397"/>
              <a:gd name="connsiteX7" fmla="*/ 632086 w 722027"/>
              <a:gd name="connsiteY7" fmla="*/ 1359108 h 1681397"/>
              <a:gd name="connsiteX8" fmla="*/ 482184 w 722027"/>
              <a:gd name="connsiteY8" fmla="*/ 1628931 h 1681397"/>
              <a:gd name="connsiteX9" fmla="*/ 347273 w 722027"/>
              <a:gd name="connsiteY9" fmla="*/ 1673902 h 1681397"/>
              <a:gd name="connsiteX0" fmla="*/ 722027 w 722027"/>
              <a:gd name="connsiteY0" fmla="*/ 114925 h 1681397"/>
              <a:gd name="connsiteX1" fmla="*/ 302302 w 722027"/>
              <a:gd name="connsiteY1" fmla="*/ 9993 h 1681397"/>
              <a:gd name="connsiteX2" fmla="*/ 92440 w 722027"/>
              <a:gd name="connsiteY2" fmla="*/ 69954 h 1681397"/>
              <a:gd name="connsiteX3" fmla="*/ 32479 w 722027"/>
              <a:gd name="connsiteY3" fmla="*/ 429718 h 1681397"/>
              <a:gd name="connsiteX4" fmla="*/ 287312 w 722027"/>
              <a:gd name="connsiteY4" fmla="*/ 729521 h 1681397"/>
              <a:gd name="connsiteX5" fmla="*/ 242342 w 722027"/>
              <a:gd name="connsiteY5" fmla="*/ 1059305 h 1681397"/>
              <a:gd name="connsiteX6" fmla="*/ 632086 w 722027"/>
              <a:gd name="connsiteY6" fmla="*/ 1359108 h 1681397"/>
              <a:gd name="connsiteX7" fmla="*/ 482184 w 722027"/>
              <a:gd name="connsiteY7" fmla="*/ 1628931 h 1681397"/>
              <a:gd name="connsiteX8" fmla="*/ 347273 w 722027"/>
              <a:gd name="connsiteY8" fmla="*/ 1673902 h 1681397"/>
              <a:gd name="connsiteX0" fmla="*/ 692046 w 692046"/>
              <a:gd name="connsiteY0" fmla="*/ 157397 h 1723869"/>
              <a:gd name="connsiteX1" fmla="*/ 272321 w 692046"/>
              <a:gd name="connsiteY1" fmla="*/ 52465 h 1723869"/>
              <a:gd name="connsiteX2" fmla="*/ 2498 w 692046"/>
              <a:gd name="connsiteY2" fmla="*/ 472190 h 1723869"/>
              <a:gd name="connsiteX3" fmla="*/ 257331 w 692046"/>
              <a:gd name="connsiteY3" fmla="*/ 771993 h 1723869"/>
              <a:gd name="connsiteX4" fmla="*/ 212361 w 692046"/>
              <a:gd name="connsiteY4" fmla="*/ 1101777 h 1723869"/>
              <a:gd name="connsiteX5" fmla="*/ 602105 w 692046"/>
              <a:gd name="connsiteY5" fmla="*/ 1401580 h 1723869"/>
              <a:gd name="connsiteX6" fmla="*/ 452203 w 692046"/>
              <a:gd name="connsiteY6" fmla="*/ 1671403 h 1723869"/>
              <a:gd name="connsiteX7" fmla="*/ 317292 w 692046"/>
              <a:gd name="connsiteY7" fmla="*/ 1716374 h 1723869"/>
              <a:gd name="connsiteX0" fmla="*/ 736714 w 736714"/>
              <a:gd name="connsiteY0" fmla="*/ 157397 h 1723869"/>
              <a:gd name="connsiteX1" fmla="*/ 316989 w 736714"/>
              <a:gd name="connsiteY1" fmla="*/ 52465 h 1723869"/>
              <a:gd name="connsiteX2" fmla="*/ 47166 w 736714"/>
              <a:gd name="connsiteY2" fmla="*/ 472190 h 1723869"/>
              <a:gd name="connsiteX3" fmla="*/ 301999 w 736714"/>
              <a:gd name="connsiteY3" fmla="*/ 771993 h 1723869"/>
              <a:gd name="connsiteX4" fmla="*/ 257029 w 736714"/>
              <a:gd name="connsiteY4" fmla="*/ 1101777 h 1723869"/>
              <a:gd name="connsiteX5" fmla="*/ 646773 w 736714"/>
              <a:gd name="connsiteY5" fmla="*/ 1401580 h 1723869"/>
              <a:gd name="connsiteX6" fmla="*/ 496871 w 736714"/>
              <a:gd name="connsiteY6" fmla="*/ 1671403 h 1723869"/>
              <a:gd name="connsiteX7" fmla="*/ 361960 w 736714"/>
              <a:gd name="connsiteY7" fmla="*/ 1716374 h 1723869"/>
              <a:gd name="connsiteX0" fmla="*/ 736714 w 736714"/>
              <a:gd name="connsiteY0" fmla="*/ 104932 h 1671404"/>
              <a:gd name="connsiteX1" fmla="*/ 316989 w 736714"/>
              <a:gd name="connsiteY1" fmla="*/ 0 h 1671404"/>
              <a:gd name="connsiteX2" fmla="*/ 47166 w 736714"/>
              <a:gd name="connsiteY2" fmla="*/ 419725 h 1671404"/>
              <a:gd name="connsiteX3" fmla="*/ 301999 w 736714"/>
              <a:gd name="connsiteY3" fmla="*/ 719528 h 1671404"/>
              <a:gd name="connsiteX4" fmla="*/ 257029 w 736714"/>
              <a:gd name="connsiteY4" fmla="*/ 1049312 h 1671404"/>
              <a:gd name="connsiteX5" fmla="*/ 646773 w 736714"/>
              <a:gd name="connsiteY5" fmla="*/ 1349115 h 1671404"/>
              <a:gd name="connsiteX6" fmla="*/ 496871 w 736714"/>
              <a:gd name="connsiteY6" fmla="*/ 1618938 h 1671404"/>
              <a:gd name="connsiteX7" fmla="*/ 361960 w 736714"/>
              <a:gd name="connsiteY7" fmla="*/ 1663909 h 1671404"/>
              <a:gd name="connsiteX0" fmla="*/ 736714 w 736714"/>
              <a:gd name="connsiteY0" fmla="*/ 149713 h 1716185"/>
              <a:gd name="connsiteX1" fmla="*/ 316989 w 736714"/>
              <a:gd name="connsiteY1" fmla="*/ 44781 h 1716185"/>
              <a:gd name="connsiteX2" fmla="*/ 47166 w 736714"/>
              <a:gd name="connsiteY2" fmla="*/ 464506 h 1716185"/>
              <a:gd name="connsiteX3" fmla="*/ 301999 w 736714"/>
              <a:gd name="connsiteY3" fmla="*/ 764309 h 1716185"/>
              <a:gd name="connsiteX4" fmla="*/ 257029 w 736714"/>
              <a:gd name="connsiteY4" fmla="*/ 1094093 h 1716185"/>
              <a:gd name="connsiteX5" fmla="*/ 646773 w 736714"/>
              <a:gd name="connsiteY5" fmla="*/ 1393896 h 1716185"/>
              <a:gd name="connsiteX6" fmla="*/ 496871 w 736714"/>
              <a:gd name="connsiteY6" fmla="*/ 1663719 h 1716185"/>
              <a:gd name="connsiteX7" fmla="*/ 361960 w 736714"/>
              <a:gd name="connsiteY7" fmla="*/ 1708690 h 171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714" h="1716185">
                <a:moveTo>
                  <a:pt x="736714" y="149713"/>
                </a:moveTo>
                <a:cubicBezTo>
                  <a:pt x="579317" y="100994"/>
                  <a:pt x="580906" y="0"/>
                  <a:pt x="316989" y="44781"/>
                </a:cubicBezTo>
                <a:cubicBezTo>
                  <a:pt x="202064" y="97246"/>
                  <a:pt x="0" y="167853"/>
                  <a:pt x="47166" y="464506"/>
                </a:cubicBezTo>
                <a:cubicBezTo>
                  <a:pt x="44668" y="584427"/>
                  <a:pt x="267022" y="659378"/>
                  <a:pt x="301999" y="764309"/>
                </a:cubicBezTo>
                <a:cubicBezTo>
                  <a:pt x="336976" y="869240"/>
                  <a:pt x="199567" y="989162"/>
                  <a:pt x="257029" y="1094093"/>
                </a:cubicBezTo>
                <a:cubicBezTo>
                  <a:pt x="314491" y="1199024"/>
                  <a:pt x="606799" y="1298958"/>
                  <a:pt x="646773" y="1393896"/>
                </a:cubicBezTo>
                <a:cubicBezTo>
                  <a:pt x="686747" y="1488834"/>
                  <a:pt x="544340" y="1611253"/>
                  <a:pt x="496871" y="1663719"/>
                </a:cubicBezTo>
                <a:cubicBezTo>
                  <a:pt x="449402" y="1716185"/>
                  <a:pt x="405681" y="1712437"/>
                  <a:pt x="361960" y="1708690"/>
                </a:cubicBezTo>
              </a:path>
            </a:pathLst>
          </a:custGeom>
          <a:ln w="57150">
            <a:solidFill>
              <a:srgbClr val="FFFF00">
                <a:alpha val="50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891662" y="1505158"/>
            <a:ext cx="689085" cy="1670269"/>
          </a:xfrm>
          <a:custGeom>
            <a:avLst/>
            <a:gdLst>
              <a:gd name="connsiteX0" fmla="*/ 349771 w 664564"/>
              <a:gd name="connsiteY0" fmla="*/ 1716373 h 1716373"/>
              <a:gd name="connsiteX1" fmla="*/ 664564 w 664564"/>
              <a:gd name="connsiteY1" fmla="*/ 1326629 h 1716373"/>
              <a:gd name="connsiteX2" fmla="*/ 349771 w 664564"/>
              <a:gd name="connsiteY2" fmla="*/ 936885 h 1716373"/>
              <a:gd name="connsiteX3" fmla="*/ 169889 w 664564"/>
              <a:gd name="connsiteY3" fmla="*/ 427219 h 1716373"/>
              <a:gd name="connsiteX4" fmla="*/ 19987 w 664564"/>
              <a:gd name="connsiteY4" fmla="*/ 217357 h 1716373"/>
              <a:gd name="connsiteX5" fmla="*/ 94938 w 664564"/>
              <a:gd name="connsiteY5" fmla="*/ 22485 h 1716373"/>
              <a:gd name="connsiteX6" fmla="*/ 589613 w 664564"/>
              <a:gd name="connsiteY6" fmla="*/ 82445 h 1716373"/>
              <a:gd name="connsiteX0" fmla="*/ 349771 w 677371"/>
              <a:gd name="connsiteY0" fmla="*/ 1716373 h 1716373"/>
              <a:gd name="connsiteX1" fmla="*/ 664564 w 677371"/>
              <a:gd name="connsiteY1" fmla="*/ 1326629 h 1716373"/>
              <a:gd name="connsiteX2" fmla="*/ 272931 w 677371"/>
              <a:gd name="connsiteY2" fmla="*/ 883096 h 1716373"/>
              <a:gd name="connsiteX3" fmla="*/ 169889 w 677371"/>
              <a:gd name="connsiteY3" fmla="*/ 427219 h 1716373"/>
              <a:gd name="connsiteX4" fmla="*/ 19987 w 677371"/>
              <a:gd name="connsiteY4" fmla="*/ 217357 h 1716373"/>
              <a:gd name="connsiteX5" fmla="*/ 94938 w 677371"/>
              <a:gd name="connsiteY5" fmla="*/ 22485 h 1716373"/>
              <a:gd name="connsiteX6" fmla="*/ 589613 w 677371"/>
              <a:gd name="connsiteY6" fmla="*/ 82445 h 1716373"/>
              <a:gd name="connsiteX0" fmla="*/ 362766 w 690366"/>
              <a:gd name="connsiteY0" fmla="*/ 1716373 h 1716373"/>
              <a:gd name="connsiteX1" fmla="*/ 677559 w 690366"/>
              <a:gd name="connsiteY1" fmla="*/ 1326629 h 1716373"/>
              <a:gd name="connsiteX2" fmla="*/ 285926 w 690366"/>
              <a:gd name="connsiteY2" fmla="*/ 883096 h 1716373"/>
              <a:gd name="connsiteX3" fmla="*/ 305828 w 690366"/>
              <a:gd name="connsiteY3" fmla="*/ 665424 h 1716373"/>
              <a:gd name="connsiteX4" fmla="*/ 32982 w 690366"/>
              <a:gd name="connsiteY4" fmla="*/ 217357 h 1716373"/>
              <a:gd name="connsiteX5" fmla="*/ 107933 w 690366"/>
              <a:gd name="connsiteY5" fmla="*/ 22485 h 1716373"/>
              <a:gd name="connsiteX6" fmla="*/ 602608 w 690366"/>
              <a:gd name="connsiteY6" fmla="*/ 82445 h 1716373"/>
              <a:gd name="connsiteX0" fmla="*/ 408870 w 736470"/>
              <a:gd name="connsiteY0" fmla="*/ 1715093 h 1715093"/>
              <a:gd name="connsiteX1" fmla="*/ 723663 w 736470"/>
              <a:gd name="connsiteY1" fmla="*/ 1325349 h 1715093"/>
              <a:gd name="connsiteX2" fmla="*/ 332030 w 736470"/>
              <a:gd name="connsiteY2" fmla="*/ 881816 h 1715093"/>
              <a:gd name="connsiteX3" fmla="*/ 351932 w 736470"/>
              <a:gd name="connsiteY3" fmla="*/ 664144 h 1715093"/>
              <a:gd name="connsiteX4" fmla="*/ 32982 w 736470"/>
              <a:gd name="connsiteY4" fmla="*/ 208393 h 1715093"/>
              <a:gd name="connsiteX5" fmla="*/ 154037 w 736470"/>
              <a:gd name="connsiteY5" fmla="*/ 21205 h 1715093"/>
              <a:gd name="connsiteX6" fmla="*/ 648712 w 736470"/>
              <a:gd name="connsiteY6" fmla="*/ 81165 h 1715093"/>
              <a:gd name="connsiteX0" fmla="*/ 362766 w 690366"/>
              <a:gd name="connsiteY0" fmla="*/ 1738145 h 1738145"/>
              <a:gd name="connsiteX1" fmla="*/ 677559 w 690366"/>
              <a:gd name="connsiteY1" fmla="*/ 1348401 h 1738145"/>
              <a:gd name="connsiteX2" fmla="*/ 285926 w 690366"/>
              <a:gd name="connsiteY2" fmla="*/ 904868 h 1738145"/>
              <a:gd name="connsiteX3" fmla="*/ 305828 w 690366"/>
              <a:gd name="connsiteY3" fmla="*/ 687196 h 1738145"/>
              <a:gd name="connsiteX4" fmla="*/ 32982 w 690366"/>
              <a:gd name="connsiteY4" fmla="*/ 369758 h 1738145"/>
              <a:gd name="connsiteX5" fmla="*/ 107933 w 690366"/>
              <a:gd name="connsiteY5" fmla="*/ 44257 h 1738145"/>
              <a:gd name="connsiteX6" fmla="*/ 602608 w 690366"/>
              <a:gd name="connsiteY6" fmla="*/ 104217 h 1738145"/>
              <a:gd name="connsiteX0" fmla="*/ 352521 w 680121"/>
              <a:gd name="connsiteY0" fmla="*/ 1684357 h 1684357"/>
              <a:gd name="connsiteX1" fmla="*/ 667314 w 680121"/>
              <a:gd name="connsiteY1" fmla="*/ 1294613 h 1684357"/>
              <a:gd name="connsiteX2" fmla="*/ 275681 w 680121"/>
              <a:gd name="connsiteY2" fmla="*/ 851080 h 1684357"/>
              <a:gd name="connsiteX3" fmla="*/ 295583 w 680121"/>
              <a:gd name="connsiteY3" fmla="*/ 633408 h 1684357"/>
              <a:gd name="connsiteX4" fmla="*/ 22737 w 680121"/>
              <a:gd name="connsiteY4" fmla="*/ 315970 h 1684357"/>
              <a:gd name="connsiteX5" fmla="*/ 159160 w 680121"/>
              <a:gd name="connsiteY5" fmla="*/ 44257 h 1684357"/>
              <a:gd name="connsiteX6" fmla="*/ 592363 w 680121"/>
              <a:gd name="connsiteY6" fmla="*/ 50429 h 1684357"/>
              <a:gd name="connsiteX0" fmla="*/ 352521 w 680121"/>
              <a:gd name="connsiteY0" fmla="*/ 1670269 h 1670269"/>
              <a:gd name="connsiteX1" fmla="*/ 667314 w 680121"/>
              <a:gd name="connsiteY1" fmla="*/ 1280525 h 1670269"/>
              <a:gd name="connsiteX2" fmla="*/ 275681 w 680121"/>
              <a:gd name="connsiteY2" fmla="*/ 836992 h 1670269"/>
              <a:gd name="connsiteX3" fmla="*/ 295583 w 680121"/>
              <a:gd name="connsiteY3" fmla="*/ 619320 h 1670269"/>
              <a:gd name="connsiteX4" fmla="*/ 22737 w 680121"/>
              <a:gd name="connsiteY4" fmla="*/ 301882 h 1670269"/>
              <a:gd name="connsiteX5" fmla="*/ 159160 w 680121"/>
              <a:gd name="connsiteY5" fmla="*/ 30169 h 1670269"/>
              <a:gd name="connsiteX6" fmla="*/ 630784 w 680121"/>
              <a:gd name="connsiteY6" fmla="*/ 120865 h 1670269"/>
              <a:gd name="connsiteX0" fmla="*/ 352521 w 681401"/>
              <a:gd name="connsiteY0" fmla="*/ 1670269 h 1670269"/>
              <a:gd name="connsiteX1" fmla="*/ 667314 w 681401"/>
              <a:gd name="connsiteY1" fmla="*/ 1280525 h 1670269"/>
              <a:gd name="connsiteX2" fmla="*/ 267997 w 681401"/>
              <a:gd name="connsiteY2" fmla="*/ 890781 h 1670269"/>
              <a:gd name="connsiteX3" fmla="*/ 295583 w 681401"/>
              <a:gd name="connsiteY3" fmla="*/ 619320 h 1670269"/>
              <a:gd name="connsiteX4" fmla="*/ 22737 w 681401"/>
              <a:gd name="connsiteY4" fmla="*/ 301882 h 1670269"/>
              <a:gd name="connsiteX5" fmla="*/ 159160 w 681401"/>
              <a:gd name="connsiteY5" fmla="*/ 30169 h 1670269"/>
              <a:gd name="connsiteX6" fmla="*/ 630784 w 681401"/>
              <a:gd name="connsiteY6" fmla="*/ 120865 h 1670269"/>
              <a:gd name="connsiteX0" fmla="*/ 352521 w 689085"/>
              <a:gd name="connsiteY0" fmla="*/ 1670269 h 1670269"/>
              <a:gd name="connsiteX1" fmla="*/ 674998 w 689085"/>
              <a:gd name="connsiteY1" fmla="*/ 1249789 h 1670269"/>
              <a:gd name="connsiteX2" fmla="*/ 267997 w 689085"/>
              <a:gd name="connsiteY2" fmla="*/ 890781 h 1670269"/>
              <a:gd name="connsiteX3" fmla="*/ 295583 w 689085"/>
              <a:gd name="connsiteY3" fmla="*/ 619320 h 1670269"/>
              <a:gd name="connsiteX4" fmla="*/ 22737 w 689085"/>
              <a:gd name="connsiteY4" fmla="*/ 301882 h 1670269"/>
              <a:gd name="connsiteX5" fmla="*/ 159160 w 689085"/>
              <a:gd name="connsiteY5" fmla="*/ 30169 h 1670269"/>
              <a:gd name="connsiteX6" fmla="*/ 630784 w 689085"/>
              <a:gd name="connsiteY6" fmla="*/ 120865 h 167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085" h="1670269">
                <a:moveTo>
                  <a:pt x="352521" y="1670269"/>
                </a:moveTo>
                <a:cubicBezTo>
                  <a:pt x="509917" y="1540354"/>
                  <a:pt x="689085" y="1379704"/>
                  <a:pt x="674998" y="1249789"/>
                </a:cubicBezTo>
                <a:cubicBezTo>
                  <a:pt x="660911" y="1119874"/>
                  <a:pt x="331233" y="995859"/>
                  <a:pt x="267997" y="890781"/>
                </a:cubicBezTo>
                <a:cubicBezTo>
                  <a:pt x="204761" y="785703"/>
                  <a:pt x="336460" y="717470"/>
                  <a:pt x="295583" y="619320"/>
                </a:cubicBezTo>
                <a:cubicBezTo>
                  <a:pt x="254706" y="521170"/>
                  <a:pt x="45474" y="400074"/>
                  <a:pt x="22737" y="301882"/>
                </a:cubicBezTo>
                <a:cubicBezTo>
                  <a:pt x="0" y="203690"/>
                  <a:pt x="57819" y="60338"/>
                  <a:pt x="159160" y="30169"/>
                </a:cubicBezTo>
                <a:cubicBezTo>
                  <a:pt x="260501" y="0"/>
                  <a:pt x="430915" y="79642"/>
                  <a:pt x="630784" y="120865"/>
                </a:cubicBezTo>
              </a:path>
            </a:pathLst>
          </a:custGeom>
          <a:ln w="57150">
            <a:solidFill>
              <a:srgbClr val="FFFF00">
                <a:alpha val="50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lowchart: Connector 9"/>
          <p:cNvSpPr/>
          <p:nvPr/>
        </p:nvSpPr>
        <p:spPr>
          <a:xfrm>
            <a:off x="3295159" y="2128781"/>
            <a:ext cx="239843" cy="209862"/>
          </a:xfrm>
          <a:prstGeom prst="flowChartConnector">
            <a:avLst/>
          </a:prstGeom>
          <a:solidFill>
            <a:srgbClr val="FFFF00"/>
          </a:solidFill>
          <a:ln>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793174" y="1567543"/>
            <a:ext cx="1353787" cy="724395"/>
          </a:xfrm>
          <a:custGeom>
            <a:avLst/>
            <a:gdLst>
              <a:gd name="connsiteX0" fmla="*/ 0 w 1353787"/>
              <a:gd name="connsiteY0" fmla="*/ 0 h 724395"/>
              <a:gd name="connsiteX1" fmla="*/ 368135 w 1353787"/>
              <a:gd name="connsiteY1" fmla="*/ 166254 h 724395"/>
              <a:gd name="connsiteX2" fmla="*/ 439387 w 1353787"/>
              <a:gd name="connsiteY2" fmla="*/ 510639 h 724395"/>
              <a:gd name="connsiteX3" fmla="*/ 902525 w 1353787"/>
              <a:gd name="connsiteY3" fmla="*/ 653143 h 724395"/>
              <a:gd name="connsiteX4" fmla="*/ 1353787 w 1353787"/>
              <a:gd name="connsiteY4" fmla="*/ 724395 h 724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787" h="724395">
                <a:moveTo>
                  <a:pt x="0" y="0"/>
                </a:moveTo>
                <a:cubicBezTo>
                  <a:pt x="147452" y="40574"/>
                  <a:pt x="294904" y="81148"/>
                  <a:pt x="368135" y="166254"/>
                </a:cubicBezTo>
                <a:cubicBezTo>
                  <a:pt x="441366" y="251361"/>
                  <a:pt x="350322" y="429491"/>
                  <a:pt x="439387" y="510639"/>
                </a:cubicBezTo>
                <a:cubicBezTo>
                  <a:pt x="528452" y="591787"/>
                  <a:pt x="750125" y="617517"/>
                  <a:pt x="902525" y="653143"/>
                </a:cubicBezTo>
                <a:cubicBezTo>
                  <a:pt x="1054925" y="688769"/>
                  <a:pt x="1204356" y="706582"/>
                  <a:pt x="1353787" y="724395"/>
                </a:cubicBezTo>
              </a:path>
            </a:pathLst>
          </a:custGeom>
          <a:ln w="57150">
            <a:solidFill>
              <a:srgbClr val="FFFF00">
                <a:alpha val="50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039687" y="2344189"/>
            <a:ext cx="501535" cy="897775"/>
          </a:xfrm>
          <a:custGeom>
            <a:avLst/>
            <a:gdLst>
              <a:gd name="connsiteX0" fmla="*/ 202277 w 501535"/>
              <a:gd name="connsiteY0" fmla="*/ 0 h 897775"/>
              <a:gd name="connsiteX1" fmla="*/ 69273 w 501535"/>
              <a:gd name="connsiteY1" fmla="*/ 133004 h 897775"/>
              <a:gd name="connsiteX2" fmla="*/ 36022 w 501535"/>
              <a:gd name="connsiteY2" fmla="*/ 216131 h 897775"/>
              <a:gd name="connsiteX3" fmla="*/ 285404 w 501535"/>
              <a:gd name="connsiteY3" fmla="*/ 365760 h 897775"/>
              <a:gd name="connsiteX4" fmla="*/ 202277 w 501535"/>
              <a:gd name="connsiteY4" fmla="*/ 548640 h 897775"/>
              <a:gd name="connsiteX5" fmla="*/ 202277 w 501535"/>
              <a:gd name="connsiteY5" fmla="*/ 831273 h 897775"/>
              <a:gd name="connsiteX6" fmla="*/ 501535 w 501535"/>
              <a:gd name="connsiteY6" fmla="*/ 897775 h 89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535" h="897775">
                <a:moveTo>
                  <a:pt x="202277" y="0"/>
                </a:moveTo>
                <a:cubicBezTo>
                  <a:pt x="149629" y="48491"/>
                  <a:pt x="96982" y="96982"/>
                  <a:pt x="69273" y="133004"/>
                </a:cubicBezTo>
                <a:cubicBezTo>
                  <a:pt x="41564" y="169026"/>
                  <a:pt x="0" y="177338"/>
                  <a:pt x="36022" y="216131"/>
                </a:cubicBezTo>
                <a:cubicBezTo>
                  <a:pt x="72044" y="254924"/>
                  <a:pt x="257695" y="310342"/>
                  <a:pt x="285404" y="365760"/>
                </a:cubicBezTo>
                <a:cubicBezTo>
                  <a:pt x="313113" y="421178"/>
                  <a:pt x="216131" y="471055"/>
                  <a:pt x="202277" y="548640"/>
                </a:cubicBezTo>
                <a:cubicBezTo>
                  <a:pt x="188423" y="626225"/>
                  <a:pt x="152401" y="773084"/>
                  <a:pt x="202277" y="831273"/>
                </a:cubicBezTo>
                <a:cubicBezTo>
                  <a:pt x="252153" y="889462"/>
                  <a:pt x="376844" y="893618"/>
                  <a:pt x="501535" y="897775"/>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lowchart: Connector 12"/>
          <p:cNvSpPr/>
          <p:nvPr/>
        </p:nvSpPr>
        <p:spPr>
          <a:xfrm flipV="1">
            <a:off x="3574475" y="3262748"/>
            <a:ext cx="182878" cy="166251"/>
          </a:xfrm>
          <a:prstGeom prst="flowChartConnector">
            <a:avLst/>
          </a:prstGeom>
          <a:solidFill>
            <a:srgbClr val="FFFF00"/>
          </a:solidFill>
          <a:ln>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03804" y="4901041"/>
            <a:ext cx="6994771" cy="1582886"/>
          </a:xfrm>
          <a:prstGeom prst="rect">
            <a:avLst/>
          </a:prstGeom>
          <a:solidFill>
            <a:srgbClr val="0B0A34">
              <a:alpha val="4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4023360"/>
            <a:ext cx="8229600" cy="2102803"/>
          </a:xfrm>
        </p:spPr>
        <p:txBody>
          <a:bodyPr/>
          <a:lstStyle/>
          <a:p>
            <a:r>
              <a:rPr lang="en-US" baseline="30000" dirty="0" smtClean="0"/>
              <a:t>16</a:t>
            </a:r>
            <a:r>
              <a:rPr lang="en-US" dirty="0" smtClean="0"/>
              <a:t> Paul had decided to sail past Ephesus to avoid spending time in the province of Asia, for he was in a hurry to reach Jerusalem, </a:t>
            </a:r>
            <a:br>
              <a:rPr lang="en-US" dirty="0" smtClean="0"/>
            </a:br>
            <a:r>
              <a:rPr lang="en-US" dirty="0" smtClean="0"/>
              <a:t>if possible, by the day of Pentecost.</a:t>
            </a:r>
            <a:endParaRPr lang="en-US" dirty="0"/>
          </a:p>
        </p:txBody>
      </p:sp>
      <p:sp>
        <p:nvSpPr>
          <p:cNvPr id="15" name="5-Point Star 14"/>
          <p:cNvSpPr/>
          <p:nvPr/>
        </p:nvSpPr>
        <p:spPr>
          <a:xfrm>
            <a:off x="7620000" y="6065520"/>
            <a:ext cx="533400" cy="472440"/>
          </a:xfrm>
          <a:prstGeom prst="star5">
            <a:avLst/>
          </a:prstGeom>
          <a:solidFill>
            <a:srgbClr val="FFFF00"/>
          </a:solidFill>
          <a:ln>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t="5799" r="6340" b="13063"/>
          <a:stretch>
            <a:fillRect/>
          </a:stretch>
        </p:blipFill>
        <p:spPr bwMode="auto">
          <a:xfrm>
            <a:off x="0" y="989354"/>
            <a:ext cx="9144000" cy="587614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Farewell Message: </a:t>
            </a:r>
            <a:r>
              <a:rPr lang="en-US" sz="3200" dirty="0" smtClean="0"/>
              <a:t>20:13-38</a:t>
            </a:r>
            <a:endParaRPr lang="en-US" dirty="0"/>
          </a:p>
        </p:txBody>
      </p:sp>
      <p:sp>
        <p:nvSpPr>
          <p:cNvPr id="5" name="Flowchart: Connector 4"/>
          <p:cNvSpPr/>
          <p:nvPr/>
        </p:nvSpPr>
        <p:spPr>
          <a:xfrm>
            <a:off x="3480217" y="2858124"/>
            <a:ext cx="239843" cy="209862"/>
          </a:xfrm>
          <a:prstGeom prst="flowChartConnector">
            <a:avLst/>
          </a:prstGeom>
          <a:solidFill>
            <a:srgbClr val="FFFF00"/>
          </a:solidFill>
          <a:ln>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586204" y="1474237"/>
            <a:ext cx="1884784" cy="1399592"/>
          </a:xfrm>
          <a:custGeom>
            <a:avLst/>
            <a:gdLst>
              <a:gd name="connsiteX0" fmla="*/ 1884784 w 1884784"/>
              <a:gd name="connsiteY0" fmla="*/ 1399592 h 1399592"/>
              <a:gd name="connsiteX1" fmla="*/ 765110 w 1884784"/>
              <a:gd name="connsiteY1" fmla="*/ 858416 h 1399592"/>
              <a:gd name="connsiteX2" fmla="*/ 0 w 1884784"/>
              <a:gd name="connsiteY2" fmla="*/ 0 h 1399592"/>
            </a:gdLst>
            <a:ahLst/>
            <a:cxnLst>
              <a:cxn ang="0">
                <a:pos x="connsiteX0" y="connsiteY0"/>
              </a:cxn>
              <a:cxn ang="0">
                <a:pos x="connsiteX1" y="connsiteY1"/>
              </a:cxn>
              <a:cxn ang="0">
                <a:pos x="connsiteX2" y="connsiteY2"/>
              </a:cxn>
            </a:cxnLst>
            <a:rect l="l" t="t" r="r" b="b"/>
            <a:pathLst>
              <a:path w="1884784" h="1399592">
                <a:moveTo>
                  <a:pt x="1884784" y="1399592"/>
                </a:moveTo>
                <a:cubicBezTo>
                  <a:pt x="1482012" y="1245636"/>
                  <a:pt x="1079241" y="1091681"/>
                  <a:pt x="765110" y="858416"/>
                </a:cubicBezTo>
                <a:cubicBezTo>
                  <a:pt x="450979" y="625151"/>
                  <a:pt x="225489" y="312575"/>
                  <a:pt x="0" y="0"/>
                </a:cubicBezTo>
              </a:path>
            </a:pathLst>
          </a:custGeom>
          <a:ln w="57150">
            <a:solidFill>
              <a:srgbClr val="FFFF00">
                <a:alpha val="50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716113" y="1364294"/>
            <a:ext cx="797894" cy="1716185"/>
          </a:xfrm>
          <a:custGeom>
            <a:avLst/>
            <a:gdLst>
              <a:gd name="connsiteX0" fmla="*/ 722027 w 722027"/>
              <a:gd name="connsiteY0" fmla="*/ 114925 h 1681397"/>
              <a:gd name="connsiteX1" fmla="*/ 302302 w 722027"/>
              <a:gd name="connsiteY1" fmla="*/ 9993 h 1681397"/>
              <a:gd name="connsiteX2" fmla="*/ 92440 w 722027"/>
              <a:gd name="connsiteY2" fmla="*/ 69954 h 1681397"/>
              <a:gd name="connsiteX3" fmla="*/ 32479 w 722027"/>
              <a:gd name="connsiteY3" fmla="*/ 429718 h 1681397"/>
              <a:gd name="connsiteX4" fmla="*/ 287312 w 722027"/>
              <a:gd name="connsiteY4" fmla="*/ 729521 h 1681397"/>
              <a:gd name="connsiteX5" fmla="*/ 272322 w 722027"/>
              <a:gd name="connsiteY5" fmla="*/ 909403 h 1681397"/>
              <a:gd name="connsiteX6" fmla="*/ 242342 w 722027"/>
              <a:gd name="connsiteY6" fmla="*/ 1059305 h 1681397"/>
              <a:gd name="connsiteX7" fmla="*/ 632086 w 722027"/>
              <a:gd name="connsiteY7" fmla="*/ 1359108 h 1681397"/>
              <a:gd name="connsiteX8" fmla="*/ 482184 w 722027"/>
              <a:gd name="connsiteY8" fmla="*/ 1628931 h 1681397"/>
              <a:gd name="connsiteX9" fmla="*/ 347273 w 722027"/>
              <a:gd name="connsiteY9" fmla="*/ 1673902 h 1681397"/>
              <a:gd name="connsiteX0" fmla="*/ 722027 w 722027"/>
              <a:gd name="connsiteY0" fmla="*/ 114925 h 1681397"/>
              <a:gd name="connsiteX1" fmla="*/ 302302 w 722027"/>
              <a:gd name="connsiteY1" fmla="*/ 9993 h 1681397"/>
              <a:gd name="connsiteX2" fmla="*/ 92440 w 722027"/>
              <a:gd name="connsiteY2" fmla="*/ 69954 h 1681397"/>
              <a:gd name="connsiteX3" fmla="*/ 32479 w 722027"/>
              <a:gd name="connsiteY3" fmla="*/ 429718 h 1681397"/>
              <a:gd name="connsiteX4" fmla="*/ 287312 w 722027"/>
              <a:gd name="connsiteY4" fmla="*/ 729521 h 1681397"/>
              <a:gd name="connsiteX5" fmla="*/ 242342 w 722027"/>
              <a:gd name="connsiteY5" fmla="*/ 1059305 h 1681397"/>
              <a:gd name="connsiteX6" fmla="*/ 632086 w 722027"/>
              <a:gd name="connsiteY6" fmla="*/ 1359108 h 1681397"/>
              <a:gd name="connsiteX7" fmla="*/ 482184 w 722027"/>
              <a:gd name="connsiteY7" fmla="*/ 1628931 h 1681397"/>
              <a:gd name="connsiteX8" fmla="*/ 347273 w 722027"/>
              <a:gd name="connsiteY8" fmla="*/ 1673902 h 1681397"/>
              <a:gd name="connsiteX0" fmla="*/ 692046 w 692046"/>
              <a:gd name="connsiteY0" fmla="*/ 157397 h 1723869"/>
              <a:gd name="connsiteX1" fmla="*/ 272321 w 692046"/>
              <a:gd name="connsiteY1" fmla="*/ 52465 h 1723869"/>
              <a:gd name="connsiteX2" fmla="*/ 2498 w 692046"/>
              <a:gd name="connsiteY2" fmla="*/ 472190 h 1723869"/>
              <a:gd name="connsiteX3" fmla="*/ 257331 w 692046"/>
              <a:gd name="connsiteY3" fmla="*/ 771993 h 1723869"/>
              <a:gd name="connsiteX4" fmla="*/ 212361 w 692046"/>
              <a:gd name="connsiteY4" fmla="*/ 1101777 h 1723869"/>
              <a:gd name="connsiteX5" fmla="*/ 602105 w 692046"/>
              <a:gd name="connsiteY5" fmla="*/ 1401580 h 1723869"/>
              <a:gd name="connsiteX6" fmla="*/ 452203 w 692046"/>
              <a:gd name="connsiteY6" fmla="*/ 1671403 h 1723869"/>
              <a:gd name="connsiteX7" fmla="*/ 317292 w 692046"/>
              <a:gd name="connsiteY7" fmla="*/ 1716374 h 1723869"/>
              <a:gd name="connsiteX0" fmla="*/ 736714 w 736714"/>
              <a:gd name="connsiteY0" fmla="*/ 157397 h 1723869"/>
              <a:gd name="connsiteX1" fmla="*/ 316989 w 736714"/>
              <a:gd name="connsiteY1" fmla="*/ 52465 h 1723869"/>
              <a:gd name="connsiteX2" fmla="*/ 47166 w 736714"/>
              <a:gd name="connsiteY2" fmla="*/ 472190 h 1723869"/>
              <a:gd name="connsiteX3" fmla="*/ 301999 w 736714"/>
              <a:gd name="connsiteY3" fmla="*/ 771993 h 1723869"/>
              <a:gd name="connsiteX4" fmla="*/ 257029 w 736714"/>
              <a:gd name="connsiteY4" fmla="*/ 1101777 h 1723869"/>
              <a:gd name="connsiteX5" fmla="*/ 646773 w 736714"/>
              <a:gd name="connsiteY5" fmla="*/ 1401580 h 1723869"/>
              <a:gd name="connsiteX6" fmla="*/ 496871 w 736714"/>
              <a:gd name="connsiteY6" fmla="*/ 1671403 h 1723869"/>
              <a:gd name="connsiteX7" fmla="*/ 361960 w 736714"/>
              <a:gd name="connsiteY7" fmla="*/ 1716374 h 1723869"/>
              <a:gd name="connsiteX0" fmla="*/ 736714 w 736714"/>
              <a:gd name="connsiteY0" fmla="*/ 104932 h 1671404"/>
              <a:gd name="connsiteX1" fmla="*/ 316989 w 736714"/>
              <a:gd name="connsiteY1" fmla="*/ 0 h 1671404"/>
              <a:gd name="connsiteX2" fmla="*/ 47166 w 736714"/>
              <a:gd name="connsiteY2" fmla="*/ 419725 h 1671404"/>
              <a:gd name="connsiteX3" fmla="*/ 301999 w 736714"/>
              <a:gd name="connsiteY3" fmla="*/ 719528 h 1671404"/>
              <a:gd name="connsiteX4" fmla="*/ 257029 w 736714"/>
              <a:gd name="connsiteY4" fmla="*/ 1049312 h 1671404"/>
              <a:gd name="connsiteX5" fmla="*/ 646773 w 736714"/>
              <a:gd name="connsiteY5" fmla="*/ 1349115 h 1671404"/>
              <a:gd name="connsiteX6" fmla="*/ 496871 w 736714"/>
              <a:gd name="connsiteY6" fmla="*/ 1618938 h 1671404"/>
              <a:gd name="connsiteX7" fmla="*/ 361960 w 736714"/>
              <a:gd name="connsiteY7" fmla="*/ 1663909 h 1671404"/>
              <a:gd name="connsiteX0" fmla="*/ 736714 w 736714"/>
              <a:gd name="connsiteY0" fmla="*/ 149713 h 1716185"/>
              <a:gd name="connsiteX1" fmla="*/ 316989 w 736714"/>
              <a:gd name="connsiteY1" fmla="*/ 44781 h 1716185"/>
              <a:gd name="connsiteX2" fmla="*/ 47166 w 736714"/>
              <a:gd name="connsiteY2" fmla="*/ 464506 h 1716185"/>
              <a:gd name="connsiteX3" fmla="*/ 301999 w 736714"/>
              <a:gd name="connsiteY3" fmla="*/ 764309 h 1716185"/>
              <a:gd name="connsiteX4" fmla="*/ 257029 w 736714"/>
              <a:gd name="connsiteY4" fmla="*/ 1094093 h 1716185"/>
              <a:gd name="connsiteX5" fmla="*/ 646773 w 736714"/>
              <a:gd name="connsiteY5" fmla="*/ 1393896 h 1716185"/>
              <a:gd name="connsiteX6" fmla="*/ 496871 w 736714"/>
              <a:gd name="connsiteY6" fmla="*/ 1663719 h 1716185"/>
              <a:gd name="connsiteX7" fmla="*/ 361960 w 736714"/>
              <a:gd name="connsiteY7" fmla="*/ 1708690 h 171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714" h="1716185">
                <a:moveTo>
                  <a:pt x="736714" y="149713"/>
                </a:moveTo>
                <a:cubicBezTo>
                  <a:pt x="579317" y="100994"/>
                  <a:pt x="580906" y="0"/>
                  <a:pt x="316989" y="44781"/>
                </a:cubicBezTo>
                <a:cubicBezTo>
                  <a:pt x="202064" y="97246"/>
                  <a:pt x="0" y="167853"/>
                  <a:pt x="47166" y="464506"/>
                </a:cubicBezTo>
                <a:cubicBezTo>
                  <a:pt x="44668" y="584427"/>
                  <a:pt x="267022" y="659378"/>
                  <a:pt x="301999" y="764309"/>
                </a:cubicBezTo>
                <a:cubicBezTo>
                  <a:pt x="336976" y="869240"/>
                  <a:pt x="199567" y="989162"/>
                  <a:pt x="257029" y="1094093"/>
                </a:cubicBezTo>
                <a:cubicBezTo>
                  <a:pt x="314491" y="1199024"/>
                  <a:pt x="606799" y="1298958"/>
                  <a:pt x="646773" y="1393896"/>
                </a:cubicBezTo>
                <a:cubicBezTo>
                  <a:pt x="686747" y="1488834"/>
                  <a:pt x="544340" y="1611253"/>
                  <a:pt x="496871" y="1663719"/>
                </a:cubicBezTo>
                <a:cubicBezTo>
                  <a:pt x="449402" y="1716185"/>
                  <a:pt x="405681" y="1712437"/>
                  <a:pt x="361960" y="1708690"/>
                </a:cubicBezTo>
              </a:path>
            </a:pathLst>
          </a:custGeom>
          <a:ln w="57150">
            <a:solidFill>
              <a:srgbClr val="FFFF00">
                <a:alpha val="50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891662" y="1505158"/>
            <a:ext cx="689085" cy="1670269"/>
          </a:xfrm>
          <a:custGeom>
            <a:avLst/>
            <a:gdLst>
              <a:gd name="connsiteX0" fmla="*/ 349771 w 664564"/>
              <a:gd name="connsiteY0" fmla="*/ 1716373 h 1716373"/>
              <a:gd name="connsiteX1" fmla="*/ 664564 w 664564"/>
              <a:gd name="connsiteY1" fmla="*/ 1326629 h 1716373"/>
              <a:gd name="connsiteX2" fmla="*/ 349771 w 664564"/>
              <a:gd name="connsiteY2" fmla="*/ 936885 h 1716373"/>
              <a:gd name="connsiteX3" fmla="*/ 169889 w 664564"/>
              <a:gd name="connsiteY3" fmla="*/ 427219 h 1716373"/>
              <a:gd name="connsiteX4" fmla="*/ 19987 w 664564"/>
              <a:gd name="connsiteY4" fmla="*/ 217357 h 1716373"/>
              <a:gd name="connsiteX5" fmla="*/ 94938 w 664564"/>
              <a:gd name="connsiteY5" fmla="*/ 22485 h 1716373"/>
              <a:gd name="connsiteX6" fmla="*/ 589613 w 664564"/>
              <a:gd name="connsiteY6" fmla="*/ 82445 h 1716373"/>
              <a:gd name="connsiteX0" fmla="*/ 349771 w 677371"/>
              <a:gd name="connsiteY0" fmla="*/ 1716373 h 1716373"/>
              <a:gd name="connsiteX1" fmla="*/ 664564 w 677371"/>
              <a:gd name="connsiteY1" fmla="*/ 1326629 h 1716373"/>
              <a:gd name="connsiteX2" fmla="*/ 272931 w 677371"/>
              <a:gd name="connsiteY2" fmla="*/ 883096 h 1716373"/>
              <a:gd name="connsiteX3" fmla="*/ 169889 w 677371"/>
              <a:gd name="connsiteY3" fmla="*/ 427219 h 1716373"/>
              <a:gd name="connsiteX4" fmla="*/ 19987 w 677371"/>
              <a:gd name="connsiteY4" fmla="*/ 217357 h 1716373"/>
              <a:gd name="connsiteX5" fmla="*/ 94938 w 677371"/>
              <a:gd name="connsiteY5" fmla="*/ 22485 h 1716373"/>
              <a:gd name="connsiteX6" fmla="*/ 589613 w 677371"/>
              <a:gd name="connsiteY6" fmla="*/ 82445 h 1716373"/>
              <a:gd name="connsiteX0" fmla="*/ 362766 w 690366"/>
              <a:gd name="connsiteY0" fmla="*/ 1716373 h 1716373"/>
              <a:gd name="connsiteX1" fmla="*/ 677559 w 690366"/>
              <a:gd name="connsiteY1" fmla="*/ 1326629 h 1716373"/>
              <a:gd name="connsiteX2" fmla="*/ 285926 w 690366"/>
              <a:gd name="connsiteY2" fmla="*/ 883096 h 1716373"/>
              <a:gd name="connsiteX3" fmla="*/ 305828 w 690366"/>
              <a:gd name="connsiteY3" fmla="*/ 665424 h 1716373"/>
              <a:gd name="connsiteX4" fmla="*/ 32982 w 690366"/>
              <a:gd name="connsiteY4" fmla="*/ 217357 h 1716373"/>
              <a:gd name="connsiteX5" fmla="*/ 107933 w 690366"/>
              <a:gd name="connsiteY5" fmla="*/ 22485 h 1716373"/>
              <a:gd name="connsiteX6" fmla="*/ 602608 w 690366"/>
              <a:gd name="connsiteY6" fmla="*/ 82445 h 1716373"/>
              <a:gd name="connsiteX0" fmla="*/ 408870 w 736470"/>
              <a:gd name="connsiteY0" fmla="*/ 1715093 h 1715093"/>
              <a:gd name="connsiteX1" fmla="*/ 723663 w 736470"/>
              <a:gd name="connsiteY1" fmla="*/ 1325349 h 1715093"/>
              <a:gd name="connsiteX2" fmla="*/ 332030 w 736470"/>
              <a:gd name="connsiteY2" fmla="*/ 881816 h 1715093"/>
              <a:gd name="connsiteX3" fmla="*/ 351932 w 736470"/>
              <a:gd name="connsiteY3" fmla="*/ 664144 h 1715093"/>
              <a:gd name="connsiteX4" fmla="*/ 32982 w 736470"/>
              <a:gd name="connsiteY4" fmla="*/ 208393 h 1715093"/>
              <a:gd name="connsiteX5" fmla="*/ 154037 w 736470"/>
              <a:gd name="connsiteY5" fmla="*/ 21205 h 1715093"/>
              <a:gd name="connsiteX6" fmla="*/ 648712 w 736470"/>
              <a:gd name="connsiteY6" fmla="*/ 81165 h 1715093"/>
              <a:gd name="connsiteX0" fmla="*/ 362766 w 690366"/>
              <a:gd name="connsiteY0" fmla="*/ 1738145 h 1738145"/>
              <a:gd name="connsiteX1" fmla="*/ 677559 w 690366"/>
              <a:gd name="connsiteY1" fmla="*/ 1348401 h 1738145"/>
              <a:gd name="connsiteX2" fmla="*/ 285926 w 690366"/>
              <a:gd name="connsiteY2" fmla="*/ 904868 h 1738145"/>
              <a:gd name="connsiteX3" fmla="*/ 305828 w 690366"/>
              <a:gd name="connsiteY3" fmla="*/ 687196 h 1738145"/>
              <a:gd name="connsiteX4" fmla="*/ 32982 w 690366"/>
              <a:gd name="connsiteY4" fmla="*/ 369758 h 1738145"/>
              <a:gd name="connsiteX5" fmla="*/ 107933 w 690366"/>
              <a:gd name="connsiteY5" fmla="*/ 44257 h 1738145"/>
              <a:gd name="connsiteX6" fmla="*/ 602608 w 690366"/>
              <a:gd name="connsiteY6" fmla="*/ 104217 h 1738145"/>
              <a:gd name="connsiteX0" fmla="*/ 352521 w 680121"/>
              <a:gd name="connsiteY0" fmla="*/ 1684357 h 1684357"/>
              <a:gd name="connsiteX1" fmla="*/ 667314 w 680121"/>
              <a:gd name="connsiteY1" fmla="*/ 1294613 h 1684357"/>
              <a:gd name="connsiteX2" fmla="*/ 275681 w 680121"/>
              <a:gd name="connsiteY2" fmla="*/ 851080 h 1684357"/>
              <a:gd name="connsiteX3" fmla="*/ 295583 w 680121"/>
              <a:gd name="connsiteY3" fmla="*/ 633408 h 1684357"/>
              <a:gd name="connsiteX4" fmla="*/ 22737 w 680121"/>
              <a:gd name="connsiteY4" fmla="*/ 315970 h 1684357"/>
              <a:gd name="connsiteX5" fmla="*/ 159160 w 680121"/>
              <a:gd name="connsiteY5" fmla="*/ 44257 h 1684357"/>
              <a:gd name="connsiteX6" fmla="*/ 592363 w 680121"/>
              <a:gd name="connsiteY6" fmla="*/ 50429 h 1684357"/>
              <a:gd name="connsiteX0" fmla="*/ 352521 w 680121"/>
              <a:gd name="connsiteY0" fmla="*/ 1670269 h 1670269"/>
              <a:gd name="connsiteX1" fmla="*/ 667314 w 680121"/>
              <a:gd name="connsiteY1" fmla="*/ 1280525 h 1670269"/>
              <a:gd name="connsiteX2" fmla="*/ 275681 w 680121"/>
              <a:gd name="connsiteY2" fmla="*/ 836992 h 1670269"/>
              <a:gd name="connsiteX3" fmla="*/ 295583 w 680121"/>
              <a:gd name="connsiteY3" fmla="*/ 619320 h 1670269"/>
              <a:gd name="connsiteX4" fmla="*/ 22737 w 680121"/>
              <a:gd name="connsiteY4" fmla="*/ 301882 h 1670269"/>
              <a:gd name="connsiteX5" fmla="*/ 159160 w 680121"/>
              <a:gd name="connsiteY5" fmla="*/ 30169 h 1670269"/>
              <a:gd name="connsiteX6" fmla="*/ 630784 w 680121"/>
              <a:gd name="connsiteY6" fmla="*/ 120865 h 1670269"/>
              <a:gd name="connsiteX0" fmla="*/ 352521 w 681401"/>
              <a:gd name="connsiteY0" fmla="*/ 1670269 h 1670269"/>
              <a:gd name="connsiteX1" fmla="*/ 667314 w 681401"/>
              <a:gd name="connsiteY1" fmla="*/ 1280525 h 1670269"/>
              <a:gd name="connsiteX2" fmla="*/ 267997 w 681401"/>
              <a:gd name="connsiteY2" fmla="*/ 890781 h 1670269"/>
              <a:gd name="connsiteX3" fmla="*/ 295583 w 681401"/>
              <a:gd name="connsiteY3" fmla="*/ 619320 h 1670269"/>
              <a:gd name="connsiteX4" fmla="*/ 22737 w 681401"/>
              <a:gd name="connsiteY4" fmla="*/ 301882 h 1670269"/>
              <a:gd name="connsiteX5" fmla="*/ 159160 w 681401"/>
              <a:gd name="connsiteY5" fmla="*/ 30169 h 1670269"/>
              <a:gd name="connsiteX6" fmla="*/ 630784 w 681401"/>
              <a:gd name="connsiteY6" fmla="*/ 120865 h 1670269"/>
              <a:gd name="connsiteX0" fmla="*/ 352521 w 689085"/>
              <a:gd name="connsiteY0" fmla="*/ 1670269 h 1670269"/>
              <a:gd name="connsiteX1" fmla="*/ 674998 w 689085"/>
              <a:gd name="connsiteY1" fmla="*/ 1249789 h 1670269"/>
              <a:gd name="connsiteX2" fmla="*/ 267997 w 689085"/>
              <a:gd name="connsiteY2" fmla="*/ 890781 h 1670269"/>
              <a:gd name="connsiteX3" fmla="*/ 295583 w 689085"/>
              <a:gd name="connsiteY3" fmla="*/ 619320 h 1670269"/>
              <a:gd name="connsiteX4" fmla="*/ 22737 w 689085"/>
              <a:gd name="connsiteY4" fmla="*/ 301882 h 1670269"/>
              <a:gd name="connsiteX5" fmla="*/ 159160 w 689085"/>
              <a:gd name="connsiteY5" fmla="*/ 30169 h 1670269"/>
              <a:gd name="connsiteX6" fmla="*/ 630784 w 689085"/>
              <a:gd name="connsiteY6" fmla="*/ 120865 h 167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085" h="1670269">
                <a:moveTo>
                  <a:pt x="352521" y="1670269"/>
                </a:moveTo>
                <a:cubicBezTo>
                  <a:pt x="509917" y="1540354"/>
                  <a:pt x="689085" y="1379704"/>
                  <a:pt x="674998" y="1249789"/>
                </a:cubicBezTo>
                <a:cubicBezTo>
                  <a:pt x="660911" y="1119874"/>
                  <a:pt x="331233" y="995859"/>
                  <a:pt x="267997" y="890781"/>
                </a:cubicBezTo>
                <a:cubicBezTo>
                  <a:pt x="204761" y="785703"/>
                  <a:pt x="336460" y="717470"/>
                  <a:pt x="295583" y="619320"/>
                </a:cubicBezTo>
                <a:cubicBezTo>
                  <a:pt x="254706" y="521170"/>
                  <a:pt x="45474" y="400074"/>
                  <a:pt x="22737" y="301882"/>
                </a:cubicBezTo>
                <a:cubicBezTo>
                  <a:pt x="0" y="203690"/>
                  <a:pt x="57819" y="60338"/>
                  <a:pt x="159160" y="30169"/>
                </a:cubicBezTo>
                <a:cubicBezTo>
                  <a:pt x="260501" y="0"/>
                  <a:pt x="430915" y="79642"/>
                  <a:pt x="630784" y="120865"/>
                </a:cubicBezTo>
              </a:path>
            </a:pathLst>
          </a:custGeom>
          <a:ln w="57150">
            <a:solidFill>
              <a:srgbClr val="FFFF00">
                <a:alpha val="50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lowchart: Connector 9"/>
          <p:cNvSpPr/>
          <p:nvPr/>
        </p:nvSpPr>
        <p:spPr>
          <a:xfrm>
            <a:off x="3295159" y="2128781"/>
            <a:ext cx="239843" cy="209862"/>
          </a:xfrm>
          <a:prstGeom prst="flowChartConnector">
            <a:avLst/>
          </a:prstGeom>
          <a:solidFill>
            <a:srgbClr val="FFFF00"/>
          </a:solidFill>
          <a:ln>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793174" y="1567543"/>
            <a:ext cx="1353787" cy="724395"/>
          </a:xfrm>
          <a:custGeom>
            <a:avLst/>
            <a:gdLst>
              <a:gd name="connsiteX0" fmla="*/ 0 w 1353787"/>
              <a:gd name="connsiteY0" fmla="*/ 0 h 724395"/>
              <a:gd name="connsiteX1" fmla="*/ 368135 w 1353787"/>
              <a:gd name="connsiteY1" fmla="*/ 166254 h 724395"/>
              <a:gd name="connsiteX2" fmla="*/ 439387 w 1353787"/>
              <a:gd name="connsiteY2" fmla="*/ 510639 h 724395"/>
              <a:gd name="connsiteX3" fmla="*/ 902525 w 1353787"/>
              <a:gd name="connsiteY3" fmla="*/ 653143 h 724395"/>
              <a:gd name="connsiteX4" fmla="*/ 1353787 w 1353787"/>
              <a:gd name="connsiteY4" fmla="*/ 724395 h 724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787" h="724395">
                <a:moveTo>
                  <a:pt x="0" y="0"/>
                </a:moveTo>
                <a:cubicBezTo>
                  <a:pt x="147452" y="40574"/>
                  <a:pt x="294904" y="81148"/>
                  <a:pt x="368135" y="166254"/>
                </a:cubicBezTo>
                <a:cubicBezTo>
                  <a:pt x="441366" y="251361"/>
                  <a:pt x="350322" y="429491"/>
                  <a:pt x="439387" y="510639"/>
                </a:cubicBezTo>
                <a:cubicBezTo>
                  <a:pt x="528452" y="591787"/>
                  <a:pt x="750125" y="617517"/>
                  <a:pt x="902525" y="653143"/>
                </a:cubicBezTo>
                <a:cubicBezTo>
                  <a:pt x="1054925" y="688769"/>
                  <a:pt x="1204356" y="706582"/>
                  <a:pt x="1353787" y="724395"/>
                </a:cubicBezTo>
              </a:path>
            </a:pathLst>
          </a:custGeom>
          <a:ln w="57150">
            <a:solidFill>
              <a:srgbClr val="FFFF00">
                <a:alpha val="50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039687" y="2344189"/>
            <a:ext cx="501535" cy="897775"/>
          </a:xfrm>
          <a:custGeom>
            <a:avLst/>
            <a:gdLst>
              <a:gd name="connsiteX0" fmla="*/ 202277 w 501535"/>
              <a:gd name="connsiteY0" fmla="*/ 0 h 897775"/>
              <a:gd name="connsiteX1" fmla="*/ 69273 w 501535"/>
              <a:gd name="connsiteY1" fmla="*/ 133004 h 897775"/>
              <a:gd name="connsiteX2" fmla="*/ 36022 w 501535"/>
              <a:gd name="connsiteY2" fmla="*/ 216131 h 897775"/>
              <a:gd name="connsiteX3" fmla="*/ 285404 w 501535"/>
              <a:gd name="connsiteY3" fmla="*/ 365760 h 897775"/>
              <a:gd name="connsiteX4" fmla="*/ 202277 w 501535"/>
              <a:gd name="connsiteY4" fmla="*/ 548640 h 897775"/>
              <a:gd name="connsiteX5" fmla="*/ 202277 w 501535"/>
              <a:gd name="connsiteY5" fmla="*/ 831273 h 897775"/>
              <a:gd name="connsiteX6" fmla="*/ 501535 w 501535"/>
              <a:gd name="connsiteY6" fmla="*/ 897775 h 89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535" h="897775">
                <a:moveTo>
                  <a:pt x="202277" y="0"/>
                </a:moveTo>
                <a:cubicBezTo>
                  <a:pt x="149629" y="48491"/>
                  <a:pt x="96982" y="96982"/>
                  <a:pt x="69273" y="133004"/>
                </a:cubicBezTo>
                <a:cubicBezTo>
                  <a:pt x="41564" y="169026"/>
                  <a:pt x="0" y="177338"/>
                  <a:pt x="36022" y="216131"/>
                </a:cubicBezTo>
                <a:cubicBezTo>
                  <a:pt x="72044" y="254924"/>
                  <a:pt x="257695" y="310342"/>
                  <a:pt x="285404" y="365760"/>
                </a:cubicBezTo>
                <a:cubicBezTo>
                  <a:pt x="313113" y="421178"/>
                  <a:pt x="216131" y="471055"/>
                  <a:pt x="202277" y="548640"/>
                </a:cubicBezTo>
                <a:cubicBezTo>
                  <a:pt x="188423" y="626225"/>
                  <a:pt x="152401" y="773084"/>
                  <a:pt x="202277" y="831273"/>
                </a:cubicBezTo>
                <a:cubicBezTo>
                  <a:pt x="252153" y="889462"/>
                  <a:pt x="376844" y="893618"/>
                  <a:pt x="501535" y="897775"/>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lowchart: Connector 12"/>
          <p:cNvSpPr/>
          <p:nvPr/>
        </p:nvSpPr>
        <p:spPr>
          <a:xfrm flipV="1">
            <a:off x="3574475" y="3262748"/>
            <a:ext cx="182878" cy="166251"/>
          </a:xfrm>
          <a:prstGeom prst="flowChartConnector">
            <a:avLst/>
          </a:prstGeom>
          <a:solidFill>
            <a:srgbClr val="FFFF00"/>
          </a:solidFill>
          <a:ln>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4023360"/>
            <a:ext cx="8229600" cy="2102803"/>
          </a:xfrm>
        </p:spPr>
        <p:txBody>
          <a:bodyPr/>
          <a:lstStyle/>
          <a:p>
            <a:r>
              <a:rPr lang="en-US" baseline="30000" dirty="0" smtClean="0"/>
              <a:t>17</a:t>
            </a:r>
            <a:r>
              <a:rPr lang="en-US" dirty="0" smtClean="0"/>
              <a:t> From Miletus, Paul sent to </a:t>
            </a:r>
            <a:br>
              <a:rPr lang="en-US" dirty="0" smtClean="0"/>
            </a:br>
            <a:r>
              <a:rPr lang="en-US" dirty="0" smtClean="0"/>
              <a:t>Ephesus for the elders of the church.</a:t>
            </a:r>
          </a:p>
          <a:p>
            <a:r>
              <a:rPr lang="en-US" dirty="0" smtClean="0"/>
              <a:t> </a:t>
            </a:r>
            <a:r>
              <a:rPr lang="en-US" baseline="30000" dirty="0" smtClean="0"/>
              <a:t>18</a:t>
            </a:r>
            <a:r>
              <a:rPr lang="en-US" dirty="0" smtClean="0"/>
              <a:t> When they arrived, he said to them: </a:t>
            </a:r>
          </a:p>
          <a:p>
            <a:endParaRPr lang="en-US" dirty="0" smtClean="0"/>
          </a:p>
          <a:p>
            <a:endParaRPr lang="en-US" dirty="0" smtClean="0"/>
          </a:p>
        </p:txBody>
      </p:sp>
      <p:cxnSp>
        <p:nvCxnSpPr>
          <p:cNvPr id="18" name="Straight Arrow Connector 17"/>
          <p:cNvCxnSpPr/>
          <p:nvPr/>
        </p:nvCxnSpPr>
        <p:spPr>
          <a:xfrm rot="16200000" flipH="1">
            <a:off x="3516338" y="3139602"/>
            <a:ext cx="396750" cy="41440"/>
          </a:xfrm>
          <a:prstGeom prst="straightConnector1">
            <a:avLst/>
          </a:prstGeom>
          <a:ln w="57150">
            <a:solidFill>
              <a:srgbClr val="FF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6200000" flipV="1">
            <a:off x="3371608" y="3112528"/>
            <a:ext cx="384037" cy="50788"/>
          </a:xfrm>
          <a:prstGeom prst="straightConnector1">
            <a:avLst/>
          </a:prstGeom>
          <a:ln w="57150">
            <a:solidFill>
              <a:srgbClr val="FF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2"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17" name="Rectangular Callout 16"/>
          <p:cNvSpPr/>
          <p:nvPr/>
        </p:nvSpPr>
        <p:spPr>
          <a:xfrm>
            <a:off x="350520" y="1158240"/>
            <a:ext cx="5288280" cy="5349240"/>
          </a:xfrm>
          <a:prstGeom prst="wedgeRectCallout">
            <a:avLst>
              <a:gd name="adj1" fmla="val 67928"/>
              <a:gd name="adj2" fmla="val 20164"/>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499360" y="1264920"/>
            <a:ext cx="242316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1-Review of the PAST </a:t>
            </a:r>
            <a:r>
              <a:rPr lang="en-US" sz="3200" dirty="0" smtClean="0"/>
              <a:t>13-21</a:t>
            </a:r>
            <a:r>
              <a:rPr lang="en-US" dirty="0" smtClean="0"/>
              <a:t> </a:t>
            </a:r>
            <a:endParaRPr lang="en-US" dirty="0"/>
          </a:p>
        </p:txBody>
      </p:sp>
      <p:sp>
        <p:nvSpPr>
          <p:cNvPr id="15" name="Content Placeholder 14"/>
          <p:cNvSpPr>
            <a:spLocks noGrp="1"/>
          </p:cNvSpPr>
          <p:nvPr>
            <p:ph idx="1"/>
          </p:nvPr>
        </p:nvSpPr>
        <p:spPr>
          <a:xfrm>
            <a:off x="457201" y="1282890"/>
            <a:ext cx="5044440" cy="4843273"/>
          </a:xfrm>
        </p:spPr>
        <p:txBody>
          <a:bodyPr/>
          <a:lstStyle/>
          <a:p>
            <a:r>
              <a:rPr lang="en-US" dirty="0" smtClean="0"/>
              <a:t> </a:t>
            </a:r>
            <a:r>
              <a:rPr lang="en-US" dirty="0" smtClean="0">
                <a:solidFill>
                  <a:schemeClr val="tx1"/>
                </a:solidFill>
              </a:rPr>
              <a:t>"</a:t>
            </a:r>
            <a:r>
              <a:rPr lang="en-US" u="sng" dirty="0" smtClean="0">
                <a:solidFill>
                  <a:schemeClr val="tx1"/>
                </a:solidFill>
              </a:rPr>
              <a:t>You know </a:t>
            </a:r>
            <a:r>
              <a:rPr lang="en-US" dirty="0" smtClean="0"/>
              <a:t>how I lived </a:t>
            </a:r>
            <a:r>
              <a:rPr lang="en-US" dirty="0" smtClean="0">
                <a:solidFill>
                  <a:schemeClr val="tx1"/>
                </a:solidFill>
              </a:rPr>
              <a:t>the whole time I was with you, from the first day I came into the province of Asia.   </a:t>
            </a:r>
            <a:r>
              <a:rPr lang="en-US" baseline="30000" dirty="0" smtClean="0">
                <a:solidFill>
                  <a:schemeClr val="tx1"/>
                </a:solidFill>
              </a:rPr>
              <a:t>19</a:t>
            </a:r>
            <a:r>
              <a:rPr lang="en-US" dirty="0" smtClean="0">
                <a:solidFill>
                  <a:schemeClr val="tx1"/>
                </a:solidFill>
              </a:rPr>
              <a:t> I served the Lord with great humility and with tears, although I was severely tested by the plots of the Jews.</a:t>
            </a:r>
            <a:endParaRPr lang="en-US" dirty="0">
              <a:solidFill>
                <a:schemeClr val="tx1"/>
              </a:solidFill>
            </a:endParaRPr>
          </a:p>
        </p:txBody>
      </p:sp>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ular Callout 16"/>
          <p:cNvSpPr/>
          <p:nvPr/>
        </p:nvSpPr>
        <p:spPr>
          <a:xfrm>
            <a:off x="350520" y="1158240"/>
            <a:ext cx="5288280" cy="5349240"/>
          </a:xfrm>
          <a:prstGeom prst="wedgeRectCallout">
            <a:avLst>
              <a:gd name="adj1" fmla="val 67928"/>
              <a:gd name="adj2" fmla="val 20164"/>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499360" y="1264920"/>
            <a:ext cx="242316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1-Review of the PAST </a:t>
            </a:r>
            <a:r>
              <a:rPr lang="en-US" sz="3200" dirty="0" smtClean="0"/>
              <a:t>13-21</a:t>
            </a:r>
            <a:r>
              <a:rPr lang="en-US" dirty="0" smtClean="0"/>
              <a:t> </a:t>
            </a:r>
            <a:endParaRPr lang="en-US" dirty="0"/>
          </a:p>
        </p:txBody>
      </p:sp>
      <p:pic>
        <p:nvPicPr>
          <p:cNvPr id="16" name="Picture 15"/>
          <p:cNvPicPr>
            <a:picLocks noChangeAspect="1" noChangeArrowheads="1"/>
          </p:cNvPicPr>
          <p:nvPr/>
        </p:nvPicPr>
        <p:blipFill>
          <a:blip r:embed="rId2"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19" name="Rectangle 18"/>
          <p:cNvSpPr/>
          <p:nvPr/>
        </p:nvSpPr>
        <p:spPr>
          <a:xfrm>
            <a:off x="762000" y="3459480"/>
            <a:ext cx="179832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p:cNvSpPr>
            <a:spLocks noGrp="1"/>
          </p:cNvSpPr>
          <p:nvPr>
            <p:ph idx="1"/>
          </p:nvPr>
        </p:nvSpPr>
        <p:spPr>
          <a:xfrm>
            <a:off x="457201" y="1282890"/>
            <a:ext cx="5044440" cy="4843273"/>
          </a:xfrm>
        </p:spPr>
        <p:txBody>
          <a:bodyPr/>
          <a:lstStyle/>
          <a:p>
            <a:r>
              <a:rPr lang="en-US" dirty="0" smtClean="0"/>
              <a:t> </a:t>
            </a:r>
            <a:r>
              <a:rPr lang="en-US" dirty="0" smtClean="0">
                <a:solidFill>
                  <a:schemeClr val="tx1"/>
                </a:solidFill>
              </a:rPr>
              <a:t>"</a:t>
            </a:r>
            <a:r>
              <a:rPr lang="en-US" u="sng" dirty="0" smtClean="0">
                <a:solidFill>
                  <a:schemeClr val="tx1"/>
                </a:solidFill>
              </a:rPr>
              <a:t>You know </a:t>
            </a:r>
            <a:r>
              <a:rPr lang="en-US" dirty="0" smtClean="0"/>
              <a:t>how I lived </a:t>
            </a:r>
            <a:r>
              <a:rPr lang="en-US" dirty="0" smtClean="0">
                <a:solidFill>
                  <a:schemeClr val="tx1"/>
                </a:solidFill>
              </a:rPr>
              <a:t>the whole time I was with you, from the first day I came into the province of Asia.   </a:t>
            </a:r>
            <a:r>
              <a:rPr lang="en-US" baseline="30000" dirty="0" smtClean="0">
                <a:solidFill>
                  <a:schemeClr val="tx1"/>
                </a:solidFill>
              </a:rPr>
              <a:t>19</a:t>
            </a:r>
            <a:r>
              <a:rPr lang="en-US" dirty="0" smtClean="0">
                <a:solidFill>
                  <a:schemeClr val="tx1"/>
                </a:solidFill>
              </a:rPr>
              <a:t> </a:t>
            </a:r>
            <a:r>
              <a:rPr lang="en-US" dirty="0" smtClean="0"/>
              <a:t>I served </a:t>
            </a:r>
            <a:r>
              <a:rPr lang="en-US" dirty="0" smtClean="0">
                <a:solidFill>
                  <a:schemeClr val="tx1"/>
                </a:solidFill>
              </a:rPr>
              <a:t>the Lord with great humility and with tears, although I was severely tested by the plots of the Jews.</a:t>
            </a:r>
            <a:endParaRPr lang="en-US" dirty="0">
              <a:solidFill>
                <a:schemeClr val="tx1"/>
              </a:solidFill>
            </a:endParaRPr>
          </a:p>
        </p:txBody>
      </p:sp>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2"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5" name="Rectangular Callout 4"/>
          <p:cNvSpPr/>
          <p:nvPr/>
        </p:nvSpPr>
        <p:spPr>
          <a:xfrm>
            <a:off x="350520" y="1158240"/>
            <a:ext cx="5410200" cy="5349240"/>
          </a:xfrm>
          <a:prstGeom prst="wedgeRectCallout">
            <a:avLst>
              <a:gd name="adj1" fmla="val 67928"/>
              <a:gd name="adj2" fmla="val 20164"/>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1-Review of the PAST </a:t>
            </a:r>
            <a:r>
              <a:rPr lang="en-US" sz="3200" dirty="0" smtClean="0"/>
              <a:t>13-21</a:t>
            </a:r>
            <a:r>
              <a:rPr lang="en-US" dirty="0" smtClean="0"/>
              <a:t> </a:t>
            </a:r>
            <a:endParaRPr lang="en-US" dirty="0"/>
          </a:p>
        </p:txBody>
      </p:sp>
      <p:sp>
        <p:nvSpPr>
          <p:cNvPr id="6" name="Rectangle 5"/>
          <p:cNvSpPr/>
          <p:nvPr/>
        </p:nvSpPr>
        <p:spPr>
          <a:xfrm>
            <a:off x="3413760" y="1188720"/>
            <a:ext cx="214884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96240" y="1691640"/>
            <a:ext cx="373380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p:cNvSpPr>
            <a:spLocks noGrp="1"/>
          </p:cNvSpPr>
          <p:nvPr>
            <p:ph idx="1"/>
          </p:nvPr>
        </p:nvSpPr>
        <p:spPr>
          <a:xfrm>
            <a:off x="457201" y="1282890"/>
            <a:ext cx="5410199" cy="4843273"/>
          </a:xfrm>
        </p:spPr>
        <p:txBody>
          <a:bodyPr/>
          <a:lstStyle/>
          <a:p>
            <a:pPr>
              <a:lnSpc>
                <a:spcPts val="3800"/>
              </a:lnSpc>
            </a:pPr>
            <a:r>
              <a:rPr lang="en-US" baseline="30000" dirty="0" smtClean="0">
                <a:solidFill>
                  <a:schemeClr val="tx1"/>
                </a:solidFill>
              </a:rPr>
              <a:t>20</a:t>
            </a:r>
            <a:r>
              <a:rPr lang="en-US" dirty="0" smtClean="0">
                <a:solidFill>
                  <a:schemeClr val="tx1"/>
                </a:solidFill>
              </a:rPr>
              <a:t> </a:t>
            </a:r>
            <a:r>
              <a:rPr lang="en-US" u="sng" dirty="0" smtClean="0">
                <a:solidFill>
                  <a:schemeClr val="tx1"/>
                </a:solidFill>
              </a:rPr>
              <a:t>You know </a:t>
            </a:r>
            <a:r>
              <a:rPr lang="en-US" dirty="0" smtClean="0">
                <a:solidFill>
                  <a:schemeClr val="tx1"/>
                </a:solidFill>
              </a:rPr>
              <a:t>that </a:t>
            </a:r>
            <a:r>
              <a:rPr lang="en-US" dirty="0" smtClean="0"/>
              <a:t>I have not hesitated to preach </a:t>
            </a:r>
            <a:r>
              <a:rPr lang="en-US" dirty="0" smtClean="0">
                <a:solidFill>
                  <a:schemeClr val="tx1"/>
                </a:solidFill>
              </a:rPr>
              <a:t>anything that would be helpful to you but have taught you publicly and from house to house.</a:t>
            </a:r>
          </a:p>
          <a:p>
            <a:pPr>
              <a:lnSpc>
                <a:spcPts val="3800"/>
              </a:lnSpc>
            </a:pPr>
            <a:r>
              <a:rPr lang="en-US" dirty="0" smtClean="0">
                <a:solidFill>
                  <a:schemeClr val="tx1"/>
                </a:solidFill>
              </a:rPr>
              <a:t> </a:t>
            </a:r>
            <a:r>
              <a:rPr lang="en-US" baseline="30000" dirty="0" smtClean="0">
                <a:solidFill>
                  <a:schemeClr val="tx1"/>
                </a:solidFill>
              </a:rPr>
              <a:t>21</a:t>
            </a:r>
            <a:r>
              <a:rPr lang="en-US" dirty="0" smtClean="0">
                <a:solidFill>
                  <a:schemeClr val="tx1"/>
                </a:solidFill>
              </a:rPr>
              <a:t> I have declared to both Jews and Greeks that they must turn to God in repentance and have faith </a:t>
            </a:r>
            <a:br>
              <a:rPr lang="en-US" dirty="0" smtClean="0">
                <a:solidFill>
                  <a:schemeClr val="tx1"/>
                </a:solidFill>
              </a:rPr>
            </a:br>
            <a:r>
              <a:rPr lang="en-US" dirty="0" smtClean="0">
                <a:solidFill>
                  <a:schemeClr val="tx1"/>
                </a:solidFill>
              </a:rPr>
              <a:t>in our Lord Jesus.</a:t>
            </a:r>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07502"/>
            <a:ext cx="9143999" cy="2266325"/>
          </a:xfrm>
        </p:spPr>
        <p:txBody>
          <a:bodyPr>
            <a:noAutofit/>
          </a:bodyPr>
          <a:lstStyle/>
          <a:p>
            <a:r>
              <a:rPr lang="en-US" sz="7200" b="1" dirty="0" smtClean="0">
                <a:solidFill>
                  <a:schemeClr val="bg1"/>
                </a:solidFill>
                <a:effectLst>
                  <a:outerShdw blurRad="38100" dist="76200" dir="2700000" algn="tl">
                    <a:srgbClr val="000000">
                      <a:alpha val="43137"/>
                    </a:srgbClr>
                  </a:outerShdw>
                </a:effectLst>
              </a:rPr>
              <a:t>FAREWELL ...</a:t>
            </a:r>
            <a:endParaRPr lang="en-US" sz="7200" b="1" dirty="0">
              <a:solidFill>
                <a:schemeClr val="bg1"/>
              </a:solidFill>
              <a:effectLst>
                <a:outerShdw blurRad="38100" dist="762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2"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5" name="Rectangular Callout 4"/>
          <p:cNvSpPr/>
          <p:nvPr/>
        </p:nvSpPr>
        <p:spPr>
          <a:xfrm>
            <a:off x="350520" y="1158240"/>
            <a:ext cx="5410200" cy="5349240"/>
          </a:xfrm>
          <a:prstGeom prst="wedgeRectCallout">
            <a:avLst>
              <a:gd name="adj1" fmla="val 67928"/>
              <a:gd name="adj2" fmla="val 20164"/>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1-Review of the PAST </a:t>
            </a:r>
            <a:r>
              <a:rPr lang="en-US" sz="3200" dirty="0" smtClean="0"/>
              <a:t>13-21</a:t>
            </a:r>
            <a:r>
              <a:rPr lang="en-US" dirty="0" smtClean="0"/>
              <a:t> </a:t>
            </a:r>
            <a:endParaRPr lang="en-US" dirty="0"/>
          </a:p>
        </p:txBody>
      </p:sp>
      <p:sp>
        <p:nvSpPr>
          <p:cNvPr id="6" name="Rectangle 5"/>
          <p:cNvSpPr/>
          <p:nvPr/>
        </p:nvSpPr>
        <p:spPr>
          <a:xfrm>
            <a:off x="3413760" y="1188720"/>
            <a:ext cx="214884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53440" y="3688080"/>
            <a:ext cx="309372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96240" y="1691640"/>
            <a:ext cx="373380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p:cNvSpPr>
            <a:spLocks noGrp="1"/>
          </p:cNvSpPr>
          <p:nvPr>
            <p:ph idx="1"/>
          </p:nvPr>
        </p:nvSpPr>
        <p:spPr>
          <a:xfrm>
            <a:off x="457201" y="1282890"/>
            <a:ext cx="5410199" cy="4843273"/>
          </a:xfrm>
        </p:spPr>
        <p:txBody>
          <a:bodyPr/>
          <a:lstStyle/>
          <a:p>
            <a:pPr>
              <a:lnSpc>
                <a:spcPts val="3800"/>
              </a:lnSpc>
            </a:pPr>
            <a:r>
              <a:rPr lang="en-US" baseline="30000" dirty="0" smtClean="0">
                <a:solidFill>
                  <a:schemeClr val="tx1"/>
                </a:solidFill>
              </a:rPr>
              <a:t>20</a:t>
            </a:r>
            <a:r>
              <a:rPr lang="en-US" dirty="0" smtClean="0">
                <a:solidFill>
                  <a:schemeClr val="tx1"/>
                </a:solidFill>
              </a:rPr>
              <a:t> </a:t>
            </a:r>
            <a:r>
              <a:rPr lang="en-US" u="sng" dirty="0" smtClean="0">
                <a:solidFill>
                  <a:schemeClr val="tx1"/>
                </a:solidFill>
              </a:rPr>
              <a:t>You know </a:t>
            </a:r>
            <a:r>
              <a:rPr lang="en-US" dirty="0" smtClean="0">
                <a:solidFill>
                  <a:schemeClr val="tx1"/>
                </a:solidFill>
              </a:rPr>
              <a:t>that </a:t>
            </a:r>
            <a:r>
              <a:rPr lang="en-US" dirty="0" smtClean="0"/>
              <a:t>I have not hesitated to preach </a:t>
            </a:r>
            <a:r>
              <a:rPr lang="en-US" dirty="0" smtClean="0">
                <a:solidFill>
                  <a:schemeClr val="tx1"/>
                </a:solidFill>
              </a:rPr>
              <a:t>anything that would be helpful to you but have taught you publicly and from house to house.</a:t>
            </a:r>
          </a:p>
          <a:p>
            <a:pPr>
              <a:lnSpc>
                <a:spcPts val="3800"/>
              </a:lnSpc>
            </a:pPr>
            <a:r>
              <a:rPr lang="en-US" dirty="0" smtClean="0">
                <a:solidFill>
                  <a:schemeClr val="tx1"/>
                </a:solidFill>
              </a:rPr>
              <a:t> </a:t>
            </a:r>
            <a:r>
              <a:rPr lang="en-US" baseline="30000" dirty="0" smtClean="0">
                <a:solidFill>
                  <a:schemeClr val="tx1"/>
                </a:solidFill>
              </a:rPr>
              <a:t>21</a:t>
            </a:r>
            <a:r>
              <a:rPr lang="en-US" dirty="0" smtClean="0">
                <a:solidFill>
                  <a:schemeClr val="tx1"/>
                </a:solidFill>
              </a:rPr>
              <a:t> </a:t>
            </a:r>
            <a:r>
              <a:rPr lang="en-US" dirty="0" smtClean="0"/>
              <a:t>I have declared </a:t>
            </a:r>
            <a:r>
              <a:rPr lang="en-US" dirty="0" smtClean="0">
                <a:solidFill>
                  <a:schemeClr val="tx1"/>
                </a:solidFill>
              </a:rPr>
              <a:t>to both Jews and Greeks that they </a:t>
            </a:r>
            <a:r>
              <a:rPr lang="en-US" u="sng" dirty="0" smtClean="0">
                <a:solidFill>
                  <a:schemeClr val="tx1"/>
                </a:solidFill>
              </a:rPr>
              <a:t>must turn to God in repentance</a:t>
            </a:r>
            <a:r>
              <a:rPr lang="en-US" dirty="0" smtClean="0">
                <a:solidFill>
                  <a:schemeClr val="tx1"/>
                </a:solidFill>
              </a:rPr>
              <a:t> and </a:t>
            </a:r>
            <a:r>
              <a:rPr lang="en-US" u="sng" dirty="0" smtClean="0">
                <a:solidFill>
                  <a:schemeClr val="tx1"/>
                </a:solidFill>
              </a:rPr>
              <a:t>have faith </a:t>
            </a:r>
            <a:br>
              <a:rPr lang="en-US" u="sng" dirty="0" smtClean="0">
                <a:solidFill>
                  <a:schemeClr val="tx1"/>
                </a:solidFill>
              </a:rPr>
            </a:br>
            <a:r>
              <a:rPr lang="en-US" u="sng" dirty="0" smtClean="0">
                <a:solidFill>
                  <a:schemeClr val="tx1"/>
                </a:solidFill>
              </a:rPr>
              <a:t>in our Lord Jesus</a:t>
            </a:r>
            <a:r>
              <a:rPr lang="en-US" dirty="0" smtClean="0">
                <a:solidFill>
                  <a:schemeClr val="tx1"/>
                </a:solidFill>
              </a:rPr>
              <a:t>.</a:t>
            </a:r>
          </a:p>
        </p:txBody>
      </p:sp>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2-Testimony to the PRESENT </a:t>
            </a:r>
            <a:r>
              <a:rPr lang="en-US" sz="3200" dirty="0" smtClean="0"/>
              <a:t>22-27</a:t>
            </a:r>
            <a:endParaRPr lang="en-US" sz="3200" dirty="0"/>
          </a:p>
        </p:txBody>
      </p:sp>
      <p:pic>
        <p:nvPicPr>
          <p:cNvPr id="4" name="Picture 3"/>
          <p:cNvPicPr>
            <a:picLocks noChangeAspect="1" noChangeArrowheads="1"/>
          </p:cNvPicPr>
          <p:nvPr/>
        </p:nvPicPr>
        <p:blipFill>
          <a:blip r:embed="rId2"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10" name="Content Placeholder 9"/>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ular Callout 5"/>
          <p:cNvSpPr/>
          <p:nvPr/>
        </p:nvSpPr>
        <p:spPr>
          <a:xfrm>
            <a:off x="350520" y="1158240"/>
            <a:ext cx="5288280" cy="4953000"/>
          </a:xfrm>
          <a:prstGeom prst="wedgeRectCallout">
            <a:avLst>
              <a:gd name="adj1" fmla="val 67640"/>
              <a:gd name="adj2" fmla="val 25577"/>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2-Testimony to the PRESENT </a:t>
            </a:r>
            <a:r>
              <a:rPr lang="en-US" sz="3200" dirty="0" smtClean="0"/>
              <a:t>22-27</a:t>
            </a:r>
            <a:endParaRPr lang="en-US" sz="3200" dirty="0"/>
          </a:p>
        </p:txBody>
      </p:sp>
      <p:pic>
        <p:nvPicPr>
          <p:cNvPr id="4" name="Picture 3"/>
          <p:cNvPicPr>
            <a:picLocks noChangeAspect="1" noChangeArrowheads="1"/>
          </p:cNvPicPr>
          <p:nvPr/>
        </p:nvPicPr>
        <p:blipFill>
          <a:blip r:embed="rId2"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7" name="Rectangle 6"/>
          <p:cNvSpPr/>
          <p:nvPr/>
        </p:nvSpPr>
        <p:spPr>
          <a:xfrm>
            <a:off x="2148840" y="1722120"/>
            <a:ext cx="242316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3560" y="4709160"/>
            <a:ext cx="242316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1000" y="5196840"/>
            <a:ext cx="220980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282890"/>
            <a:ext cx="5120640" cy="4843273"/>
          </a:xfrm>
        </p:spPr>
        <p:txBody>
          <a:bodyPr/>
          <a:lstStyle/>
          <a:p>
            <a:pPr>
              <a:lnSpc>
                <a:spcPts val="3800"/>
              </a:lnSpc>
            </a:pPr>
            <a:r>
              <a:rPr lang="en-US" baseline="30000" dirty="0" smtClean="0">
                <a:solidFill>
                  <a:schemeClr val="tx1"/>
                </a:solidFill>
              </a:rPr>
              <a:t>22</a:t>
            </a:r>
            <a:r>
              <a:rPr lang="en-US" dirty="0" smtClean="0">
                <a:solidFill>
                  <a:schemeClr val="tx1"/>
                </a:solidFill>
              </a:rPr>
              <a:t> "And now, compelled by the Spirit, </a:t>
            </a:r>
            <a:r>
              <a:rPr lang="en-US" dirty="0" smtClean="0"/>
              <a:t>I am going</a:t>
            </a:r>
            <a:r>
              <a:rPr lang="en-US" dirty="0" smtClean="0">
                <a:solidFill>
                  <a:schemeClr val="tx1"/>
                </a:solidFill>
              </a:rPr>
              <a:t> to Jerusalem, not knowing what will happen to me there.</a:t>
            </a:r>
          </a:p>
          <a:p>
            <a:pPr>
              <a:lnSpc>
                <a:spcPts val="3800"/>
              </a:lnSpc>
            </a:pPr>
            <a:r>
              <a:rPr lang="en-US" dirty="0" smtClean="0">
                <a:solidFill>
                  <a:schemeClr val="tx1"/>
                </a:solidFill>
              </a:rPr>
              <a:t> </a:t>
            </a:r>
            <a:r>
              <a:rPr lang="en-US" baseline="30000" dirty="0" smtClean="0">
                <a:solidFill>
                  <a:schemeClr val="tx1"/>
                </a:solidFill>
              </a:rPr>
              <a:t>23</a:t>
            </a:r>
            <a:r>
              <a:rPr lang="en-US" dirty="0" smtClean="0">
                <a:solidFill>
                  <a:schemeClr val="tx1"/>
                </a:solidFill>
              </a:rPr>
              <a:t> I only know that in every city the Holy Spirit warns me that </a:t>
            </a:r>
            <a:r>
              <a:rPr lang="en-US" dirty="0" smtClean="0"/>
              <a:t>prison and hardships</a:t>
            </a:r>
            <a:r>
              <a:rPr lang="en-US" dirty="0" smtClean="0">
                <a:solidFill>
                  <a:schemeClr val="tx1"/>
                </a:solidFill>
              </a:rPr>
              <a:t> are facing me.</a:t>
            </a:r>
            <a:endParaRPr lang="en-US" dirty="0"/>
          </a:p>
        </p:txBody>
      </p:sp>
    </p:spTree>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11" name="Rectangular Callout 10"/>
          <p:cNvSpPr/>
          <p:nvPr/>
        </p:nvSpPr>
        <p:spPr>
          <a:xfrm>
            <a:off x="350520" y="2987040"/>
            <a:ext cx="5288280" cy="3672840"/>
          </a:xfrm>
          <a:prstGeom prst="wedgeRectCallout">
            <a:avLst>
              <a:gd name="adj1" fmla="val 68216"/>
              <a:gd name="adj2" fmla="val 2755"/>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2-Testimony to the PRESENT </a:t>
            </a:r>
            <a:r>
              <a:rPr lang="en-US" sz="3200" dirty="0" smtClean="0"/>
              <a:t>22-27</a:t>
            </a:r>
            <a:endParaRPr lang="en-US" sz="3200" dirty="0"/>
          </a:p>
        </p:txBody>
      </p:sp>
      <p:sp>
        <p:nvSpPr>
          <p:cNvPr id="7" name="Rectangle 6"/>
          <p:cNvSpPr/>
          <p:nvPr/>
        </p:nvSpPr>
        <p:spPr>
          <a:xfrm>
            <a:off x="2636520" y="3014345"/>
            <a:ext cx="274320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50520" y="3502025"/>
            <a:ext cx="461772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2440" y="3093720"/>
            <a:ext cx="5120640" cy="3428683"/>
          </a:xfrm>
        </p:spPr>
        <p:txBody>
          <a:bodyPr/>
          <a:lstStyle/>
          <a:p>
            <a:pPr>
              <a:lnSpc>
                <a:spcPts val="3800"/>
              </a:lnSpc>
            </a:pPr>
            <a:r>
              <a:rPr lang="en-US" dirty="0" smtClean="0"/>
              <a:t> </a:t>
            </a:r>
            <a:r>
              <a:rPr lang="en-US" baseline="30000" dirty="0" smtClean="0">
                <a:solidFill>
                  <a:schemeClr val="tx1"/>
                </a:solidFill>
              </a:rPr>
              <a:t>24</a:t>
            </a:r>
            <a:r>
              <a:rPr lang="en-US" dirty="0" smtClean="0">
                <a:solidFill>
                  <a:schemeClr val="tx1"/>
                </a:solidFill>
              </a:rPr>
              <a:t> However, </a:t>
            </a:r>
            <a:r>
              <a:rPr lang="en-US" dirty="0" smtClean="0"/>
              <a:t>I consider my life worth nothing to me, </a:t>
            </a:r>
            <a:r>
              <a:rPr lang="en-US" dirty="0" smtClean="0">
                <a:solidFill>
                  <a:schemeClr val="tx1"/>
                </a:solidFill>
              </a:rPr>
              <a:t>if only I may finish the race and complete the task the Lord Jesus has given me--the task of testifying to the gospel of God's grace.</a:t>
            </a:r>
          </a:p>
          <a:p>
            <a:pPr>
              <a:lnSpc>
                <a:spcPts val="3800"/>
              </a:lnSpc>
            </a:pPr>
            <a:r>
              <a:rPr lang="en-US" dirty="0" smtClean="0"/>
              <a:t> </a:t>
            </a:r>
            <a:endParaRPr lang="en-US" dirty="0"/>
          </a:p>
        </p:txBody>
      </p:sp>
      <p:sp>
        <p:nvSpPr>
          <p:cNvPr id="10" name="TextBox 9"/>
          <p:cNvSpPr txBox="1"/>
          <p:nvPr/>
        </p:nvSpPr>
        <p:spPr>
          <a:xfrm>
            <a:off x="289560" y="1234440"/>
            <a:ext cx="8656320" cy="1569660"/>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Arial Narrow" pitchFamily="34" charset="0"/>
              </a:rPr>
              <a:t>Phil 3:</a:t>
            </a:r>
            <a:r>
              <a:rPr lang="en-US" sz="3200" b="1" baseline="30000" dirty="0" smtClean="0">
                <a:solidFill>
                  <a:schemeClr val="bg1"/>
                </a:solidFill>
                <a:effectLst>
                  <a:outerShdw blurRad="38100" dist="38100" dir="2700000" algn="tl">
                    <a:srgbClr val="000000">
                      <a:alpha val="43137"/>
                    </a:srgbClr>
                  </a:outerShdw>
                </a:effectLst>
                <a:latin typeface="Arial Narrow" pitchFamily="34" charset="0"/>
              </a:rPr>
              <a:t>7</a:t>
            </a:r>
            <a:r>
              <a:rPr lang="en-US" sz="3200" b="1" dirty="0" smtClean="0">
                <a:solidFill>
                  <a:schemeClr val="bg1"/>
                </a:solidFill>
                <a:effectLst>
                  <a:outerShdw blurRad="38100" dist="38100" dir="2700000" algn="tl">
                    <a:srgbClr val="000000">
                      <a:alpha val="43137"/>
                    </a:srgbClr>
                  </a:outerShdw>
                </a:effectLst>
                <a:latin typeface="Arial Narrow" pitchFamily="34" charset="0"/>
              </a:rPr>
              <a:t> But whatever was to my profit I now consider loss for the sake of Christ. ... </a:t>
            </a:r>
            <a:r>
              <a:rPr lang="en-US" sz="3200" b="1" baseline="30000" dirty="0" smtClean="0">
                <a:solidFill>
                  <a:schemeClr val="bg1"/>
                </a:solidFill>
                <a:effectLst>
                  <a:outerShdw blurRad="38100" dist="38100" dir="2700000" algn="tl">
                    <a:srgbClr val="000000">
                      <a:alpha val="43137"/>
                    </a:srgbClr>
                  </a:outerShdw>
                </a:effectLst>
                <a:latin typeface="Arial Narrow" pitchFamily="34" charset="0"/>
              </a:rPr>
              <a:t>8 </a:t>
            </a:r>
            <a:r>
              <a:rPr lang="en-US" sz="3200" b="1" dirty="0" smtClean="0">
                <a:solidFill>
                  <a:schemeClr val="bg1"/>
                </a:solidFill>
                <a:effectLst>
                  <a:outerShdw blurRad="38100" dist="38100" dir="2700000" algn="tl">
                    <a:srgbClr val="000000">
                      <a:alpha val="43137"/>
                    </a:srgbClr>
                  </a:outerShdw>
                </a:effectLst>
                <a:latin typeface="Arial Narrow" pitchFamily="34" charset="0"/>
              </a:rPr>
              <a:t>I consider them rubbish, that I may gain Christ.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11" name="Rectangular Callout 10"/>
          <p:cNvSpPr/>
          <p:nvPr/>
        </p:nvSpPr>
        <p:spPr>
          <a:xfrm>
            <a:off x="350520" y="2987040"/>
            <a:ext cx="5288280" cy="3672840"/>
          </a:xfrm>
          <a:prstGeom prst="wedgeRectCallout">
            <a:avLst>
              <a:gd name="adj1" fmla="val 68216"/>
              <a:gd name="adj2" fmla="val 2755"/>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2-Testimony to the PRESENT </a:t>
            </a:r>
            <a:r>
              <a:rPr lang="en-US" sz="3200" dirty="0" smtClean="0"/>
              <a:t>22-27</a:t>
            </a:r>
            <a:endParaRPr lang="en-US" sz="3200" dirty="0"/>
          </a:p>
        </p:txBody>
      </p:sp>
      <p:sp>
        <p:nvSpPr>
          <p:cNvPr id="7" name="Rectangle 6"/>
          <p:cNvSpPr/>
          <p:nvPr/>
        </p:nvSpPr>
        <p:spPr>
          <a:xfrm>
            <a:off x="4770120" y="3502025"/>
            <a:ext cx="73152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5760" y="3989705"/>
            <a:ext cx="501396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5760" y="4462145"/>
            <a:ext cx="434340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2440" y="3093720"/>
            <a:ext cx="5120640" cy="3428683"/>
          </a:xfrm>
        </p:spPr>
        <p:txBody>
          <a:bodyPr/>
          <a:lstStyle/>
          <a:p>
            <a:pPr>
              <a:lnSpc>
                <a:spcPts val="3800"/>
              </a:lnSpc>
            </a:pPr>
            <a:r>
              <a:rPr lang="en-US" dirty="0" smtClean="0"/>
              <a:t> </a:t>
            </a:r>
            <a:r>
              <a:rPr lang="en-US" baseline="30000" dirty="0" smtClean="0">
                <a:solidFill>
                  <a:schemeClr val="tx1"/>
                </a:solidFill>
              </a:rPr>
              <a:t>24</a:t>
            </a:r>
            <a:r>
              <a:rPr lang="en-US" dirty="0" smtClean="0">
                <a:solidFill>
                  <a:schemeClr val="tx1"/>
                </a:solidFill>
              </a:rPr>
              <a:t> However, I consider my life worth nothing to me, </a:t>
            </a:r>
            <a:r>
              <a:rPr lang="en-US" dirty="0" smtClean="0"/>
              <a:t>if only I may finish the race and complete the task</a:t>
            </a:r>
            <a:r>
              <a:rPr lang="en-US" dirty="0" smtClean="0">
                <a:solidFill>
                  <a:schemeClr val="tx1"/>
                </a:solidFill>
              </a:rPr>
              <a:t> the Lord Jesus has given me--the task of testifying to the gospel of God's grace.</a:t>
            </a:r>
          </a:p>
          <a:p>
            <a:pPr>
              <a:lnSpc>
                <a:spcPts val="3800"/>
              </a:lnSpc>
            </a:pPr>
            <a:r>
              <a:rPr lang="en-US" dirty="0" smtClean="0"/>
              <a:t> </a:t>
            </a:r>
            <a:endParaRPr lang="en-US" dirty="0"/>
          </a:p>
        </p:txBody>
      </p:sp>
      <p:sp>
        <p:nvSpPr>
          <p:cNvPr id="10" name="TextBox 9"/>
          <p:cNvSpPr txBox="1"/>
          <p:nvPr/>
        </p:nvSpPr>
        <p:spPr>
          <a:xfrm>
            <a:off x="289560" y="1234440"/>
            <a:ext cx="8656320" cy="1400383"/>
          </a:xfrm>
          <a:prstGeom prst="rect">
            <a:avLst/>
          </a:prstGeom>
          <a:noFill/>
        </p:spPr>
        <p:txBody>
          <a:bodyPr wrap="square" rtlCol="0">
            <a:spAutoFit/>
          </a:bodyPr>
          <a:lstStyle/>
          <a:p>
            <a:pPr>
              <a:lnSpc>
                <a:spcPts val="3400"/>
              </a:lnSpc>
            </a:pPr>
            <a:r>
              <a:rPr lang="en-US" sz="3200" b="1" dirty="0" smtClean="0">
                <a:solidFill>
                  <a:schemeClr val="bg1"/>
                </a:solidFill>
                <a:effectLst>
                  <a:outerShdw blurRad="38100" dist="38100" dir="2700000" algn="tl">
                    <a:srgbClr val="000000">
                      <a:alpha val="43137"/>
                    </a:srgbClr>
                  </a:outerShdw>
                </a:effectLst>
                <a:latin typeface="Arial Narrow" pitchFamily="34" charset="0"/>
              </a:rPr>
              <a:t>Phil 3:</a:t>
            </a:r>
            <a:r>
              <a:rPr lang="en-US" sz="3200" b="1" baseline="30000" dirty="0" smtClean="0">
                <a:solidFill>
                  <a:schemeClr val="bg1"/>
                </a:solidFill>
                <a:effectLst>
                  <a:outerShdw blurRad="38100" dist="38100" dir="2700000" algn="tl">
                    <a:srgbClr val="000000">
                      <a:alpha val="43137"/>
                    </a:srgbClr>
                  </a:outerShdw>
                </a:effectLst>
                <a:latin typeface="Arial Narrow" pitchFamily="34" charset="0"/>
              </a:rPr>
              <a:t>13</a:t>
            </a:r>
            <a:r>
              <a:rPr lang="en-US" sz="3200" b="1" dirty="0" smtClean="0">
                <a:solidFill>
                  <a:schemeClr val="bg1"/>
                </a:solidFill>
                <a:effectLst>
                  <a:outerShdw blurRad="38100" dist="38100" dir="2700000" algn="tl">
                    <a:srgbClr val="000000">
                      <a:alpha val="43137"/>
                    </a:srgbClr>
                  </a:outerShdw>
                </a:effectLst>
                <a:latin typeface="Arial Narrow" pitchFamily="34" charset="0"/>
              </a:rPr>
              <a:t> Forgetting what is behind and straining toward what is ahead,   </a:t>
            </a:r>
            <a:r>
              <a:rPr lang="en-US" sz="3200" b="1" baseline="30000" dirty="0" smtClean="0">
                <a:solidFill>
                  <a:schemeClr val="bg1"/>
                </a:solidFill>
                <a:effectLst>
                  <a:outerShdw blurRad="38100" dist="38100" dir="2700000" algn="tl">
                    <a:srgbClr val="000000">
                      <a:alpha val="43137"/>
                    </a:srgbClr>
                  </a:outerShdw>
                </a:effectLst>
                <a:latin typeface="Arial Narrow" pitchFamily="34" charset="0"/>
              </a:rPr>
              <a:t>14</a:t>
            </a:r>
            <a:r>
              <a:rPr lang="en-US" sz="3200" b="1" dirty="0" smtClean="0">
                <a:solidFill>
                  <a:schemeClr val="bg1"/>
                </a:solidFill>
                <a:effectLst>
                  <a:outerShdw blurRad="38100" dist="38100" dir="2700000" algn="tl">
                    <a:srgbClr val="000000">
                      <a:alpha val="43137"/>
                    </a:srgbClr>
                  </a:outerShdw>
                </a:effectLst>
                <a:latin typeface="Arial Narrow" pitchFamily="34" charset="0"/>
              </a:rPr>
              <a:t> I press on toward the goal to win the prize for which God has called me....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6" name="Rectangular Callout 5"/>
          <p:cNvSpPr/>
          <p:nvPr/>
        </p:nvSpPr>
        <p:spPr>
          <a:xfrm>
            <a:off x="350520" y="2987040"/>
            <a:ext cx="5288280" cy="3672840"/>
          </a:xfrm>
          <a:prstGeom prst="wedgeRectCallout">
            <a:avLst>
              <a:gd name="adj1" fmla="val 68216"/>
              <a:gd name="adj2" fmla="val 2755"/>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2-Testimony to the PRESENT </a:t>
            </a:r>
            <a:r>
              <a:rPr lang="en-US" sz="3200" dirty="0" smtClean="0"/>
              <a:t>22-27</a:t>
            </a:r>
            <a:endParaRPr lang="en-US" sz="3200" dirty="0"/>
          </a:p>
        </p:txBody>
      </p:sp>
      <p:sp>
        <p:nvSpPr>
          <p:cNvPr id="8" name="Rectangle 7"/>
          <p:cNvSpPr/>
          <p:nvPr/>
        </p:nvSpPr>
        <p:spPr>
          <a:xfrm>
            <a:off x="441960" y="5410200"/>
            <a:ext cx="501396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5879465"/>
            <a:ext cx="434340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2440" y="3093720"/>
            <a:ext cx="5120640" cy="3428683"/>
          </a:xfrm>
        </p:spPr>
        <p:txBody>
          <a:bodyPr/>
          <a:lstStyle/>
          <a:p>
            <a:pPr>
              <a:lnSpc>
                <a:spcPts val="3800"/>
              </a:lnSpc>
            </a:pPr>
            <a:r>
              <a:rPr lang="en-US" dirty="0" smtClean="0"/>
              <a:t> </a:t>
            </a:r>
            <a:r>
              <a:rPr lang="en-US" baseline="30000" dirty="0" smtClean="0">
                <a:solidFill>
                  <a:schemeClr val="tx1"/>
                </a:solidFill>
              </a:rPr>
              <a:t>24</a:t>
            </a:r>
            <a:r>
              <a:rPr lang="en-US" dirty="0" smtClean="0">
                <a:solidFill>
                  <a:schemeClr val="tx1"/>
                </a:solidFill>
              </a:rPr>
              <a:t> However, I consider my life worth nothing to me, if only I may finish the race and complete the task the Lord Jesus has given me--</a:t>
            </a:r>
            <a:r>
              <a:rPr lang="en-US" dirty="0" smtClean="0"/>
              <a:t>the task of testifying to the gospel of God's grace.</a:t>
            </a:r>
          </a:p>
          <a:p>
            <a:pPr>
              <a:lnSpc>
                <a:spcPts val="3800"/>
              </a:lnSpc>
            </a:pPr>
            <a:r>
              <a:rPr lang="en-US" dirty="0" smtClean="0"/>
              <a:t> </a:t>
            </a:r>
            <a:endParaRPr lang="en-US" dirty="0"/>
          </a:p>
        </p:txBody>
      </p:sp>
      <p:sp>
        <p:nvSpPr>
          <p:cNvPr id="10" name="TextBox 9"/>
          <p:cNvSpPr txBox="1"/>
          <p:nvPr/>
        </p:nvSpPr>
        <p:spPr>
          <a:xfrm>
            <a:off x="198120" y="1234440"/>
            <a:ext cx="8854440" cy="1400383"/>
          </a:xfrm>
          <a:prstGeom prst="rect">
            <a:avLst/>
          </a:prstGeom>
          <a:noFill/>
        </p:spPr>
        <p:txBody>
          <a:bodyPr wrap="square" rtlCol="0">
            <a:spAutoFit/>
          </a:bodyPr>
          <a:lstStyle/>
          <a:p>
            <a:pPr>
              <a:lnSpc>
                <a:spcPts val="3400"/>
              </a:lnSpc>
            </a:pPr>
            <a:r>
              <a:rPr lang="en-US" sz="3100" b="1" dirty="0" smtClean="0">
                <a:solidFill>
                  <a:schemeClr val="bg1"/>
                </a:solidFill>
                <a:effectLst>
                  <a:outerShdw blurRad="38100" dist="38100" dir="2700000" algn="tl">
                    <a:srgbClr val="000000">
                      <a:alpha val="43137"/>
                    </a:srgbClr>
                  </a:outerShdw>
                </a:effectLst>
                <a:latin typeface="Arial Narrow" pitchFamily="34" charset="0"/>
              </a:rPr>
              <a:t> I am not ashamed of the gospel, because it is the power of God for the salvation of everyone who believes: first for the Jew, then for the Gentile. (Rom 1:16)</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ular Callout 5"/>
          <p:cNvSpPr/>
          <p:nvPr/>
        </p:nvSpPr>
        <p:spPr>
          <a:xfrm>
            <a:off x="350520" y="1996440"/>
            <a:ext cx="5288280" cy="4114800"/>
          </a:xfrm>
          <a:prstGeom prst="wedgeRectCallout">
            <a:avLst>
              <a:gd name="adj1" fmla="val 68216"/>
              <a:gd name="adj2" fmla="val 21133"/>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2-Testimony to the PRESENT </a:t>
            </a:r>
            <a:r>
              <a:rPr lang="en-US" sz="3200" dirty="0" smtClean="0"/>
              <a:t>22-27</a:t>
            </a:r>
            <a:endParaRPr lang="en-US" sz="3200" dirty="0"/>
          </a:p>
        </p:txBody>
      </p:sp>
      <p:pic>
        <p:nvPicPr>
          <p:cNvPr id="4" name="Picture 3"/>
          <p:cNvPicPr>
            <a:picLocks noChangeAspect="1" noChangeArrowheads="1"/>
          </p:cNvPicPr>
          <p:nvPr/>
        </p:nvPicPr>
        <p:blipFill>
          <a:blip r:embed="rId2"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9" name="Rectangle 8"/>
          <p:cNvSpPr/>
          <p:nvPr/>
        </p:nvSpPr>
        <p:spPr>
          <a:xfrm>
            <a:off x="1859280" y="2057400"/>
            <a:ext cx="368808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0520" y="2575560"/>
            <a:ext cx="105156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26920" y="3459480"/>
            <a:ext cx="318516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11480" y="4023360"/>
            <a:ext cx="143256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2136330"/>
            <a:ext cx="5120640" cy="4843273"/>
          </a:xfrm>
        </p:spPr>
        <p:txBody>
          <a:bodyPr/>
          <a:lstStyle/>
          <a:p>
            <a:pPr>
              <a:lnSpc>
                <a:spcPts val="3800"/>
              </a:lnSpc>
            </a:pPr>
            <a:r>
              <a:rPr lang="en-US" baseline="30000" dirty="0" smtClean="0">
                <a:solidFill>
                  <a:schemeClr val="tx1"/>
                </a:solidFill>
              </a:rPr>
              <a:t>25</a:t>
            </a:r>
            <a:r>
              <a:rPr lang="en-US" dirty="0" smtClean="0">
                <a:solidFill>
                  <a:schemeClr val="tx1"/>
                </a:solidFill>
              </a:rPr>
              <a:t> "Now </a:t>
            </a:r>
            <a:r>
              <a:rPr lang="en-US" dirty="0" smtClean="0"/>
              <a:t>I know that none of you</a:t>
            </a:r>
            <a:r>
              <a:rPr lang="en-US" dirty="0" smtClean="0">
                <a:solidFill>
                  <a:schemeClr val="tx1"/>
                </a:solidFill>
              </a:rPr>
              <a:t> among whom I have gone about preaching the kingdom </a:t>
            </a:r>
            <a:r>
              <a:rPr lang="en-US" dirty="0" smtClean="0"/>
              <a:t>will ever see me again</a:t>
            </a:r>
            <a:r>
              <a:rPr lang="en-US" dirty="0" smtClean="0">
                <a:solidFill>
                  <a:schemeClr val="tx1"/>
                </a:solidFill>
              </a:rPr>
              <a:t>.   </a:t>
            </a:r>
            <a:r>
              <a:rPr lang="en-US" baseline="30000" dirty="0" smtClean="0">
                <a:solidFill>
                  <a:schemeClr val="tx1"/>
                </a:solidFill>
              </a:rPr>
              <a:t>26</a:t>
            </a:r>
            <a:r>
              <a:rPr lang="en-US" dirty="0" smtClean="0">
                <a:solidFill>
                  <a:schemeClr val="tx1"/>
                </a:solidFill>
              </a:rPr>
              <a:t> Therefore, I declare to you today that </a:t>
            </a:r>
            <a:br>
              <a:rPr lang="en-US" dirty="0" smtClean="0">
                <a:solidFill>
                  <a:schemeClr val="tx1"/>
                </a:solidFill>
              </a:rPr>
            </a:br>
            <a:r>
              <a:rPr lang="en-US" dirty="0" smtClean="0">
                <a:solidFill>
                  <a:schemeClr val="tx1"/>
                </a:solidFill>
              </a:rPr>
              <a:t>I am innocent</a:t>
            </a:r>
            <a:r>
              <a:rPr lang="en-US" dirty="0" smtClean="0"/>
              <a:t> </a:t>
            </a:r>
            <a:r>
              <a:rPr lang="en-US" dirty="0" smtClean="0">
                <a:solidFill>
                  <a:schemeClr val="tx1"/>
                </a:solidFill>
              </a:rPr>
              <a:t>of the blood of all men.</a:t>
            </a:r>
            <a:endParaRPr lang="en-US" dirty="0"/>
          </a:p>
        </p:txBody>
      </p:sp>
    </p:spTree>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ular Callout 5"/>
          <p:cNvSpPr/>
          <p:nvPr/>
        </p:nvSpPr>
        <p:spPr>
          <a:xfrm>
            <a:off x="350520" y="1996440"/>
            <a:ext cx="5288280" cy="4114800"/>
          </a:xfrm>
          <a:prstGeom prst="wedgeRectCallout">
            <a:avLst>
              <a:gd name="adj1" fmla="val 68216"/>
              <a:gd name="adj2" fmla="val 21133"/>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2-Testimony to the PRESENT </a:t>
            </a:r>
            <a:r>
              <a:rPr lang="en-US" sz="3200" dirty="0" smtClean="0"/>
              <a:t>22-27</a:t>
            </a:r>
            <a:endParaRPr lang="en-US" sz="3200" dirty="0"/>
          </a:p>
        </p:txBody>
      </p:sp>
      <p:pic>
        <p:nvPicPr>
          <p:cNvPr id="4" name="Picture 3"/>
          <p:cNvPicPr>
            <a:picLocks noChangeAspect="1" noChangeArrowheads="1"/>
          </p:cNvPicPr>
          <p:nvPr/>
        </p:nvPicPr>
        <p:blipFill>
          <a:blip r:embed="rId2"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9" name="Rectangle 8"/>
          <p:cNvSpPr/>
          <p:nvPr/>
        </p:nvSpPr>
        <p:spPr>
          <a:xfrm>
            <a:off x="381000" y="4964430"/>
            <a:ext cx="286512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2136330"/>
            <a:ext cx="5120640" cy="4843273"/>
          </a:xfrm>
        </p:spPr>
        <p:txBody>
          <a:bodyPr/>
          <a:lstStyle/>
          <a:p>
            <a:pPr>
              <a:lnSpc>
                <a:spcPts val="3800"/>
              </a:lnSpc>
            </a:pPr>
            <a:r>
              <a:rPr lang="en-US" baseline="30000" dirty="0" smtClean="0">
                <a:solidFill>
                  <a:schemeClr val="tx1"/>
                </a:solidFill>
              </a:rPr>
              <a:t>25</a:t>
            </a:r>
            <a:r>
              <a:rPr lang="en-US" dirty="0" smtClean="0">
                <a:solidFill>
                  <a:schemeClr val="tx1"/>
                </a:solidFill>
              </a:rPr>
              <a:t> "Now I know that none of you among whom I have gone about preaching the kingdom will ever see me again.   </a:t>
            </a:r>
            <a:r>
              <a:rPr lang="en-US" baseline="30000" dirty="0" smtClean="0">
                <a:solidFill>
                  <a:schemeClr val="tx1"/>
                </a:solidFill>
              </a:rPr>
              <a:t>26</a:t>
            </a:r>
            <a:r>
              <a:rPr lang="en-US" dirty="0" smtClean="0">
                <a:solidFill>
                  <a:schemeClr val="tx1"/>
                </a:solidFill>
              </a:rPr>
              <a:t> Therefore, I declare to you today that </a:t>
            </a:r>
            <a:br>
              <a:rPr lang="en-US" dirty="0" smtClean="0">
                <a:solidFill>
                  <a:schemeClr val="tx1"/>
                </a:solidFill>
              </a:rPr>
            </a:br>
            <a:r>
              <a:rPr lang="en-US" dirty="0" smtClean="0"/>
              <a:t>I am innocent </a:t>
            </a:r>
            <a:r>
              <a:rPr lang="en-US" dirty="0" smtClean="0">
                <a:solidFill>
                  <a:schemeClr val="tx1"/>
                </a:solidFill>
              </a:rPr>
              <a:t>of the blood of all men.</a:t>
            </a:r>
            <a:endParaRPr lang="en-US" dirty="0"/>
          </a:p>
        </p:txBody>
      </p:sp>
    </p:spTree>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4027714"/>
            <a:ext cx="9216573" cy="2830286"/>
          </a:xfrm>
          <a:prstGeom prst="rect">
            <a:avLst/>
          </a:prstGeom>
          <a:noFill/>
          <a:ln w="9525">
            <a:noFill/>
            <a:miter lim="800000"/>
            <a:headEnd/>
            <a:tailEnd/>
          </a:ln>
          <a:effectLst/>
        </p:spPr>
      </p:pic>
      <p:sp>
        <p:nvSpPr>
          <p:cNvPr id="6" name="Rectangular Callout 5"/>
          <p:cNvSpPr/>
          <p:nvPr/>
        </p:nvSpPr>
        <p:spPr>
          <a:xfrm>
            <a:off x="350520" y="2286000"/>
            <a:ext cx="5288280" cy="1889760"/>
          </a:xfrm>
          <a:prstGeom prst="wedgeRectCallout">
            <a:avLst>
              <a:gd name="adj1" fmla="val 66775"/>
              <a:gd name="adj2" fmla="val 84036"/>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2-Testimony to the PRESENT </a:t>
            </a:r>
            <a:r>
              <a:rPr lang="en-US" sz="3200" dirty="0" smtClean="0"/>
              <a:t>22-27</a:t>
            </a:r>
            <a:endParaRPr lang="en-US" sz="3200" dirty="0"/>
          </a:p>
        </p:txBody>
      </p:sp>
      <p:pic>
        <p:nvPicPr>
          <p:cNvPr id="4" name="Picture 3"/>
          <p:cNvPicPr>
            <a:picLocks noChangeAspect="1" noChangeArrowheads="1"/>
          </p:cNvPicPr>
          <p:nvPr/>
        </p:nvPicPr>
        <p:blipFill>
          <a:blip r:embed="rId3"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9" name="Rectangle 8"/>
          <p:cNvSpPr/>
          <p:nvPr/>
        </p:nvSpPr>
        <p:spPr>
          <a:xfrm>
            <a:off x="396240" y="3333750"/>
            <a:ext cx="352044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2468880"/>
            <a:ext cx="5120640" cy="4510723"/>
          </a:xfrm>
        </p:spPr>
        <p:txBody>
          <a:bodyPr/>
          <a:lstStyle/>
          <a:p>
            <a:pPr>
              <a:lnSpc>
                <a:spcPts val="3800"/>
              </a:lnSpc>
            </a:pPr>
            <a:r>
              <a:rPr lang="en-US" baseline="30000" dirty="0" smtClean="0">
                <a:solidFill>
                  <a:schemeClr val="tx1"/>
                </a:solidFill>
              </a:rPr>
              <a:t>27</a:t>
            </a:r>
            <a:r>
              <a:rPr lang="en-US" dirty="0" smtClean="0">
                <a:solidFill>
                  <a:schemeClr val="tx1"/>
                </a:solidFill>
              </a:rPr>
              <a:t> For I have not hesitated to proclaim to you the </a:t>
            </a:r>
            <a:r>
              <a:rPr lang="en-US" dirty="0" smtClean="0"/>
              <a:t>whole will of God.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3-Warning for the FUTURE </a:t>
            </a:r>
            <a:r>
              <a:rPr lang="en-US" sz="3200" dirty="0" smtClean="0"/>
              <a:t>28-38</a:t>
            </a:r>
            <a:endParaRPr lang="en-US" sz="3200" dirty="0"/>
          </a:p>
        </p:txBody>
      </p:sp>
      <p:sp>
        <p:nvSpPr>
          <p:cNvPr id="4" name="Content Placeholder 3"/>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Farewell Journey </a:t>
            </a:r>
            <a:r>
              <a:rPr lang="en-US" sz="3200" dirty="0" smtClean="0"/>
              <a:t>20:1-6</a:t>
            </a:r>
            <a:endParaRPr lang="en-US" sz="3200" dirty="0"/>
          </a:p>
        </p:txBody>
      </p:sp>
      <p:sp>
        <p:nvSpPr>
          <p:cNvPr id="4" name="Rectangle 3"/>
          <p:cNvSpPr/>
          <p:nvPr/>
        </p:nvSpPr>
        <p:spPr>
          <a:xfrm>
            <a:off x="807720" y="3886200"/>
            <a:ext cx="531876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3942413"/>
            <a:ext cx="7472597" cy="2183750"/>
          </a:xfrm>
        </p:spPr>
        <p:txBody>
          <a:bodyPr/>
          <a:lstStyle/>
          <a:p>
            <a:r>
              <a:rPr lang="en-US" dirty="0" smtClean="0"/>
              <a:t> </a:t>
            </a:r>
            <a:r>
              <a:rPr lang="en-US" baseline="30000" dirty="0" smtClean="0"/>
              <a:t>1</a:t>
            </a:r>
            <a:r>
              <a:rPr lang="en-US" dirty="0" smtClean="0"/>
              <a:t>  When the uproar had ended, Paul sent for the disciples and, after encouraging them, said good-by and set out for Macedonia.</a:t>
            </a:r>
          </a:p>
          <a:p>
            <a:endParaRPr lang="en-US" dirty="0" smtClean="0"/>
          </a:p>
        </p:txBody>
      </p:sp>
      <p:grpSp>
        <p:nvGrpSpPr>
          <p:cNvPr id="5" name="Group 12"/>
          <p:cNvGrpSpPr/>
          <p:nvPr/>
        </p:nvGrpSpPr>
        <p:grpSpPr>
          <a:xfrm>
            <a:off x="4133850" y="182773"/>
            <a:ext cx="4787313" cy="3582777"/>
            <a:chOff x="4133850" y="182773"/>
            <a:chExt cx="4787313" cy="3582777"/>
          </a:xfrm>
          <a:effectLst>
            <a:outerShdw blurRad="50800" dist="152400" dir="2700000" algn="tl" rotWithShape="0">
              <a:prstClr val="black">
                <a:alpha val="68000"/>
              </a:prstClr>
            </a:outerShdw>
          </a:effectLst>
        </p:grpSpPr>
        <p:pic>
          <p:nvPicPr>
            <p:cNvPr id="6" name="Picture 2"/>
            <p:cNvPicPr>
              <a:picLocks noChangeAspect="1" noChangeArrowheads="1"/>
            </p:cNvPicPr>
            <p:nvPr/>
          </p:nvPicPr>
          <p:blipFill>
            <a:blip r:embed="rId3" cstate="print"/>
            <a:srcRect/>
            <a:stretch>
              <a:fillRect/>
            </a:stretch>
          </p:blipFill>
          <p:spPr bwMode="auto">
            <a:xfrm>
              <a:off x="4138612" y="182773"/>
              <a:ext cx="4776788" cy="3582777"/>
            </a:xfrm>
            <a:prstGeom prst="rect">
              <a:avLst/>
            </a:prstGeom>
            <a:noFill/>
            <a:ln w="9525">
              <a:noFill/>
              <a:miter lim="800000"/>
              <a:headEnd/>
              <a:tailEnd/>
            </a:ln>
            <a:effectLst/>
          </p:spPr>
        </p:pic>
        <p:sp>
          <p:nvSpPr>
            <p:cNvPr id="7" name="Rectangle 6"/>
            <p:cNvSpPr/>
            <p:nvPr/>
          </p:nvSpPr>
          <p:spPr>
            <a:xfrm>
              <a:off x="4133850" y="184417"/>
              <a:ext cx="4787313" cy="35811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pic>
        <p:nvPicPr>
          <p:cNvPr id="8194" name="Picture 2"/>
          <p:cNvPicPr>
            <a:picLocks noChangeAspect="1" noChangeArrowheads="1"/>
          </p:cNvPicPr>
          <p:nvPr/>
        </p:nvPicPr>
        <p:blipFill>
          <a:blip r:embed="rId3" cstate="print"/>
          <a:srcRect/>
          <a:stretch>
            <a:fillRect/>
          </a:stretch>
        </p:blipFill>
        <p:spPr bwMode="auto">
          <a:xfrm>
            <a:off x="4933950" y="2672397"/>
            <a:ext cx="4210050" cy="4246563"/>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3-Warning for the FUTURE </a:t>
            </a:r>
            <a:r>
              <a:rPr lang="en-US" sz="3200" dirty="0" smtClean="0"/>
              <a:t>28-38</a:t>
            </a:r>
            <a:endParaRPr lang="en-US" sz="3200" dirty="0"/>
          </a:p>
        </p:txBody>
      </p:sp>
      <p:sp>
        <p:nvSpPr>
          <p:cNvPr id="6" name="Rectangle 5"/>
          <p:cNvSpPr/>
          <p:nvPr/>
        </p:nvSpPr>
        <p:spPr>
          <a:xfrm>
            <a:off x="5166360" y="1840230"/>
            <a:ext cx="147828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335280" y="2682240"/>
            <a:ext cx="5288280" cy="3611880"/>
          </a:xfrm>
          <a:prstGeom prst="wedgeRectCallout">
            <a:avLst>
              <a:gd name="adj1" fmla="val 69080"/>
              <a:gd name="adj2" fmla="val 12607"/>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16480" y="1310640"/>
            <a:ext cx="6979920" cy="1754326"/>
          </a:xfrm>
          <a:prstGeom prst="rect">
            <a:avLst/>
          </a:prstGeom>
          <a:noFill/>
        </p:spPr>
        <p:txBody>
          <a:bodyPr wrap="square" rtlCol="0">
            <a:spAutoFit/>
          </a:bodyPr>
          <a:lstStyle/>
          <a:p>
            <a:r>
              <a:rPr lang="en-US" sz="3600" b="1" baseline="30000" dirty="0" smtClean="0">
                <a:solidFill>
                  <a:schemeClr val="bg1"/>
                </a:solidFill>
                <a:effectLst>
                  <a:outerShdw blurRad="38100" dist="38100" dir="2700000" algn="tl">
                    <a:srgbClr val="000000">
                      <a:alpha val="43137"/>
                    </a:srgbClr>
                  </a:outerShdw>
                </a:effectLst>
                <a:latin typeface="Arial Narrow" pitchFamily="34" charset="0"/>
              </a:rPr>
              <a:t>17</a:t>
            </a:r>
            <a:r>
              <a:rPr lang="en-US" sz="3600" b="1" dirty="0" smtClean="0">
                <a:solidFill>
                  <a:schemeClr val="bg1"/>
                </a:solidFill>
                <a:effectLst>
                  <a:outerShdw blurRad="38100" dist="38100" dir="2700000" algn="tl">
                    <a:srgbClr val="000000">
                      <a:alpha val="43137"/>
                    </a:srgbClr>
                  </a:outerShdw>
                </a:effectLst>
                <a:latin typeface="Arial Narrow" pitchFamily="34" charset="0"/>
              </a:rPr>
              <a:t> From Miletus, Paul sent to </a:t>
            </a:r>
            <a:br>
              <a:rPr lang="en-US" sz="3600" b="1" dirty="0" smtClean="0">
                <a:solidFill>
                  <a:schemeClr val="bg1"/>
                </a:solidFill>
                <a:effectLst>
                  <a:outerShdw blurRad="38100" dist="38100" dir="2700000" algn="tl">
                    <a:srgbClr val="000000">
                      <a:alpha val="43137"/>
                    </a:srgbClr>
                  </a:outerShdw>
                </a:effectLst>
                <a:latin typeface="Arial Narrow" pitchFamily="34" charset="0"/>
              </a:rPr>
            </a:br>
            <a:r>
              <a:rPr lang="en-US" sz="3600" b="1" dirty="0" smtClean="0">
                <a:solidFill>
                  <a:schemeClr val="bg1"/>
                </a:solidFill>
                <a:effectLst>
                  <a:outerShdw blurRad="38100" dist="38100" dir="2700000" algn="tl">
                    <a:srgbClr val="000000">
                      <a:alpha val="43137"/>
                    </a:srgbClr>
                  </a:outerShdw>
                </a:effectLst>
                <a:latin typeface="Arial Narrow" pitchFamily="34" charset="0"/>
              </a:rPr>
              <a:t>Ephesus for the elders of the church.</a:t>
            </a:r>
          </a:p>
          <a:p>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sp>
        <p:nvSpPr>
          <p:cNvPr id="3" name="Content Placeholder 2"/>
          <p:cNvSpPr>
            <a:spLocks noGrp="1"/>
          </p:cNvSpPr>
          <p:nvPr>
            <p:ph idx="1"/>
          </p:nvPr>
        </p:nvSpPr>
        <p:spPr>
          <a:xfrm>
            <a:off x="457200" y="2804160"/>
            <a:ext cx="5273040" cy="3322003"/>
          </a:xfrm>
        </p:spPr>
        <p:txBody>
          <a:bodyPr/>
          <a:lstStyle/>
          <a:p>
            <a:pPr>
              <a:lnSpc>
                <a:spcPts val="3800"/>
              </a:lnSpc>
            </a:pPr>
            <a:r>
              <a:rPr lang="en-US" baseline="30000" dirty="0" smtClean="0">
                <a:solidFill>
                  <a:schemeClr val="tx1"/>
                </a:solidFill>
              </a:rPr>
              <a:t>28</a:t>
            </a:r>
            <a:r>
              <a:rPr lang="en-US" dirty="0" smtClean="0">
                <a:solidFill>
                  <a:schemeClr val="tx1"/>
                </a:solidFill>
              </a:rPr>
              <a:t> Keep watch over yourselves and all the flock of which the Holy Spirit has made you overseers. Be shepherds of the church of God, which he bought with his own blood.</a:t>
            </a:r>
            <a:endParaRPr lang="en-US" dirty="0"/>
          </a:p>
        </p:txBody>
      </p:sp>
      <p:sp>
        <p:nvSpPr>
          <p:cNvPr id="9" name="Right Arrow 8"/>
          <p:cNvSpPr/>
          <p:nvPr/>
        </p:nvSpPr>
        <p:spPr>
          <a:xfrm>
            <a:off x="0" y="1188720"/>
            <a:ext cx="2346960" cy="1402080"/>
          </a:xfrm>
          <a:prstGeom prst="rightArrow">
            <a:avLst/>
          </a:prstGeom>
          <a:solidFill>
            <a:srgbClr val="FF0000"/>
          </a:solidFill>
          <a:ln>
            <a:solidFill>
              <a:srgbClr val="C0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REMEMBER</a:t>
            </a:r>
            <a:endParaRPr lang="en-US" sz="2800" b="1" dirty="0">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p:cNvPicPr>
            <a:picLocks noChangeAspect="1" noChangeArrowheads="1"/>
          </p:cNvPicPr>
          <p:nvPr/>
        </p:nvPicPr>
        <p:blipFill>
          <a:blip r:embed="rId2" cstate="print"/>
          <a:srcRect r="21091"/>
          <a:stretch>
            <a:fillRect/>
          </a:stretch>
        </p:blipFill>
        <p:spPr bwMode="auto">
          <a:xfrm>
            <a:off x="4664075" y="2703830"/>
            <a:ext cx="3535045" cy="4337050"/>
          </a:xfrm>
          <a:prstGeom prst="rect">
            <a:avLst/>
          </a:prstGeom>
          <a:noFill/>
          <a:ln w="9525">
            <a:noFill/>
            <a:miter lim="800000"/>
            <a:headEnd/>
            <a:tailEnd/>
          </a:ln>
          <a:effectLst/>
        </p:spPr>
      </p:pic>
      <p:pic>
        <p:nvPicPr>
          <p:cNvPr id="4" name="Picture 3"/>
          <p:cNvPicPr>
            <a:picLocks noChangeAspect="1" noChangeArrowheads="1"/>
          </p:cNvPicPr>
          <p:nvPr/>
        </p:nvPicPr>
        <p:blipFill>
          <a:blip r:embed="rId3"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pic>
        <p:nvPicPr>
          <p:cNvPr id="8194" name="Picture 2"/>
          <p:cNvPicPr>
            <a:picLocks noChangeAspect="1" noChangeArrowheads="1"/>
          </p:cNvPicPr>
          <p:nvPr/>
        </p:nvPicPr>
        <p:blipFill>
          <a:blip r:embed="rId4" cstate="print"/>
          <a:srcRect/>
          <a:stretch>
            <a:fillRect/>
          </a:stretch>
        </p:blipFill>
        <p:spPr bwMode="auto">
          <a:xfrm>
            <a:off x="4933950" y="2672397"/>
            <a:ext cx="4210050" cy="4246563"/>
          </a:xfrm>
          <a:prstGeom prst="rect">
            <a:avLst/>
          </a:prstGeom>
          <a:noFill/>
          <a:ln w="9525">
            <a:noFill/>
            <a:miter lim="800000"/>
            <a:headEnd/>
            <a:tailEnd/>
          </a:ln>
          <a:effectLst/>
        </p:spPr>
      </p:pic>
      <p:pic>
        <p:nvPicPr>
          <p:cNvPr id="8199" name="Picture 7"/>
          <p:cNvPicPr>
            <a:picLocks noChangeAspect="1" noChangeArrowheads="1"/>
          </p:cNvPicPr>
          <p:nvPr/>
        </p:nvPicPr>
        <p:blipFill>
          <a:blip r:embed="rId5" cstate="print"/>
          <a:srcRect/>
          <a:stretch>
            <a:fillRect/>
          </a:stretch>
        </p:blipFill>
        <p:spPr bwMode="auto">
          <a:xfrm>
            <a:off x="5126136" y="3261359"/>
            <a:ext cx="2974778" cy="1005205"/>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3-Warning for the FUTURE </a:t>
            </a:r>
            <a:r>
              <a:rPr lang="en-US" sz="3200" dirty="0" smtClean="0"/>
              <a:t>28-38</a:t>
            </a:r>
            <a:endParaRPr lang="en-US" sz="3200" dirty="0"/>
          </a:p>
        </p:txBody>
      </p:sp>
      <p:sp>
        <p:nvSpPr>
          <p:cNvPr id="7" name="Rectangular Callout 6"/>
          <p:cNvSpPr/>
          <p:nvPr/>
        </p:nvSpPr>
        <p:spPr>
          <a:xfrm>
            <a:off x="335280" y="2682240"/>
            <a:ext cx="5288280" cy="3611880"/>
          </a:xfrm>
          <a:prstGeom prst="wedgeRectCallout">
            <a:avLst>
              <a:gd name="adj1" fmla="val 69080"/>
              <a:gd name="adj2" fmla="val 12607"/>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55520" y="4202430"/>
            <a:ext cx="216408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2804160"/>
            <a:ext cx="5273040" cy="3322003"/>
          </a:xfrm>
        </p:spPr>
        <p:txBody>
          <a:bodyPr/>
          <a:lstStyle/>
          <a:p>
            <a:pPr>
              <a:lnSpc>
                <a:spcPts val="3800"/>
              </a:lnSpc>
            </a:pPr>
            <a:r>
              <a:rPr lang="en-US" baseline="30000" dirty="0" smtClean="0">
                <a:solidFill>
                  <a:schemeClr val="tx1"/>
                </a:solidFill>
              </a:rPr>
              <a:t>28</a:t>
            </a:r>
            <a:r>
              <a:rPr lang="en-US" dirty="0" smtClean="0">
                <a:solidFill>
                  <a:schemeClr val="tx1"/>
                </a:solidFill>
              </a:rPr>
              <a:t> Keep watch over yourselves and all the flock of which the Holy Spirit has made you </a:t>
            </a:r>
            <a:r>
              <a:rPr lang="en-US" dirty="0" smtClean="0"/>
              <a:t>overseers.</a:t>
            </a:r>
            <a:r>
              <a:rPr lang="en-US" dirty="0" smtClean="0">
                <a:solidFill>
                  <a:schemeClr val="tx1"/>
                </a:solidFill>
              </a:rPr>
              <a:t> Be shepherds of the church of God, which he bought with his own blood.</a:t>
            </a:r>
            <a:endParaRPr lang="en-US" dirty="0"/>
          </a:p>
        </p:txBody>
      </p:sp>
      <p:sp>
        <p:nvSpPr>
          <p:cNvPr id="12" name="Rectangle 11"/>
          <p:cNvSpPr/>
          <p:nvPr/>
        </p:nvSpPr>
        <p:spPr>
          <a:xfrm>
            <a:off x="5166360" y="1840230"/>
            <a:ext cx="147828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0" y="1188720"/>
            <a:ext cx="2346960" cy="1402080"/>
          </a:xfrm>
          <a:prstGeom prst="rightArrow">
            <a:avLst/>
          </a:prstGeom>
          <a:solidFill>
            <a:srgbClr val="FF0000"/>
          </a:solidFill>
          <a:ln>
            <a:solidFill>
              <a:srgbClr val="C0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REMEMBER</a:t>
            </a:r>
            <a:endParaRPr lang="en-US" sz="2800" b="1" dirty="0">
              <a:effectLst>
                <a:outerShdw blurRad="38100" dist="38100" dir="2700000" algn="tl">
                  <a:srgbClr val="000000">
                    <a:alpha val="43137"/>
                  </a:srgbClr>
                </a:outerShdw>
              </a:effectLst>
            </a:endParaRPr>
          </a:p>
        </p:txBody>
      </p:sp>
      <p:sp>
        <p:nvSpPr>
          <p:cNvPr id="14" name="TextBox 13"/>
          <p:cNvSpPr txBox="1"/>
          <p:nvPr/>
        </p:nvSpPr>
        <p:spPr>
          <a:xfrm>
            <a:off x="2316480" y="1310640"/>
            <a:ext cx="6979920" cy="1754326"/>
          </a:xfrm>
          <a:prstGeom prst="rect">
            <a:avLst/>
          </a:prstGeom>
          <a:noFill/>
        </p:spPr>
        <p:txBody>
          <a:bodyPr wrap="square" rtlCol="0">
            <a:spAutoFit/>
          </a:bodyPr>
          <a:lstStyle/>
          <a:p>
            <a:r>
              <a:rPr lang="en-US" sz="3600" b="1" baseline="30000" dirty="0" smtClean="0">
                <a:solidFill>
                  <a:schemeClr val="bg1"/>
                </a:solidFill>
                <a:effectLst>
                  <a:outerShdw blurRad="38100" dist="38100" dir="2700000" algn="tl">
                    <a:srgbClr val="000000">
                      <a:alpha val="43137"/>
                    </a:srgbClr>
                  </a:outerShdw>
                </a:effectLst>
                <a:latin typeface="Arial Narrow" pitchFamily="34" charset="0"/>
              </a:rPr>
              <a:t>17</a:t>
            </a:r>
            <a:r>
              <a:rPr lang="en-US" sz="3600" b="1" dirty="0" smtClean="0">
                <a:solidFill>
                  <a:schemeClr val="bg1"/>
                </a:solidFill>
                <a:effectLst>
                  <a:outerShdw blurRad="38100" dist="38100" dir="2700000" algn="tl">
                    <a:srgbClr val="000000">
                      <a:alpha val="43137"/>
                    </a:srgbClr>
                  </a:outerShdw>
                </a:effectLst>
                <a:latin typeface="Arial Narrow" pitchFamily="34" charset="0"/>
              </a:rPr>
              <a:t> From Miletus, Paul sent to </a:t>
            </a:r>
            <a:br>
              <a:rPr lang="en-US" sz="3600" b="1" dirty="0" smtClean="0">
                <a:solidFill>
                  <a:schemeClr val="bg1"/>
                </a:solidFill>
                <a:effectLst>
                  <a:outerShdw blurRad="38100" dist="38100" dir="2700000" algn="tl">
                    <a:srgbClr val="000000">
                      <a:alpha val="43137"/>
                    </a:srgbClr>
                  </a:outerShdw>
                </a:effectLst>
                <a:latin typeface="Arial Narrow" pitchFamily="34" charset="0"/>
              </a:rPr>
            </a:br>
            <a:r>
              <a:rPr lang="en-US" sz="3600" b="1" dirty="0" smtClean="0">
                <a:solidFill>
                  <a:schemeClr val="bg1"/>
                </a:solidFill>
                <a:effectLst>
                  <a:outerShdw blurRad="38100" dist="38100" dir="2700000" algn="tl">
                    <a:srgbClr val="000000">
                      <a:alpha val="43137"/>
                    </a:srgbClr>
                  </a:outerShdw>
                </a:effectLst>
                <a:latin typeface="Arial Narrow" pitchFamily="34" charset="0"/>
              </a:rPr>
              <a:t>Ephesus for the elders of the church.</a:t>
            </a:r>
          </a:p>
          <a:p>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166360" y="1840230"/>
            <a:ext cx="147828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0" y="1188720"/>
            <a:ext cx="2346960" cy="1402080"/>
          </a:xfrm>
          <a:prstGeom prst="rightArrow">
            <a:avLst/>
          </a:prstGeom>
          <a:solidFill>
            <a:srgbClr val="FF0000"/>
          </a:solidFill>
          <a:ln>
            <a:solidFill>
              <a:srgbClr val="C0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REMEMBER</a:t>
            </a:r>
            <a:endParaRPr lang="en-US" sz="2800" b="1" dirty="0">
              <a:effectLst>
                <a:outerShdw blurRad="38100" dist="38100" dir="2700000" algn="tl">
                  <a:srgbClr val="000000">
                    <a:alpha val="43137"/>
                  </a:srgbClr>
                </a:outerShdw>
              </a:effectLst>
            </a:endParaRPr>
          </a:p>
        </p:txBody>
      </p:sp>
      <p:sp>
        <p:nvSpPr>
          <p:cNvPr id="17" name="TextBox 16"/>
          <p:cNvSpPr txBox="1"/>
          <p:nvPr/>
        </p:nvSpPr>
        <p:spPr>
          <a:xfrm>
            <a:off x="2316480" y="1310640"/>
            <a:ext cx="6979920" cy="1754326"/>
          </a:xfrm>
          <a:prstGeom prst="rect">
            <a:avLst/>
          </a:prstGeom>
          <a:noFill/>
        </p:spPr>
        <p:txBody>
          <a:bodyPr wrap="square" rtlCol="0">
            <a:spAutoFit/>
          </a:bodyPr>
          <a:lstStyle/>
          <a:p>
            <a:r>
              <a:rPr lang="en-US" sz="3600" b="1" baseline="30000" dirty="0" smtClean="0">
                <a:solidFill>
                  <a:schemeClr val="bg1"/>
                </a:solidFill>
                <a:effectLst>
                  <a:outerShdw blurRad="38100" dist="38100" dir="2700000" algn="tl">
                    <a:srgbClr val="000000">
                      <a:alpha val="43137"/>
                    </a:srgbClr>
                  </a:outerShdw>
                </a:effectLst>
                <a:latin typeface="Arial Narrow" pitchFamily="34" charset="0"/>
              </a:rPr>
              <a:t>17</a:t>
            </a:r>
            <a:r>
              <a:rPr lang="en-US" sz="3600" b="1" dirty="0" smtClean="0">
                <a:solidFill>
                  <a:schemeClr val="bg1"/>
                </a:solidFill>
                <a:effectLst>
                  <a:outerShdw blurRad="38100" dist="38100" dir="2700000" algn="tl">
                    <a:srgbClr val="000000">
                      <a:alpha val="43137"/>
                    </a:srgbClr>
                  </a:outerShdw>
                </a:effectLst>
                <a:latin typeface="Arial Narrow" pitchFamily="34" charset="0"/>
              </a:rPr>
              <a:t> From Miletus, Paul sent to </a:t>
            </a:r>
            <a:br>
              <a:rPr lang="en-US" sz="3600" b="1" dirty="0" smtClean="0">
                <a:solidFill>
                  <a:schemeClr val="bg1"/>
                </a:solidFill>
                <a:effectLst>
                  <a:outerShdw blurRad="38100" dist="38100" dir="2700000" algn="tl">
                    <a:srgbClr val="000000">
                      <a:alpha val="43137"/>
                    </a:srgbClr>
                  </a:outerShdw>
                </a:effectLst>
                <a:latin typeface="Arial Narrow" pitchFamily="34" charset="0"/>
              </a:rPr>
            </a:br>
            <a:r>
              <a:rPr lang="en-US" sz="3600" b="1" dirty="0" smtClean="0">
                <a:solidFill>
                  <a:schemeClr val="bg1"/>
                </a:solidFill>
                <a:effectLst>
                  <a:outerShdw blurRad="38100" dist="38100" dir="2700000" algn="tl">
                    <a:srgbClr val="000000">
                      <a:alpha val="43137"/>
                    </a:srgbClr>
                  </a:outerShdw>
                </a:effectLst>
                <a:latin typeface="Arial Narrow" pitchFamily="34" charset="0"/>
              </a:rPr>
              <a:t>Ephesus for the elders of the church.</a:t>
            </a:r>
          </a:p>
          <a:p>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8200" name="Picture 8"/>
          <p:cNvPicPr>
            <a:picLocks noChangeAspect="1" noChangeArrowheads="1"/>
          </p:cNvPicPr>
          <p:nvPr/>
        </p:nvPicPr>
        <p:blipFill>
          <a:blip r:embed="rId2" cstate="print"/>
          <a:srcRect r="21091"/>
          <a:stretch>
            <a:fillRect/>
          </a:stretch>
        </p:blipFill>
        <p:spPr bwMode="auto">
          <a:xfrm>
            <a:off x="4664075" y="2703830"/>
            <a:ext cx="3535045" cy="4337050"/>
          </a:xfrm>
          <a:prstGeom prst="rect">
            <a:avLst/>
          </a:prstGeom>
          <a:noFill/>
          <a:ln w="9525">
            <a:noFill/>
            <a:miter lim="800000"/>
            <a:headEnd/>
            <a:tailEnd/>
          </a:ln>
          <a:effectLst/>
        </p:spPr>
      </p:pic>
      <p:pic>
        <p:nvPicPr>
          <p:cNvPr id="4" name="Picture 3"/>
          <p:cNvPicPr>
            <a:picLocks noChangeAspect="1" noChangeArrowheads="1"/>
          </p:cNvPicPr>
          <p:nvPr/>
        </p:nvPicPr>
        <p:blipFill>
          <a:blip r:embed="rId3"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pic>
        <p:nvPicPr>
          <p:cNvPr id="8194" name="Picture 2"/>
          <p:cNvPicPr>
            <a:picLocks noChangeAspect="1" noChangeArrowheads="1"/>
          </p:cNvPicPr>
          <p:nvPr/>
        </p:nvPicPr>
        <p:blipFill>
          <a:blip r:embed="rId4" cstate="print"/>
          <a:srcRect/>
          <a:stretch>
            <a:fillRect/>
          </a:stretch>
        </p:blipFill>
        <p:spPr bwMode="auto">
          <a:xfrm>
            <a:off x="4933950" y="2672397"/>
            <a:ext cx="4210050" cy="4246563"/>
          </a:xfrm>
          <a:prstGeom prst="rect">
            <a:avLst/>
          </a:prstGeom>
          <a:noFill/>
          <a:ln w="9525">
            <a:noFill/>
            <a:miter lim="800000"/>
            <a:headEnd/>
            <a:tailEnd/>
          </a:ln>
          <a:effectLst/>
        </p:spPr>
      </p:pic>
      <p:pic>
        <p:nvPicPr>
          <p:cNvPr id="8199" name="Picture 7"/>
          <p:cNvPicPr>
            <a:picLocks noChangeAspect="1" noChangeArrowheads="1"/>
          </p:cNvPicPr>
          <p:nvPr/>
        </p:nvPicPr>
        <p:blipFill>
          <a:blip r:embed="rId5" cstate="print"/>
          <a:srcRect/>
          <a:stretch>
            <a:fillRect/>
          </a:stretch>
        </p:blipFill>
        <p:spPr bwMode="auto">
          <a:xfrm>
            <a:off x="5126136" y="3261359"/>
            <a:ext cx="2974778" cy="1005205"/>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3-Warning for the FUTURE </a:t>
            </a:r>
            <a:r>
              <a:rPr lang="en-US" sz="3200" dirty="0" smtClean="0"/>
              <a:t>28-38</a:t>
            </a:r>
            <a:endParaRPr lang="en-US" sz="3200" dirty="0"/>
          </a:p>
        </p:txBody>
      </p:sp>
      <p:sp>
        <p:nvSpPr>
          <p:cNvPr id="7" name="Rectangular Callout 6"/>
          <p:cNvSpPr/>
          <p:nvPr/>
        </p:nvSpPr>
        <p:spPr>
          <a:xfrm>
            <a:off x="335280" y="2682240"/>
            <a:ext cx="5288280" cy="3611880"/>
          </a:xfrm>
          <a:prstGeom prst="wedgeRectCallout">
            <a:avLst>
              <a:gd name="adj1" fmla="val 69080"/>
              <a:gd name="adj2" fmla="val 12607"/>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55520" y="4202430"/>
            <a:ext cx="216408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0520" y="4659630"/>
            <a:ext cx="225552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2804160"/>
            <a:ext cx="5273040" cy="3322003"/>
          </a:xfrm>
        </p:spPr>
        <p:txBody>
          <a:bodyPr/>
          <a:lstStyle/>
          <a:p>
            <a:pPr>
              <a:lnSpc>
                <a:spcPts val="3800"/>
              </a:lnSpc>
            </a:pPr>
            <a:r>
              <a:rPr lang="en-US" baseline="30000" dirty="0" smtClean="0">
                <a:solidFill>
                  <a:schemeClr val="tx1"/>
                </a:solidFill>
              </a:rPr>
              <a:t>28</a:t>
            </a:r>
            <a:r>
              <a:rPr lang="en-US" dirty="0" smtClean="0">
                <a:solidFill>
                  <a:schemeClr val="tx1"/>
                </a:solidFill>
              </a:rPr>
              <a:t> Keep watch over yourselves and all the flock of which the Holy Spirit has made you </a:t>
            </a:r>
            <a:r>
              <a:rPr lang="en-US" dirty="0" smtClean="0"/>
              <a:t>overseers.</a:t>
            </a:r>
            <a:r>
              <a:rPr lang="en-US" dirty="0" smtClean="0">
                <a:solidFill>
                  <a:schemeClr val="tx1"/>
                </a:solidFill>
              </a:rPr>
              <a:t> Be </a:t>
            </a:r>
            <a:r>
              <a:rPr lang="en-US" dirty="0" smtClean="0"/>
              <a:t>shepherds </a:t>
            </a:r>
            <a:r>
              <a:rPr lang="en-US" dirty="0" smtClean="0">
                <a:solidFill>
                  <a:schemeClr val="tx1"/>
                </a:solidFill>
              </a:rPr>
              <a:t>of the church of God, which he bought with his own blood.</a:t>
            </a:r>
            <a:endParaRPr lang="en-US" dirty="0"/>
          </a:p>
        </p:txBody>
      </p:sp>
      <p:pic>
        <p:nvPicPr>
          <p:cNvPr id="14" name="Picture 3"/>
          <p:cNvPicPr>
            <a:picLocks noChangeAspect="1" noChangeArrowheads="1"/>
          </p:cNvPicPr>
          <p:nvPr/>
        </p:nvPicPr>
        <p:blipFill>
          <a:blip r:embed="rId6" cstate="print"/>
          <a:srcRect/>
          <a:stretch>
            <a:fillRect/>
          </a:stretch>
        </p:blipFill>
        <p:spPr bwMode="auto">
          <a:xfrm>
            <a:off x="6613525" y="1127760"/>
            <a:ext cx="2400300" cy="58674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3-Warning for the FUTURE </a:t>
            </a:r>
            <a:r>
              <a:rPr lang="en-US" sz="3200" dirty="0" smtClean="0"/>
              <a:t>28-38</a:t>
            </a:r>
            <a:endParaRPr lang="en-US" sz="3200" dirty="0"/>
          </a:p>
        </p:txBody>
      </p:sp>
      <p:pic>
        <p:nvPicPr>
          <p:cNvPr id="4" name="Picture 3"/>
          <p:cNvPicPr>
            <a:picLocks noChangeAspect="1" noChangeArrowheads="1"/>
          </p:cNvPicPr>
          <p:nvPr/>
        </p:nvPicPr>
        <p:blipFill>
          <a:blip r:embed="rId2"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7" name="Rectangular Callout 6"/>
          <p:cNvSpPr/>
          <p:nvPr/>
        </p:nvSpPr>
        <p:spPr>
          <a:xfrm>
            <a:off x="335280" y="2682240"/>
            <a:ext cx="5288280" cy="3611880"/>
          </a:xfrm>
          <a:prstGeom prst="wedgeRectCallout">
            <a:avLst>
              <a:gd name="adj1" fmla="val 69080"/>
              <a:gd name="adj2" fmla="val 12607"/>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16280" y="2739390"/>
            <a:ext cx="338328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2804160"/>
            <a:ext cx="5273040" cy="3322003"/>
          </a:xfrm>
        </p:spPr>
        <p:txBody>
          <a:bodyPr/>
          <a:lstStyle/>
          <a:p>
            <a:pPr>
              <a:lnSpc>
                <a:spcPts val="3800"/>
              </a:lnSpc>
            </a:pPr>
            <a:r>
              <a:rPr lang="en-US" baseline="30000" dirty="0" smtClean="0">
                <a:solidFill>
                  <a:schemeClr val="tx1"/>
                </a:solidFill>
              </a:rPr>
              <a:t>28</a:t>
            </a:r>
            <a:r>
              <a:rPr lang="en-US" dirty="0" smtClean="0">
                <a:solidFill>
                  <a:schemeClr val="tx1"/>
                </a:solidFill>
              </a:rPr>
              <a:t> </a:t>
            </a:r>
            <a:r>
              <a:rPr lang="en-US" dirty="0" smtClean="0"/>
              <a:t>Keep watch over </a:t>
            </a:r>
            <a:r>
              <a:rPr lang="en-US" dirty="0" smtClean="0">
                <a:solidFill>
                  <a:schemeClr val="tx1"/>
                </a:solidFill>
              </a:rPr>
              <a:t>yourselves and all the flock of which the Holy Spirit has made you overseers. Be shepherds of the church of God, which he bought with his own blood.</a:t>
            </a:r>
            <a:endParaRPr lang="en-US" dirty="0"/>
          </a:p>
        </p:txBody>
      </p:sp>
      <p:sp>
        <p:nvSpPr>
          <p:cNvPr id="10" name="Right Arrow 9"/>
          <p:cNvSpPr/>
          <p:nvPr/>
        </p:nvSpPr>
        <p:spPr>
          <a:xfrm>
            <a:off x="0" y="1188720"/>
            <a:ext cx="2346960" cy="1402080"/>
          </a:xfrm>
          <a:prstGeom prst="rightArrow">
            <a:avLst/>
          </a:prstGeom>
          <a:solidFill>
            <a:srgbClr val="C00000"/>
          </a:solidFill>
          <a:ln>
            <a:solidFill>
              <a:srgbClr val="C0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REMEMBER</a:t>
            </a:r>
            <a:endParaRPr lang="en-US" sz="2800" b="1" dirty="0">
              <a:effectLst>
                <a:outerShdw blurRad="38100" dist="38100" dir="2700000" algn="tl">
                  <a:srgbClr val="000000">
                    <a:alpha val="43137"/>
                  </a:srgbClr>
                </a:outerShdw>
              </a:effectLst>
            </a:endParaRPr>
          </a:p>
        </p:txBody>
      </p:sp>
      <p:sp>
        <p:nvSpPr>
          <p:cNvPr id="11" name="TextBox 10"/>
          <p:cNvSpPr txBox="1"/>
          <p:nvPr/>
        </p:nvSpPr>
        <p:spPr>
          <a:xfrm>
            <a:off x="2316480" y="1310640"/>
            <a:ext cx="6979920" cy="1754326"/>
          </a:xfrm>
          <a:prstGeom prst="rect">
            <a:avLst/>
          </a:prstGeom>
          <a:noFill/>
        </p:spPr>
        <p:txBody>
          <a:bodyPr wrap="square" rtlCol="0">
            <a:spAutoFit/>
          </a:bodyPr>
          <a:lstStyle/>
          <a:p>
            <a:r>
              <a:rPr lang="en-US" sz="3600" b="1" baseline="30000" dirty="0" smtClean="0">
                <a:solidFill>
                  <a:schemeClr val="bg1"/>
                </a:solidFill>
                <a:effectLst>
                  <a:outerShdw blurRad="38100" dist="38100" dir="2700000" algn="tl">
                    <a:srgbClr val="000000">
                      <a:alpha val="43137"/>
                    </a:srgbClr>
                  </a:outerShdw>
                </a:effectLst>
                <a:latin typeface="Arial Narrow" pitchFamily="34" charset="0"/>
              </a:rPr>
              <a:t>17</a:t>
            </a:r>
            <a:r>
              <a:rPr lang="en-US" sz="3600" b="1" dirty="0" smtClean="0">
                <a:solidFill>
                  <a:schemeClr val="bg1"/>
                </a:solidFill>
                <a:effectLst>
                  <a:outerShdw blurRad="38100" dist="38100" dir="2700000" algn="tl">
                    <a:srgbClr val="000000">
                      <a:alpha val="43137"/>
                    </a:srgbClr>
                  </a:outerShdw>
                </a:effectLst>
                <a:latin typeface="Arial Narrow" pitchFamily="34" charset="0"/>
              </a:rPr>
              <a:t> From Miletus, Paul sent to </a:t>
            </a:r>
            <a:br>
              <a:rPr lang="en-US" sz="3600" b="1" dirty="0" smtClean="0">
                <a:solidFill>
                  <a:schemeClr val="bg1"/>
                </a:solidFill>
                <a:effectLst>
                  <a:outerShdw blurRad="38100" dist="38100" dir="2700000" algn="tl">
                    <a:srgbClr val="000000">
                      <a:alpha val="43137"/>
                    </a:srgbClr>
                  </a:outerShdw>
                </a:effectLst>
                <a:latin typeface="Arial Narrow" pitchFamily="34" charset="0"/>
              </a:rPr>
            </a:br>
            <a:r>
              <a:rPr lang="en-US" sz="3600" b="1" dirty="0" smtClean="0">
                <a:solidFill>
                  <a:schemeClr val="bg1"/>
                </a:solidFill>
                <a:effectLst>
                  <a:outerShdw blurRad="38100" dist="38100" dir="2700000" algn="tl">
                    <a:srgbClr val="000000">
                      <a:alpha val="43137"/>
                    </a:srgbClr>
                  </a:outerShdw>
                </a:effectLst>
                <a:latin typeface="Arial Narrow" pitchFamily="34" charset="0"/>
              </a:rPr>
              <a:t>Ephesus for the elders of the church.</a:t>
            </a:r>
          </a:p>
          <a:p>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ransition>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3-Warning for the FUTURE </a:t>
            </a:r>
            <a:r>
              <a:rPr lang="en-US" sz="3200" dirty="0" smtClean="0"/>
              <a:t>28-38</a:t>
            </a:r>
            <a:endParaRPr lang="en-US" sz="3200" dirty="0"/>
          </a:p>
        </p:txBody>
      </p:sp>
      <p:pic>
        <p:nvPicPr>
          <p:cNvPr id="4" name="Picture 3"/>
          <p:cNvPicPr>
            <a:picLocks noChangeAspect="1" noChangeArrowheads="1"/>
          </p:cNvPicPr>
          <p:nvPr/>
        </p:nvPicPr>
        <p:blipFill>
          <a:blip r:embed="rId2"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7" name="Rectangular Callout 6"/>
          <p:cNvSpPr/>
          <p:nvPr/>
        </p:nvSpPr>
        <p:spPr>
          <a:xfrm>
            <a:off x="335280" y="2682240"/>
            <a:ext cx="5288280" cy="3611880"/>
          </a:xfrm>
          <a:prstGeom prst="wedgeRectCallout">
            <a:avLst>
              <a:gd name="adj1" fmla="val 69080"/>
              <a:gd name="adj2" fmla="val 12607"/>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16280" y="2739390"/>
            <a:ext cx="338328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2804160"/>
            <a:ext cx="5273040" cy="3322003"/>
          </a:xfrm>
        </p:spPr>
        <p:txBody>
          <a:bodyPr/>
          <a:lstStyle/>
          <a:p>
            <a:pPr>
              <a:lnSpc>
                <a:spcPts val="3800"/>
              </a:lnSpc>
            </a:pPr>
            <a:r>
              <a:rPr lang="en-US" baseline="30000" dirty="0" smtClean="0">
                <a:solidFill>
                  <a:schemeClr val="tx1"/>
                </a:solidFill>
              </a:rPr>
              <a:t>28</a:t>
            </a:r>
            <a:r>
              <a:rPr lang="en-US" dirty="0" smtClean="0">
                <a:solidFill>
                  <a:schemeClr val="tx1"/>
                </a:solidFill>
              </a:rPr>
              <a:t> </a:t>
            </a:r>
            <a:r>
              <a:rPr lang="en-US" dirty="0" smtClean="0"/>
              <a:t>Keep watch over </a:t>
            </a:r>
            <a:r>
              <a:rPr lang="en-US" u="sng" dirty="0" smtClean="0">
                <a:solidFill>
                  <a:schemeClr val="tx1"/>
                </a:solidFill>
              </a:rPr>
              <a:t>yourselves</a:t>
            </a:r>
            <a:r>
              <a:rPr lang="en-US" dirty="0" smtClean="0">
                <a:solidFill>
                  <a:schemeClr val="tx1"/>
                </a:solidFill>
              </a:rPr>
              <a:t> and all the flock of which the Holy Spirit has made you overseers. Be shepherds of the church of God, which he bought with his own blood.</a:t>
            </a:r>
          </a:p>
        </p:txBody>
      </p:sp>
      <p:sp>
        <p:nvSpPr>
          <p:cNvPr id="9" name="Rectangle 8"/>
          <p:cNvSpPr/>
          <p:nvPr/>
        </p:nvSpPr>
        <p:spPr>
          <a:xfrm>
            <a:off x="0" y="3169920"/>
            <a:ext cx="533400" cy="594360"/>
          </a:xfrm>
          <a:prstGeom prst="rect">
            <a:avLst/>
          </a:prstGeom>
          <a:solidFill>
            <a:srgbClr val="FF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rPr>
              <a:t>1</a:t>
            </a:r>
            <a:endParaRPr lang="en-US" sz="3600" b="1" dirty="0">
              <a:effectLst>
                <a:outerShdw blurRad="38100" dist="38100" dir="2700000" algn="tl">
                  <a:srgbClr val="000000">
                    <a:alpha val="43137"/>
                  </a:srgbClr>
                </a:outerShdw>
              </a:effectLst>
            </a:endParaRPr>
          </a:p>
        </p:txBody>
      </p:sp>
      <p:sp>
        <p:nvSpPr>
          <p:cNvPr id="10" name="Right Arrow 9"/>
          <p:cNvSpPr/>
          <p:nvPr/>
        </p:nvSpPr>
        <p:spPr>
          <a:xfrm>
            <a:off x="0" y="1188720"/>
            <a:ext cx="2346960" cy="1402080"/>
          </a:xfrm>
          <a:prstGeom prst="rightArrow">
            <a:avLst/>
          </a:prstGeom>
          <a:solidFill>
            <a:srgbClr val="C00000"/>
          </a:solidFill>
          <a:ln>
            <a:solidFill>
              <a:srgbClr val="C0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REMEMBER</a:t>
            </a:r>
            <a:endParaRPr lang="en-US" sz="2800" b="1" dirty="0">
              <a:effectLst>
                <a:outerShdw blurRad="38100" dist="38100" dir="2700000" algn="tl">
                  <a:srgbClr val="000000">
                    <a:alpha val="43137"/>
                  </a:srgbClr>
                </a:outerShdw>
              </a:effectLst>
            </a:endParaRPr>
          </a:p>
        </p:txBody>
      </p:sp>
      <p:sp>
        <p:nvSpPr>
          <p:cNvPr id="11" name="TextBox 10"/>
          <p:cNvSpPr txBox="1"/>
          <p:nvPr/>
        </p:nvSpPr>
        <p:spPr>
          <a:xfrm>
            <a:off x="2316480" y="1310640"/>
            <a:ext cx="6979920" cy="1754326"/>
          </a:xfrm>
          <a:prstGeom prst="rect">
            <a:avLst/>
          </a:prstGeom>
          <a:noFill/>
        </p:spPr>
        <p:txBody>
          <a:bodyPr wrap="square" rtlCol="0">
            <a:spAutoFit/>
          </a:bodyPr>
          <a:lstStyle/>
          <a:p>
            <a:r>
              <a:rPr lang="en-US" sz="3600" b="1" baseline="30000" dirty="0" smtClean="0">
                <a:solidFill>
                  <a:schemeClr val="bg1"/>
                </a:solidFill>
                <a:effectLst>
                  <a:outerShdw blurRad="38100" dist="38100" dir="2700000" algn="tl">
                    <a:srgbClr val="000000">
                      <a:alpha val="43137"/>
                    </a:srgbClr>
                  </a:outerShdw>
                </a:effectLst>
                <a:latin typeface="Arial Narrow" pitchFamily="34" charset="0"/>
              </a:rPr>
              <a:t>17</a:t>
            </a:r>
            <a:r>
              <a:rPr lang="en-US" sz="3600" b="1" dirty="0" smtClean="0">
                <a:solidFill>
                  <a:schemeClr val="bg1"/>
                </a:solidFill>
                <a:effectLst>
                  <a:outerShdw blurRad="38100" dist="38100" dir="2700000" algn="tl">
                    <a:srgbClr val="000000">
                      <a:alpha val="43137"/>
                    </a:srgbClr>
                  </a:outerShdw>
                </a:effectLst>
                <a:latin typeface="Arial Narrow" pitchFamily="34" charset="0"/>
              </a:rPr>
              <a:t> From Miletus, Paul sent to </a:t>
            </a:r>
            <a:br>
              <a:rPr lang="en-US" sz="3600" b="1" dirty="0" smtClean="0">
                <a:solidFill>
                  <a:schemeClr val="bg1"/>
                </a:solidFill>
                <a:effectLst>
                  <a:outerShdw blurRad="38100" dist="38100" dir="2700000" algn="tl">
                    <a:srgbClr val="000000">
                      <a:alpha val="43137"/>
                    </a:srgbClr>
                  </a:outerShdw>
                </a:effectLst>
                <a:latin typeface="Arial Narrow" pitchFamily="34" charset="0"/>
              </a:rPr>
            </a:br>
            <a:r>
              <a:rPr lang="en-US" sz="3600" b="1" dirty="0" smtClean="0">
                <a:solidFill>
                  <a:schemeClr val="bg1"/>
                </a:solidFill>
                <a:effectLst>
                  <a:outerShdw blurRad="38100" dist="38100" dir="2700000" algn="tl">
                    <a:srgbClr val="000000">
                      <a:alpha val="43137"/>
                    </a:srgbClr>
                  </a:outerShdw>
                </a:effectLst>
                <a:latin typeface="Arial Narrow" pitchFamily="34" charset="0"/>
              </a:rPr>
              <a:t>Ephesus for the elders of the church.</a:t>
            </a:r>
          </a:p>
          <a:p>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ransition>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p:cNvSpPr/>
          <p:nvPr/>
        </p:nvSpPr>
        <p:spPr>
          <a:xfrm>
            <a:off x="0" y="1188720"/>
            <a:ext cx="2346960" cy="1402080"/>
          </a:xfrm>
          <a:prstGeom prst="rightArrow">
            <a:avLst/>
          </a:prstGeom>
          <a:solidFill>
            <a:srgbClr val="C00000"/>
          </a:solidFill>
          <a:ln>
            <a:solidFill>
              <a:srgbClr val="C0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REMEMBER</a:t>
            </a:r>
            <a:endParaRPr lang="en-US" sz="2800" b="1" dirty="0">
              <a:effectLst>
                <a:outerShdw blurRad="38100" dist="38100" dir="2700000" algn="tl">
                  <a:srgbClr val="000000">
                    <a:alpha val="43137"/>
                  </a:srgbClr>
                </a:outerShdw>
              </a:effectLst>
            </a:endParaRPr>
          </a:p>
        </p:txBody>
      </p:sp>
      <p:sp>
        <p:nvSpPr>
          <p:cNvPr id="12" name="TextBox 11"/>
          <p:cNvSpPr txBox="1"/>
          <p:nvPr/>
        </p:nvSpPr>
        <p:spPr>
          <a:xfrm>
            <a:off x="2316480" y="1310640"/>
            <a:ext cx="6979920" cy="1754326"/>
          </a:xfrm>
          <a:prstGeom prst="rect">
            <a:avLst/>
          </a:prstGeom>
          <a:noFill/>
        </p:spPr>
        <p:txBody>
          <a:bodyPr wrap="square" rtlCol="0">
            <a:spAutoFit/>
          </a:bodyPr>
          <a:lstStyle/>
          <a:p>
            <a:r>
              <a:rPr lang="en-US" sz="3600" b="1" baseline="30000" dirty="0" smtClean="0">
                <a:solidFill>
                  <a:schemeClr val="bg1"/>
                </a:solidFill>
                <a:effectLst>
                  <a:outerShdw blurRad="38100" dist="38100" dir="2700000" algn="tl">
                    <a:srgbClr val="000000">
                      <a:alpha val="43137"/>
                    </a:srgbClr>
                  </a:outerShdw>
                </a:effectLst>
                <a:latin typeface="Arial Narrow" pitchFamily="34" charset="0"/>
              </a:rPr>
              <a:t>17</a:t>
            </a:r>
            <a:r>
              <a:rPr lang="en-US" sz="3600" b="1" dirty="0" smtClean="0">
                <a:solidFill>
                  <a:schemeClr val="bg1"/>
                </a:solidFill>
                <a:effectLst>
                  <a:outerShdw blurRad="38100" dist="38100" dir="2700000" algn="tl">
                    <a:srgbClr val="000000">
                      <a:alpha val="43137"/>
                    </a:srgbClr>
                  </a:outerShdw>
                </a:effectLst>
                <a:latin typeface="Arial Narrow" pitchFamily="34" charset="0"/>
              </a:rPr>
              <a:t> From Miletus, Paul sent to </a:t>
            </a:r>
            <a:br>
              <a:rPr lang="en-US" sz="3600" b="1" dirty="0" smtClean="0">
                <a:solidFill>
                  <a:schemeClr val="bg1"/>
                </a:solidFill>
                <a:effectLst>
                  <a:outerShdw blurRad="38100" dist="38100" dir="2700000" algn="tl">
                    <a:srgbClr val="000000">
                      <a:alpha val="43137"/>
                    </a:srgbClr>
                  </a:outerShdw>
                </a:effectLst>
                <a:latin typeface="Arial Narrow" pitchFamily="34" charset="0"/>
              </a:rPr>
            </a:br>
            <a:r>
              <a:rPr lang="en-US" sz="3600" b="1" dirty="0" smtClean="0">
                <a:solidFill>
                  <a:schemeClr val="bg1"/>
                </a:solidFill>
                <a:effectLst>
                  <a:outerShdw blurRad="38100" dist="38100" dir="2700000" algn="tl">
                    <a:srgbClr val="000000">
                      <a:alpha val="43137"/>
                    </a:srgbClr>
                  </a:outerShdw>
                </a:effectLst>
                <a:latin typeface="Arial Narrow" pitchFamily="34" charset="0"/>
              </a:rPr>
              <a:t>Ephesus for the elders of the church.</a:t>
            </a:r>
          </a:p>
          <a:p>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9218" name="Picture 2"/>
          <p:cNvPicPr>
            <a:picLocks noChangeAspect="1" noChangeArrowheads="1"/>
          </p:cNvPicPr>
          <p:nvPr/>
        </p:nvPicPr>
        <p:blipFill>
          <a:blip r:embed="rId3" cstate="print"/>
          <a:srcRect/>
          <a:stretch>
            <a:fillRect/>
          </a:stretch>
        </p:blipFill>
        <p:spPr bwMode="auto">
          <a:xfrm>
            <a:off x="2880360" y="714796"/>
            <a:ext cx="6522720" cy="6414031"/>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3-Warning for the FUTURE </a:t>
            </a:r>
            <a:r>
              <a:rPr lang="en-US" sz="3200" dirty="0" smtClean="0"/>
              <a:t>28-38</a:t>
            </a:r>
            <a:endParaRPr lang="en-US" sz="3200" dirty="0"/>
          </a:p>
        </p:txBody>
      </p:sp>
      <p:pic>
        <p:nvPicPr>
          <p:cNvPr id="4" name="Picture 3"/>
          <p:cNvPicPr>
            <a:picLocks noChangeAspect="1" noChangeArrowheads="1"/>
          </p:cNvPicPr>
          <p:nvPr/>
        </p:nvPicPr>
        <p:blipFill>
          <a:blip r:embed="rId4"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7" name="Rectangular Callout 6"/>
          <p:cNvSpPr/>
          <p:nvPr/>
        </p:nvSpPr>
        <p:spPr>
          <a:xfrm>
            <a:off x="335280" y="2682240"/>
            <a:ext cx="5288280" cy="3611880"/>
          </a:xfrm>
          <a:prstGeom prst="wedgeRectCallout">
            <a:avLst>
              <a:gd name="adj1" fmla="val 69080"/>
              <a:gd name="adj2" fmla="val 12607"/>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16280" y="2739390"/>
            <a:ext cx="338328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2804160"/>
            <a:ext cx="5273040" cy="3322003"/>
          </a:xfrm>
        </p:spPr>
        <p:txBody>
          <a:bodyPr/>
          <a:lstStyle/>
          <a:p>
            <a:pPr>
              <a:lnSpc>
                <a:spcPts val="3800"/>
              </a:lnSpc>
            </a:pPr>
            <a:r>
              <a:rPr lang="en-US" baseline="30000" dirty="0" smtClean="0">
                <a:solidFill>
                  <a:schemeClr val="tx1"/>
                </a:solidFill>
              </a:rPr>
              <a:t>28</a:t>
            </a:r>
            <a:r>
              <a:rPr lang="en-US" dirty="0" smtClean="0">
                <a:solidFill>
                  <a:schemeClr val="tx1"/>
                </a:solidFill>
              </a:rPr>
              <a:t> </a:t>
            </a:r>
            <a:r>
              <a:rPr lang="en-US" dirty="0" smtClean="0"/>
              <a:t>Keep watch over </a:t>
            </a:r>
            <a:r>
              <a:rPr lang="en-US" dirty="0" smtClean="0">
                <a:solidFill>
                  <a:schemeClr val="tx1"/>
                </a:solidFill>
              </a:rPr>
              <a:t>yourselves and </a:t>
            </a:r>
            <a:r>
              <a:rPr lang="en-US" u="sng" dirty="0" smtClean="0">
                <a:solidFill>
                  <a:schemeClr val="tx1"/>
                </a:solidFill>
              </a:rPr>
              <a:t>all the flock </a:t>
            </a:r>
            <a:r>
              <a:rPr lang="en-US" dirty="0" smtClean="0">
                <a:solidFill>
                  <a:schemeClr val="tx1"/>
                </a:solidFill>
              </a:rPr>
              <a:t>of which the Holy Spirit has made you overseers. Be shepherds of the church of God, which he bought with his own blood.</a:t>
            </a:r>
          </a:p>
          <a:p>
            <a:pPr>
              <a:lnSpc>
                <a:spcPts val="3800"/>
              </a:lnSpc>
            </a:pPr>
            <a:r>
              <a:rPr lang="en-US" dirty="0" smtClean="0"/>
              <a:t> </a:t>
            </a:r>
            <a:endParaRPr lang="en-US" dirty="0"/>
          </a:p>
        </p:txBody>
      </p:sp>
      <p:sp>
        <p:nvSpPr>
          <p:cNvPr id="9" name="Rectangle 8"/>
          <p:cNvSpPr/>
          <p:nvPr/>
        </p:nvSpPr>
        <p:spPr>
          <a:xfrm>
            <a:off x="0" y="3169920"/>
            <a:ext cx="533400" cy="594360"/>
          </a:xfrm>
          <a:prstGeom prst="rect">
            <a:avLst/>
          </a:prstGeom>
          <a:solidFill>
            <a:srgbClr val="FF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rPr>
              <a:t>1</a:t>
            </a:r>
            <a:endParaRPr lang="en-US" sz="3600" b="1" dirty="0">
              <a:effectLst>
                <a:outerShdw blurRad="38100" dist="38100" dir="2700000" algn="tl">
                  <a:srgbClr val="000000">
                    <a:alpha val="43137"/>
                  </a:srgbClr>
                </a:outerShdw>
              </a:effectLst>
            </a:endParaRPr>
          </a:p>
        </p:txBody>
      </p:sp>
      <p:sp>
        <p:nvSpPr>
          <p:cNvPr id="10" name="Rectangle 9"/>
          <p:cNvSpPr/>
          <p:nvPr/>
        </p:nvSpPr>
        <p:spPr>
          <a:xfrm>
            <a:off x="2819400" y="3169920"/>
            <a:ext cx="533400" cy="594360"/>
          </a:xfrm>
          <a:prstGeom prst="rect">
            <a:avLst/>
          </a:prstGeom>
          <a:solidFill>
            <a:srgbClr val="FF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rPr>
              <a:t>2</a:t>
            </a:r>
            <a:endParaRPr lang="en-US" sz="3600" b="1" dirty="0">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12"/>
          <p:cNvSpPr/>
          <p:nvPr/>
        </p:nvSpPr>
        <p:spPr>
          <a:xfrm>
            <a:off x="0" y="1188720"/>
            <a:ext cx="2346960" cy="1402080"/>
          </a:xfrm>
          <a:prstGeom prst="rightArrow">
            <a:avLst/>
          </a:prstGeom>
          <a:solidFill>
            <a:srgbClr val="C00000"/>
          </a:solidFill>
          <a:ln>
            <a:solidFill>
              <a:srgbClr val="C0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REMEMBER</a:t>
            </a:r>
            <a:endParaRPr lang="en-US" sz="2800" b="1" dirty="0">
              <a:effectLst>
                <a:outerShdw blurRad="38100" dist="38100" dir="2700000" algn="tl">
                  <a:srgbClr val="000000">
                    <a:alpha val="43137"/>
                  </a:srgbClr>
                </a:outerShdw>
              </a:effectLst>
            </a:endParaRPr>
          </a:p>
        </p:txBody>
      </p:sp>
      <p:sp>
        <p:nvSpPr>
          <p:cNvPr id="14" name="TextBox 13"/>
          <p:cNvSpPr txBox="1"/>
          <p:nvPr/>
        </p:nvSpPr>
        <p:spPr>
          <a:xfrm>
            <a:off x="2316480" y="1310640"/>
            <a:ext cx="6979920" cy="1754326"/>
          </a:xfrm>
          <a:prstGeom prst="rect">
            <a:avLst/>
          </a:prstGeom>
          <a:noFill/>
        </p:spPr>
        <p:txBody>
          <a:bodyPr wrap="square" rtlCol="0">
            <a:spAutoFit/>
          </a:bodyPr>
          <a:lstStyle/>
          <a:p>
            <a:r>
              <a:rPr lang="en-US" sz="3600" b="1" baseline="30000" dirty="0" smtClean="0">
                <a:solidFill>
                  <a:schemeClr val="bg1"/>
                </a:solidFill>
                <a:effectLst>
                  <a:outerShdw blurRad="38100" dist="38100" dir="2700000" algn="tl">
                    <a:srgbClr val="000000">
                      <a:alpha val="43137"/>
                    </a:srgbClr>
                  </a:outerShdw>
                </a:effectLst>
                <a:latin typeface="Arial Narrow" pitchFamily="34" charset="0"/>
              </a:rPr>
              <a:t>17</a:t>
            </a:r>
            <a:r>
              <a:rPr lang="en-US" sz="3600" b="1" dirty="0" smtClean="0">
                <a:solidFill>
                  <a:schemeClr val="bg1"/>
                </a:solidFill>
                <a:effectLst>
                  <a:outerShdw blurRad="38100" dist="38100" dir="2700000" algn="tl">
                    <a:srgbClr val="000000">
                      <a:alpha val="43137"/>
                    </a:srgbClr>
                  </a:outerShdw>
                </a:effectLst>
                <a:latin typeface="Arial Narrow" pitchFamily="34" charset="0"/>
              </a:rPr>
              <a:t> From Miletus, Paul sent to </a:t>
            </a:r>
            <a:br>
              <a:rPr lang="en-US" sz="3600" b="1" dirty="0" smtClean="0">
                <a:solidFill>
                  <a:schemeClr val="bg1"/>
                </a:solidFill>
                <a:effectLst>
                  <a:outerShdw blurRad="38100" dist="38100" dir="2700000" algn="tl">
                    <a:srgbClr val="000000">
                      <a:alpha val="43137"/>
                    </a:srgbClr>
                  </a:outerShdw>
                </a:effectLst>
                <a:latin typeface="Arial Narrow" pitchFamily="34" charset="0"/>
              </a:rPr>
            </a:br>
            <a:r>
              <a:rPr lang="en-US" sz="3600" b="1" dirty="0" smtClean="0">
                <a:solidFill>
                  <a:schemeClr val="bg1"/>
                </a:solidFill>
                <a:effectLst>
                  <a:outerShdw blurRad="38100" dist="38100" dir="2700000" algn="tl">
                    <a:srgbClr val="000000">
                      <a:alpha val="43137"/>
                    </a:srgbClr>
                  </a:outerShdw>
                </a:effectLst>
                <a:latin typeface="Arial Narrow" pitchFamily="34" charset="0"/>
              </a:rPr>
              <a:t>Ephesus for the elders of the church.</a:t>
            </a:r>
          </a:p>
          <a:p>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sp>
        <p:nvSpPr>
          <p:cNvPr id="2" name="Title 1"/>
          <p:cNvSpPr>
            <a:spLocks noGrp="1"/>
          </p:cNvSpPr>
          <p:nvPr>
            <p:ph type="title"/>
          </p:nvPr>
        </p:nvSpPr>
        <p:spPr>
          <a:xfrm>
            <a:off x="0" y="0"/>
            <a:ext cx="9144000" cy="1143000"/>
          </a:xfrm>
        </p:spPr>
        <p:txBody>
          <a:bodyPr/>
          <a:lstStyle/>
          <a:p>
            <a:r>
              <a:rPr lang="en-US" dirty="0" smtClean="0"/>
              <a:t>3-Warning for the FUTURE </a:t>
            </a:r>
            <a:r>
              <a:rPr lang="en-US" sz="3200" dirty="0" smtClean="0"/>
              <a:t>28-38</a:t>
            </a:r>
            <a:endParaRPr lang="en-US" sz="3200" dirty="0"/>
          </a:p>
        </p:txBody>
      </p:sp>
      <p:pic>
        <p:nvPicPr>
          <p:cNvPr id="4" name="Picture 3"/>
          <p:cNvPicPr>
            <a:picLocks noChangeAspect="1" noChangeArrowheads="1"/>
          </p:cNvPicPr>
          <p:nvPr/>
        </p:nvPicPr>
        <p:blipFill>
          <a:blip r:embed="rId2"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7" name="Rectangular Callout 6"/>
          <p:cNvSpPr/>
          <p:nvPr/>
        </p:nvSpPr>
        <p:spPr>
          <a:xfrm>
            <a:off x="335280" y="2682240"/>
            <a:ext cx="5288280" cy="3611880"/>
          </a:xfrm>
          <a:prstGeom prst="wedgeRectCallout">
            <a:avLst>
              <a:gd name="adj1" fmla="val 69080"/>
              <a:gd name="adj2" fmla="val 12607"/>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16280" y="2739390"/>
            <a:ext cx="338328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65760" y="4674870"/>
            <a:ext cx="228600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90365" y="4156710"/>
            <a:ext cx="884555"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2804160"/>
            <a:ext cx="5273040" cy="3322003"/>
          </a:xfrm>
        </p:spPr>
        <p:txBody>
          <a:bodyPr/>
          <a:lstStyle/>
          <a:p>
            <a:pPr>
              <a:lnSpc>
                <a:spcPts val="3800"/>
              </a:lnSpc>
            </a:pPr>
            <a:r>
              <a:rPr lang="en-US" baseline="30000" dirty="0" smtClean="0">
                <a:solidFill>
                  <a:schemeClr val="tx1"/>
                </a:solidFill>
              </a:rPr>
              <a:t>28</a:t>
            </a:r>
            <a:r>
              <a:rPr lang="en-US" dirty="0" smtClean="0">
                <a:solidFill>
                  <a:schemeClr val="tx1"/>
                </a:solidFill>
              </a:rPr>
              <a:t> </a:t>
            </a:r>
            <a:r>
              <a:rPr lang="en-US" dirty="0" smtClean="0"/>
              <a:t>Keep watch over </a:t>
            </a:r>
            <a:r>
              <a:rPr lang="en-US" dirty="0" smtClean="0">
                <a:solidFill>
                  <a:schemeClr val="tx1"/>
                </a:solidFill>
              </a:rPr>
              <a:t>yourselves and </a:t>
            </a:r>
            <a:r>
              <a:rPr lang="en-US" u="sng" dirty="0" smtClean="0">
                <a:solidFill>
                  <a:schemeClr val="tx1"/>
                </a:solidFill>
              </a:rPr>
              <a:t>all the flock </a:t>
            </a:r>
            <a:r>
              <a:rPr lang="en-US" dirty="0" smtClean="0">
                <a:solidFill>
                  <a:schemeClr val="tx1"/>
                </a:solidFill>
              </a:rPr>
              <a:t>of which the Holy Spirit has made you overseers. </a:t>
            </a:r>
            <a:r>
              <a:rPr lang="en-US" dirty="0" smtClean="0"/>
              <a:t>Be shepherds</a:t>
            </a:r>
            <a:r>
              <a:rPr lang="en-US" dirty="0" smtClean="0">
                <a:solidFill>
                  <a:schemeClr val="tx1"/>
                </a:solidFill>
              </a:rPr>
              <a:t> of the church of God, which he bought with his own blood.</a:t>
            </a:r>
          </a:p>
          <a:p>
            <a:pPr>
              <a:lnSpc>
                <a:spcPts val="3800"/>
              </a:lnSpc>
            </a:pPr>
            <a:r>
              <a:rPr lang="en-US" dirty="0" smtClean="0"/>
              <a:t> </a:t>
            </a:r>
            <a:endParaRPr lang="en-US" dirty="0"/>
          </a:p>
        </p:txBody>
      </p:sp>
      <p:sp>
        <p:nvSpPr>
          <p:cNvPr id="9" name="Rectangle 8"/>
          <p:cNvSpPr/>
          <p:nvPr/>
        </p:nvSpPr>
        <p:spPr>
          <a:xfrm>
            <a:off x="0" y="3169920"/>
            <a:ext cx="533400" cy="594360"/>
          </a:xfrm>
          <a:prstGeom prst="rect">
            <a:avLst/>
          </a:prstGeom>
          <a:solidFill>
            <a:srgbClr val="FF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rPr>
              <a:t>1</a:t>
            </a:r>
            <a:endParaRPr lang="en-US" sz="3600" b="1" dirty="0">
              <a:effectLst>
                <a:outerShdw blurRad="38100" dist="38100" dir="2700000" algn="tl">
                  <a:srgbClr val="000000">
                    <a:alpha val="43137"/>
                  </a:srgbClr>
                </a:outerShdw>
              </a:effectLst>
            </a:endParaRPr>
          </a:p>
        </p:txBody>
      </p:sp>
      <p:sp>
        <p:nvSpPr>
          <p:cNvPr id="10" name="Rectangle 9"/>
          <p:cNvSpPr/>
          <p:nvPr/>
        </p:nvSpPr>
        <p:spPr>
          <a:xfrm>
            <a:off x="2819400" y="3169920"/>
            <a:ext cx="533400" cy="594360"/>
          </a:xfrm>
          <a:prstGeom prst="rect">
            <a:avLst/>
          </a:prstGeom>
          <a:solidFill>
            <a:srgbClr val="FF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rPr>
              <a:t>2</a:t>
            </a:r>
            <a:endParaRPr lang="en-US" sz="3600" b="1" dirty="0">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3" cstate="print"/>
          <a:srcRect/>
          <a:stretch>
            <a:fillRect/>
          </a:stretch>
        </p:blipFill>
        <p:spPr bwMode="auto">
          <a:xfrm>
            <a:off x="6613525" y="1127760"/>
            <a:ext cx="2400300" cy="58674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3-Warning for the FUTURE </a:t>
            </a:r>
            <a:r>
              <a:rPr lang="en-US" sz="3200" dirty="0" smtClean="0"/>
              <a:t>28-38</a:t>
            </a:r>
            <a:endParaRPr lang="en-US" sz="3200" dirty="0"/>
          </a:p>
        </p:txBody>
      </p:sp>
      <p:pic>
        <p:nvPicPr>
          <p:cNvPr id="4" name="Picture 3"/>
          <p:cNvPicPr>
            <a:picLocks noChangeAspect="1" noChangeArrowheads="1"/>
          </p:cNvPicPr>
          <p:nvPr/>
        </p:nvPicPr>
        <p:blipFill>
          <a:blip r:embed="rId2"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7" name="Rectangular Callout 6"/>
          <p:cNvSpPr/>
          <p:nvPr/>
        </p:nvSpPr>
        <p:spPr>
          <a:xfrm>
            <a:off x="335280" y="2682240"/>
            <a:ext cx="5288280" cy="3611880"/>
          </a:xfrm>
          <a:prstGeom prst="wedgeRectCallout">
            <a:avLst>
              <a:gd name="adj1" fmla="val 69080"/>
              <a:gd name="adj2" fmla="val 12607"/>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53005" y="5147310"/>
            <a:ext cx="884555"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2804160"/>
            <a:ext cx="5273040" cy="3322003"/>
          </a:xfrm>
        </p:spPr>
        <p:txBody>
          <a:bodyPr/>
          <a:lstStyle/>
          <a:p>
            <a:pPr>
              <a:lnSpc>
                <a:spcPts val="3800"/>
              </a:lnSpc>
            </a:pPr>
            <a:r>
              <a:rPr lang="en-US" baseline="30000" dirty="0" smtClean="0">
                <a:solidFill>
                  <a:schemeClr val="tx1"/>
                </a:solidFill>
              </a:rPr>
              <a:t>28</a:t>
            </a:r>
            <a:r>
              <a:rPr lang="en-US" dirty="0" smtClean="0">
                <a:solidFill>
                  <a:schemeClr val="tx1"/>
                </a:solidFill>
              </a:rPr>
              <a:t> Keep watch over yourselves and all the flock of which the Holy Spirit has made you overseers. Be shepherds of the church of God, </a:t>
            </a:r>
            <a:r>
              <a:rPr lang="en-US" u="sng" dirty="0" smtClean="0">
                <a:solidFill>
                  <a:schemeClr val="tx1"/>
                </a:solidFill>
              </a:rPr>
              <a:t>which </a:t>
            </a:r>
            <a:r>
              <a:rPr lang="en-US" u="sng" dirty="0" smtClean="0"/>
              <a:t>he</a:t>
            </a:r>
            <a:r>
              <a:rPr lang="en-US" u="sng" dirty="0" smtClean="0">
                <a:solidFill>
                  <a:schemeClr val="tx1"/>
                </a:solidFill>
              </a:rPr>
              <a:t> </a:t>
            </a:r>
            <a:r>
              <a:rPr lang="en-US" dirty="0" smtClean="0">
                <a:solidFill>
                  <a:schemeClr val="tx1"/>
                </a:solidFill>
              </a:rPr>
              <a:t>bought with his own blood.</a:t>
            </a:r>
          </a:p>
          <a:p>
            <a:pPr>
              <a:lnSpc>
                <a:spcPts val="3800"/>
              </a:lnSpc>
            </a:pPr>
            <a:r>
              <a:rPr lang="en-US" dirty="0" smtClean="0"/>
              <a:t> </a:t>
            </a:r>
            <a:endParaRPr lang="en-US" dirty="0"/>
          </a:p>
        </p:txBody>
      </p:sp>
      <p:sp>
        <p:nvSpPr>
          <p:cNvPr id="14" name="Freeform 13"/>
          <p:cNvSpPr/>
          <p:nvPr/>
        </p:nvSpPr>
        <p:spPr>
          <a:xfrm>
            <a:off x="1066800" y="4537077"/>
            <a:ext cx="1767840" cy="690243"/>
          </a:xfrm>
          <a:custGeom>
            <a:avLst/>
            <a:gdLst>
              <a:gd name="connsiteX0" fmla="*/ 1813560 w 1813560"/>
              <a:gd name="connsiteY0" fmla="*/ 795020 h 795020"/>
              <a:gd name="connsiteX1" fmla="*/ 746760 w 1813560"/>
              <a:gd name="connsiteY1" fmla="*/ 33020 h 795020"/>
              <a:gd name="connsiteX2" fmla="*/ 0 w 1813560"/>
              <a:gd name="connsiteY2" fmla="*/ 596900 h 795020"/>
              <a:gd name="connsiteX0" fmla="*/ 1813560 w 1813560"/>
              <a:gd name="connsiteY0" fmla="*/ 718575 h 718575"/>
              <a:gd name="connsiteX1" fmla="*/ 914400 w 1813560"/>
              <a:gd name="connsiteY1" fmla="*/ 33020 h 718575"/>
              <a:gd name="connsiteX2" fmla="*/ 0 w 1813560"/>
              <a:gd name="connsiteY2" fmla="*/ 520455 h 718575"/>
              <a:gd name="connsiteX0" fmla="*/ 1767840 w 1767840"/>
              <a:gd name="connsiteY0" fmla="*/ 692456 h 692456"/>
              <a:gd name="connsiteX1" fmla="*/ 868680 w 1767840"/>
              <a:gd name="connsiteY1" fmla="*/ 6901 h 692456"/>
              <a:gd name="connsiteX2" fmla="*/ 0 w 1767840"/>
              <a:gd name="connsiteY2" fmla="*/ 651047 h 692456"/>
            </a:gdLst>
            <a:ahLst/>
            <a:cxnLst>
              <a:cxn ang="0">
                <a:pos x="connsiteX0" y="connsiteY0"/>
              </a:cxn>
              <a:cxn ang="0">
                <a:pos x="connsiteX1" y="connsiteY1"/>
              </a:cxn>
              <a:cxn ang="0">
                <a:pos x="connsiteX2" y="connsiteY2"/>
              </a:cxn>
            </a:cxnLst>
            <a:rect l="l" t="t" r="r" b="b"/>
            <a:pathLst>
              <a:path w="1767840" h="692456">
                <a:moveTo>
                  <a:pt x="1767840" y="692456"/>
                </a:moveTo>
                <a:cubicBezTo>
                  <a:pt x="1385570" y="327966"/>
                  <a:pt x="1163320" y="13802"/>
                  <a:pt x="868680" y="6901"/>
                </a:cubicBezTo>
                <a:cubicBezTo>
                  <a:pt x="574040" y="0"/>
                  <a:pt x="222250" y="352597"/>
                  <a:pt x="0" y="651047"/>
                </a:cubicBezTo>
              </a:path>
            </a:pathLst>
          </a:custGeom>
          <a:ln w="1143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411480" y="5181600"/>
            <a:ext cx="1066800" cy="56388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0" y="1188720"/>
            <a:ext cx="2346960" cy="1402080"/>
          </a:xfrm>
          <a:prstGeom prst="rightArrow">
            <a:avLst/>
          </a:prstGeom>
          <a:solidFill>
            <a:srgbClr val="C00000"/>
          </a:solidFill>
          <a:ln>
            <a:solidFill>
              <a:srgbClr val="C0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REMEMBER</a:t>
            </a:r>
            <a:endParaRPr lang="en-US" sz="2800" b="1" dirty="0">
              <a:effectLst>
                <a:outerShdw blurRad="38100" dist="38100" dir="2700000" algn="tl">
                  <a:srgbClr val="000000">
                    <a:alpha val="43137"/>
                  </a:srgbClr>
                </a:outerShdw>
              </a:effectLst>
            </a:endParaRPr>
          </a:p>
        </p:txBody>
      </p:sp>
      <p:sp>
        <p:nvSpPr>
          <p:cNvPr id="11" name="TextBox 10"/>
          <p:cNvSpPr txBox="1"/>
          <p:nvPr/>
        </p:nvSpPr>
        <p:spPr>
          <a:xfrm>
            <a:off x="2316480" y="1310640"/>
            <a:ext cx="6979920" cy="1754326"/>
          </a:xfrm>
          <a:prstGeom prst="rect">
            <a:avLst/>
          </a:prstGeom>
          <a:noFill/>
        </p:spPr>
        <p:txBody>
          <a:bodyPr wrap="square" rtlCol="0">
            <a:spAutoFit/>
          </a:bodyPr>
          <a:lstStyle/>
          <a:p>
            <a:r>
              <a:rPr lang="en-US" sz="3600" b="1" baseline="30000" dirty="0" smtClean="0">
                <a:solidFill>
                  <a:schemeClr val="bg1"/>
                </a:solidFill>
                <a:effectLst>
                  <a:outerShdw blurRad="38100" dist="38100" dir="2700000" algn="tl">
                    <a:srgbClr val="000000">
                      <a:alpha val="43137"/>
                    </a:srgbClr>
                  </a:outerShdw>
                </a:effectLst>
                <a:latin typeface="Arial Narrow" pitchFamily="34" charset="0"/>
              </a:rPr>
              <a:t>17</a:t>
            </a:r>
            <a:r>
              <a:rPr lang="en-US" sz="3600" b="1" dirty="0" smtClean="0">
                <a:solidFill>
                  <a:schemeClr val="bg1"/>
                </a:solidFill>
                <a:effectLst>
                  <a:outerShdw blurRad="38100" dist="38100" dir="2700000" algn="tl">
                    <a:srgbClr val="000000">
                      <a:alpha val="43137"/>
                    </a:srgbClr>
                  </a:outerShdw>
                </a:effectLst>
                <a:latin typeface="Arial Narrow" pitchFamily="34" charset="0"/>
              </a:rPr>
              <a:t> From Miletus, Paul sent to </a:t>
            </a:r>
            <a:br>
              <a:rPr lang="en-US" sz="3600" b="1" dirty="0" smtClean="0">
                <a:solidFill>
                  <a:schemeClr val="bg1"/>
                </a:solidFill>
                <a:effectLst>
                  <a:outerShdw blurRad="38100" dist="38100" dir="2700000" algn="tl">
                    <a:srgbClr val="000000">
                      <a:alpha val="43137"/>
                    </a:srgbClr>
                  </a:outerShdw>
                </a:effectLst>
                <a:latin typeface="Arial Narrow" pitchFamily="34" charset="0"/>
              </a:rPr>
            </a:br>
            <a:r>
              <a:rPr lang="en-US" sz="3600" b="1" dirty="0" smtClean="0">
                <a:solidFill>
                  <a:schemeClr val="bg1"/>
                </a:solidFill>
                <a:effectLst>
                  <a:outerShdw blurRad="38100" dist="38100" dir="2700000" algn="tl">
                    <a:srgbClr val="000000">
                      <a:alpha val="43137"/>
                    </a:srgbClr>
                  </a:outerShdw>
                </a:effectLst>
                <a:latin typeface="Arial Narrow" pitchFamily="34" charset="0"/>
              </a:rPr>
              <a:t>Ephesus for the elders of the church.</a:t>
            </a:r>
          </a:p>
          <a:p>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12"/>
          <p:cNvSpPr/>
          <p:nvPr/>
        </p:nvSpPr>
        <p:spPr>
          <a:xfrm>
            <a:off x="0" y="1188720"/>
            <a:ext cx="2346960" cy="1402080"/>
          </a:xfrm>
          <a:prstGeom prst="rightArrow">
            <a:avLst/>
          </a:prstGeom>
          <a:solidFill>
            <a:srgbClr val="C00000"/>
          </a:solidFill>
          <a:ln>
            <a:solidFill>
              <a:srgbClr val="C0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REMEMBER</a:t>
            </a:r>
            <a:endParaRPr lang="en-US" sz="2800" b="1" dirty="0">
              <a:effectLst>
                <a:outerShdw blurRad="38100" dist="38100" dir="2700000" algn="tl">
                  <a:srgbClr val="000000">
                    <a:alpha val="43137"/>
                  </a:srgbClr>
                </a:outerShdw>
              </a:effectLst>
            </a:endParaRPr>
          </a:p>
        </p:txBody>
      </p:sp>
      <p:sp>
        <p:nvSpPr>
          <p:cNvPr id="16" name="TextBox 15"/>
          <p:cNvSpPr txBox="1"/>
          <p:nvPr/>
        </p:nvSpPr>
        <p:spPr>
          <a:xfrm>
            <a:off x="2316480" y="1310640"/>
            <a:ext cx="6979920" cy="1754326"/>
          </a:xfrm>
          <a:prstGeom prst="rect">
            <a:avLst/>
          </a:prstGeom>
          <a:noFill/>
        </p:spPr>
        <p:txBody>
          <a:bodyPr wrap="square" rtlCol="0">
            <a:spAutoFit/>
          </a:bodyPr>
          <a:lstStyle/>
          <a:p>
            <a:r>
              <a:rPr lang="en-US" sz="3600" b="1" baseline="30000" dirty="0" smtClean="0">
                <a:solidFill>
                  <a:schemeClr val="bg1"/>
                </a:solidFill>
                <a:effectLst>
                  <a:outerShdw blurRad="38100" dist="38100" dir="2700000" algn="tl">
                    <a:srgbClr val="000000">
                      <a:alpha val="43137"/>
                    </a:srgbClr>
                  </a:outerShdw>
                </a:effectLst>
                <a:latin typeface="Arial Narrow" pitchFamily="34" charset="0"/>
              </a:rPr>
              <a:t>17</a:t>
            </a:r>
            <a:r>
              <a:rPr lang="en-US" sz="3600" b="1" dirty="0" smtClean="0">
                <a:solidFill>
                  <a:schemeClr val="bg1"/>
                </a:solidFill>
                <a:effectLst>
                  <a:outerShdw blurRad="38100" dist="38100" dir="2700000" algn="tl">
                    <a:srgbClr val="000000">
                      <a:alpha val="43137"/>
                    </a:srgbClr>
                  </a:outerShdw>
                </a:effectLst>
                <a:latin typeface="Arial Narrow" pitchFamily="34" charset="0"/>
              </a:rPr>
              <a:t> From Miletus, Paul sent to </a:t>
            </a:r>
            <a:br>
              <a:rPr lang="en-US" sz="3600" b="1" dirty="0" smtClean="0">
                <a:solidFill>
                  <a:schemeClr val="bg1"/>
                </a:solidFill>
                <a:effectLst>
                  <a:outerShdw blurRad="38100" dist="38100" dir="2700000" algn="tl">
                    <a:srgbClr val="000000">
                      <a:alpha val="43137"/>
                    </a:srgbClr>
                  </a:outerShdw>
                </a:effectLst>
                <a:latin typeface="Arial Narrow" pitchFamily="34" charset="0"/>
              </a:rPr>
            </a:br>
            <a:r>
              <a:rPr lang="en-US" sz="3600" b="1" dirty="0" smtClean="0">
                <a:solidFill>
                  <a:schemeClr val="bg1"/>
                </a:solidFill>
                <a:effectLst>
                  <a:outerShdw blurRad="38100" dist="38100" dir="2700000" algn="tl">
                    <a:srgbClr val="000000">
                      <a:alpha val="43137"/>
                    </a:srgbClr>
                  </a:outerShdw>
                </a:effectLst>
                <a:latin typeface="Arial Narrow" pitchFamily="34" charset="0"/>
              </a:rPr>
              <a:t>Ephesus for the elders of the church.</a:t>
            </a:r>
          </a:p>
          <a:p>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sp>
        <p:nvSpPr>
          <p:cNvPr id="2" name="Title 1"/>
          <p:cNvSpPr>
            <a:spLocks noGrp="1"/>
          </p:cNvSpPr>
          <p:nvPr>
            <p:ph type="title"/>
          </p:nvPr>
        </p:nvSpPr>
        <p:spPr>
          <a:xfrm>
            <a:off x="0" y="0"/>
            <a:ext cx="9144000" cy="1143000"/>
          </a:xfrm>
        </p:spPr>
        <p:txBody>
          <a:bodyPr/>
          <a:lstStyle/>
          <a:p>
            <a:r>
              <a:rPr lang="en-US" dirty="0" smtClean="0"/>
              <a:t>3-Warning for the FUTURE </a:t>
            </a:r>
            <a:r>
              <a:rPr lang="en-US" sz="3200" dirty="0" smtClean="0"/>
              <a:t>28-38</a:t>
            </a:r>
            <a:endParaRPr lang="en-US" sz="3200" dirty="0"/>
          </a:p>
        </p:txBody>
      </p:sp>
      <p:pic>
        <p:nvPicPr>
          <p:cNvPr id="4" name="Picture 3"/>
          <p:cNvPicPr>
            <a:picLocks noChangeAspect="1" noChangeArrowheads="1"/>
          </p:cNvPicPr>
          <p:nvPr/>
        </p:nvPicPr>
        <p:blipFill>
          <a:blip r:embed="rId3"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7" name="Rectangular Callout 6"/>
          <p:cNvSpPr/>
          <p:nvPr/>
        </p:nvSpPr>
        <p:spPr>
          <a:xfrm>
            <a:off x="335280" y="2682240"/>
            <a:ext cx="5288280" cy="3611880"/>
          </a:xfrm>
          <a:prstGeom prst="wedgeRectCallout">
            <a:avLst>
              <a:gd name="adj1" fmla="val 69080"/>
              <a:gd name="adj2" fmla="val 12607"/>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1000" y="5558790"/>
            <a:ext cx="294132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53005" y="5147310"/>
            <a:ext cx="884555"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2804160"/>
            <a:ext cx="5273040" cy="3322003"/>
          </a:xfrm>
        </p:spPr>
        <p:txBody>
          <a:bodyPr/>
          <a:lstStyle/>
          <a:p>
            <a:pPr>
              <a:lnSpc>
                <a:spcPts val="3800"/>
              </a:lnSpc>
            </a:pPr>
            <a:r>
              <a:rPr lang="en-US" baseline="30000" dirty="0" smtClean="0">
                <a:solidFill>
                  <a:schemeClr val="tx1"/>
                </a:solidFill>
              </a:rPr>
              <a:t>28</a:t>
            </a:r>
            <a:r>
              <a:rPr lang="en-US" dirty="0" smtClean="0">
                <a:solidFill>
                  <a:schemeClr val="tx1"/>
                </a:solidFill>
              </a:rPr>
              <a:t> Keep watch over yourselves and all the flock of which the Holy Spirit has made you overseers. Be shepherds of the church of God, which </a:t>
            </a:r>
            <a:r>
              <a:rPr lang="en-US" dirty="0" smtClean="0"/>
              <a:t>he</a:t>
            </a:r>
            <a:r>
              <a:rPr lang="en-US" dirty="0" smtClean="0">
                <a:solidFill>
                  <a:schemeClr val="tx1"/>
                </a:solidFill>
              </a:rPr>
              <a:t> </a:t>
            </a:r>
            <a:r>
              <a:rPr lang="en-US" u="sng" dirty="0" smtClean="0">
                <a:solidFill>
                  <a:schemeClr val="tx1"/>
                </a:solidFill>
              </a:rPr>
              <a:t>bought with </a:t>
            </a:r>
            <a:r>
              <a:rPr lang="en-US" dirty="0" smtClean="0"/>
              <a:t>his own blood</a:t>
            </a:r>
            <a:r>
              <a:rPr lang="en-US" dirty="0" smtClean="0">
                <a:solidFill>
                  <a:schemeClr val="tx1"/>
                </a:solidFill>
              </a:rPr>
              <a:t>.</a:t>
            </a:r>
          </a:p>
          <a:p>
            <a:pPr>
              <a:lnSpc>
                <a:spcPts val="3800"/>
              </a:lnSpc>
            </a:pPr>
            <a:r>
              <a:rPr lang="en-US" dirty="0" smtClean="0"/>
              <a:t> </a:t>
            </a:r>
            <a:endParaRPr lang="en-US" dirty="0"/>
          </a:p>
        </p:txBody>
      </p:sp>
      <p:sp>
        <p:nvSpPr>
          <p:cNvPr id="14" name="Freeform 13"/>
          <p:cNvSpPr/>
          <p:nvPr/>
        </p:nvSpPr>
        <p:spPr>
          <a:xfrm>
            <a:off x="1066800" y="4537077"/>
            <a:ext cx="1767840" cy="690243"/>
          </a:xfrm>
          <a:custGeom>
            <a:avLst/>
            <a:gdLst>
              <a:gd name="connsiteX0" fmla="*/ 1813560 w 1813560"/>
              <a:gd name="connsiteY0" fmla="*/ 795020 h 795020"/>
              <a:gd name="connsiteX1" fmla="*/ 746760 w 1813560"/>
              <a:gd name="connsiteY1" fmla="*/ 33020 h 795020"/>
              <a:gd name="connsiteX2" fmla="*/ 0 w 1813560"/>
              <a:gd name="connsiteY2" fmla="*/ 596900 h 795020"/>
              <a:gd name="connsiteX0" fmla="*/ 1813560 w 1813560"/>
              <a:gd name="connsiteY0" fmla="*/ 718575 h 718575"/>
              <a:gd name="connsiteX1" fmla="*/ 914400 w 1813560"/>
              <a:gd name="connsiteY1" fmla="*/ 33020 h 718575"/>
              <a:gd name="connsiteX2" fmla="*/ 0 w 1813560"/>
              <a:gd name="connsiteY2" fmla="*/ 520455 h 718575"/>
              <a:gd name="connsiteX0" fmla="*/ 1767840 w 1767840"/>
              <a:gd name="connsiteY0" fmla="*/ 692456 h 692456"/>
              <a:gd name="connsiteX1" fmla="*/ 868680 w 1767840"/>
              <a:gd name="connsiteY1" fmla="*/ 6901 h 692456"/>
              <a:gd name="connsiteX2" fmla="*/ 0 w 1767840"/>
              <a:gd name="connsiteY2" fmla="*/ 651047 h 692456"/>
            </a:gdLst>
            <a:ahLst/>
            <a:cxnLst>
              <a:cxn ang="0">
                <a:pos x="connsiteX0" y="connsiteY0"/>
              </a:cxn>
              <a:cxn ang="0">
                <a:pos x="connsiteX1" y="connsiteY1"/>
              </a:cxn>
              <a:cxn ang="0">
                <a:pos x="connsiteX2" y="connsiteY2"/>
              </a:cxn>
            </a:cxnLst>
            <a:rect l="l" t="t" r="r" b="b"/>
            <a:pathLst>
              <a:path w="1767840" h="692456">
                <a:moveTo>
                  <a:pt x="1767840" y="692456"/>
                </a:moveTo>
                <a:cubicBezTo>
                  <a:pt x="1385570" y="327966"/>
                  <a:pt x="1163320" y="13802"/>
                  <a:pt x="868680" y="6901"/>
                </a:cubicBezTo>
                <a:cubicBezTo>
                  <a:pt x="574040" y="0"/>
                  <a:pt x="222250" y="352597"/>
                  <a:pt x="0" y="651047"/>
                </a:cubicBezTo>
              </a:path>
            </a:pathLst>
          </a:custGeom>
          <a:ln w="1143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411480" y="5181600"/>
            <a:ext cx="1066800" cy="56388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4" cstate="print"/>
          <a:srcRect/>
          <a:stretch>
            <a:fillRect/>
          </a:stretch>
        </p:blipFill>
        <p:spPr bwMode="auto">
          <a:xfrm>
            <a:off x="357505" y="541655"/>
            <a:ext cx="5289550" cy="211772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3" cstate="print"/>
          <a:srcRect t="10793" r="14233"/>
          <a:stretch>
            <a:fillRect/>
          </a:stretch>
        </p:blipFill>
        <p:spPr bwMode="auto">
          <a:xfrm>
            <a:off x="5099377" y="274320"/>
            <a:ext cx="4044623" cy="4038601"/>
          </a:xfrm>
          <a:prstGeom prst="rect">
            <a:avLst/>
          </a:prstGeom>
          <a:noFill/>
          <a:ln w="9525">
            <a:noFill/>
            <a:miter lim="800000"/>
            <a:headEnd/>
            <a:tailEnd/>
          </a:ln>
          <a:effectLst/>
        </p:spPr>
      </p:pic>
      <p:pic>
        <p:nvPicPr>
          <p:cNvPr id="13" name="Picture 3"/>
          <p:cNvPicPr>
            <a:picLocks noChangeAspect="1" noChangeArrowheads="1"/>
          </p:cNvPicPr>
          <p:nvPr/>
        </p:nvPicPr>
        <p:blipFill>
          <a:blip r:embed="rId4" cstate="print"/>
          <a:srcRect l="61484" t="47562" r="11298"/>
          <a:stretch>
            <a:fillRect/>
          </a:stretch>
        </p:blipFill>
        <p:spPr bwMode="auto">
          <a:xfrm>
            <a:off x="7528560" y="4023360"/>
            <a:ext cx="1615440" cy="2073715"/>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3-Warning for the FUTURE </a:t>
            </a:r>
            <a:r>
              <a:rPr lang="en-US" sz="3200" dirty="0" smtClean="0"/>
              <a:t>28-38</a:t>
            </a:r>
            <a:endParaRPr lang="en-US" sz="3200" dirty="0"/>
          </a:p>
        </p:txBody>
      </p:sp>
      <p:pic>
        <p:nvPicPr>
          <p:cNvPr id="4" name="Picture 3"/>
          <p:cNvPicPr>
            <a:picLocks noChangeAspect="1" noChangeArrowheads="1"/>
          </p:cNvPicPr>
          <p:nvPr/>
        </p:nvPicPr>
        <p:blipFill>
          <a:blip r:embed="rId5"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7" name="Rectangular Callout 6"/>
          <p:cNvSpPr/>
          <p:nvPr/>
        </p:nvSpPr>
        <p:spPr>
          <a:xfrm>
            <a:off x="335280" y="1310640"/>
            <a:ext cx="5288280" cy="4983480"/>
          </a:xfrm>
          <a:prstGeom prst="wedgeRectCallout">
            <a:avLst>
              <a:gd name="adj1" fmla="val 68504"/>
              <a:gd name="adj2" fmla="val 22087"/>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96240" y="1901190"/>
            <a:ext cx="477012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68680" y="3409950"/>
            <a:ext cx="408432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478280"/>
            <a:ext cx="5273040" cy="4647883"/>
          </a:xfrm>
        </p:spPr>
        <p:txBody>
          <a:bodyPr/>
          <a:lstStyle/>
          <a:p>
            <a:pPr>
              <a:lnSpc>
                <a:spcPts val="3800"/>
              </a:lnSpc>
            </a:pPr>
            <a:r>
              <a:rPr lang="en-US" baseline="30000" dirty="0" smtClean="0">
                <a:solidFill>
                  <a:schemeClr val="tx1"/>
                </a:solidFill>
              </a:rPr>
              <a:t>29</a:t>
            </a:r>
            <a:r>
              <a:rPr lang="en-US" dirty="0" smtClean="0">
                <a:solidFill>
                  <a:schemeClr val="tx1"/>
                </a:solidFill>
              </a:rPr>
              <a:t> I know that after I leave, </a:t>
            </a:r>
            <a:r>
              <a:rPr lang="en-US" dirty="0" smtClean="0"/>
              <a:t>savage wolves will come </a:t>
            </a:r>
            <a:r>
              <a:rPr lang="en-US" dirty="0" smtClean="0">
                <a:solidFill>
                  <a:schemeClr val="tx1"/>
                </a:solidFill>
              </a:rPr>
              <a:t>in among you and will not spare the flock.</a:t>
            </a:r>
          </a:p>
          <a:p>
            <a:pPr>
              <a:lnSpc>
                <a:spcPts val="3800"/>
              </a:lnSpc>
            </a:pPr>
            <a:r>
              <a:rPr lang="en-US" dirty="0" smtClean="0">
                <a:solidFill>
                  <a:schemeClr val="tx1"/>
                </a:solidFill>
              </a:rPr>
              <a:t> </a:t>
            </a:r>
            <a:r>
              <a:rPr lang="en-US" baseline="30000" dirty="0" smtClean="0">
                <a:solidFill>
                  <a:schemeClr val="tx1"/>
                </a:solidFill>
              </a:rPr>
              <a:t>30</a:t>
            </a:r>
            <a:r>
              <a:rPr lang="en-US" dirty="0" smtClean="0">
                <a:solidFill>
                  <a:schemeClr val="tx1"/>
                </a:solidFill>
              </a:rPr>
              <a:t> </a:t>
            </a:r>
            <a:r>
              <a:rPr lang="en-US" dirty="0" smtClean="0"/>
              <a:t>Even from your own </a:t>
            </a:r>
            <a:r>
              <a:rPr lang="en-US" dirty="0" smtClean="0">
                <a:solidFill>
                  <a:schemeClr val="tx1"/>
                </a:solidFill>
              </a:rPr>
              <a:t>number men will arise and </a:t>
            </a:r>
            <a:r>
              <a:rPr lang="en-US" u="sng" dirty="0" smtClean="0">
                <a:solidFill>
                  <a:schemeClr val="tx1"/>
                </a:solidFill>
              </a:rPr>
              <a:t>distort the truth</a:t>
            </a:r>
            <a:r>
              <a:rPr lang="en-US" dirty="0" smtClean="0">
                <a:solidFill>
                  <a:schemeClr val="tx1"/>
                </a:solidFill>
              </a:rPr>
              <a:t> in order to draw away disciples after them.</a:t>
            </a:r>
            <a:endParaRPr lang="en-US" dirty="0"/>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5799" r="6340" b="13063"/>
          <a:stretch>
            <a:fillRect/>
          </a:stretch>
        </p:blipFill>
        <p:spPr bwMode="auto">
          <a:xfrm>
            <a:off x="15240" y="989354"/>
            <a:ext cx="9144000" cy="5876145"/>
          </a:xfrm>
          <a:prstGeom prst="rect">
            <a:avLst/>
          </a:prstGeom>
          <a:noFill/>
          <a:ln w="9525">
            <a:noFill/>
            <a:miter lim="800000"/>
            <a:headEnd/>
            <a:tailEnd/>
          </a:ln>
          <a:effectLst/>
        </p:spPr>
      </p:pic>
      <p:sp>
        <p:nvSpPr>
          <p:cNvPr id="5" name="Flowchart: Connector 4"/>
          <p:cNvSpPr/>
          <p:nvPr/>
        </p:nvSpPr>
        <p:spPr>
          <a:xfrm>
            <a:off x="3480217" y="2858124"/>
            <a:ext cx="239843" cy="209862"/>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12"/>
          <p:cNvGrpSpPr/>
          <p:nvPr/>
        </p:nvGrpSpPr>
        <p:grpSpPr>
          <a:xfrm>
            <a:off x="4133850" y="182773"/>
            <a:ext cx="4787313" cy="3582777"/>
            <a:chOff x="4133850" y="182773"/>
            <a:chExt cx="4787313" cy="3582777"/>
          </a:xfrm>
          <a:effectLst>
            <a:outerShdw blurRad="50800" dist="152400" dir="2700000" algn="tl" rotWithShape="0">
              <a:prstClr val="black">
                <a:alpha val="68000"/>
              </a:prstClr>
            </a:outerShdw>
          </a:effectLst>
        </p:grpSpPr>
        <p:pic>
          <p:nvPicPr>
            <p:cNvPr id="7" name="Picture 2"/>
            <p:cNvPicPr>
              <a:picLocks noChangeAspect="1" noChangeArrowheads="1"/>
            </p:cNvPicPr>
            <p:nvPr/>
          </p:nvPicPr>
          <p:blipFill>
            <a:blip r:embed="rId4" cstate="print"/>
            <a:srcRect/>
            <a:stretch>
              <a:fillRect/>
            </a:stretch>
          </p:blipFill>
          <p:spPr bwMode="auto">
            <a:xfrm>
              <a:off x="4138612" y="182773"/>
              <a:ext cx="4776788" cy="3582777"/>
            </a:xfrm>
            <a:prstGeom prst="rect">
              <a:avLst/>
            </a:prstGeom>
            <a:noFill/>
            <a:ln w="9525">
              <a:noFill/>
              <a:miter lim="800000"/>
              <a:headEnd/>
              <a:tailEnd/>
            </a:ln>
            <a:effectLst/>
          </p:spPr>
        </p:pic>
        <p:sp>
          <p:nvSpPr>
            <p:cNvPr id="8" name="Rectangle 7"/>
            <p:cNvSpPr/>
            <p:nvPr/>
          </p:nvSpPr>
          <p:spPr>
            <a:xfrm>
              <a:off x="4133850" y="184417"/>
              <a:ext cx="4787313" cy="35811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303804" y="4901041"/>
            <a:ext cx="4573070" cy="1469037"/>
          </a:xfrm>
          <a:prstGeom prst="rect">
            <a:avLst/>
          </a:prstGeom>
          <a:solidFill>
            <a:srgbClr val="0B0A34">
              <a:alpha val="4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35040" y="3874770"/>
            <a:ext cx="108204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463040" y="4994910"/>
            <a:ext cx="278892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3942413"/>
            <a:ext cx="7472597" cy="2183750"/>
          </a:xfrm>
        </p:spPr>
        <p:txBody>
          <a:bodyPr/>
          <a:lstStyle/>
          <a:p>
            <a:r>
              <a:rPr lang="en-US" dirty="0" smtClean="0"/>
              <a:t> </a:t>
            </a:r>
            <a:r>
              <a:rPr lang="en-US" baseline="30000" dirty="0" smtClean="0"/>
              <a:t>1</a:t>
            </a:r>
            <a:r>
              <a:rPr lang="en-US" dirty="0" smtClean="0"/>
              <a:t>  When the uproar had ended, Paul sent for the disciples and, after encouraging them, said good-by and set out for Macedonia.</a:t>
            </a:r>
          </a:p>
          <a:p>
            <a:r>
              <a:rPr lang="en-US" dirty="0" smtClean="0"/>
              <a:t>)</a:t>
            </a:r>
            <a:endParaRPr lang="en-US" dirty="0"/>
          </a:p>
        </p:txBody>
      </p:sp>
      <p:sp>
        <p:nvSpPr>
          <p:cNvPr id="13" name="Rectangle 12"/>
          <p:cNvSpPr/>
          <p:nvPr/>
        </p:nvSpPr>
        <p:spPr>
          <a:xfrm>
            <a:off x="2042794" y="137160"/>
            <a:ext cx="2574925" cy="89916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Farewell Journey </a:t>
            </a:r>
            <a:r>
              <a:rPr lang="en-US" sz="3200" dirty="0" smtClean="0"/>
              <a:t>20:1-6</a:t>
            </a:r>
            <a:endParaRPr lang="en-US" sz="3200" dirty="0"/>
          </a:p>
        </p:txBody>
      </p:sp>
    </p:spTree>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3-Warning for the FUTURE </a:t>
            </a:r>
            <a:r>
              <a:rPr lang="en-US" sz="3200" dirty="0" smtClean="0"/>
              <a:t>28-38</a:t>
            </a:r>
            <a:endParaRPr lang="en-US" sz="3200" dirty="0"/>
          </a:p>
        </p:txBody>
      </p:sp>
      <p:pic>
        <p:nvPicPr>
          <p:cNvPr id="4" name="Picture 3"/>
          <p:cNvPicPr>
            <a:picLocks noChangeAspect="1" noChangeArrowheads="1"/>
          </p:cNvPicPr>
          <p:nvPr/>
        </p:nvPicPr>
        <p:blipFill>
          <a:blip r:embed="rId2"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7" name="Rectangular Callout 6"/>
          <p:cNvSpPr/>
          <p:nvPr/>
        </p:nvSpPr>
        <p:spPr>
          <a:xfrm>
            <a:off x="335280" y="1310640"/>
            <a:ext cx="5288280" cy="3230880"/>
          </a:xfrm>
          <a:prstGeom prst="wedgeRectCallout">
            <a:avLst>
              <a:gd name="adj1" fmla="val 67928"/>
              <a:gd name="adj2" fmla="val 60766"/>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92480" y="1413510"/>
            <a:ext cx="411480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26720" y="2830830"/>
            <a:ext cx="172212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478280"/>
            <a:ext cx="5273040" cy="4647883"/>
          </a:xfrm>
        </p:spPr>
        <p:txBody>
          <a:bodyPr/>
          <a:lstStyle/>
          <a:p>
            <a:pPr>
              <a:lnSpc>
                <a:spcPts val="3800"/>
              </a:lnSpc>
            </a:pPr>
            <a:r>
              <a:rPr lang="en-US" baseline="30000" dirty="0" smtClean="0">
                <a:solidFill>
                  <a:schemeClr val="tx1"/>
                </a:solidFill>
              </a:rPr>
              <a:t>31</a:t>
            </a:r>
            <a:r>
              <a:rPr lang="en-US" dirty="0" smtClean="0">
                <a:solidFill>
                  <a:schemeClr val="tx1"/>
                </a:solidFill>
              </a:rPr>
              <a:t> </a:t>
            </a:r>
            <a:r>
              <a:rPr lang="en-US" dirty="0" smtClean="0"/>
              <a:t>So be on your guard!</a:t>
            </a:r>
            <a:r>
              <a:rPr lang="en-US" dirty="0" smtClean="0">
                <a:solidFill>
                  <a:schemeClr val="tx1"/>
                </a:solidFill>
              </a:rPr>
              <a:t> Remember that for three years I never stopped </a:t>
            </a:r>
            <a:r>
              <a:rPr lang="en-US" dirty="0" smtClean="0"/>
              <a:t>warning</a:t>
            </a:r>
            <a:r>
              <a:rPr lang="en-US" dirty="0" smtClean="0">
                <a:solidFill>
                  <a:schemeClr val="tx1"/>
                </a:solidFill>
              </a:rPr>
              <a:t> each of you night and day with tears. </a:t>
            </a:r>
            <a:endParaRPr lang="en-US" dirty="0"/>
          </a:p>
        </p:txBody>
      </p:sp>
      <p:pic>
        <p:nvPicPr>
          <p:cNvPr id="9" name="Picture 11"/>
          <p:cNvPicPr>
            <a:picLocks noChangeAspect="1" noChangeArrowheads="1"/>
          </p:cNvPicPr>
          <p:nvPr/>
        </p:nvPicPr>
        <p:blipFill>
          <a:blip r:embed="rId3" cstate="print"/>
          <a:srcRect/>
          <a:stretch>
            <a:fillRect/>
          </a:stretch>
        </p:blipFill>
        <p:spPr bwMode="auto">
          <a:xfrm rot="688062">
            <a:off x="6613525" y="1140778"/>
            <a:ext cx="2068513" cy="573246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0" y="4027714"/>
            <a:ext cx="9216573" cy="2830286"/>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3-Warning for the FUTURE </a:t>
            </a:r>
            <a:r>
              <a:rPr lang="en-US" sz="3200" dirty="0" smtClean="0"/>
              <a:t>28-38</a:t>
            </a:r>
            <a:endParaRPr lang="en-US" sz="3200" dirty="0"/>
          </a:p>
        </p:txBody>
      </p:sp>
      <p:pic>
        <p:nvPicPr>
          <p:cNvPr id="4" name="Picture 3"/>
          <p:cNvPicPr>
            <a:picLocks noChangeAspect="1" noChangeArrowheads="1"/>
          </p:cNvPicPr>
          <p:nvPr/>
        </p:nvPicPr>
        <p:blipFill>
          <a:blip r:embed="rId4"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7" name="Rectangular Callout 6"/>
          <p:cNvSpPr/>
          <p:nvPr/>
        </p:nvSpPr>
        <p:spPr>
          <a:xfrm>
            <a:off x="335280" y="1310640"/>
            <a:ext cx="5288280" cy="3169920"/>
          </a:xfrm>
          <a:prstGeom prst="wedgeRectCallout">
            <a:avLst>
              <a:gd name="adj1" fmla="val 67639"/>
              <a:gd name="adj2" fmla="val 62952"/>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92480" y="1413510"/>
            <a:ext cx="359664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042160" y="1870710"/>
            <a:ext cx="339852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5760" y="2404110"/>
            <a:ext cx="141732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478280"/>
            <a:ext cx="5242560" cy="4647883"/>
          </a:xfrm>
        </p:spPr>
        <p:txBody>
          <a:bodyPr/>
          <a:lstStyle/>
          <a:p>
            <a:pPr>
              <a:lnSpc>
                <a:spcPts val="3800"/>
              </a:lnSpc>
            </a:pPr>
            <a:r>
              <a:rPr lang="en-US" baseline="30000" dirty="0" smtClean="0">
                <a:solidFill>
                  <a:schemeClr val="tx1"/>
                </a:solidFill>
              </a:rPr>
              <a:t>32</a:t>
            </a:r>
            <a:r>
              <a:rPr lang="en-US" dirty="0" smtClean="0">
                <a:solidFill>
                  <a:schemeClr val="tx1"/>
                </a:solidFill>
              </a:rPr>
              <a:t> </a:t>
            </a:r>
            <a:r>
              <a:rPr lang="en-US" dirty="0" smtClean="0"/>
              <a:t>"Now I commit you </a:t>
            </a:r>
            <a:r>
              <a:rPr lang="en-US" u="sng" dirty="0" smtClean="0">
                <a:solidFill>
                  <a:schemeClr val="tx1"/>
                </a:solidFill>
              </a:rPr>
              <a:t>to God and</a:t>
            </a:r>
            <a:r>
              <a:rPr lang="en-US" dirty="0" smtClean="0">
                <a:solidFill>
                  <a:schemeClr val="tx1"/>
                </a:solidFill>
              </a:rPr>
              <a:t> </a:t>
            </a:r>
            <a:r>
              <a:rPr lang="en-US" dirty="0" smtClean="0"/>
              <a:t>to the word of his grace, </a:t>
            </a:r>
            <a:r>
              <a:rPr lang="en-US" dirty="0" smtClean="0">
                <a:solidFill>
                  <a:schemeClr val="tx1"/>
                </a:solidFill>
              </a:rPr>
              <a:t>which can build you up and give you an inheritance among all those who are sanctified.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2046288"/>
            <a:ext cx="9205913" cy="4811712"/>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3-Warning for the FUTURE </a:t>
            </a:r>
            <a:r>
              <a:rPr lang="en-US" sz="3200" dirty="0" smtClean="0"/>
              <a:t>28-38</a:t>
            </a:r>
            <a:endParaRPr lang="en-US" sz="3200" dirty="0"/>
          </a:p>
        </p:txBody>
      </p:sp>
      <p:sp>
        <p:nvSpPr>
          <p:cNvPr id="7" name="Rectangular Callout 6"/>
          <p:cNvSpPr/>
          <p:nvPr/>
        </p:nvSpPr>
        <p:spPr>
          <a:xfrm>
            <a:off x="335280" y="1310640"/>
            <a:ext cx="5288280" cy="4404360"/>
          </a:xfrm>
          <a:prstGeom prst="wedgeRectCallout">
            <a:avLst>
              <a:gd name="adj1" fmla="val 69656"/>
              <a:gd name="adj2" fmla="val 33194"/>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16280" y="1398270"/>
            <a:ext cx="362712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478280"/>
            <a:ext cx="5242560" cy="4647883"/>
          </a:xfrm>
        </p:spPr>
        <p:txBody>
          <a:bodyPr/>
          <a:lstStyle/>
          <a:p>
            <a:pPr>
              <a:lnSpc>
                <a:spcPts val="3800"/>
              </a:lnSpc>
            </a:pPr>
            <a:r>
              <a:rPr lang="en-US" baseline="30000" dirty="0" smtClean="0">
                <a:solidFill>
                  <a:schemeClr val="tx1"/>
                </a:solidFill>
              </a:rPr>
              <a:t>33</a:t>
            </a:r>
            <a:r>
              <a:rPr lang="en-US" dirty="0" smtClean="0">
                <a:solidFill>
                  <a:schemeClr val="tx1"/>
                </a:solidFill>
              </a:rPr>
              <a:t> </a:t>
            </a:r>
            <a:r>
              <a:rPr lang="en-US" dirty="0" smtClean="0"/>
              <a:t>I have not coveted </a:t>
            </a:r>
            <a:r>
              <a:rPr lang="en-US" dirty="0" smtClean="0">
                <a:solidFill>
                  <a:schemeClr val="tx1"/>
                </a:solidFill>
              </a:rPr>
              <a:t>anyone's silver or gold or clothing.</a:t>
            </a:r>
          </a:p>
          <a:p>
            <a:pPr>
              <a:lnSpc>
                <a:spcPts val="3800"/>
              </a:lnSpc>
            </a:pPr>
            <a:r>
              <a:rPr lang="en-US" dirty="0" smtClean="0">
                <a:solidFill>
                  <a:schemeClr val="tx1"/>
                </a:solidFill>
              </a:rPr>
              <a:t> </a:t>
            </a:r>
            <a:r>
              <a:rPr lang="en-US" baseline="30000" dirty="0" smtClean="0">
                <a:solidFill>
                  <a:schemeClr val="tx1"/>
                </a:solidFill>
              </a:rPr>
              <a:t>34</a:t>
            </a:r>
            <a:r>
              <a:rPr lang="en-US" dirty="0" smtClean="0">
                <a:solidFill>
                  <a:schemeClr val="tx1"/>
                </a:solidFill>
              </a:rPr>
              <a:t> You yourselves know that these hands of mine have supplied my own needs and the needs </a:t>
            </a:r>
            <a:br>
              <a:rPr lang="en-US" dirty="0" smtClean="0">
                <a:solidFill>
                  <a:schemeClr val="tx1"/>
                </a:solidFill>
              </a:rPr>
            </a:br>
            <a:r>
              <a:rPr lang="en-US" dirty="0" smtClean="0">
                <a:solidFill>
                  <a:schemeClr val="tx1"/>
                </a:solidFill>
              </a:rPr>
              <a:t>of my companions.</a:t>
            </a:r>
            <a:endParaRPr lang="en-US" dirty="0"/>
          </a:p>
        </p:txBody>
      </p:sp>
      <p:pic>
        <p:nvPicPr>
          <p:cNvPr id="8" name="Picture 2"/>
          <p:cNvPicPr>
            <a:picLocks noChangeAspect="1" noChangeArrowheads="1"/>
          </p:cNvPicPr>
          <p:nvPr/>
        </p:nvPicPr>
        <p:blipFill>
          <a:blip r:embed="rId4" cstate="print"/>
          <a:srcRect b="6250"/>
          <a:stretch>
            <a:fillRect/>
          </a:stretch>
        </p:blipFill>
        <p:spPr bwMode="auto">
          <a:xfrm>
            <a:off x="3230880" y="2770633"/>
            <a:ext cx="5913120" cy="4087366"/>
          </a:xfrm>
          <a:prstGeom prst="rect">
            <a:avLst/>
          </a:prstGeom>
          <a:noFill/>
          <a:ln w="9525">
            <a:noFill/>
            <a:miter lim="800000"/>
            <a:headEnd/>
            <a:tailEnd/>
          </a:ln>
          <a:effectLst/>
        </p:spPr>
      </p:pic>
      <p:pic>
        <p:nvPicPr>
          <p:cNvPr id="4" name="Picture 3"/>
          <p:cNvPicPr>
            <a:picLocks noChangeAspect="1" noChangeArrowheads="1"/>
          </p:cNvPicPr>
          <p:nvPr/>
        </p:nvPicPr>
        <p:blipFill>
          <a:blip r:embed="rId5"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srcRect b="6250"/>
          <a:stretch>
            <a:fillRect/>
          </a:stretch>
        </p:blipFill>
        <p:spPr bwMode="auto">
          <a:xfrm>
            <a:off x="3230880" y="2770633"/>
            <a:ext cx="5913120" cy="4087366"/>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3-Warning for the FUTURE </a:t>
            </a:r>
            <a:r>
              <a:rPr lang="en-US" sz="3200" dirty="0" smtClean="0"/>
              <a:t>28-38</a:t>
            </a:r>
            <a:endParaRPr lang="en-US" sz="3200" dirty="0"/>
          </a:p>
        </p:txBody>
      </p:sp>
      <p:pic>
        <p:nvPicPr>
          <p:cNvPr id="4" name="Picture 3"/>
          <p:cNvPicPr>
            <a:picLocks noChangeAspect="1" noChangeArrowheads="1"/>
          </p:cNvPicPr>
          <p:nvPr/>
        </p:nvPicPr>
        <p:blipFill>
          <a:blip r:embed="rId3"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7" name="Rectangular Callout 6"/>
          <p:cNvSpPr/>
          <p:nvPr/>
        </p:nvSpPr>
        <p:spPr>
          <a:xfrm>
            <a:off x="335280" y="1310640"/>
            <a:ext cx="5288280" cy="4404360"/>
          </a:xfrm>
          <a:prstGeom prst="wedgeRectCallout">
            <a:avLst>
              <a:gd name="adj1" fmla="val 69656"/>
              <a:gd name="adj2" fmla="val 33194"/>
            </a:avLst>
          </a:prstGeom>
          <a:solidFill>
            <a:schemeClr val="bg1"/>
          </a:solidFill>
          <a:ln>
            <a:solidFill>
              <a:schemeClr val="accent1">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06040" y="3806190"/>
            <a:ext cx="231648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0520" y="4263390"/>
            <a:ext cx="455676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0520" y="4735830"/>
            <a:ext cx="2133600" cy="73152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6720" y="1478280"/>
            <a:ext cx="5242560" cy="4647883"/>
          </a:xfrm>
        </p:spPr>
        <p:txBody>
          <a:bodyPr/>
          <a:lstStyle/>
          <a:p>
            <a:pPr>
              <a:lnSpc>
                <a:spcPts val="3800"/>
              </a:lnSpc>
            </a:pPr>
            <a:r>
              <a:rPr lang="en-US" dirty="0" smtClean="0">
                <a:solidFill>
                  <a:schemeClr val="tx1"/>
                </a:solidFill>
              </a:rPr>
              <a:t> </a:t>
            </a:r>
            <a:r>
              <a:rPr lang="en-US" baseline="30000" dirty="0" smtClean="0">
                <a:solidFill>
                  <a:schemeClr val="tx1"/>
                </a:solidFill>
              </a:rPr>
              <a:t>35</a:t>
            </a:r>
            <a:r>
              <a:rPr lang="en-US" dirty="0" smtClean="0">
                <a:solidFill>
                  <a:schemeClr val="tx1"/>
                </a:solidFill>
              </a:rPr>
              <a:t> In everything I did, I showed you that by this kind of hard work we must help the weak, remembering the words the Lord Jesus himself said: </a:t>
            </a:r>
            <a:r>
              <a:rPr lang="en-US" dirty="0" smtClean="0"/>
              <a:t>'It is more blessed to give than to receive.‘“</a:t>
            </a:r>
            <a:endParaRPr lang="en-US" dirty="0"/>
          </a:p>
        </p:txBody>
      </p:sp>
    </p:spTree>
  </p:cSld>
  <p:clrMapOvr>
    <a:masterClrMapping/>
  </p:clrMapOvr>
  <p:transition>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259080" y="1386840"/>
            <a:ext cx="8442960" cy="4328160"/>
          </a:xfrm>
          <a:custGeom>
            <a:avLst/>
            <a:gdLst>
              <a:gd name="connsiteX0" fmla="*/ 8442960 w 8442960"/>
              <a:gd name="connsiteY0" fmla="*/ 76200 h 4328160"/>
              <a:gd name="connsiteX1" fmla="*/ 8442960 w 8442960"/>
              <a:gd name="connsiteY1" fmla="*/ 716280 h 4328160"/>
              <a:gd name="connsiteX2" fmla="*/ 7970520 w 8442960"/>
              <a:gd name="connsiteY2" fmla="*/ 1173480 h 4328160"/>
              <a:gd name="connsiteX3" fmla="*/ 6842760 w 8442960"/>
              <a:gd name="connsiteY3" fmla="*/ 1219200 h 4328160"/>
              <a:gd name="connsiteX4" fmla="*/ 6202680 w 8442960"/>
              <a:gd name="connsiteY4" fmla="*/ 1935480 h 4328160"/>
              <a:gd name="connsiteX5" fmla="*/ 5242560 w 8442960"/>
              <a:gd name="connsiteY5" fmla="*/ 4175760 h 4328160"/>
              <a:gd name="connsiteX6" fmla="*/ 0 w 8442960"/>
              <a:gd name="connsiteY6" fmla="*/ 4328160 h 4328160"/>
              <a:gd name="connsiteX7" fmla="*/ 60960 w 8442960"/>
              <a:gd name="connsiteY7" fmla="*/ 15240 h 4328160"/>
              <a:gd name="connsiteX8" fmla="*/ 8442960 w 8442960"/>
              <a:gd name="connsiteY8" fmla="*/ 0 h 4328160"/>
              <a:gd name="connsiteX9" fmla="*/ 8442960 w 8442960"/>
              <a:gd name="connsiteY9" fmla="*/ 137160 h 4328160"/>
              <a:gd name="connsiteX0" fmla="*/ 8442960 w 8442960"/>
              <a:gd name="connsiteY0" fmla="*/ 76200 h 4328160"/>
              <a:gd name="connsiteX1" fmla="*/ 8442960 w 8442960"/>
              <a:gd name="connsiteY1" fmla="*/ 716280 h 4328160"/>
              <a:gd name="connsiteX2" fmla="*/ 7970520 w 8442960"/>
              <a:gd name="connsiteY2" fmla="*/ 1173480 h 4328160"/>
              <a:gd name="connsiteX3" fmla="*/ 6842760 w 8442960"/>
              <a:gd name="connsiteY3" fmla="*/ 1219200 h 4328160"/>
              <a:gd name="connsiteX4" fmla="*/ 6202680 w 8442960"/>
              <a:gd name="connsiteY4" fmla="*/ 1935480 h 4328160"/>
              <a:gd name="connsiteX5" fmla="*/ 5212080 w 8442960"/>
              <a:gd name="connsiteY5" fmla="*/ 4312920 h 4328160"/>
              <a:gd name="connsiteX6" fmla="*/ 0 w 8442960"/>
              <a:gd name="connsiteY6" fmla="*/ 4328160 h 4328160"/>
              <a:gd name="connsiteX7" fmla="*/ 60960 w 8442960"/>
              <a:gd name="connsiteY7" fmla="*/ 15240 h 4328160"/>
              <a:gd name="connsiteX8" fmla="*/ 8442960 w 8442960"/>
              <a:gd name="connsiteY8" fmla="*/ 0 h 4328160"/>
              <a:gd name="connsiteX9" fmla="*/ 8442960 w 8442960"/>
              <a:gd name="connsiteY9" fmla="*/ 137160 h 432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42960" h="4328160">
                <a:moveTo>
                  <a:pt x="8442960" y="76200"/>
                </a:moveTo>
                <a:lnTo>
                  <a:pt x="8442960" y="716280"/>
                </a:lnTo>
                <a:lnTo>
                  <a:pt x="7970520" y="1173480"/>
                </a:lnTo>
                <a:lnTo>
                  <a:pt x="6842760" y="1219200"/>
                </a:lnTo>
                <a:lnTo>
                  <a:pt x="6202680" y="1935480"/>
                </a:lnTo>
                <a:lnTo>
                  <a:pt x="5212080" y="4312920"/>
                </a:lnTo>
                <a:lnTo>
                  <a:pt x="0" y="4328160"/>
                </a:lnTo>
                <a:lnTo>
                  <a:pt x="60960" y="15240"/>
                </a:lnTo>
                <a:lnTo>
                  <a:pt x="8442960" y="0"/>
                </a:lnTo>
                <a:lnTo>
                  <a:pt x="8442960" y="137160"/>
                </a:lnTo>
              </a:path>
            </a:pathLst>
          </a:custGeom>
          <a:solidFill>
            <a:schemeClr val="tx2">
              <a:lumMod val="50000"/>
              <a:alpha val="46000"/>
            </a:schemeClr>
          </a:solidFill>
          <a:ln>
            <a:noFill/>
          </a:ln>
          <a:effectLst>
            <a:softEdge rad="317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3-Warning for the FUTURE </a:t>
            </a:r>
            <a:r>
              <a:rPr lang="en-US" sz="3200" dirty="0" smtClean="0"/>
              <a:t>28-38</a:t>
            </a:r>
            <a:endParaRPr lang="en-US" sz="3200" dirty="0"/>
          </a:p>
        </p:txBody>
      </p:sp>
      <p:pic>
        <p:nvPicPr>
          <p:cNvPr id="4" name="Picture 3"/>
          <p:cNvPicPr>
            <a:picLocks noChangeAspect="1" noChangeArrowheads="1"/>
          </p:cNvPicPr>
          <p:nvPr/>
        </p:nvPicPr>
        <p:blipFill>
          <a:blip r:embed="rId2" cstate="print"/>
          <a:srcRect l="23671" r="15757" b="23242"/>
          <a:stretch>
            <a:fillRect/>
          </a:stretch>
        </p:blipFill>
        <p:spPr bwMode="auto">
          <a:xfrm>
            <a:off x="4924926" y="2686762"/>
            <a:ext cx="4219073" cy="4235405"/>
          </a:xfrm>
          <a:prstGeom prst="rect">
            <a:avLst/>
          </a:prstGeom>
          <a:noFill/>
          <a:ln w="9525">
            <a:noFill/>
            <a:miter lim="800000"/>
            <a:headEnd/>
            <a:tailEnd/>
          </a:ln>
          <a:effectLst/>
        </p:spPr>
      </p:pic>
      <p:sp>
        <p:nvSpPr>
          <p:cNvPr id="3" name="Content Placeholder 2"/>
          <p:cNvSpPr>
            <a:spLocks noGrp="1"/>
          </p:cNvSpPr>
          <p:nvPr>
            <p:ph idx="1"/>
          </p:nvPr>
        </p:nvSpPr>
        <p:spPr>
          <a:xfrm>
            <a:off x="457200" y="1478280"/>
            <a:ext cx="8412480" cy="4647883"/>
          </a:xfrm>
        </p:spPr>
        <p:txBody>
          <a:bodyPr/>
          <a:lstStyle/>
          <a:p>
            <a:pPr>
              <a:lnSpc>
                <a:spcPts val="3800"/>
              </a:lnSpc>
            </a:pPr>
            <a:r>
              <a:rPr lang="en-US" dirty="0" smtClean="0"/>
              <a:t> </a:t>
            </a:r>
            <a:r>
              <a:rPr lang="en-US" baseline="30000" dirty="0" smtClean="0"/>
              <a:t>36</a:t>
            </a:r>
            <a:r>
              <a:rPr lang="en-US" dirty="0" smtClean="0"/>
              <a:t> When he had said this, he knelt down with all of them and prayed.   </a:t>
            </a:r>
            <a:r>
              <a:rPr lang="en-US" baseline="30000" dirty="0" smtClean="0"/>
              <a:t>37</a:t>
            </a:r>
            <a:r>
              <a:rPr lang="en-US" dirty="0" smtClean="0"/>
              <a:t> They all wept as they embraced him and kissed him.</a:t>
            </a:r>
          </a:p>
          <a:p>
            <a:pPr>
              <a:lnSpc>
                <a:spcPts val="3800"/>
              </a:lnSpc>
            </a:pPr>
            <a:r>
              <a:rPr lang="en-US" dirty="0" smtClean="0"/>
              <a:t> </a:t>
            </a:r>
            <a:r>
              <a:rPr lang="en-US" baseline="30000" dirty="0" smtClean="0"/>
              <a:t>38</a:t>
            </a:r>
            <a:r>
              <a:rPr lang="en-US" dirty="0" smtClean="0"/>
              <a:t> </a:t>
            </a:r>
            <a:r>
              <a:rPr lang="en-US" u="sng" dirty="0" smtClean="0"/>
              <a:t>What grieved them most was </a:t>
            </a:r>
            <a:br>
              <a:rPr lang="en-US" u="sng" dirty="0" smtClean="0"/>
            </a:br>
            <a:r>
              <a:rPr lang="en-US" u="sng" dirty="0" smtClean="0"/>
              <a:t>his statement that they would </a:t>
            </a:r>
            <a:br>
              <a:rPr lang="en-US" u="sng" dirty="0" smtClean="0"/>
            </a:br>
            <a:r>
              <a:rPr lang="en-US" u="sng" dirty="0" smtClean="0"/>
              <a:t>never see his face again. </a:t>
            </a:r>
            <a:r>
              <a:rPr lang="en-US" dirty="0" smtClean="0"/>
              <a:t/>
            </a:r>
            <a:br>
              <a:rPr lang="en-US" dirty="0" smtClean="0"/>
            </a:br>
            <a:r>
              <a:rPr lang="en-US" dirty="0" smtClean="0"/>
              <a:t>Then they accompanied him </a:t>
            </a:r>
            <a:br>
              <a:rPr lang="en-US" dirty="0" smtClean="0"/>
            </a:br>
            <a:r>
              <a:rPr lang="en-US" dirty="0" smtClean="0"/>
              <a:t>to the ship.</a:t>
            </a:r>
          </a:p>
        </p:txBody>
      </p:sp>
    </p:spTree>
  </p:cSld>
  <p:clrMapOvr>
    <a:masterClrMapping/>
  </p:clrMapOvr>
  <p:transition>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85800" y="1203960"/>
            <a:ext cx="7970520" cy="3977640"/>
          </a:xfrm>
          <a:custGeom>
            <a:avLst/>
            <a:gdLst>
              <a:gd name="connsiteX0" fmla="*/ 838200 w 7970520"/>
              <a:gd name="connsiteY0" fmla="*/ 91440 h 3977640"/>
              <a:gd name="connsiteX1" fmla="*/ 15240 w 7970520"/>
              <a:gd name="connsiteY1" fmla="*/ 1036320 h 3977640"/>
              <a:gd name="connsiteX2" fmla="*/ 0 w 7970520"/>
              <a:gd name="connsiteY2" fmla="*/ 2636520 h 3977640"/>
              <a:gd name="connsiteX3" fmla="*/ 1447800 w 7970520"/>
              <a:gd name="connsiteY3" fmla="*/ 3977640 h 3977640"/>
              <a:gd name="connsiteX4" fmla="*/ 6339840 w 7970520"/>
              <a:gd name="connsiteY4" fmla="*/ 3977640 h 3977640"/>
              <a:gd name="connsiteX5" fmla="*/ 7970520 w 7970520"/>
              <a:gd name="connsiteY5" fmla="*/ 2575560 h 3977640"/>
              <a:gd name="connsiteX6" fmla="*/ 7894320 w 7970520"/>
              <a:gd name="connsiteY6" fmla="*/ 822960 h 3977640"/>
              <a:gd name="connsiteX7" fmla="*/ 6553200 w 7970520"/>
              <a:gd name="connsiteY7" fmla="*/ 60960 h 3977640"/>
              <a:gd name="connsiteX8" fmla="*/ 914400 w 7970520"/>
              <a:gd name="connsiteY8" fmla="*/ 0 h 3977640"/>
              <a:gd name="connsiteX9" fmla="*/ 914400 w 7970520"/>
              <a:gd name="connsiteY9" fmla="*/ 0 h 3977640"/>
              <a:gd name="connsiteX10" fmla="*/ 838200 w 7970520"/>
              <a:gd name="connsiteY10" fmla="*/ 15240 h 3977640"/>
              <a:gd name="connsiteX0" fmla="*/ 838200 w 7970520"/>
              <a:gd name="connsiteY0" fmla="*/ 91440 h 3977640"/>
              <a:gd name="connsiteX1" fmla="*/ 15240 w 7970520"/>
              <a:gd name="connsiteY1" fmla="*/ 1036320 h 3977640"/>
              <a:gd name="connsiteX2" fmla="*/ 0 w 7970520"/>
              <a:gd name="connsiteY2" fmla="*/ 2636520 h 3977640"/>
              <a:gd name="connsiteX3" fmla="*/ 1447800 w 7970520"/>
              <a:gd name="connsiteY3" fmla="*/ 3977640 h 3977640"/>
              <a:gd name="connsiteX4" fmla="*/ 6339840 w 7970520"/>
              <a:gd name="connsiteY4" fmla="*/ 3977640 h 3977640"/>
              <a:gd name="connsiteX5" fmla="*/ 7970520 w 7970520"/>
              <a:gd name="connsiteY5" fmla="*/ 2575560 h 3977640"/>
              <a:gd name="connsiteX6" fmla="*/ 7894320 w 7970520"/>
              <a:gd name="connsiteY6" fmla="*/ 822960 h 3977640"/>
              <a:gd name="connsiteX7" fmla="*/ 6553200 w 7970520"/>
              <a:gd name="connsiteY7" fmla="*/ 60960 h 3977640"/>
              <a:gd name="connsiteX8" fmla="*/ 914400 w 7970520"/>
              <a:gd name="connsiteY8" fmla="*/ 0 h 3977640"/>
              <a:gd name="connsiteX9" fmla="*/ 914400 w 7970520"/>
              <a:gd name="connsiteY9" fmla="*/ 0 h 3977640"/>
              <a:gd name="connsiteX10" fmla="*/ 929640 w 7970520"/>
              <a:gd name="connsiteY10" fmla="*/ 0 h 397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70520" h="3977640">
                <a:moveTo>
                  <a:pt x="838200" y="91440"/>
                </a:moveTo>
                <a:lnTo>
                  <a:pt x="15240" y="1036320"/>
                </a:lnTo>
                <a:lnTo>
                  <a:pt x="0" y="2636520"/>
                </a:lnTo>
                <a:lnTo>
                  <a:pt x="1447800" y="3977640"/>
                </a:lnTo>
                <a:lnTo>
                  <a:pt x="6339840" y="3977640"/>
                </a:lnTo>
                <a:lnTo>
                  <a:pt x="7970520" y="2575560"/>
                </a:lnTo>
                <a:lnTo>
                  <a:pt x="7894320" y="822960"/>
                </a:lnTo>
                <a:lnTo>
                  <a:pt x="6553200" y="60960"/>
                </a:lnTo>
                <a:lnTo>
                  <a:pt x="914400" y="0"/>
                </a:lnTo>
                <a:lnTo>
                  <a:pt x="914400" y="0"/>
                </a:lnTo>
                <a:lnTo>
                  <a:pt x="929640" y="0"/>
                </a:lnTo>
              </a:path>
            </a:pathLst>
          </a:custGeom>
          <a:solidFill>
            <a:schemeClr val="tx2">
              <a:lumMod val="50000"/>
              <a:alpha val="48000"/>
            </a:schemeClr>
          </a:solidFill>
          <a:ln>
            <a:noFill/>
          </a:ln>
          <a:effectLst>
            <a:softEdge rad="317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Let’s sum up ...</a:t>
            </a:r>
            <a:endParaRPr lang="en-US" dirty="0"/>
          </a:p>
        </p:txBody>
      </p:sp>
      <p:sp>
        <p:nvSpPr>
          <p:cNvPr id="3" name="Content Placeholder 2"/>
          <p:cNvSpPr>
            <a:spLocks noGrp="1"/>
          </p:cNvSpPr>
          <p:nvPr>
            <p:ph idx="1"/>
          </p:nvPr>
        </p:nvSpPr>
        <p:spPr/>
        <p:txBody>
          <a:bodyPr/>
          <a:lstStyle/>
          <a:p>
            <a:pPr algn="ctr"/>
            <a:r>
              <a:rPr lang="en-US" dirty="0" smtClean="0"/>
              <a:t>We are all on the journey of life ...</a:t>
            </a:r>
          </a:p>
          <a:p>
            <a:pPr algn="ctr"/>
            <a:r>
              <a:rPr lang="en-US" dirty="0" smtClean="0"/>
              <a:t>God has something for everyone of us to accomplish.  </a:t>
            </a:r>
          </a:p>
          <a:p>
            <a:pPr algn="ctr"/>
            <a:r>
              <a:rPr lang="en-US" dirty="0" smtClean="0"/>
              <a:t>What is it that He wants you to accomplish with the rest of your life? </a:t>
            </a:r>
          </a:p>
          <a:p>
            <a:pPr algn="ctr"/>
            <a:r>
              <a:rPr lang="en-US" dirty="0" smtClean="0"/>
              <a:t>What is your “Jerusalem?”</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3920" y="1325880"/>
            <a:ext cx="7513320" cy="5044440"/>
          </a:xfrm>
          <a:prstGeom prst="rect">
            <a:avLst/>
          </a:prstGeom>
          <a:solidFill>
            <a:schemeClr val="tx2">
              <a:lumMod val="50000"/>
              <a:alpha val="5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Let me ask a final question ...</a:t>
            </a:r>
            <a:endParaRPr lang="en-US" dirty="0"/>
          </a:p>
        </p:txBody>
      </p:sp>
      <p:sp>
        <p:nvSpPr>
          <p:cNvPr id="3" name="Content Placeholder 2"/>
          <p:cNvSpPr>
            <a:spLocks noGrp="1"/>
          </p:cNvSpPr>
          <p:nvPr>
            <p:ph idx="1"/>
          </p:nvPr>
        </p:nvSpPr>
        <p:spPr>
          <a:xfrm>
            <a:off x="457200" y="1447800"/>
            <a:ext cx="8229600" cy="4678363"/>
          </a:xfrm>
        </p:spPr>
        <p:txBody>
          <a:bodyPr/>
          <a:lstStyle/>
          <a:p>
            <a:pPr algn="ctr"/>
            <a:r>
              <a:rPr lang="en-US" dirty="0" smtClean="0"/>
              <a:t>If you had to make your final </a:t>
            </a:r>
            <a:br>
              <a:rPr lang="en-US" dirty="0" smtClean="0"/>
            </a:br>
            <a:r>
              <a:rPr lang="en-US" dirty="0" smtClean="0"/>
              <a:t>“Good-Bye”/”Farewell” speech today, </a:t>
            </a:r>
            <a:br>
              <a:rPr lang="en-US" dirty="0" smtClean="0"/>
            </a:br>
            <a:r>
              <a:rPr lang="en-US" dirty="0" smtClean="0"/>
              <a:t>WHAT WOULD YOU SAY?</a:t>
            </a:r>
          </a:p>
          <a:p>
            <a:pPr algn="ctr"/>
            <a:endParaRPr lang="en-US" dirty="0" smtClean="0"/>
          </a:p>
          <a:p>
            <a:r>
              <a:rPr lang="en-US" dirty="0" smtClean="0"/>
              <a:t>		1—About your past?</a:t>
            </a:r>
          </a:p>
          <a:p>
            <a:r>
              <a:rPr lang="en-US" dirty="0" smtClean="0"/>
              <a:t>		2—About your present?</a:t>
            </a:r>
          </a:p>
          <a:p>
            <a:r>
              <a:rPr lang="en-US" dirty="0" smtClean="0"/>
              <a:t>		3—About your future?</a:t>
            </a:r>
          </a:p>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0" dur="500"/>
                                        <p:tgtEl>
                                          <p:spTgt spid="3">
                                            <p:txEl>
                                              <p:pRg st="3" end="3"/>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2520"/>
            <a:ext cx="8229600" cy="1264920"/>
          </a:xfrm>
        </p:spPr>
        <p:txBody>
          <a:bodyPr/>
          <a:lstStyle/>
          <a:p>
            <a:r>
              <a:rPr lang="en-US" dirty="0" smtClean="0"/>
              <a:t>LET’S PRAY</a:t>
            </a:r>
            <a:endParaRPr lang="en-US" dirty="0"/>
          </a:p>
        </p:txBody>
      </p:sp>
    </p:spTree>
  </p:cSld>
  <p:clrMapOvr>
    <a:masterClrMapping/>
  </p:clrMapOvr>
  <p:transition>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5799" r="6340" b="13063"/>
          <a:stretch>
            <a:fillRect/>
          </a:stretch>
        </p:blipFill>
        <p:spPr bwMode="auto">
          <a:xfrm>
            <a:off x="15240" y="989354"/>
            <a:ext cx="9144000" cy="5876145"/>
          </a:xfrm>
          <a:prstGeom prst="rect">
            <a:avLst/>
          </a:prstGeom>
          <a:noFill/>
          <a:ln w="9525">
            <a:noFill/>
            <a:miter lim="800000"/>
            <a:headEnd/>
            <a:tailEnd/>
          </a:ln>
          <a:effectLst/>
        </p:spPr>
      </p:pic>
      <p:sp>
        <p:nvSpPr>
          <p:cNvPr id="5" name="Flowchart: Connector 4"/>
          <p:cNvSpPr/>
          <p:nvPr/>
        </p:nvSpPr>
        <p:spPr>
          <a:xfrm>
            <a:off x="3480217" y="2858124"/>
            <a:ext cx="239843" cy="209862"/>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12"/>
          <p:cNvGrpSpPr/>
          <p:nvPr/>
        </p:nvGrpSpPr>
        <p:grpSpPr>
          <a:xfrm>
            <a:off x="4133850" y="182773"/>
            <a:ext cx="4787313" cy="3582777"/>
            <a:chOff x="4133850" y="182773"/>
            <a:chExt cx="4787313" cy="3582777"/>
          </a:xfrm>
          <a:effectLst>
            <a:outerShdw blurRad="50800" dist="152400" dir="2700000" algn="tl" rotWithShape="0">
              <a:prstClr val="black">
                <a:alpha val="68000"/>
              </a:prstClr>
            </a:outerShdw>
          </a:effectLst>
        </p:grpSpPr>
        <p:pic>
          <p:nvPicPr>
            <p:cNvPr id="7" name="Picture 2"/>
            <p:cNvPicPr>
              <a:picLocks noChangeAspect="1" noChangeArrowheads="1"/>
            </p:cNvPicPr>
            <p:nvPr/>
          </p:nvPicPr>
          <p:blipFill>
            <a:blip r:embed="rId4" cstate="print"/>
            <a:srcRect/>
            <a:stretch>
              <a:fillRect/>
            </a:stretch>
          </p:blipFill>
          <p:spPr bwMode="auto">
            <a:xfrm>
              <a:off x="4138612" y="182773"/>
              <a:ext cx="4776788" cy="3582777"/>
            </a:xfrm>
            <a:prstGeom prst="rect">
              <a:avLst/>
            </a:prstGeom>
            <a:noFill/>
            <a:ln w="9525">
              <a:noFill/>
              <a:miter lim="800000"/>
              <a:headEnd/>
              <a:tailEnd/>
            </a:ln>
            <a:effectLst/>
          </p:spPr>
        </p:pic>
        <p:sp>
          <p:nvSpPr>
            <p:cNvPr id="8" name="Rectangle 7"/>
            <p:cNvSpPr/>
            <p:nvPr/>
          </p:nvSpPr>
          <p:spPr>
            <a:xfrm>
              <a:off x="4133850" y="184417"/>
              <a:ext cx="4787313" cy="35811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8"/>
          <p:cNvSpPr/>
          <p:nvPr/>
        </p:nvSpPr>
        <p:spPr>
          <a:xfrm>
            <a:off x="1586204" y="1474237"/>
            <a:ext cx="1884784" cy="1399592"/>
          </a:xfrm>
          <a:custGeom>
            <a:avLst/>
            <a:gdLst>
              <a:gd name="connsiteX0" fmla="*/ 1884784 w 1884784"/>
              <a:gd name="connsiteY0" fmla="*/ 1399592 h 1399592"/>
              <a:gd name="connsiteX1" fmla="*/ 765110 w 1884784"/>
              <a:gd name="connsiteY1" fmla="*/ 858416 h 1399592"/>
              <a:gd name="connsiteX2" fmla="*/ 0 w 1884784"/>
              <a:gd name="connsiteY2" fmla="*/ 0 h 1399592"/>
            </a:gdLst>
            <a:ahLst/>
            <a:cxnLst>
              <a:cxn ang="0">
                <a:pos x="connsiteX0" y="connsiteY0"/>
              </a:cxn>
              <a:cxn ang="0">
                <a:pos x="connsiteX1" y="connsiteY1"/>
              </a:cxn>
              <a:cxn ang="0">
                <a:pos x="connsiteX2" y="connsiteY2"/>
              </a:cxn>
            </a:cxnLst>
            <a:rect l="l" t="t" r="r" b="b"/>
            <a:pathLst>
              <a:path w="1884784" h="1399592">
                <a:moveTo>
                  <a:pt x="1884784" y="1399592"/>
                </a:moveTo>
                <a:cubicBezTo>
                  <a:pt x="1482012" y="1245636"/>
                  <a:pt x="1079241" y="1091681"/>
                  <a:pt x="765110" y="858416"/>
                </a:cubicBezTo>
                <a:cubicBezTo>
                  <a:pt x="450979" y="625151"/>
                  <a:pt x="225489" y="312575"/>
                  <a:pt x="0"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303804" y="4901041"/>
            <a:ext cx="4573070" cy="1469037"/>
          </a:xfrm>
          <a:prstGeom prst="rect">
            <a:avLst/>
          </a:prstGeom>
          <a:solidFill>
            <a:srgbClr val="0B0A34">
              <a:alpha val="4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0280" y="3874770"/>
            <a:ext cx="108204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35280" y="5593080"/>
            <a:ext cx="249936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709160" y="4994910"/>
            <a:ext cx="217932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3942413"/>
            <a:ext cx="7472597" cy="2183750"/>
          </a:xfrm>
        </p:spPr>
        <p:txBody>
          <a:bodyPr/>
          <a:lstStyle/>
          <a:p>
            <a:r>
              <a:rPr lang="en-US" dirty="0" smtClean="0"/>
              <a:t> </a:t>
            </a:r>
            <a:r>
              <a:rPr lang="en-US" baseline="30000" dirty="0" smtClean="0"/>
              <a:t>1</a:t>
            </a:r>
            <a:r>
              <a:rPr lang="en-US" dirty="0" smtClean="0"/>
              <a:t>  When the uproar had ended, Paul sent for the disciples and, after encouraging them, said good-by and set out for Macedonia.</a:t>
            </a:r>
          </a:p>
          <a:p>
            <a:r>
              <a:rPr lang="en-US" dirty="0" smtClean="0"/>
              <a:t>)</a:t>
            </a:r>
            <a:endParaRPr lang="en-US" dirty="0"/>
          </a:p>
        </p:txBody>
      </p:sp>
      <p:sp>
        <p:nvSpPr>
          <p:cNvPr id="14" name="Rectangle 13"/>
          <p:cNvSpPr/>
          <p:nvPr/>
        </p:nvSpPr>
        <p:spPr>
          <a:xfrm>
            <a:off x="4435474" y="182880"/>
            <a:ext cx="2574925" cy="89916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Farewell Journey </a:t>
            </a:r>
            <a:r>
              <a:rPr lang="en-US" sz="3200" dirty="0" smtClean="0"/>
              <a:t>20:1-6</a:t>
            </a:r>
            <a:endParaRPr lang="en-US" sz="32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5799" r="6340" b="13063"/>
          <a:stretch>
            <a:fillRect/>
          </a:stretch>
        </p:blipFill>
        <p:spPr bwMode="auto">
          <a:xfrm>
            <a:off x="15240" y="989354"/>
            <a:ext cx="9144000" cy="5876145"/>
          </a:xfrm>
          <a:prstGeom prst="rect">
            <a:avLst/>
          </a:prstGeom>
          <a:noFill/>
          <a:ln w="9525">
            <a:noFill/>
            <a:miter lim="800000"/>
            <a:headEnd/>
            <a:tailEnd/>
          </a:ln>
          <a:effectLst/>
        </p:spPr>
      </p:pic>
      <p:sp>
        <p:nvSpPr>
          <p:cNvPr id="5" name="Flowchart: Connector 4"/>
          <p:cNvSpPr/>
          <p:nvPr/>
        </p:nvSpPr>
        <p:spPr>
          <a:xfrm>
            <a:off x="3480217" y="2858124"/>
            <a:ext cx="239843" cy="209862"/>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Farewell Journey </a:t>
            </a:r>
            <a:r>
              <a:rPr lang="en-US" sz="3200" dirty="0" smtClean="0"/>
              <a:t>20:1-6</a:t>
            </a:r>
            <a:endParaRPr lang="en-US" sz="3200" dirty="0"/>
          </a:p>
        </p:txBody>
      </p:sp>
      <p:sp>
        <p:nvSpPr>
          <p:cNvPr id="9" name="Freeform 8"/>
          <p:cNvSpPr/>
          <p:nvPr/>
        </p:nvSpPr>
        <p:spPr>
          <a:xfrm>
            <a:off x="1586204" y="1474237"/>
            <a:ext cx="1884784" cy="1399592"/>
          </a:xfrm>
          <a:custGeom>
            <a:avLst/>
            <a:gdLst>
              <a:gd name="connsiteX0" fmla="*/ 1884784 w 1884784"/>
              <a:gd name="connsiteY0" fmla="*/ 1399592 h 1399592"/>
              <a:gd name="connsiteX1" fmla="*/ 765110 w 1884784"/>
              <a:gd name="connsiteY1" fmla="*/ 858416 h 1399592"/>
              <a:gd name="connsiteX2" fmla="*/ 0 w 1884784"/>
              <a:gd name="connsiteY2" fmla="*/ 0 h 1399592"/>
            </a:gdLst>
            <a:ahLst/>
            <a:cxnLst>
              <a:cxn ang="0">
                <a:pos x="connsiteX0" y="connsiteY0"/>
              </a:cxn>
              <a:cxn ang="0">
                <a:pos x="connsiteX1" y="connsiteY1"/>
              </a:cxn>
              <a:cxn ang="0">
                <a:pos x="connsiteX2" y="connsiteY2"/>
              </a:cxn>
            </a:cxnLst>
            <a:rect l="l" t="t" r="r" b="b"/>
            <a:pathLst>
              <a:path w="1884784" h="1399592">
                <a:moveTo>
                  <a:pt x="1884784" y="1399592"/>
                </a:moveTo>
                <a:cubicBezTo>
                  <a:pt x="1482012" y="1245636"/>
                  <a:pt x="1079241" y="1091681"/>
                  <a:pt x="765110" y="858416"/>
                </a:cubicBezTo>
                <a:cubicBezTo>
                  <a:pt x="450979" y="625151"/>
                  <a:pt x="225489" y="312575"/>
                  <a:pt x="0"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303804" y="4901041"/>
            <a:ext cx="4573070" cy="1469037"/>
          </a:xfrm>
          <a:prstGeom prst="rect">
            <a:avLst/>
          </a:prstGeom>
          <a:solidFill>
            <a:srgbClr val="0B0A34">
              <a:alpha val="4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716113" y="1364294"/>
            <a:ext cx="797894" cy="1716185"/>
          </a:xfrm>
          <a:custGeom>
            <a:avLst/>
            <a:gdLst>
              <a:gd name="connsiteX0" fmla="*/ 722027 w 722027"/>
              <a:gd name="connsiteY0" fmla="*/ 114925 h 1681397"/>
              <a:gd name="connsiteX1" fmla="*/ 302302 w 722027"/>
              <a:gd name="connsiteY1" fmla="*/ 9993 h 1681397"/>
              <a:gd name="connsiteX2" fmla="*/ 92440 w 722027"/>
              <a:gd name="connsiteY2" fmla="*/ 69954 h 1681397"/>
              <a:gd name="connsiteX3" fmla="*/ 32479 w 722027"/>
              <a:gd name="connsiteY3" fmla="*/ 429718 h 1681397"/>
              <a:gd name="connsiteX4" fmla="*/ 287312 w 722027"/>
              <a:gd name="connsiteY4" fmla="*/ 729521 h 1681397"/>
              <a:gd name="connsiteX5" fmla="*/ 272322 w 722027"/>
              <a:gd name="connsiteY5" fmla="*/ 909403 h 1681397"/>
              <a:gd name="connsiteX6" fmla="*/ 242342 w 722027"/>
              <a:gd name="connsiteY6" fmla="*/ 1059305 h 1681397"/>
              <a:gd name="connsiteX7" fmla="*/ 632086 w 722027"/>
              <a:gd name="connsiteY7" fmla="*/ 1359108 h 1681397"/>
              <a:gd name="connsiteX8" fmla="*/ 482184 w 722027"/>
              <a:gd name="connsiteY8" fmla="*/ 1628931 h 1681397"/>
              <a:gd name="connsiteX9" fmla="*/ 347273 w 722027"/>
              <a:gd name="connsiteY9" fmla="*/ 1673902 h 1681397"/>
              <a:gd name="connsiteX0" fmla="*/ 722027 w 722027"/>
              <a:gd name="connsiteY0" fmla="*/ 114925 h 1681397"/>
              <a:gd name="connsiteX1" fmla="*/ 302302 w 722027"/>
              <a:gd name="connsiteY1" fmla="*/ 9993 h 1681397"/>
              <a:gd name="connsiteX2" fmla="*/ 92440 w 722027"/>
              <a:gd name="connsiteY2" fmla="*/ 69954 h 1681397"/>
              <a:gd name="connsiteX3" fmla="*/ 32479 w 722027"/>
              <a:gd name="connsiteY3" fmla="*/ 429718 h 1681397"/>
              <a:gd name="connsiteX4" fmla="*/ 287312 w 722027"/>
              <a:gd name="connsiteY4" fmla="*/ 729521 h 1681397"/>
              <a:gd name="connsiteX5" fmla="*/ 242342 w 722027"/>
              <a:gd name="connsiteY5" fmla="*/ 1059305 h 1681397"/>
              <a:gd name="connsiteX6" fmla="*/ 632086 w 722027"/>
              <a:gd name="connsiteY6" fmla="*/ 1359108 h 1681397"/>
              <a:gd name="connsiteX7" fmla="*/ 482184 w 722027"/>
              <a:gd name="connsiteY7" fmla="*/ 1628931 h 1681397"/>
              <a:gd name="connsiteX8" fmla="*/ 347273 w 722027"/>
              <a:gd name="connsiteY8" fmla="*/ 1673902 h 1681397"/>
              <a:gd name="connsiteX0" fmla="*/ 692046 w 692046"/>
              <a:gd name="connsiteY0" fmla="*/ 157397 h 1723869"/>
              <a:gd name="connsiteX1" fmla="*/ 272321 w 692046"/>
              <a:gd name="connsiteY1" fmla="*/ 52465 h 1723869"/>
              <a:gd name="connsiteX2" fmla="*/ 2498 w 692046"/>
              <a:gd name="connsiteY2" fmla="*/ 472190 h 1723869"/>
              <a:gd name="connsiteX3" fmla="*/ 257331 w 692046"/>
              <a:gd name="connsiteY3" fmla="*/ 771993 h 1723869"/>
              <a:gd name="connsiteX4" fmla="*/ 212361 w 692046"/>
              <a:gd name="connsiteY4" fmla="*/ 1101777 h 1723869"/>
              <a:gd name="connsiteX5" fmla="*/ 602105 w 692046"/>
              <a:gd name="connsiteY5" fmla="*/ 1401580 h 1723869"/>
              <a:gd name="connsiteX6" fmla="*/ 452203 w 692046"/>
              <a:gd name="connsiteY6" fmla="*/ 1671403 h 1723869"/>
              <a:gd name="connsiteX7" fmla="*/ 317292 w 692046"/>
              <a:gd name="connsiteY7" fmla="*/ 1716374 h 1723869"/>
              <a:gd name="connsiteX0" fmla="*/ 736714 w 736714"/>
              <a:gd name="connsiteY0" fmla="*/ 157397 h 1723869"/>
              <a:gd name="connsiteX1" fmla="*/ 316989 w 736714"/>
              <a:gd name="connsiteY1" fmla="*/ 52465 h 1723869"/>
              <a:gd name="connsiteX2" fmla="*/ 47166 w 736714"/>
              <a:gd name="connsiteY2" fmla="*/ 472190 h 1723869"/>
              <a:gd name="connsiteX3" fmla="*/ 301999 w 736714"/>
              <a:gd name="connsiteY3" fmla="*/ 771993 h 1723869"/>
              <a:gd name="connsiteX4" fmla="*/ 257029 w 736714"/>
              <a:gd name="connsiteY4" fmla="*/ 1101777 h 1723869"/>
              <a:gd name="connsiteX5" fmla="*/ 646773 w 736714"/>
              <a:gd name="connsiteY5" fmla="*/ 1401580 h 1723869"/>
              <a:gd name="connsiteX6" fmla="*/ 496871 w 736714"/>
              <a:gd name="connsiteY6" fmla="*/ 1671403 h 1723869"/>
              <a:gd name="connsiteX7" fmla="*/ 361960 w 736714"/>
              <a:gd name="connsiteY7" fmla="*/ 1716374 h 1723869"/>
              <a:gd name="connsiteX0" fmla="*/ 736714 w 736714"/>
              <a:gd name="connsiteY0" fmla="*/ 104932 h 1671404"/>
              <a:gd name="connsiteX1" fmla="*/ 316989 w 736714"/>
              <a:gd name="connsiteY1" fmla="*/ 0 h 1671404"/>
              <a:gd name="connsiteX2" fmla="*/ 47166 w 736714"/>
              <a:gd name="connsiteY2" fmla="*/ 419725 h 1671404"/>
              <a:gd name="connsiteX3" fmla="*/ 301999 w 736714"/>
              <a:gd name="connsiteY3" fmla="*/ 719528 h 1671404"/>
              <a:gd name="connsiteX4" fmla="*/ 257029 w 736714"/>
              <a:gd name="connsiteY4" fmla="*/ 1049312 h 1671404"/>
              <a:gd name="connsiteX5" fmla="*/ 646773 w 736714"/>
              <a:gd name="connsiteY5" fmla="*/ 1349115 h 1671404"/>
              <a:gd name="connsiteX6" fmla="*/ 496871 w 736714"/>
              <a:gd name="connsiteY6" fmla="*/ 1618938 h 1671404"/>
              <a:gd name="connsiteX7" fmla="*/ 361960 w 736714"/>
              <a:gd name="connsiteY7" fmla="*/ 1663909 h 1671404"/>
              <a:gd name="connsiteX0" fmla="*/ 736714 w 736714"/>
              <a:gd name="connsiteY0" fmla="*/ 149713 h 1716185"/>
              <a:gd name="connsiteX1" fmla="*/ 316989 w 736714"/>
              <a:gd name="connsiteY1" fmla="*/ 44781 h 1716185"/>
              <a:gd name="connsiteX2" fmla="*/ 47166 w 736714"/>
              <a:gd name="connsiteY2" fmla="*/ 464506 h 1716185"/>
              <a:gd name="connsiteX3" fmla="*/ 301999 w 736714"/>
              <a:gd name="connsiteY3" fmla="*/ 764309 h 1716185"/>
              <a:gd name="connsiteX4" fmla="*/ 257029 w 736714"/>
              <a:gd name="connsiteY4" fmla="*/ 1094093 h 1716185"/>
              <a:gd name="connsiteX5" fmla="*/ 646773 w 736714"/>
              <a:gd name="connsiteY5" fmla="*/ 1393896 h 1716185"/>
              <a:gd name="connsiteX6" fmla="*/ 496871 w 736714"/>
              <a:gd name="connsiteY6" fmla="*/ 1663719 h 1716185"/>
              <a:gd name="connsiteX7" fmla="*/ 361960 w 736714"/>
              <a:gd name="connsiteY7" fmla="*/ 1708690 h 171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714" h="1716185">
                <a:moveTo>
                  <a:pt x="736714" y="149713"/>
                </a:moveTo>
                <a:cubicBezTo>
                  <a:pt x="579317" y="100994"/>
                  <a:pt x="580906" y="0"/>
                  <a:pt x="316989" y="44781"/>
                </a:cubicBezTo>
                <a:cubicBezTo>
                  <a:pt x="202064" y="97246"/>
                  <a:pt x="0" y="167853"/>
                  <a:pt x="47166" y="464506"/>
                </a:cubicBezTo>
                <a:cubicBezTo>
                  <a:pt x="44668" y="584427"/>
                  <a:pt x="267022" y="659378"/>
                  <a:pt x="301999" y="764309"/>
                </a:cubicBezTo>
                <a:cubicBezTo>
                  <a:pt x="336976" y="869240"/>
                  <a:pt x="199567" y="989162"/>
                  <a:pt x="257029" y="1094093"/>
                </a:cubicBezTo>
                <a:cubicBezTo>
                  <a:pt x="314491" y="1199024"/>
                  <a:pt x="606799" y="1298958"/>
                  <a:pt x="646773" y="1393896"/>
                </a:cubicBezTo>
                <a:cubicBezTo>
                  <a:pt x="686747" y="1488834"/>
                  <a:pt x="544340" y="1611253"/>
                  <a:pt x="496871" y="1663719"/>
                </a:cubicBezTo>
                <a:cubicBezTo>
                  <a:pt x="449402" y="1716185"/>
                  <a:pt x="405681" y="1712437"/>
                  <a:pt x="361960" y="170869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3703320" y="5013960"/>
            <a:ext cx="327660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6239" y="5593080"/>
            <a:ext cx="1646555"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3942413"/>
            <a:ext cx="7547548" cy="2183750"/>
          </a:xfrm>
        </p:spPr>
        <p:txBody>
          <a:bodyPr/>
          <a:lstStyle/>
          <a:p>
            <a:r>
              <a:rPr lang="en-US" dirty="0" smtClean="0"/>
              <a:t> </a:t>
            </a:r>
            <a:r>
              <a:rPr lang="en-US" baseline="30000" dirty="0" smtClean="0"/>
              <a:t>2</a:t>
            </a:r>
            <a:r>
              <a:rPr lang="en-US" dirty="0" smtClean="0"/>
              <a:t> He traveled through that area, speaking many words of encouragement to the people, and finally arrived in Greece,  </a:t>
            </a:r>
            <a:r>
              <a:rPr lang="en-US" baseline="30000" dirty="0" smtClean="0"/>
              <a:t>3</a:t>
            </a:r>
            <a:r>
              <a:rPr lang="en-US" dirty="0" smtClean="0"/>
              <a:t> where he stayed three months.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5799" r="6340" b="13063"/>
          <a:stretch>
            <a:fillRect/>
          </a:stretch>
        </p:blipFill>
        <p:spPr bwMode="auto">
          <a:xfrm>
            <a:off x="15240" y="989354"/>
            <a:ext cx="9144000" cy="5876145"/>
          </a:xfrm>
          <a:prstGeom prst="rect">
            <a:avLst/>
          </a:prstGeom>
          <a:noFill/>
          <a:ln w="9525">
            <a:noFill/>
            <a:miter lim="800000"/>
            <a:headEnd/>
            <a:tailEnd/>
          </a:ln>
          <a:effectLst/>
        </p:spPr>
      </p:pic>
      <p:sp>
        <p:nvSpPr>
          <p:cNvPr id="5" name="Flowchart: Connector 4"/>
          <p:cNvSpPr/>
          <p:nvPr/>
        </p:nvSpPr>
        <p:spPr>
          <a:xfrm>
            <a:off x="3480217" y="2858124"/>
            <a:ext cx="239843" cy="209862"/>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Farewell Journey </a:t>
            </a:r>
            <a:r>
              <a:rPr lang="en-US" sz="3200" dirty="0" smtClean="0"/>
              <a:t>20:1-6</a:t>
            </a:r>
            <a:endParaRPr lang="en-US" sz="3200" dirty="0"/>
          </a:p>
        </p:txBody>
      </p:sp>
      <p:sp>
        <p:nvSpPr>
          <p:cNvPr id="9" name="Freeform 8"/>
          <p:cNvSpPr/>
          <p:nvPr/>
        </p:nvSpPr>
        <p:spPr>
          <a:xfrm>
            <a:off x="1586204" y="1474237"/>
            <a:ext cx="1884784" cy="1399592"/>
          </a:xfrm>
          <a:custGeom>
            <a:avLst/>
            <a:gdLst>
              <a:gd name="connsiteX0" fmla="*/ 1884784 w 1884784"/>
              <a:gd name="connsiteY0" fmla="*/ 1399592 h 1399592"/>
              <a:gd name="connsiteX1" fmla="*/ 765110 w 1884784"/>
              <a:gd name="connsiteY1" fmla="*/ 858416 h 1399592"/>
              <a:gd name="connsiteX2" fmla="*/ 0 w 1884784"/>
              <a:gd name="connsiteY2" fmla="*/ 0 h 1399592"/>
            </a:gdLst>
            <a:ahLst/>
            <a:cxnLst>
              <a:cxn ang="0">
                <a:pos x="connsiteX0" y="connsiteY0"/>
              </a:cxn>
              <a:cxn ang="0">
                <a:pos x="connsiteX1" y="connsiteY1"/>
              </a:cxn>
              <a:cxn ang="0">
                <a:pos x="connsiteX2" y="connsiteY2"/>
              </a:cxn>
            </a:cxnLst>
            <a:rect l="l" t="t" r="r" b="b"/>
            <a:pathLst>
              <a:path w="1884784" h="1399592">
                <a:moveTo>
                  <a:pt x="1884784" y="1399592"/>
                </a:moveTo>
                <a:cubicBezTo>
                  <a:pt x="1482012" y="1245636"/>
                  <a:pt x="1079241" y="1091681"/>
                  <a:pt x="765110" y="858416"/>
                </a:cubicBezTo>
                <a:cubicBezTo>
                  <a:pt x="450979" y="625151"/>
                  <a:pt x="225489" y="312575"/>
                  <a:pt x="0"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303804" y="4901041"/>
            <a:ext cx="4573070" cy="1469037"/>
          </a:xfrm>
          <a:prstGeom prst="rect">
            <a:avLst/>
          </a:prstGeom>
          <a:solidFill>
            <a:srgbClr val="0B0A34">
              <a:alpha val="4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4278085"/>
            <a:ext cx="7547548" cy="1848077"/>
          </a:xfrm>
        </p:spPr>
        <p:txBody>
          <a:bodyPr/>
          <a:lstStyle/>
          <a:p>
            <a:pPr>
              <a:lnSpc>
                <a:spcPts val="3800"/>
              </a:lnSpc>
            </a:pPr>
            <a:r>
              <a:rPr lang="en-US" dirty="0" smtClean="0"/>
              <a:t>Because the Jews made a plot against him just as he was about to sail for Syria, he decided to go back through Macedonia.</a:t>
            </a:r>
          </a:p>
          <a:p>
            <a:r>
              <a:rPr lang="en-US" dirty="0" smtClean="0"/>
              <a:t> </a:t>
            </a:r>
            <a:endParaRPr lang="en-US" dirty="0"/>
          </a:p>
        </p:txBody>
      </p:sp>
      <p:sp>
        <p:nvSpPr>
          <p:cNvPr id="11" name="Freeform 10"/>
          <p:cNvSpPr/>
          <p:nvPr/>
        </p:nvSpPr>
        <p:spPr>
          <a:xfrm>
            <a:off x="716113" y="1364294"/>
            <a:ext cx="797894" cy="1716185"/>
          </a:xfrm>
          <a:custGeom>
            <a:avLst/>
            <a:gdLst>
              <a:gd name="connsiteX0" fmla="*/ 722027 w 722027"/>
              <a:gd name="connsiteY0" fmla="*/ 114925 h 1681397"/>
              <a:gd name="connsiteX1" fmla="*/ 302302 w 722027"/>
              <a:gd name="connsiteY1" fmla="*/ 9993 h 1681397"/>
              <a:gd name="connsiteX2" fmla="*/ 92440 w 722027"/>
              <a:gd name="connsiteY2" fmla="*/ 69954 h 1681397"/>
              <a:gd name="connsiteX3" fmla="*/ 32479 w 722027"/>
              <a:gd name="connsiteY3" fmla="*/ 429718 h 1681397"/>
              <a:gd name="connsiteX4" fmla="*/ 287312 w 722027"/>
              <a:gd name="connsiteY4" fmla="*/ 729521 h 1681397"/>
              <a:gd name="connsiteX5" fmla="*/ 272322 w 722027"/>
              <a:gd name="connsiteY5" fmla="*/ 909403 h 1681397"/>
              <a:gd name="connsiteX6" fmla="*/ 242342 w 722027"/>
              <a:gd name="connsiteY6" fmla="*/ 1059305 h 1681397"/>
              <a:gd name="connsiteX7" fmla="*/ 632086 w 722027"/>
              <a:gd name="connsiteY7" fmla="*/ 1359108 h 1681397"/>
              <a:gd name="connsiteX8" fmla="*/ 482184 w 722027"/>
              <a:gd name="connsiteY8" fmla="*/ 1628931 h 1681397"/>
              <a:gd name="connsiteX9" fmla="*/ 347273 w 722027"/>
              <a:gd name="connsiteY9" fmla="*/ 1673902 h 1681397"/>
              <a:gd name="connsiteX0" fmla="*/ 722027 w 722027"/>
              <a:gd name="connsiteY0" fmla="*/ 114925 h 1681397"/>
              <a:gd name="connsiteX1" fmla="*/ 302302 w 722027"/>
              <a:gd name="connsiteY1" fmla="*/ 9993 h 1681397"/>
              <a:gd name="connsiteX2" fmla="*/ 92440 w 722027"/>
              <a:gd name="connsiteY2" fmla="*/ 69954 h 1681397"/>
              <a:gd name="connsiteX3" fmla="*/ 32479 w 722027"/>
              <a:gd name="connsiteY3" fmla="*/ 429718 h 1681397"/>
              <a:gd name="connsiteX4" fmla="*/ 287312 w 722027"/>
              <a:gd name="connsiteY4" fmla="*/ 729521 h 1681397"/>
              <a:gd name="connsiteX5" fmla="*/ 242342 w 722027"/>
              <a:gd name="connsiteY5" fmla="*/ 1059305 h 1681397"/>
              <a:gd name="connsiteX6" fmla="*/ 632086 w 722027"/>
              <a:gd name="connsiteY6" fmla="*/ 1359108 h 1681397"/>
              <a:gd name="connsiteX7" fmla="*/ 482184 w 722027"/>
              <a:gd name="connsiteY7" fmla="*/ 1628931 h 1681397"/>
              <a:gd name="connsiteX8" fmla="*/ 347273 w 722027"/>
              <a:gd name="connsiteY8" fmla="*/ 1673902 h 1681397"/>
              <a:gd name="connsiteX0" fmla="*/ 692046 w 692046"/>
              <a:gd name="connsiteY0" fmla="*/ 157397 h 1723869"/>
              <a:gd name="connsiteX1" fmla="*/ 272321 w 692046"/>
              <a:gd name="connsiteY1" fmla="*/ 52465 h 1723869"/>
              <a:gd name="connsiteX2" fmla="*/ 2498 w 692046"/>
              <a:gd name="connsiteY2" fmla="*/ 472190 h 1723869"/>
              <a:gd name="connsiteX3" fmla="*/ 257331 w 692046"/>
              <a:gd name="connsiteY3" fmla="*/ 771993 h 1723869"/>
              <a:gd name="connsiteX4" fmla="*/ 212361 w 692046"/>
              <a:gd name="connsiteY4" fmla="*/ 1101777 h 1723869"/>
              <a:gd name="connsiteX5" fmla="*/ 602105 w 692046"/>
              <a:gd name="connsiteY5" fmla="*/ 1401580 h 1723869"/>
              <a:gd name="connsiteX6" fmla="*/ 452203 w 692046"/>
              <a:gd name="connsiteY6" fmla="*/ 1671403 h 1723869"/>
              <a:gd name="connsiteX7" fmla="*/ 317292 w 692046"/>
              <a:gd name="connsiteY7" fmla="*/ 1716374 h 1723869"/>
              <a:gd name="connsiteX0" fmla="*/ 736714 w 736714"/>
              <a:gd name="connsiteY0" fmla="*/ 157397 h 1723869"/>
              <a:gd name="connsiteX1" fmla="*/ 316989 w 736714"/>
              <a:gd name="connsiteY1" fmla="*/ 52465 h 1723869"/>
              <a:gd name="connsiteX2" fmla="*/ 47166 w 736714"/>
              <a:gd name="connsiteY2" fmla="*/ 472190 h 1723869"/>
              <a:gd name="connsiteX3" fmla="*/ 301999 w 736714"/>
              <a:gd name="connsiteY3" fmla="*/ 771993 h 1723869"/>
              <a:gd name="connsiteX4" fmla="*/ 257029 w 736714"/>
              <a:gd name="connsiteY4" fmla="*/ 1101777 h 1723869"/>
              <a:gd name="connsiteX5" fmla="*/ 646773 w 736714"/>
              <a:gd name="connsiteY5" fmla="*/ 1401580 h 1723869"/>
              <a:gd name="connsiteX6" fmla="*/ 496871 w 736714"/>
              <a:gd name="connsiteY6" fmla="*/ 1671403 h 1723869"/>
              <a:gd name="connsiteX7" fmla="*/ 361960 w 736714"/>
              <a:gd name="connsiteY7" fmla="*/ 1716374 h 1723869"/>
              <a:gd name="connsiteX0" fmla="*/ 736714 w 736714"/>
              <a:gd name="connsiteY0" fmla="*/ 104932 h 1671404"/>
              <a:gd name="connsiteX1" fmla="*/ 316989 w 736714"/>
              <a:gd name="connsiteY1" fmla="*/ 0 h 1671404"/>
              <a:gd name="connsiteX2" fmla="*/ 47166 w 736714"/>
              <a:gd name="connsiteY2" fmla="*/ 419725 h 1671404"/>
              <a:gd name="connsiteX3" fmla="*/ 301999 w 736714"/>
              <a:gd name="connsiteY3" fmla="*/ 719528 h 1671404"/>
              <a:gd name="connsiteX4" fmla="*/ 257029 w 736714"/>
              <a:gd name="connsiteY4" fmla="*/ 1049312 h 1671404"/>
              <a:gd name="connsiteX5" fmla="*/ 646773 w 736714"/>
              <a:gd name="connsiteY5" fmla="*/ 1349115 h 1671404"/>
              <a:gd name="connsiteX6" fmla="*/ 496871 w 736714"/>
              <a:gd name="connsiteY6" fmla="*/ 1618938 h 1671404"/>
              <a:gd name="connsiteX7" fmla="*/ 361960 w 736714"/>
              <a:gd name="connsiteY7" fmla="*/ 1663909 h 1671404"/>
              <a:gd name="connsiteX0" fmla="*/ 736714 w 736714"/>
              <a:gd name="connsiteY0" fmla="*/ 149713 h 1716185"/>
              <a:gd name="connsiteX1" fmla="*/ 316989 w 736714"/>
              <a:gd name="connsiteY1" fmla="*/ 44781 h 1716185"/>
              <a:gd name="connsiteX2" fmla="*/ 47166 w 736714"/>
              <a:gd name="connsiteY2" fmla="*/ 464506 h 1716185"/>
              <a:gd name="connsiteX3" fmla="*/ 301999 w 736714"/>
              <a:gd name="connsiteY3" fmla="*/ 764309 h 1716185"/>
              <a:gd name="connsiteX4" fmla="*/ 257029 w 736714"/>
              <a:gd name="connsiteY4" fmla="*/ 1094093 h 1716185"/>
              <a:gd name="connsiteX5" fmla="*/ 646773 w 736714"/>
              <a:gd name="connsiteY5" fmla="*/ 1393896 h 1716185"/>
              <a:gd name="connsiteX6" fmla="*/ 496871 w 736714"/>
              <a:gd name="connsiteY6" fmla="*/ 1663719 h 1716185"/>
              <a:gd name="connsiteX7" fmla="*/ 361960 w 736714"/>
              <a:gd name="connsiteY7" fmla="*/ 1708690 h 171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714" h="1716185">
                <a:moveTo>
                  <a:pt x="736714" y="149713"/>
                </a:moveTo>
                <a:cubicBezTo>
                  <a:pt x="579317" y="100994"/>
                  <a:pt x="580906" y="0"/>
                  <a:pt x="316989" y="44781"/>
                </a:cubicBezTo>
                <a:cubicBezTo>
                  <a:pt x="202064" y="97246"/>
                  <a:pt x="0" y="167853"/>
                  <a:pt x="47166" y="464506"/>
                </a:cubicBezTo>
                <a:cubicBezTo>
                  <a:pt x="44668" y="584427"/>
                  <a:pt x="267022" y="659378"/>
                  <a:pt x="301999" y="764309"/>
                </a:cubicBezTo>
                <a:cubicBezTo>
                  <a:pt x="336976" y="869240"/>
                  <a:pt x="199567" y="989162"/>
                  <a:pt x="257029" y="1094093"/>
                </a:cubicBezTo>
                <a:cubicBezTo>
                  <a:pt x="314491" y="1199024"/>
                  <a:pt x="606799" y="1298958"/>
                  <a:pt x="646773" y="1393896"/>
                </a:cubicBezTo>
                <a:cubicBezTo>
                  <a:pt x="686747" y="1488834"/>
                  <a:pt x="544340" y="1611253"/>
                  <a:pt x="496871" y="1663719"/>
                </a:cubicBezTo>
                <a:cubicBezTo>
                  <a:pt x="449402" y="1716185"/>
                  <a:pt x="405681" y="1712437"/>
                  <a:pt x="361960" y="170869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891662" y="1505158"/>
            <a:ext cx="689085" cy="1670269"/>
          </a:xfrm>
          <a:custGeom>
            <a:avLst/>
            <a:gdLst>
              <a:gd name="connsiteX0" fmla="*/ 349771 w 664564"/>
              <a:gd name="connsiteY0" fmla="*/ 1716373 h 1716373"/>
              <a:gd name="connsiteX1" fmla="*/ 664564 w 664564"/>
              <a:gd name="connsiteY1" fmla="*/ 1326629 h 1716373"/>
              <a:gd name="connsiteX2" fmla="*/ 349771 w 664564"/>
              <a:gd name="connsiteY2" fmla="*/ 936885 h 1716373"/>
              <a:gd name="connsiteX3" fmla="*/ 169889 w 664564"/>
              <a:gd name="connsiteY3" fmla="*/ 427219 h 1716373"/>
              <a:gd name="connsiteX4" fmla="*/ 19987 w 664564"/>
              <a:gd name="connsiteY4" fmla="*/ 217357 h 1716373"/>
              <a:gd name="connsiteX5" fmla="*/ 94938 w 664564"/>
              <a:gd name="connsiteY5" fmla="*/ 22485 h 1716373"/>
              <a:gd name="connsiteX6" fmla="*/ 589613 w 664564"/>
              <a:gd name="connsiteY6" fmla="*/ 82445 h 1716373"/>
              <a:gd name="connsiteX0" fmla="*/ 349771 w 677371"/>
              <a:gd name="connsiteY0" fmla="*/ 1716373 h 1716373"/>
              <a:gd name="connsiteX1" fmla="*/ 664564 w 677371"/>
              <a:gd name="connsiteY1" fmla="*/ 1326629 h 1716373"/>
              <a:gd name="connsiteX2" fmla="*/ 272931 w 677371"/>
              <a:gd name="connsiteY2" fmla="*/ 883096 h 1716373"/>
              <a:gd name="connsiteX3" fmla="*/ 169889 w 677371"/>
              <a:gd name="connsiteY3" fmla="*/ 427219 h 1716373"/>
              <a:gd name="connsiteX4" fmla="*/ 19987 w 677371"/>
              <a:gd name="connsiteY4" fmla="*/ 217357 h 1716373"/>
              <a:gd name="connsiteX5" fmla="*/ 94938 w 677371"/>
              <a:gd name="connsiteY5" fmla="*/ 22485 h 1716373"/>
              <a:gd name="connsiteX6" fmla="*/ 589613 w 677371"/>
              <a:gd name="connsiteY6" fmla="*/ 82445 h 1716373"/>
              <a:gd name="connsiteX0" fmla="*/ 362766 w 690366"/>
              <a:gd name="connsiteY0" fmla="*/ 1716373 h 1716373"/>
              <a:gd name="connsiteX1" fmla="*/ 677559 w 690366"/>
              <a:gd name="connsiteY1" fmla="*/ 1326629 h 1716373"/>
              <a:gd name="connsiteX2" fmla="*/ 285926 w 690366"/>
              <a:gd name="connsiteY2" fmla="*/ 883096 h 1716373"/>
              <a:gd name="connsiteX3" fmla="*/ 305828 w 690366"/>
              <a:gd name="connsiteY3" fmla="*/ 665424 h 1716373"/>
              <a:gd name="connsiteX4" fmla="*/ 32982 w 690366"/>
              <a:gd name="connsiteY4" fmla="*/ 217357 h 1716373"/>
              <a:gd name="connsiteX5" fmla="*/ 107933 w 690366"/>
              <a:gd name="connsiteY5" fmla="*/ 22485 h 1716373"/>
              <a:gd name="connsiteX6" fmla="*/ 602608 w 690366"/>
              <a:gd name="connsiteY6" fmla="*/ 82445 h 1716373"/>
              <a:gd name="connsiteX0" fmla="*/ 408870 w 736470"/>
              <a:gd name="connsiteY0" fmla="*/ 1715093 h 1715093"/>
              <a:gd name="connsiteX1" fmla="*/ 723663 w 736470"/>
              <a:gd name="connsiteY1" fmla="*/ 1325349 h 1715093"/>
              <a:gd name="connsiteX2" fmla="*/ 332030 w 736470"/>
              <a:gd name="connsiteY2" fmla="*/ 881816 h 1715093"/>
              <a:gd name="connsiteX3" fmla="*/ 351932 w 736470"/>
              <a:gd name="connsiteY3" fmla="*/ 664144 h 1715093"/>
              <a:gd name="connsiteX4" fmla="*/ 32982 w 736470"/>
              <a:gd name="connsiteY4" fmla="*/ 208393 h 1715093"/>
              <a:gd name="connsiteX5" fmla="*/ 154037 w 736470"/>
              <a:gd name="connsiteY5" fmla="*/ 21205 h 1715093"/>
              <a:gd name="connsiteX6" fmla="*/ 648712 w 736470"/>
              <a:gd name="connsiteY6" fmla="*/ 81165 h 1715093"/>
              <a:gd name="connsiteX0" fmla="*/ 362766 w 690366"/>
              <a:gd name="connsiteY0" fmla="*/ 1738145 h 1738145"/>
              <a:gd name="connsiteX1" fmla="*/ 677559 w 690366"/>
              <a:gd name="connsiteY1" fmla="*/ 1348401 h 1738145"/>
              <a:gd name="connsiteX2" fmla="*/ 285926 w 690366"/>
              <a:gd name="connsiteY2" fmla="*/ 904868 h 1738145"/>
              <a:gd name="connsiteX3" fmla="*/ 305828 w 690366"/>
              <a:gd name="connsiteY3" fmla="*/ 687196 h 1738145"/>
              <a:gd name="connsiteX4" fmla="*/ 32982 w 690366"/>
              <a:gd name="connsiteY4" fmla="*/ 369758 h 1738145"/>
              <a:gd name="connsiteX5" fmla="*/ 107933 w 690366"/>
              <a:gd name="connsiteY5" fmla="*/ 44257 h 1738145"/>
              <a:gd name="connsiteX6" fmla="*/ 602608 w 690366"/>
              <a:gd name="connsiteY6" fmla="*/ 104217 h 1738145"/>
              <a:gd name="connsiteX0" fmla="*/ 352521 w 680121"/>
              <a:gd name="connsiteY0" fmla="*/ 1684357 h 1684357"/>
              <a:gd name="connsiteX1" fmla="*/ 667314 w 680121"/>
              <a:gd name="connsiteY1" fmla="*/ 1294613 h 1684357"/>
              <a:gd name="connsiteX2" fmla="*/ 275681 w 680121"/>
              <a:gd name="connsiteY2" fmla="*/ 851080 h 1684357"/>
              <a:gd name="connsiteX3" fmla="*/ 295583 w 680121"/>
              <a:gd name="connsiteY3" fmla="*/ 633408 h 1684357"/>
              <a:gd name="connsiteX4" fmla="*/ 22737 w 680121"/>
              <a:gd name="connsiteY4" fmla="*/ 315970 h 1684357"/>
              <a:gd name="connsiteX5" fmla="*/ 159160 w 680121"/>
              <a:gd name="connsiteY5" fmla="*/ 44257 h 1684357"/>
              <a:gd name="connsiteX6" fmla="*/ 592363 w 680121"/>
              <a:gd name="connsiteY6" fmla="*/ 50429 h 1684357"/>
              <a:gd name="connsiteX0" fmla="*/ 352521 w 680121"/>
              <a:gd name="connsiteY0" fmla="*/ 1670269 h 1670269"/>
              <a:gd name="connsiteX1" fmla="*/ 667314 w 680121"/>
              <a:gd name="connsiteY1" fmla="*/ 1280525 h 1670269"/>
              <a:gd name="connsiteX2" fmla="*/ 275681 w 680121"/>
              <a:gd name="connsiteY2" fmla="*/ 836992 h 1670269"/>
              <a:gd name="connsiteX3" fmla="*/ 295583 w 680121"/>
              <a:gd name="connsiteY3" fmla="*/ 619320 h 1670269"/>
              <a:gd name="connsiteX4" fmla="*/ 22737 w 680121"/>
              <a:gd name="connsiteY4" fmla="*/ 301882 h 1670269"/>
              <a:gd name="connsiteX5" fmla="*/ 159160 w 680121"/>
              <a:gd name="connsiteY5" fmla="*/ 30169 h 1670269"/>
              <a:gd name="connsiteX6" fmla="*/ 630784 w 680121"/>
              <a:gd name="connsiteY6" fmla="*/ 120865 h 1670269"/>
              <a:gd name="connsiteX0" fmla="*/ 352521 w 681401"/>
              <a:gd name="connsiteY0" fmla="*/ 1670269 h 1670269"/>
              <a:gd name="connsiteX1" fmla="*/ 667314 w 681401"/>
              <a:gd name="connsiteY1" fmla="*/ 1280525 h 1670269"/>
              <a:gd name="connsiteX2" fmla="*/ 267997 w 681401"/>
              <a:gd name="connsiteY2" fmla="*/ 890781 h 1670269"/>
              <a:gd name="connsiteX3" fmla="*/ 295583 w 681401"/>
              <a:gd name="connsiteY3" fmla="*/ 619320 h 1670269"/>
              <a:gd name="connsiteX4" fmla="*/ 22737 w 681401"/>
              <a:gd name="connsiteY4" fmla="*/ 301882 h 1670269"/>
              <a:gd name="connsiteX5" fmla="*/ 159160 w 681401"/>
              <a:gd name="connsiteY5" fmla="*/ 30169 h 1670269"/>
              <a:gd name="connsiteX6" fmla="*/ 630784 w 681401"/>
              <a:gd name="connsiteY6" fmla="*/ 120865 h 1670269"/>
              <a:gd name="connsiteX0" fmla="*/ 352521 w 689085"/>
              <a:gd name="connsiteY0" fmla="*/ 1670269 h 1670269"/>
              <a:gd name="connsiteX1" fmla="*/ 674998 w 689085"/>
              <a:gd name="connsiteY1" fmla="*/ 1249789 h 1670269"/>
              <a:gd name="connsiteX2" fmla="*/ 267997 w 689085"/>
              <a:gd name="connsiteY2" fmla="*/ 890781 h 1670269"/>
              <a:gd name="connsiteX3" fmla="*/ 295583 w 689085"/>
              <a:gd name="connsiteY3" fmla="*/ 619320 h 1670269"/>
              <a:gd name="connsiteX4" fmla="*/ 22737 w 689085"/>
              <a:gd name="connsiteY4" fmla="*/ 301882 h 1670269"/>
              <a:gd name="connsiteX5" fmla="*/ 159160 w 689085"/>
              <a:gd name="connsiteY5" fmla="*/ 30169 h 1670269"/>
              <a:gd name="connsiteX6" fmla="*/ 630784 w 689085"/>
              <a:gd name="connsiteY6" fmla="*/ 120865 h 167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085" h="1670269">
                <a:moveTo>
                  <a:pt x="352521" y="1670269"/>
                </a:moveTo>
                <a:cubicBezTo>
                  <a:pt x="509917" y="1540354"/>
                  <a:pt x="689085" y="1379704"/>
                  <a:pt x="674998" y="1249789"/>
                </a:cubicBezTo>
                <a:cubicBezTo>
                  <a:pt x="660911" y="1119874"/>
                  <a:pt x="331233" y="995859"/>
                  <a:pt x="267997" y="890781"/>
                </a:cubicBezTo>
                <a:cubicBezTo>
                  <a:pt x="204761" y="785703"/>
                  <a:pt x="336460" y="717470"/>
                  <a:pt x="295583" y="619320"/>
                </a:cubicBezTo>
                <a:cubicBezTo>
                  <a:pt x="254706" y="521170"/>
                  <a:pt x="45474" y="400074"/>
                  <a:pt x="22737" y="301882"/>
                </a:cubicBezTo>
                <a:cubicBezTo>
                  <a:pt x="0" y="203690"/>
                  <a:pt x="57819" y="60338"/>
                  <a:pt x="159160" y="30169"/>
                </a:cubicBezTo>
                <a:cubicBezTo>
                  <a:pt x="260501" y="0"/>
                  <a:pt x="430915" y="79642"/>
                  <a:pt x="630784" y="120865"/>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1502229" y="3156857"/>
            <a:ext cx="6792685" cy="1117600"/>
          </a:xfrm>
          <a:custGeom>
            <a:avLst/>
            <a:gdLst>
              <a:gd name="connsiteX0" fmla="*/ 0 w 6792685"/>
              <a:gd name="connsiteY0" fmla="*/ 0 h 1117600"/>
              <a:gd name="connsiteX1" fmla="*/ 413657 w 6792685"/>
              <a:gd name="connsiteY1" fmla="*/ 272143 h 1117600"/>
              <a:gd name="connsiteX2" fmla="*/ 762000 w 6792685"/>
              <a:gd name="connsiteY2" fmla="*/ 402772 h 1117600"/>
              <a:gd name="connsiteX3" fmla="*/ 1447800 w 6792685"/>
              <a:gd name="connsiteY3" fmla="*/ 544286 h 1117600"/>
              <a:gd name="connsiteX4" fmla="*/ 2188028 w 6792685"/>
              <a:gd name="connsiteY4" fmla="*/ 1045029 h 1117600"/>
              <a:gd name="connsiteX5" fmla="*/ 5116285 w 6792685"/>
              <a:gd name="connsiteY5" fmla="*/ 979714 h 1117600"/>
              <a:gd name="connsiteX6" fmla="*/ 6313714 w 6792685"/>
              <a:gd name="connsiteY6" fmla="*/ 925286 h 1117600"/>
              <a:gd name="connsiteX7" fmla="*/ 6792685 w 6792685"/>
              <a:gd name="connsiteY7" fmla="*/ 1034143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2685" h="1117600">
                <a:moveTo>
                  <a:pt x="0" y="0"/>
                </a:moveTo>
                <a:cubicBezTo>
                  <a:pt x="143328" y="102507"/>
                  <a:pt x="286657" y="205014"/>
                  <a:pt x="413657" y="272143"/>
                </a:cubicBezTo>
                <a:cubicBezTo>
                  <a:pt x="540657" y="339272"/>
                  <a:pt x="589643" y="357415"/>
                  <a:pt x="762000" y="402772"/>
                </a:cubicBezTo>
                <a:cubicBezTo>
                  <a:pt x="934357" y="448129"/>
                  <a:pt x="1210129" y="437243"/>
                  <a:pt x="1447800" y="544286"/>
                </a:cubicBezTo>
                <a:cubicBezTo>
                  <a:pt x="1685471" y="651329"/>
                  <a:pt x="1576614" y="972458"/>
                  <a:pt x="2188028" y="1045029"/>
                </a:cubicBezTo>
                <a:cubicBezTo>
                  <a:pt x="2799442" y="1117600"/>
                  <a:pt x="4428671" y="999671"/>
                  <a:pt x="5116285" y="979714"/>
                </a:cubicBezTo>
                <a:cubicBezTo>
                  <a:pt x="5803899" y="959757"/>
                  <a:pt x="6034314" y="916215"/>
                  <a:pt x="6313714" y="925286"/>
                </a:cubicBezTo>
                <a:cubicBezTo>
                  <a:pt x="6593114" y="934357"/>
                  <a:pt x="6692899" y="984250"/>
                  <a:pt x="6792685" y="1034143"/>
                </a:cubicBezTo>
              </a:path>
            </a:pathLst>
          </a:custGeom>
          <a:ln w="57150">
            <a:solidFill>
              <a:srgbClr val="FFFF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14" presetClass="exit" presetSubtype="10" fill="hold" grpId="1" nodeType="withEffect">
                                  <p:stCondLst>
                                    <p:cond delay="0"/>
                                  </p:stCondLst>
                                  <p:childTnLst>
                                    <p:animEffect transition="out" filter="randombar(horizontal)">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5799" r="6340" b="13063"/>
          <a:stretch>
            <a:fillRect/>
          </a:stretch>
        </p:blipFill>
        <p:spPr bwMode="auto">
          <a:xfrm>
            <a:off x="15240" y="989354"/>
            <a:ext cx="9144000" cy="5876145"/>
          </a:xfrm>
          <a:prstGeom prst="rect">
            <a:avLst/>
          </a:prstGeom>
          <a:noFill/>
          <a:ln w="9525">
            <a:noFill/>
            <a:miter lim="800000"/>
            <a:headEnd/>
            <a:tailEnd/>
          </a:ln>
          <a:effectLst/>
        </p:spPr>
      </p:pic>
      <p:sp>
        <p:nvSpPr>
          <p:cNvPr id="5" name="Flowchart: Connector 4"/>
          <p:cNvSpPr/>
          <p:nvPr/>
        </p:nvSpPr>
        <p:spPr>
          <a:xfrm>
            <a:off x="3480217" y="2858124"/>
            <a:ext cx="239843" cy="209862"/>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Farewell Journey </a:t>
            </a:r>
            <a:r>
              <a:rPr lang="en-US" sz="3200" dirty="0" smtClean="0"/>
              <a:t>20:1-6</a:t>
            </a:r>
            <a:endParaRPr lang="en-US" sz="3200" dirty="0"/>
          </a:p>
        </p:txBody>
      </p:sp>
      <p:sp>
        <p:nvSpPr>
          <p:cNvPr id="9" name="Freeform 8"/>
          <p:cNvSpPr/>
          <p:nvPr/>
        </p:nvSpPr>
        <p:spPr>
          <a:xfrm>
            <a:off x="1586204" y="1474237"/>
            <a:ext cx="1884784" cy="1399592"/>
          </a:xfrm>
          <a:custGeom>
            <a:avLst/>
            <a:gdLst>
              <a:gd name="connsiteX0" fmla="*/ 1884784 w 1884784"/>
              <a:gd name="connsiteY0" fmla="*/ 1399592 h 1399592"/>
              <a:gd name="connsiteX1" fmla="*/ 765110 w 1884784"/>
              <a:gd name="connsiteY1" fmla="*/ 858416 h 1399592"/>
              <a:gd name="connsiteX2" fmla="*/ 0 w 1884784"/>
              <a:gd name="connsiteY2" fmla="*/ 0 h 1399592"/>
            </a:gdLst>
            <a:ahLst/>
            <a:cxnLst>
              <a:cxn ang="0">
                <a:pos x="connsiteX0" y="connsiteY0"/>
              </a:cxn>
              <a:cxn ang="0">
                <a:pos x="connsiteX1" y="connsiteY1"/>
              </a:cxn>
              <a:cxn ang="0">
                <a:pos x="connsiteX2" y="connsiteY2"/>
              </a:cxn>
            </a:cxnLst>
            <a:rect l="l" t="t" r="r" b="b"/>
            <a:pathLst>
              <a:path w="1884784" h="1399592">
                <a:moveTo>
                  <a:pt x="1884784" y="1399592"/>
                </a:moveTo>
                <a:cubicBezTo>
                  <a:pt x="1482012" y="1245636"/>
                  <a:pt x="1079241" y="1091681"/>
                  <a:pt x="765110" y="858416"/>
                </a:cubicBezTo>
                <a:cubicBezTo>
                  <a:pt x="450979" y="625151"/>
                  <a:pt x="225489" y="312575"/>
                  <a:pt x="0"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260260" y="5086103"/>
            <a:ext cx="4573070" cy="1469037"/>
          </a:xfrm>
          <a:prstGeom prst="rect">
            <a:avLst/>
          </a:prstGeom>
          <a:solidFill>
            <a:srgbClr val="0B0A34">
              <a:alpha val="4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8343" y="3897087"/>
            <a:ext cx="7656405" cy="2163762"/>
          </a:xfrm>
        </p:spPr>
        <p:txBody>
          <a:bodyPr/>
          <a:lstStyle/>
          <a:p>
            <a:pPr>
              <a:lnSpc>
                <a:spcPts val="3800"/>
              </a:lnSpc>
            </a:pPr>
            <a:r>
              <a:rPr lang="en-US" baseline="30000" dirty="0" smtClean="0"/>
              <a:t>4</a:t>
            </a:r>
            <a:r>
              <a:rPr lang="en-US" dirty="0" smtClean="0"/>
              <a:t> He was accompanied by </a:t>
            </a:r>
            <a:r>
              <a:rPr lang="en-US" dirty="0" err="1" smtClean="0"/>
              <a:t>Sopater</a:t>
            </a:r>
            <a:r>
              <a:rPr lang="en-US" dirty="0" smtClean="0"/>
              <a:t> son of Pyrrhus from Berea, Aristarchus and </a:t>
            </a:r>
            <a:r>
              <a:rPr lang="en-US" dirty="0" err="1" smtClean="0"/>
              <a:t>Secundus</a:t>
            </a:r>
            <a:r>
              <a:rPr lang="en-US" dirty="0" smtClean="0"/>
              <a:t> from Thessalonica, Gaius from </a:t>
            </a:r>
            <a:r>
              <a:rPr lang="en-US" dirty="0" err="1" smtClean="0"/>
              <a:t>Derbe</a:t>
            </a:r>
            <a:r>
              <a:rPr lang="en-US" dirty="0" smtClean="0"/>
              <a:t>, Timothy also, and </a:t>
            </a:r>
            <a:r>
              <a:rPr lang="en-US" dirty="0" err="1" smtClean="0"/>
              <a:t>Tychicus</a:t>
            </a:r>
            <a:r>
              <a:rPr lang="en-US" dirty="0" smtClean="0"/>
              <a:t> and </a:t>
            </a:r>
            <a:r>
              <a:rPr lang="en-US" dirty="0" err="1" smtClean="0"/>
              <a:t>Trophimus</a:t>
            </a:r>
            <a:r>
              <a:rPr lang="en-US" dirty="0" smtClean="0"/>
              <a:t> from the province of Asia.</a:t>
            </a:r>
            <a:endParaRPr lang="en-US" dirty="0"/>
          </a:p>
        </p:txBody>
      </p:sp>
      <p:sp>
        <p:nvSpPr>
          <p:cNvPr id="11" name="Freeform 10"/>
          <p:cNvSpPr/>
          <p:nvPr/>
        </p:nvSpPr>
        <p:spPr>
          <a:xfrm>
            <a:off x="716113" y="1364294"/>
            <a:ext cx="797894" cy="1716185"/>
          </a:xfrm>
          <a:custGeom>
            <a:avLst/>
            <a:gdLst>
              <a:gd name="connsiteX0" fmla="*/ 722027 w 722027"/>
              <a:gd name="connsiteY0" fmla="*/ 114925 h 1681397"/>
              <a:gd name="connsiteX1" fmla="*/ 302302 w 722027"/>
              <a:gd name="connsiteY1" fmla="*/ 9993 h 1681397"/>
              <a:gd name="connsiteX2" fmla="*/ 92440 w 722027"/>
              <a:gd name="connsiteY2" fmla="*/ 69954 h 1681397"/>
              <a:gd name="connsiteX3" fmla="*/ 32479 w 722027"/>
              <a:gd name="connsiteY3" fmla="*/ 429718 h 1681397"/>
              <a:gd name="connsiteX4" fmla="*/ 287312 w 722027"/>
              <a:gd name="connsiteY4" fmla="*/ 729521 h 1681397"/>
              <a:gd name="connsiteX5" fmla="*/ 272322 w 722027"/>
              <a:gd name="connsiteY5" fmla="*/ 909403 h 1681397"/>
              <a:gd name="connsiteX6" fmla="*/ 242342 w 722027"/>
              <a:gd name="connsiteY6" fmla="*/ 1059305 h 1681397"/>
              <a:gd name="connsiteX7" fmla="*/ 632086 w 722027"/>
              <a:gd name="connsiteY7" fmla="*/ 1359108 h 1681397"/>
              <a:gd name="connsiteX8" fmla="*/ 482184 w 722027"/>
              <a:gd name="connsiteY8" fmla="*/ 1628931 h 1681397"/>
              <a:gd name="connsiteX9" fmla="*/ 347273 w 722027"/>
              <a:gd name="connsiteY9" fmla="*/ 1673902 h 1681397"/>
              <a:gd name="connsiteX0" fmla="*/ 722027 w 722027"/>
              <a:gd name="connsiteY0" fmla="*/ 114925 h 1681397"/>
              <a:gd name="connsiteX1" fmla="*/ 302302 w 722027"/>
              <a:gd name="connsiteY1" fmla="*/ 9993 h 1681397"/>
              <a:gd name="connsiteX2" fmla="*/ 92440 w 722027"/>
              <a:gd name="connsiteY2" fmla="*/ 69954 h 1681397"/>
              <a:gd name="connsiteX3" fmla="*/ 32479 w 722027"/>
              <a:gd name="connsiteY3" fmla="*/ 429718 h 1681397"/>
              <a:gd name="connsiteX4" fmla="*/ 287312 w 722027"/>
              <a:gd name="connsiteY4" fmla="*/ 729521 h 1681397"/>
              <a:gd name="connsiteX5" fmla="*/ 242342 w 722027"/>
              <a:gd name="connsiteY5" fmla="*/ 1059305 h 1681397"/>
              <a:gd name="connsiteX6" fmla="*/ 632086 w 722027"/>
              <a:gd name="connsiteY6" fmla="*/ 1359108 h 1681397"/>
              <a:gd name="connsiteX7" fmla="*/ 482184 w 722027"/>
              <a:gd name="connsiteY7" fmla="*/ 1628931 h 1681397"/>
              <a:gd name="connsiteX8" fmla="*/ 347273 w 722027"/>
              <a:gd name="connsiteY8" fmla="*/ 1673902 h 1681397"/>
              <a:gd name="connsiteX0" fmla="*/ 692046 w 692046"/>
              <a:gd name="connsiteY0" fmla="*/ 157397 h 1723869"/>
              <a:gd name="connsiteX1" fmla="*/ 272321 w 692046"/>
              <a:gd name="connsiteY1" fmla="*/ 52465 h 1723869"/>
              <a:gd name="connsiteX2" fmla="*/ 2498 w 692046"/>
              <a:gd name="connsiteY2" fmla="*/ 472190 h 1723869"/>
              <a:gd name="connsiteX3" fmla="*/ 257331 w 692046"/>
              <a:gd name="connsiteY3" fmla="*/ 771993 h 1723869"/>
              <a:gd name="connsiteX4" fmla="*/ 212361 w 692046"/>
              <a:gd name="connsiteY4" fmla="*/ 1101777 h 1723869"/>
              <a:gd name="connsiteX5" fmla="*/ 602105 w 692046"/>
              <a:gd name="connsiteY5" fmla="*/ 1401580 h 1723869"/>
              <a:gd name="connsiteX6" fmla="*/ 452203 w 692046"/>
              <a:gd name="connsiteY6" fmla="*/ 1671403 h 1723869"/>
              <a:gd name="connsiteX7" fmla="*/ 317292 w 692046"/>
              <a:gd name="connsiteY7" fmla="*/ 1716374 h 1723869"/>
              <a:gd name="connsiteX0" fmla="*/ 736714 w 736714"/>
              <a:gd name="connsiteY0" fmla="*/ 157397 h 1723869"/>
              <a:gd name="connsiteX1" fmla="*/ 316989 w 736714"/>
              <a:gd name="connsiteY1" fmla="*/ 52465 h 1723869"/>
              <a:gd name="connsiteX2" fmla="*/ 47166 w 736714"/>
              <a:gd name="connsiteY2" fmla="*/ 472190 h 1723869"/>
              <a:gd name="connsiteX3" fmla="*/ 301999 w 736714"/>
              <a:gd name="connsiteY3" fmla="*/ 771993 h 1723869"/>
              <a:gd name="connsiteX4" fmla="*/ 257029 w 736714"/>
              <a:gd name="connsiteY4" fmla="*/ 1101777 h 1723869"/>
              <a:gd name="connsiteX5" fmla="*/ 646773 w 736714"/>
              <a:gd name="connsiteY5" fmla="*/ 1401580 h 1723869"/>
              <a:gd name="connsiteX6" fmla="*/ 496871 w 736714"/>
              <a:gd name="connsiteY6" fmla="*/ 1671403 h 1723869"/>
              <a:gd name="connsiteX7" fmla="*/ 361960 w 736714"/>
              <a:gd name="connsiteY7" fmla="*/ 1716374 h 1723869"/>
              <a:gd name="connsiteX0" fmla="*/ 736714 w 736714"/>
              <a:gd name="connsiteY0" fmla="*/ 104932 h 1671404"/>
              <a:gd name="connsiteX1" fmla="*/ 316989 w 736714"/>
              <a:gd name="connsiteY1" fmla="*/ 0 h 1671404"/>
              <a:gd name="connsiteX2" fmla="*/ 47166 w 736714"/>
              <a:gd name="connsiteY2" fmla="*/ 419725 h 1671404"/>
              <a:gd name="connsiteX3" fmla="*/ 301999 w 736714"/>
              <a:gd name="connsiteY3" fmla="*/ 719528 h 1671404"/>
              <a:gd name="connsiteX4" fmla="*/ 257029 w 736714"/>
              <a:gd name="connsiteY4" fmla="*/ 1049312 h 1671404"/>
              <a:gd name="connsiteX5" fmla="*/ 646773 w 736714"/>
              <a:gd name="connsiteY5" fmla="*/ 1349115 h 1671404"/>
              <a:gd name="connsiteX6" fmla="*/ 496871 w 736714"/>
              <a:gd name="connsiteY6" fmla="*/ 1618938 h 1671404"/>
              <a:gd name="connsiteX7" fmla="*/ 361960 w 736714"/>
              <a:gd name="connsiteY7" fmla="*/ 1663909 h 1671404"/>
              <a:gd name="connsiteX0" fmla="*/ 736714 w 736714"/>
              <a:gd name="connsiteY0" fmla="*/ 149713 h 1716185"/>
              <a:gd name="connsiteX1" fmla="*/ 316989 w 736714"/>
              <a:gd name="connsiteY1" fmla="*/ 44781 h 1716185"/>
              <a:gd name="connsiteX2" fmla="*/ 47166 w 736714"/>
              <a:gd name="connsiteY2" fmla="*/ 464506 h 1716185"/>
              <a:gd name="connsiteX3" fmla="*/ 301999 w 736714"/>
              <a:gd name="connsiteY3" fmla="*/ 764309 h 1716185"/>
              <a:gd name="connsiteX4" fmla="*/ 257029 w 736714"/>
              <a:gd name="connsiteY4" fmla="*/ 1094093 h 1716185"/>
              <a:gd name="connsiteX5" fmla="*/ 646773 w 736714"/>
              <a:gd name="connsiteY5" fmla="*/ 1393896 h 1716185"/>
              <a:gd name="connsiteX6" fmla="*/ 496871 w 736714"/>
              <a:gd name="connsiteY6" fmla="*/ 1663719 h 1716185"/>
              <a:gd name="connsiteX7" fmla="*/ 361960 w 736714"/>
              <a:gd name="connsiteY7" fmla="*/ 1708690 h 171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714" h="1716185">
                <a:moveTo>
                  <a:pt x="736714" y="149713"/>
                </a:moveTo>
                <a:cubicBezTo>
                  <a:pt x="579317" y="100994"/>
                  <a:pt x="580906" y="0"/>
                  <a:pt x="316989" y="44781"/>
                </a:cubicBezTo>
                <a:cubicBezTo>
                  <a:pt x="202064" y="97246"/>
                  <a:pt x="0" y="167853"/>
                  <a:pt x="47166" y="464506"/>
                </a:cubicBezTo>
                <a:cubicBezTo>
                  <a:pt x="44668" y="584427"/>
                  <a:pt x="267022" y="659378"/>
                  <a:pt x="301999" y="764309"/>
                </a:cubicBezTo>
                <a:cubicBezTo>
                  <a:pt x="336976" y="869240"/>
                  <a:pt x="199567" y="989162"/>
                  <a:pt x="257029" y="1094093"/>
                </a:cubicBezTo>
                <a:cubicBezTo>
                  <a:pt x="314491" y="1199024"/>
                  <a:pt x="606799" y="1298958"/>
                  <a:pt x="646773" y="1393896"/>
                </a:cubicBezTo>
                <a:cubicBezTo>
                  <a:pt x="686747" y="1488834"/>
                  <a:pt x="544340" y="1611253"/>
                  <a:pt x="496871" y="1663719"/>
                </a:cubicBezTo>
                <a:cubicBezTo>
                  <a:pt x="449402" y="1716185"/>
                  <a:pt x="405681" y="1712437"/>
                  <a:pt x="361960" y="170869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891662" y="1505158"/>
            <a:ext cx="689085" cy="1670269"/>
          </a:xfrm>
          <a:custGeom>
            <a:avLst/>
            <a:gdLst>
              <a:gd name="connsiteX0" fmla="*/ 349771 w 664564"/>
              <a:gd name="connsiteY0" fmla="*/ 1716373 h 1716373"/>
              <a:gd name="connsiteX1" fmla="*/ 664564 w 664564"/>
              <a:gd name="connsiteY1" fmla="*/ 1326629 h 1716373"/>
              <a:gd name="connsiteX2" fmla="*/ 349771 w 664564"/>
              <a:gd name="connsiteY2" fmla="*/ 936885 h 1716373"/>
              <a:gd name="connsiteX3" fmla="*/ 169889 w 664564"/>
              <a:gd name="connsiteY3" fmla="*/ 427219 h 1716373"/>
              <a:gd name="connsiteX4" fmla="*/ 19987 w 664564"/>
              <a:gd name="connsiteY4" fmla="*/ 217357 h 1716373"/>
              <a:gd name="connsiteX5" fmla="*/ 94938 w 664564"/>
              <a:gd name="connsiteY5" fmla="*/ 22485 h 1716373"/>
              <a:gd name="connsiteX6" fmla="*/ 589613 w 664564"/>
              <a:gd name="connsiteY6" fmla="*/ 82445 h 1716373"/>
              <a:gd name="connsiteX0" fmla="*/ 349771 w 677371"/>
              <a:gd name="connsiteY0" fmla="*/ 1716373 h 1716373"/>
              <a:gd name="connsiteX1" fmla="*/ 664564 w 677371"/>
              <a:gd name="connsiteY1" fmla="*/ 1326629 h 1716373"/>
              <a:gd name="connsiteX2" fmla="*/ 272931 w 677371"/>
              <a:gd name="connsiteY2" fmla="*/ 883096 h 1716373"/>
              <a:gd name="connsiteX3" fmla="*/ 169889 w 677371"/>
              <a:gd name="connsiteY3" fmla="*/ 427219 h 1716373"/>
              <a:gd name="connsiteX4" fmla="*/ 19987 w 677371"/>
              <a:gd name="connsiteY4" fmla="*/ 217357 h 1716373"/>
              <a:gd name="connsiteX5" fmla="*/ 94938 w 677371"/>
              <a:gd name="connsiteY5" fmla="*/ 22485 h 1716373"/>
              <a:gd name="connsiteX6" fmla="*/ 589613 w 677371"/>
              <a:gd name="connsiteY6" fmla="*/ 82445 h 1716373"/>
              <a:gd name="connsiteX0" fmla="*/ 362766 w 690366"/>
              <a:gd name="connsiteY0" fmla="*/ 1716373 h 1716373"/>
              <a:gd name="connsiteX1" fmla="*/ 677559 w 690366"/>
              <a:gd name="connsiteY1" fmla="*/ 1326629 h 1716373"/>
              <a:gd name="connsiteX2" fmla="*/ 285926 w 690366"/>
              <a:gd name="connsiteY2" fmla="*/ 883096 h 1716373"/>
              <a:gd name="connsiteX3" fmla="*/ 305828 w 690366"/>
              <a:gd name="connsiteY3" fmla="*/ 665424 h 1716373"/>
              <a:gd name="connsiteX4" fmla="*/ 32982 w 690366"/>
              <a:gd name="connsiteY4" fmla="*/ 217357 h 1716373"/>
              <a:gd name="connsiteX5" fmla="*/ 107933 w 690366"/>
              <a:gd name="connsiteY5" fmla="*/ 22485 h 1716373"/>
              <a:gd name="connsiteX6" fmla="*/ 602608 w 690366"/>
              <a:gd name="connsiteY6" fmla="*/ 82445 h 1716373"/>
              <a:gd name="connsiteX0" fmla="*/ 408870 w 736470"/>
              <a:gd name="connsiteY0" fmla="*/ 1715093 h 1715093"/>
              <a:gd name="connsiteX1" fmla="*/ 723663 w 736470"/>
              <a:gd name="connsiteY1" fmla="*/ 1325349 h 1715093"/>
              <a:gd name="connsiteX2" fmla="*/ 332030 w 736470"/>
              <a:gd name="connsiteY2" fmla="*/ 881816 h 1715093"/>
              <a:gd name="connsiteX3" fmla="*/ 351932 w 736470"/>
              <a:gd name="connsiteY3" fmla="*/ 664144 h 1715093"/>
              <a:gd name="connsiteX4" fmla="*/ 32982 w 736470"/>
              <a:gd name="connsiteY4" fmla="*/ 208393 h 1715093"/>
              <a:gd name="connsiteX5" fmla="*/ 154037 w 736470"/>
              <a:gd name="connsiteY5" fmla="*/ 21205 h 1715093"/>
              <a:gd name="connsiteX6" fmla="*/ 648712 w 736470"/>
              <a:gd name="connsiteY6" fmla="*/ 81165 h 1715093"/>
              <a:gd name="connsiteX0" fmla="*/ 362766 w 690366"/>
              <a:gd name="connsiteY0" fmla="*/ 1738145 h 1738145"/>
              <a:gd name="connsiteX1" fmla="*/ 677559 w 690366"/>
              <a:gd name="connsiteY1" fmla="*/ 1348401 h 1738145"/>
              <a:gd name="connsiteX2" fmla="*/ 285926 w 690366"/>
              <a:gd name="connsiteY2" fmla="*/ 904868 h 1738145"/>
              <a:gd name="connsiteX3" fmla="*/ 305828 w 690366"/>
              <a:gd name="connsiteY3" fmla="*/ 687196 h 1738145"/>
              <a:gd name="connsiteX4" fmla="*/ 32982 w 690366"/>
              <a:gd name="connsiteY4" fmla="*/ 369758 h 1738145"/>
              <a:gd name="connsiteX5" fmla="*/ 107933 w 690366"/>
              <a:gd name="connsiteY5" fmla="*/ 44257 h 1738145"/>
              <a:gd name="connsiteX6" fmla="*/ 602608 w 690366"/>
              <a:gd name="connsiteY6" fmla="*/ 104217 h 1738145"/>
              <a:gd name="connsiteX0" fmla="*/ 352521 w 680121"/>
              <a:gd name="connsiteY0" fmla="*/ 1684357 h 1684357"/>
              <a:gd name="connsiteX1" fmla="*/ 667314 w 680121"/>
              <a:gd name="connsiteY1" fmla="*/ 1294613 h 1684357"/>
              <a:gd name="connsiteX2" fmla="*/ 275681 w 680121"/>
              <a:gd name="connsiteY2" fmla="*/ 851080 h 1684357"/>
              <a:gd name="connsiteX3" fmla="*/ 295583 w 680121"/>
              <a:gd name="connsiteY3" fmla="*/ 633408 h 1684357"/>
              <a:gd name="connsiteX4" fmla="*/ 22737 w 680121"/>
              <a:gd name="connsiteY4" fmla="*/ 315970 h 1684357"/>
              <a:gd name="connsiteX5" fmla="*/ 159160 w 680121"/>
              <a:gd name="connsiteY5" fmla="*/ 44257 h 1684357"/>
              <a:gd name="connsiteX6" fmla="*/ 592363 w 680121"/>
              <a:gd name="connsiteY6" fmla="*/ 50429 h 1684357"/>
              <a:gd name="connsiteX0" fmla="*/ 352521 w 680121"/>
              <a:gd name="connsiteY0" fmla="*/ 1670269 h 1670269"/>
              <a:gd name="connsiteX1" fmla="*/ 667314 w 680121"/>
              <a:gd name="connsiteY1" fmla="*/ 1280525 h 1670269"/>
              <a:gd name="connsiteX2" fmla="*/ 275681 w 680121"/>
              <a:gd name="connsiteY2" fmla="*/ 836992 h 1670269"/>
              <a:gd name="connsiteX3" fmla="*/ 295583 w 680121"/>
              <a:gd name="connsiteY3" fmla="*/ 619320 h 1670269"/>
              <a:gd name="connsiteX4" fmla="*/ 22737 w 680121"/>
              <a:gd name="connsiteY4" fmla="*/ 301882 h 1670269"/>
              <a:gd name="connsiteX5" fmla="*/ 159160 w 680121"/>
              <a:gd name="connsiteY5" fmla="*/ 30169 h 1670269"/>
              <a:gd name="connsiteX6" fmla="*/ 630784 w 680121"/>
              <a:gd name="connsiteY6" fmla="*/ 120865 h 1670269"/>
              <a:gd name="connsiteX0" fmla="*/ 352521 w 681401"/>
              <a:gd name="connsiteY0" fmla="*/ 1670269 h 1670269"/>
              <a:gd name="connsiteX1" fmla="*/ 667314 w 681401"/>
              <a:gd name="connsiteY1" fmla="*/ 1280525 h 1670269"/>
              <a:gd name="connsiteX2" fmla="*/ 267997 w 681401"/>
              <a:gd name="connsiteY2" fmla="*/ 890781 h 1670269"/>
              <a:gd name="connsiteX3" fmla="*/ 295583 w 681401"/>
              <a:gd name="connsiteY3" fmla="*/ 619320 h 1670269"/>
              <a:gd name="connsiteX4" fmla="*/ 22737 w 681401"/>
              <a:gd name="connsiteY4" fmla="*/ 301882 h 1670269"/>
              <a:gd name="connsiteX5" fmla="*/ 159160 w 681401"/>
              <a:gd name="connsiteY5" fmla="*/ 30169 h 1670269"/>
              <a:gd name="connsiteX6" fmla="*/ 630784 w 681401"/>
              <a:gd name="connsiteY6" fmla="*/ 120865 h 1670269"/>
              <a:gd name="connsiteX0" fmla="*/ 352521 w 689085"/>
              <a:gd name="connsiteY0" fmla="*/ 1670269 h 1670269"/>
              <a:gd name="connsiteX1" fmla="*/ 674998 w 689085"/>
              <a:gd name="connsiteY1" fmla="*/ 1249789 h 1670269"/>
              <a:gd name="connsiteX2" fmla="*/ 267997 w 689085"/>
              <a:gd name="connsiteY2" fmla="*/ 890781 h 1670269"/>
              <a:gd name="connsiteX3" fmla="*/ 295583 w 689085"/>
              <a:gd name="connsiteY3" fmla="*/ 619320 h 1670269"/>
              <a:gd name="connsiteX4" fmla="*/ 22737 w 689085"/>
              <a:gd name="connsiteY4" fmla="*/ 301882 h 1670269"/>
              <a:gd name="connsiteX5" fmla="*/ 159160 w 689085"/>
              <a:gd name="connsiteY5" fmla="*/ 30169 h 1670269"/>
              <a:gd name="connsiteX6" fmla="*/ 630784 w 689085"/>
              <a:gd name="connsiteY6" fmla="*/ 120865 h 167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085" h="1670269">
                <a:moveTo>
                  <a:pt x="352521" y="1670269"/>
                </a:moveTo>
                <a:cubicBezTo>
                  <a:pt x="509917" y="1540354"/>
                  <a:pt x="689085" y="1379704"/>
                  <a:pt x="674998" y="1249789"/>
                </a:cubicBezTo>
                <a:cubicBezTo>
                  <a:pt x="660911" y="1119874"/>
                  <a:pt x="331233" y="995859"/>
                  <a:pt x="267997" y="890781"/>
                </a:cubicBezTo>
                <a:cubicBezTo>
                  <a:pt x="204761" y="785703"/>
                  <a:pt x="336460" y="717470"/>
                  <a:pt x="295583" y="619320"/>
                </a:cubicBezTo>
                <a:cubicBezTo>
                  <a:pt x="254706" y="521170"/>
                  <a:pt x="45474" y="400074"/>
                  <a:pt x="22737" y="301882"/>
                </a:cubicBezTo>
                <a:cubicBezTo>
                  <a:pt x="0" y="203690"/>
                  <a:pt x="57819" y="60338"/>
                  <a:pt x="159160" y="30169"/>
                </a:cubicBezTo>
                <a:cubicBezTo>
                  <a:pt x="260501" y="0"/>
                  <a:pt x="430915" y="79642"/>
                  <a:pt x="630784" y="120865"/>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1105</TotalTime>
  <Words>2918</Words>
  <Application>Microsoft Office PowerPoint</Application>
  <PresentationFormat>On-screen Show (4:3)</PresentationFormat>
  <Paragraphs>252</Paragraphs>
  <Slides>58</Slides>
  <Notes>28</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Slide 1</vt:lpstr>
      <vt:lpstr>Going, Going,  Gone!</vt:lpstr>
      <vt:lpstr>FAREWELL ...</vt:lpstr>
      <vt:lpstr>The Farewell Journey 20:1-6</vt:lpstr>
      <vt:lpstr>The Farewell Journey 20:1-6</vt:lpstr>
      <vt:lpstr>The Farewell Journey 20:1-6</vt:lpstr>
      <vt:lpstr>The Farewell Journey 20:1-6</vt:lpstr>
      <vt:lpstr>The Farewell Journey 20:1-6</vt:lpstr>
      <vt:lpstr>The Farewell Journey 20:1-6</vt:lpstr>
      <vt:lpstr>The Farewell Journey 20:1-6</vt:lpstr>
      <vt:lpstr>The Farewell Service 20:7-12</vt:lpstr>
      <vt:lpstr>The Farewell Service 20:7-12</vt:lpstr>
      <vt:lpstr>The Farewell Service 20:7-12</vt:lpstr>
      <vt:lpstr>The Farewell Service 20:7-12</vt:lpstr>
      <vt:lpstr>The Farewell Service 20:7-12</vt:lpstr>
      <vt:lpstr>The Farewell Service 20:7-12</vt:lpstr>
      <vt:lpstr>The Farewell Service 20:7-12</vt:lpstr>
      <vt:lpstr>The Farewell Service 20:7-12</vt:lpstr>
      <vt:lpstr>The Farewell Service 20:7-12</vt:lpstr>
      <vt:lpstr>The Farewell Service 20:7-12</vt:lpstr>
      <vt:lpstr>The Farewell Service 20:7-12</vt:lpstr>
      <vt:lpstr>The Farewell Service 20:7-12</vt:lpstr>
      <vt:lpstr>The Farewell Message: 20:13-38</vt:lpstr>
      <vt:lpstr>The Farewell Message: 20:13-38</vt:lpstr>
      <vt:lpstr>The Farewell Message: 20:13-38</vt:lpstr>
      <vt:lpstr>The Farewell Message: 20:13-38</vt:lpstr>
      <vt:lpstr>1-Review of the PAST 13-21 </vt:lpstr>
      <vt:lpstr>1-Review of the PAST 13-21 </vt:lpstr>
      <vt:lpstr>1-Review of the PAST 13-21 </vt:lpstr>
      <vt:lpstr>1-Review of the PAST 13-21 </vt:lpstr>
      <vt:lpstr>2-Testimony to the PRESENT 22-27</vt:lpstr>
      <vt:lpstr>2-Testimony to the PRESENT 22-27</vt:lpstr>
      <vt:lpstr>2-Testimony to the PRESENT 22-27</vt:lpstr>
      <vt:lpstr>2-Testimony to the PRESENT 22-27</vt:lpstr>
      <vt:lpstr>2-Testimony to the PRESENT 22-27</vt:lpstr>
      <vt:lpstr>2-Testimony to the PRESENT 22-27</vt:lpstr>
      <vt:lpstr>2-Testimony to the PRESENT 22-27</vt:lpstr>
      <vt:lpstr>2-Testimony to the PRESENT 22-27</vt:lpstr>
      <vt:lpstr>3-Warning for the FUTURE 28-38</vt:lpstr>
      <vt:lpstr>3-Warning for the FUTURE 28-38</vt:lpstr>
      <vt:lpstr>3-Warning for the FUTURE 28-38</vt:lpstr>
      <vt:lpstr>3-Warning for the FUTURE 28-38</vt:lpstr>
      <vt:lpstr>3-Warning for the FUTURE 28-38</vt:lpstr>
      <vt:lpstr>3-Warning for the FUTURE 28-38</vt:lpstr>
      <vt:lpstr>3-Warning for the FUTURE 28-38</vt:lpstr>
      <vt:lpstr>3-Warning for the FUTURE 28-38</vt:lpstr>
      <vt:lpstr>3-Warning for the FUTURE 28-38</vt:lpstr>
      <vt:lpstr>3-Warning for the FUTURE 28-38</vt:lpstr>
      <vt:lpstr>3-Warning for the FUTURE 28-38</vt:lpstr>
      <vt:lpstr>3-Warning for the FUTURE 28-38</vt:lpstr>
      <vt:lpstr>3-Warning for the FUTURE 28-38</vt:lpstr>
      <vt:lpstr>3-Warning for the FUTURE 28-38</vt:lpstr>
      <vt:lpstr>3-Warning for the FUTURE 28-38</vt:lpstr>
      <vt:lpstr>3-Warning for the FUTURE 28-38</vt:lpstr>
      <vt:lpstr>Let’s sum up ...</vt:lpstr>
      <vt:lpstr>Let me ask a final question ...</vt:lpstr>
      <vt:lpstr>LET’S PRAY</vt:lpstr>
      <vt:lpstr>Slide 58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Going, Going,  Gone!</dc:title>
  <dc:creator>DennisH</dc:creator>
  <cp:lastModifiedBy>DennisH</cp:lastModifiedBy>
  <cp:revision>99</cp:revision>
  <dcterms:created xsi:type="dcterms:W3CDTF">2011-08-13T17:02:19Z</dcterms:created>
  <dcterms:modified xsi:type="dcterms:W3CDTF">2011-11-11T22:31:51Z</dcterms:modified>
</cp:coreProperties>
</file>