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54" r:id="rId2"/>
    <p:sldId id="379" r:id="rId3"/>
    <p:sldId id="380" r:id="rId4"/>
    <p:sldId id="381" r:id="rId5"/>
    <p:sldId id="378" r:id="rId6"/>
    <p:sldId id="256" r:id="rId7"/>
    <p:sldId id="383" r:id="rId8"/>
    <p:sldId id="337" r:id="rId9"/>
    <p:sldId id="291" r:id="rId10"/>
    <p:sldId id="354" r:id="rId11"/>
    <p:sldId id="338" r:id="rId12"/>
    <p:sldId id="339" r:id="rId13"/>
    <p:sldId id="341" r:id="rId14"/>
    <p:sldId id="342" r:id="rId15"/>
    <p:sldId id="340" r:id="rId16"/>
    <p:sldId id="333" r:id="rId17"/>
    <p:sldId id="344" r:id="rId18"/>
    <p:sldId id="355" r:id="rId19"/>
    <p:sldId id="345" r:id="rId20"/>
    <p:sldId id="346" r:id="rId21"/>
    <p:sldId id="347" r:id="rId22"/>
    <p:sldId id="334" r:id="rId23"/>
    <p:sldId id="356" r:id="rId24"/>
    <p:sldId id="348" r:id="rId25"/>
    <p:sldId id="349" r:id="rId26"/>
    <p:sldId id="350" r:id="rId27"/>
    <p:sldId id="352" r:id="rId28"/>
    <p:sldId id="353" r:id="rId29"/>
    <p:sldId id="351" r:id="rId30"/>
    <p:sldId id="357" r:id="rId31"/>
    <p:sldId id="358" r:id="rId32"/>
    <p:sldId id="384" r:id="rId33"/>
    <p:sldId id="359" r:id="rId34"/>
    <p:sldId id="360" r:id="rId35"/>
    <p:sldId id="386" r:id="rId36"/>
    <p:sldId id="385" r:id="rId37"/>
    <p:sldId id="361" r:id="rId38"/>
    <p:sldId id="362" r:id="rId39"/>
    <p:sldId id="373" r:id="rId40"/>
    <p:sldId id="335" r:id="rId41"/>
    <p:sldId id="387" r:id="rId42"/>
    <p:sldId id="388" r:id="rId43"/>
    <p:sldId id="364" r:id="rId44"/>
    <p:sldId id="365" r:id="rId45"/>
    <p:sldId id="366" r:id="rId46"/>
    <p:sldId id="447" r:id="rId47"/>
    <p:sldId id="367" r:id="rId48"/>
    <p:sldId id="374" r:id="rId49"/>
    <p:sldId id="369" r:id="rId50"/>
    <p:sldId id="389" r:id="rId51"/>
    <p:sldId id="390" r:id="rId52"/>
    <p:sldId id="371" r:id="rId53"/>
    <p:sldId id="375" r:id="rId54"/>
    <p:sldId id="376" r:id="rId55"/>
    <p:sldId id="450" r:id="rId56"/>
    <p:sldId id="377" r:id="rId57"/>
    <p:sldId id="382" r:id="rId58"/>
    <p:sldId id="33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3E"/>
    <a:srgbClr val="0B0A34"/>
    <a:srgbClr val="00073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34503" autoAdjust="0"/>
    <p:restoredTop sz="86318" autoAdjust="0"/>
  </p:normalViewPr>
  <p:slideViewPr>
    <p:cSldViewPr snapToGrid="0" showGuides="1">
      <p:cViewPr>
        <p:scale>
          <a:sx n="39" d="100"/>
          <a:sy n="39" d="100"/>
        </p:scale>
        <p:origin x="-30" y="-318"/>
      </p:cViewPr>
      <p:guideLst>
        <p:guide orient="horz"/>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1603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797B8-18DB-471A-92C3-BF3DA7325F4D}" type="datetimeFigureOut">
              <a:rPr lang="en-US" smtClean="0"/>
              <a:pPr/>
              <a:t>11/11/2011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02EE24-D0FF-4B35-B2F6-5C1E9650909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Atheana</a:t>
            </a:r>
            <a:r>
              <a:rPr lang="en-US" baseline="0" dirty="0" smtClean="0"/>
              <a:t> Replica in Nashville TN = FREE for </a:t>
            </a:r>
            <a:r>
              <a:rPr lang="en-US" baseline="0" smtClean="0"/>
              <a:t>reuse from http://upload.wikimedia.org/wikipedia/commons/0/02/Athena_Parthenos_LeQuire.jpg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Philosophers = free = http://www.flickr.com/photos/spirosk/4450010589/sizes/o/in/photostream/</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Empty tomb = Free = Bible Point</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Areopagus</a:t>
            </a:r>
            <a:r>
              <a:rPr lang="en-US" baseline="0" dirty="0" smtClean="0"/>
              <a:t> </a:t>
            </a:r>
            <a:r>
              <a:rPr lang="en-US" baseline="0" smtClean="0"/>
              <a:t>= free = http://www.flickr.com/photos/ajbear/299116407/sizes/o/in/photostream/</a:t>
            </a:r>
            <a:endParaRPr lang="en-US"/>
          </a:p>
        </p:txBody>
      </p:sp>
      <p:sp>
        <p:nvSpPr>
          <p:cNvPr id="4" name="Slide Number Placeholder 3"/>
          <p:cNvSpPr>
            <a:spLocks noGrp="1"/>
          </p:cNvSpPr>
          <p:nvPr>
            <p:ph type="sldNum" sz="quarter" idx="10"/>
          </p:nvPr>
        </p:nvSpPr>
        <p:spPr/>
        <p:txBody>
          <a:bodyPr/>
          <a:lstStyle/>
          <a:p>
            <a:fld id="{1402EE24-D0FF-4B35-B2F6-5C1E9650909D}" type="slidenum">
              <a:rPr lang="en-US" smtClean="0"/>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Dionysius = FREE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Aquila and Priscilla</a:t>
            </a:r>
            <a:r>
              <a:rPr lang="en-US" baseline="0" dirty="0" smtClean="0"/>
              <a:t> = FREE = Bible Point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Tent = Free with citation</a:t>
            </a:r>
            <a:r>
              <a:rPr lang="en-US" baseline="0" dirty="0" smtClean="0"/>
              <a:t> of credit as follows: http://www.jeremiahblatz.com/personal/pics/Poland_Sweden_Russia_Pictures_July_2007/day4/83_Guard_s_Tent_at_Drottningholm_Palace_Sweden_reg.jpg</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Priest</a:t>
            </a:r>
            <a:r>
              <a:rPr lang="en-US" baseline="0" dirty="0" smtClean="0"/>
              <a:t> = FREE for reuse = from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a:t>
            </a:r>
            <a:r>
              <a:rPr lang="en-US" baseline="0" dirty="0" smtClean="0"/>
              <a:t> = FREE for reuse = see previous lesson</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Gallio</a:t>
            </a:r>
            <a:r>
              <a:rPr lang="en-US" dirty="0" smtClean="0"/>
              <a:t> = FREE for reuse from = </a:t>
            </a:r>
            <a:r>
              <a:rPr lang="en-US" dirty="0" err="1" smtClean="0"/>
              <a:t>BiblePoint</a:t>
            </a:r>
            <a:r>
              <a:rPr lang="en-US" dirty="0" smtClean="0"/>
              <a: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 = see previous lesson.</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 with nail</a:t>
            </a:r>
            <a:r>
              <a:rPr lang="en-US" baseline="0" dirty="0" smtClean="0"/>
              <a:t> = FREE for reuse = from http://imagebase.davidniblack.com/main.php?g2_itemId=1889</a:t>
            </a:r>
          </a:p>
          <a:p>
            <a:endParaRPr lang="en-US" baseline="0" dirty="0" smtClean="0"/>
          </a:p>
          <a:p>
            <a:r>
              <a:rPr lang="en-US" baseline="0" dirty="0" smtClean="0"/>
              <a:t>Empty Tomb = FREE for reuse = from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a:t>
            </a:r>
            <a:r>
              <a:rPr lang="en-US" baseline="0" dirty="0" smtClean="0"/>
              <a:t> = Licensed and NOT FREE for reuse = </a:t>
            </a:r>
            <a:r>
              <a:rPr lang="en-US" baseline="0" dirty="0" err="1" smtClean="0"/>
              <a:t>istock</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Silas</a:t>
            </a:r>
            <a:r>
              <a:rPr lang="en-US" baseline="0" dirty="0" smtClean="0"/>
              <a:t> = FREE for reuse =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Crowd =</a:t>
            </a:r>
            <a:r>
              <a:rPr lang="en-US" baseline="0" dirty="0" smtClean="0"/>
              <a:t> free from = http://www.flickr.com/photos/thomashawk/4777025004/sizes/o/in/photostream/</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Crowd</a:t>
            </a:r>
            <a:r>
              <a:rPr lang="en-US" baseline="0" dirty="0" smtClean="0"/>
              <a:t> = free = http://www.sxc.hu/browse.phtml?f=download&amp;id=460620</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 = FREE for reuse = from dreamstimefree_823501</a:t>
            </a:r>
            <a:endParaRPr lang="en-US" dirty="0"/>
          </a:p>
        </p:txBody>
      </p:sp>
      <p:sp>
        <p:nvSpPr>
          <p:cNvPr id="4" name="Slide Number Placeholder 3"/>
          <p:cNvSpPr>
            <a:spLocks noGrp="1"/>
          </p:cNvSpPr>
          <p:nvPr>
            <p:ph type="sldNum" sz="quarter" idx="10"/>
          </p:nvPr>
        </p:nvSpPr>
        <p:spPr/>
        <p:txBody>
          <a:bodyPr/>
          <a:lstStyle/>
          <a:p>
            <a:fld id="{1402EE24-D0FF-4B35-B2F6-5C1E9650909D}"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4C33D-0EF9-4B3D-BB5A-70A364F7E1C3}" type="datetimeFigureOut">
              <a:rPr lang="en-US" smtClean="0"/>
              <a:pPr/>
              <a:t>11/11/2011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12B66-584E-4E31-A7C9-2282FA5266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13" cstate="print"/>
          <a:srcRect b="3196"/>
          <a:stretch>
            <a:fillRect/>
          </a:stretch>
        </p:blipFill>
        <p:spPr bwMode="auto">
          <a:xfrm>
            <a:off x="0" y="-38100"/>
            <a:ext cx="9144000" cy="6934200"/>
          </a:xfrm>
          <a:prstGeom prst="rect">
            <a:avLst/>
          </a:prstGeom>
          <a:noFill/>
          <a:ln w="9525">
            <a:noFill/>
            <a:miter lim="800000"/>
            <a:headEnd/>
            <a:tailEnd/>
          </a:ln>
          <a:effectLst/>
        </p:spPr>
      </p:pic>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4C33D-0EF9-4B3D-BB5A-70A364F7E1C3}" type="datetimeFigureOut">
              <a:rPr lang="en-US" smtClean="0"/>
              <a:pPr/>
              <a:t>11/11/2011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12B66-584E-4E31-A7C9-2282FA5266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000" b="1" kern="1200">
          <a:solidFill>
            <a:srgbClr val="FFFF00"/>
          </a:solidFill>
          <a:effectLst>
            <a:outerShdw blurRad="38100" dist="762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600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2133600" y="4419600"/>
            <a:ext cx="5334000" cy="1538883"/>
          </a:xfrm>
          <a:prstGeom prst="rect">
            <a:avLst/>
          </a:prstGeom>
          <a:noFill/>
          <a:ln w="9525">
            <a:noFill/>
            <a:miter lim="800000"/>
            <a:headEnd/>
            <a:tailEnd/>
          </a:ln>
          <a:effectLst/>
        </p:spPr>
        <p:txBody>
          <a:bodyPr wrap="square">
            <a:spAutoFit/>
          </a:bodyPr>
          <a:lstStyle/>
          <a:p>
            <a:pPr algn="ctr"/>
            <a:r>
              <a:rPr lang="en-US" sz="5400" b="1" dirty="0" smtClean="0">
                <a:solidFill>
                  <a:schemeClr val="bg1"/>
                </a:solidFill>
                <a:effectLst>
                  <a:outerShdw blurRad="38100" dist="38100" dir="2700000" algn="tl">
                    <a:srgbClr val="000000">
                      <a:alpha val="43137"/>
                    </a:srgbClr>
                  </a:outerShdw>
                </a:effectLst>
                <a:latin typeface="Arial" charset="0"/>
              </a:rPr>
              <a:t>ACTS 17-18</a:t>
            </a: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l="27586" t="14396" r="16038" b="12457"/>
          <a:stretch>
            <a:fillRect/>
          </a:stretch>
        </p:blipFill>
        <p:spPr bwMode="auto">
          <a:xfrm>
            <a:off x="3429000" y="1127760"/>
            <a:ext cx="5715000" cy="5730240"/>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0" y="112331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30040" y="1310640"/>
            <a:ext cx="4770120" cy="4815523"/>
          </a:xfrm>
        </p:spPr>
        <p:txBody>
          <a:bodyPr/>
          <a:lstStyle/>
          <a:p>
            <a:pPr>
              <a:lnSpc>
                <a:spcPts val="3800"/>
              </a:lnSpc>
            </a:pPr>
            <a:r>
              <a:rPr lang="en-US" dirty="0" smtClean="0"/>
              <a:t>   </a:t>
            </a:r>
            <a:r>
              <a:rPr lang="en-US" baseline="30000" dirty="0" smtClean="0"/>
              <a:t>3</a:t>
            </a:r>
            <a:r>
              <a:rPr lang="en-US" dirty="0" smtClean="0"/>
              <a:t> explaining and proving that the Christ had to suffer and rise from the dead. </a:t>
            </a:r>
            <a:endParaRPr lang="en-US" dirty="0"/>
          </a:p>
        </p:txBody>
      </p:sp>
      <p:pic>
        <p:nvPicPr>
          <p:cNvPr id="7" name="Picture 2"/>
          <p:cNvPicPr>
            <a:picLocks noChangeAspect="1" noChangeArrowheads="1"/>
          </p:cNvPicPr>
          <p:nvPr/>
        </p:nvPicPr>
        <p:blipFill>
          <a:blip r:embed="rId5" cstate="print"/>
          <a:srcRect b="22814"/>
          <a:stretch>
            <a:fillRect/>
          </a:stretch>
        </p:blipFill>
        <p:spPr bwMode="auto">
          <a:xfrm>
            <a:off x="0" y="3200400"/>
            <a:ext cx="9144000" cy="3657600"/>
          </a:xfrm>
          <a:prstGeom prst="rect">
            <a:avLst/>
          </a:prstGeom>
          <a:noFill/>
          <a:ln w="9525">
            <a:noFill/>
            <a:miter lim="800000"/>
            <a:headEnd/>
            <a:tailEnd/>
          </a:ln>
          <a:effectLst/>
        </p:spPr>
      </p:pic>
      <p:sp>
        <p:nvSpPr>
          <p:cNvPr id="10" name="Oval 9"/>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0" y="1123315"/>
            <a:ext cx="5075237" cy="5749925"/>
          </a:xfrm>
          <a:prstGeom prst="rect">
            <a:avLst/>
          </a:prstGeom>
          <a:noFill/>
          <a:ln w="9525">
            <a:noFill/>
            <a:miter lim="800000"/>
            <a:headEnd/>
            <a:tailEnd/>
          </a:ln>
          <a:effectLst/>
        </p:spPr>
      </p:pic>
      <p:pic>
        <p:nvPicPr>
          <p:cNvPr id="13" name="Picture 4"/>
          <p:cNvPicPr>
            <a:picLocks noChangeAspect="1" noChangeArrowheads="1"/>
          </p:cNvPicPr>
          <p:nvPr/>
        </p:nvPicPr>
        <p:blipFill>
          <a:blip r:embed="rId4" cstate="print"/>
          <a:srcRect t="23995" r="1385" b="-5378"/>
          <a:stretch>
            <a:fillRect/>
          </a:stretch>
        </p:blipFill>
        <p:spPr bwMode="auto">
          <a:xfrm>
            <a:off x="4145280" y="1112520"/>
            <a:ext cx="4998720" cy="6202680"/>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960" y="5303520"/>
            <a:ext cx="2529840" cy="1554480"/>
          </a:xfrm>
          <a:prstGeom prst="roundRect">
            <a:avLst/>
          </a:prstGeom>
          <a:solidFill>
            <a:srgbClr val="0B0A3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57200" y="3368040"/>
            <a:ext cx="4145280" cy="2011680"/>
          </a:xfrm>
          <a:prstGeom prst="wedgeRoundRectCallout">
            <a:avLst>
              <a:gd name="adj1" fmla="val 101594"/>
              <a:gd name="adj2" fmla="val 473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3581400"/>
            <a:ext cx="8229600" cy="2544763"/>
          </a:xfrm>
        </p:spPr>
        <p:txBody>
          <a:bodyPr/>
          <a:lstStyle/>
          <a:p>
            <a:pPr>
              <a:lnSpc>
                <a:spcPts val="3800"/>
              </a:lnSpc>
            </a:pPr>
            <a:r>
              <a:rPr lang="en-US" dirty="0" smtClean="0">
                <a:solidFill>
                  <a:srgbClr val="002060"/>
                </a:solidFill>
              </a:rPr>
              <a:t>	"This Jesus I am </a:t>
            </a:r>
            <a:br>
              <a:rPr lang="en-US" dirty="0" smtClean="0">
                <a:solidFill>
                  <a:srgbClr val="002060"/>
                </a:solidFill>
              </a:rPr>
            </a:br>
            <a:r>
              <a:rPr lang="en-US" dirty="0" smtClean="0">
                <a:solidFill>
                  <a:srgbClr val="002060"/>
                </a:solidFill>
              </a:rPr>
              <a:t>proclaiming to you </a:t>
            </a:r>
            <a:br>
              <a:rPr lang="en-US" dirty="0" smtClean="0">
                <a:solidFill>
                  <a:srgbClr val="002060"/>
                </a:solidFill>
              </a:rPr>
            </a:br>
            <a:r>
              <a:rPr lang="en-US" dirty="0" smtClean="0">
                <a:solidFill>
                  <a:srgbClr val="002060"/>
                </a:solidFill>
              </a:rPr>
              <a:t>is the Christ,“</a:t>
            </a:r>
          </a:p>
          <a:p>
            <a:pPr>
              <a:lnSpc>
                <a:spcPts val="3800"/>
              </a:lnSpc>
            </a:pPr>
            <a:endParaRPr lang="en-US" dirty="0" smtClean="0"/>
          </a:p>
          <a:p>
            <a:pPr>
              <a:lnSpc>
                <a:spcPts val="3800"/>
              </a:lnSpc>
            </a:pPr>
            <a:r>
              <a:rPr lang="en-US" dirty="0" smtClean="0"/>
              <a:t> 	he said.</a:t>
            </a:r>
            <a:endParaRPr lang="en-US" dirty="0"/>
          </a:p>
        </p:txBody>
      </p:sp>
      <p:pic>
        <p:nvPicPr>
          <p:cNvPr id="12" name="Picture 11"/>
          <p:cNvPicPr>
            <a:picLocks noChangeAspect="1" noChangeArrowheads="1"/>
          </p:cNvPicPr>
          <p:nvPr/>
        </p:nvPicPr>
        <p:blipFill>
          <a:blip r:embed="rId5" cstate="print"/>
          <a:srcRect l="23671" r="6867" b="23242"/>
          <a:stretch>
            <a:fillRect/>
          </a:stretch>
        </p:blipFill>
        <p:spPr bwMode="auto">
          <a:xfrm>
            <a:off x="5696930" y="3901440"/>
            <a:ext cx="3447070" cy="3017520"/>
          </a:xfrm>
          <a:prstGeom prst="rect">
            <a:avLst/>
          </a:prstGeom>
          <a:noFill/>
          <a:ln w="9525">
            <a:noFill/>
            <a:miter lim="800000"/>
            <a:headEnd/>
            <a:tailEnd/>
          </a:ln>
          <a:effectLst/>
        </p:spPr>
      </p:pic>
      <p:sp>
        <p:nvSpPr>
          <p:cNvPr id="14" name="Oval 13"/>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3" cstate="print"/>
          <a:srcRect b="70797"/>
          <a:stretch>
            <a:fillRect/>
          </a:stretch>
        </p:blipFill>
        <p:spPr bwMode="auto">
          <a:xfrm>
            <a:off x="3398520" y="4051810"/>
            <a:ext cx="4447540" cy="2867149"/>
          </a:xfrm>
          <a:prstGeom prst="rect">
            <a:avLst/>
          </a:prstGeom>
          <a:noFill/>
          <a:ln w="9525">
            <a:noFill/>
            <a:miter lim="800000"/>
            <a:headEnd/>
            <a:tailEnd/>
          </a:ln>
          <a:effectLst/>
        </p:spPr>
      </p:pic>
      <p:pic>
        <p:nvPicPr>
          <p:cNvPr id="12" name="Picture 11"/>
          <p:cNvPicPr>
            <a:picLocks noChangeAspect="1" noChangeArrowheads="1"/>
          </p:cNvPicPr>
          <p:nvPr/>
        </p:nvPicPr>
        <p:blipFill>
          <a:blip r:embed="rId4" cstate="print"/>
          <a:srcRect l="23671" r="6867" b="23242"/>
          <a:stretch>
            <a:fillRect/>
          </a:stretch>
        </p:blipFill>
        <p:spPr bwMode="auto">
          <a:xfrm>
            <a:off x="5696930" y="3901440"/>
            <a:ext cx="3447070" cy="301752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0" y="1123315"/>
            <a:ext cx="5075237" cy="5749925"/>
          </a:xfrm>
          <a:prstGeom prst="rect">
            <a:avLst/>
          </a:prstGeom>
          <a:noFill/>
          <a:ln w="9525">
            <a:noFill/>
            <a:miter lim="800000"/>
            <a:headEnd/>
            <a:tailEnd/>
          </a:ln>
          <a:effectLst/>
        </p:spPr>
      </p:pic>
      <p:sp>
        <p:nvSpPr>
          <p:cNvPr id="9" name="Oval 8"/>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3962400" y="1127760"/>
            <a:ext cx="5181600" cy="4998403"/>
          </a:xfrm>
        </p:spPr>
        <p:txBody>
          <a:bodyPr/>
          <a:lstStyle/>
          <a:p>
            <a:pPr>
              <a:lnSpc>
                <a:spcPts val="3800"/>
              </a:lnSpc>
            </a:pPr>
            <a:r>
              <a:rPr lang="en-US" baseline="30000" dirty="0" smtClean="0"/>
              <a:t>4</a:t>
            </a:r>
            <a:r>
              <a:rPr lang="en-US" dirty="0" smtClean="0"/>
              <a:t> Some of the Jews were persuaded and joined Paul and Silas, as did a large number of God-fearing Greeks and not </a:t>
            </a:r>
            <a:br>
              <a:rPr lang="en-US" dirty="0" smtClean="0"/>
            </a:br>
            <a:r>
              <a:rPr lang="en-US" dirty="0" smtClean="0"/>
              <a:t>a few prominent women.</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112331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cstate="print"/>
          <a:srcRect b="60096"/>
          <a:stretch>
            <a:fillRect/>
          </a:stretch>
        </p:blipFill>
        <p:spPr bwMode="auto">
          <a:xfrm>
            <a:off x="0" y="5342439"/>
            <a:ext cx="9144000" cy="1515561"/>
          </a:xfrm>
          <a:prstGeom prst="rect">
            <a:avLst/>
          </a:prstGeom>
          <a:noFill/>
          <a:ln w="9525">
            <a:noFill/>
            <a:miter lim="800000"/>
            <a:headEnd/>
            <a:tailEnd/>
          </a:ln>
          <a:effectLst/>
        </p:spPr>
      </p:pic>
      <p:sp>
        <p:nvSpPr>
          <p:cNvPr id="8" name="Oval 7"/>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Explosion 2 14"/>
          <p:cNvSpPr/>
          <p:nvPr/>
        </p:nvSpPr>
        <p:spPr>
          <a:xfrm>
            <a:off x="3962401" y="788894"/>
            <a:ext cx="1577787" cy="114748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0" y="1127760"/>
            <a:ext cx="5181600" cy="4998403"/>
          </a:xfrm>
        </p:spPr>
        <p:txBody>
          <a:bodyPr/>
          <a:lstStyle/>
          <a:p>
            <a:pPr>
              <a:lnSpc>
                <a:spcPts val="3800"/>
              </a:lnSpc>
            </a:pPr>
            <a:r>
              <a:rPr lang="en-US" dirty="0" smtClean="0"/>
              <a:t> </a:t>
            </a:r>
            <a:r>
              <a:rPr lang="en-US" baseline="30000" dirty="0" smtClean="0"/>
              <a:t>5</a:t>
            </a:r>
            <a:r>
              <a:rPr lang="en-US" dirty="0" smtClean="0"/>
              <a:t> But the Jews were jealous; so they rounded up some bad characters from the marketplace, formed a mob and started a riot in the city. They rushed to Jason's house in search of Paul and Silas in order to bring them out to the crowd.</a:t>
            </a:r>
            <a:endParaRPr lang="en-US"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0" y="1123315"/>
            <a:ext cx="5075237" cy="5749925"/>
          </a:xfrm>
          <a:prstGeom prst="rect">
            <a:avLst/>
          </a:prstGeom>
          <a:noFill/>
          <a:ln w="9525">
            <a:noFill/>
            <a:miter lim="800000"/>
            <a:headEnd/>
            <a:tailEnd/>
          </a:ln>
          <a:effectLst/>
        </p:spPr>
      </p:pic>
      <p:grpSp>
        <p:nvGrpSpPr>
          <p:cNvPr id="20" name="Group 19"/>
          <p:cNvGrpSpPr/>
          <p:nvPr/>
        </p:nvGrpSpPr>
        <p:grpSpPr>
          <a:xfrm>
            <a:off x="1179756" y="1508760"/>
            <a:ext cx="923364" cy="409687"/>
            <a:chOff x="1179756" y="1508760"/>
            <a:chExt cx="923364" cy="409687"/>
          </a:xfrm>
        </p:grpSpPr>
        <p:sp>
          <p:nvSpPr>
            <p:cNvPr id="14" name="Oval 13"/>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Content Placeholder 2"/>
          <p:cNvSpPr>
            <a:spLocks noGrp="1"/>
          </p:cNvSpPr>
          <p:nvPr>
            <p:ph idx="1"/>
          </p:nvPr>
        </p:nvSpPr>
        <p:spPr>
          <a:xfrm>
            <a:off x="3962400" y="1127761"/>
            <a:ext cx="5181600" cy="2804160"/>
          </a:xfrm>
        </p:spPr>
        <p:txBody>
          <a:bodyPr/>
          <a:lstStyle/>
          <a:p>
            <a:pPr>
              <a:lnSpc>
                <a:spcPts val="3800"/>
              </a:lnSpc>
            </a:pPr>
            <a:r>
              <a:rPr lang="en-US" baseline="30000" dirty="0" smtClean="0"/>
              <a:t>6</a:t>
            </a:r>
            <a:r>
              <a:rPr lang="en-US" dirty="0" smtClean="0"/>
              <a:t> But when they did not find them, they dragged Jason and some other brothers before the city officials, shouting: </a:t>
            </a:r>
          </a:p>
          <a:p>
            <a:pPr>
              <a:lnSpc>
                <a:spcPts val="3800"/>
              </a:lnSpc>
            </a:pPr>
            <a:endParaRPr lang="en-US" dirty="0" smtClean="0"/>
          </a:p>
          <a:p>
            <a:pPr>
              <a:lnSpc>
                <a:spcPts val="3800"/>
              </a:lnSpc>
            </a:pPr>
            <a:endParaRPr lang="en-US" dirty="0" smtClean="0"/>
          </a:p>
          <a:p>
            <a:pPr>
              <a:lnSpc>
                <a:spcPts val="3800"/>
              </a:lnSpc>
            </a:pPr>
            <a:endParaRPr lang="en-US" dirty="0" smtClean="0"/>
          </a:p>
          <a:p>
            <a:pPr>
              <a:lnSpc>
                <a:spcPts val="3800"/>
              </a:lnSpc>
            </a:pPr>
            <a:endParaRPr lang="en-US" dirty="0" smtClean="0"/>
          </a:p>
          <a:p>
            <a:pPr>
              <a:lnSpc>
                <a:spcPts val="3800"/>
              </a:lnSpc>
            </a:pPr>
            <a:endParaRPr lang="en-US" dirty="0" smtClean="0"/>
          </a:p>
          <a:p>
            <a:pPr>
              <a:lnSpc>
                <a:spcPts val="3800"/>
              </a:lnSpc>
            </a:pPr>
            <a:endParaRPr lang="en-US" dirty="0" smtClean="0"/>
          </a:p>
          <a:p>
            <a:pPr>
              <a:lnSpc>
                <a:spcPts val="3800"/>
              </a:lnSpc>
            </a:pPr>
            <a:endParaRPr lang="en-US" dirty="0" smtClean="0"/>
          </a:p>
          <a:p>
            <a:pPr>
              <a:lnSpc>
                <a:spcPts val="3800"/>
              </a:lnSpc>
            </a:pPr>
            <a:r>
              <a:rPr lang="en-US" dirty="0" smtClean="0"/>
              <a:t>	</a:t>
            </a:r>
          </a:p>
        </p:txBody>
      </p:sp>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35280" y="5486400"/>
            <a:ext cx="2956560" cy="1554480"/>
          </a:xfrm>
          <a:prstGeom prst="roundRect">
            <a:avLst/>
          </a:prstGeom>
          <a:solidFill>
            <a:srgbClr val="0B0A3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4" cstate="print"/>
          <a:srcRect b="60096"/>
          <a:stretch>
            <a:fillRect/>
          </a:stretch>
        </p:blipFill>
        <p:spPr bwMode="auto">
          <a:xfrm>
            <a:off x="0" y="5342439"/>
            <a:ext cx="9144000" cy="1515561"/>
          </a:xfrm>
          <a:prstGeom prst="rect">
            <a:avLst/>
          </a:prstGeom>
          <a:noFill/>
          <a:ln w="9525">
            <a:noFill/>
            <a:miter lim="800000"/>
            <a:headEnd/>
            <a:tailEnd/>
          </a:ln>
          <a:effectLst/>
        </p:spPr>
      </p:pic>
      <p:grpSp>
        <p:nvGrpSpPr>
          <p:cNvPr id="23" name="Group 22"/>
          <p:cNvGrpSpPr/>
          <p:nvPr/>
        </p:nvGrpSpPr>
        <p:grpSpPr>
          <a:xfrm>
            <a:off x="176982" y="1740310"/>
            <a:ext cx="8534400" cy="4077437"/>
            <a:chOff x="176982" y="1740310"/>
            <a:chExt cx="8534400" cy="4077437"/>
          </a:xfrm>
        </p:grpSpPr>
        <p:sp>
          <p:nvSpPr>
            <p:cNvPr id="11" name="Rounded Rectangular Callout 10"/>
            <p:cNvSpPr/>
            <p:nvPr/>
          </p:nvSpPr>
          <p:spPr>
            <a:xfrm>
              <a:off x="265473" y="1740310"/>
              <a:ext cx="8436077" cy="3274142"/>
            </a:xfrm>
            <a:prstGeom prst="wedgeRoundRectCallout">
              <a:avLst>
                <a:gd name="adj1" fmla="val 496"/>
                <a:gd name="adj2" fmla="val 68056"/>
                <a:gd name="adj3" fmla="val 16667"/>
              </a:avLst>
            </a:prstGeom>
            <a:solidFill>
              <a:schemeClr val="tx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97271" y="1770767"/>
              <a:ext cx="159722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635624" y="3249944"/>
              <a:ext cx="1622613"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76982" y="1931547"/>
              <a:ext cx="8534400" cy="3886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	"These men who have caused trouble all over the world have now come here,  </a:t>
              </a:r>
              <a:r>
                <a:rPr kumimoji="0" lang="en-US" sz="3600" b="1" i="0" u="none" strike="noStrike" kern="1200" cap="none" spc="0" normalizeH="0" baseline="3000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7</a:t>
              </a: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 and Jason has welcomed them into his house. They are all defying Caesar's decrees, saying that there is another king, one called Jesus.”</a:t>
              </a:r>
              <a:endParaRPr kumimoji="0" lang="en-US" sz="3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960" y="5303520"/>
            <a:ext cx="2606040" cy="1554480"/>
          </a:xfrm>
          <a:prstGeom prst="roundRect">
            <a:avLst/>
          </a:prstGeom>
          <a:solidFill>
            <a:srgbClr val="0B0A3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12920" y="1310640"/>
            <a:ext cx="4572000" cy="4815523"/>
          </a:xfrm>
        </p:spPr>
        <p:txBody>
          <a:bodyPr/>
          <a:lstStyle/>
          <a:p>
            <a:pPr>
              <a:lnSpc>
                <a:spcPts val="3800"/>
              </a:lnSpc>
            </a:pPr>
            <a:r>
              <a:rPr lang="en-US" baseline="30000" dirty="0" smtClean="0"/>
              <a:t>8</a:t>
            </a:r>
            <a:r>
              <a:rPr lang="en-US" dirty="0" smtClean="0"/>
              <a:t> When they heard this, the crowd and the city officials were thrown into turmoil.</a:t>
            </a:r>
          </a:p>
          <a:p>
            <a:pPr>
              <a:lnSpc>
                <a:spcPts val="3800"/>
              </a:lnSpc>
            </a:pPr>
            <a:r>
              <a:rPr lang="en-US" dirty="0" smtClean="0"/>
              <a:t> </a:t>
            </a:r>
            <a:r>
              <a:rPr lang="en-US" baseline="30000" dirty="0" smtClean="0"/>
              <a:t>9</a:t>
            </a:r>
            <a:r>
              <a:rPr lang="en-US" dirty="0" smtClean="0"/>
              <a:t> Then they made Jason and the others post bond and let them go.</a:t>
            </a:r>
            <a:endParaRPr lang="en-US" dirty="0"/>
          </a:p>
        </p:txBody>
      </p:sp>
      <p:pic>
        <p:nvPicPr>
          <p:cNvPr id="10" name="Picture 2"/>
          <p:cNvPicPr>
            <a:picLocks noChangeAspect="1" noChangeArrowheads="1"/>
          </p:cNvPicPr>
          <p:nvPr/>
        </p:nvPicPr>
        <p:blipFill>
          <a:blip r:embed="rId2" cstate="print"/>
          <a:srcRect/>
          <a:stretch>
            <a:fillRect/>
          </a:stretch>
        </p:blipFill>
        <p:spPr bwMode="auto">
          <a:xfrm>
            <a:off x="0" y="1123315"/>
            <a:ext cx="5075237" cy="5749925"/>
          </a:xfrm>
          <a:prstGeom prst="rect">
            <a:avLst/>
          </a:prstGeom>
          <a:noFill/>
          <a:ln w="9525">
            <a:noFill/>
            <a:miter lim="800000"/>
            <a:headEnd/>
            <a:tailEnd/>
          </a:ln>
          <a:effectLst/>
        </p:spPr>
      </p:pic>
      <p:sp>
        <p:nvSpPr>
          <p:cNvPr id="11" name="Oval 10"/>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3"/>
          <p:cNvPicPr>
            <a:picLocks noChangeAspect="1" noChangeArrowheads="1"/>
          </p:cNvPicPr>
          <p:nvPr/>
        </p:nvPicPr>
        <p:blipFill>
          <a:blip r:embed="rId3" cstate="print"/>
          <a:srcRect b="60096"/>
          <a:stretch>
            <a:fillRect/>
          </a:stretch>
        </p:blipFill>
        <p:spPr bwMode="auto">
          <a:xfrm>
            <a:off x="0" y="5342439"/>
            <a:ext cx="9144000" cy="151556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3" name="Content Placeholder 2"/>
          <p:cNvSpPr>
            <a:spLocks noGrp="1"/>
          </p:cNvSpPr>
          <p:nvPr>
            <p:ph idx="1"/>
          </p:nvPr>
        </p:nvSpPr>
        <p:spPr>
          <a:xfrm>
            <a:off x="4282440" y="1143000"/>
            <a:ext cx="4861560" cy="4983163"/>
          </a:xfrm>
        </p:spPr>
        <p:txBody>
          <a:bodyPr/>
          <a:lstStyle/>
          <a:p>
            <a:r>
              <a:rPr lang="en-US" baseline="30000" dirty="0" smtClean="0"/>
              <a:t>10</a:t>
            </a:r>
            <a:r>
              <a:rPr lang="en-US" dirty="0" smtClean="0"/>
              <a:t> As soon as it was night, the brothers sent Paul and Silas away to Berea. </a:t>
            </a:r>
          </a:p>
          <a:p>
            <a:r>
              <a:rPr lang="en-US" dirty="0" smtClean="0"/>
              <a:t> </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 cstate="print"/>
          <a:srcRect/>
          <a:stretch>
            <a:fillRect/>
          </a:stretch>
        </p:blipFill>
        <p:spPr bwMode="auto">
          <a:xfrm>
            <a:off x="0" y="1123315"/>
            <a:ext cx="5075237" cy="5749925"/>
          </a:xfrm>
          <a:prstGeom prst="rect">
            <a:avLst/>
          </a:prstGeom>
          <a:noFill/>
          <a:ln w="9525">
            <a:noFill/>
            <a:miter lim="800000"/>
            <a:headEnd/>
            <a:tailEnd/>
          </a:ln>
          <a:effectLst/>
        </p:spPr>
      </p:pic>
      <p:sp>
        <p:nvSpPr>
          <p:cNvPr id="9" name="Oval 8"/>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0" y="1980022"/>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Berea</a:t>
            </a:r>
            <a:endParaRPr lang="en-US" sz="3200" b="1" dirty="0">
              <a:solidFill>
                <a:schemeClr val="bg1"/>
              </a:solidFill>
              <a:effectLst>
                <a:outerShdw blurRad="38100" dist="38100" dir="2700000" algn="tl">
                  <a:srgbClr val="000000">
                    <a:alpha val="43137"/>
                  </a:srgbClr>
                </a:outerShdw>
              </a:effectLst>
            </a:endParaRPr>
          </a:p>
        </p:txBody>
      </p:sp>
      <p:pic>
        <p:nvPicPr>
          <p:cNvPr id="18" name="Picture 3"/>
          <p:cNvPicPr>
            <a:picLocks noChangeAspect="1" noChangeArrowheads="1"/>
          </p:cNvPicPr>
          <p:nvPr/>
        </p:nvPicPr>
        <p:blipFill>
          <a:blip r:embed="rId3" cstate="print"/>
          <a:srcRect b="70797"/>
          <a:stretch>
            <a:fillRect/>
          </a:stretch>
        </p:blipFill>
        <p:spPr bwMode="auto">
          <a:xfrm>
            <a:off x="3398520" y="4051810"/>
            <a:ext cx="4447540" cy="2867149"/>
          </a:xfrm>
          <a:prstGeom prst="rect">
            <a:avLst/>
          </a:prstGeom>
          <a:noFill/>
          <a:ln w="9525">
            <a:noFill/>
            <a:miter lim="800000"/>
            <a:headEnd/>
            <a:tailEnd/>
          </a:ln>
          <a:effectLst/>
        </p:spPr>
      </p:pic>
      <p:pic>
        <p:nvPicPr>
          <p:cNvPr id="19" name="Picture 18"/>
          <p:cNvPicPr>
            <a:picLocks noChangeAspect="1" noChangeArrowheads="1"/>
          </p:cNvPicPr>
          <p:nvPr/>
        </p:nvPicPr>
        <p:blipFill>
          <a:blip r:embed="rId4" cstate="print"/>
          <a:srcRect l="23671" r="6867" b="23242"/>
          <a:stretch>
            <a:fillRect/>
          </a:stretch>
        </p:blipFill>
        <p:spPr bwMode="auto">
          <a:xfrm>
            <a:off x="5696930" y="3901440"/>
            <a:ext cx="3447070" cy="301752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Reception </a:t>
            </a:r>
            <a:r>
              <a:rPr lang="en-US" sz="3200" dirty="0" smtClean="0"/>
              <a:t>17:10-14 </a:t>
            </a:r>
            <a:endParaRPr lang="en-US" dirty="0"/>
          </a:p>
        </p:txBody>
      </p:sp>
      <p:sp>
        <p:nvSpPr>
          <p:cNvPr id="3" name="Content Placeholder 2"/>
          <p:cNvSpPr>
            <a:spLocks noGrp="1"/>
          </p:cNvSpPr>
          <p:nvPr>
            <p:ph idx="1"/>
          </p:nvPr>
        </p:nvSpPr>
        <p:spPr/>
        <p:txBody>
          <a:bodyPr/>
          <a:lstStyle/>
          <a:p>
            <a:endParaRPr lang="en-US"/>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110807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2.  Reception </a:t>
            </a:r>
            <a:r>
              <a:rPr lang="en-US" sz="3200" dirty="0" smtClean="0"/>
              <a:t>17:10-14 </a:t>
            </a:r>
            <a:endParaRPr lang="en-US" sz="3200" dirty="0"/>
          </a:p>
        </p:txBody>
      </p:sp>
      <p:sp>
        <p:nvSpPr>
          <p:cNvPr id="3" name="Content Placeholder 2"/>
          <p:cNvSpPr>
            <a:spLocks noGrp="1"/>
          </p:cNvSpPr>
          <p:nvPr>
            <p:ph idx="1"/>
          </p:nvPr>
        </p:nvSpPr>
        <p:spPr>
          <a:xfrm>
            <a:off x="4282440" y="1143000"/>
            <a:ext cx="4861560" cy="4983163"/>
          </a:xfrm>
        </p:spPr>
        <p:txBody>
          <a:bodyPr/>
          <a:lstStyle/>
          <a:p>
            <a:r>
              <a:rPr lang="en-US" baseline="30000" dirty="0" smtClean="0"/>
              <a:t>10</a:t>
            </a:r>
            <a:r>
              <a:rPr lang="en-US" dirty="0" smtClean="0"/>
              <a:t> ... On arriving there, they went to the Jewish synagogue.</a:t>
            </a:r>
          </a:p>
          <a:p>
            <a:r>
              <a:rPr lang="en-US" dirty="0" smtClean="0"/>
              <a:t> </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1980022"/>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Berea</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01552" y="1501826"/>
            <a:ext cx="2365948"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55436" y="3465225"/>
            <a:ext cx="2161080"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11252" y="2473376"/>
            <a:ext cx="1948721"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cstate="print"/>
          <a:srcRect/>
          <a:stretch>
            <a:fillRect/>
          </a:stretch>
        </p:blipFill>
        <p:spPr bwMode="auto">
          <a:xfrm>
            <a:off x="0" y="1108075"/>
            <a:ext cx="5075237" cy="5749925"/>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0" y="4027714"/>
            <a:ext cx="9216573" cy="2830286"/>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2.  Reception </a:t>
            </a:r>
            <a:r>
              <a:rPr lang="en-US" sz="3200" dirty="0" smtClean="0"/>
              <a:t>17:10-14 </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23360" y="1143000"/>
            <a:ext cx="5120640" cy="4983163"/>
          </a:xfrm>
        </p:spPr>
        <p:txBody>
          <a:bodyPr/>
          <a:lstStyle/>
          <a:p>
            <a:pPr>
              <a:lnSpc>
                <a:spcPts val="3800"/>
              </a:lnSpc>
            </a:pPr>
            <a:r>
              <a:rPr lang="en-US" baseline="30000" dirty="0" smtClean="0"/>
              <a:t>11</a:t>
            </a:r>
            <a:r>
              <a:rPr lang="en-US" dirty="0" smtClean="0"/>
              <a:t> Now the </a:t>
            </a:r>
            <a:r>
              <a:rPr lang="en-US" dirty="0" err="1" smtClean="0"/>
              <a:t>Bereans</a:t>
            </a:r>
            <a:r>
              <a:rPr lang="en-US" dirty="0" smtClean="0"/>
              <a:t> were of more noble character than the Thessalonians, for they received the message with great eagerness and examined the Scriptures every day to see if what Paul said was true.</a:t>
            </a:r>
            <a:endParaRPr lang="en-US" dirty="0"/>
          </a:p>
        </p:txBody>
      </p:sp>
      <p:sp>
        <p:nvSpPr>
          <p:cNvPr id="9" name="Oval 8"/>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5200650" y="2171700"/>
            <a:ext cx="685800" cy="571500"/>
          </a:xfrm>
          <a:prstGeom prst="rect">
            <a:avLst/>
          </a:prstGeom>
          <a:solidFill>
            <a:srgbClr val="FFFF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1</a:t>
            </a:r>
            <a:endParaRPr lang="en-US" sz="3600" b="1" dirty="0">
              <a:solidFill>
                <a:srgbClr val="C00000"/>
              </a:solidFill>
            </a:endParaRPr>
          </a:p>
        </p:txBody>
      </p:sp>
      <p:sp>
        <p:nvSpPr>
          <p:cNvPr id="22" name="Rectangle 21"/>
          <p:cNvSpPr/>
          <p:nvPr/>
        </p:nvSpPr>
        <p:spPr>
          <a:xfrm>
            <a:off x="6534150" y="3219450"/>
            <a:ext cx="685800" cy="571500"/>
          </a:xfrm>
          <a:prstGeom prst="rect">
            <a:avLst/>
          </a:prstGeom>
          <a:solidFill>
            <a:srgbClr val="FFFF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2</a:t>
            </a:r>
            <a:endParaRPr lang="en-US" sz="3600" b="1" dirty="0">
              <a:solidFill>
                <a:srgbClr val="C0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53150"/>
          </a:xfrm>
        </p:spPr>
        <p:txBody>
          <a:bodyPr/>
          <a:lstStyle/>
          <a:p>
            <a:r>
              <a:rPr lang="en-US" dirty="0" smtClean="0"/>
              <a:t>Last time ...</a:t>
            </a:r>
            <a:br>
              <a:rPr lang="en-US" dirty="0" smtClean="0"/>
            </a:br>
            <a:r>
              <a:rPr lang="en-US" dirty="0" smtClean="0"/>
              <a:t>We left the Apostle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82255" y="1666406"/>
            <a:ext cx="2161080"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0" y="110807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2.  Reception </a:t>
            </a:r>
            <a:r>
              <a:rPr lang="en-US" sz="3200" dirty="0" smtClean="0"/>
              <a:t>17:10-14 </a:t>
            </a:r>
            <a:endParaRPr lang="en-US" sz="3200" dirty="0"/>
          </a:p>
        </p:txBody>
      </p:sp>
      <p:sp>
        <p:nvSpPr>
          <p:cNvPr id="3" name="Content Placeholder 2"/>
          <p:cNvSpPr>
            <a:spLocks noGrp="1"/>
          </p:cNvSpPr>
          <p:nvPr>
            <p:ph idx="1"/>
          </p:nvPr>
        </p:nvSpPr>
        <p:spPr>
          <a:xfrm>
            <a:off x="4023360" y="1143000"/>
            <a:ext cx="5120640" cy="4983163"/>
          </a:xfrm>
        </p:spPr>
        <p:txBody>
          <a:bodyPr/>
          <a:lstStyle/>
          <a:p>
            <a:r>
              <a:rPr lang="en-US" baseline="30000" dirty="0" smtClean="0"/>
              <a:t>12</a:t>
            </a:r>
            <a:r>
              <a:rPr lang="en-US" dirty="0" smtClean="0"/>
              <a:t> Many of the Jews believed, as did also a number of prominent Greek women and many Greek men.</a:t>
            </a:r>
          </a:p>
          <a:p>
            <a:r>
              <a:rPr lang="en-US" dirty="0" smtClean="0"/>
              <a:t>.</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95700" y="1619250"/>
            <a:ext cx="685800" cy="571500"/>
          </a:xfrm>
          <a:prstGeom prst="rect">
            <a:avLst/>
          </a:prstGeom>
          <a:solidFill>
            <a:srgbClr val="FFFF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3</a:t>
            </a:r>
            <a:endParaRPr lang="en-US" sz="3600" b="1" dirty="0">
              <a:solidFill>
                <a:srgbClr val="C00000"/>
              </a:solidFill>
            </a:endParaRPr>
          </a:p>
        </p:txBody>
      </p:sp>
      <p:sp>
        <p:nvSpPr>
          <p:cNvPr id="10" name="Oval 9"/>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2"/>
          <p:cNvPicPr>
            <a:picLocks noChangeAspect="1" noChangeArrowheads="1"/>
          </p:cNvPicPr>
          <p:nvPr/>
        </p:nvPicPr>
        <p:blipFill>
          <a:blip r:embed="rId4" cstate="print"/>
          <a:srcRect/>
          <a:stretch>
            <a:fillRect/>
          </a:stretch>
        </p:blipFill>
        <p:spPr bwMode="auto">
          <a:xfrm>
            <a:off x="0" y="4027714"/>
            <a:ext cx="9216573" cy="283028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1108075"/>
            <a:ext cx="5075237" cy="5749925"/>
          </a:xfrm>
          <a:prstGeom prst="rect">
            <a:avLst/>
          </a:prstGeom>
          <a:noFill/>
          <a:ln w="9525">
            <a:noFill/>
            <a:miter lim="800000"/>
            <a:headEnd/>
            <a:tailEnd/>
          </a:ln>
          <a:effectLst/>
        </p:spPr>
      </p:pic>
      <p:pic>
        <p:nvPicPr>
          <p:cNvPr id="15" name="Picture 3"/>
          <p:cNvPicPr>
            <a:picLocks noChangeAspect="1" noChangeArrowheads="1"/>
          </p:cNvPicPr>
          <p:nvPr/>
        </p:nvPicPr>
        <p:blipFill>
          <a:blip r:embed="rId3" cstate="print"/>
          <a:srcRect b="60096"/>
          <a:stretch>
            <a:fillRect/>
          </a:stretch>
        </p:blipFill>
        <p:spPr bwMode="auto">
          <a:xfrm>
            <a:off x="0" y="5342439"/>
            <a:ext cx="9144000" cy="1515561"/>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2.  Reception </a:t>
            </a:r>
            <a:r>
              <a:rPr lang="en-US" sz="3200" dirty="0" smtClean="0"/>
              <a:t>17:10-14 </a:t>
            </a:r>
            <a:endParaRPr lang="en-US" sz="3200" dirty="0"/>
          </a:p>
        </p:txBody>
      </p:sp>
      <p:sp>
        <p:nvSpPr>
          <p:cNvPr id="3" name="Content Placeholder 2"/>
          <p:cNvSpPr>
            <a:spLocks noGrp="1"/>
          </p:cNvSpPr>
          <p:nvPr>
            <p:ph idx="1"/>
          </p:nvPr>
        </p:nvSpPr>
        <p:spPr>
          <a:xfrm>
            <a:off x="3825240" y="1143000"/>
            <a:ext cx="5318760" cy="4983163"/>
          </a:xfrm>
        </p:spPr>
        <p:txBody>
          <a:bodyPr/>
          <a:lstStyle/>
          <a:p>
            <a:pPr>
              <a:lnSpc>
                <a:spcPts val="3800"/>
              </a:lnSpc>
            </a:pPr>
            <a:r>
              <a:rPr lang="en-US" dirty="0" smtClean="0"/>
              <a:t> </a:t>
            </a:r>
            <a:r>
              <a:rPr lang="en-US" baseline="30000" dirty="0" smtClean="0"/>
              <a:t>13</a:t>
            </a:r>
            <a:r>
              <a:rPr lang="en-US" dirty="0" smtClean="0"/>
              <a:t> When the Jews in Thessalonica learned that Paul was preaching the word of God at Berea, they went there too, agitating the crowds and stirring them up.   </a:t>
            </a:r>
            <a:r>
              <a:rPr lang="en-US" baseline="30000" dirty="0" smtClean="0"/>
              <a:t>14</a:t>
            </a:r>
            <a:r>
              <a:rPr lang="en-US" dirty="0" smtClean="0"/>
              <a:t> The brothers immediately sent Paul to the coast, but Silas and Timothy stayed at Berea.</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318805" y="2036664"/>
            <a:ext cx="1581663"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2" cstate="print"/>
          <a:srcRect l="23671" r="16265" b="29334"/>
          <a:stretch>
            <a:fillRect/>
          </a:stretch>
        </p:blipFill>
        <p:spPr bwMode="auto">
          <a:xfrm>
            <a:off x="5540326" y="3499338"/>
            <a:ext cx="3603674" cy="3358662"/>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0" y="110807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3" name="Content Placeholder 2"/>
          <p:cNvSpPr>
            <a:spLocks noGrp="1"/>
          </p:cNvSpPr>
          <p:nvPr>
            <p:ph idx="1"/>
          </p:nvPr>
        </p:nvSpPr>
        <p:spPr>
          <a:xfrm>
            <a:off x="4053840" y="1219200"/>
            <a:ext cx="4632960" cy="4906963"/>
          </a:xfrm>
        </p:spPr>
        <p:txBody>
          <a:bodyPr/>
          <a:lstStyle/>
          <a:p>
            <a:pPr>
              <a:lnSpc>
                <a:spcPts val="3700"/>
              </a:lnSpc>
            </a:pPr>
            <a:r>
              <a:rPr lang="en-US" baseline="30000" dirty="0" smtClean="0"/>
              <a:t>15</a:t>
            </a:r>
            <a:r>
              <a:rPr lang="en-US" dirty="0" smtClean="0"/>
              <a:t> The men who escorted Paul brought him to Athens and then left with instructions for Silas and Timothy </a:t>
            </a:r>
            <a:br>
              <a:rPr lang="en-US" dirty="0" smtClean="0"/>
            </a:br>
            <a:r>
              <a:rPr lang="en-US" dirty="0" smtClean="0"/>
              <a:t>to join him as </a:t>
            </a:r>
            <a:br>
              <a:rPr lang="en-US" dirty="0" smtClean="0"/>
            </a:br>
            <a:r>
              <a:rPr lang="en-US" dirty="0" smtClean="0"/>
              <a:t>soon as </a:t>
            </a:r>
            <a:br>
              <a:rPr lang="en-US" dirty="0" smtClean="0"/>
            </a:br>
            <a:r>
              <a:rPr lang="en-US" dirty="0" smtClean="0"/>
              <a:t>possible.</a:t>
            </a:r>
          </a:p>
          <a:p>
            <a:r>
              <a:rPr lang="en-US" dirty="0" smtClean="0"/>
              <a:t> </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1571312" y="3159713"/>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872261" y="2077415"/>
            <a:ext cx="1082251" cy="1619515"/>
          </a:xfrm>
          <a:custGeom>
            <a:avLst/>
            <a:gdLst>
              <a:gd name="connsiteX0" fmla="*/ 0 w 1073121"/>
              <a:gd name="connsiteY0" fmla="*/ 0 h 1434808"/>
              <a:gd name="connsiteX1" fmla="*/ 337106 w 1073121"/>
              <a:gd name="connsiteY1" fmla="*/ 147484 h 1434808"/>
              <a:gd name="connsiteX2" fmla="*/ 636287 w 1073121"/>
              <a:gd name="connsiteY2" fmla="*/ 412955 h 1434808"/>
              <a:gd name="connsiteX3" fmla="*/ 594149 w 1073121"/>
              <a:gd name="connsiteY3" fmla="*/ 564653 h 1434808"/>
              <a:gd name="connsiteX4" fmla="*/ 476162 w 1073121"/>
              <a:gd name="connsiteY4" fmla="*/ 594150 h 1434808"/>
              <a:gd name="connsiteX5" fmla="*/ 412955 w 1073121"/>
              <a:gd name="connsiteY5" fmla="*/ 695282 h 1434808"/>
              <a:gd name="connsiteX6" fmla="*/ 526728 w 1073121"/>
              <a:gd name="connsiteY6" fmla="*/ 766917 h 1434808"/>
              <a:gd name="connsiteX7" fmla="*/ 741633 w 1073121"/>
              <a:gd name="connsiteY7" fmla="*/ 876476 h 1434808"/>
              <a:gd name="connsiteX8" fmla="*/ 796413 w 1073121"/>
              <a:gd name="connsiteY8" fmla="*/ 943897 h 1434808"/>
              <a:gd name="connsiteX9" fmla="*/ 994462 w 1073121"/>
              <a:gd name="connsiteY9" fmla="*/ 986035 h 1434808"/>
              <a:gd name="connsiteX10" fmla="*/ 1057670 w 1073121"/>
              <a:gd name="connsiteY10" fmla="*/ 1146161 h 1434808"/>
              <a:gd name="connsiteX11" fmla="*/ 1040815 w 1073121"/>
              <a:gd name="connsiteY11" fmla="*/ 1390563 h 1434808"/>
              <a:gd name="connsiteX12" fmla="*/ 863834 w 1073121"/>
              <a:gd name="connsiteY12" fmla="*/ 1411632 h 1434808"/>
              <a:gd name="connsiteX13" fmla="*/ 741633 w 1073121"/>
              <a:gd name="connsiteY13" fmla="*/ 1306286 h 1434808"/>
              <a:gd name="connsiteX14" fmla="*/ 775344 w 1073121"/>
              <a:gd name="connsiteY14" fmla="*/ 1213582 h 1434808"/>
              <a:gd name="connsiteX0" fmla="*/ 0 w 1113855"/>
              <a:gd name="connsiteY0" fmla="*/ 0 h 1430594"/>
              <a:gd name="connsiteX1" fmla="*/ 337106 w 1113855"/>
              <a:gd name="connsiteY1" fmla="*/ 147484 h 1430594"/>
              <a:gd name="connsiteX2" fmla="*/ 636287 w 1113855"/>
              <a:gd name="connsiteY2" fmla="*/ 412955 h 1430594"/>
              <a:gd name="connsiteX3" fmla="*/ 594149 w 1113855"/>
              <a:gd name="connsiteY3" fmla="*/ 564653 h 1430594"/>
              <a:gd name="connsiteX4" fmla="*/ 476162 w 1113855"/>
              <a:gd name="connsiteY4" fmla="*/ 594150 h 1430594"/>
              <a:gd name="connsiteX5" fmla="*/ 412955 w 1113855"/>
              <a:gd name="connsiteY5" fmla="*/ 695282 h 1430594"/>
              <a:gd name="connsiteX6" fmla="*/ 526728 w 1113855"/>
              <a:gd name="connsiteY6" fmla="*/ 766917 h 1430594"/>
              <a:gd name="connsiteX7" fmla="*/ 741633 w 1113855"/>
              <a:gd name="connsiteY7" fmla="*/ 876476 h 1430594"/>
              <a:gd name="connsiteX8" fmla="*/ 796413 w 1113855"/>
              <a:gd name="connsiteY8" fmla="*/ 943897 h 1430594"/>
              <a:gd name="connsiteX9" fmla="*/ 994462 w 1113855"/>
              <a:gd name="connsiteY9" fmla="*/ 986035 h 1430594"/>
              <a:gd name="connsiteX10" fmla="*/ 1057670 w 1113855"/>
              <a:gd name="connsiteY10" fmla="*/ 1146161 h 1430594"/>
              <a:gd name="connsiteX11" fmla="*/ 1040815 w 1113855"/>
              <a:gd name="connsiteY11" fmla="*/ 1390563 h 1430594"/>
              <a:gd name="connsiteX12" fmla="*/ 619432 w 1113855"/>
              <a:gd name="connsiteY12" fmla="*/ 1386349 h 1430594"/>
              <a:gd name="connsiteX13" fmla="*/ 741633 w 1113855"/>
              <a:gd name="connsiteY13" fmla="*/ 1306286 h 1430594"/>
              <a:gd name="connsiteX14" fmla="*/ 775344 w 1113855"/>
              <a:gd name="connsiteY14" fmla="*/ 1213582 h 1430594"/>
              <a:gd name="connsiteX0" fmla="*/ 0 w 1113855"/>
              <a:gd name="connsiteY0" fmla="*/ 0 h 1547879"/>
              <a:gd name="connsiteX1" fmla="*/ 337106 w 1113855"/>
              <a:gd name="connsiteY1" fmla="*/ 147484 h 1547879"/>
              <a:gd name="connsiteX2" fmla="*/ 636287 w 1113855"/>
              <a:gd name="connsiteY2" fmla="*/ 412955 h 1547879"/>
              <a:gd name="connsiteX3" fmla="*/ 594149 w 1113855"/>
              <a:gd name="connsiteY3" fmla="*/ 564653 h 1547879"/>
              <a:gd name="connsiteX4" fmla="*/ 476162 w 1113855"/>
              <a:gd name="connsiteY4" fmla="*/ 594150 h 1547879"/>
              <a:gd name="connsiteX5" fmla="*/ 412955 w 1113855"/>
              <a:gd name="connsiteY5" fmla="*/ 695282 h 1547879"/>
              <a:gd name="connsiteX6" fmla="*/ 526728 w 1113855"/>
              <a:gd name="connsiteY6" fmla="*/ 766917 h 1547879"/>
              <a:gd name="connsiteX7" fmla="*/ 741633 w 1113855"/>
              <a:gd name="connsiteY7" fmla="*/ 876476 h 1547879"/>
              <a:gd name="connsiteX8" fmla="*/ 796413 w 1113855"/>
              <a:gd name="connsiteY8" fmla="*/ 943897 h 1547879"/>
              <a:gd name="connsiteX9" fmla="*/ 994462 w 1113855"/>
              <a:gd name="connsiteY9" fmla="*/ 986035 h 1547879"/>
              <a:gd name="connsiteX10" fmla="*/ 1057670 w 1113855"/>
              <a:gd name="connsiteY10" fmla="*/ 1146161 h 1547879"/>
              <a:gd name="connsiteX11" fmla="*/ 1040815 w 1113855"/>
              <a:gd name="connsiteY11" fmla="*/ 1390563 h 1547879"/>
              <a:gd name="connsiteX12" fmla="*/ 619432 w 1113855"/>
              <a:gd name="connsiteY12" fmla="*/ 1386349 h 1547879"/>
              <a:gd name="connsiteX13" fmla="*/ 741633 w 1113855"/>
              <a:gd name="connsiteY13" fmla="*/ 1306286 h 1547879"/>
              <a:gd name="connsiteX14" fmla="*/ 775344 w 1113855"/>
              <a:gd name="connsiteY14" fmla="*/ 1213582 h 1547879"/>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686854 w 1103320"/>
              <a:gd name="connsiteY13" fmla="*/ 1251506 h 1543666"/>
              <a:gd name="connsiteX14" fmla="*/ 775344 w 1103320"/>
              <a:gd name="connsiteY14" fmla="*/ 1213582 h 1543666"/>
              <a:gd name="connsiteX0" fmla="*/ 0 w 1086465"/>
              <a:gd name="connsiteY0" fmla="*/ 0 h 1543666"/>
              <a:gd name="connsiteX1" fmla="*/ 337106 w 1086465"/>
              <a:gd name="connsiteY1" fmla="*/ 147484 h 1543666"/>
              <a:gd name="connsiteX2" fmla="*/ 636287 w 1086465"/>
              <a:gd name="connsiteY2" fmla="*/ 412955 h 1543666"/>
              <a:gd name="connsiteX3" fmla="*/ 594149 w 1086465"/>
              <a:gd name="connsiteY3" fmla="*/ 564653 h 1543666"/>
              <a:gd name="connsiteX4" fmla="*/ 476162 w 1086465"/>
              <a:gd name="connsiteY4" fmla="*/ 594150 h 1543666"/>
              <a:gd name="connsiteX5" fmla="*/ 412955 w 1086465"/>
              <a:gd name="connsiteY5" fmla="*/ 695282 h 1543666"/>
              <a:gd name="connsiteX6" fmla="*/ 526728 w 1086465"/>
              <a:gd name="connsiteY6" fmla="*/ 766917 h 1543666"/>
              <a:gd name="connsiteX7" fmla="*/ 741633 w 1086465"/>
              <a:gd name="connsiteY7" fmla="*/ 876476 h 1543666"/>
              <a:gd name="connsiteX8" fmla="*/ 796413 w 1086465"/>
              <a:gd name="connsiteY8" fmla="*/ 943897 h 1543666"/>
              <a:gd name="connsiteX9" fmla="*/ 994462 w 1086465"/>
              <a:gd name="connsiteY9" fmla="*/ 986035 h 1543666"/>
              <a:gd name="connsiteX10" fmla="*/ 1057670 w 1086465"/>
              <a:gd name="connsiteY10" fmla="*/ 1146161 h 1543666"/>
              <a:gd name="connsiteX11" fmla="*/ 1023960 w 1086465"/>
              <a:gd name="connsiteY11" fmla="*/ 1424274 h 1543666"/>
              <a:gd name="connsiteX12" fmla="*/ 682640 w 1086465"/>
              <a:gd name="connsiteY12" fmla="*/ 1382136 h 1543666"/>
              <a:gd name="connsiteX13" fmla="*/ 686854 w 1086465"/>
              <a:gd name="connsiteY13" fmla="*/ 1251506 h 1543666"/>
              <a:gd name="connsiteX14" fmla="*/ 775344 w 1086465"/>
              <a:gd name="connsiteY14" fmla="*/ 1213582 h 1543666"/>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636370"/>
              <a:gd name="connsiteX1" fmla="*/ 337106 w 1086465"/>
              <a:gd name="connsiteY1" fmla="*/ 147484 h 1636370"/>
              <a:gd name="connsiteX2" fmla="*/ 636287 w 1086465"/>
              <a:gd name="connsiteY2" fmla="*/ 412955 h 1636370"/>
              <a:gd name="connsiteX3" fmla="*/ 594149 w 1086465"/>
              <a:gd name="connsiteY3" fmla="*/ 564653 h 1636370"/>
              <a:gd name="connsiteX4" fmla="*/ 476162 w 1086465"/>
              <a:gd name="connsiteY4" fmla="*/ 594150 h 1636370"/>
              <a:gd name="connsiteX5" fmla="*/ 412955 w 1086465"/>
              <a:gd name="connsiteY5" fmla="*/ 695282 h 1636370"/>
              <a:gd name="connsiteX6" fmla="*/ 526728 w 1086465"/>
              <a:gd name="connsiteY6" fmla="*/ 766917 h 1636370"/>
              <a:gd name="connsiteX7" fmla="*/ 741633 w 1086465"/>
              <a:gd name="connsiteY7" fmla="*/ 876476 h 1636370"/>
              <a:gd name="connsiteX8" fmla="*/ 796413 w 1086465"/>
              <a:gd name="connsiteY8" fmla="*/ 943897 h 1636370"/>
              <a:gd name="connsiteX9" fmla="*/ 994462 w 1086465"/>
              <a:gd name="connsiteY9" fmla="*/ 986035 h 1636370"/>
              <a:gd name="connsiteX10" fmla="*/ 1057670 w 1086465"/>
              <a:gd name="connsiteY10" fmla="*/ 1146161 h 1636370"/>
              <a:gd name="connsiteX11" fmla="*/ 1023960 w 1086465"/>
              <a:gd name="connsiteY11" fmla="*/ 1424274 h 1636370"/>
              <a:gd name="connsiteX12" fmla="*/ 682640 w 1086465"/>
              <a:gd name="connsiteY12" fmla="*/ 1382136 h 1636370"/>
              <a:gd name="connsiteX13" fmla="*/ 686854 w 1086465"/>
              <a:gd name="connsiteY13" fmla="*/ 1251506 h 1636370"/>
              <a:gd name="connsiteX14" fmla="*/ 775344 w 1086465"/>
              <a:gd name="connsiteY14" fmla="*/ 1213582 h 1636370"/>
              <a:gd name="connsiteX0" fmla="*/ 0 w 1086465"/>
              <a:gd name="connsiteY0" fmla="*/ 0 h 1682722"/>
              <a:gd name="connsiteX1" fmla="*/ 337106 w 1086465"/>
              <a:gd name="connsiteY1" fmla="*/ 147484 h 1682722"/>
              <a:gd name="connsiteX2" fmla="*/ 636287 w 1086465"/>
              <a:gd name="connsiteY2" fmla="*/ 412955 h 1682722"/>
              <a:gd name="connsiteX3" fmla="*/ 594149 w 1086465"/>
              <a:gd name="connsiteY3" fmla="*/ 564653 h 1682722"/>
              <a:gd name="connsiteX4" fmla="*/ 476162 w 1086465"/>
              <a:gd name="connsiteY4" fmla="*/ 594150 h 1682722"/>
              <a:gd name="connsiteX5" fmla="*/ 412955 w 1086465"/>
              <a:gd name="connsiteY5" fmla="*/ 695282 h 1682722"/>
              <a:gd name="connsiteX6" fmla="*/ 526728 w 1086465"/>
              <a:gd name="connsiteY6" fmla="*/ 766917 h 1682722"/>
              <a:gd name="connsiteX7" fmla="*/ 741633 w 1086465"/>
              <a:gd name="connsiteY7" fmla="*/ 876476 h 1682722"/>
              <a:gd name="connsiteX8" fmla="*/ 796413 w 1086465"/>
              <a:gd name="connsiteY8" fmla="*/ 943897 h 1682722"/>
              <a:gd name="connsiteX9" fmla="*/ 994462 w 1086465"/>
              <a:gd name="connsiteY9" fmla="*/ 986035 h 1682722"/>
              <a:gd name="connsiteX10" fmla="*/ 1057670 w 1086465"/>
              <a:gd name="connsiteY10" fmla="*/ 1146161 h 1682722"/>
              <a:gd name="connsiteX11" fmla="*/ 1023960 w 1086465"/>
              <a:gd name="connsiteY11" fmla="*/ 1424274 h 1682722"/>
              <a:gd name="connsiteX12" fmla="*/ 796413 w 1086465"/>
              <a:gd name="connsiteY12" fmla="*/ 1428488 h 1682722"/>
              <a:gd name="connsiteX13" fmla="*/ 686854 w 1086465"/>
              <a:gd name="connsiteY13" fmla="*/ 1251506 h 1682722"/>
              <a:gd name="connsiteX14" fmla="*/ 775344 w 1086465"/>
              <a:gd name="connsiteY14" fmla="*/ 1213582 h 168272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796413 w 1086465"/>
              <a:gd name="connsiteY12" fmla="*/ 1428488 h 1594232"/>
              <a:gd name="connsiteX13" fmla="*/ 686854 w 1086465"/>
              <a:gd name="connsiteY13" fmla="*/ 1251506 h 1594232"/>
              <a:gd name="connsiteX14" fmla="*/ 775344 w 1086465"/>
              <a:gd name="connsiteY14" fmla="*/ 1213582 h 1594232"/>
              <a:gd name="connsiteX0" fmla="*/ 0 w 1082251"/>
              <a:gd name="connsiteY0" fmla="*/ 0 h 1594232"/>
              <a:gd name="connsiteX1" fmla="*/ 337106 w 1082251"/>
              <a:gd name="connsiteY1" fmla="*/ 147484 h 1594232"/>
              <a:gd name="connsiteX2" fmla="*/ 636287 w 1082251"/>
              <a:gd name="connsiteY2" fmla="*/ 412955 h 1594232"/>
              <a:gd name="connsiteX3" fmla="*/ 594149 w 1082251"/>
              <a:gd name="connsiteY3" fmla="*/ 564653 h 1594232"/>
              <a:gd name="connsiteX4" fmla="*/ 476162 w 1082251"/>
              <a:gd name="connsiteY4" fmla="*/ 594150 h 1594232"/>
              <a:gd name="connsiteX5" fmla="*/ 412955 w 1082251"/>
              <a:gd name="connsiteY5" fmla="*/ 695282 h 1594232"/>
              <a:gd name="connsiteX6" fmla="*/ 526728 w 1082251"/>
              <a:gd name="connsiteY6" fmla="*/ 766917 h 1594232"/>
              <a:gd name="connsiteX7" fmla="*/ 741633 w 1082251"/>
              <a:gd name="connsiteY7" fmla="*/ 876476 h 1594232"/>
              <a:gd name="connsiteX8" fmla="*/ 796413 w 1082251"/>
              <a:gd name="connsiteY8" fmla="*/ 943897 h 1594232"/>
              <a:gd name="connsiteX9" fmla="*/ 994462 w 1082251"/>
              <a:gd name="connsiteY9" fmla="*/ 986035 h 1594232"/>
              <a:gd name="connsiteX10" fmla="*/ 1057670 w 1082251"/>
              <a:gd name="connsiteY10" fmla="*/ 1146161 h 1594232"/>
              <a:gd name="connsiteX11" fmla="*/ 1023960 w 1082251"/>
              <a:gd name="connsiteY11" fmla="*/ 1424274 h 1594232"/>
              <a:gd name="connsiteX12" fmla="*/ 796413 w 1082251"/>
              <a:gd name="connsiteY12" fmla="*/ 1428488 h 1594232"/>
              <a:gd name="connsiteX13" fmla="*/ 686854 w 1082251"/>
              <a:gd name="connsiteY13" fmla="*/ 1251506 h 1594232"/>
              <a:gd name="connsiteX14" fmla="*/ 775344 w 1082251"/>
              <a:gd name="connsiteY14" fmla="*/ 1213582 h 1594232"/>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96413 w 1082251"/>
              <a:gd name="connsiteY12" fmla="*/ 1428488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79558 w 1082251"/>
              <a:gd name="connsiteY13" fmla="*/ 1335782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251" h="1619515">
                <a:moveTo>
                  <a:pt x="0" y="0"/>
                </a:moveTo>
                <a:cubicBezTo>
                  <a:pt x="115529" y="39329"/>
                  <a:pt x="231058" y="78658"/>
                  <a:pt x="337106" y="147484"/>
                </a:cubicBezTo>
                <a:cubicBezTo>
                  <a:pt x="443154" y="216310"/>
                  <a:pt x="593446" y="343427"/>
                  <a:pt x="636287" y="412955"/>
                </a:cubicBezTo>
                <a:cubicBezTo>
                  <a:pt x="679128" y="482483"/>
                  <a:pt x="620837" y="534454"/>
                  <a:pt x="594149" y="564653"/>
                </a:cubicBezTo>
                <a:cubicBezTo>
                  <a:pt x="567461" y="594852"/>
                  <a:pt x="506361" y="572378"/>
                  <a:pt x="476162" y="594150"/>
                </a:cubicBezTo>
                <a:cubicBezTo>
                  <a:pt x="445963" y="615922"/>
                  <a:pt x="404527" y="666488"/>
                  <a:pt x="412955" y="695282"/>
                </a:cubicBezTo>
                <a:cubicBezTo>
                  <a:pt x="421383" y="724077"/>
                  <a:pt x="471948" y="736718"/>
                  <a:pt x="526728" y="766917"/>
                </a:cubicBezTo>
                <a:cubicBezTo>
                  <a:pt x="581508" y="797116"/>
                  <a:pt x="696686" y="846979"/>
                  <a:pt x="741633" y="876476"/>
                </a:cubicBezTo>
                <a:cubicBezTo>
                  <a:pt x="786580" y="905973"/>
                  <a:pt x="754275" y="925637"/>
                  <a:pt x="796413" y="943897"/>
                </a:cubicBezTo>
                <a:cubicBezTo>
                  <a:pt x="838551" y="962157"/>
                  <a:pt x="950919" y="952324"/>
                  <a:pt x="994462" y="986035"/>
                </a:cubicBezTo>
                <a:cubicBezTo>
                  <a:pt x="1038005" y="1019746"/>
                  <a:pt x="1052754" y="1073121"/>
                  <a:pt x="1057670" y="1146161"/>
                </a:cubicBezTo>
                <a:cubicBezTo>
                  <a:pt x="1062586" y="1219201"/>
                  <a:pt x="1082251" y="1292241"/>
                  <a:pt x="1023960" y="1424274"/>
                </a:cubicBezTo>
                <a:cubicBezTo>
                  <a:pt x="927744" y="1619515"/>
                  <a:pt x="787283" y="1518383"/>
                  <a:pt x="771131" y="1457985"/>
                </a:cubicBezTo>
                <a:cubicBezTo>
                  <a:pt x="763405" y="1460793"/>
                  <a:pt x="766215" y="1389157"/>
                  <a:pt x="766917" y="1348423"/>
                </a:cubicBezTo>
                <a:cubicBezTo>
                  <a:pt x="767619" y="1307689"/>
                  <a:pt x="751114" y="1243430"/>
                  <a:pt x="775344" y="1213582"/>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431985" y="3515524"/>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Athens</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pic>
        <p:nvPicPr>
          <p:cNvPr id="5" name="Picture 4"/>
          <p:cNvPicPr>
            <a:picLocks noChangeAspect="1" noChangeArrowheads="1"/>
          </p:cNvPicPr>
          <p:nvPr/>
        </p:nvPicPr>
        <p:blipFill>
          <a:blip r:embed="rId3" cstate="print"/>
          <a:srcRect l="23671" r="6867" b="23242"/>
          <a:stretch>
            <a:fillRect/>
          </a:stretch>
        </p:blipFill>
        <p:spPr bwMode="auto">
          <a:xfrm>
            <a:off x="5509846" y="3209778"/>
            <a:ext cx="4167554" cy="3648222"/>
          </a:xfrm>
          <a:prstGeom prst="rect">
            <a:avLst/>
          </a:prstGeom>
          <a:noFill/>
          <a:ln w="9525">
            <a:noFill/>
            <a:miter lim="800000"/>
            <a:headEnd/>
            <a:tailEnd/>
          </a:ln>
          <a:effectLst/>
        </p:spPr>
      </p:pic>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25036" y="2918248"/>
            <a:ext cx="2655059"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61116" y="1143000"/>
            <a:ext cx="4925683" cy="4983163"/>
          </a:xfrm>
        </p:spPr>
        <p:txBody>
          <a:bodyPr/>
          <a:lstStyle/>
          <a:p>
            <a:pPr>
              <a:lnSpc>
                <a:spcPts val="3700"/>
              </a:lnSpc>
            </a:pPr>
            <a:r>
              <a:rPr lang="en-US" baseline="30000" dirty="0" smtClean="0"/>
              <a:t>16</a:t>
            </a:r>
            <a:r>
              <a:rPr lang="en-US" dirty="0" smtClean="0"/>
              <a:t> While Paul was waiting for them in Athens, he was greatly distressed to see that the city was full of idols.</a:t>
            </a:r>
          </a:p>
          <a:p>
            <a:r>
              <a:rPr lang="en-US" dirty="0" smtClean="0"/>
              <a:t> </a:t>
            </a:r>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0" y="1219200"/>
            <a:ext cx="3603812" cy="58237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91200" y="1950060"/>
            <a:ext cx="2655059"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3" cstate="print"/>
          <a:srcRect l="23671" r="6867" b="23242"/>
          <a:stretch>
            <a:fillRect/>
          </a:stretch>
        </p:blipFill>
        <p:spPr bwMode="auto">
          <a:xfrm>
            <a:off x="5509846" y="3209778"/>
            <a:ext cx="4167554" cy="3648222"/>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l="38085" t="-339" b="74758"/>
          <a:stretch>
            <a:fillRect/>
          </a:stretch>
        </p:blipFill>
        <p:spPr bwMode="auto">
          <a:xfrm>
            <a:off x="0" y="3364524"/>
            <a:ext cx="3950896" cy="3493476"/>
          </a:xfrm>
          <a:prstGeom prst="rect">
            <a:avLst/>
          </a:prstGeom>
          <a:noFill/>
          <a:ln w="9525">
            <a:noFill/>
            <a:miter lim="800000"/>
            <a:headEnd/>
            <a:tailEnd/>
          </a:ln>
          <a:effectLst/>
        </p:spPr>
      </p:pic>
      <p:sp>
        <p:nvSpPr>
          <p:cNvPr id="12" name="Rectangular Callout 11"/>
          <p:cNvSpPr/>
          <p:nvPr/>
        </p:nvSpPr>
        <p:spPr>
          <a:xfrm>
            <a:off x="2947358" y="5069456"/>
            <a:ext cx="3968151" cy="1572884"/>
          </a:xfrm>
          <a:prstGeom prst="wedgeRectCallout">
            <a:avLst>
              <a:gd name="adj1" fmla="val -84746"/>
              <a:gd name="adj2" fmla="val -46663"/>
            </a:avLst>
          </a:prstGeom>
          <a:solidFill>
            <a:schemeClr val="bg1"/>
          </a:solidFill>
          <a:effectLst>
            <a:outerShdw blurRad="50800" dist="101600" dir="2700000" algn="ctr" rotWithShape="0">
              <a:schemeClr val="tx1">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p:nvSpPr>
        <p:spPr>
          <a:xfrm>
            <a:off x="2898475" y="3157268"/>
            <a:ext cx="3968151" cy="1121434"/>
          </a:xfrm>
          <a:prstGeom prst="wedgeRectCallout">
            <a:avLst>
              <a:gd name="adj1" fmla="val -43876"/>
              <a:gd name="adj2" fmla="val 110192"/>
            </a:avLst>
          </a:prstGeom>
          <a:solidFill>
            <a:schemeClr val="bg1"/>
          </a:solidFill>
          <a:effectLst>
            <a:outerShdw blurRad="50800" dist="101600" dir="2700000" algn="ctr" rotWithShape="0">
              <a:schemeClr val="tx1">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8290560" cy="4983163"/>
          </a:xfrm>
        </p:spPr>
        <p:txBody>
          <a:bodyPr/>
          <a:lstStyle/>
          <a:p>
            <a:pPr>
              <a:lnSpc>
                <a:spcPts val="3700"/>
              </a:lnSpc>
            </a:pPr>
            <a:r>
              <a:rPr lang="en-US" baseline="30000" dirty="0" smtClean="0"/>
              <a:t>17</a:t>
            </a:r>
            <a:r>
              <a:rPr lang="en-US" dirty="0" smtClean="0"/>
              <a:t> So he reasoned in the synagogue … as well as in the marketplace ….  </a:t>
            </a:r>
            <a:r>
              <a:rPr lang="en-US" baseline="30000" dirty="0" smtClean="0"/>
              <a:t>18</a:t>
            </a:r>
            <a:r>
              <a:rPr lang="en-US" dirty="0" smtClean="0"/>
              <a:t> A group of Epicurean and Stoic philosophers began to dispute with him. Some of them asked, </a:t>
            </a:r>
            <a:endParaRPr lang="en-US" dirty="0"/>
          </a:p>
        </p:txBody>
      </p:sp>
      <p:sp>
        <p:nvSpPr>
          <p:cNvPr id="8" name="Content Placeholder 2"/>
          <p:cNvSpPr txBox="1">
            <a:spLocks/>
          </p:cNvSpPr>
          <p:nvPr/>
        </p:nvSpPr>
        <p:spPr>
          <a:xfrm>
            <a:off x="2863395" y="3140015"/>
            <a:ext cx="4008120" cy="5191923"/>
          </a:xfrm>
          <a:prstGeom prst="rect">
            <a:avLst/>
          </a:prstGeom>
        </p:spPr>
        <p:txBody>
          <a:bodyPr vert="horz" lIns="91440" tIns="45720" rIns="91440" bIns="45720" rtlCol="0">
            <a:noAutofit/>
          </a:bodyPr>
          <a:lstStyle/>
          <a:p>
            <a:pPr marR="0" lvl="0" algn="ctr" defTabSz="914400" rtl="0" eaLnBrk="1" fontAlgn="auto" latinLnBrk="0" hangingPunct="1">
              <a:lnSpc>
                <a:spcPts val="37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"What is this babbler </a:t>
            </a:r>
            <a:b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trying to say?" </a:t>
            </a:r>
            <a:endParaRPr kumimoji="0" lang="en-US" sz="7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endParaRPr>
          </a:p>
          <a:p>
            <a:pPr marR="0" lvl="0" algn="ctr" defTabSz="914400" rtl="0" eaLnBrk="1" fontAlgn="auto" latinLnBrk="0" hangingPunct="1">
              <a:lnSpc>
                <a:spcPts val="3700"/>
              </a:lnSpc>
              <a:spcBef>
                <a:spcPct val="20000"/>
              </a:spcBef>
              <a:spcAft>
                <a:spcPts val="0"/>
              </a:spcAft>
              <a:buClrTx/>
              <a:buSzTx/>
              <a:buFont typeface="Arial" pitchFamily="34" charset="0"/>
              <a:buNone/>
              <a:tabLst/>
              <a:defRPr/>
            </a:pPr>
            <a:r>
              <a:rPr kumimoji="0" lang="en-US" sz="7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               </a:t>
            </a: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
            </a:r>
            <a:b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Others ...</a:t>
            </a:r>
            <a:endParaRPr kumimoji="0" lang="en-US" sz="7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endParaRPr>
          </a:p>
          <a:p>
            <a:pPr marR="0" lvl="0" algn="ctr" defTabSz="914400" rtl="0" eaLnBrk="1" fontAlgn="auto" latinLnBrk="0" hangingPunct="1">
              <a:lnSpc>
                <a:spcPts val="37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"He seems to be </a:t>
            </a:r>
            <a:b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advocating foreign </a:t>
            </a:r>
            <a:b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gods.”</a:t>
            </a:r>
            <a:endParaRPr kumimoji="0" lang="en-US" sz="3600" b="1" i="0" u="none" strike="noStrike" kern="1200" cap="none" spc="0" normalizeH="0" baseline="0" noProof="0" dirty="0">
              <a:ln>
                <a:noFill/>
              </a:ln>
              <a:effectLst>
                <a:outerShdw blurRad="38100" dist="635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randombar(horizontal)">
                                      <p:cBhvr>
                                        <p:cTn id="10" dur="500"/>
                                        <p:tgtEl>
                                          <p:spTgt spid="30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3" dur="500"/>
                                        <p:tgtEl>
                                          <p:spTgt spid="8">
                                            <p:txEl>
                                              <p:pRg st="1" end="1"/>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6" dur="500"/>
                                        <p:tgtEl>
                                          <p:spTgt spid="8">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8"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8019"/>
          <a:stretch>
            <a:fillRect/>
          </a:stretch>
        </p:blipFill>
        <p:spPr bwMode="auto">
          <a:xfrm>
            <a:off x="1811546" y="2178391"/>
            <a:ext cx="5244861" cy="4679609"/>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l="23671" r="6867" b="23242"/>
          <a:stretch>
            <a:fillRect/>
          </a:stretch>
        </p:blipFill>
        <p:spPr bwMode="auto">
          <a:xfrm>
            <a:off x="5509846" y="3209778"/>
            <a:ext cx="4167554" cy="3648222"/>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3" name="Content Placeholder 2"/>
          <p:cNvSpPr>
            <a:spLocks noGrp="1"/>
          </p:cNvSpPr>
          <p:nvPr>
            <p:ph idx="1"/>
          </p:nvPr>
        </p:nvSpPr>
        <p:spPr>
          <a:xfrm>
            <a:off x="396240" y="1143000"/>
            <a:ext cx="8290560" cy="4983163"/>
          </a:xfrm>
        </p:spPr>
        <p:txBody>
          <a:bodyPr/>
          <a:lstStyle/>
          <a:p>
            <a:pPr>
              <a:lnSpc>
                <a:spcPts val="3700"/>
              </a:lnSpc>
            </a:pPr>
            <a:r>
              <a:rPr lang="en-US" dirty="0" smtClean="0"/>
              <a:t>	They said this because Paul was preaching the good news about Jesus and the resurrection.</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p:cNvPicPr>
            <a:picLocks noChangeAspect="1" noChangeArrowheads="1"/>
          </p:cNvPicPr>
          <p:nvPr/>
        </p:nvPicPr>
        <p:blipFill>
          <a:blip r:embed="rId5" cstate="print"/>
          <a:srcRect l="38085" t="-339" b="74758"/>
          <a:stretch>
            <a:fillRect/>
          </a:stretch>
        </p:blipFill>
        <p:spPr bwMode="auto">
          <a:xfrm>
            <a:off x="0" y="3364524"/>
            <a:ext cx="3950896" cy="349347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b="21106"/>
          <a:stretch>
            <a:fillRect/>
          </a:stretch>
        </p:blipFill>
        <p:spPr bwMode="auto">
          <a:xfrm>
            <a:off x="0" y="1706062"/>
            <a:ext cx="9144000" cy="5151938"/>
          </a:xfrm>
          <a:prstGeom prst="rect">
            <a:avLst/>
          </a:prstGeom>
          <a:noFill/>
          <a:ln w="9525">
            <a:noFill/>
            <a:miter lim="800000"/>
            <a:headEnd/>
            <a:tailEnd/>
          </a:ln>
          <a:effectLst/>
        </p:spPr>
      </p:pic>
      <p:sp>
        <p:nvSpPr>
          <p:cNvPr id="3" name="Content Placeholder 2"/>
          <p:cNvSpPr>
            <a:spLocks noGrp="1"/>
          </p:cNvSpPr>
          <p:nvPr>
            <p:ph idx="1"/>
          </p:nvPr>
        </p:nvSpPr>
        <p:spPr>
          <a:xfrm>
            <a:off x="396240" y="1143000"/>
            <a:ext cx="8290560" cy="4983163"/>
          </a:xfrm>
        </p:spPr>
        <p:txBody>
          <a:bodyPr/>
          <a:lstStyle/>
          <a:p>
            <a:pPr>
              <a:lnSpc>
                <a:spcPts val="3800"/>
              </a:lnSpc>
            </a:pPr>
            <a:r>
              <a:rPr lang="en-US" dirty="0" smtClean="0"/>
              <a:t> </a:t>
            </a:r>
            <a:r>
              <a:rPr lang="en-US" baseline="30000" dirty="0" smtClean="0"/>
              <a:t>19</a:t>
            </a:r>
            <a:r>
              <a:rPr lang="en-US" dirty="0" smtClean="0"/>
              <a:t> Then they took him and brought him to a meeting of the </a:t>
            </a:r>
            <a:r>
              <a:rPr lang="en-US" dirty="0" err="1" smtClean="0"/>
              <a:t>Areopagus</a:t>
            </a:r>
            <a:r>
              <a:rPr lang="en-US" dirty="0" smtClean="0"/>
              <a:t>, where they said to him, ... </a:t>
            </a: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8" name="Picture 5"/>
          <p:cNvPicPr>
            <a:picLocks noChangeAspect="1" noChangeArrowheads="1"/>
          </p:cNvPicPr>
          <p:nvPr/>
        </p:nvPicPr>
        <p:blipFill>
          <a:blip r:embed="rId3" cstate="print"/>
          <a:srcRect l="38085" t="-339" b="74758"/>
          <a:stretch>
            <a:fillRect/>
          </a:stretch>
        </p:blipFill>
        <p:spPr bwMode="auto">
          <a:xfrm>
            <a:off x="0" y="3364524"/>
            <a:ext cx="3950896" cy="3493476"/>
          </a:xfrm>
          <a:prstGeom prst="rect">
            <a:avLst/>
          </a:prstGeom>
          <a:noFill/>
          <a:ln w="9525">
            <a:noFill/>
            <a:miter lim="800000"/>
            <a:headEnd/>
            <a:tailEnd/>
          </a:ln>
          <a:effectLst/>
        </p:spPr>
      </p:pic>
      <p:sp>
        <p:nvSpPr>
          <p:cNvPr id="7" name="Rectangular Callout 6"/>
          <p:cNvSpPr/>
          <p:nvPr/>
        </p:nvSpPr>
        <p:spPr>
          <a:xfrm>
            <a:off x="614597" y="1139251"/>
            <a:ext cx="7615003" cy="2098623"/>
          </a:xfrm>
          <a:prstGeom prst="wedgeRectCallout">
            <a:avLst>
              <a:gd name="adj1" fmla="val -37595"/>
              <a:gd name="adj2" fmla="val 980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8290560" cy="4983163"/>
          </a:xfrm>
        </p:spPr>
        <p:txBody>
          <a:bodyPr/>
          <a:lstStyle/>
          <a:p>
            <a:pPr>
              <a:lnSpc>
                <a:spcPts val="3800"/>
              </a:lnSpc>
            </a:pPr>
            <a:r>
              <a:rPr lang="en-US" dirty="0" smtClean="0"/>
              <a:t>	</a:t>
            </a:r>
            <a:r>
              <a:rPr lang="en-US" dirty="0" smtClean="0">
                <a:solidFill>
                  <a:schemeClr val="tx2">
                    <a:lumMod val="50000"/>
                  </a:schemeClr>
                </a:solidFill>
              </a:rPr>
              <a:t>"May we know what this new teaching is that you are presenting? </a:t>
            </a:r>
            <a:r>
              <a:rPr lang="en-US" baseline="30000" dirty="0" smtClean="0">
                <a:solidFill>
                  <a:schemeClr val="tx2">
                    <a:lumMod val="50000"/>
                  </a:schemeClr>
                </a:solidFill>
              </a:rPr>
              <a:t>20</a:t>
            </a:r>
            <a:r>
              <a:rPr lang="en-US" dirty="0" smtClean="0">
                <a:solidFill>
                  <a:schemeClr val="tx2">
                    <a:lumMod val="50000"/>
                  </a:schemeClr>
                </a:solidFill>
              </a:rPr>
              <a:t> You are bringing some strange ideas to our ears, and we want to know what they mean."</a:t>
            </a:r>
          </a:p>
          <a:p>
            <a:pPr>
              <a:lnSpc>
                <a:spcPts val="3800"/>
              </a:lnSpc>
            </a:pPr>
            <a:endParaRPr lang="en-US" dirty="0" smtClean="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6867" b="23242"/>
          <a:stretch>
            <a:fillRect/>
          </a:stretch>
        </p:blipFill>
        <p:spPr bwMode="auto">
          <a:xfrm>
            <a:off x="5509846" y="3209778"/>
            <a:ext cx="4167554" cy="3648222"/>
          </a:xfrm>
          <a:prstGeom prst="rect">
            <a:avLst/>
          </a:prstGeom>
          <a:noFill/>
          <a:ln w="9525">
            <a:noFill/>
            <a:miter lim="800000"/>
            <a:headEnd/>
            <a:tailEnd/>
          </a:ln>
          <a:effectLst/>
        </p:spPr>
      </p:pic>
      <p:sp>
        <p:nvSpPr>
          <p:cNvPr id="7" name="Rectangular Callout 6"/>
          <p:cNvSpPr/>
          <p:nvPr/>
        </p:nvSpPr>
        <p:spPr>
          <a:xfrm>
            <a:off x="254834" y="1708879"/>
            <a:ext cx="5891133" cy="4961744"/>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3" name="Content Placeholder 2"/>
          <p:cNvSpPr>
            <a:spLocks noGrp="1"/>
          </p:cNvSpPr>
          <p:nvPr>
            <p:ph idx="1"/>
          </p:nvPr>
        </p:nvSpPr>
        <p:spPr>
          <a:xfrm>
            <a:off x="396240" y="1143000"/>
            <a:ext cx="5824678" cy="4983163"/>
          </a:xfrm>
        </p:spPr>
        <p:txBody>
          <a:bodyPr/>
          <a:lstStyle/>
          <a:p>
            <a:pPr>
              <a:lnSpc>
                <a:spcPts val="3800"/>
              </a:lnSpc>
            </a:pPr>
            <a:r>
              <a:rPr lang="en-US" dirty="0" smtClean="0"/>
              <a:t>.... </a:t>
            </a:r>
            <a:r>
              <a:rPr lang="en-US" baseline="30000" dirty="0" smtClean="0"/>
              <a:t>22</a:t>
            </a:r>
            <a:r>
              <a:rPr lang="en-US" dirty="0" smtClean="0"/>
              <a:t> Paul then ... said: </a:t>
            </a:r>
          </a:p>
          <a:p>
            <a:pPr marL="0" indent="0">
              <a:lnSpc>
                <a:spcPts val="3800"/>
              </a:lnSpc>
            </a:pPr>
            <a:r>
              <a:rPr lang="en-US" dirty="0" smtClean="0">
                <a:solidFill>
                  <a:schemeClr val="tx2">
                    <a:lumMod val="50000"/>
                  </a:schemeClr>
                </a:solidFill>
              </a:rPr>
              <a:t>"Men of Athens! I see that in every way you are </a:t>
            </a:r>
            <a:r>
              <a:rPr lang="en-US" u="sng" dirty="0" smtClean="0">
                <a:solidFill>
                  <a:schemeClr val="tx2">
                    <a:lumMod val="50000"/>
                  </a:schemeClr>
                </a:solidFill>
              </a:rPr>
              <a:t>very religious</a:t>
            </a:r>
            <a:r>
              <a:rPr lang="en-US" dirty="0" smtClean="0">
                <a:solidFill>
                  <a:schemeClr val="tx2">
                    <a:lumMod val="50000"/>
                  </a:schemeClr>
                </a:solidFill>
              </a:rPr>
              <a:t>.  </a:t>
            </a:r>
            <a:r>
              <a:rPr lang="en-US" baseline="30000" dirty="0" smtClean="0">
                <a:solidFill>
                  <a:schemeClr val="tx2">
                    <a:lumMod val="50000"/>
                  </a:schemeClr>
                </a:solidFill>
              </a:rPr>
              <a:t>23</a:t>
            </a:r>
            <a:r>
              <a:rPr lang="en-US" dirty="0" smtClean="0">
                <a:solidFill>
                  <a:schemeClr val="tx2">
                    <a:lumMod val="50000"/>
                  </a:schemeClr>
                </a:solidFill>
              </a:rPr>
              <a:t> For as I walked around and looked carefully at your objects of worship, I even found an altar with this inscription: </a:t>
            </a:r>
            <a:r>
              <a:rPr lang="en-US" u="sng" dirty="0" smtClean="0">
                <a:solidFill>
                  <a:schemeClr val="tx2">
                    <a:lumMod val="50000"/>
                  </a:schemeClr>
                </a:solidFill>
              </a:rPr>
              <a:t>TO AN UNKNOWN GOD</a:t>
            </a:r>
            <a:r>
              <a:rPr lang="en-US" dirty="0" smtClean="0">
                <a:solidFill>
                  <a:schemeClr val="tx2">
                    <a:lumMod val="50000"/>
                  </a:schemeClr>
                </a:solidFill>
              </a:rPr>
              <a:t>. Now what you worship as something unknown I am going to proclaim to you.</a:t>
            </a:r>
            <a:endParaRPr lang="en-US" dirty="0" smtClean="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t="3157" r="6340" b="17931"/>
          <a:stretch>
            <a:fillRect/>
          </a:stretch>
        </p:blipFill>
        <p:spPr bwMode="auto">
          <a:xfrm>
            <a:off x="0" y="1143000"/>
            <a:ext cx="9144000" cy="5715000"/>
          </a:xfrm>
          <a:prstGeom prst="rect">
            <a:avLst/>
          </a:prstGeom>
          <a:noFill/>
          <a:ln w="9525">
            <a:noFill/>
            <a:miter lim="800000"/>
            <a:headEnd/>
            <a:tailEnd/>
          </a:ln>
          <a:effectLst/>
        </p:spPr>
      </p:pic>
      <p:sp>
        <p:nvSpPr>
          <p:cNvPr id="56" name="Freeform 55"/>
          <p:cNvSpPr/>
          <p:nvPr/>
        </p:nvSpPr>
        <p:spPr>
          <a:xfrm>
            <a:off x="2718816" y="1877568"/>
            <a:ext cx="3462528" cy="2560320"/>
          </a:xfrm>
          <a:custGeom>
            <a:avLst/>
            <a:gdLst>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682496 w 3462528"/>
              <a:gd name="connsiteY56" fmla="*/ 97536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524000 w 3462528"/>
              <a:gd name="connsiteY56" fmla="*/ 353568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670304 w 3462528"/>
              <a:gd name="connsiteY55" fmla="*/ 85344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0" fmla="*/ 1719072 w 3462528"/>
              <a:gd name="connsiteY0" fmla="*/ 292608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54756 w 3462528"/>
              <a:gd name="connsiteY0" fmla="*/ 305990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2528" h="2560320">
                <a:moveTo>
                  <a:pt x="1772598" y="328292"/>
                </a:moveTo>
                <a:lnTo>
                  <a:pt x="1952207" y="376762"/>
                </a:lnTo>
                <a:cubicBezTo>
                  <a:pt x="2066692" y="407986"/>
                  <a:pt x="2154416" y="385683"/>
                  <a:pt x="2255520" y="390144"/>
                </a:cubicBezTo>
                <a:lnTo>
                  <a:pt x="2487168" y="231648"/>
                </a:lnTo>
                <a:lnTo>
                  <a:pt x="2743200" y="146304"/>
                </a:lnTo>
                <a:lnTo>
                  <a:pt x="3084576" y="182880"/>
                </a:lnTo>
                <a:lnTo>
                  <a:pt x="3194304" y="231648"/>
                </a:lnTo>
                <a:lnTo>
                  <a:pt x="3084576" y="316992"/>
                </a:lnTo>
                <a:lnTo>
                  <a:pt x="3108960" y="548640"/>
                </a:lnTo>
                <a:lnTo>
                  <a:pt x="3206496" y="621792"/>
                </a:lnTo>
                <a:lnTo>
                  <a:pt x="3401568" y="743712"/>
                </a:lnTo>
                <a:lnTo>
                  <a:pt x="3462528" y="1011936"/>
                </a:lnTo>
                <a:lnTo>
                  <a:pt x="3425952" y="1133856"/>
                </a:lnTo>
                <a:lnTo>
                  <a:pt x="3157728" y="1121664"/>
                </a:lnTo>
                <a:lnTo>
                  <a:pt x="2889504" y="1072896"/>
                </a:lnTo>
                <a:lnTo>
                  <a:pt x="2694432" y="1109472"/>
                </a:lnTo>
                <a:lnTo>
                  <a:pt x="2645664" y="1304544"/>
                </a:lnTo>
                <a:lnTo>
                  <a:pt x="2511552" y="1572768"/>
                </a:lnTo>
                <a:lnTo>
                  <a:pt x="2414016" y="1840992"/>
                </a:lnTo>
                <a:lnTo>
                  <a:pt x="1853184" y="2170176"/>
                </a:lnTo>
                <a:lnTo>
                  <a:pt x="1609344" y="2121408"/>
                </a:lnTo>
                <a:lnTo>
                  <a:pt x="1182624" y="2560320"/>
                </a:lnTo>
                <a:lnTo>
                  <a:pt x="1170432" y="2231136"/>
                </a:lnTo>
                <a:lnTo>
                  <a:pt x="1438656" y="1962912"/>
                </a:lnTo>
                <a:lnTo>
                  <a:pt x="950976" y="1938528"/>
                </a:lnTo>
                <a:lnTo>
                  <a:pt x="914400" y="1767840"/>
                </a:lnTo>
                <a:lnTo>
                  <a:pt x="865632" y="1706880"/>
                </a:lnTo>
                <a:lnTo>
                  <a:pt x="329184" y="1499616"/>
                </a:lnTo>
                <a:lnTo>
                  <a:pt x="829056" y="1475232"/>
                </a:lnTo>
                <a:lnTo>
                  <a:pt x="792480" y="1377696"/>
                </a:lnTo>
                <a:lnTo>
                  <a:pt x="682752" y="1267968"/>
                </a:lnTo>
                <a:lnTo>
                  <a:pt x="560832" y="1292352"/>
                </a:lnTo>
                <a:lnTo>
                  <a:pt x="292608" y="1231392"/>
                </a:lnTo>
                <a:cubicBezTo>
                  <a:pt x="177628" y="1282494"/>
                  <a:pt x="211182" y="1251858"/>
                  <a:pt x="170688" y="1292352"/>
                </a:cubicBezTo>
                <a:lnTo>
                  <a:pt x="121920" y="1304544"/>
                </a:lnTo>
                <a:lnTo>
                  <a:pt x="207264" y="1231392"/>
                </a:lnTo>
                <a:lnTo>
                  <a:pt x="451104" y="1036320"/>
                </a:lnTo>
                <a:lnTo>
                  <a:pt x="755904" y="1036320"/>
                </a:lnTo>
                <a:lnTo>
                  <a:pt x="694944" y="841248"/>
                </a:lnTo>
                <a:lnTo>
                  <a:pt x="451104" y="670560"/>
                </a:lnTo>
                <a:lnTo>
                  <a:pt x="585216" y="609600"/>
                </a:lnTo>
                <a:lnTo>
                  <a:pt x="377952" y="621792"/>
                </a:lnTo>
                <a:lnTo>
                  <a:pt x="256032" y="475488"/>
                </a:lnTo>
                <a:lnTo>
                  <a:pt x="292608" y="219456"/>
                </a:lnTo>
                <a:lnTo>
                  <a:pt x="0" y="256032"/>
                </a:lnTo>
                <a:lnTo>
                  <a:pt x="109728" y="256032"/>
                </a:lnTo>
                <a:lnTo>
                  <a:pt x="499872" y="146304"/>
                </a:lnTo>
                <a:cubicBezTo>
                  <a:pt x="604678" y="93901"/>
                  <a:pt x="561058" y="97536"/>
                  <a:pt x="621792" y="97536"/>
                </a:cubicBezTo>
                <a:lnTo>
                  <a:pt x="877824" y="121920"/>
                </a:lnTo>
                <a:cubicBezTo>
                  <a:pt x="914400" y="125984"/>
                  <a:pt x="950751" y="134112"/>
                  <a:pt x="987552" y="134112"/>
                </a:cubicBezTo>
                <a:cubicBezTo>
                  <a:pt x="1064875" y="134112"/>
                  <a:pt x="1141957" y="125431"/>
                  <a:pt x="1219200" y="121920"/>
                </a:cubicBezTo>
                <a:cubicBezTo>
                  <a:pt x="1231379" y="121366"/>
                  <a:pt x="1243584" y="121920"/>
                  <a:pt x="1255776" y="121920"/>
                </a:cubicBezTo>
                <a:lnTo>
                  <a:pt x="1036320" y="0"/>
                </a:lnTo>
                <a:lnTo>
                  <a:pt x="1341120" y="121920"/>
                </a:lnTo>
                <a:lnTo>
                  <a:pt x="1499616" y="256032"/>
                </a:lnTo>
                <a:lnTo>
                  <a:pt x="1606668" y="358028"/>
                </a:lnTo>
              </a:path>
            </a:pathLst>
          </a:custGeom>
          <a:solidFill>
            <a:schemeClr val="accent6">
              <a:alpha val="5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The 2</a:t>
            </a:r>
            <a:r>
              <a:rPr lang="en-US" baseline="30000" dirty="0" smtClean="0"/>
              <a:t>nd</a:t>
            </a:r>
            <a:r>
              <a:rPr lang="en-US" dirty="0" smtClean="0"/>
              <a:t> Missionary Journey</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074280" y="1160393"/>
            <a:ext cx="4735516" cy="1132735"/>
          </a:xfrm>
          <a:custGeom>
            <a:avLst/>
            <a:gdLst>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882588 w 4320988"/>
              <a:gd name="connsiteY6" fmla="*/ 878541 h 986117"/>
              <a:gd name="connsiteX7" fmla="*/ 2079811 w 4320988"/>
              <a:gd name="connsiteY7" fmla="*/ 412376 h 986117"/>
              <a:gd name="connsiteX8" fmla="*/ 2510117 w 4320988"/>
              <a:gd name="connsiteY8" fmla="*/ 251011 h 986117"/>
              <a:gd name="connsiteX9" fmla="*/ 2994211 w 4320988"/>
              <a:gd name="connsiteY9" fmla="*/ 215152 h 986117"/>
              <a:gd name="connsiteX10" fmla="*/ 3442447 w 4320988"/>
              <a:gd name="connsiteY10" fmla="*/ 394447 h 986117"/>
              <a:gd name="connsiteX11" fmla="*/ 3711388 w 4320988"/>
              <a:gd name="connsiteY11" fmla="*/ 681317 h 986117"/>
              <a:gd name="connsiteX12" fmla="*/ 4285129 w 4320988"/>
              <a:gd name="connsiteY12" fmla="*/ 788894 h 986117"/>
              <a:gd name="connsiteX13" fmla="*/ 4320988 w 4320988"/>
              <a:gd name="connsiteY13" fmla="*/ 268941 h 986117"/>
              <a:gd name="connsiteX14" fmla="*/ 4177552 w 4320988"/>
              <a:gd name="connsiteY14" fmla="*/ 376517 h 986117"/>
              <a:gd name="connsiteX15" fmla="*/ 4177552 w 4320988"/>
              <a:gd name="connsiteY15" fmla="*/ 376517 h 986117"/>
              <a:gd name="connsiteX16" fmla="*/ 4016188 w 4320988"/>
              <a:gd name="connsiteY16" fmla="*/ 376517 h 986117"/>
              <a:gd name="connsiteX17" fmla="*/ 3926541 w 4320988"/>
              <a:gd name="connsiteY17" fmla="*/ 89647 h 986117"/>
              <a:gd name="connsiteX18" fmla="*/ 3926541 w 4320988"/>
              <a:gd name="connsiteY18" fmla="*/ 89647 h 986117"/>
              <a:gd name="connsiteX19" fmla="*/ 3675529 w 4320988"/>
              <a:gd name="connsiteY19" fmla="*/ 161364 h 986117"/>
              <a:gd name="connsiteX20" fmla="*/ 3442447 w 4320988"/>
              <a:gd name="connsiteY20" fmla="*/ 107576 h 986117"/>
              <a:gd name="connsiteX21" fmla="*/ 3245223 w 4320988"/>
              <a:gd name="connsiteY21" fmla="*/ 0 h 986117"/>
              <a:gd name="connsiteX22" fmla="*/ 2223247 w 4320988"/>
              <a:gd name="connsiteY22" fmla="*/ 17929 h 986117"/>
              <a:gd name="connsiteX23" fmla="*/ 1506070 w 4320988"/>
              <a:gd name="connsiteY23" fmla="*/ 233082 h 986117"/>
              <a:gd name="connsiteX24" fmla="*/ 1380564 w 4320988"/>
              <a:gd name="connsiteY24" fmla="*/ 286870 h 986117"/>
              <a:gd name="connsiteX25" fmla="*/ 1272988 w 4320988"/>
              <a:gd name="connsiteY25" fmla="*/ 394447 h 986117"/>
              <a:gd name="connsiteX26" fmla="*/ 1039905 w 4320988"/>
              <a:gd name="connsiteY26" fmla="*/ 466164 h 986117"/>
              <a:gd name="connsiteX27" fmla="*/ 788894 w 4320988"/>
              <a:gd name="connsiteY27" fmla="*/ 412376 h 986117"/>
              <a:gd name="connsiteX28" fmla="*/ 591670 w 4320988"/>
              <a:gd name="connsiteY28" fmla="*/ 430305 h 986117"/>
              <a:gd name="connsiteX29" fmla="*/ 161364 w 4320988"/>
              <a:gd name="connsiteY29" fmla="*/ 412376 h 986117"/>
              <a:gd name="connsiteX30" fmla="*/ 35858 w 4320988"/>
              <a:gd name="connsiteY30" fmla="*/ 466164 h 986117"/>
              <a:gd name="connsiteX31" fmla="*/ 322729 w 4320988"/>
              <a:gd name="connsiteY31" fmla="*/ 645458 h 986117"/>
              <a:gd name="connsiteX32" fmla="*/ 251011 w 4320988"/>
              <a:gd name="connsiteY32" fmla="*/ 717176 h 986117"/>
              <a:gd name="connsiteX33" fmla="*/ 0 w 4320988"/>
              <a:gd name="connsiteY33"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60151 w 4320988"/>
              <a:gd name="connsiteY6" fmla="*/ 945776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129552 w 4320988"/>
              <a:gd name="connsiteY4" fmla="*/ 878541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062877 w 4320988"/>
              <a:gd name="connsiteY4" fmla="*/ 869016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77713"/>
              <a:gd name="connsiteX1" fmla="*/ 35858 w 4320988"/>
              <a:gd name="connsiteY1" fmla="*/ 950258 h 977713"/>
              <a:gd name="connsiteX2" fmla="*/ 394447 w 4320988"/>
              <a:gd name="connsiteY2" fmla="*/ 93232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894012"/>
              <a:gd name="connsiteY0" fmla="*/ 868500 h 977713"/>
              <a:gd name="connsiteX1" fmla="*/ 608882 w 4894012"/>
              <a:gd name="connsiteY1" fmla="*/ 950258 h 977713"/>
              <a:gd name="connsiteX2" fmla="*/ 929371 w 4894012"/>
              <a:gd name="connsiteY2" fmla="*/ 913279 h 977713"/>
              <a:gd name="connsiteX3" fmla="*/ 1315974 w 4894012"/>
              <a:gd name="connsiteY3" fmla="*/ 977713 h 977713"/>
              <a:gd name="connsiteX4" fmla="*/ 1635901 w 4894012"/>
              <a:gd name="connsiteY4" fmla="*/ 869016 h 977713"/>
              <a:gd name="connsiteX5" fmla="*/ 1967035 w 4894012"/>
              <a:gd name="connsiteY5" fmla="*/ 928967 h 977713"/>
              <a:gd name="connsiteX6" fmla="*/ 2214125 w 4894012"/>
              <a:gd name="connsiteY6" fmla="*/ 802901 h 977713"/>
              <a:gd name="connsiteX7" fmla="*/ 2493712 w 4894012"/>
              <a:gd name="connsiteY7" fmla="*/ 907116 h 977713"/>
              <a:gd name="connsiteX8" fmla="*/ 2738560 w 4894012"/>
              <a:gd name="connsiteY8" fmla="*/ 383801 h 977713"/>
              <a:gd name="connsiteX9" fmla="*/ 3083141 w 4894012"/>
              <a:gd name="connsiteY9" fmla="*/ 251011 h 977713"/>
              <a:gd name="connsiteX10" fmla="*/ 3567235 w 4894012"/>
              <a:gd name="connsiteY10" fmla="*/ 215152 h 977713"/>
              <a:gd name="connsiteX11" fmla="*/ 4015471 w 4894012"/>
              <a:gd name="connsiteY11" fmla="*/ 394447 h 977713"/>
              <a:gd name="connsiteX12" fmla="*/ 4284412 w 4894012"/>
              <a:gd name="connsiteY12" fmla="*/ 681317 h 977713"/>
              <a:gd name="connsiteX13" fmla="*/ 4858153 w 4894012"/>
              <a:gd name="connsiteY13" fmla="*/ 788894 h 977713"/>
              <a:gd name="connsiteX14" fmla="*/ 4894012 w 4894012"/>
              <a:gd name="connsiteY14" fmla="*/ 268941 h 977713"/>
              <a:gd name="connsiteX15" fmla="*/ 4750576 w 4894012"/>
              <a:gd name="connsiteY15" fmla="*/ 376517 h 977713"/>
              <a:gd name="connsiteX16" fmla="*/ 4750576 w 4894012"/>
              <a:gd name="connsiteY16" fmla="*/ 376517 h 977713"/>
              <a:gd name="connsiteX17" fmla="*/ 4589212 w 4894012"/>
              <a:gd name="connsiteY17" fmla="*/ 376517 h 977713"/>
              <a:gd name="connsiteX18" fmla="*/ 4499565 w 4894012"/>
              <a:gd name="connsiteY18" fmla="*/ 89647 h 977713"/>
              <a:gd name="connsiteX19" fmla="*/ 4499565 w 4894012"/>
              <a:gd name="connsiteY19" fmla="*/ 89647 h 977713"/>
              <a:gd name="connsiteX20" fmla="*/ 4248553 w 4894012"/>
              <a:gd name="connsiteY20" fmla="*/ 161364 h 977713"/>
              <a:gd name="connsiteX21" fmla="*/ 4015471 w 4894012"/>
              <a:gd name="connsiteY21" fmla="*/ 107576 h 977713"/>
              <a:gd name="connsiteX22" fmla="*/ 3818247 w 4894012"/>
              <a:gd name="connsiteY22" fmla="*/ 0 h 977713"/>
              <a:gd name="connsiteX23" fmla="*/ 2796271 w 4894012"/>
              <a:gd name="connsiteY23" fmla="*/ 17929 h 977713"/>
              <a:gd name="connsiteX24" fmla="*/ 2079094 w 4894012"/>
              <a:gd name="connsiteY24" fmla="*/ 233082 h 977713"/>
              <a:gd name="connsiteX25" fmla="*/ 1953588 w 4894012"/>
              <a:gd name="connsiteY25" fmla="*/ 286870 h 977713"/>
              <a:gd name="connsiteX26" fmla="*/ 1846012 w 4894012"/>
              <a:gd name="connsiteY26" fmla="*/ 394447 h 977713"/>
              <a:gd name="connsiteX27" fmla="*/ 1612929 w 4894012"/>
              <a:gd name="connsiteY27" fmla="*/ 466164 h 977713"/>
              <a:gd name="connsiteX28" fmla="*/ 1361918 w 4894012"/>
              <a:gd name="connsiteY28" fmla="*/ 412376 h 977713"/>
              <a:gd name="connsiteX29" fmla="*/ 1164694 w 4894012"/>
              <a:gd name="connsiteY29" fmla="*/ 430305 h 977713"/>
              <a:gd name="connsiteX30" fmla="*/ 734388 w 4894012"/>
              <a:gd name="connsiteY30" fmla="*/ 412376 h 977713"/>
              <a:gd name="connsiteX31" fmla="*/ 608882 w 4894012"/>
              <a:gd name="connsiteY31" fmla="*/ 466164 h 977713"/>
              <a:gd name="connsiteX32" fmla="*/ 895753 w 4894012"/>
              <a:gd name="connsiteY32" fmla="*/ 645458 h 977713"/>
              <a:gd name="connsiteX33" fmla="*/ 824035 w 4894012"/>
              <a:gd name="connsiteY33" fmla="*/ 717176 h 977713"/>
              <a:gd name="connsiteX34" fmla="*/ 0 w 4894012"/>
              <a:gd name="connsiteY34" fmla="*/ 868500 h 977713"/>
              <a:gd name="connsiteX0" fmla="*/ 0 w 4894012"/>
              <a:gd name="connsiteY0" fmla="*/ 868500 h 1157522"/>
              <a:gd name="connsiteX1" fmla="*/ 486962 w 4894012"/>
              <a:gd name="connsiteY1" fmla="*/ 1157522 h 1157522"/>
              <a:gd name="connsiteX2" fmla="*/ 929371 w 4894012"/>
              <a:gd name="connsiteY2" fmla="*/ 913279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894012"/>
              <a:gd name="connsiteY0" fmla="*/ 868500 h 1157522"/>
              <a:gd name="connsiteX1" fmla="*/ 486962 w 4894012"/>
              <a:gd name="connsiteY1" fmla="*/ 1157522 h 1157522"/>
              <a:gd name="connsiteX2" fmla="*/ 1039099 w 4894012"/>
              <a:gd name="connsiteY2" fmla="*/ 1132735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735516"/>
              <a:gd name="connsiteY0" fmla="*/ 844116 h 1157522"/>
              <a:gd name="connsiteX1" fmla="*/ 328466 w 4735516"/>
              <a:gd name="connsiteY1" fmla="*/ 1157522 h 1157522"/>
              <a:gd name="connsiteX2" fmla="*/ 880603 w 4735516"/>
              <a:gd name="connsiteY2" fmla="*/ 1132735 h 1157522"/>
              <a:gd name="connsiteX3" fmla="*/ 1157478 w 4735516"/>
              <a:gd name="connsiteY3" fmla="*/ 977713 h 1157522"/>
              <a:gd name="connsiteX4" fmla="*/ 1477405 w 4735516"/>
              <a:gd name="connsiteY4" fmla="*/ 869016 h 1157522"/>
              <a:gd name="connsiteX5" fmla="*/ 1808539 w 4735516"/>
              <a:gd name="connsiteY5" fmla="*/ 928967 h 1157522"/>
              <a:gd name="connsiteX6" fmla="*/ 2055629 w 4735516"/>
              <a:gd name="connsiteY6" fmla="*/ 802901 h 1157522"/>
              <a:gd name="connsiteX7" fmla="*/ 2335216 w 4735516"/>
              <a:gd name="connsiteY7" fmla="*/ 907116 h 1157522"/>
              <a:gd name="connsiteX8" fmla="*/ 2580064 w 4735516"/>
              <a:gd name="connsiteY8" fmla="*/ 383801 h 1157522"/>
              <a:gd name="connsiteX9" fmla="*/ 2924645 w 4735516"/>
              <a:gd name="connsiteY9" fmla="*/ 251011 h 1157522"/>
              <a:gd name="connsiteX10" fmla="*/ 3408739 w 4735516"/>
              <a:gd name="connsiteY10" fmla="*/ 215152 h 1157522"/>
              <a:gd name="connsiteX11" fmla="*/ 3856975 w 4735516"/>
              <a:gd name="connsiteY11" fmla="*/ 394447 h 1157522"/>
              <a:gd name="connsiteX12" fmla="*/ 4125916 w 4735516"/>
              <a:gd name="connsiteY12" fmla="*/ 681317 h 1157522"/>
              <a:gd name="connsiteX13" fmla="*/ 4699657 w 4735516"/>
              <a:gd name="connsiteY13" fmla="*/ 788894 h 1157522"/>
              <a:gd name="connsiteX14" fmla="*/ 4735516 w 4735516"/>
              <a:gd name="connsiteY14" fmla="*/ 268941 h 1157522"/>
              <a:gd name="connsiteX15" fmla="*/ 4592080 w 4735516"/>
              <a:gd name="connsiteY15" fmla="*/ 376517 h 1157522"/>
              <a:gd name="connsiteX16" fmla="*/ 4592080 w 4735516"/>
              <a:gd name="connsiteY16" fmla="*/ 376517 h 1157522"/>
              <a:gd name="connsiteX17" fmla="*/ 4430716 w 4735516"/>
              <a:gd name="connsiteY17" fmla="*/ 376517 h 1157522"/>
              <a:gd name="connsiteX18" fmla="*/ 4341069 w 4735516"/>
              <a:gd name="connsiteY18" fmla="*/ 89647 h 1157522"/>
              <a:gd name="connsiteX19" fmla="*/ 4341069 w 4735516"/>
              <a:gd name="connsiteY19" fmla="*/ 89647 h 1157522"/>
              <a:gd name="connsiteX20" fmla="*/ 4090057 w 4735516"/>
              <a:gd name="connsiteY20" fmla="*/ 161364 h 1157522"/>
              <a:gd name="connsiteX21" fmla="*/ 3856975 w 4735516"/>
              <a:gd name="connsiteY21" fmla="*/ 107576 h 1157522"/>
              <a:gd name="connsiteX22" fmla="*/ 3659751 w 4735516"/>
              <a:gd name="connsiteY22" fmla="*/ 0 h 1157522"/>
              <a:gd name="connsiteX23" fmla="*/ 2637775 w 4735516"/>
              <a:gd name="connsiteY23" fmla="*/ 17929 h 1157522"/>
              <a:gd name="connsiteX24" fmla="*/ 1920598 w 4735516"/>
              <a:gd name="connsiteY24" fmla="*/ 233082 h 1157522"/>
              <a:gd name="connsiteX25" fmla="*/ 1795092 w 4735516"/>
              <a:gd name="connsiteY25" fmla="*/ 286870 h 1157522"/>
              <a:gd name="connsiteX26" fmla="*/ 1687516 w 4735516"/>
              <a:gd name="connsiteY26" fmla="*/ 394447 h 1157522"/>
              <a:gd name="connsiteX27" fmla="*/ 1454433 w 4735516"/>
              <a:gd name="connsiteY27" fmla="*/ 466164 h 1157522"/>
              <a:gd name="connsiteX28" fmla="*/ 1203422 w 4735516"/>
              <a:gd name="connsiteY28" fmla="*/ 412376 h 1157522"/>
              <a:gd name="connsiteX29" fmla="*/ 1006198 w 4735516"/>
              <a:gd name="connsiteY29" fmla="*/ 430305 h 1157522"/>
              <a:gd name="connsiteX30" fmla="*/ 575892 w 4735516"/>
              <a:gd name="connsiteY30" fmla="*/ 412376 h 1157522"/>
              <a:gd name="connsiteX31" fmla="*/ 450386 w 4735516"/>
              <a:gd name="connsiteY31" fmla="*/ 466164 h 1157522"/>
              <a:gd name="connsiteX32" fmla="*/ 737257 w 4735516"/>
              <a:gd name="connsiteY32" fmla="*/ 645458 h 1157522"/>
              <a:gd name="connsiteX33" fmla="*/ 665539 w 4735516"/>
              <a:gd name="connsiteY33" fmla="*/ 717176 h 1157522"/>
              <a:gd name="connsiteX34" fmla="*/ 0 w 4735516"/>
              <a:gd name="connsiteY34" fmla="*/ 844116 h 1157522"/>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07451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35516" h="1132735">
                <a:moveTo>
                  <a:pt x="0" y="844116"/>
                </a:moveTo>
                <a:lnTo>
                  <a:pt x="255314" y="1084370"/>
                </a:lnTo>
                <a:cubicBezTo>
                  <a:pt x="585664" y="1027340"/>
                  <a:pt x="599021" y="1116613"/>
                  <a:pt x="807451" y="1132735"/>
                </a:cubicBezTo>
                <a:cubicBezTo>
                  <a:pt x="983944" y="1116113"/>
                  <a:pt x="1028610" y="956235"/>
                  <a:pt x="1157478" y="977713"/>
                </a:cubicBezTo>
                <a:cubicBezTo>
                  <a:pt x="1264120" y="941481"/>
                  <a:pt x="1313613" y="876673"/>
                  <a:pt x="1477405" y="869016"/>
                </a:cubicBezTo>
                <a:cubicBezTo>
                  <a:pt x="1654458" y="831850"/>
                  <a:pt x="1698161" y="908983"/>
                  <a:pt x="1808539" y="928967"/>
                </a:cubicBezTo>
                <a:cubicBezTo>
                  <a:pt x="2033777" y="820270"/>
                  <a:pt x="1849441" y="835398"/>
                  <a:pt x="2055629" y="802901"/>
                </a:cubicBezTo>
                <a:cubicBezTo>
                  <a:pt x="2177400" y="828114"/>
                  <a:pt x="2242020" y="872378"/>
                  <a:pt x="2335216" y="907116"/>
                </a:cubicBezTo>
                <a:cubicBezTo>
                  <a:pt x="2512082" y="732678"/>
                  <a:pt x="2412723" y="520139"/>
                  <a:pt x="2580064" y="383801"/>
                </a:cubicBezTo>
                <a:lnTo>
                  <a:pt x="2924645" y="251011"/>
                </a:lnTo>
                <a:lnTo>
                  <a:pt x="3408739" y="215152"/>
                </a:lnTo>
                <a:lnTo>
                  <a:pt x="3856975" y="394447"/>
                </a:lnTo>
                <a:lnTo>
                  <a:pt x="4125916" y="681317"/>
                </a:lnTo>
                <a:lnTo>
                  <a:pt x="4699657" y="788894"/>
                </a:lnTo>
                <a:lnTo>
                  <a:pt x="4735516" y="268941"/>
                </a:lnTo>
                <a:lnTo>
                  <a:pt x="4592080" y="376517"/>
                </a:lnTo>
                <a:lnTo>
                  <a:pt x="4592080" y="376517"/>
                </a:lnTo>
                <a:lnTo>
                  <a:pt x="4430716" y="376517"/>
                </a:lnTo>
                <a:lnTo>
                  <a:pt x="4341069" y="89647"/>
                </a:lnTo>
                <a:lnTo>
                  <a:pt x="4341069" y="89647"/>
                </a:lnTo>
                <a:lnTo>
                  <a:pt x="4090057" y="161364"/>
                </a:lnTo>
                <a:lnTo>
                  <a:pt x="3856975" y="107576"/>
                </a:lnTo>
                <a:lnTo>
                  <a:pt x="3659751" y="0"/>
                </a:lnTo>
                <a:lnTo>
                  <a:pt x="2637775" y="17929"/>
                </a:lnTo>
                <a:lnTo>
                  <a:pt x="1920598" y="233082"/>
                </a:lnTo>
                <a:lnTo>
                  <a:pt x="1795092" y="286870"/>
                </a:lnTo>
                <a:lnTo>
                  <a:pt x="1687516" y="394447"/>
                </a:lnTo>
                <a:lnTo>
                  <a:pt x="1454433" y="466164"/>
                </a:lnTo>
                <a:lnTo>
                  <a:pt x="1203422" y="412376"/>
                </a:lnTo>
                <a:lnTo>
                  <a:pt x="1006198" y="430305"/>
                </a:lnTo>
                <a:lnTo>
                  <a:pt x="575892" y="412376"/>
                </a:lnTo>
                <a:lnTo>
                  <a:pt x="450386" y="466164"/>
                </a:lnTo>
                <a:lnTo>
                  <a:pt x="737257" y="645458"/>
                </a:lnTo>
                <a:lnTo>
                  <a:pt x="665539" y="717176"/>
                </a:lnTo>
                <a:lnTo>
                  <a:pt x="0" y="844116"/>
                </a:lnTo>
                <a:close/>
              </a:path>
            </a:pathLst>
          </a:cu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950464" y="2011680"/>
            <a:ext cx="1231392" cy="451104"/>
          </a:xfrm>
          <a:custGeom>
            <a:avLst/>
            <a:gdLst>
              <a:gd name="connsiteX0" fmla="*/ 512064 w 1231392"/>
              <a:gd name="connsiteY0" fmla="*/ 0 h 451104"/>
              <a:gd name="connsiteX1" fmla="*/ 512064 w 1231392"/>
              <a:gd name="connsiteY1" fmla="*/ 0 h 451104"/>
              <a:gd name="connsiteX2" fmla="*/ 402336 w 1231392"/>
              <a:gd name="connsiteY2" fmla="*/ 12192 h 451104"/>
              <a:gd name="connsiteX3" fmla="*/ 182880 w 1231392"/>
              <a:gd name="connsiteY3" fmla="*/ 48768 h 451104"/>
              <a:gd name="connsiteX4" fmla="*/ 0 w 1231392"/>
              <a:gd name="connsiteY4" fmla="*/ 219456 h 451104"/>
              <a:gd name="connsiteX5" fmla="*/ 36576 w 1231392"/>
              <a:gd name="connsiteY5" fmla="*/ 426720 h 451104"/>
              <a:gd name="connsiteX6" fmla="*/ 195072 w 1231392"/>
              <a:gd name="connsiteY6" fmla="*/ 451104 h 451104"/>
              <a:gd name="connsiteX7" fmla="*/ 451104 w 1231392"/>
              <a:gd name="connsiteY7" fmla="*/ 426720 h 451104"/>
              <a:gd name="connsiteX8" fmla="*/ 573024 w 1231392"/>
              <a:gd name="connsiteY8" fmla="*/ 414528 h 451104"/>
              <a:gd name="connsiteX9" fmla="*/ 1024128 w 1231392"/>
              <a:gd name="connsiteY9" fmla="*/ 377952 h 451104"/>
              <a:gd name="connsiteX10" fmla="*/ 1231392 w 1231392"/>
              <a:gd name="connsiteY10" fmla="*/ 280416 h 451104"/>
              <a:gd name="connsiteX11" fmla="*/ 1133856 w 1231392"/>
              <a:gd name="connsiteY11" fmla="*/ 146304 h 451104"/>
              <a:gd name="connsiteX12" fmla="*/ 902208 w 1231392"/>
              <a:gd name="connsiteY12" fmla="*/ 60960 h 451104"/>
              <a:gd name="connsiteX13" fmla="*/ 646176 w 1231392"/>
              <a:gd name="connsiteY13" fmla="*/ 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1392" h="451104">
                <a:moveTo>
                  <a:pt x="512064" y="0"/>
                </a:moveTo>
                <a:lnTo>
                  <a:pt x="512064" y="0"/>
                </a:lnTo>
                <a:lnTo>
                  <a:pt x="402336" y="12192"/>
                </a:lnTo>
                <a:lnTo>
                  <a:pt x="182880" y="48768"/>
                </a:lnTo>
                <a:lnTo>
                  <a:pt x="0" y="219456"/>
                </a:lnTo>
                <a:lnTo>
                  <a:pt x="36576" y="426720"/>
                </a:lnTo>
                <a:lnTo>
                  <a:pt x="195072" y="451104"/>
                </a:lnTo>
                <a:lnTo>
                  <a:pt x="451104" y="426720"/>
                </a:lnTo>
                <a:lnTo>
                  <a:pt x="573024" y="414528"/>
                </a:lnTo>
                <a:lnTo>
                  <a:pt x="1024128" y="377952"/>
                </a:lnTo>
                <a:lnTo>
                  <a:pt x="1231392" y="280416"/>
                </a:lnTo>
                <a:lnTo>
                  <a:pt x="1133856" y="146304"/>
                </a:lnTo>
                <a:lnTo>
                  <a:pt x="902208" y="60960"/>
                </a:lnTo>
                <a:lnTo>
                  <a:pt x="646176" y="0"/>
                </a:lnTo>
              </a:path>
            </a:pathLst>
          </a:custGeom>
          <a:solidFill>
            <a:srgbClr val="92D050">
              <a:alpha val="61000"/>
            </a:srgbClr>
          </a:solidFill>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3547872" y="2572512"/>
            <a:ext cx="1280160" cy="584775"/>
          </a:xfrm>
          <a:prstGeom prst="rect">
            <a:avLst/>
          </a:prstGeom>
          <a:noFill/>
        </p:spPr>
        <p:txBody>
          <a:bodyPr wrap="square" rtlCol="0">
            <a:spAutoFit/>
          </a:bodyPr>
          <a:lstStyle/>
          <a:p>
            <a:r>
              <a:rPr lang="en-US" sz="3200" b="1" dirty="0" smtClean="0"/>
              <a:t>ASIA</a:t>
            </a:r>
            <a:endParaRPr lang="en-US" sz="3200" b="1" dirty="0"/>
          </a:p>
        </p:txBody>
      </p:sp>
      <p:grpSp>
        <p:nvGrpSpPr>
          <p:cNvPr id="55" name="Group 54"/>
          <p:cNvGrpSpPr/>
          <p:nvPr/>
        </p:nvGrpSpPr>
        <p:grpSpPr>
          <a:xfrm>
            <a:off x="4718304" y="921207"/>
            <a:ext cx="3520821" cy="3103677"/>
            <a:chOff x="4718304" y="921207"/>
            <a:chExt cx="3520821" cy="3103677"/>
          </a:xfrm>
        </p:grpSpPr>
        <p:sp>
          <p:nvSpPr>
            <p:cNvPr id="42" name="Freeform 41"/>
            <p:cNvSpPr/>
            <p:nvPr/>
          </p:nvSpPr>
          <p:spPr>
            <a:xfrm>
              <a:off x="5191125" y="1329309"/>
              <a:ext cx="3048000" cy="2695575"/>
            </a:xfrm>
            <a:custGeom>
              <a:avLst/>
              <a:gdLst>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1028700 w 3209925"/>
                <a:gd name="connsiteY5" fmla="*/ 1381125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51835"/>
                <a:gd name="connsiteY0" fmla="*/ 714375 h 2695575"/>
                <a:gd name="connsiteX1" fmla="*/ 1009650 w 3251835"/>
                <a:gd name="connsiteY1" fmla="*/ 657225 h 2695575"/>
                <a:gd name="connsiteX2" fmla="*/ 895350 w 3251835"/>
                <a:gd name="connsiteY2" fmla="*/ 647700 h 2695575"/>
                <a:gd name="connsiteX3" fmla="*/ 809625 w 3251835"/>
                <a:gd name="connsiteY3" fmla="*/ 704850 h 2695575"/>
                <a:gd name="connsiteX4" fmla="*/ 624078 w 3251835"/>
                <a:gd name="connsiteY4" fmla="*/ 857250 h 2695575"/>
                <a:gd name="connsiteX5" fmla="*/ 650748 w 3251835"/>
                <a:gd name="connsiteY5" fmla="*/ 1112901 h 2695575"/>
                <a:gd name="connsiteX6" fmla="*/ 971550 w 3251835"/>
                <a:gd name="connsiteY6" fmla="*/ 1638300 h 2695575"/>
                <a:gd name="connsiteX7" fmla="*/ 594360 w 3251835"/>
                <a:gd name="connsiteY7" fmla="*/ 1598295 h 2695575"/>
                <a:gd name="connsiteX8" fmla="*/ 360426 w 3251835"/>
                <a:gd name="connsiteY8" fmla="*/ 1576578 h 2695575"/>
                <a:gd name="connsiteX9" fmla="*/ 200025 w 3251835"/>
                <a:gd name="connsiteY9" fmla="*/ 1676400 h 2695575"/>
                <a:gd name="connsiteX10" fmla="*/ 171450 w 3251835"/>
                <a:gd name="connsiteY10" fmla="*/ 1914525 h 2695575"/>
                <a:gd name="connsiteX11" fmla="*/ 38100 w 3251835"/>
                <a:gd name="connsiteY11" fmla="*/ 2057400 h 2695575"/>
                <a:gd name="connsiteX12" fmla="*/ 0 w 3251835"/>
                <a:gd name="connsiteY12" fmla="*/ 2181225 h 2695575"/>
                <a:gd name="connsiteX13" fmla="*/ 466725 w 3251835"/>
                <a:gd name="connsiteY13" fmla="*/ 2305050 h 2695575"/>
                <a:gd name="connsiteX14" fmla="*/ 600075 w 3251835"/>
                <a:gd name="connsiteY14" fmla="*/ 2190750 h 2695575"/>
                <a:gd name="connsiteX15" fmla="*/ 828675 w 3251835"/>
                <a:gd name="connsiteY15" fmla="*/ 2143125 h 2695575"/>
                <a:gd name="connsiteX16" fmla="*/ 990600 w 3251835"/>
                <a:gd name="connsiteY16" fmla="*/ 2209800 h 2695575"/>
                <a:gd name="connsiteX17" fmla="*/ 1171575 w 3251835"/>
                <a:gd name="connsiteY17" fmla="*/ 2438400 h 2695575"/>
                <a:gd name="connsiteX18" fmla="*/ 1352550 w 3251835"/>
                <a:gd name="connsiteY18" fmla="*/ 2590800 h 2695575"/>
                <a:gd name="connsiteX19" fmla="*/ 1695450 w 3251835"/>
                <a:gd name="connsiteY19" fmla="*/ 2695575 h 2695575"/>
                <a:gd name="connsiteX20" fmla="*/ 2019300 w 3251835"/>
                <a:gd name="connsiteY20" fmla="*/ 2095500 h 2695575"/>
                <a:gd name="connsiteX21" fmla="*/ 2085975 w 3251835"/>
                <a:gd name="connsiteY21" fmla="*/ 1714500 h 2695575"/>
                <a:gd name="connsiteX22" fmla="*/ 1952625 w 3251835"/>
                <a:gd name="connsiteY22" fmla="*/ 1323975 h 2695575"/>
                <a:gd name="connsiteX23" fmla="*/ 1762125 w 3251835"/>
                <a:gd name="connsiteY23" fmla="*/ 1247775 h 2695575"/>
                <a:gd name="connsiteX24" fmla="*/ 1704975 w 3251835"/>
                <a:gd name="connsiteY24" fmla="*/ 1085850 h 2695575"/>
                <a:gd name="connsiteX25" fmla="*/ 2057400 w 3251835"/>
                <a:gd name="connsiteY25" fmla="*/ 828675 h 2695575"/>
                <a:gd name="connsiteX26" fmla="*/ 2238375 w 3251835"/>
                <a:gd name="connsiteY26" fmla="*/ 657225 h 2695575"/>
                <a:gd name="connsiteX27" fmla="*/ 2419350 w 3251835"/>
                <a:gd name="connsiteY27" fmla="*/ 676275 h 2695575"/>
                <a:gd name="connsiteX28" fmla="*/ 3209925 w 3251835"/>
                <a:gd name="connsiteY28" fmla="*/ 847725 h 2695575"/>
                <a:gd name="connsiteX29" fmla="*/ 3251835 w 3251835"/>
                <a:gd name="connsiteY29" fmla="*/ 850011 h 2695575"/>
                <a:gd name="connsiteX30" fmla="*/ 2924175 w 3251835"/>
                <a:gd name="connsiteY30" fmla="*/ 733425 h 2695575"/>
                <a:gd name="connsiteX31" fmla="*/ 2971800 w 3251835"/>
                <a:gd name="connsiteY31" fmla="*/ 666750 h 2695575"/>
                <a:gd name="connsiteX32" fmla="*/ 3048000 w 3251835"/>
                <a:gd name="connsiteY32" fmla="*/ 533400 h 2695575"/>
                <a:gd name="connsiteX33" fmla="*/ 2733675 w 3251835"/>
                <a:gd name="connsiteY33" fmla="*/ 200025 h 2695575"/>
                <a:gd name="connsiteX34" fmla="*/ 2219325 w 3251835"/>
                <a:gd name="connsiteY34" fmla="*/ 0 h 2695575"/>
                <a:gd name="connsiteX35" fmla="*/ 1800225 w 3251835"/>
                <a:gd name="connsiteY35" fmla="*/ 76200 h 2695575"/>
                <a:gd name="connsiteX36" fmla="*/ 1438275 w 3251835"/>
                <a:gd name="connsiteY36" fmla="*/ 209550 h 2695575"/>
                <a:gd name="connsiteX37" fmla="*/ 1323975 w 3251835"/>
                <a:gd name="connsiteY37" fmla="*/ 447675 h 2695575"/>
                <a:gd name="connsiteX38" fmla="*/ 1219200 w 3251835"/>
                <a:gd name="connsiteY38"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048000"/>
                <a:gd name="connsiteY0" fmla="*/ 714375 h 2695575"/>
                <a:gd name="connsiteX1" fmla="*/ 1009650 w 3048000"/>
                <a:gd name="connsiteY1" fmla="*/ 657225 h 2695575"/>
                <a:gd name="connsiteX2" fmla="*/ 895350 w 3048000"/>
                <a:gd name="connsiteY2" fmla="*/ 647700 h 2695575"/>
                <a:gd name="connsiteX3" fmla="*/ 809625 w 3048000"/>
                <a:gd name="connsiteY3" fmla="*/ 704850 h 2695575"/>
                <a:gd name="connsiteX4" fmla="*/ 624078 w 3048000"/>
                <a:gd name="connsiteY4" fmla="*/ 857250 h 2695575"/>
                <a:gd name="connsiteX5" fmla="*/ 650748 w 3048000"/>
                <a:gd name="connsiteY5" fmla="*/ 1112901 h 2695575"/>
                <a:gd name="connsiteX6" fmla="*/ 971550 w 3048000"/>
                <a:gd name="connsiteY6" fmla="*/ 1638300 h 2695575"/>
                <a:gd name="connsiteX7" fmla="*/ 594360 w 3048000"/>
                <a:gd name="connsiteY7" fmla="*/ 1598295 h 2695575"/>
                <a:gd name="connsiteX8" fmla="*/ 360426 w 3048000"/>
                <a:gd name="connsiteY8" fmla="*/ 1576578 h 2695575"/>
                <a:gd name="connsiteX9" fmla="*/ 200025 w 3048000"/>
                <a:gd name="connsiteY9" fmla="*/ 1676400 h 2695575"/>
                <a:gd name="connsiteX10" fmla="*/ 171450 w 3048000"/>
                <a:gd name="connsiteY10" fmla="*/ 1914525 h 2695575"/>
                <a:gd name="connsiteX11" fmla="*/ 38100 w 3048000"/>
                <a:gd name="connsiteY11" fmla="*/ 2057400 h 2695575"/>
                <a:gd name="connsiteX12" fmla="*/ 0 w 3048000"/>
                <a:gd name="connsiteY12" fmla="*/ 2181225 h 2695575"/>
                <a:gd name="connsiteX13" fmla="*/ 466725 w 3048000"/>
                <a:gd name="connsiteY13" fmla="*/ 2305050 h 2695575"/>
                <a:gd name="connsiteX14" fmla="*/ 600075 w 3048000"/>
                <a:gd name="connsiteY14" fmla="*/ 2190750 h 2695575"/>
                <a:gd name="connsiteX15" fmla="*/ 828675 w 3048000"/>
                <a:gd name="connsiteY15" fmla="*/ 2143125 h 2695575"/>
                <a:gd name="connsiteX16" fmla="*/ 990600 w 3048000"/>
                <a:gd name="connsiteY16" fmla="*/ 2209800 h 2695575"/>
                <a:gd name="connsiteX17" fmla="*/ 1171575 w 3048000"/>
                <a:gd name="connsiteY17" fmla="*/ 2438400 h 2695575"/>
                <a:gd name="connsiteX18" fmla="*/ 1352550 w 3048000"/>
                <a:gd name="connsiteY18" fmla="*/ 2590800 h 2695575"/>
                <a:gd name="connsiteX19" fmla="*/ 1695450 w 3048000"/>
                <a:gd name="connsiteY19" fmla="*/ 2695575 h 2695575"/>
                <a:gd name="connsiteX20" fmla="*/ 2019300 w 3048000"/>
                <a:gd name="connsiteY20" fmla="*/ 2095500 h 2695575"/>
                <a:gd name="connsiteX21" fmla="*/ 2085975 w 3048000"/>
                <a:gd name="connsiteY21" fmla="*/ 1714500 h 2695575"/>
                <a:gd name="connsiteX22" fmla="*/ 1952625 w 3048000"/>
                <a:gd name="connsiteY22" fmla="*/ 1323975 h 2695575"/>
                <a:gd name="connsiteX23" fmla="*/ 1762125 w 3048000"/>
                <a:gd name="connsiteY23" fmla="*/ 1247775 h 2695575"/>
                <a:gd name="connsiteX24" fmla="*/ 1704975 w 3048000"/>
                <a:gd name="connsiteY24" fmla="*/ 1085850 h 2695575"/>
                <a:gd name="connsiteX25" fmla="*/ 2057400 w 3048000"/>
                <a:gd name="connsiteY25" fmla="*/ 828675 h 2695575"/>
                <a:gd name="connsiteX26" fmla="*/ 2238375 w 3048000"/>
                <a:gd name="connsiteY26" fmla="*/ 657225 h 2695575"/>
                <a:gd name="connsiteX27" fmla="*/ 2419350 w 3048000"/>
                <a:gd name="connsiteY27" fmla="*/ 676275 h 2695575"/>
                <a:gd name="connsiteX28" fmla="*/ 2924175 w 3048000"/>
                <a:gd name="connsiteY28" fmla="*/ 733425 h 2695575"/>
                <a:gd name="connsiteX29" fmla="*/ 2971800 w 3048000"/>
                <a:gd name="connsiteY29" fmla="*/ 666750 h 2695575"/>
                <a:gd name="connsiteX30" fmla="*/ 3048000 w 3048000"/>
                <a:gd name="connsiteY30" fmla="*/ 533400 h 2695575"/>
                <a:gd name="connsiteX31" fmla="*/ 2733675 w 3048000"/>
                <a:gd name="connsiteY31" fmla="*/ 200025 h 2695575"/>
                <a:gd name="connsiteX32" fmla="*/ 2219325 w 3048000"/>
                <a:gd name="connsiteY32" fmla="*/ 0 h 2695575"/>
                <a:gd name="connsiteX33" fmla="*/ 1800225 w 3048000"/>
                <a:gd name="connsiteY33" fmla="*/ 76200 h 2695575"/>
                <a:gd name="connsiteX34" fmla="*/ 1438275 w 3048000"/>
                <a:gd name="connsiteY34" fmla="*/ 209550 h 2695575"/>
                <a:gd name="connsiteX35" fmla="*/ 1323975 w 3048000"/>
                <a:gd name="connsiteY35" fmla="*/ 447675 h 2695575"/>
                <a:gd name="connsiteX36" fmla="*/ 1219200 w 3048000"/>
                <a:gd name="connsiteY36" fmla="*/ 723900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8000" h="2695575">
                  <a:moveTo>
                    <a:pt x="1143000" y="714375"/>
                  </a:moveTo>
                  <a:lnTo>
                    <a:pt x="1009650" y="657225"/>
                  </a:lnTo>
                  <a:lnTo>
                    <a:pt x="895350" y="647700"/>
                  </a:lnTo>
                  <a:lnTo>
                    <a:pt x="809625" y="704850"/>
                  </a:lnTo>
                  <a:lnTo>
                    <a:pt x="624078" y="857250"/>
                  </a:lnTo>
                  <a:lnTo>
                    <a:pt x="650748" y="1112901"/>
                  </a:lnTo>
                  <a:cubicBezTo>
                    <a:pt x="903986" y="1178306"/>
                    <a:pt x="1023112" y="1511935"/>
                    <a:pt x="971550" y="1638300"/>
                  </a:cubicBezTo>
                  <a:cubicBezTo>
                    <a:pt x="776732" y="1706245"/>
                    <a:pt x="740410" y="1652270"/>
                    <a:pt x="594360" y="1598295"/>
                  </a:cubicBezTo>
                  <a:lnTo>
                    <a:pt x="360426" y="1576578"/>
                  </a:lnTo>
                  <a:lnTo>
                    <a:pt x="200025" y="1676400"/>
                  </a:lnTo>
                  <a:lnTo>
                    <a:pt x="171450" y="1914525"/>
                  </a:lnTo>
                  <a:lnTo>
                    <a:pt x="38100" y="2057400"/>
                  </a:lnTo>
                  <a:lnTo>
                    <a:pt x="0" y="2181225"/>
                  </a:lnTo>
                  <a:lnTo>
                    <a:pt x="466725" y="2305050"/>
                  </a:lnTo>
                  <a:lnTo>
                    <a:pt x="600075" y="2190750"/>
                  </a:lnTo>
                  <a:lnTo>
                    <a:pt x="828675" y="2143125"/>
                  </a:lnTo>
                  <a:lnTo>
                    <a:pt x="990600" y="2209800"/>
                  </a:lnTo>
                  <a:lnTo>
                    <a:pt x="1171575" y="2438400"/>
                  </a:lnTo>
                  <a:lnTo>
                    <a:pt x="1352550" y="2590800"/>
                  </a:lnTo>
                  <a:lnTo>
                    <a:pt x="1695450" y="2695575"/>
                  </a:lnTo>
                  <a:lnTo>
                    <a:pt x="2019300" y="2095500"/>
                  </a:lnTo>
                  <a:lnTo>
                    <a:pt x="2085975" y="1714500"/>
                  </a:lnTo>
                  <a:lnTo>
                    <a:pt x="1952625" y="1323975"/>
                  </a:lnTo>
                  <a:lnTo>
                    <a:pt x="1762125" y="1247775"/>
                  </a:lnTo>
                  <a:lnTo>
                    <a:pt x="1704975" y="1085850"/>
                  </a:lnTo>
                  <a:lnTo>
                    <a:pt x="2057400" y="828675"/>
                  </a:lnTo>
                  <a:lnTo>
                    <a:pt x="2238375" y="657225"/>
                  </a:lnTo>
                  <a:lnTo>
                    <a:pt x="2419350" y="676275"/>
                  </a:lnTo>
                  <a:lnTo>
                    <a:pt x="2924175" y="733425"/>
                  </a:lnTo>
                  <a:lnTo>
                    <a:pt x="2971800" y="666750"/>
                  </a:lnTo>
                  <a:lnTo>
                    <a:pt x="3048000" y="533400"/>
                  </a:lnTo>
                  <a:lnTo>
                    <a:pt x="2733675" y="200025"/>
                  </a:lnTo>
                  <a:lnTo>
                    <a:pt x="2219325" y="0"/>
                  </a:lnTo>
                  <a:lnTo>
                    <a:pt x="1800225" y="76200"/>
                  </a:lnTo>
                  <a:lnTo>
                    <a:pt x="1438275" y="209550"/>
                  </a:lnTo>
                  <a:lnTo>
                    <a:pt x="1323975" y="447675"/>
                  </a:lnTo>
                  <a:lnTo>
                    <a:pt x="1219200" y="723900"/>
                  </a:lnTo>
                </a:path>
              </a:pathLst>
            </a:custGeom>
            <a:solidFill>
              <a:srgbClr val="FF0000">
                <a:alpha val="58000"/>
              </a:srgbClr>
            </a:solidFill>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4730496" y="2389632"/>
              <a:ext cx="1475232" cy="1170432"/>
            </a:xfrm>
            <a:custGeom>
              <a:avLst/>
              <a:gdLst>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55776 w 1475232"/>
                <a:gd name="connsiteY14" fmla="*/ 487680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219200 w 1475232"/>
                <a:gd name="connsiteY15" fmla="*/ 243840 h 1377696"/>
                <a:gd name="connsiteX16" fmla="*/ 1158240 w 1475232"/>
                <a:gd name="connsiteY16" fmla="*/ 207264 h 1377696"/>
                <a:gd name="connsiteX17" fmla="*/ 1109472 w 1475232"/>
                <a:gd name="connsiteY17" fmla="*/ 12192 h 1377696"/>
                <a:gd name="connsiteX0" fmla="*/ 1109472 w 1475232"/>
                <a:gd name="connsiteY0" fmla="*/ 231648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09472 w 1475232"/>
                <a:gd name="connsiteY17" fmla="*/ 231648 h 1597152"/>
                <a:gd name="connsiteX0" fmla="*/ 1158240 w 1475232"/>
                <a:gd name="connsiteY0" fmla="*/ 73152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58240 w 1475232"/>
                <a:gd name="connsiteY17" fmla="*/ 73152 h 1597152"/>
                <a:gd name="connsiteX0" fmla="*/ 1158240 w 1475232"/>
                <a:gd name="connsiteY0" fmla="*/ 97536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97536 h 1621536"/>
                <a:gd name="connsiteX0" fmla="*/ 1158240 w 1475232"/>
                <a:gd name="connsiteY0" fmla="*/ 48768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48768 h 1621536"/>
                <a:gd name="connsiteX0" fmla="*/ 1158240 w 1475232"/>
                <a:gd name="connsiteY0" fmla="*/ 0 h 1572768"/>
                <a:gd name="connsiteX1" fmla="*/ 816864 w 1475232"/>
                <a:gd name="connsiteY1" fmla="*/ 475488 h 1572768"/>
                <a:gd name="connsiteX2" fmla="*/ 499872 w 1475232"/>
                <a:gd name="connsiteY2" fmla="*/ 475488 h 1572768"/>
                <a:gd name="connsiteX3" fmla="*/ 280416 w 1475232"/>
                <a:gd name="connsiteY3" fmla="*/ 707136 h 1572768"/>
                <a:gd name="connsiteX4" fmla="*/ 85344 w 1475232"/>
                <a:gd name="connsiteY4" fmla="*/ 975360 h 1572768"/>
                <a:gd name="connsiteX5" fmla="*/ 0 w 1475232"/>
                <a:gd name="connsiteY5" fmla="*/ 1304544 h 1572768"/>
                <a:gd name="connsiteX6" fmla="*/ 60960 w 1475232"/>
                <a:gd name="connsiteY6" fmla="*/ 1572768 h 1572768"/>
                <a:gd name="connsiteX7" fmla="*/ 402336 w 1475232"/>
                <a:gd name="connsiteY7" fmla="*/ 1536192 h 1572768"/>
                <a:gd name="connsiteX8" fmla="*/ 609600 w 1475232"/>
                <a:gd name="connsiteY8" fmla="*/ 1231392 h 1572768"/>
                <a:gd name="connsiteX9" fmla="*/ 743712 w 1475232"/>
                <a:gd name="connsiteY9" fmla="*/ 780288 h 1572768"/>
                <a:gd name="connsiteX10" fmla="*/ 1011936 w 1475232"/>
                <a:gd name="connsiteY10" fmla="*/ 780288 h 1572768"/>
                <a:gd name="connsiteX11" fmla="*/ 1280160 w 1475232"/>
                <a:gd name="connsiteY11" fmla="*/ 987552 h 1572768"/>
                <a:gd name="connsiteX12" fmla="*/ 1438656 w 1475232"/>
                <a:gd name="connsiteY12" fmla="*/ 950976 h 1572768"/>
                <a:gd name="connsiteX13" fmla="*/ 1475232 w 1475232"/>
                <a:gd name="connsiteY13" fmla="*/ 816864 h 1572768"/>
                <a:gd name="connsiteX14" fmla="*/ 1280160 w 1475232"/>
                <a:gd name="connsiteY14" fmla="*/ 658368 h 1572768"/>
                <a:gd name="connsiteX15" fmla="*/ 1219200 w 1475232"/>
                <a:gd name="connsiteY15" fmla="*/ 438912 h 1572768"/>
                <a:gd name="connsiteX16" fmla="*/ 1158240 w 1475232"/>
                <a:gd name="connsiteY16" fmla="*/ 402336 h 1572768"/>
                <a:gd name="connsiteX17" fmla="*/ 1158240 w 1475232"/>
                <a:gd name="connsiteY17" fmla="*/ 0 h 1572768"/>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43712 w 1475232"/>
                <a:gd name="connsiteY9" fmla="*/ 377952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999744 w 1475232"/>
                <a:gd name="connsiteY17" fmla="*/ 0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70432 w 1475232"/>
                <a:gd name="connsiteY16" fmla="*/ 97536 h 1170432"/>
                <a:gd name="connsiteX17" fmla="*/ 999744 w 1475232"/>
                <a:gd name="connsiteY17" fmla="*/ 0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232" h="1170432">
                  <a:moveTo>
                    <a:pt x="999744" y="0"/>
                  </a:moveTo>
                  <a:lnTo>
                    <a:pt x="816864" y="73152"/>
                  </a:lnTo>
                  <a:lnTo>
                    <a:pt x="499872" y="73152"/>
                  </a:lnTo>
                  <a:lnTo>
                    <a:pt x="280416" y="304800"/>
                  </a:lnTo>
                  <a:lnTo>
                    <a:pt x="85344" y="573024"/>
                  </a:lnTo>
                  <a:lnTo>
                    <a:pt x="0" y="902208"/>
                  </a:lnTo>
                  <a:lnTo>
                    <a:pt x="60960" y="1170432"/>
                  </a:lnTo>
                  <a:lnTo>
                    <a:pt x="402336" y="1133856"/>
                  </a:lnTo>
                  <a:lnTo>
                    <a:pt x="609600" y="829056"/>
                  </a:lnTo>
                  <a:lnTo>
                    <a:pt x="719328" y="475488"/>
                  </a:lnTo>
                  <a:lnTo>
                    <a:pt x="1024128" y="451104"/>
                  </a:lnTo>
                  <a:lnTo>
                    <a:pt x="1280160" y="585216"/>
                  </a:lnTo>
                  <a:lnTo>
                    <a:pt x="1438656" y="548640"/>
                  </a:lnTo>
                  <a:lnTo>
                    <a:pt x="1475232" y="414528"/>
                  </a:lnTo>
                  <a:lnTo>
                    <a:pt x="1280160" y="256032"/>
                  </a:lnTo>
                  <a:lnTo>
                    <a:pt x="1219200" y="36576"/>
                  </a:lnTo>
                  <a:lnTo>
                    <a:pt x="1170432" y="97536"/>
                  </a:lnTo>
                  <a:lnTo>
                    <a:pt x="999744" y="0"/>
                  </a:lnTo>
                  <a:close/>
                </a:path>
              </a:pathLst>
            </a:custGeom>
            <a:solidFill>
              <a:srgbClr val="00B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rot="19176680">
              <a:off x="4718304" y="2590800"/>
              <a:ext cx="1267968" cy="400110"/>
            </a:xfrm>
            <a:prstGeom prst="rect">
              <a:avLst/>
            </a:prstGeom>
            <a:noFill/>
          </p:spPr>
          <p:txBody>
            <a:bodyPr wrap="square" rtlCol="0">
              <a:spAutoFit/>
            </a:bodyPr>
            <a:lstStyle/>
            <a:p>
              <a:r>
                <a:rPr lang="en-US" sz="2000" b="1" dirty="0" err="1" smtClean="0"/>
                <a:t>Phyrygia</a:t>
              </a:r>
              <a:endParaRPr lang="en-US" sz="2000" b="1" dirty="0"/>
            </a:p>
          </p:txBody>
        </p:sp>
        <p:sp>
          <p:nvSpPr>
            <p:cNvPr id="60" name="TextBox 59"/>
            <p:cNvSpPr txBox="1"/>
            <p:nvPr/>
          </p:nvSpPr>
          <p:spPr>
            <a:xfrm rot="17804321">
              <a:off x="5208306" y="2058103"/>
              <a:ext cx="2858567" cy="584775"/>
            </a:xfrm>
            <a:prstGeom prst="rect">
              <a:avLst/>
            </a:prstGeom>
            <a:noFill/>
          </p:spPr>
          <p:txBody>
            <a:bodyPr wrap="square" rtlCol="0">
              <a:spAutoFit/>
            </a:bodyPr>
            <a:lstStyle/>
            <a:p>
              <a:pPr algn="ctr"/>
              <a:r>
                <a:rPr lang="en-US" sz="3200" b="1" dirty="0" smtClean="0"/>
                <a:t>GALATIA</a:t>
              </a:r>
              <a:endParaRPr lang="en-US" sz="3200" b="1" dirty="0"/>
            </a:p>
          </p:txBody>
        </p:sp>
      </p:grpSp>
      <p:sp>
        <p:nvSpPr>
          <p:cNvPr id="61" name="TextBox 60"/>
          <p:cNvSpPr txBox="1"/>
          <p:nvPr/>
        </p:nvSpPr>
        <p:spPr>
          <a:xfrm rot="20972723">
            <a:off x="4700015" y="1341417"/>
            <a:ext cx="3224784" cy="584775"/>
          </a:xfrm>
          <a:prstGeom prst="rect">
            <a:avLst/>
          </a:prstGeom>
          <a:noFill/>
        </p:spPr>
        <p:txBody>
          <a:bodyPr wrap="square" rtlCol="0">
            <a:spAutoFit/>
          </a:bodyPr>
          <a:lstStyle/>
          <a:p>
            <a:r>
              <a:rPr lang="en-US" sz="3200" b="1" dirty="0" smtClean="0"/>
              <a:t>BYTHYNIA</a:t>
            </a:r>
            <a:endParaRPr lang="en-US" sz="3200" b="1" dirty="0"/>
          </a:p>
        </p:txBody>
      </p:sp>
      <p:sp>
        <p:nvSpPr>
          <p:cNvPr id="62" name="TextBox 61"/>
          <p:cNvSpPr txBox="1"/>
          <p:nvPr/>
        </p:nvSpPr>
        <p:spPr>
          <a:xfrm>
            <a:off x="2834641" y="2048256"/>
            <a:ext cx="1267968" cy="400110"/>
          </a:xfrm>
          <a:prstGeom prst="rect">
            <a:avLst/>
          </a:prstGeom>
          <a:noFill/>
        </p:spPr>
        <p:txBody>
          <a:bodyPr wrap="square" rtlCol="0">
            <a:spAutoFit/>
          </a:bodyPr>
          <a:lstStyle/>
          <a:p>
            <a:pPr algn="ctr"/>
            <a:r>
              <a:rPr lang="en-US" sz="2000" b="1" dirty="0" err="1" smtClean="0"/>
              <a:t>Mysia</a:t>
            </a:r>
            <a:endParaRPr lang="en-US" sz="2000" b="1" dirty="0"/>
          </a:p>
        </p:txBody>
      </p:sp>
      <p:cxnSp>
        <p:nvCxnSpPr>
          <p:cNvPr id="30" name="Straight Arrow Connector 29"/>
          <p:cNvCxnSpPr/>
          <p:nvPr/>
        </p:nvCxnSpPr>
        <p:spPr>
          <a:xfrm rot="10800000" flipV="1">
            <a:off x="4206240" y="2255520"/>
            <a:ext cx="1859280" cy="106680"/>
          </a:xfrm>
          <a:prstGeom prst="straightConnector1">
            <a:avLst/>
          </a:pr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flipV="1">
            <a:off x="3319272" y="2392680"/>
            <a:ext cx="765048" cy="79248"/>
          </a:xfrm>
          <a:prstGeom prst="straightConnector1">
            <a:avLst/>
          </a:pr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562600" y="2316480"/>
            <a:ext cx="1280410" cy="1550984"/>
            <a:chOff x="5562600" y="2316480"/>
            <a:chExt cx="1280410" cy="1550984"/>
          </a:xfrm>
        </p:grpSpPr>
        <p:sp>
          <p:nvSpPr>
            <p:cNvPr id="45" name="Oval 44"/>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109741" y="31432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562600" y="297180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5684520" y="2316480"/>
              <a:ext cx="1158490" cy="1550984"/>
              <a:chOff x="5684520" y="2316480"/>
              <a:chExt cx="1158490" cy="1550984"/>
            </a:xfrm>
          </p:grpSpPr>
          <p:sp>
            <p:nvSpPr>
              <p:cNvPr id="44" name="Oval 43"/>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684520" y="2316480"/>
                <a:ext cx="1066800" cy="1432560"/>
              </a:xfrm>
              <a:custGeom>
                <a:avLst/>
                <a:gdLst>
                  <a:gd name="connsiteX0" fmla="*/ 1028700 w 1028700"/>
                  <a:gd name="connsiteY0" fmla="*/ 1234440 h 1234440"/>
                  <a:gd name="connsiteX1" fmla="*/ 693420 w 1028700"/>
                  <a:gd name="connsiteY1" fmla="*/ 899160 h 1234440"/>
                  <a:gd name="connsiteX2" fmla="*/ 99060 w 1028700"/>
                  <a:gd name="connsiteY2" fmla="*/ 838200 h 1234440"/>
                  <a:gd name="connsiteX3" fmla="*/ 99060 w 1028700"/>
                  <a:gd name="connsiteY3" fmla="*/ 762000 h 1234440"/>
                  <a:gd name="connsiteX4" fmla="*/ 327660 w 1028700"/>
                  <a:gd name="connsiteY4" fmla="*/ 0 h 1234440"/>
                  <a:gd name="connsiteX5" fmla="*/ 327660 w 1028700"/>
                  <a:gd name="connsiteY5" fmla="*/ 0 h 1234440"/>
                  <a:gd name="connsiteX6" fmla="*/ 327660 w 1028700"/>
                  <a:gd name="connsiteY6" fmla="*/ 0 h 1234440"/>
                  <a:gd name="connsiteX0" fmla="*/ 1000760 w 1000760"/>
                  <a:gd name="connsiteY0" fmla="*/ 1234440 h 1234440"/>
                  <a:gd name="connsiteX1" fmla="*/ 497840 w 1000760"/>
                  <a:gd name="connsiteY1" fmla="*/ 1082040 h 1234440"/>
                  <a:gd name="connsiteX2" fmla="*/ 71120 w 1000760"/>
                  <a:gd name="connsiteY2" fmla="*/ 838200 h 1234440"/>
                  <a:gd name="connsiteX3" fmla="*/ 71120 w 1000760"/>
                  <a:gd name="connsiteY3" fmla="*/ 762000 h 1234440"/>
                  <a:gd name="connsiteX4" fmla="*/ 299720 w 1000760"/>
                  <a:gd name="connsiteY4" fmla="*/ 0 h 1234440"/>
                  <a:gd name="connsiteX5" fmla="*/ 299720 w 1000760"/>
                  <a:gd name="connsiteY5" fmla="*/ 0 h 1234440"/>
                  <a:gd name="connsiteX6" fmla="*/ 299720 w 1000760"/>
                  <a:gd name="connsiteY6" fmla="*/ 0 h 1234440"/>
                  <a:gd name="connsiteX0" fmla="*/ 1000760 w 1000760"/>
                  <a:gd name="connsiteY0" fmla="*/ 1234440 h 1244600"/>
                  <a:gd name="connsiteX1" fmla="*/ 695960 w 1000760"/>
                  <a:gd name="connsiteY1" fmla="*/ 1219200 h 1244600"/>
                  <a:gd name="connsiteX2" fmla="*/ 497840 w 1000760"/>
                  <a:gd name="connsiteY2" fmla="*/ 1082040 h 1244600"/>
                  <a:gd name="connsiteX3" fmla="*/ 71120 w 1000760"/>
                  <a:gd name="connsiteY3" fmla="*/ 838200 h 1244600"/>
                  <a:gd name="connsiteX4" fmla="*/ 71120 w 1000760"/>
                  <a:gd name="connsiteY4" fmla="*/ 762000 h 1244600"/>
                  <a:gd name="connsiteX5" fmla="*/ 299720 w 1000760"/>
                  <a:gd name="connsiteY5" fmla="*/ 0 h 1244600"/>
                  <a:gd name="connsiteX6" fmla="*/ 299720 w 1000760"/>
                  <a:gd name="connsiteY6" fmla="*/ 0 h 1244600"/>
                  <a:gd name="connsiteX7" fmla="*/ 299720 w 1000760"/>
                  <a:gd name="connsiteY7" fmla="*/ 0 h 1244600"/>
                  <a:gd name="connsiteX0" fmla="*/ 985520 w 985520"/>
                  <a:gd name="connsiteY0" fmla="*/ 1234440 h 1277620"/>
                  <a:gd name="connsiteX1" fmla="*/ 680720 w 985520"/>
                  <a:gd name="connsiteY1" fmla="*/ 1219200 h 1277620"/>
                  <a:gd name="connsiteX2" fmla="*/ 391160 w 985520"/>
                  <a:gd name="connsiteY2" fmla="*/ 883920 h 1277620"/>
                  <a:gd name="connsiteX3" fmla="*/ 55880 w 985520"/>
                  <a:gd name="connsiteY3" fmla="*/ 838200 h 1277620"/>
                  <a:gd name="connsiteX4" fmla="*/ 55880 w 985520"/>
                  <a:gd name="connsiteY4" fmla="*/ 762000 h 1277620"/>
                  <a:gd name="connsiteX5" fmla="*/ 284480 w 985520"/>
                  <a:gd name="connsiteY5" fmla="*/ 0 h 1277620"/>
                  <a:gd name="connsiteX6" fmla="*/ 284480 w 985520"/>
                  <a:gd name="connsiteY6" fmla="*/ 0 h 1277620"/>
                  <a:gd name="connsiteX7" fmla="*/ 284480 w 985520"/>
                  <a:gd name="connsiteY7" fmla="*/ 0 h 1277620"/>
                  <a:gd name="connsiteX0" fmla="*/ 985520 w 990600"/>
                  <a:gd name="connsiteY0" fmla="*/ 1234440 h 1435100"/>
                  <a:gd name="connsiteX1" fmla="*/ 939800 w 990600"/>
                  <a:gd name="connsiteY1" fmla="*/ 1432560 h 1435100"/>
                  <a:gd name="connsiteX2" fmla="*/ 680720 w 990600"/>
                  <a:gd name="connsiteY2" fmla="*/ 1219200 h 1435100"/>
                  <a:gd name="connsiteX3" fmla="*/ 391160 w 990600"/>
                  <a:gd name="connsiteY3" fmla="*/ 883920 h 1435100"/>
                  <a:gd name="connsiteX4" fmla="*/ 55880 w 990600"/>
                  <a:gd name="connsiteY4" fmla="*/ 838200 h 1435100"/>
                  <a:gd name="connsiteX5" fmla="*/ 55880 w 990600"/>
                  <a:gd name="connsiteY5" fmla="*/ 762000 h 1435100"/>
                  <a:gd name="connsiteX6" fmla="*/ 284480 w 990600"/>
                  <a:gd name="connsiteY6" fmla="*/ 0 h 1435100"/>
                  <a:gd name="connsiteX7" fmla="*/ 284480 w 990600"/>
                  <a:gd name="connsiteY7" fmla="*/ 0 h 1435100"/>
                  <a:gd name="connsiteX8" fmla="*/ 284480 w 99060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83820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449580 w 1109980"/>
                  <a:gd name="connsiteY3" fmla="*/ 92964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20140 w 1120140"/>
                  <a:gd name="connsiteY0" fmla="*/ 1432560 h 1432560"/>
                  <a:gd name="connsiteX1" fmla="*/ 861060 w 1120140"/>
                  <a:gd name="connsiteY1" fmla="*/ 1219200 h 1432560"/>
                  <a:gd name="connsiteX2" fmla="*/ 510540 w 1120140"/>
                  <a:gd name="connsiteY2" fmla="*/ 929640 h 1432560"/>
                  <a:gd name="connsiteX3" fmla="*/ 236220 w 1120140"/>
                  <a:gd name="connsiteY3" fmla="*/ 929640 h 1432560"/>
                  <a:gd name="connsiteX4" fmla="*/ 38100 w 1120140"/>
                  <a:gd name="connsiteY4" fmla="*/ 762000 h 1432560"/>
                  <a:gd name="connsiteX5" fmla="*/ 464820 w 1120140"/>
                  <a:gd name="connsiteY5" fmla="*/ 0 h 1432560"/>
                  <a:gd name="connsiteX6" fmla="*/ 464820 w 1120140"/>
                  <a:gd name="connsiteY6" fmla="*/ 0 h 1432560"/>
                  <a:gd name="connsiteX7" fmla="*/ 464820 w 1120140"/>
                  <a:gd name="connsiteY7" fmla="*/ 0 h 1432560"/>
                  <a:gd name="connsiteX0" fmla="*/ 1104900 w 1104900"/>
                  <a:gd name="connsiteY0" fmla="*/ 1432560 h 1432560"/>
                  <a:gd name="connsiteX1" fmla="*/ 845820 w 1104900"/>
                  <a:gd name="connsiteY1" fmla="*/ 1219200 h 1432560"/>
                  <a:gd name="connsiteX2" fmla="*/ 495300 w 1104900"/>
                  <a:gd name="connsiteY2" fmla="*/ 929640 h 1432560"/>
                  <a:gd name="connsiteX3" fmla="*/ 220980 w 1104900"/>
                  <a:gd name="connsiteY3" fmla="*/ 929640 h 1432560"/>
                  <a:gd name="connsiteX4" fmla="*/ 38100 w 1104900"/>
                  <a:gd name="connsiteY4" fmla="*/ 701040 h 1432560"/>
                  <a:gd name="connsiteX5" fmla="*/ 449580 w 1104900"/>
                  <a:gd name="connsiteY5" fmla="*/ 0 h 1432560"/>
                  <a:gd name="connsiteX6" fmla="*/ 449580 w 1104900"/>
                  <a:gd name="connsiteY6" fmla="*/ 0 h 1432560"/>
                  <a:gd name="connsiteX7" fmla="*/ 449580 w 11049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0104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5334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1432560">
                    <a:moveTo>
                      <a:pt x="1066800" y="1432560"/>
                    </a:moveTo>
                    <a:cubicBezTo>
                      <a:pt x="1016000" y="1430020"/>
                      <a:pt x="896620" y="1303020"/>
                      <a:pt x="807720" y="1219200"/>
                    </a:cubicBezTo>
                    <a:cubicBezTo>
                      <a:pt x="718820" y="1135380"/>
                      <a:pt x="627380" y="980440"/>
                      <a:pt x="533400" y="929640"/>
                    </a:cubicBezTo>
                    <a:cubicBezTo>
                      <a:pt x="439420" y="878840"/>
                      <a:pt x="332740" y="944880"/>
                      <a:pt x="243840" y="914400"/>
                    </a:cubicBezTo>
                    <a:cubicBezTo>
                      <a:pt x="154940" y="883920"/>
                      <a:pt x="22860" y="855980"/>
                      <a:pt x="0" y="746760"/>
                    </a:cubicBezTo>
                    <a:cubicBezTo>
                      <a:pt x="434340" y="469900"/>
                      <a:pt x="350520" y="132080"/>
                      <a:pt x="411480" y="0"/>
                    </a:cubicBezTo>
                    <a:lnTo>
                      <a:pt x="411480" y="0"/>
                    </a:lnTo>
                    <a:lnTo>
                      <a:pt x="411480" y="0"/>
                    </a:lnTo>
                  </a:path>
                </a:pathLst>
              </a:custGeom>
              <a:noFill/>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9" name="Oval 38"/>
          <p:cNvSpPr/>
          <p:nvPr/>
        </p:nvSpPr>
        <p:spPr>
          <a:xfrm>
            <a:off x="286512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1920240" y="1508760"/>
            <a:ext cx="1005840" cy="975360"/>
            <a:chOff x="1920240" y="1508760"/>
            <a:chExt cx="1005840" cy="975360"/>
          </a:xfrm>
        </p:grpSpPr>
        <p:sp>
          <p:nvSpPr>
            <p:cNvPr id="31" name="Oval 30"/>
            <p:cNvSpPr/>
            <p:nvPr/>
          </p:nvSpPr>
          <p:spPr>
            <a:xfrm>
              <a:off x="2103120" y="161544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407920" y="1798320"/>
              <a:ext cx="518160" cy="685800"/>
            </a:xfrm>
            <a:custGeom>
              <a:avLst/>
              <a:gdLst>
                <a:gd name="connsiteX0" fmla="*/ 518160 w 518160"/>
                <a:gd name="connsiteY0" fmla="*/ 685800 h 685800"/>
                <a:gd name="connsiteX1" fmla="*/ 320040 w 518160"/>
                <a:gd name="connsiteY1" fmla="*/ 457200 h 685800"/>
                <a:gd name="connsiteX2" fmla="*/ 259080 w 518160"/>
                <a:gd name="connsiteY2" fmla="*/ 259080 h 685800"/>
                <a:gd name="connsiteX3" fmla="*/ 0 w 518160"/>
                <a:gd name="connsiteY3" fmla="*/ 0 h 685800"/>
                <a:gd name="connsiteX4" fmla="*/ 0 w 518160"/>
                <a:gd name="connsiteY4" fmla="*/ 0 h 685800"/>
                <a:gd name="connsiteX5" fmla="*/ 0 w 51816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685800">
                  <a:moveTo>
                    <a:pt x="518160" y="685800"/>
                  </a:moveTo>
                  <a:cubicBezTo>
                    <a:pt x="440690" y="607060"/>
                    <a:pt x="363220" y="528320"/>
                    <a:pt x="320040" y="457200"/>
                  </a:cubicBezTo>
                  <a:cubicBezTo>
                    <a:pt x="276860" y="386080"/>
                    <a:pt x="312420" y="335280"/>
                    <a:pt x="259080" y="259080"/>
                  </a:cubicBezTo>
                  <a:cubicBezTo>
                    <a:pt x="205740" y="182880"/>
                    <a:pt x="0" y="0"/>
                    <a:pt x="0" y="0"/>
                  </a:cubicBezTo>
                  <a:lnTo>
                    <a:pt x="0" y="0"/>
                  </a:ln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Oval 33"/>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6964180" y="3429000"/>
            <a:ext cx="2194810" cy="1652666"/>
            <a:chOff x="6964180" y="3429000"/>
            <a:chExt cx="2194810" cy="1652666"/>
          </a:xfrm>
        </p:grpSpPr>
        <p:sp>
          <p:nvSpPr>
            <p:cNvPr id="43" name="Freeform 42"/>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TextBox 35"/>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sp>
          <p:nvSpPr>
            <p:cNvPr id="37" name="TextBox 36"/>
            <p:cNvSpPr txBox="1"/>
            <p:nvPr/>
          </p:nvSpPr>
          <p:spPr>
            <a:xfrm>
              <a:off x="7680961" y="3517392"/>
              <a:ext cx="1267968" cy="400110"/>
            </a:xfrm>
            <a:prstGeom prst="rect">
              <a:avLst/>
            </a:prstGeom>
            <a:noFill/>
          </p:spPr>
          <p:txBody>
            <a:bodyPr wrap="square" rtlCol="0">
              <a:spAutoFit/>
            </a:bodyPr>
            <a:lstStyle/>
            <a:p>
              <a:pPr algn="ctr"/>
              <a:r>
                <a:rPr lang="en-US" sz="2000" b="1" dirty="0" smtClean="0"/>
                <a:t>Cilicia</a:t>
              </a:r>
              <a:endParaRPr lang="en-US" sz="2000" b="1" dirty="0"/>
            </a:p>
          </p:txBody>
        </p:sp>
      </p:grpSp>
      <p:sp>
        <p:nvSpPr>
          <p:cNvPr id="50" name="Oval 49"/>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randombar(horizont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randombar(horizontal)">
                                      <p:cBhvr>
                                        <p:cTn id="21" dur="500"/>
                                        <p:tgtEl>
                                          <p:spTgt spid="5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randombar(horizont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right)">
                                      <p:cBhvr>
                                        <p:cTn id="29" dur="500"/>
                                        <p:tgtEl>
                                          <p:spTgt spid="30"/>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randombar(horizontal)">
                                      <p:cBhvr>
                                        <p:cTn id="33" dur="500"/>
                                        <p:tgtEl>
                                          <p:spTgt spid="5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randombar(horizontal)">
                                      <p:cBhvr>
                                        <p:cTn id="36" dur="500"/>
                                        <p:tgtEl>
                                          <p:spTgt spid="6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randombar(horizontal)">
                                      <p:cBhvr>
                                        <p:cTn id="41" dur="500"/>
                                        <p:tgtEl>
                                          <p:spTgt spid="6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randombar(horizontal)">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right)">
                                      <p:cBhvr>
                                        <p:cTn id="49" dur="500"/>
                                        <p:tgtEl>
                                          <p:spTgt spid="32"/>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randombar(horizontal)">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down)">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1" grpId="0" animBg="1"/>
      <p:bldP spid="57" grpId="0" animBg="1"/>
      <p:bldP spid="58" grpId="0"/>
      <p:bldP spid="61" grpId="0"/>
      <p:bldP spid="62" grpId="0"/>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6867" b="23242"/>
          <a:stretch>
            <a:fillRect/>
          </a:stretch>
        </p:blipFill>
        <p:spPr bwMode="auto">
          <a:xfrm>
            <a:off x="5509846" y="3209778"/>
            <a:ext cx="4167554" cy="3648222"/>
          </a:xfrm>
          <a:prstGeom prst="rect">
            <a:avLst/>
          </a:prstGeom>
          <a:noFill/>
          <a:ln w="9525">
            <a:noFill/>
            <a:miter lim="800000"/>
            <a:headEnd/>
            <a:tailEnd/>
          </a:ln>
          <a:effectLst/>
        </p:spPr>
      </p:pic>
      <p:sp>
        <p:nvSpPr>
          <p:cNvPr id="7" name="Rectangular Callout 6"/>
          <p:cNvSpPr/>
          <p:nvPr/>
        </p:nvSpPr>
        <p:spPr>
          <a:xfrm>
            <a:off x="254834" y="1708879"/>
            <a:ext cx="5891133" cy="4961744"/>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38911" y="1708861"/>
            <a:ext cx="2168259"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1515" y="2206318"/>
            <a:ext cx="1463768"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5824678" cy="4983163"/>
          </a:xfrm>
        </p:spPr>
        <p:txBody>
          <a:bodyPr/>
          <a:lstStyle/>
          <a:p>
            <a:pPr>
              <a:lnSpc>
                <a:spcPts val="4000"/>
              </a:lnSpc>
            </a:pPr>
            <a:r>
              <a:rPr lang="en-US" dirty="0" smtClean="0"/>
              <a:t>.... </a:t>
            </a:r>
            <a:r>
              <a:rPr lang="en-US" baseline="30000" dirty="0" smtClean="0"/>
              <a:t>22</a:t>
            </a:r>
            <a:r>
              <a:rPr lang="en-US" dirty="0" smtClean="0"/>
              <a:t> Paul then ... said: </a:t>
            </a:r>
          </a:p>
          <a:p>
            <a:pPr marL="0" indent="0">
              <a:lnSpc>
                <a:spcPts val="4000"/>
              </a:lnSpc>
            </a:pPr>
            <a:r>
              <a:rPr lang="en-US" dirty="0" smtClean="0"/>
              <a:t> </a:t>
            </a:r>
            <a:r>
              <a:rPr lang="en-US" baseline="30000" dirty="0" smtClean="0">
                <a:solidFill>
                  <a:schemeClr val="tx2">
                    <a:lumMod val="50000"/>
                  </a:schemeClr>
                </a:solidFill>
              </a:rPr>
              <a:t>24</a:t>
            </a:r>
            <a:r>
              <a:rPr lang="en-US" dirty="0" smtClean="0">
                <a:solidFill>
                  <a:schemeClr val="tx2">
                    <a:lumMod val="50000"/>
                  </a:schemeClr>
                </a:solidFill>
              </a:rPr>
              <a:t> "The God who </a:t>
            </a:r>
            <a:r>
              <a:rPr lang="en-US" dirty="0" smtClean="0"/>
              <a:t>made the world</a:t>
            </a:r>
            <a:r>
              <a:rPr lang="en-US" dirty="0" smtClean="0">
                <a:solidFill>
                  <a:schemeClr val="tx2">
                    <a:lumMod val="50000"/>
                  </a:schemeClr>
                </a:solidFill>
              </a:rPr>
              <a:t> and everything in it is the Lord of heaven and earth and does not live in temples built by hands.  </a:t>
            </a:r>
            <a:r>
              <a:rPr lang="en-US" baseline="30000" dirty="0" smtClean="0">
                <a:solidFill>
                  <a:schemeClr val="tx2">
                    <a:lumMod val="50000"/>
                  </a:schemeClr>
                </a:solidFill>
              </a:rPr>
              <a:t>25</a:t>
            </a:r>
            <a:r>
              <a:rPr lang="en-US" dirty="0" smtClean="0">
                <a:solidFill>
                  <a:schemeClr val="tx2">
                    <a:lumMod val="50000"/>
                  </a:schemeClr>
                </a:solidFill>
              </a:rPr>
              <a:t> And he is not served by human hands, as if he needed anything, because he himself gives all men life and breath and everything else.</a:t>
            </a:r>
          </a:p>
        </p:txBody>
      </p:sp>
      <p:sp>
        <p:nvSpPr>
          <p:cNvPr id="13" name="TextBox 12"/>
          <p:cNvSpPr txBox="1"/>
          <p:nvPr/>
        </p:nvSpPr>
        <p:spPr>
          <a:xfrm>
            <a:off x="6349042" y="1000664"/>
            <a:ext cx="2536166" cy="1133644"/>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7" name="Rectangular Callout 6"/>
          <p:cNvSpPr/>
          <p:nvPr/>
        </p:nvSpPr>
        <p:spPr>
          <a:xfrm>
            <a:off x="254834" y="1079292"/>
            <a:ext cx="5891133" cy="5591331"/>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6903" y="2482363"/>
            <a:ext cx="2861248"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5824678" cy="4983163"/>
          </a:xfrm>
        </p:spPr>
        <p:txBody>
          <a:bodyPr/>
          <a:lstStyle/>
          <a:p>
            <a:pPr marL="0" indent="0">
              <a:lnSpc>
                <a:spcPts val="3800"/>
              </a:lnSpc>
            </a:pPr>
            <a:r>
              <a:rPr lang="en-US" baseline="30000" dirty="0" smtClean="0">
                <a:solidFill>
                  <a:schemeClr val="tx2">
                    <a:lumMod val="50000"/>
                  </a:schemeClr>
                </a:solidFill>
              </a:rPr>
              <a:t>26</a:t>
            </a:r>
            <a:r>
              <a:rPr lang="en-US" dirty="0" smtClean="0">
                <a:solidFill>
                  <a:schemeClr val="tx2">
                    <a:lumMod val="50000"/>
                  </a:schemeClr>
                </a:solidFill>
              </a:rPr>
              <a:t> From one man he made every nation of men, that they should inhabit the whole earth; and </a:t>
            </a:r>
            <a:r>
              <a:rPr lang="en-US" dirty="0" smtClean="0"/>
              <a:t>he determined </a:t>
            </a:r>
            <a:r>
              <a:rPr lang="en-US" dirty="0" smtClean="0">
                <a:solidFill>
                  <a:schemeClr val="tx2">
                    <a:lumMod val="50000"/>
                  </a:schemeClr>
                </a:solidFill>
              </a:rPr>
              <a:t>the times set for them and the exact places where they should live.</a:t>
            </a:r>
          </a:p>
          <a:p>
            <a:pPr marL="0" indent="0">
              <a:lnSpc>
                <a:spcPts val="3800"/>
              </a:lnSpc>
            </a:pPr>
            <a:r>
              <a:rPr lang="en-US" dirty="0" smtClean="0">
                <a:solidFill>
                  <a:schemeClr val="tx2">
                    <a:lumMod val="50000"/>
                  </a:schemeClr>
                </a:solidFill>
              </a:rPr>
              <a:t> </a:t>
            </a:r>
            <a:r>
              <a:rPr lang="en-US" baseline="30000" dirty="0" smtClean="0">
                <a:solidFill>
                  <a:schemeClr val="tx2">
                    <a:lumMod val="50000"/>
                  </a:schemeClr>
                </a:solidFill>
              </a:rPr>
              <a:t>27</a:t>
            </a:r>
            <a:r>
              <a:rPr lang="en-US" dirty="0" smtClean="0">
                <a:solidFill>
                  <a:schemeClr val="tx2">
                    <a:lumMod val="50000"/>
                  </a:schemeClr>
                </a:solidFill>
              </a:rPr>
              <a:t> God did this so that men would seek him and perhaps reach out for him and find him, though he is not far from each one of us.</a:t>
            </a:r>
          </a:p>
        </p:txBody>
      </p:sp>
      <p:sp>
        <p:nvSpPr>
          <p:cNvPr id="10" name="TextBox 9"/>
          <p:cNvSpPr txBox="1"/>
          <p:nvPr/>
        </p:nvSpPr>
        <p:spPr>
          <a:xfrm>
            <a:off x="6239435" y="1000664"/>
            <a:ext cx="2904565" cy="1620957"/>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PROVIDENCE</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7" name="Rectangular Callout 6"/>
          <p:cNvSpPr/>
          <p:nvPr/>
        </p:nvSpPr>
        <p:spPr>
          <a:xfrm>
            <a:off x="254834" y="1079292"/>
            <a:ext cx="5891133" cy="5591331"/>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525" y="4984023"/>
            <a:ext cx="572961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18094" y="4515320"/>
            <a:ext cx="194972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5824678" cy="4983163"/>
          </a:xfrm>
        </p:spPr>
        <p:txBody>
          <a:bodyPr/>
          <a:lstStyle/>
          <a:p>
            <a:pPr marL="0" indent="0">
              <a:lnSpc>
                <a:spcPts val="3800"/>
              </a:lnSpc>
            </a:pPr>
            <a:r>
              <a:rPr lang="en-US" baseline="30000" dirty="0" smtClean="0">
                <a:solidFill>
                  <a:schemeClr val="tx2">
                    <a:lumMod val="50000"/>
                  </a:schemeClr>
                </a:solidFill>
              </a:rPr>
              <a:t>26</a:t>
            </a:r>
            <a:r>
              <a:rPr lang="en-US" dirty="0" smtClean="0">
                <a:solidFill>
                  <a:schemeClr val="tx2">
                    <a:lumMod val="50000"/>
                  </a:schemeClr>
                </a:solidFill>
              </a:rPr>
              <a:t> From one man he made every nation of men, that they should inhabit the whole earth; and </a:t>
            </a:r>
            <a:r>
              <a:rPr lang="en-US" dirty="0" smtClean="0">
                <a:solidFill>
                  <a:schemeClr val="tx1"/>
                </a:solidFill>
              </a:rPr>
              <a:t>he determined </a:t>
            </a:r>
            <a:r>
              <a:rPr lang="en-US" dirty="0" smtClean="0">
                <a:solidFill>
                  <a:schemeClr val="tx2">
                    <a:lumMod val="50000"/>
                  </a:schemeClr>
                </a:solidFill>
              </a:rPr>
              <a:t>the times set for them and the exact places where they should live.</a:t>
            </a:r>
          </a:p>
          <a:p>
            <a:pPr marL="0" indent="0">
              <a:lnSpc>
                <a:spcPts val="3800"/>
              </a:lnSpc>
            </a:pPr>
            <a:r>
              <a:rPr lang="en-US" dirty="0" smtClean="0">
                <a:solidFill>
                  <a:schemeClr val="tx2">
                    <a:lumMod val="50000"/>
                  </a:schemeClr>
                </a:solidFill>
              </a:rPr>
              <a:t> </a:t>
            </a:r>
            <a:r>
              <a:rPr lang="en-US" baseline="30000" dirty="0" smtClean="0">
                <a:solidFill>
                  <a:schemeClr val="tx2">
                    <a:lumMod val="50000"/>
                  </a:schemeClr>
                </a:solidFill>
              </a:rPr>
              <a:t>27</a:t>
            </a:r>
            <a:r>
              <a:rPr lang="en-US" dirty="0" smtClean="0">
                <a:solidFill>
                  <a:schemeClr val="tx2">
                    <a:lumMod val="50000"/>
                  </a:schemeClr>
                </a:solidFill>
              </a:rPr>
              <a:t> God did this so that men would </a:t>
            </a:r>
            <a:r>
              <a:rPr lang="en-US" dirty="0" smtClean="0"/>
              <a:t>seek him </a:t>
            </a:r>
            <a:r>
              <a:rPr lang="en-US" dirty="0" smtClean="0">
                <a:solidFill>
                  <a:schemeClr val="tx2">
                    <a:lumMod val="50000"/>
                  </a:schemeClr>
                </a:solidFill>
              </a:rPr>
              <a:t>and perhaps </a:t>
            </a:r>
            <a:r>
              <a:rPr lang="en-US" dirty="0" smtClean="0"/>
              <a:t>reach out for him and find him</a:t>
            </a:r>
            <a:r>
              <a:rPr lang="en-US" dirty="0" smtClean="0">
                <a:solidFill>
                  <a:schemeClr val="tx2">
                    <a:lumMod val="50000"/>
                  </a:schemeClr>
                </a:solidFill>
              </a:rPr>
              <a:t>, though he is not far from each one of us.</a:t>
            </a:r>
          </a:p>
        </p:txBody>
      </p:sp>
      <p:sp>
        <p:nvSpPr>
          <p:cNvPr id="13" name="TextBox 12"/>
          <p:cNvSpPr txBox="1"/>
          <p:nvPr/>
        </p:nvSpPr>
        <p:spPr>
          <a:xfrm>
            <a:off x="6239435" y="1000664"/>
            <a:ext cx="2904565" cy="2108269"/>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PROVIDENCE</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REACHABLE</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7" name="Rectangular Callout 6"/>
          <p:cNvSpPr/>
          <p:nvPr/>
        </p:nvSpPr>
        <p:spPr>
          <a:xfrm>
            <a:off x="254834" y="1079292"/>
            <a:ext cx="5891133" cy="5591331"/>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3" name="Content Placeholder 2"/>
          <p:cNvSpPr>
            <a:spLocks noGrp="1"/>
          </p:cNvSpPr>
          <p:nvPr>
            <p:ph idx="1"/>
          </p:nvPr>
        </p:nvSpPr>
        <p:spPr>
          <a:xfrm>
            <a:off x="396240" y="1143000"/>
            <a:ext cx="5824678" cy="4983163"/>
          </a:xfrm>
        </p:spPr>
        <p:txBody>
          <a:bodyPr/>
          <a:lstStyle/>
          <a:p>
            <a:pPr marL="0" indent="0">
              <a:lnSpc>
                <a:spcPts val="4000"/>
              </a:lnSpc>
            </a:pPr>
            <a:r>
              <a:rPr lang="en-US" dirty="0" smtClean="0">
                <a:solidFill>
                  <a:schemeClr val="tx2">
                    <a:lumMod val="50000"/>
                  </a:schemeClr>
                </a:solidFill>
              </a:rPr>
              <a:t> </a:t>
            </a:r>
            <a:r>
              <a:rPr lang="en-US" baseline="30000" dirty="0" smtClean="0">
                <a:solidFill>
                  <a:schemeClr val="tx2">
                    <a:lumMod val="50000"/>
                  </a:schemeClr>
                </a:solidFill>
              </a:rPr>
              <a:t>28</a:t>
            </a:r>
            <a:r>
              <a:rPr lang="en-US" dirty="0" smtClean="0">
                <a:solidFill>
                  <a:schemeClr val="tx2">
                    <a:lumMod val="50000"/>
                  </a:schemeClr>
                </a:solidFill>
              </a:rPr>
              <a:t> 'For in him we live and move and have our being.' As some of your own poets have said, 'We are his offspring.'</a:t>
            </a:r>
          </a:p>
          <a:p>
            <a:pPr marL="0" indent="0">
              <a:lnSpc>
                <a:spcPts val="4000"/>
              </a:lnSpc>
            </a:pPr>
            <a:r>
              <a:rPr lang="en-US" dirty="0" smtClean="0">
                <a:solidFill>
                  <a:schemeClr val="tx2">
                    <a:lumMod val="50000"/>
                  </a:schemeClr>
                </a:solidFill>
              </a:rPr>
              <a:t> </a:t>
            </a:r>
            <a:r>
              <a:rPr lang="en-US" baseline="30000" dirty="0" smtClean="0">
                <a:solidFill>
                  <a:schemeClr val="tx2">
                    <a:lumMod val="50000"/>
                  </a:schemeClr>
                </a:solidFill>
              </a:rPr>
              <a:t>29</a:t>
            </a:r>
            <a:r>
              <a:rPr lang="en-US" dirty="0" smtClean="0">
                <a:solidFill>
                  <a:schemeClr val="tx2">
                    <a:lumMod val="50000"/>
                  </a:schemeClr>
                </a:solidFill>
              </a:rPr>
              <a:t> "Therefore since we are God's offspring, we should not think that the divine being is like gold or silver or stone--an image made by man's design and skill.</a:t>
            </a:r>
            <a:endParaRPr lang="en-US" dirty="0" smtClean="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39435" y="1000664"/>
            <a:ext cx="2904565" cy="2108269"/>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PROVIDENCE</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REACHABLE</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7" name="Rectangular Callout 6"/>
          <p:cNvSpPr/>
          <p:nvPr/>
        </p:nvSpPr>
        <p:spPr>
          <a:xfrm>
            <a:off x="254834" y="1079292"/>
            <a:ext cx="5891133" cy="5591331"/>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44902" y="1616848"/>
            <a:ext cx="5348531" cy="1799212"/>
            <a:chOff x="344902" y="1616848"/>
            <a:chExt cx="5348531" cy="1799212"/>
          </a:xfrm>
        </p:grpSpPr>
        <p:sp>
          <p:nvSpPr>
            <p:cNvPr id="11" name="Rectangle 10"/>
            <p:cNvSpPr/>
            <p:nvPr/>
          </p:nvSpPr>
          <p:spPr>
            <a:xfrm>
              <a:off x="344902" y="2134432"/>
              <a:ext cx="5348531" cy="128162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12389" y="1616848"/>
              <a:ext cx="2363791"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2984740" y="2777706"/>
            <a:ext cx="1414732" cy="552090"/>
          </a:xfrm>
          <a:prstGeom prst="rect">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5824678" cy="4983163"/>
          </a:xfrm>
        </p:spPr>
        <p:txBody>
          <a:bodyPr/>
          <a:lstStyle/>
          <a:p>
            <a:pPr marL="0" indent="0">
              <a:lnSpc>
                <a:spcPts val="4100"/>
              </a:lnSpc>
            </a:pPr>
            <a:r>
              <a:rPr lang="en-US" baseline="30000" dirty="0" smtClean="0">
                <a:solidFill>
                  <a:schemeClr val="tx2">
                    <a:lumMod val="50000"/>
                  </a:schemeClr>
                </a:solidFill>
              </a:rPr>
              <a:t>30</a:t>
            </a:r>
            <a:r>
              <a:rPr lang="en-US" dirty="0" smtClean="0">
                <a:solidFill>
                  <a:schemeClr val="tx2">
                    <a:lumMod val="50000"/>
                  </a:schemeClr>
                </a:solidFill>
              </a:rPr>
              <a:t> In the past God overlooked such ignorance, </a:t>
            </a:r>
            <a:r>
              <a:rPr lang="en-US" dirty="0" smtClean="0"/>
              <a:t>but now he commands all people everywhere to repent.</a:t>
            </a:r>
          </a:p>
          <a:p>
            <a:pPr marL="0" indent="0">
              <a:lnSpc>
                <a:spcPts val="4100"/>
              </a:lnSpc>
            </a:pPr>
            <a:r>
              <a:rPr lang="en-US" dirty="0" smtClean="0">
                <a:solidFill>
                  <a:schemeClr val="tx2">
                    <a:lumMod val="50000"/>
                  </a:schemeClr>
                </a:solidFill>
              </a:rPr>
              <a:t> </a:t>
            </a:r>
            <a:r>
              <a:rPr lang="en-US" baseline="30000" dirty="0" smtClean="0">
                <a:solidFill>
                  <a:schemeClr val="tx2">
                    <a:lumMod val="50000"/>
                  </a:schemeClr>
                </a:solidFill>
              </a:rPr>
              <a:t>31</a:t>
            </a:r>
            <a:r>
              <a:rPr lang="en-US" dirty="0" smtClean="0">
                <a:solidFill>
                  <a:schemeClr val="tx2">
                    <a:lumMod val="50000"/>
                  </a:schemeClr>
                </a:solidFill>
              </a:rPr>
              <a:t> For he has set a day when </a:t>
            </a:r>
            <a:r>
              <a:rPr lang="en-US" dirty="0" smtClean="0">
                <a:solidFill>
                  <a:schemeClr val="tx1"/>
                </a:solidFill>
              </a:rPr>
              <a:t>he will judge the world </a:t>
            </a:r>
            <a:r>
              <a:rPr lang="en-US" dirty="0" smtClean="0">
                <a:solidFill>
                  <a:schemeClr val="tx2">
                    <a:lumMod val="50000"/>
                  </a:schemeClr>
                </a:solidFill>
              </a:rPr>
              <a:t>with justice by the man he has appointed. He has given proof of this to all men by </a:t>
            </a:r>
            <a:br>
              <a:rPr lang="en-US" dirty="0" smtClean="0">
                <a:solidFill>
                  <a:schemeClr val="tx2">
                    <a:lumMod val="50000"/>
                  </a:schemeClr>
                </a:solidFill>
              </a:rPr>
            </a:br>
            <a:r>
              <a:rPr lang="en-US" dirty="0" smtClean="0">
                <a:solidFill>
                  <a:schemeClr val="tx2">
                    <a:lumMod val="50000"/>
                  </a:schemeClr>
                </a:solidFill>
              </a:rPr>
              <a:t>raising him from the dead.“</a:t>
            </a:r>
          </a:p>
        </p:txBody>
      </p:sp>
      <p:sp>
        <p:nvSpPr>
          <p:cNvPr id="16" name="TextBox 15"/>
          <p:cNvSpPr txBox="1"/>
          <p:nvPr/>
        </p:nvSpPr>
        <p:spPr>
          <a:xfrm>
            <a:off x="6239435" y="1000664"/>
            <a:ext cx="2904565" cy="2108269"/>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PROVIDENCE</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REACHABLE</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7" name="Rectangular Callout 6"/>
          <p:cNvSpPr/>
          <p:nvPr/>
        </p:nvSpPr>
        <p:spPr>
          <a:xfrm>
            <a:off x="254834" y="1079292"/>
            <a:ext cx="5891133" cy="5591331"/>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526" y="3759074"/>
            <a:ext cx="4414002"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5824678" cy="4983163"/>
          </a:xfrm>
        </p:spPr>
        <p:txBody>
          <a:bodyPr/>
          <a:lstStyle/>
          <a:p>
            <a:pPr marL="0" indent="0">
              <a:lnSpc>
                <a:spcPts val="4100"/>
              </a:lnSpc>
            </a:pPr>
            <a:r>
              <a:rPr lang="en-US" baseline="30000" dirty="0" smtClean="0">
                <a:solidFill>
                  <a:schemeClr val="tx2">
                    <a:lumMod val="50000"/>
                  </a:schemeClr>
                </a:solidFill>
              </a:rPr>
              <a:t>30</a:t>
            </a:r>
            <a:r>
              <a:rPr lang="en-US" dirty="0" smtClean="0">
                <a:solidFill>
                  <a:schemeClr val="tx2">
                    <a:lumMod val="50000"/>
                  </a:schemeClr>
                </a:solidFill>
              </a:rPr>
              <a:t> In the past God overlooked such ignorance, but now he commands all people everywhere to repent.</a:t>
            </a:r>
          </a:p>
          <a:p>
            <a:pPr marL="0" indent="0">
              <a:lnSpc>
                <a:spcPts val="4100"/>
              </a:lnSpc>
            </a:pPr>
            <a:r>
              <a:rPr lang="en-US" dirty="0" smtClean="0">
                <a:solidFill>
                  <a:schemeClr val="tx2">
                    <a:lumMod val="50000"/>
                  </a:schemeClr>
                </a:solidFill>
              </a:rPr>
              <a:t> </a:t>
            </a:r>
            <a:r>
              <a:rPr lang="en-US" baseline="30000" dirty="0" smtClean="0">
                <a:solidFill>
                  <a:schemeClr val="tx2">
                    <a:lumMod val="50000"/>
                  </a:schemeClr>
                </a:solidFill>
              </a:rPr>
              <a:t>31</a:t>
            </a:r>
            <a:r>
              <a:rPr lang="en-US" dirty="0" smtClean="0">
                <a:solidFill>
                  <a:schemeClr val="tx2">
                    <a:lumMod val="50000"/>
                  </a:schemeClr>
                </a:solidFill>
              </a:rPr>
              <a:t> For he has set a day when </a:t>
            </a:r>
            <a:r>
              <a:rPr lang="en-US" dirty="0" smtClean="0"/>
              <a:t>he will judge the world</a:t>
            </a:r>
            <a:r>
              <a:rPr lang="en-US" dirty="0" smtClean="0">
                <a:solidFill>
                  <a:schemeClr val="tx2">
                    <a:lumMod val="50000"/>
                  </a:schemeClr>
                </a:solidFill>
              </a:rPr>
              <a:t> with justice by the man he has appointed. He has given proof of this to all men by </a:t>
            </a:r>
            <a:br>
              <a:rPr lang="en-US" dirty="0" smtClean="0">
                <a:solidFill>
                  <a:schemeClr val="tx2">
                    <a:lumMod val="50000"/>
                  </a:schemeClr>
                </a:solidFill>
              </a:rPr>
            </a:br>
            <a:r>
              <a:rPr lang="en-US" dirty="0" smtClean="0">
                <a:solidFill>
                  <a:schemeClr val="tx2">
                    <a:lumMod val="50000"/>
                  </a:schemeClr>
                </a:solidFill>
              </a:rPr>
              <a:t>raising him from the dead.“</a:t>
            </a:r>
          </a:p>
        </p:txBody>
      </p:sp>
      <p:sp>
        <p:nvSpPr>
          <p:cNvPr id="11" name="TextBox 10"/>
          <p:cNvSpPr txBox="1"/>
          <p:nvPr/>
        </p:nvSpPr>
        <p:spPr>
          <a:xfrm>
            <a:off x="6239435" y="1000664"/>
            <a:ext cx="2904565" cy="2595582"/>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PROVIDENCE</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REACHABLE</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JUDGE</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7" name="Rectangular Callout 6"/>
          <p:cNvSpPr/>
          <p:nvPr/>
        </p:nvSpPr>
        <p:spPr>
          <a:xfrm>
            <a:off x="254834" y="1079292"/>
            <a:ext cx="5891133" cy="5591331"/>
          </a:xfrm>
          <a:prstGeom prst="wedgeRectCallout">
            <a:avLst>
              <a:gd name="adj1" fmla="val 61230"/>
              <a:gd name="adj2" fmla="val 183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525" y="5829414"/>
            <a:ext cx="4966093"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 y="1143000"/>
            <a:ext cx="5824678" cy="4983163"/>
          </a:xfrm>
        </p:spPr>
        <p:txBody>
          <a:bodyPr/>
          <a:lstStyle/>
          <a:p>
            <a:pPr marL="0" indent="0">
              <a:lnSpc>
                <a:spcPts val="4100"/>
              </a:lnSpc>
            </a:pPr>
            <a:r>
              <a:rPr lang="en-US" baseline="30000" dirty="0" smtClean="0">
                <a:solidFill>
                  <a:schemeClr val="tx2">
                    <a:lumMod val="50000"/>
                  </a:schemeClr>
                </a:solidFill>
              </a:rPr>
              <a:t>30</a:t>
            </a:r>
            <a:r>
              <a:rPr lang="en-US" dirty="0" smtClean="0">
                <a:solidFill>
                  <a:schemeClr val="tx2">
                    <a:lumMod val="50000"/>
                  </a:schemeClr>
                </a:solidFill>
              </a:rPr>
              <a:t> In the past God overlooked such ignorance, but now he commands all people everywhere to repent.</a:t>
            </a:r>
          </a:p>
          <a:p>
            <a:pPr marL="0" indent="0">
              <a:lnSpc>
                <a:spcPts val="4100"/>
              </a:lnSpc>
            </a:pPr>
            <a:r>
              <a:rPr lang="en-US" dirty="0" smtClean="0">
                <a:solidFill>
                  <a:schemeClr val="tx2">
                    <a:lumMod val="50000"/>
                  </a:schemeClr>
                </a:solidFill>
              </a:rPr>
              <a:t> </a:t>
            </a:r>
            <a:r>
              <a:rPr lang="en-US" baseline="30000" dirty="0" smtClean="0">
                <a:solidFill>
                  <a:schemeClr val="tx2">
                    <a:lumMod val="50000"/>
                  </a:schemeClr>
                </a:solidFill>
              </a:rPr>
              <a:t>31</a:t>
            </a:r>
            <a:r>
              <a:rPr lang="en-US" dirty="0" smtClean="0">
                <a:solidFill>
                  <a:schemeClr val="tx2">
                    <a:lumMod val="50000"/>
                  </a:schemeClr>
                </a:solidFill>
              </a:rPr>
              <a:t> For he has set a day when </a:t>
            </a:r>
            <a:r>
              <a:rPr lang="en-US" dirty="0" smtClean="0">
                <a:solidFill>
                  <a:schemeClr val="tx1"/>
                </a:solidFill>
              </a:rPr>
              <a:t>he will judge the world </a:t>
            </a:r>
            <a:r>
              <a:rPr lang="en-US" dirty="0" smtClean="0">
                <a:solidFill>
                  <a:schemeClr val="tx2">
                    <a:lumMod val="50000"/>
                  </a:schemeClr>
                </a:solidFill>
              </a:rPr>
              <a:t>with justice by the man he has appointed. He has given proof of this to all men by </a:t>
            </a:r>
            <a:br>
              <a:rPr lang="en-US" dirty="0" smtClean="0">
                <a:solidFill>
                  <a:schemeClr val="tx2">
                    <a:lumMod val="50000"/>
                  </a:schemeClr>
                </a:solidFill>
              </a:rPr>
            </a:br>
            <a:r>
              <a:rPr lang="en-US" dirty="0" smtClean="0"/>
              <a:t>raising him from the dead</a:t>
            </a:r>
            <a:r>
              <a:rPr lang="en-US" dirty="0" smtClean="0">
                <a:solidFill>
                  <a:schemeClr val="tx2">
                    <a:lumMod val="50000"/>
                  </a:schemeClr>
                </a:solidFill>
              </a:rPr>
              <a:t>.“</a:t>
            </a:r>
          </a:p>
        </p:txBody>
      </p:sp>
      <p:sp>
        <p:nvSpPr>
          <p:cNvPr id="11" name="TextBox 10"/>
          <p:cNvSpPr txBox="1"/>
          <p:nvPr/>
        </p:nvSpPr>
        <p:spPr>
          <a:xfrm>
            <a:off x="6239435" y="1000664"/>
            <a:ext cx="2904565" cy="3082895"/>
          </a:xfrm>
          <a:prstGeom prst="rect">
            <a:avLst/>
          </a:prstGeom>
          <a:noFill/>
        </p:spPr>
        <p:txBody>
          <a:bodyPr wrap="square" rtlCol="0">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CREATOR</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PROVIDENCE</a:t>
            </a:r>
          </a:p>
          <a:p>
            <a:pPr algn="ctr">
              <a:lnSpc>
                <a:spcPts val="3800"/>
              </a:lnSpc>
            </a:pPr>
            <a:r>
              <a:rPr lang="en-US" sz="3600" b="1" dirty="0" smtClean="0">
                <a:solidFill>
                  <a:schemeClr val="bg1"/>
                </a:solidFill>
                <a:effectLst>
                  <a:outerShdw blurRad="38100" dist="38100" dir="2700000" algn="tl">
                    <a:srgbClr val="000000">
                      <a:alpha val="43137"/>
                    </a:srgbClr>
                  </a:outerShdw>
                </a:effectLst>
              </a:rPr>
              <a:t>REACHABLE</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JUDGE</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JESUS</a:t>
            </a: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b="21106"/>
          <a:stretch>
            <a:fillRect/>
          </a:stretch>
        </p:blipFill>
        <p:spPr bwMode="auto">
          <a:xfrm>
            <a:off x="0" y="1706062"/>
            <a:ext cx="9144000" cy="5151938"/>
          </a:xfrm>
          <a:prstGeom prst="rect">
            <a:avLst/>
          </a:prstGeom>
          <a:noFill/>
          <a:ln w="9525">
            <a:noFill/>
            <a:miter lim="800000"/>
            <a:headEnd/>
            <a:tailEnd/>
          </a:ln>
          <a:effectLst/>
        </p:spPr>
      </p:pic>
      <p:sp>
        <p:nvSpPr>
          <p:cNvPr id="10" name="Rectangular Callout 9"/>
          <p:cNvSpPr/>
          <p:nvPr/>
        </p:nvSpPr>
        <p:spPr>
          <a:xfrm>
            <a:off x="2708693" y="2660317"/>
            <a:ext cx="4192439" cy="1121434"/>
          </a:xfrm>
          <a:prstGeom prst="wedgeRectCallout">
            <a:avLst>
              <a:gd name="adj1" fmla="val -41310"/>
              <a:gd name="adj2" fmla="val 130976"/>
            </a:avLst>
          </a:prstGeom>
          <a:solidFill>
            <a:schemeClr val="bg1"/>
          </a:solidFill>
          <a:effectLst>
            <a:outerShdw blurRad="50800" dist="101600" dir="2700000" algn="ctr" rotWithShape="0">
              <a:schemeClr val="tx1">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92645" y="1513110"/>
            <a:ext cx="183129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3" name="Content Placeholder 2"/>
          <p:cNvSpPr>
            <a:spLocks noGrp="1"/>
          </p:cNvSpPr>
          <p:nvPr>
            <p:ph idx="1"/>
          </p:nvPr>
        </p:nvSpPr>
        <p:spPr>
          <a:xfrm>
            <a:off x="396240" y="1143000"/>
            <a:ext cx="8488968" cy="4983163"/>
          </a:xfrm>
        </p:spPr>
        <p:txBody>
          <a:bodyPr/>
          <a:lstStyle/>
          <a:p>
            <a:pPr marL="0" indent="0">
              <a:lnSpc>
                <a:spcPts val="3800"/>
              </a:lnSpc>
            </a:pPr>
            <a:r>
              <a:rPr lang="en-US" dirty="0" smtClean="0"/>
              <a:t> </a:t>
            </a:r>
            <a:r>
              <a:rPr lang="en-US" baseline="30000" dirty="0" smtClean="0"/>
              <a:t>32</a:t>
            </a:r>
            <a:r>
              <a:rPr lang="en-US" dirty="0" smtClean="0"/>
              <a:t> When they heard about the resurrection of the dead, some of them sneered, but others said, </a:t>
            </a:r>
          </a:p>
          <a:p>
            <a:pPr marL="0" indent="0">
              <a:lnSpc>
                <a:spcPts val="3800"/>
              </a:lnSpc>
            </a:pPr>
            <a:r>
              <a:rPr lang="en-US" dirty="0" smtClean="0"/>
              <a:t>		     </a:t>
            </a:r>
            <a:r>
              <a:rPr lang="en-US" dirty="0" smtClean="0">
                <a:solidFill>
                  <a:schemeClr val="tx1"/>
                </a:solidFill>
              </a:rPr>
              <a:t>"We want to hear you </a:t>
            </a:r>
            <a:br>
              <a:rPr lang="en-US" dirty="0" smtClean="0">
                <a:solidFill>
                  <a:schemeClr val="tx1"/>
                </a:solidFill>
              </a:rPr>
            </a:br>
            <a:r>
              <a:rPr lang="en-US" dirty="0" smtClean="0">
                <a:solidFill>
                  <a:schemeClr val="tx1"/>
                </a:solidFill>
              </a:rPr>
              <a:t>		     again on this subject.”</a:t>
            </a:r>
            <a:r>
              <a:rPr lang="en-US" dirty="0" smtClean="0"/>
              <a:t>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p:cNvPicPr>
            <a:picLocks noChangeAspect="1" noChangeArrowheads="1"/>
          </p:cNvPicPr>
          <p:nvPr/>
        </p:nvPicPr>
        <p:blipFill>
          <a:blip r:embed="rId4" cstate="print"/>
          <a:srcRect l="38085" t="-339" b="74758"/>
          <a:stretch>
            <a:fillRect/>
          </a:stretch>
        </p:blipFill>
        <p:spPr bwMode="auto">
          <a:xfrm>
            <a:off x="0" y="3364524"/>
            <a:ext cx="3950896" cy="349347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bldLvl="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b="21106"/>
          <a:stretch>
            <a:fillRect/>
          </a:stretch>
        </p:blipFill>
        <p:spPr bwMode="auto">
          <a:xfrm>
            <a:off x="0" y="1706062"/>
            <a:ext cx="9144000" cy="5151938"/>
          </a:xfrm>
          <a:prstGeom prst="rect">
            <a:avLst/>
          </a:prstGeom>
          <a:noFill/>
          <a:ln w="9525">
            <a:noFill/>
            <a:miter lim="800000"/>
            <a:headEnd/>
            <a:tailEnd/>
          </a:ln>
          <a:effectLst/>
        </p:spPr>
      </p:pic>
      <p:sp>
        <p:nvSpPr>
          <p:cNvPr id="8" name="Rectangle 7"/>
          <p:cNvSpPr/>
          <p:nvPr/>
        </p:nvSpPr>
        <p:spPr>
          <a:xfrm>
            <a:off x="2818154" y="2101119"/>
            <a:ext cx="183129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4" cstate="print"/>
          <a:srcRect l="23671" r="6867" b="23242"/>
          <a:stretch>
            <a:fillRect/>
          </a:stretch>
        </p:blipFill>
        <p:spPr bwMode="auto">
          <a:xfrm>
            <a:off x="5509846" y="3209778"/>
            <a:ext cx="4167554" cy="3648222"/>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3.  Ridiculed </a:t>
            </a:r>
            <a:r>
              <a:rPr lang="en-US" sz="3200" dirty="0" smtClean="0"/>
              <a:t>17:15-24</a:t>
            </a:r>
            <a:endParaRPr lang="en-US" sz="3200" dirty="0"/>
          </a:p>
        </p:txBody>
      </p:sp>
      <p:sp>
        <p:nvSpPr>
          <p:cNvPr id="3" name="Content Placeholder 2"/>
          <p:cNvSpPr>
            <a:spLocks noGrp="1"/>
          </p:cNvSpPr>
          <p:nvPr>
            <p:ph idx="1"/>
          </p:nvPr>
        </p:nvSpPr>
        <p:spPr>
          <a:xfrm>
            <a:off x="396240" y="1143000"/>
            <a:ext cx="5824678" cy="4983163"/>
          </a:xfrm>
        </p:spPr>
        <p:txBody>
          <a:bodyPr/>
          <a:lstStyle/>
          <a:p>
            <a:pPr>
              <a:lnSpc>
                <a:spcPts val="3800"/>
              </a:lnSpc>
            </a:pPr>
            <a:r>
              <a:rPr lang="en-US" baseline="30000" dirty="0" smtClean="0"/>
              <a:t>33</a:t>
            </a:r>
            <a:r>
              <a:rPr lang="en-US" dirty="0" smtClean="0"/>
              <a:t> At that, Paul left the Council.</a:t>
            </a:r>
          </a:p>
          <a:p>
            <a:pPr>
              <a:lnSpc>
                <a:spcPts val="3800"/>
              </a:lnSpc>
            </a:pPr>
            <a:r>
              <a:rPr lang="en-US" baseline="30000" dirty="0" smtClean="0"/>
              <a:t>34</a:t>
            </a:r>
            <a:r>
              <a:rPr lang="en-US" dirty="0" smtClean="0"/>
              <a:t> A few men became followers of Paul and believed. Among them was Dionysius, a member of the </a:t>
            </a:r>
            <a:r>
              <a:rPr lang="en-US" dirty="0" err="1" smtClean="0"/>
              <a:t>Areopagus</a:t>
            </a:r>
            <a:r>
              <a:rPr lang="en-US" dirty="0" smtClean="0"/>
              <a:t>, also a woman named </a:t>
            </a:r>
            <a:r>
              <a:rPr lang="en-US" dirty="0" err="1" smtClean="0"/>
              <a:t>Damaris</a:t>
            </a:r>
            <a:r>
              <a:rPr lang="en-US" dirty="0" smtClean="0"/>
              <a:t>, and a number of others.</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57200" y="1143000"/>
            <a:ext cx="8229600" cy="4983163"/>
          </a:xfrm>
        </p:spPr>
        <p:txBody>
          <a:bodyPr/>
          <a:lstStyle/>
          <a:p>
            <a:r>
              <a:rPr lang="en-US" dirty="0" smtClean="0"/>
              <a:t> </a:t>
            </a:r>
            <a:endParaRPr lang="en-US" dirty="0"/>
          </a:p>
        </p:txBody>
      </p:sp>
      <p:sp>
        <p:nvSpPr>
          <p:cNvPr id="11" name="Rectangle 10"/>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t="3157" r="6340" b="17931"/>
          <a:stretch>
            <a:fillRect/>
          </a:stretch>
        </p:blipFill>
        <p:spPr bwMode="auto">
          <a:xfrm>
            <a:off x="0" y="1143000"/>
            <a:ext cx="9144000" cy="5715000"/>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The 2</a:t>
            </a:r>
            <a:r>
              <a:rPr lang="en-US" baseline="30000" dirty="0" smtClean="0"/>
              <a:t>nd</a:t>
            </a:r>
            <a:r>
              <a:rPr lang="en-US" dirty="0" smtClean="0"/>
              <a:t> Missionary Journey</a:t>
            </a:r>
            <a:endParaRPr lang="en-US" u="sng"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247900" y="1238250"/>
            <a:ext cx="272415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Philippi</a:t>
            </a:r>
            <a:endParaRPr lang="en-US" sz="3600" b="1" dirty="0">
              <a:solidFill>
                <a:schemeClr val="bg1"/>
              </a:solidFill>
              <a:effectLst>
                <a:outerShdw blurRad="38100" dist="38100" dir="2700000" algn="tl">
                  <a:srgbClr val="000000">
                    <a:alpha val="43137"/>
                  </a:srgbClr>
                </a:outerShdw>
              </a:effectLst>
            </a:endParaRPr>
          </a:p>
        </p:txBody>
      </p:sp>
      <p:grpSp>
        <p:nvGrpSpPr>
          <p:cNvPr id="54" name="Group 53"/>
          <p:cNvGrpSpPr/>
          <p:nvPr/>
        </p:nvGrpSpPr>
        <p:grpSpPr>
          <a:xfrm>
            <a:off x="3934097" y="914401"/>
            <a:ext cx="4965133" cy="3867150"/>
            <a:chOff x="3934097" y="914401"/>
            <a:chExt cx="4965133" cy="3867150"/>
          </a:xfrm>
        </p:grpSpPr>
        <p:pic>
          <p:nvPicPr>
            <p:cNvPr id="1026" name="Picture 2"/>
            <p:cNvPicPr>
              <a:picLocks noChangeAspect="1" noChangeArrowheads="1"/>
            </p:cNvPicPr>
            <p:nvPr/>
          </p:nvPicPr>
          <p:blipFill>
            <a:blip r:embed="rId4" cstate="print"/>
            <a:srcRect/>
            <a:stretch>
              <a:fillRect/>
            </a:stretch>
          </p:blipFill>
          <p:spPr bwMode="auto">
            <a:xfrm>
              <a:off x="4819649" y="914401"/>
              <a:ext cx="4079581" cy="3867150"/>
            </a:xfrm>
            <a:prstGeom prst="rect">
              <a:avLst/>
            </a:prstGeom>
            <a:noFill/>
            <a:ln w="9525">
              <a:noFill/>
              <a:miter lim="800000"/>
              <a:headEnd/>
              <a:tailEnd/>
            </a:ln>
            <a:effectLst/>
          </p:spPr>
        </p:pic>
        <p:sp>
          <p:nvSpPr>
            <p:cNvPr id="52" name="Oval 51"/>
            <p:cNvSpPr/>
            <p:nvPr/>
          </p:nvSpPr>
          <p:spPr>
            <a:xfrm>
              <a:off x="3934097" y="3054531"/>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5" cstate="print"/>
          <a:srcRect/>
          <a:stretch>
            <a:fillRect/>
          </a:stretch>
        </p:blipFill>
        <p:spPr bwMode="auto">
          <a:xfrm>
            <a:off x="4032053" y="2762249"/>
            <a:ext cx="3549847" cy="3775899"/>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1174751" y="2066374"/>
            <a:ext cx="3282949" cy="45439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cstate="print"/>
          <a:srcRect b="40338"/>
          <a:stretch>
            <a:fillRect/>
          </a:stretch>
        </p:blipFill>
        <p:spPr bwMode="auto">
          <a:xfrm>
            <a:off x="1181100" y="5345862"/>
            <a:ext cx="6972300" cy="15121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randombar(horizont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randombar(horizontal)">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671082" y="2210847"/>
            <a:ext cx="183129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cstate="print"/>
          <a:srcRect/>
          <a:stretch>
            <a:fillRect/>
          </a:stretch>
        </p:blipFill>
        <p:spPr bwMode="auto">
          <a:xfrm>
            <a:off x="0" y="110807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017364" y="1143000"/>
            <a:ext cx="4669436" cy="4983163"/>
          </a:xfrm>
        </p:spPr>
        <p:txBody>
          <a:bodyPr/>
          <a:lstStyle/>
          <a:p>
            <a:r>
              <a:rPr lang="en-US" baseline="30000" dirty="0" smtClean="0"/>
              <a:t>NIV  </a:t>
            </a:r>
            <a:r>
              <a:rPr lang="en-US" dirty="0" smtClean="0"/>
              <a:t>Acts 18:1 After this, Paul left Athens and went to Corinth. </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noChangeArrowheads="1"/>
          </p:cNvPicPr>
          <p:nvPr/>
        </p:nvPicPr>
        <p:blipFill>
          <a:blip r:embed="rId3"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16" name="Oval 15"/>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1571312" y="3159713"/>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872261" y="2077415"/>
            <a:ext cx="1082251" cy="1619515"/>
          </a:xfrm>
          <a:custGeom>
            <a:avLst/>
            <a:gdLst>
              <a:gd name="connsiteX0" fmla="*/ 0 w 1073121"/>
              <a:gd name="connsiteY0" fmla="*/ 0 h 1434808"/>
              <a:gd name="connsiteX1" fmla="*/ 337106 w 1073121"/>
              <a:gd name="connsiteY1" fmla="*/ 147484 h 1434808"/>
              <a:gd name="connsiteX2" fmla="*/ 636287 w 1073121"/>
              <a:gd name="connsiteY2" fmla="*/ 412955 h 1434808"/>
              <a:gd name="connsiteX3" fmla="*/ 594149 w 1073121"/>
              <a:gd name="connsiteY3" fmla="*/ 564653 h 1434808"/>
              <a:gd name="connsiteX4" fmla="*/ 476162 w 1073121"/>
              <a:gd name="connsiteY4" fmla="*/ 594150 h 1434808"/>
              <a:gd name="connsiteX5" fmla="*/ 412955 w 1073121"/>
              <a:gd name="connsiteY5" fmla="*/ 695282 h 1434808"/>
              <a:gd name="connsiteX6" fmla="*/ 526728 w 1073121"/>
              <a:gd name="connsiteY6" fmla="*/ 766917 h 1434808"/>
              <a:gd name="connsiteX7" fmla="*/ 741633 w 1073121"/>
              <a:gd name="connsiteY7" fmla="*/ 876476 h 1434808"/>
              <a:gd name="connsiteX8" fmla="*/ 796413 w 1073121"/>
              <a:gd name="connsiteY8" fmla="*/ 943897 h 1434808"/>
              <a:gd name="connsiteX9" fmla="*/ 994462 w 1073121"/>
              <a:gd name="connsiteY9" fmla="*/ 986035 h 1434808"/>
              <a:gd name="connsiteX10" fmla="*/ 1057670 w 1073121"/>
              <a:gd name="connsiteY10" fmla="*/ 1146161 h 1434808"/>
              <a:gd name="connsiteX11" fmla="*/ 1040815 w 1073121"/>
              <a:gd name="connsiteY11" fmla="*/ 1390563 h 1434808"/>
              <a:gd name="connsiteX12" fmla="*/ 863834 w 1073121"/>
              <a:gd name="connsiteY12" fmla="*/ 1411632 h 1434808"/>
              <a:gd name="connsiteX13" fmla="*/ 741633 w 1073121"/>
              <a:gd name="connsiteY13" fmla="*/ 1306286 h 1434808"/>
              <a:gd name="connsiteX14" fmla="*/ 775344 w 1073121"/>
              <a:gd name="connsiteY14" fmla="*/ 1213582 h 1434808"/>
              <a:gd name="connsiteX0" fmla="*/ 0 w 1113855"/>
              <a:gd name="connsiteY0" fmla="*/ 0 h 1430594"/>
              <a:gd name="connsiteX1" fmla="*/ 337106 w 1113855"/>
              <a:gd name="connsiteY1" fmla="*/ 147484 h 1430594"/>
              <a:gd name="connsiteX2" fmla="*/ 636287 w 1113855"/>
              <a:gd name="connsiteY2" fmla="*/ 412955 h 1430594"/>
              <a:gd name="connsiteX3" fmla="*/ 594149 w 1113855"/>
              <a:gd name="connsiteY3" fmla="*/ 564653 h 1430594"/>
              <a:gd name="connsiteX4" fmla="*/ 476162 w 1113855"/>
              <a:gd name="connsiteY4" fmla="*/ 594150 h 1430594"/>
              <a:gd name="connsiteX5" fmla="*/ 412955 w 1113855"/>
              <a:gd name="connsiteY5" fmla="*/ 695282 h 1430594"/>
              <a:gd name="connsiteX6" fmla="*/ 526728 w 1113855"/>
              <a:gd name="connsiteY6" fmla="*/ 766917 h 1430594"/>
              <a:gd name="connsiteX7" fmla="*/ 741633 w 1113855"/>
              <a:gd name="connsiteY7" fmla="*/ 876476 h 1430594"/>
              <a:gd name="connsiteX8" fmla="*/ 796413 w 1113855"/>
              <a:gd name="connsiteY8" fmla="*/ 943897 h 1430594"/>
              <a:gd name="connsiteX9" fmla="*/ 994462 w 1113855"/>
              <a:gd name="connsiteY9" fmla="*/ 986035 h 1430594"/>
              <a:gd name="connsiteX10" fmla="*/ 1057670 w 1113855"/>
              <a:gd name="connsiteY10" fmla="*/ 1146161 h 1430594"/>
              <a:gd name="connsiteX11" fmla="*/ 1040815 w 1113855"/>
              <a:gd name="connsiteY11" fmla="*/ 1390563 h 1430594"/>
              <a:gd name="connsiteX12" fmla="*/ 619432 w 1113855"/>
              <a:gd name="connsiteY12" fmla="*/ 1386349 h 1430594"/>
              <a:gd name="connsiteX13" fmla="*/ 741633 w 1113855"/>
              <a:gd name="connsiteY13" fmla="*/ 1306286 h 1430594"/>
              <a:gd name="connsiteX14" fmla="*/ 775344 w 1113855"/>
              <a:gd name="connsiteY14" fmla="*/ 1213582 h 1430594"/>
              <a:gd name="connsiteX0" fmla="*/ 0 w 1113855"/>
              <a:gd name="connsiteY0" fmla="*/ 0 h 1547879"/>
              <a:gd name="connsiteX1" fmla="*/ 337106 w 1113855"/>
              <a:gd name="connsiteY1" fmla="*/ 147484 h 1547879"/>
              <a:gd name="connsiteX2" fmla="*/ 636287 w 1113855"/>
              <a:gd name="connsiteY2" fmla="*/ 412955 h 1547879"/>
              <a:gd name="connsiteX3" fmla="*/ 594149 w 1113855"/>
              <a:gd name="connsiteY3" fmla="*/ 564653 h 1547879"/>
              <a:gd name="connsiteX4" fmla="*/ 476162 w 1113855"/>
              <a:gd name="connsiteY4" fmla="*/ 594150 h 1547879"/>
              <a:gd name="connsiteX5" fmla="*/ 412955 w 1113855"/>
              <a:gd name="connsiteY5" fmla="*/ 695282 h 1547879"/>
              <a:gd name="connsiteX6" fmla="*/ 526728 w 1113855"/>
              <a:gd name="connsiteY6" fmla="*/ 766917 h 1547879"/>
              <a:gd name="connsiteX7" fmla="*/ 741633 w 1113855"/>
              <a:gd name="connsiteY7" fmla="*/ 876476 h 1547879"/>
              <a:gd name="connsiteX8" fmla="*/ 796413 w 1113855"/>
              <a:gd name="connsiteY8" fmla="*/ 943897 h 1547879"/>
              <a:gd name="connsiteX9" fmla="*/ 994462 w 1113855"/>
              <a:gd name="connsiteY9" fmla="*/ 986035 h 1547879"/>
              <a:gd name="connsiteX10" fmla="*/ 1057670 w 1113855"/>
              <a:gd name="connsiteY10" fmla="*/ 1146161 h 1547879"/>
              <a:gd name="connsiteX11" fmla="*/ 1040815 w 1113855"/>
              <a:gd name="connsiteY11" fmla="*/ 1390563 h 1547879"/>
              <a:gd name="connsiteX12" fmla="*/ 619432 w 1113855"/>
              <a:gd name="connsiteY12" fmla="*/ 1386349 h 1547879"/>
              <a:gd name="connsiteX13" fmla="*/ 741633 w 1113855"/>
              <a:gd name="connsiteY13" fmla="*/ 1306286 h 1547879"/>
              <a:gd name="connsiteX14" fmla="*/ 775344 w 1113855"/>
              <a:gd name="connsiteY14" fmla="*/ 1213582 h 1547879"/>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686854 w 1103320"/>
              <a:gd name="connsiteY13" fmla="*/ 1251506 h 1543666"/>
              <a:gd name="connsiteX14" fmla="*/ 775344 w 1103320"/>
              <a:gd name="connsiteY14" fmla="*/ 1213582 h 1543666"/>
              <a:gd name="connsiteX0" fmla="*/ 0 w 1086465"/>
              <a:gd name="connsiteY0" fmla="*/ 0 h 1543666"/>
              <a:gd name="connsiteX1" fmla="*/ 337106 w 1086465"/>
              <a:gd name="connsiteY1" fmla="*/ 147484 h 1543666"/>
              <a:gd name="connsiteX2" fmla="*/ 636287 w 1086465"/>
              <a:gd name="connsiteY2" fmla="*/ 412955 h 1543666"/>
              <a:gd name="connsiteX3" fmla="*/ 594149 w 1086465"/>
              <a:gd name="connsiteY3" fmla="*/ 564653 h 1543666"/>
              <a:gd name="connsiteX4" fmla="*/ 476162 w 1086465"/>
              <a:gd name="connsiteY4" fmla="*/ 594150 h 1543666"/>
              <a:gd name="connsiteX5" fmla="*/ 412955 w 1086465"/>
              <a:gd name="connsiteY5" fmla="*/ 695282 h 1543666"/>
              <a:gd name="connsiteX6" fmla="*/ 526728 w 1086465"/>
              <a:gd name="connsiteY6" fmla="*/ 766917 h 1543666"/>
              <a:gd name="connsiteX7" fmla="*/ 741633 w 1086465"/>
              <a:gd name="connsiteY7" fmla="*/ 876476 h 1543666"/>
              <a:gd name="connsiteX8" fmla="*/ 796413 w 1086465"/>
              <a:gd name="connsiteY8" fmla="*/ 943897 h 1543666"/>
              <a:gd name="connsiteX9" fmla="*/ 994462 w 1086465"/>
              <a:gd name="connsiteY9" fmla="*/ 986035 h 1543666"/>
              <a:gd name="connsiteX10" fmla="*/ 1057670 w 1086465"/>
              <a:gd name="connsiteY10" fmla="*/ 1146161 h 1543666"/>
              <a:gd name="connsiteX11" fmla="*/ 1023960 w 1086465"/>
              <a:gd name="connsiteY11" fmla="*/ 1424274 h 1543666"/>
              <a:gd name="connsiteX12" fmla="*/ 682640 w 1086465"/>
              <a:gd name="connsiteY12" fmla="*/ 1382136 h 1543666"/>
              <a:gd name="connsiteX13" fmla="*/ 686854 w 1086465"/>
              <a:gd name="connsiteY13" fmla="*/ 1251506 h 1543666"/>
              <a:gd name="connsiteX14" fmla="*/ 775344 w 1086465"/>
              <a:gd name="connsiteY14" fmla="*/ 1213582 h 1543666"/>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636370"/>
              <a:gd name="connsiteX1" fmla="*/ 337106 w 1086465"/>
              <a:gd name="connsiteY1" fmla="*/ 147484 h 1636370"/>
              <a:gd name="connsiteX2" fmla="*/ 636287 w 1086465"/>
              <a:gd name="connsiteY2" fmla="*/ 412955 h 1636370"/>
              <a:gd name="connsiteX3" fmla="*/ 594149 w 1086465"/>
              <a:gd name="connsiteY3" fmla="*/ 564653 h 1636370"/>
              <a:gd name="connsiteX4" fmla="*/ 476162 w 1086465"/>
              <a:gd name="connsiteY4" fmla="*/ 594150 h 1636370"/>
              <a:gd name="connsiteX5" fmla="*/ 412955 w 1086465"/>
              <a:gd name="connsiteY5" fmla="*/ 695282 h 1636370"/>
              <a:gd name="connsiteX6" fmla="*/ 526728 w 1086465"/>
              <a:gd name="connsiteY6" fmla="*/ 766917 h 1636370"/>
              <a:gd name="connsiteX7" fmla="*/ 741633 w 1086465"/>
              <a:gd name="connsiteY7" fmla="*/ 876476 h 1636370"/>
              <a:gd name="connsiteX8" fmla="*/ 796413 w 1086465"/>
              <a:gd name="connsiteY8" fmla="*/ 943897 h 1636370"/>
              <a:gd name="connsiteX9" fmla="*/ 994462 w 1086465"/>
              <a:gd name="connsiteY9" fmla="*/ 986035 h 1636370"/>
              <a:gd name="connsiteX10" fmla="*/ 1057670 w 1086465"/>
              <a:gd name="connsiteY10" fmla="*/ 1146161 h 1636370"/>
              <a:gd name="connsiteX11" fmla="*/ 1023960 w 1086465"/>
              <a:gd name="connsiteY11" fmla="*/ 1424274 h 1636370"/>
              <a:gd name="connsiteX12" fmla="*/ 682640 w 1086465"/>
              <a:gd name="connsiteY12" fmla="*/ 1382136 h 1636370"/>
              <a:gd name="connsiteX13" fmla="*/ 686854 w 1086465"/>
              <a:gd name="connsiteY13" fmla="*/ 1251506 h 1636370"/>
              <a:gd name="connsiteX14" fmla="*/ 775344 w 1086465"/>
              <a:gd name="connsiteY14" fmla="*/ 1213582 h 1636370"/>
              <a:gd name="connsiteX0" fmla="*/ 0 w 1086465"/>
              <a:gd name="connsiteY0" fmla="*/ 0 h 1682722"/>
              <a:gd name="connsiteX1" fmla="*/ 337106 w 1086465"/>
              <a:gd name="connsiteY1" fmla="*/ 147484 h 1682722"/>
              <a:gd name="connsiteX2" fmla="*/ 636287 w 1086465"/>
              <a:gd name="connsiteY2" fmla="*/ 412955 h 1682722"/>
              <a:gd name="connsiteX3" fmla="*/ 594149 w 1086465"/>
              <a:gd name="connsiteY3" fmla="*/ 564653 h 1682722"/>
              <a:gd name="connsiteX4" fmla="*/ 476162 w 1086465"/>
              <a:gd name="connsiteY4" fmla="*/ 594150 h 1682722"/>
              <a:gd name="connsiteX5" fmla="*/ 412955 w 1086465"/>
              <a:gd name="connsiteY5" fmla="*/ 695282 h 1682722"/>
              <a:gd name="connsiteX6" fmla="*/ 526728 w 1086465"/>
              <a:gd name="connsiteY6" fmla="*/ 766917 h 1682722"/>
              <a:gd name="connsiteX7" fmla="*/ 741633 w 1086465"/>
              <a:gd name="connsiteY7" fmla="*/ 876476 h 1682722"/>
              <a:gd name="connsiteX8" fmla="*/ 796413 w 1086465"/>
              <a:gd name="connsiteY8" fmla="*/ 943897 h 1682722"/>
              <a:gd name="connsiteX9" fmla="*/ 994462 w 1086465"/>
              <a:gd name="connsiteY9" fmla="*/ 986035 h 1682722"/>
              <a:gd name="connsiteX10" fmla="*/ 1057670 w 1086465"/>
              <a:gd name="connsiteY10" fmla="*/ 1146161 h 1682722"/>
              <a:gd name="connsiteX11" fmla="*/ 1023960 w 1086465"/>
              <a:gd name="connsiteY11" fmla="*/ 1424274 h 1682722"/>
              <a:gd name="connsiteX12" fmla="*/ 796413 w 1086465"/>
              <a:gd name="connsiteY12" fmla="*/ 1428488 h 1682722"/>
              <a:gd name="connsiteX13" fmla="*/ 686854 w 1086465"/>
              <a:gd name="connsiteY13" fmla="*/ 1251506 h 1682722"/>
              <a:gd name="connsiteX14" fmla="*/ 775344 w 1086465"/>
              <a:gd name="connsiteY14" fmla="*/ 1213582 h 168272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796413 w 1086465"/>
              <a:gd name="connsiteY12" fmla="*/ 1428488 h 1594232"/>
              <a:gd name="connsiteX13" fmla="*/ 686854 w 1086465"/>
              <a:gd name="connsiteY13" fmla="*/ 1251506 h 1594232"/>
              <a:gd name="connsiteX14" fmla="*/ 775344 w 1086465"/>
              <a:gd name="connsiteY14" fmla="*/ 1213582 h 1594232"/>
              <a:gd name="connsiteX0" fmla="*/ 0 w 1082251"/>
              <a:gd name="connsiteY0" fmla="*/ 0 h 1594232"/>
              <a:gd name="connsiteX1" fmla="*/ 337106 w 1082251"/>
              <a:gd name="connsiteY1" fmla="*/ 147484 h 1594232"/>
              <a:gd name="connsiteX2" fmla="*/ 636287 w 1082251"/>
              <a:gd name="connsiteY2" fmla="*/ 412955 h 1594232"/>
              <a:gd name="connsiteX3" fmla="*/ 594149 w 1082251"/>
              <a:gd name="connsiteY3" fmla="*/ 564653 h 1594232"/>
              <a:gd name="connsiteX4" fmla="*/ 476162 w 1082251"/>
              <a:gd name="connsiteY4" fmla="*/ 594150 h 1594232"/>
              <a:gd name="connsiteX5" fmla="*/ 412955 w 1082251"/>
              <a:gd name="connsiteY5" fmla="*/ 695282 h 1594232"/>
              <a:gd name="connsiteX6" fmla="*/ 526728 w 1082251"/>
              <a:gd name="connsiteY6" fmla="*/ 766917 h 1594232"/>
              <a:gd name="connsiteX7" fmla="*/ 741633 w 1082251"/>
              <a:gd name="connsiteY7" fmla="*/ 876476 h 1594232"/>
              <a:gd name="connsiteX8" fmla="*/ 796413 w 1082251"/>
              <a:gd name="connsiteY8" fmla="*/ 943897 h 1594232"/>
              <a:gd name="connsiteX9" fmla="*/ 994462 w 1082251"/>
              <a:gd name="connsiteY9" fmla="*/ 986035 h 1594232"/>
              <a:gd name="connsiteX10" fmla="*/ 1057670 w 1082251"/>
              <a:gd name="connsiteY10" fmla="*/ 1146161 h 1594232"/>
              <a:gd name="connsiteX11" fmla="*/ 1023960 w 1082251"/>
              <a:gd name="connsiteY11" fmla="*/ 1424274 h 1594232"/>
              <a:gd name="connsiteX12" fmla="*/ 796413 w 1082251"/>
              <a:gd name="connsiteY12" fmla="*/ 1428488 h 1594232"/>
              <a:gd name="connsiteX13" fmla="*/ 686854 w 1082251"/>
              <a:gd name="connsiteY13" fmla="*/ 1251506 h 1594232"/>
              <a:gd name="connsiteX14" fmla="*/ 775344 w 1082251"/>
              <a:gd name="connsiteY14" fmla="*/ 1213582 h 1594232"/>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96413 w 1082251"/>
              <a:gd name="connsiteY12" fmla="*/ 1428488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79558 w 1082251"/>
              <a:gd name="connsiteY13" fmla="*/ 1335782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251" h="1619515">
                <a:moveTo>
                  <a:pt x="0" y="0"/>
                </a:moveTo>
                <a:cubicBezTo>
                  <a:pt x="115529" y="39329"/>
                  <a:pt x="231058" y="78658"/>
                  <a:pt x="337106" y="147484"/>
                </a:cubicBezTo>
                <a:cubicBezTo>
                  <a:pt x="443154" y="216310"/>
                  <a:pt x="593446" y="343427"/>
                  <a:pt x="636287" y="412955"/>
                </a:cubicBezTo>
                <a:cubicBezTo>
                  <a:pt x="679128" y="482483"/>
                  <a:pt x="620837" y="534454"/>
                  <a:pt x="594149" y="564653"/>
                </a:cubicBezTo>
                <a:cubicBezTo>
                  <a:pt x="567461" y="594852"/>
                  <a:pt x="506361" y="572378"/>
                  <a:pt x="476162" y="594150"/>
                </a:cubicBezTo>
                <a:cubicBezTo>
                  <a:pt x="445963" y="615922"/>
                  <a:pt x="404527" y="666488"/>
                  <a:pt x="412955" y="695282"/>
                </a:cubicBezTo>
                <a:cubicBezTo>
                  <a:pt x="421383" y="724077"/>
                  <a:pt x="471948" y="736718"/>
                  <a:pt x="526728" y="766917"/>
                </a:cubicBezTo>
                <a:cubicBezTo>
                  <a:pt x="581508" y="797116"/>
                  <a:pt x="696686" y="846979"/>
                  <a:pt x="741633" y="876476"/>
                </a:cubicBezTo>
                <a:cubicBezTo>
                  <a:pt x="786580" y="905973"/>
                  <a:pt x="754275" y="925637"/>
                  <a:pt x="796413" y="943897"/>
                </a:cubicBezTo>
                <a:cubicBezTo>
                  <a:pt x="838551" y="962157"/>
                  <a:pt x="950919" y="952324"/>
                  <a:pt x="994462" y="986035"/>
                </a:cubicBezTo>
                <a:cubicBezTo>
                  <a:pt x="1038005" y="1019746"/>
                  <a:pt x="1052754" y="1073121"/>
                  <a:pt x="1057670" y="1146161"/>
                </a:cubicBezTo>
                <a:cubicBezTo>
                  <a:pt x="1062586" y="1219201"/>
                  <a:pt x="1082251" y="1292241"/>
                  <a:pt x="1023960" y="1424274"/>
                </a:cubicBezTo>
                <a:cubicBezTo>
                  <a:pt x="927744" y="1619515"/>
                  <a:pt x="787283" y="1518383"/>
                  <a:pt x="771131" y="1457985"/>
                </a:cubicBezTo>
                <a:cubicBezTo>
                  <a:pt x="763405" y="1460793"/>
                  <a:pt x="766215" y="1389157"/>
                  <a:pt x="766917" y="1348423"/>
                </a:cubicBezTo>
                <a:cubicBezTo>
                  <a:pt x="767619" y="1307689"/>
                  <a:pt x="751114" y="1243430"/>
                  <a:pt x="775344" y="1213582"/>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0" y="2719786"/>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26" name="Oval 25"/>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193606" y="3280672"/>
            <a:ext cx="390888" cy="181485"/>
          </a:xfrm>
          <a:custGeom>
            <a:avLst/>
            <a:gdLst>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81485"/>
              <a:gd name="connsiteX1" fmla="*/ 237325 w 390888"/>
              <a:gd name="connsiteY1" fmla="*/ 118663 h 181485"/>
              <a:gd name="connsiteX2" fmla="*/ 48861 w 390888"/>
              <a:gd name="connsiteY2" fmla="*/ 181485 h 181485"/>
              <a:gd name="connsiteX3" fmla="*/ 0 w 390888"/>
              <a:gd name="connsiteY3" fmla="*/ 146583 h 181485"/>
              <a:gd name="connsiteX0" fmla="*/ 390888 w 400196"/>
              <a:gd name="connsiteY0" fmla="*/ 0 h 181485"/>
              <a:gd name="connsiteX1" fmla="*/ 265246 w 400196"/>
              <a:gd name="connsiteY1" fmla="*/ 139604 h 181485"/>
              <a:gd name="connsiteX2" fmla="*/ 48861 w 400196"/>
              <a:gd name="connsiteY2" fmla="*/ 181485 h 181485"/>
              <a:gd name="connsiteX3" fmla="*/ 0 w 400196"/>
              <a:gd name="connsiteY3" fmla="*/ 146583 h 181485"/>
              <a:gd name="connsiteX0" fmla="*/ 390888 w 390888"/>
              <a:gd name="connsiteY0" fmla="*/ 0 h 181485"/>
              <a:gd name="connsiteX1" fmla="*/ 265246 w 390888"/>
              <a:gd name="connsiteY1" fmla="*/ 139604 h 181485"/>
              <a:gd name="connsiteX2" fmla="*/ 48861 w 390888"/>
              <a:gd name="connsiteY2" fmla="*/ 181485 h 181485"/>
              <a:gd name="connsiteX3" fmla="*/ 0 w 390888"/>
              <a:gd name="connsiteY3" fmla="*/ 146583 h 181485"/>
              <a:gd name="connsiteX0" fmla="*/ 390888 w 390888"/>
              <a:gd name="connsiteY0" fmla="*/ 0 h 181485"/>
              <a:gd name="connsiteX1" fmla="*/ 244306 w 390888"/>
              <a:gd name="connsiteY1" fmla="*/ 118663 h 181485"/>
              <a:gd name="connsiteX2" fmla="*/ 48861 w 390888"/>
              <a:gd name="connsiteY2" fmla="*/ 181485 h 181485"/>
              <a:gd name="connsiteX3" fmla="*/ 0 w 390888"/>
              <a:gd name="connsiteY3" fmla="*/ 146583 h 181485"/>
            </a:gdLst>
            <a:ahLst/>
            <a:cxnLst>
              <a:cxn ang="0">
                <a:pos x="connsiteX0" y="connsiteY0"/>
              </a:cxn>
              <a:cxn ang="0">
                <a:pos x="connsiteX1" y="connsiteY1"/>
              </a:cxn>
              <a:cxn ang="0">
                <a:pos x="connsiteX2" y="connsiteY2"/>
              </a:cxn>
              <a:cxn ang="0">
                <a:pos x="connsiteX3" y="connsiteY3"/>
              </a:cxn>
            </a:cxnLst>
            <a:rect l="l" t="t" r="r" b="b"/>
            <a:pathLst>
              <a:path w="390888" h="181485">
                <a:moveTo>
                  <a:pt x="390888" y="0"/>
                </a:moveTo>
                <a:cubicBezTo>
                  <a:pt x="339700" y="39554"/>
                  <a:pt x="288514" y="86090"/>
                  <a:pt x="244306" y="118663"/>
                </a:cubicBezTo>
                <a:lnTo>
                  <a:pt x="48861" y="181485"/>
                </a:lnTo>
                <a:lnTo>
                  <a:pt x="0" y="146583"/>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3" cstate="print"/>
          <a:srcRect/>
          <a:stretch>
            <a:fillRect/>
          </a:stretch>
        </p:blipFill>
        <p:spPr bwMode="auto">
          <a:xfrm>
            <a:off x="0" y="1108075"/>
            <a:ext cx="5075237" cy="5749925"/>
          </a:xfrm>
          <a:prstGeom prst="rect">
            <a:avLst/>
          </a:prstGeom>
          <a:noFill/>
          <a:ln w="9525">
            <a:noFill/>
            <a:miter lim="800000"/>
            <a:headEnd/>
            <a:tailEnd/>
          </a:ln>
          <a:effectLst/>
        </p:spPr>
      </p:pic>
      <p:sp>
        <p:nvSpPr>
          <p:cNvPr id="65" name="Rectangle 64"/>
          <p:cNvSpPr/>
          <p:nvPr/>
        </p:nvSpPr>
        <p:spPr>
          <a:xfrm>
            <a:off x="304800" y="5791200"/>
            <a:ext cx="2336800" cy="838200"/>
          </a:xfrm>
          <a:prstGeom prst="rect">
            <a:avLst/>
          </a:prstGeom>
          <a:solidFill>
            <a:srgbClr val="0B0A34"/>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noChangeArrowheads="1"/>
          </p:cNvPicPr>
          <p:nvPr/>
        </p:nvPicPr>
        <p:blipFill>
          <a:blip r:embed="rId4"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
        <p:nvSpPr>
          <p:cNvPr id="53" name="Oval 52"/>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Oval 59"/>
          <p:cNvSpPr/>
          <p:nvPr/>
        </p:nvSpPr>
        <p:spPr>
          <a:xfrm>
            <a:off x="1571312" y="3159713"/>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872261" y="2077415"/>
            <a:ext cx="1082251" cy="1619515"/>
          </a:xfrm>
          <a:custGeom>
            <a:avLst/>
            <a:gdLst>
              <a:gd name="connsiteX0" fmla="*/ 0 w 1073121"/>
              <a:gd name="connsiteY0" fmla="*/ 0 h 1434808"/>
              <a:gd name="connsiteX1" fmla="*/ 337106 w 1073121"/>
              <a:gd name="connsiteY1" fmla="*/ 147484 h 1434808"/>
              <a:gd name="connsiteX2" fmla="*/ 636287 w 1073121"/>
              <a:gd name="connsiteY2" fmla="*/ 412955 h 1434808"/>
              <a:gd name="connsiteX3" fmla="*/ 594149 w 1073121"/>
              <a:gd name="connsiteY3" fmla="*/ 564653 h 1434808"/>
              <a:gd name="connsiteX4" fmla="*/ 476162 w 1073121"/>
              <a:gd name="connsiteY4" fmla="*/ 594150 h 1434808"/>
              <a:gd name="connsiteX5" fmla="*/ 412955 w 1073121"/>
              <a:gd name="connsiteY5" fmla="*/ 695282 h 1434808"/>
              <a:gd name="connsiteX6" fmla="*/ 526728 w 1073121"/>
              <a:gd name="connsiteY6" fmla="*/ 766917 h 1434808"/>
              <a:gd name="connsiteX7" fmla="*/ 741633 w 1073121"/>
              <a:gd name="connsiteY7" fmla="*/ 876476 h 1434808"/>
              <a:gd name="connsiteX8" fmla="*/ 796413 w 1073121"/>
              <a:gd name="connsiteY8" fmla="*/ 943897 h 1434808"/>
              <a:gd name="connsiteX9" fmla="*/ 994462 w 1073121"/>
              <a:gd name="connsiteY9" fmla="*/ 986035 h 1434808"/>
              <a:gd name="connsiteX10" fmla="*/ 1057670 w 1073121"/>
              <a:gd name="connsiteY10" fmla="*/ 1146161 h 1434808"/>
              <a:gd name="connsiteX11" fmla="*/ 1040815 w 1073121"/>
              <a:gd name="connsiteY11" fmla="*/ 1390563 h 1434808"/>
              <a:gd name="connsiteX12" fmla="*/ 863834 w 1073121"/>
              <a:gd name="connsiteY12" fmla="*/ 1411632 h 1434808"/>
              <a:gd name="connsiteX13" fmla="*/ 741633 w 1073121"/>
              <a:gd name="connsiteY13" fmla="*/ 1306286 h 1434808"/>
              <a:gd name="connsiteX14" fmla="*/ 775344 w 1073121"/>
              <a:gd name="connsiteY14" fmla="*/ 1213582 h 1434808"/>
              <a:gd name="connsiteX0" fmla="*/ 0 w 1113855"/>
              <a:gd name="connsiteY0" fmla="*/ 0 h 1430594"/>
              <a:gd name="connsiteX1" fmla="*/ 337106 w 1113855"/>
              <a:gd name="connsiteY1" fmla="*/ 147484 h 1430594"/>
              <a:gd name="connsiteX2" fmla="*/ 636287 w 1113855"/>
              <a:gd name="connsiteY2" fmla="*/ 412955 h 1430594"/>
              <a:gd name="connsiteX3" fmla="*/ 594149 w 1113855"/>
              <a:gd name="connsiteY3" fmla="*/ 564653 h 1430594"/>
              <a:gd name="connsiteX4" fmla="*/ 476162 w 1113855"/>
              <a:gd name="connsiteY4" fmla="*/ 594150 h 1430594"/>
              <a:gd name="connsiteX5" fmla="*/ 412955 w 1113855"/>
              <a:gd name="connsiteY5" fmla="*/ 695282 h 1430594"/>
              <a:gd name="connsiteX6" fmla="*/ 526728 w 1113855"/>
              <a:gd name="connsiteY6" fmla="*/ 766917 h 1430594"/>
              <a:gd name="connsiteX7" fmla="*/ 741633 w 1113855"/>
              <a:gd name="connsiteY7" fmla="*/ 876476 h 1430594"/>
              <a:gd name="connsiteX8" fmla="*/ 796413 w 1113855"/>
              <a:gd name="connsiteY8" fmla="*/ 943897 h 1430594"/>
              <a:gd name="connsiteX9" fmla="*/ 994462 w 1113855"/>
              <a:gd name="connsiteY9" fmla="*/ 986035 h 1430594"/>
              <a:gd name="connsiteX10" fmla="*/ 1057670 w 1113855"/>
              <a:gd name="connsiteY10" fmla="*/ 1146161 h 1430594"/>
              <a:gd name="connsiteX11" fmla="*/ 1040815 w 1113855"/>
              <a:gd name="connsiteY11" fmla="*/ 1390563 h 1430594"/>
              <a:gd name="connsiteX12" fmla="*/ 619432 w 1113855"/>
              <a:gd name="connsiteY12" fmla="*/ 1386349 h 1430594"/>
              <a:gd name="connsiteX13" fmla="*/ 741633 w 1113855"/>
              <a:gd name="connsiteY13" fmla="*/ 1306286 h 1430594"/>
              <a:gd name="connsiteX14" fmla="*/ 775344 w 1113855"/>
              <a:gd name="connsiteY14" fmla="*/ 1213582 h 1430594"/>
              <a:gd name="connsiteX0" fmla="*/ 0 w 1113855"/>
              <a:gd name="connsiteY0" fmla="*/ 0 h 1547879"/>
              <a:gd name="connsiteX1" fmla="*/ 337106 w 1113855"/>
              <a:gd name="connsiteY1" fmla="*/ 147484 h 1547879"/>
              <a:gd name="connsiteX2" fmla="*/ 636287 w 1113855"/>
              <a:gd name="connsiteY2" fmla="*/ 412955 h 1547879"/>
              <a:gd name="connsiteX3" fmla="*/ 594149 w 1113855"/>
              <a:gd name="connsiteY3" fmla="*/ 564653 h 1547879"/>
              <a:gd name="connsiteX4" fmla="*/ 476162 w 1113855"/>
              <a:gd name="connsiteY4" fmla="*/ 594150 h 1547879"/>
              <a:gd name="connsiteX5" fmla="*/ 412955 w 1113855"/>
              <a:gd name="connsiteY5" fmla="*/ 695282 h 1547879"/>
              <a:gd name="connsiteX6" fmla="*/ 526728 w 1113855"/>
              <a:gd name="connsiteY6" fmla="*/ 766917 h 1547879"/>
              <a:gd name="connsiteX7" fmla="*/ 741633 w 1113855"/>
              <a:gd name="connsiteY7" fmla="*/ 876476 h 1547879"/>
              <a:gd name="connsiteX8" fmla="*/ 796413 w 1113855"/>
              <a:gd name="connsiteY8" fmla="*/ 943897 h 1547879"/>
              <a:gd name="connsiteX9" fmla="*/ 994462 w 1113855"/>
              <a:gd name="connsiteY9" fmla="*/ 986035 h 1547879"/>
              <a:gd name="connsiteX10" fmla="*/ 1057670 w 1113855"/>
              <a:gd name="connsiteY10" fmla="*/ 1146161 h 1547879"/>
              <a:gd name="connsiteX11" fmla="*/ 1040815 w 1113855"/>
              <a:gd name="connsiteY11" fmla="*/ 1390563 h 1547879"/>
              <a:gd name="connsiteX12" fmla="*/ 619432 w 1113855"/>
              <a:gd name="connsiteY12" fmla="*/ 1386349 h 1547879"/>
              <a:gd name="connsiteX13" fmla="*/ 741633 w 1113855"/>
              <a:gd name="connsiteY13" fmla="*/ 1306286 h 1547879"/>
              <a:gd name="connsiteX14" fmla="*/ 775344 w 1113855"/>
              <a:gd name="connsiteY14" fmla="*/ 1213582 h 1547879"/>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686854 w 1103320"/>
              <a:gd name="connsiteY13" fmla="*/ 1251506 h 1543666"/>
              <a:gd name="connsiteX14" fmla="*/ 775344 w 1103320"/>
              <a:gd name="connsiteY14" fmla="*/ 1213582 h 1543666"/>
              <a:gd name="connsiteX0" fmla="*/ 0 w 1086465"/>
              <a:gd name="connsiteY0" fmla="*/ 0 h 1543666"/>
              <a:gd name="connsiteX1" fmla="*/ 337106 w 1086465"/>
              <a:gd name="connsiteY1" fmla="*/ 147484 h 1543666"/>
              <a:gd name="connsiteX2" fmla="*/ 636287 w 1086465"/>
              <a:gd name="connsiteY2" fmla="*/ 412955 h 1543666"/>
              <a:gd name="connsiteX3" fmla="*/ 594149 w 1086465"/>
              <a:gd name="connsiteY3" fmla="*/ 564653 h 1543666"/>
              <a:gd name="connsiteX4" fmla="*/ 476162 w 1086465"/>
              <a:gd name="connsiteY4" fmla="*/ 594150 h 1543666"/>
              <a:gd name="connsiteX5" fmla="*/ 412955 w 1086465"/>
              <a:gd name="connsiteY5" fmla="*/ 695282 h 1543666"/>
              <a:gd name="connsiteX6" fmla="*/ 526728 w 1086465"/>
              <a:gd name="connsiteY6" fmla="*/ 766917 h 1543666"/>
              <a:gd name="connsiteX7" fmla="*/ 741633 w 1086465"/>
              <a:gd name="connsiteY7" fmla="*/ 876476 h 1543666"/>
              <a:gd name="connsiteX8" fmla="*/ 796413 w 1086465"/>
              <a:gd name="connsiteY8" fmla="*/ 943897 h 1543666"/>
              <a:gd name="connsiteX9" fmla="*/ 994462 w 1086465"/>
              <a:gd name="connsiteY9" fmla="*/ 986035 h 1543666"/>
              <a:gd name="connsiteX10" fmla="*/ 1057670 w 1086465"/>
              <a:gd name="connsiteY10" fmla="*/ 1146161 h 1543666"/>
              <a:gd name="connsiteX11" fmla="*/ 1023960 w 1086465"/>
              <a:gd name="connsiteY11" fmla="*/ 1424274 h 1543666"/>
              <a:gd name="connsiteX12" fmla="*/ 682640 w 1086465"/>
              <a:gd name="connsiteY12" fmla="*/ 1382136 h 1543666"/>
              <a:gd name="connsiteX13" fmla="*/ 686854 w 1086465"/>
              <a:gd name="connsiteY13" fmla="*/ 1251506 h 1543666"/>
              <a:gd name="connsiteX14" fmla="*/ 775344 w 1086465"/>
              <a:gd name="connsiteY14" fmla="*/ 1213582 h 1543666"/>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636370"/>
              <a:gd name="connsiteX1" fmla="*/ 337106 w 1086465"/>
              <a:gd name="connsiteY1" fmla="*/ 147484 h 1636370"/>
              <a:gd name="connsiteX2" fmla="*/ 636287 w 1086465"/>
              <a:gd name="connsiteY2" fmla="*/ 412955 h 1636370"/>
              <a:gd name="connsiteX3" fmla="*/ 594149 w 1086465"/>
              <a:gd name="connsiteY3" fmla="*/ 564653 h 1636370"/>
              <a:gd name="connsiteX4" fmla="*/ 476162 w 1086465"/>
              <a:gd name="connsiteY4" fmla="*/ 594150 h 1636370"/>
              <a:gd name="connsiteX5" fmla="*/ 412955 w 1086465"/>
              <a:gd name="connsiteY5" fmla="*/ 695282 h 1636370"/>
              <a:gd name="connsiteX6" fmla="*/ 526728 w 1086465"/>
              <a:gd name="connsiteY6" fmla="*/ 766917 h 1636370"/>
              <a:gd name="connsiteX7" fmla="*/ 741633 w 1086465"/>
              <a:gd name="connsiteY7" fmla="*/ 876476 h 1636370"/>
              <a:gd name="connsiteX8" fmla="*/ 796413 w 1086465"/>
              <a:gd name="connsiteY8" fmla="*/ 943897 h 1636370"/>
              <a:gd name="connsiteX9" fmla="*/ 994462 w 1086465"/>
              <a:gd name="connsiteY9" fmla="*/ 986035 h 1636370"/>
              <a:gd name="connsiteX10" fmla="*/ 1057670 w 1086465"/>
              <a:gd name="connsiteY10" fmla="*/ 1146161 h 1636370"/>
              <a:gd name="connsiteX11" fmla="*/ 1023960 w 1086465"/>
              <a:gd name="connsiteY11" fmla="*/ 1424274 h 1636370"/>
              <a:gd name="connsiteX12" fmla="*/ 682640 w 1086465"/>
              <a:gd name="connsiteY12" fmla="*/ 1382136 h 1636370"/>
              <a:gd name="connsiteX13" fmla="*/ 686854 w 1086465"/>
              <a:gd name="connsiteY13" fmla="*/ 1251506 h 1636370"/>
              <a:gd name="connsiteX14" fmla="*/ 775344 w 1086465"/>
              <a:gd name="connsiteY14" fmla="*/ 1213582 h 1636370"/>
              <a:gd name="connsiteX0" fmla="*/ 0 w 1086465"/>
              <a:gd name="connsiteY0" fmla="*/ 0 h 1682722"/>
              <a:gd name="connsiteX1" fmla="*/ 337106 w 1086465"/>
              <a:gd name="connsiteY1" fmla="*/ 147484 h 1682722"/>
              <a:gd name="connsiteX2" fmla="*/ 636287 w 1086465"/>
              <a:gd name="connsiteY2" fmla="*/ 412955 h 1682722"/>
              <a:gd name="connsiteX3" fmla="*/ 594149 w 1086465"/>
              <a:gd name="connsiteY3" fmla="*/ 564653 h 1682722"/>
              <a:gd name="connsiteX4" fmla="*/ 476162 w 1086465"/>
              <a:gd name="connsiteY4" fmla="*/ 594150 h 1682722"/>
              <a:gd name="connsiteX5" fmla="*/ 412955 w 1086465"/>
              <a:gd name="connsiteY5" fmla="*/ 695282 h 1682722"/>
              <a:gd name="connsiteX6" fmla="*/ 526728 w 1086465"/>
              <a:gd name="connsiteY6" fmla="*/ 766917 h 1682722"/>
              <a:gd name="connsiteX7" fmla="*/ 741633 w 1086465"/>
              <a:gd name="connsiteY7" fmla="*/ 876476 h 1682722"/>
              <a:gd name="connsiteX8" fmla="*/ 796413 w 1086465"/>
              <a:gd name="connsiteY8" fmla="*/ 943897 h 1682722"/>
              <a:gd name="connsiteX9" fmla="*/ 994462 w 1086465"/>
              <a:gd name="connsiteY9" fmla="*/ 986035 h 1682722"/>
              <a:gd name="connsiteX10" fmla="*/ 1057670 w 1086465"/>
              <a:gd name="connsiteY10" fmla="*/ 1146161 h 1682722"/>
              <a:gd name="connsiteX11" fmla="*/ 1023960 w 1086465"/>
              <a:gd name="connsiteY11" fmla="*/ 1424274 h 1682722"/>
              <a:gd name="connsiteX12" fmla="*/ 796413 w 1086465"/>
              <a:gd name="connsiteY12" fmla="*/ 1428488 h 1682722"/>
              <a:gd name="connsiteX13" fmla="*/ 686854 w 1086465"/>
              <a:gd name="connsiteY13" fmla="*/ 1251506 h 1682722"/>
              <a:gd name="connsiteX14" fmla="*/ 775344 w 1086465"/>
              <a:gd name="connsiteY14" fmla="*/ 1213582 h 168272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796413 w 1086465"/>
              <a:gd name="connsiteY12" fmla="*/ 1428488 h 1594232"/>
              <a:gd name="connsiteX13" fmla="*/ 686854 w 1086465"/>
              <a:gd name="connsiteY13" fmla="*/ 1251506 h 1594232"/>
              <a:gd name="connsiteX14" fmla="*/ 775344 w 1086465"/>
              <a:gd name="connsiteY14" fmla="*/ 1213582 h 1594232"/>
              <a:gd name="connsiteX0" fmla="*/ 0 w 1082251"/>
              <a:gd name="connsiteY0" fmla="*/ 0 h 1594232"/>
              <a:gd name="connsiteX1" fmla="*/ 337106 w 1082251"/>
              <a:gd name="connsiteY1" fmla="*/ 147484 h 1594232"/>
              <a:gd name="connsiteX2" fmla="*/ 636287 w 1082251"/>
              <a:gd name="connsiteY2" fmla="*/ 412955 h 1594232"/>
              <a:gd name="connsiteX3" fmla="*/ 594149 w 1082251"/>
              <a:gd name="connsiteY3" fmla="*/ 564653 h 1594232"/>
              <a:gd name="connsiteX4" fmla="*/ 476162 w 1082251"/>
              <a:gd name="connsiteY4" fmla="*/ 594150 h 1594232"/>
              <a:gd name="connsiteX5" fmla="*/ 412955 w 1082251"/>
              <a:gd name="connsiteY5" fmla="*/ 695282 h 1594232"/>
              <a:gd name="connsiteX6" fmla="*/ 526728 w 1082251"/>
              <a:gd name="connsiteY6" fmla="*/ 766917 h 1594232"/>
              <a:gd name="connsiteX7" fmla="*/ 741633 w 1082251"/>
              <a:gd name="connsiteY7" fmla="*/ 876476 h 1594232"/>
              <a:gd name="connsiteX8" fmla="*/ 796413 w 1082251"/>
              <a:gd name="connsiteY8" fmla="*/ 943897 h 1594232"/>
              <a:gd name="connsiteX9" fmla="*/ 994462 w 1082251"/>
              <a:gd name="connsiteY9" fmla="*/ 986035 h 1594232"/>
              <a:gd name="connsiteX10" fmla="*/ 1057670 w 1082251"/>
              <a:gd name="connsiteY10" fmla="*/ 1146161 h 1594232"/>
              <a:gd name="connsiteX11" fmla="*/ 1023960 w 1082251"/>
              <a:gd name="connsiteY11" fmla="*/ 1424274 h 1594232"/>
              <a:gd name="connsiteX12" fmla="*/ 796413 w 1082251"/>
              <a:gd name="connsiteY12" fmla="*/ 1428488 h 1594232"/>
              <a:gd name="connsiteX13" fmla="*/ 686854 w 1082251"/>
              <a:gd name="connsiteY13" fmla="*/ 1251506 h 1594232"/>
              <a:gd name="connsiteX14" fmla="*/ 775344 w 1082251"/>
              <a:gd name="connsiteY14" fmla="*/ 1213582 h 1594232"/>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96413 w 1082251"/>
              <a:gd name="connsiteY12" fmla="*/ 1428488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79558 w 1082251"/>
              <a:gd name="connsiteY13" fmla="*/ 1335782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251" h="1619515">
                <a:moveTo>
                  <a:pt x="0" y="0"/>
                </a:moveTo>
                <a:cubicBezTo>
                  <a:pt x="115529" y="39329"/>
                  <a:pt x="231058" y="78658"/>
                  <a:pt x="337106" y="147484"/>
                </a:cubicBezTo>
                <a:cubicBezTo>
                  <a:pt x="443154" y="216310"/>
                  <a:pt x="593446" y="343427"/>
                  <a:pt x="636287" y="412955"/>
                </a:cubicBezTo>
                <a:cubicBezTo>
                  <a:pt x="679128" y="482483"/>
                  <a:pt x="620837" y="534454"/>
                  <a:pt x="594149" y="564653"/>
                </a:cubicBezTo>
                <a:cubicBezTo>
                  <a:pt x="567461" y="594852"/>
                  <a:pt x="506361" y="572378"/>
                  <a:pt x="476162" y="594150"/>
                </a:cubicBezTo>
                <a:cubicBezTo>
                  <a:pt x="445963" y="615922"/>
                  <a:pt x="404527" y="666488"/>
                  <a:pt x="412955" y="695282"/>
                </a:cubicBezTo>
                <a:cubicBezTo>
                  <a:pt x="421383" y="724077"/>
                  <a:pt x="471948" y="736718"/>
                  <a:pt x="526728" y="766917"/>
                </a:cubicBezTo>
                <a:cubicBezTo>
                  <a:pt x="581508" y="797116"/>
                  <a:pt x="696686" y="846979"/>
                  <a:pt x="741633" y="876476"/>
                </a:cubicBezTo>
                <a:cubicBezTo>
                  <a:pt x="786580" y="905973"/>
                  <a:pt x="754275" y="925637"/>
                  <a:pt x="796413" y="943897"/>
                </a:cubicBezTo>
                <a:cubicBezTo>
                  <a:pt x="838551" y="962157"/>
                  <a:pt x="950919" y="952324"/>
                  <a:pt x="994462" y="986035"/>
                </a:cubicBezTo>
                <a:cubicBezTo>
                  <a:pt x="1038005" y="1019746"/>
                  <a:pt x="1052754" y="1073121"/>
                  <a:pt x="1057670" y="1146161"/>
                </a:cubicBezTo>
                <a:cubicBezTo>
                  <a:pt x="1062586" y="1219201"/>
                  <a:pt x="1082251" y="1292241"/>
                  <a:pt x="1023960" y="1424274"/>
                </a:cubicBezTo>
                <a:cubicBezTo>
                  <a:pt x="927744" y="1619515"/>
                  <a:pt x="787283" y="1518383"/>
                  <a:pt x="771131" y="1457985"/>
                </a:cubicBezTo>
                <a:cubicBezTo>
                  <a:pt x="763405" y="1460793"/>
                  <a:pt x="766215" y="1389157"/>
                  <a:pt x="766917" y="1348423"/>
                </a:cubicBezTo>
                <a:cubicBezTo>
                  <a:pt x="767619" y="1307689"/>
                  <a:pt x="751114" y="1243430"/>
                  <a:pt x="775344" y="1213582"/>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0" y="2719786"/>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63" name="Oval 62"/>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193606" y="3280672"/>
            <a:ext cx="390888" cy="181485"/>
          </a:xfrm>
          <a:custGeom>
            <a:avLst/>
            <a:gdLst>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81485"/>
              <a:gd name="connsiteX1" fmla="*/ 237325 w 390888"/>
              <a:gd name="connsiteY1" fmla="*/ 118663 h 181485"/>
              <a:gd name="connsiteX2" fmla="*/ 48861 w 390888"/>
              <a:gd name="connsiteY2" fmla="*/ 181485 h 181485"/>
              <a:gd name="connsiteX3" fmla="*/ 0 w 390888"/>
              <a:gd name="connsiteY3" fmla="*/ 146583 h 181485"/>
              <a:gd name="connsiteX0" fmla="*/ 390888 w 400196"/>
              <a:gd name="connsiteY0" fmla="*/ 0 h 181485"/>
              <a:gd name="connsiteX1" fmla="*/ 265246 w 400196"/>
              <a:gd name="connsiteY1" fmla="*/ 139604 h 181485"/>
              <a:gd name="connsiteX2" fmla="*/ 48861 w 400196"/>
              <a:gd name="connsiteY2" fmla="*/ 181485 h 181485"/>
              <a:gd name="connsiteX3" fmla="*/ 0 w 400196"/>
              <a:gd name="connsiteY3" fmla="*/ 146583 h 181485"/>
              <a:gd name="connsiteX0" fmla="*/ 390888 w 390888"/>
              <a:gd name="connsiteY0" fmla="*/ 0 h 181485"/>
              <a:gd name="connsiteX1" fmla="*/ 265246 w 390888"/>
              <a:gd name="connsiteY1" fmla="*/ 139604 h 181485"/>
              <a:gd name="connsiteX2" fmla="*/ 48861 w 390888"/>
              <a:gd name="connsiteY2" fmla="*/ 181485 h 181485"/>
              <a:gd name="connsiteX3" fmla="*/ 0 w 390888"/>
              <a:gd name="connsiteY3" fmla="*/ 146583 h 181485"/>
              <a:gd name="connsiteX0" fmla="*/ 390888 w 390888"/>
              <a:gd name="connsiteY0" fmla="*/ 0 h 181485"/>
              <a:gd name="connsiteX1" fmla="*/ 244306 w 390888"/>
              <a:gd name="connsiteY1" fmla="*/ 118663 h 181485"/>
              <a:gd name="connsiteX2" fmla="*/ 48861 w 390888"/>
              <a:gd name="connsiteY2" fmla="*/ 181485 h 181485"/>
              <a:gd name="connsiteX3" fmla="*/ 0 w 390888"/>
              <a:gd name="connsiteY3" fmla="*/ 146583 h 181485"/>
            </a:gdLst>
            <a:ahLst/>
            <a:cxnLst>
              <a:cxn ang="0">
                <a:pos x="connsiteX0" y="connsiteY0"/>
              </a:cxn>
              <a:cxn ang="0">
                <a:pos x="connsiteX1" y="connsiteY1"/>
              </a:cxn>
              <a:cxn ang="0">
                <a:pos x="connsiteX2" y="connsiteY2"/>
              </a:cxn>
              <a:cxn ang="0">
                <a:pos x="connsiteX3" y="connsiteY3"/>
              </a:cxn>
            </a:cxnLst>
            <a:rect l="l" t="t" r="r" b="b"/>
            <a:pathLst>
              <a:path w="390888" h="181485">
                <a:moveTo>
                  <a:pt x="390888" y="0"/>
                </a:moveTo>
                <a:cubicBezTo>
                  <a:pt x="339700" y="39554"/>
                  <a:pt x="288514" y="86090"/>
                  <a:pt x="244306" y="118663"/>
                </a:cubicBezTo>
                <a:lnTo>
                  <a:pt x="48861" y="181485"/>
                </a:lnTo>
                <a:lnTo>
                  <a:pt x="0" y="146583"/>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Reviled </a:t>
            </a:r>
            <a:r>
              <a:rPr lang="en-US" sz="3200" dirty="0" smtClean="0"/>
              <a:t>18:1-22</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5" cstate="print"/>
          <a:srcRect r="15426" b="48572"/>
          <a:stretch>
            <a:fillRect/>
          </a:stretch>
        </p:blipFill>
        <p:spPr bwMode="auto">
          <a:xfrm>
            <a:off x="2590032" y="1370806"/>
            <a:ext cx="6553968" cy="5487194"/>
          </a:xfrm>
          <a:prstGeom prst="rect">
            <a:avLst/>
          </a:prstGeom>
          <a:noFill/>
          <a:ln w="9525">
            <a:noFill/>
            <a:miter lim="800000"/>
            <a:headEnd/>
            <a:tailEnd/>
          </a:ln>
          <a:effectLst/>
        </p:spPr>
      </p:pic>
      <p:sp>
        <p:nvSpPr>
          <p:cNvPr id="48" name="Content Placeholder 2"/>
          <p:cNvSpPr txBox="1">
            <a:spLocks/>
          </p:cNvSpPr>
          <p:nvPr/>
        </p:nvSpPr>
        <p:spPr>
          <a:xfrm>
            <a:off x="404734" y="4279900"/>
            <a:ext cx="6021466" cy="3835400"/>
          </a:xfrm>
          <a:prstGeom prst="rect">
            <a:avLst/>
          </a:prstGeom>
        </p:spPr>
        <p:txBody>
          <a:bodyPr vert="horz" lIns="91440" tIns="45720" rIns="91440" bIns="45720" rtlCol="0">
            <a:normAutofit/>
          </a:bodyPr>
          <a:lstStyle/>
          <a:p>
            <a:pPr lvl="0">
              <a:spcBef>
                <a:spcPct val="20000"/>
              </a:spcBef>
            </a:pPr>
            <a:r>
              <a:rPr kumimoji="0" lang="en-US" sz="3600" b="1" i="0" u="none" strike="noStrike" kern="1200" cap="none" spc="0" normalizeH="0" baseline="3000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2</a:t>
            </a: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 There he met a Jew named Aquila, a native of Pontus, </a:t>
            </a:r>
            <a:r>
              <a:rPr lang="en-US" sz="3600" b="1" dirty="0" smtClean="0">
                <a:solidFill>
                  <a:schemeClr val="bg1"/>
                </a:solidFill>
                <a:effectLst>
                  <a:outerShdw blurRad="38100" dist="38100" dir="2700000" algn="tl">
                    <a:srgbClr val="000000">
                      <a:alpha val="43137"/>
                    </a:srgbClr>
                  </a:outerShdw>
                </a:effectLst>
              </a:rPr>
              <a:t>who had recently come from Italy with his wife Priscilla,</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3157" r="6340" b="17931"/>
          <a:stretch>
            <a:fillRect/>
          </a:stretch>
        </p:blipFill>
        <p:spPr bwMode="auto">
          <a:xfrm>
            <a:off x="18661" y="1124339"/>
            <a:ext cx="9144000" cy="5715000"/>
          </a:xfrm>
          <a:prstGeom prst="rect">
            <a:avLst/>
          </a:prstGeom>
          <a:noFill/>
          <a:ln w="9525">
            <a:noFill/>
            <a:miter lim="800000"/>
            <a:headEnd/>
            <a:tailEnd/>
          </a:ln>
          <a:effectLst/>
        </p:spPr>
      </p:pic>
      <p:sp>
        <p:nvSpPr>
          <p:cNvPr id="50" name="Rectangle 49"/>
          <p:cNvSpPr/>
          <p:nvPr/>
        </p:nvSpPr>
        <p:spPr>
          <a:xfrm>
            <a:off x="304800" y="5791200"/>
            <a:ext cx="2336800" cy="838200"/>
          </a:xfrm>
          <a:prstGeom prst="rect">
            <a:avLst/>
          </a:prstGeom>
          <a:solidFill>
            <a:srgbClr val="0B0A34"/>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Reviled </a:t>
            </a:r>
            <a:r>
              <a:rPr lang="en-US" sz="3200" dirty="0" smtClean="0"/>
              <a:t>18:1-22</a:t>
            </a:r>
            <a:endParaRPr lang="en-US" dirty="0"/>
          </a:p>
        </p:txBody>
      </p:sp>
      <p:sp>
        <p:nvSpPr>
          <p:cNvPr id="5" name="Freeform 4"/>
          <p:cNvSpPr/>
          <p:nvPr/>
        </p:nvSpPr>
        <p:spPr>
          <a:xfrm>
            <a:off x="2718816" y="1877568"/>
            <a:ext cx="3462528" cy="2560320"/>
          </a:xfrm>
          <a:custGeom>
            <a:avLst/>
            <a:gdLst>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682496 w 3462528"/>
              <a:gd name="connsiteY56" fmla="*/ 97536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524000 w 3462528"/>
              <a:gd name="connsiteY56" fmla="*/ 353568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670304 w 3462528"/>
              <a:gd name="connsiteY55" fmla="*/ 85344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0" fmla="*/ 1719072 w 3462528"/>
              <a:gd name="connsiteY0" fmla="*/ 292608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54756 w 3462528"/>
              <a:gd name="connsiteY0" fmla="*/ 305990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2528" h="2560320">
                <a:moveTo>
                  <a:pt x="1772598" y="328292"/>
                </a:moveTo>
                <a:lnTo>
                  <a:pt x="1952207" y="376762"/>
                </a:lnTo>
                <a:cubicBezTo>
                  <a:pt x="2066692" y="407986"/>
                  <a:pt x="2154416" y="385683"/>
                  <a:pt x="2255520" y="390144"/>
                </a:cubicBezTo>
                <a:lnTo>
                  <a:pt x="2487168" y="231648"/>
                </a:lnTo>
                <a:lnTo>
                  <a:pt x="2743200" y="146304"/>
                </a:lnTo>
                <a:lnTo>
                  <a:pt x="3084576" y="182880"/>
                </a:lnTo>
                <a:lnTo>
                  <a:pt x="3194304" y="231648"/>
                </a:lnTo>
                <a:lnTo>
                  <a:pt x="3084576" y="316992"/>
                </a:lnTo>
                <a:lnTo>
                  <a:pt x="3108960" y="548640"/>
                </a:lnTo>
                <a:lnTo>
                  <a:pt x="3206496" y="621792"/>
                </a:lnTo>
                <a:lnTo>
                  <a:pt x="3401568" y="743712"/>
                </a:lnTo>
                <a:lnTo>
                  <a:pt x="3462528" y="1011936"/>
                </a:lnTo>
                <a:lnTo>
                  <a:pt x="3425952" y="1133856"/>
                </a:lnTo>
                <a:lnTo>
                  <a:pt x="3157728" y="1121664"/>
                </a:lnTo>
                <a:lnTo>
                  <a:pt x="2889504" y="1072896"/>
                </a:lnTo>
                <a:lnTo>
                  <a:pt x="2694432" y="1109472"/>
                </a:lnTo>
                <a:lnTo>
                  <a:pt x="2645664" y="1304544"/>
                </a:lnTo>
                <a:lnTo>
                  <a:pt x="2511552" y="1572768"/>
                </a:lnTo>
                <a:lnTo>
                  <a:pt x="2414016" y="1840992"/>
                </a:lnTo>
                <a:lnTo>
                  <a:pt x="1853184" y="2170176"/>
                </a:lnTo>
                <a:lnTo>
                  <a:pt x="1609344" y="2121408"/>
                </a:lnTo>
                <a:lnTo>
                  <a:pt x="1182624" y="2560320"/>
                </a:lnTo>
                <a:lnTo>
                  <a:pt x="1170432" y="2231136"/>
                </a:lnTo>
                <a:lnTo>
                  <a:pt x="1438656" y="1962912"/>
                </a:lnTo>
                <a:lnTo>
                  <a:pt x="950976" y="1938528"/>
                </a:lnTo>
                <a:lnTo>
                  <a:pt x="914400" y="1767840"/>
                </a:lnTo>
                <a:lnTo>
                  <a:pt x="865632" y="1706880"/>
                </a:lnTo>
                <a:lnTo>
                  <a:pt x="329184" y="1499616"/>
                </a:lnTo>
                <a:lnTo>
                  <a:pt x="829056" y="1475232"/>
                </a:lnTo>
                <a:lnTo>
                  <a:pt x="792480" y="1377696"/>
                </a:lnTo>
                <a:lnTo>
                  <a:pt x="682752" y="1267968"/>
                </a:lnTo>
                <a:lnTo>
                  <a:pt x="560832" y="1292352"/>
                </a:lnTo>
                <a:lnTo>
                  <a:pt x="292608" y="1231392"/>
                </a:lnTo>
                <a:cubicBezTo>
                  <a:pt x="177628" y="1282494"/>
                  <a:pt x="211182" y="1251858"/>
                  <a:pt x="170688" y="1292352"/>
                </a:cubicBezTo>
                <a:lnTo>
                  <a:pt x="121920" y="1304544"/>
                </a:lnTo>
                <a:lnTo>
                  <a:pt x="207264" y="1231392"/>
                </a:lnTo>
                <a:lnTo>
                  <a:pt x="451104" y="1036320"/>
                </a:lnTo>
                <a:lnTo>
                  <a:pt x="755904" y="1036320"/>
                </a:lnTo>
                <a:lnTo>
                  <a:pt x="694944" y="841248"/>
                </a:lnTo>
                <a:lnTo>
                  <a:pt x="451104" y="670560"/>
                </a:lnTo>
                <a:lnTo>
                  <a:pt x="585216" y="609600"/>
                </a:lnTo>
                <a:lnTo>
                  <a:pt x="377952" y="621792"/>
                </a:lnTo>
                <a:lnTo>
                  <a:pt x="256032" y="475488"/>
                </a:lnTo>
                <a:lnTo>
                  <a:pt x="292608" y="219456"/>
                </a:lnTo>
                <a:lnTo>
                  <a:pt x="0" y="256032"/>
                </a:lnTo>
                <a:lnTo>
                  <a:pt x="109728" y="256032"/>
                </a:lnTo>
                <a:lnTo>
                  <a:pt x="499872" y="146304"/>
                </a:lnTo>
                <a:cubicBezTo>
                  <a:pt x="604678" y="93901"/>
                  <a:pt x="561058" y="97536"/>
                  <a:pt x="621792" y="97536"/>
                </a:cubicBezTo>
                <a:lnTo>
                  <a:pt x="877824" y="121920"/>
                </a:lnTo>
                <a:cubicBezTo>
                  <a:pt x="914400" y="125984"/>
                  <a:pt x="950751" y="134112"/>
                  <a:pt x="987552" y="134112"/>
                </a:cubicBezTo>
                <a:cubicBezTo>
                  <a:pt x="1064875" y="134112"/>
                  <a:pt x="1141957" y="125431"/>
                  <a:pt x="1219200" y="121920"/>
                </a:cubicBezTo>
                <a:cubicBezTo>
                  <a:pt x="1231379" y="121366"/>
                  <a:pt x="1243584" y="121920"/>
                  <a:pt x="1255776" y="121920"/>
                </a:cubicBezTo>
                <a:lnTo>
                  <a:pt x="1036320" y="0"/>
                </a:lnTo>
                <a:lnTo>
                  <a:pt x="1341120" y="121920"/>
                </a:lnTo>
                <a:lnTo>
                  <a:pt x="1499616" y="256032"/>
                </a:lnTo>
                <a:lnTo>
                  <a:pt x="1606668" y="358028"/>
                </a:lnTo>
              </a:path>
            </a:pathLst>
          </a:custGeom>
          <a:solidFill>
            <a:schemeClr val="accent6">
              <a:alpha val="5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074280" y="1160393"/>
            <a:ext cx="4735516" cy="1132735"/>
          </a:xfrm>
          <a:custGeom>
            <a:avLst/>
            <a:gdLst>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882588 w 4320988"/>
              <a:gd name="connsiteY6" fmla="*/ 878541 h 986117"/>
              <a:gd name="connsiteX7" fmla="*/ 2079811 w 4320988"/>
              <a:gd name="connsiteY7" fmla="*/ 412376 h 986117"/>
              <a:gd name="connsiteX8" fmla="*/ 2510117 w 4320988"/>
              <a:gd name="connsiteY8" fmla="*/ 251011 h 986117"/>
              <a:gd name="connsiteX9" fmla="*/ 2994211 w 4320988"/>
              <a:gd name="connsiteY9" fmla="*/ 215152 h 986117"/>
              <a:gd name="connsiteX10" fmla="*/ 3442447 w 4320988"/>
              <a:gd name="connsiteY10" fmla="*/ 394447 h 986117"/>
              <a:gd name="connsiteX11" fmla="*/ 3711388 w 4320988"/>
              <a:gd name="connsiteY11" fmla="*/ 681317 h 986117"/>
              <a:gd name="connsiteX12" fmla="*/ 4285129 w 4320988"/>
              <a:gd name="connsiteY12" fmla="*/ 788894 h 986117"/>
              <a:gd name="connsiteX13" fmla="*/ 4320988 w 4320988"/>
              <a:gd name="connsiteY13" fmla="*/ 268941 h 986117"/>
              <a:gd name="connsiteX14" fmla="*/ 4177552 w 4320988"/>
              <a:gd name="connsiteY14" fmla="*/ 376517 h 986117"/>
              <a:gd name="connsiteX15" fmla="*/ 4177552 w 4320988"/>
              <a:gd name="connsiteY15" fmla="*/ 376517 h 986117"/>
              <a:gd name="connsiteX16" fmla="*/ 4016188 w 4320988"/>
              <a:gd name="connsiteY16" fmla="*/ 376517 h 986117"/>
              <a:gd name="connsiteX17" fmla="*/ 3926541 w 4320988"/>
              <a:gd name="connsiteY17" fmla="*/ 89647 h 986117"/>
              <a:gd name="connsiteX18" fmla="*/ 3926541 w 4320988"/>
              <a:gd name="connsiteY18" fmla="*/ 89647 h 986117"/>
              <a:gd name="connsiteX19" fmla="*/ 3675529 w 4320988"/>
              <a:gd name="connsiteY19" fmla="*/ 161364 h 986117"/>
              <a:gd name="connsiteX20" fmla="*/ 3442447 w 4320988"/>
              <a:gd name="connsiteY20" fmla="*/ 107576 h 986117"/>
              <a:gd name="connsiteX21" fmla="*/ 3245223 w 4320988"/>
              <a:gd name="connsiteY21" fmla="*/ 0 h 986117"/>
              <a:gd name="connsiteX22" fmla="*/ 2223247 w 4320988"/>
              <a:gd name="connsiteY22" fmla="*/ 17929 h 986117"/>
              <a:gd name="connsiteX23" fmla="*/ 1506070 w 4320988"/>
              <a:gd name="connsiteY23" fmla="*/ 233082 h 986117"/>
              <a:gd name="connsiteX24" fmla="*/ 1380564 w 4320988"/>
              <a:gd name="connsiteY24" fmla="*/ 286870 h 986117"/>
              <a:gd name="connsiteX25" fmla="*/ 1272988 w 4320988"/>
              <a:gd name="connsiteY25" fmla="*/ 394447 h 986117"/>
              <a:gd name="connsiteX26" fmla="*/ 1039905 w 4320988"/>
              <a:gd name="connsiteY26" fmla="*/ 466164 h 986117"/>
              <a:gd name="connsiteX27" fmla="*/ 788894 w 4320988"/>
              <a:gd name="connsiteY27" fmla="*/ 412376 h 986117"/>
              <a:gd name="connsiteX28" fmla="*/ 591670 w 4320988"/>
              <a:gd name="connsiteY28" fmla="*/ 430305 h 986117"/>
              <a:gd name="connsiteX29" fmla="*/ 161364 w 4320988"/>
              <a:gd name="connsiteY29" fmla="*/ 412376 h 986117"/>
              <a:gd name="connsiteX30" fmla="*/ 35858 w 4320988"/>
              <a:gd name="connsiteY30" fmla="*/ 466164 h 986117"/>
              <a:gd name="connsiteX31" fmla="*/ 322729 w 4320988"/>
              <a:gd name="connsiteY31" fmla="*/ 645458 h 986117"/>
              <a:gd name="connsiteX32" fmla="*/ 251011 w 4320988"/>
              <a:gd name="connsiteY32" fmla="*/ 717176 h 986117"/>
              <a:gd name="connsiteX33" fmla="*/ 0 w 4320988"/>
              <a:gd name="connsiteY33"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60151 w 4320988"/>
              <a:gd name="connsiteY6" fmla="*/ 945776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129552 w 4320988"/>
              <a:gd name="connsiteY4" fmla="*/ 878541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062877 w 4320988"/>
              <a:gd name="connsiteY4" fmla="*/ 869016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77713"/>
              <a:gd name="connsiteX1" fmla="*/ 35858 w 4320988"/>
              <a:gd name="connsiteY1" fmla="*/ 950258 h 977713"/>
              <a:gd name="connsiteX2" fmla="*/ 394447 w 4320988"/>
              <a:gd name="connsiteY2" fmla="*/ 93232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894012"/>
              <a:gd name="connsiteY0" fmla="*/ 868500 h 977713"/>
              <a:gd name="connsiteX1" fmla="*/ 608882 w 4894012"/>
              <a:gd name="connsiteY1" fmla="*/ 950258 h 977713"/>
              <a:gd name="connsiteX2" fmla="*/ 929371 w 4894012"/>
              <a:gd name="connsiteY2" fmla="*/ 913279 h 977713"/>
              <a:gd name="connsiteX3" fmla="*/ 1315974 w 4894012"/>
              <a:gd name="connsiteY3" fmla="*/ 977713 h 977713"/>
              <a:gd name="connsiteX4" fmla="*/ 1635901 w 4894012"/>
              <a:gd name="connsiteY4" fmla="*/ 869016 h 977713"/>
              <a:gd name="connsiteX5" fmla="*/ 1967035 w 4894012"/>
              <a:gd name="connsiteY5" fmla="*/ 928967 h 977713"/>
              <a:gd name="connsiteX6" fmla="*/ 2214125 w 4894012"/>
              <a:gd name="connsiteY6" fmla="*/ 802901 h 977713"/>
              <a:gd name="connsiteX7" fmla="*/ 2493712 w 4894012"/>
              <a:gd name="connsiteY7" fmla="*/ 907116 h 977713"/>
              <a:gd name="connsiteX8" fmla="*/ 2738560 w 4894012"/>
              <a:gd name="connsiteY8" fmla="*/ 383801 h 977713"/>
              <a:gd name="connsiteX9" fmla="*/ 3083141 w 4894012"/>
              <a:gd name="connsiteY9" fmla="*/ 251011 h 977713"/>
              <a:gd name="connsiteX10" fmla="*/ 3567235 w 4894012"/>
              <a:gd name="connsiteY10" fmla="*/ 215152 h 977713"/>
              <a:gd name="connsiteX11" fmla="*/ 4015471 w 4894012"/>
              <a:gd name="connsiteY11" fmla="*/ 394447 h 977713"/>
              <a:gd name="connsiteX12" fmla="*/ 4284412 w 4894012"/>
              <a:gd name="connsiteY12" fmla="*/ 681317 h 977713"/>
              <a:gd name="connsiteX13" fmla="*/ 4858153 w 4894012"/>
              <a:gd name="connsiteY13" fmla="*/ 788894 h 977713"/>
              <a:gd name="connsiteX14" fmla="*/ 4894012 w 4894012"/>
              <a:gd name="connsiteY14" fmla="*/ 268941 h 977713"/>
              <a:gd name="connsiteX15" fmla="*/ 4750576 w 4894012"/>
              <a:gd name="connsiteY15" fmla="*/ 376517 h 977713"/>
              <a:gd name="connsiteX16" fmla="*/ 4750576 w 4894012"/>
              <a:gd name="connsiteY16" fmla="*/ 376517 h 977713"/>
              <a:gd name="connsiteX17" fmla="*/ 4589212 w 4894012"/>
              <a:gd name="connsiteY17" fmla="*/ 376517 h 977713"/>
              <a:gd name="connsiteX18" fmla="*/ 4499565 w 4894012"/>
              <a:gd name="connsiteY18" fmla="*/ 89647 h 977713"/>
              <a:gd name="connsiteX19" fmla="*/ 4499565 w 4894012"/>
              <a:gd name="connsiteY19" fmla="*/ 89647 h 977713"/>
              <a:gd name="connsiteX20" fmla="*/ 4248553 w 4894012"/>
              <a:gd name="connsiteY20" fmla="*/ 161364 h 977713"/>
              <a:gd name="connsiteX21" fmla="*/ 4015471 w 4894012"/>
              <a:gd name="connsiteY21" fmla="*/ 107576 h 977713"/>
              <a:gd name="connsiteX22" fmla="*/ 3818247 w 4894012"/>
              <a:gd name="connsiteY22" fmla="*/ 0 h 977713"/>
              <a:gd name="connsiteX23" fmla="*/ 2796271 w 4894012"/>
              <a:gd name="connsiteY23" fmla="*/ 17929 h 977713"/>
              <a:gd name="connsiteX24" fmla="*/ 2079094 w 4894012"/>
              <a:gd name="connsiteY24" fmla="*/ 233082 h 977713"/>
              <a:gd name="connsiteX25" fmla="*/ 1953588 w 4894012"/>
              <a:gd name="connsiteY25" fmla="*/ 286870 h 977713"/>
              <a:gd name="connsiteX26" fmla="*/ 1846012 w 4894012"/>
              <a:gd name="connsiteY26" fmla="*/ 394447 h 977713"/>
              <a:gd name="connsiteX27" fmla="*/ 1612929 w 4894012"/>
              <a:gd name="connsiteY27" fmla="*/ 466164 h 977713"/>
              <a:gd name="connsiteX28" fmla="*/ 1361918 w 4894012"/>
              <a:gd name="connsiteY28" fmla="*/ 412376 h 977713"/>
              <a:gd name="connsiteX29" fmla="*/ 1164694 w 4894012"/>
              <a:gd name="connsiteY29" fmla="*/ 430305 h 977713"/>
              <a:gd name="connsiteX30" fmla="*/ 734388 w 4894012"/>
              <a:gd name="connsiteY30" fmla="*/ 412376 h 977713"/>
              <a:gd name="connsiteX31" fmla="*/ 608882 w 4894012"/>
              <a:gd name="connsiteY31" fmla="*/ 466164 h 977713"/>
              <a:gd name="connsiteX32" fmla="*/ 895753 w 4894012"/>
              <a:gd name="connsiteY32" fmla="*/ 645458 h 977713"/>
              <a:gd name="connsiteX33" fmla="*/ 824035 w 4894012"/>
              <a:gd name="connsiteY33" fmla="*/ 717176 h 977713"/>
              <a:gd name="connsiteX34" fmla="*/ 0 w 4894012"/>
              <a:gd name="connsiteY34" fmla="*/ 868500 h 977713"/>
              <a:gd name="connsiteX0" fmla="*/ 0 w 4894012"/>
              <a:gd name="connsiteY0" fmla="*/ 868500 h 1157522"/>
              <a:gd name="connsiteX1" fmla="*/ 486962 w 4894012"/>
              <a:gd name="connsiteY1" fmla="*/ 1157522 h 1157522"/>
              <a:gd name="connsiteX2" fmla="*/ 929371 w 4894012"/>
              <a:gd name="connsiteY2" fmla="*/ 913279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894012"/>
              <a:gd name="connsiteY0" fmla="*/ 868500 h 1157522"/>
              <a:gd name="connsiteX1" fmla="*/ 486962 w 4894012"/>
              <a:gd name="connsiteY1" fmla="*/ 1157522 h 1157522"/>
              <a:gd name="connsiteX2" fmla="*/ 1039099 w 4894012"/>
              <a:gd name="connsiteY2" fmla="*/ 1132735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735516"/>
              <a:gd name="connsiteY0" fmla="*/ 844116 h 1157522"/>
              <a:gd name="connsiteX1" fmla="*/ 328466 w 4735516"/>
              <a:gd name="connsiteY1" fmla="*/ 1157522 h 1157522"/>
              <a:gd name="connsiteX2" fmla="*/ 880603 w 4735516"/>
              <a:gd name="connsiteY2" fmla="*/ 1132735 h 1157522"/>
              <a:gd name="connsiteX3" fmla="*/ 1157478 w 4735516"/>
              <a:gd name="connsiteY3" fmla="*/ 977713 h 1157522"/>
              <a:gd name="connsiteX4" fmla="*/ 1477405 w 4735516"/>
              <a:gd name="connsiteY4" fmla="*/ 869016 h 1157522"/>
              <a:gd name="connsiteX5" fmla="*/ 1808539 w 4735516"/>
              <a:gd name="connsiteY5" fmla="*/ 928967 h 1157522"/>
              <a:gd name="connsiteX6" fmla="*/ 2055629 w 4735516"/>
              <a:gd name="connsiteY6" fmla="*/ 802901 h 1157522"/>
              <a:gd name="connsiteX7" fmla="*/ 2335216 w 4735516"/>
              <a:gd name="connsiteY7" fmla="*/ 907116 h 1157522"/>
              <a:gd name="connsiteX8" fmla="*/ 2580064 w 4735516"/>
              <a:gd name="connsiteY8" fmla="*/ 383801 h 1157522"/>
              <a:gd name="connsiteX9" fmla="*/ 2924645 w 4735516"/>
              <a:gd name="connsiteY9" fmla="*/ 251011 h 1157522"/>
              <a:gd name="connsiteX10" fmla="*/ 3408739 w 4735516"/>
              <a:gd name="connsiteY10" fmla="*/ 215152 h 1157522"/>
              <a:gd name="connsiteX11" fmla="*/ 3856975 w 4735516"/>
              <a:gd name="connsiteY11" fmla="*/ 394447 h 1157522"/>
              <a:gd name="connsiteX12" fmla="*/ 4125916 w 4735516"/>
              <a:gd name="connsiteY12" fmla="*/ 681317 h 1157522"/>
              <a:gd name="connsiteX13" fmla="*/ 4699657 w 4735516"/>
              <a:gd name="connsiteY13" fmla="*/ 788894 h 1157522"/>
              <a:gd name="connsiteX14" fmla="*/ 4735516 w 4735516"/>
              <a:gd name="connsiteY14" fmla="*/ 268941 h 1157522"/>
              <a:gd name="connsiteX15" fmla="*/ 4592080 w 4735516"/>
              <a:gd name="connsiteY15" fmla="*/ 376517 h 1157522"/>
              <a:gd name="connsiteX16" fmla="*/ 4592080 w 4735516"/>
              <a:gd name="connsiteY16" fmla="*/ 376517 h 1157522"/>
              <a:gd name="connsiteX17" fmla="*/ 4430716 w 4735516"/>
              <a:gd name="connsiteY17" fmla="*/ 376517 h 1157522"/>
              <a:gd name="connsiteX18" fmla="*/ 4341069 w 4735516"/>
              <a:gd name="connsiteY18" fmla="*/ 89647 h 1157522"/>
              <a:gd name="connsiteX19" fmla="*/ 4341069 w 4735516"/>
              <a:gd name="connsiteY19" fmla="*/ 89647 h 1157522"/>
              <a:gd name="connsiteX20" fmla="*/ 4090057 w 4735516"/>
              <a:gd name="connsiteY20" fmla="*/ 161364 h 1157522"/>
              <a:gd name="connsiteX21" fmla="*/ 3856975 w 4735516"/>
              <a:gd name="connsiteY21" fmla="*/ 107576 h 1157522"/>
              <a:gd name="connsiteX22" fmla="*/ 3659751 w 4735516"/>
              <a:gd name="connsiteY22" fmla="*/ 0 h 1157522"/>
              <a:gd name="connsiteX23" fmla="*/ 2637775 w 4735516"/>
              <a:gd name="connsiteY23" fmla="*/ 17929 h 1157522"/>
              <a:gd name="connsiteX24" fmla="*/ 1920598 w 4735516"/>
              <a:gd name="connsiteY24" fmla="*/ 233082 h 1157522"/>
              <a:gd name="connsiteX25" fmla="*/ 1795092 w 4735516"/>
              <a:gd name="connsiteY25" fmla="*/ 286870 h 1157522"/>
              <a:gd name="connsiteX26" fmla="*/ 1687516 w 4735516"/>
              <a:gd name="connsiteY26" fmla="*/ 394447 h 1157522"/>
              <a:gd name="connsiteX27" fmla="*/ 1454433 w 4735516"/>
              <a:gd name="connsiteY27" fmla="*/ 466164 h 1157522"/>
              <a:gd name="connsiteX28" fmla="*/ 1203422 w 4735516"/>
              <a:gd name="connsiteY28" fmla="*/ 412376 h 1157522"/>
              <a:gd name="connsiteX29" fmla="*/ 1006198 w 4735516"/>
              <a:gd name="connsiteY29" fmla="*/ 430305 h 1157522"/>
              <a:gd name="connsiteX30" fmla="*/ 575892 w 4735516"/>
              <a:gd name="connsiteY30" fmla="*/ 412376 h 1157522"/>
              <a:gd name="connsiteX31" fmla="*/ 450386 w 4735516"/>
              <a:gd name="connsiteY31" fmla="*/ 466164 h 1157522"/>
              <a:gd name="connsiteX32" fmla="*/ 737257 w 4735516"/>
              <a:gd name="connsiteY32" fmla="*/ 645458 h 1157522"/>
              <a:gd name="connsiteX33" fmla="*/ 665539 w 4735516"/>
              <a:gd name="connsiteY33" fmla="*/ 717176 h 1157522"/>
              <a:gd name="connsiteX34" fmla="*/ 0 w 4735516"/>
              <a:gd name="connsiteY34" fmla="*/ 844116 h 1157522"/>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07451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35516" h="1132735">
                <a:moveTo>
                  <a:pt x="0" y="844116"/>
                </a:moveTo>
                <a:lnTo>
                  <a:pt x="255314" y="1084370"/>
                </a:lnTo>
                <a:cubicBezTo>
                  <a:pt x="585664" y="1027340"/>
                  <a:pt x="599021" y="1116613"/>
                  <a:pt x="807451" y="1132735"/>
                </a:cubicBezTo>
                <a:cubicBezTo>
                  <a:pt x="983944" y="1116113"/>
                  <a:pt x="1028610" y="956235"/>
                  <a:pt x="1157478" y="977713"/>
                </a:cubicBezTo>
                <a:cubicBezTo>
                  <a:pt x="1264120" y="941481"/>
                  <a:pt x="1313613" y="876673"/>
                  <a:pt x="1477405" y="869016"/>
                </a:cubicBezTo>
                <a:cubicBezTo>
                  <a:pt x="1654458" y="831850"/>
                  <a:pt x="1698161" y="908983"/>
                  <a:pt x="1808539" y="928967"/>
                </a:cubicBezTo>
                <a:cubicBezTo>
                  <a:pt x="2033777" y="820270"/>
                  <a:pt x="1849441" y="835398"/>
                  <a:pt x="2055629" y="802901"/>
                </a:cubicBezTo>
                <a:cubicBezTo>
                  <a:pt x="2177400" y="828114"/>
                  <a:pt x="2242020" y="872378"/>
                  <a:pt x="2335216" y="907116"/>
                </a:cubicBezTo>
                <a:cubicBezTo>
                  <a:pt x="2512082" y="732678"/>
                  <a:pt x="2412723" y="520139"/>
                  <a:pt x="2580064" y="383801"/>
                </a:cubicBezTo>
                <a:lnTo>
                  <a:pt x="2924645" y="251011"/>
                </a:lnTo>
                <a:lnTo>
                  <a:pt x="3408739" y="215152"/>
                </a:lnTo>
                <a:lnTo>
                  <a:pt x="3856975" y="394447"/>
                </a:lnTo>
                <a:lnTo>
                  <a:pt x="4125916" y="681317"/>
                </a:lnTo>
                <a:lnTo>
                  <a:pt x="4699657" y="788894"/>
                </a:lnTo>
                <a:lnTo>
                  <a:pt x="4735516" y="268941"/>
                </a:lnTo>
                <a:lnTo>
                  <a:pt x="4592080" y="376517"/>
                </a:lnTo>
                <a:lnTo>
                  <a:pt x="4592080" y="376517"/>
                </a:lnTo>
                <a:lnTo>
                  <a:pt x="4430716" y="376517"/>
                </a:lnTo>
                <a:lnTo>
                  <a:pt x="4341069" y="89647"/>
                </a:lnTo>
                <a:lnTo>
                  <a:pt x="4341069" y="89647"/>
                </a:lnTo>
                <a:lnTo>
                  <a:pt x="4090057" y="161364"/>
                </a:lnTo>
                <a:lnTo>
                  <a:pt x="3856975" y="107576"/>
                </a:lnTo>
                <a:lnTo>
                  <a:pt x="3659751" y="0"/>
                </a:lnTo>
                <a:lnTo>
                  <a:pt x="2637775" y="17929"/>
                </a:lnTo>
                <a:lnTo>
                  <a:pt x="1920598" y="233082"/>
                </a:lnTo>
                <a:lnTo>
                  <a:pt x="1795092" y="286870"/>
                </a:lnTo>
                <a:lnTo>
                  <a:pt x="1687516" y="394447"/>
                </a:lnTo>
                <a:lnTo>
                  <a:pt x="1454433" y="466164"/>
                </a:lnTo>
                <a:lnTo>
                  <a:pt x="1203422" y="412376"/>
                </a:lnTo>
                <a:lnTo>
                  <a:pt x="1006198" y="430305"/>
                </a:lnTo>
                <a:lnTo>
                  <a:pt x="575892" y="412376"/>
                </a:lnTo>
                <a:lnTo>
                  <a:pt x="450386" y="466164"/>
                </a:lnTo>
                <a:lnTo>
                  <a:pt x="737257" y="645458"/>
                </a:lnTo>
                <a:lnTo>
                  <a:pt x="665539" y="717176"/>
                </a:lnTo>
                <a:lnTo>
                  <a:pt x="0" y="844116"/>
                </a:lnTo>
                <a:close/>
              </a:path>
            </a:pathLst>
          </a:cu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7779896" y="6490742"/>
            <a:ext cx="314793" cy="29230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50464" y="2011680"/>
            <a:ext cx="1231392" cy="451104"/>
          </a:xfrm>
          <a:custGeom>
            <a:avLst/>
            <a:gdLst>
              <a:gd name="connsiteX0" fmla="*/ 512064 w 1231392"/>
              <a:gd name="connsiteY0" fmla="*/ 0 h 451104"/>
              <a:gd name="connsiteX1" fmla="*/ 512064 w 1231392"/>
              <a:gd name="connsiteY1" fmla="*/ 0 h 451104"/>
              <a:gd name="connsiteX2" fmla="*/ 402336 w 1231392"/>
              <a:gd name="connsiteY2" fmla="*/ 12192 h 451104"/>
              <a:gd name="connsiteX3" fmla="*/ 182880 w 1231392"/>
              <a:gd name="connsiteY3" fmla="*/ 48768 h 451104"/>
              <a:gd name="connsiteX4" fmla="*/ 0 w 1231392"/>
              <a:gd name="connsiteY4" fmla="*/ 219456 h 451104"/>
              <a:gd name="connsiteX5" fmla="*/ 36576 w 1231392"/>
              <a:gd name="connsiteY5" fmla="*/ 426720 h 451104"/>
              <a:gd name="connsiteX6" fmla="*/ 195072 w 1231392"/>
              <a:gd name="connsiteY6" fmla="*/ 451104 h 451104"/>
              <a:gd name="connsiteX7" fmla="*/ 451104 w 1231392"/>
              <a:gd name="connsiteY7" fmla="*/ 426720 h 451104"/>
              <a:gd name="connsiteX8" fmla="*/ 573024 w 1231392"/>
              <a:gd name="connsiteY8" fmla="*/ 414528 h 451104"/>
              <a:gd name="connsiteX9" fmla="*/ 1024128 w 1231392"/>
              <a:gd name="connsiteY9" fmla="*/ 377952 h 451104"/>
              <a:gd name="connsiteX10" fmla="*/ 1231392 w 1231392"/>
              <a:gd name="connsiteY10" fmla="*/ 280416 h 451104"/>
              <a:gd name="connsiteX11" fmla="*/ 1133856 w 1231392"/>
              <a:gd name="connsiteY11" fmla="*/ 146304 h 451104"/>
              <a:gd name="connsiteX12" fmla="*/ 902208 w 1231392"/>
              <a:gd name="connsiteY12" fmla="*/ 60960 h 451104"/>
              <a:gd name="connsiteX13" fmla="*/ 646176 w 1231392"/>
              <a:gd name="connsiteY13" fmla="*/ 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1392" h="451104">
                <a:moveTo>
                  <a:pt x="512064" y="0"/>
                </a:moveTo>
                <a:lnTo>
                  <a:pt x="512064" y="0"/>
                </a:lnTo>
                <a:lnTo>
                  <a:pt x="402336" y="12192"/>
                </a:lnTo>
                <a:lnTo>
                  <a:pt x="182880" y="48768"/>
                </a:lnTo>
                <a:lnTo>
                  <a:pt x="0" y="219456"/>
                </a:lnTo>
                <a:lnTo>
                  <a:pt x="36576" y="426720"/>
                </a:lnTo>
                <a:lnTo>
                  <a:pt x="195072" y="451104"/>
                </a:lnTo>
                <a:lnTo>
                  <a:pt x="451104" y="426720"/>
                </a:lnTo>
                <a:lnTo>
                  <a:pt x="573024" y="414528"/>
                </a:lnTo>
                <a:lnTo>
                  <a:pt x="1024128" y="377952"/>
                </a:lnTo>
                <a:lnTo>
                  <a:pt x="1231392" y="280416"/>
                </a:lnTo>
                <a:lnTo>
                  <a:pt x="1133856" y="146304"/>
                </a:lnTo>
                <a:lnTo>
                  <a:pt x="902208" y="60960"/>
                </a:lnTo>
                <a:lnTo>
                  <a:pt x="646176" y="0"/>
                </a:lnTo>
              </a:path>
            </a:pathLst>
          </a:custGeom>
          <a:solidFill>
            <a:srgbClr val="92D050">
              <a:alpha val="61000"/>
            </a:srgbClr>
          </a:solidFill>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547872" y="2572512"/>
            <a:ext cx="1280160" cy="584775"/>
          </a:xfrm>
          <a:prstGeom prst="rect">
            <a:avLst/>
          </a:prstGeom>
          <a:noFill/>
        </p:spPr>
        <p:txBody>
          <a:bodyPr wrap="square" rtlCol="0">
            <a:spAutoFit/>
          </a:bodyPr>
          <a:lstStyle/>
          <a:p>
            <a:r>
              <a:rPr lang="en-US" sz="3200" b="1" dirty="0" smtClean="0"/>
              <a:t>ASIA</a:t>
            </a:r>
            <a:endParaRPr lang="en-US" sz="3200" b="1" dirty="0"/>
          </a:p>
        </p:txBody>
      </p:sp>
      <p:sp>
        <p:nvSpPr>
          <p:cNvPr id="11" name="TextBox 10"/>
          <p:cNvSpPr txBox="1"/>
          <p:nvPr/>
        </p:nvSpPr>
        <p:spPr>
          <a:xfrm rot="20972723">
            <a:off x="4700015" y="1341417"/>
            <a:ext cx="3224784" cy="584775"/>
          </a:xfrm>
          <a:prstGeom prst="rect">
            <a:avLst/>
          </a:prstGeom>
          <a:noFill/>
        </p:spPr>
        <p:txBody>
          <a:bodyPr wrap="square" rtlCol="0">
            <a:spAutoFit/>
          </a:bodyPr>
          <a:lstStyle/>
          <a:p>
            <a:r>
              <a:rPr lang="en-US" sz="3200" b="1" dirty="0" smtClean="0"/>
              <a:t>BYTHYNIA</a:t>
            </a:r>
            <a:endParaRPr lang="en-US" sz="3200" b="1" dirty="0"/>
          </a:p>
        </p:txBody>
      </p:sp>
      <p:sp>
        <p:nvSpPr>
          <p:cNvPr id="12" name="TextBox 11"/>
          <p:cNvSpPr txBox="1"/>
          <p:nvPr/>
        </p:nvSpPr>
        <p:spPr>
          <a:xfrm>
            <a:off x="2834641" y="2048256"/>
            <a:ext cx="1267968" cy="400110"/>
          </a:xfrm>
          <a:prstGeom prst="rect">
            <a:avLst/>
          </a:prstGeom>
          <a:noFill/>
        </p:spPr>
        <p:txBody>
          <a:bodyPr wrap="square" rtlCol="0">
            <a:spAutoFit/>
          </a:bodyPr>
          <a:lstStyle/>
          <a:p>
            <a:pPr algn="ctr"/>
            <a:r>
              <a:rPr lang="en-US" sz="2000" b="1" dirty="0" err="1" smtClean="0"/>
              <a:t>Mysia</a:t>
            </a:r>
            <a:endParaRPr lang="en-US" sz="2000" b="1" dirty="0"/>
          </a:p>
        </p:txBody>
      </p:sp>
      <p:cxnSp>
        <p:nvCxnSpPr>
          <p:cNvPr id="13" name="Straight Arrow Connector 12"/>
          <p:cNvCxnSpPr/>
          <p:nvPr/>
        </p:nvCxnSpPr>
        <p:spPr>
          <a:xfrm rot="10800000" flipV="1">
            <a:off x="4206240" y="2255520"/>
            <a:ext cx="1859280" cy="106680"/>
          </a:xfrm>
          <a:prstGeom prst="straightConnector1">
            <a:avLst/>
          </a:pr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3319272" y="2392680"/>
            <a:ext cx="765048" cy="79248"/>
          </a:xfrm>
          <a:prstGeom prst="straightConnector1">
            <a:avLst/>
          </a:pr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5562600" y="2316480"/>
            <a:ext cx="1280410" cy="1550984"/>
            <a:chOff x="5562600" y="2316480"/>
            <a:chExt cx="1280410" cy="1550984"/>
          </a:xfrm>
        </p:grpSpPr>
        <p:sp>
          <p:nvSpPr>
            <p:cNvPr id="16" name="Oval 15"/>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09741" y="31432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62600" y="297180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51"/>
            <p:cNvGrpSpPr/>
            <p:nvPr/>
          </p:nvGrpSpPr>
          <p:grpSpPr>
            <a:xfrm>
              <a:off x="5684520" y="2316480"/>
              <a:ext cx="1158490" cy="1550984"/>
              <a:chOff x="5684520" y="2316480"/>
              <a:chExt cx="1158490" cy="1550984"/>
            </a:xfrm>
          </p:grpSpPr>
          <p:sp>
            <p:nvSpPr>
              <p:cNvPr id="20" name="Oval 19"/>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684520" y="2316480"/>
                <a:ext cx="1066800" cy="1432560"/>
              </a:xfrm>
              <a:custGeom>
                <a:avLst/>
                <a:gdLst>
                  <a:gd name="connsiteX0" fmla="*/ 1028700 w 1028700"/>
                  <a:gd name="connsiteY0" fmla="*/ 1234440 h 1234440"/>
                  <a:gd name="connsiteX1" fmla="*/ 693420 w 1028700"/>
                  <a:gd name="connsiteY1" fmla="*/ 899160 h 1234440"/>
                  <a:gd name="connsiteX2" fmla="*/ 99060 w 1028700"/>
                  <a:gd name="connsiteY2" fmla="*/ 838200 h 1234440"/>
                  <a:gd name="connsiteX3" fmla="*/ 99060 w 1028700"/>
                  <a:gd name="connsiteY3" fmla="*/ 762000 h 1234440"/>
                  <a:gd name="connsiteX4" fmla="*/ 327660 w 1028700"/>
                  <a:gd name="connsiteY4" fmla="*/ 0 h 1234440"/>
                  <a:gd name="connsiteX5" fmla="*/ 327660 w 1028700"/>
                  <a:gd name="connsiteY5" fmla="*/ 0 h 1234440"/>
                  <a:gd name="connsiteX6" fmla="*/ 327660 w 1028700"/>
                  <a:gd name="connsiteY6" fmla="*/ 0 h 1234440"/>
                  <a:gd name="connsiteX0" fmla="*/ 1000760 w 1000760"/>
                  <a:gd name="connsiteY0" fmla="*/ 1234440 h 1234440"/>
                  <a:gd name="connsiteX1" fmla="*/ 497840 w 1000760"/>
                  <a:gd name="connsiteY1" fmla="*/ 1082040 h 1234440"/>
                  <a:gd name="connsiteX2" fmla="*/ 71120 w 1000760"/>
                  <a:gd name="connsiteY2" fmla="*/ 838200 h 1234440"/>
                  <a:gd name="connsiteX3" fmla="*/ 71120 w 1000760"/>
                  <a:gd name="connsiteY3" fmla="*/ 762000 h 1234440"/>
                  <a:gd name="connsiteX4" fmla="*/ 299720 w 1000760"/>
                  <a:gd name="connsiteY4" fmla="*/ 0 h 1234440"/>
                  <a:gd name="connsiteX5" fmla="*/ 299720 w 1000760"/>
                  <a:gd name="connsiteY5" fmla="*/ 0 h 1234440"/>
                  <a:gd name="connsiteX6" fmla="*/ 299720 w 1000760"/>
                  <a:gd name="connsiteY6" fmla="*/ 0 h 1234440"/>
                  <a:gd name="connsiteX0" fmla="*/ 1000760 w 1000760"/>
                  <a:gd name="connsiteY0" fmla="*/ 1234440 h 1244600"/>
                  <a:gd name="connsiteX1" fmla="*/ 695960 w 1000760"/>
                  <a:gd name="connsiteY1" fmla="*/ 1219200 h 1244600"/>
                  <a:gd name="connsiteX2" fmla="*/ 497840 w 1000760"/>
                  <a:gd name="connsiteY2" fmla="*/ 1082040 h 1244600"/>
                  <a:gd name="connsiteX3" fmla="*/ 71120 w 1000760"/>
                  <a:gd name="connsiteY3" fmla="*/ 838200 h 1244600"/>
                  <a:gd name="connsiteX4" fmla="*/ 71120 w 1000760"/>
                  <a:gd name="connsiteY4" fmla="*/ 762000 h 1244600"/>
                  <a:gd name="connsiteX5" fmla="*/ 299720 w 1000760"/>
                  <a:gd name="connsiteY5" fmla="*/ 0 h 1244600"/>
                  <a:gd name="connsiteX6" fmla="*/ 299720 w 1000760"/>
                  <a:gd name="connsiteY6" fmla="*/ 0 h 1244600"/>
                  <a:gd name="connsiteX7" fmla="*/ 299720 w 1000760"/>
                  <a:gd name="connsiteY7" fmla="*/ 0 h 1244600"/>
                  <a:gd name="connsiteX0" fmla="*/ 985520 w 985520"/>
                  <a:gd name="connsiteY0" fmla="*/ 1234440 h 1277620"/>
                  <a:gd name="connsiteX1" fmla="*/ 680720 w 985520"/>
                  <a:gd name="connsiteY1" fmla="*/ 1219200 h 1277620"/>
                  <a:gd name="connsiteX2" fmla="*/ 391160 w 985520"/>
                  <a:gd name="connsiteY2" fmla="*/ 883920 h 1277620"/>
                  <a:gd name="connsiteX3" fmla="*/ 55880 w 985520"/>
                  <a:gd name="connsiteY3" fmla="*/ 838200 h 1277620"/>
                  <a:gd name="connsiteX4" fmla="*/ 55880 w 985520"/>
                  <a:gd name="connsiteY4" fmla="*/ 762000 h 1277620"/>
                  <a:gd name="connsiteX5" fmla="*/ 284480 w 985520"/>
                  <a:gd name="connsiteY5" fmla="*/ 0 h 1277620"/>
                  <a:gd name="connsiteX6" fmla="*/ 284480 w 985520"/>
                  <a:gd name="connsiteY6" fmla="*/ 0 h 1277620"/>
                  <a:gd name="connsiteX7" fmla="*/ 284480 w 985520"/>
                  <a:gd name="connsiteY7" fmla="*/ 0 h 1277620"/>
                  <a:gd name="connsiteX0" fmla="*/ 985520 w 990600"/>
                  <a:gd name="connsiteY0" fmla="*/ 1234440 h 1435100"/>
                  <a:gd name="connsiteX1" fmla="*/ 939800 w 990600"/>
                  <a:gd name="connsiteY1" fmla="*/ 1432560 h 1435100"/>
                  <a:gd name="connsiteX2" fmla="*/ 680720 w 990600"/>
                  <a:gd name="connsiteY2" fmla="*/ 1219200 h 1435100"/>
                  <a:gd name="connsiteX3" fmla="*/ 391160 w 990600"/>
                  <a:gd name="connsiteY3" fmla="*/ 883920 h 1435100"/>
                  <a:gd name="connsiteX4" fmla="*/ 55880 w 990600"/>
                  <a:gd name="connsiteY4" fmla="*/ 838200 h 1435100"/>
                  <a:gd name="connsiteX5" fmla="*/ 55880 w 990600"/>
                  <a:gd name="connsiteY5" fmla="*/ 762000 h 1435100"/>
                  <a:gd name="connsiteX6" fmla="*/ 284480 w 990600"/>
                  <a:gd name="connsiteY6" fmla="*/ 0 h 1435100"/>
                  <a:gd name="connsiteX7" fmla="*/ 284480 w 990600"/>
                  <a:gd name="connsiteY7" fmla="*/ 0 h 1435100"/>
                  <a:gd name="connsiteX8" fmla="*/ 284480 w 99060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83820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449580 w 1109980"/>
                  <a:gd name="connsiteY3" fmla="*/ 92964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20140 w 1120140"/>
                  <a:gd name="connsiteY0" fmla="*/ 1432560 h 1432560"/>
                  <a:gd name="connsiteX1" fmla="*/ 861060 w 1120140"/>
                  <a:gd name="connsiteY1" fmla="*/ 1219200 h 1432560"/>
                  <a:gd name="connsiteX2" fmla="*/ 510540 w 1120140"/>
                  <a:gd name="connsiteY2" fmla="*/ 929640 h 1432560"/>
                  <a:gd name="connsiteX3" fmla="*/ 236220 w 1120140"/>
                  <a:gd name="connsiteY3" fmla="*/ 929640 h 1432560"/>
                  <a:gd name="connsiteX4" fmla="*/ 38100 w 1120140"/>
                  <a:gd name="connsiteY4" fmla="*/ 762000 h 1432560"/>
                  <a:gd name="connsiteX5" fmla="*/ 464820 w 1120140"/>
                  <a:gd name="connsiteY5" fmla="*/ 0 h 1432560"/>
                  <a:gd name="connsiteX6" fmla="*/ 464820 w 1120140"/>
                  <a:gd name="connsiteY6" fmla="*/ 0 h 1432560"/>
                  <a:gd name="connsiteX7" fmla="*/ 464820 w 1120140"/>
                  <a:gd name="connsiteY7" fmla="*/ 0 h 1432560"/>
                  <a:gd name="connsiteX0" fmla="*/ 1104900 w 1104900"/>
                  <a:gd name="connsiteY0" fmla="*/ 1432560 h 1432560"/>
                  <a:gd name="connsiteX1" fmla="*/ 845820 w 1104900"/>
                  <a:gd name="connsiteY1" fmla="*/ 1219200 h 1432560"/>
                  <a:gd name="connsiteX2" fmla="*/ 495300 w 1104900"/>
                  <a:gd name="connsiteY2" fmla="*/ 929640 h 1432560"/>
                  <a:gd name="connsiteX3" fmla="*/ 220980 w 1104900"/>
                  <a:gd name="connsiteY3" fmla="*/ 929640 h 1432560"/>
                  <a:gd name="connsiteX4" fmla="*/ 38100 w 1104900"/>
                  <a:gd name="connsiteY4" fmla="*/ 701040 h 1432560"/>
                  <a:gd name="connsiteX5" fmla="*/ 449580 w 1104900"/>
                  <a:gd name="connsiteY5" fmla="*/ 0 h 1432560"/>
                  <a:gd name="connsiteX6" fmla="*/ 449580 w 1104900"/>
                  <a:gd name="connsiteY6" fmla="*/ 0 h 1432560"/>
                  <a:gd name="connsiteX7" fmla="*/ 449580 w 11049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0104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5334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1432560">
                    <a:moveTo>
                      <a:pt x="1066800" y="1432560"/>
                    </a:moveTo>
                    <a:cubicBezTo>
                      <a:pt x="1016000" y="1430020"/>
                      <a:pt x="896620" y="1303020"/>
                      <a:pt x="807720" y="1219200"/>
                    </a:cubicBezTo>
                    <a:cubicBezTo>
                      <a:pt x="718820" y="1135380"/>
                      <a:pt x="627380" y="980440"/>
                      <a:pt x="533400" y="929640"/>
                    </a:cubicBezTo>
                    <a:cubicBezTo>
                      <a:pt x="439420" y="878840"/>
                      <a:pt x="332740" y="944880"/>
                      <a:pt x="243840" y="914400"/>
                    </a:cubicBezTo>
                    <a:cubicBezTo>
                      <a:pt x="154940" y="883920"/>
                      <a:pt x="22860" y="855980"/>
                      <a:pt x="0" y="746760"/>
                    </a:cubicBezTo>
                    <a:cubicBezTo>
                      <a:pt x="434340" y="469900"/>
                      <a:pt x="350520" y="132080"/>
                      <a:pt x="411480" y="0"/>
                    </a:cubicBezTo>
                    <a:lnTo>
                      <a:pt x="411480" y="0"/>
                    </a:lnTo>
                    <a:lnTo>
                      <a:pt x="411480" y="0"/>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2" name="Oval 21"/>
          <p:cNvSpPr/>
          <p:nvPr/>
        </p:nvSpPr>
        <p:spPr>
          <a:xfrm>
            <a:off x="286512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2"/>
          <p:cNvGrpSpPr/>
          <p:nvPr/>
        </p:nvGrpSpPr>
        <p:grpSpPr>
          <a:xfrm>
            <a:off x="1920240" y="1508760"/>
            <a:ext cx="1005840" cy="975360"/>
            <a:chOff x="1920240" y="1508760"/>
            <a:chExt cx="1005840" cy="975360"/>
          </a:xfrm>
        </p:grpSpPr>
        <p:sp>
          <p:nvSpPr>
            <p:cNvPr id="24" name="Oval 23"/>
            <p:cNvSpPr/>
            <p:nvPr/>
          </p:nvSpPr>
          <p:spPr>
            <a:xfrm>
              <a:off x="2103120" y="161544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407920" y="1798320"/>
              <a:ext cx="518160" cy="685800"/>
            </a:xfrm>
            <a:custGeom>
              <a:avLst/>
              <a:gdLst>
                <a:gd name="connsiteX0" fmla="*/ 518160 w 518160"/>
                <a:gd name="connsiteY0" fmla="*/ 685800 h 685800"/>
                <a:gd name="connsiteX1" fmla="*/ 320040 w 518160"/>
                <a:gd name="connsiteY1" fmla="*/ 457200 h 685800"/>
                <a:gd name="connsiteX2" fmla="*/ 259080 w 518160"/>
                <a:gd name="connsiteY2" fmla="*/ 259080 h 685800"/>
                <a:gd name="connsiteX3" fmla="*/ 0 w 518160"/>
                <a:gd name="connsiteY3" fmla="*/ 0 h 685800"/>
                <a:gd name="connsiteX4" fmla="*/ 0 w 518160"/>
                <a:gd name="connsiteY4" fmla="*/ 0 h 685800"/>
                <a:gd name="connsiteX5" fmla="*/ 0 w 51816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685800">
                  <a:moveTo>
                    <a:pt x="518160" y="685800"/>
                  </a:moveTo>
                  <a:cubicBezTo>
                    <a:pt x="440690" y="607060"/>
                    <a:pt x="363220" y="528320"/>
                    <a:pt x="320040" y="457200"/>
                  </a:cubicBezTo>
                  <a:cubicBezTo>
                    <a:pt x="276860" y="386080"/>
                    <a:pt x="312420" y="335280"/>
                    <a:pt x="259080" y="259080"/>
                  </a:cubicBezTo>
                  <a:cubicBezTo>
                    <a:pt x="205740" y="182880"/>
                    <a:pt x="0" y="0"/>
                    <a:pt x="0" y="0"/>
                  </a:cubicBezTo>
                  <a:lnTo>
                    <a:pt x="0" y="0"/>
                  </a:ln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6"/>
          <p:cNvGrpSpPr/>
          <p:nvPr/>
        </p:nvGrpSpPr>
        <p:grpSpPr>
          <a:xfrm>
            <a:off x="6964180" y="3429000"/>
            <a:ext cx="2194810" cy="1652666"/>
            <a:chOff x="6964180" y="3429000"/>
            <a:chExt cx="2194810" cy="1652666"/>
          </a:xfrm>
        </p:grpSpPr>
        <p:sp>
          <p:nvSpPr>
            <p:cNvPr id="28" name="Freeform 27"/>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TextBox 30"/>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sp>
          <p:nvSpPr>
            <p:cNvPr id="32" name="TextBox 31"/>
            <p:cNvSpPr txBox="1"/>
            <p:nvPr/>
          </p:nvSpPr>
          <p:spPr>
            <a:xfrm>
              <a:off x="7680961" y="3517392"/>
              <a:ext cx="1267968" cy="400110"/>
            </a:xfrm>
            <a:prstGeom prst="rect">
              <a:avLst/>
            </a:prstGeom>
            <a:noFill/>
          </p:spPr>
          <p:txBody>
            <a:bodyPr wrap="square" rtlCol="0">
              <a:spAutoFit/>
            </a:bodyPr>
            <a:lstStyle/>
            <a:p>
              <a:pPr algn="ctr"/>
              <a:r>
                <a:rPr lang="en-US" sz="2000" b="1" dirty="0" smtClean="0"/>
                <a:t>Cilicia</a:t>
              </a:r>
              <a:endParaRPr lang="en-US" sz="2000" b="1" dirty="0"/>
            </a:p>
          </p:txBody>
        </p:sp>
      </p:grpSp>
      <p:sp>
        <p:nvSpPr>
          <p:cNvPr id="33" name="Oval 32"/>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Oval 40"/>
          <p:cNvSpPr/>
          <p:nvPr/>
        </p:nvSpPr>
        <p:spPr>
          <a:xfrm>
            <a:off x="1571312" y="3159713"/>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72261" y="2077415"/>
            <a:ext cx="1082251" cy="1619515"/>
          </a:xfrm>
          <a:custGeom>
            <a:avLst/>
            <a:gdLst>
              <a:gd name="connsiteX0" fmla="*/ 0 w 1073121"/>
              <a:gd name="connsiteY0" fmla="*/ 0 h 1434808"/>
              <a:gd name="connsiteX1" fmla="*/ 337106 w 1073121"/>
              <a:gd name="connsiteY1" fmla="*/ 147484 h 1434808"/>
              <a:gd name="connsiteX2" fmla="*/ 636287 w 1073121"/>
              <a:gd name="connsiteY2" fmla="*/ 412955 h 1434808"/>
              <a:gd name="connsiteX3" fmla="*/ 594149 w 1073121"/>
              <a:gd name="connsiteY3" fmla="*/ 564653 h 1434808"/>
              <a:gd name="connsiteX4" fmla="*/ 476162 w 1073121"/>
              <a:gd name="connsiteY4" fmla="*/ 594150 h 1434808"/>
              <a:gd name="connsiteX5" fmla="*/ 412955 w 1073121"/>
              <a:gd name="connsiteY5" fmla="*/ 695282 h 1434808"/>
              <a:gd name="connsiteX6" fmla="*/ 526728 w 1073121"/>
              <a:gd name="connsiteY6" fmla="*/ 766917 h 1434808"/>
              <a:gd name="connsiteX7" fmla="*/ 741633 w 1073121"/>
              <a:gd name="connsiteY7" fmla="*/ 876476 h 1434808"/>
              <a:gd name="connsiteX8" fmla="*/ 796413 w 1073121"/>
              <a:gd name="connsiteY8" fmla="*/ 943897 h 1434808"/>
              <a:gd name="connsiteX9" fmla="*/ 994462 w 1073121"/>
              <a:gd name="connsiteY9" fmla="*/ 986035 h 1434808"/>
              <a:gd name="connsiteX10" fmla="*/ 1057670 w 1073121"/>
              <a:gd name="connsiteY10" fmla="*/ 1146161 h 1434808"/>
              <a:gd name="connsiteX11" fmla="*/ 1040815 w 1073121"/>
              <a:gd name="connsiteY11" fmla="*/ 1390563 h 1434808"/>
              <a:gd name="connsiteX12" fmla="*/ 863834 w 1073121"/>
              <a:gd name="connsiteY12" fmla="*/ 1411632 h 1434808"/>
              <a:gd name="connsiteX13" fmla="*/ 741633 w 1073121"/>
              <a:gd name="connsiteY13" fmla="*/ 1306286 h 1434808"/>
              <a:gd name="connsiteX14" fmla="*/ 775344 w 1073121"/>
              <a:gd name="connsiteY14" fmla="*/ 1213582 h 1434808"/>
              <a:gd name="connsiteX0" fmla="*/ 0 w 1113855"/>
              <a:gd name="connsiteY0" fmla="*/ 0 h 1430594"/>
              <a:gd name="connsiteX1" fmla="*/ 337106 w 1113855"/>
              <a:gd name="connsiteY1" fmla="*/ 147484 h 1430594"/>
              <a:gd name="connsiteX2" fmla="*/ 636287 w 1113855"/>
              <a:gd name="connsiteY2" fmla="*/ 412955 h 1430594"/>
              <a:gd name="connsiteX3" fmla="*/ 594149 w 1113855"/>
              <a:gd name="connsiteY3" fmla="*/ 564653 h 1430594"/>
              <a:gd name="connsiteX4" fmla="*/ 476162 w 1113855"/>
              <a:gd name="connsiteY4" fmla="*/ 594150 h 1430594"/>
              <a:gd name="connsiteX5" fmla="*/ 412955 w 1113855"/>
              <a:gd name="connsiteY5" fmla="*/ 695282 h 1430594"/>
              <a:gd name="connsiteX6" fmla="*/ 526728 w 1113855"/>
              <a:gd name="connsiteY6" fmla="*/ 766917 h 1430594"/>
              <a:gd name="connsiteX7" fmla="*/ 741633 w 1113855"/>
              <a:gd name="connsiteY7" fmla="*/ 876476 h 1430594"/>
              <a:gd name="connsiteX8" fmla="*/ 796413 w 1113855"/>
              <a:gd name="connsiteY8" fmla="*/ 943897 h 1430594"/>
              <a:gd name="connsiteX9" fmla="*/ 994462 w 1113855"/>
              <a:gd name="connsiteY9" fmla="*/ 986035 h 1430594"/>
              <a:gd name="connsiteX10" fmla="*/ 1057670 w 1113855"/>
              <a:gd name="connsiteY10" fmla="*/ 1146161 h 1430594"/>
              <a:gd name="connsiteX11" fmla="*/ 1040815 w 1113855"/>
              <a:gd name="connsiteY11" fmla="*/ 1390563 h 1430594"/>
              <a:gd name="connsiteX12" fmla="*/ 619432 w 1113855"/>
              <a:gd name="connsiteY12" fmla="*/ 1386349 h 1430594"/>
              <a:gd name="connsiteX13" fmla="*/ 741633 w 1113855"/>
              <a:gd name="connsiteY13" fmla="*/ 1306286 h 1430594"/>
              <a:gd name="connsiteX14" fmla="*/ 775344 w 1113855"/>
              <a:gd name="connsiteY14" fmla="*/ 1213582 h 1430594"/>
              <a:gd name="connsiteX0" fmla="*/ 0 w 1113855"/>
              <a:gd name="connsiteY0" fmla="*/ 0 h 1547879"/>
              <a:gd name="connsiteX1" fmla="*/ 337106 w 1113855"/>
              <a:gd name="connsiteY1" fmla="*/ 147484 h 1547879"/>
              <a:gd name="connsiteX2" fmla="*/ 636287 w 1113855"/>
              <a:gd name="connsiteY2" fmla="*/ 412955 h 1547879"/>
              <a:gd name="connsiteX3" fmla="*/ 594149 w 1113855"/>
              <a:gd name="connsiteY3" fmla="*/ 564653 h 1547879"/>
              <a:gd name="connsiteX4" fmla="*/ 476162 w 1113855"/>
              <a:gd name="connsiteY4" fmla="*/ 594150 h 1547879"/>
              <a:gd name="connsiteX5" fmla="*/ 412955 w 1113855"/>
              <a:gd name="connsiteY5" fmla="*/ 695282 h 1547879"/>
              <a:gd name="connsiteX6" fmla="*/ 526728 w 1113855"/>
              <a:gd name="connsiteY6" fmla="*/ 766917 h 1547879"/>
              <a:gd name="connsiteX7" fmla="*/ 741633 w 1113855"/>
              <a:gd name="connsiteY7" fmla="*/ 876476 h 1547879"/>
              <a:gd name="connsiteX8" fmla="*/ 796413 w 1113855"/>
              <a:gd name="connsiteY8" fmla="*/ 943897 h 1547879"/>
              <a:gd name="connsiteX9" fmla="*/ 994462 w 1113855"/>
              <a:gd name="connsiteY9" fmla="*/ 986035 h 1547879"/>
              <a:gd name="connsiteX10" fmla="*/ 1057670 w 1113855"/>
              <a:gd name="connsiteY10" fmla="*/ 1146161 h 1547879"/>
              <a:gd name="connsiteX11" fmla="*/ 1040815 w 1113855"/>
              <a:gd name="connsiteY11" fmla="*/ 1390563 h 1547879"/>
              <a:gd name="connsiteX12" fmla="*/ 619432 w 1113855"/>
              <a:gd name="connsiteY12" fmla="*/ 1386349 h 1547879"/>
              <a:gd name="connsiteX13" fmla="*/ 741633 w 1113855"/>
              <a:gd name="connsiteY13" fmla="*/ 1306286 h 1547879"/>
              <a:gd name="connsiteX14" fmla="*/ 775344 w 1113855"/>
              <a:gd name="connsiteY14" fmla="*/ 1213582 h 1547879"/>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686854 w 1103320"/>
              <a:gd name="connsiteY13" fmla="*/ 1251506 h 1543666"/>
              <a:gd name="connsiteX14" fmla="*/ 775344 w 1103320"/>
              <a:gd name="connsiteY14" fmla="*/ 1213582 h 1543666"/>
              <a:gd name="connsiteX0" fmla="*/ 0 w 1086465"/>
              <a:gd name="connsiteY0" fmla="*/ 0 h 1543666"/>
              <a:gd name="connsiteX1" fmla="*/ 337106 w 1086465"/>
              <a:gd name="connsiteY1" fmla="*/ 147484 h 1543666"/>
              <a:gd name="connsiteX2" fmla="*/ 636287 w 1086465"/>
              <a:gd name="connsiteY2" fmla="*/ 412955 h 1543666"/>
              <a:gd name="connsiteX3" fmla="*/ 594149 w 1086465"/>
              <a:gd name="connsiteY3" fmla="*/ 564653 h 1543666"/>
              <a:gd name="connsiteX4" fmla="*/ 476162 w 1086465"/>
              <a:gd name="connsiteY4" fmla="*/ 594150 h 1543666"/>
              <a:gd name="connsiteX5" fmla="*/ 412955 w 1086465"/>
              <a:gd name="connsiteY5" fmla="*/ 695282 h 1543666"/>
              <a:gd name="connsiteX6" fmla="*/ 526728 w 1086465"/>
              <a:gd name="connsiteY6" fmla="*/ 766917 h 1543666"/>
              <a:gd name="connsiteX7" fmla="*/ 741633 w 1086465"/>
              <a:gd name="connsiteY7" fmla="*/ 876476 h 1543666"/>
              <a:gd name="connsiteX8" fmla="*/ 796413 w 1086465"/>
              <a:gd name="connsiteY8" fmla="*/ 943897 h 1543666"/>
              <a:gd name="connsiteX9" fmla="*/ 994462 w 1086465"/>
              <a:gd name="connsiteY9" fmla="*/ 986035 h 1543666"/>
              <a:gd name="connsiteX10" fmla="*/ 1057670 w 1086465"/>
              <a:gd name="connsiteY10" fmla="*/ 1146161 h 1543666"/>
              <a:gd name="connsiteX11" fmla="*/ 1023960 w 1086465"/>
              <a:gd name="connsiteY11" fmla="*/ 1424274 h 1543666"/>
              <a:gd name="connsiteX12" fmla="*/ 682640 w 1086465"/>
              <a:gd name="connsiteY12" fmla="*/ 1382136 h 1543666"/>
              <a:gd name="connsiteX13" fmla="*/ 686854 w 1086465"/>
              <a:gd name="connsiteY13" fmla="*/ 1251506 h 1543666"/>
              <a:gd name="connsiteX14" fmla="*/ 775344 w 1086465"/>
              <a:gd name="connsiteY14" fmla="*/ 1213582 h 1543666"/>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636370"/>
              <a:gd name="connsiteX1" fmla="*/ 337106 w 1086465"/>
              <a:gd name="connsiteY1" fmla="*/ 147484 h 1636370"/>
              <a:gd name="connsiteX2" fmla="*/ 636287 w 1086465"/>
              <a:gd name="connsiteY2" fmla="*/ 412955 h 1636370"/>
              <a:gd name="connsiteX3" fmla="*/ 594149 w 1086465"/>
              <a:gd name="connsiteY3" fmla="*/ 564653 h 1636370"/>
              <a:gd name="connsiteX4" fmla="*/ 476162 w 1086465"/>
              <a:gd name="connsiteY4" fmla="*/ 594150 h 1636370"/>
              <a:gd name="connsiteX5" fmla="*/ 412955 w 1086465"/>
              <a:gd name="connsiteY5" fmla="*/ 695282 h 1636370"/>
              <a:gd name="connsiteX6" fmla="*/ 526728 w 1086465"/>
              <a:gd name="connsiteY6" fmla="*/ 766917 h 1636370"/>
              <a:gd name="connsiteX7" fmla="*/ 741633 w 1086465"/>
              <a:gd name="connsiteY7" fmla="*/ 876476 h 1636370"/>
              <a:gd name="connsiteX8" fmla="*/ 796413 w 1086465"/>
              <a:gd name="connsiteY8" fmla="*/ 943897 h 1636370"/>
              <a:gd name="connsiteX9" fmla="*/ 994462 w 1086465"/>
              <a:gd name="connsiteY9" fmla="*/ 986035 h 1636370"/>
              <a:gd name="connsiteX10" fmla="*/ 1057670 w 1086465"/>
              <a:gd name="connsiteY10" fmla="*/ 1146161 h 1636370"/>
              <a:gd name="connsiteX11" fmla="*/ 1023960 w 1086465"/>
              <a:gd name="connsiteY11" fmla="*/ 1424274 h 1636370"/>
              <a:gd name="connsiteX12" fmla="*/ 682640 w 1086465"/>
              <a:gd name="connsiteY12" fmla="*/ 1382136 h 1636370"/>
              <a:gd name="connsiteX13" fmla="*/ 686854 w 1086465"/>
              <a:gd name="connsiteY13" fmla="*/ 1251506 h 1636370"/>
              <a:gd name="connsiteX14" fmla="*/ 775344 w 1086465"/>
              <a:gd name="connsiteY14" fmla="*/ 1213582 h 1636370"/>
              <a:gd name="connsiteX0" fmla="*/ 0 w 1086465"/>
              <a:gd name="connsiteY0" fmla="*/ 0 h 1682722"/>
              <a:gd name="connsiteX1" fmla="*/ 337106 w 1086465"/>
              <a:gd name="connsiteY1" fmla="*/ 147484 h 1682722"/>
              <a:gd name="connsiteX2" fmla="*/ 636287 w 1086465"/>
              <a:gd name="connsiteY2" fmla="*/ 412955 h 1682722"/>
              <a:gd name="connsiteX3" fmla="*/ 594149 w 1086465"/>
              <a:gd name="connsiteY3" fmla="*/ 564653 h 1682722"/>
              <a:gd name="connsiteX4" fmla="*/ 476162 w 1086465"/>
              <a:gd name="connsiteY4" fmla="*/ 594150 h 1682722"/>
              <a:gd name="connsiteX5" fmla="*/ 412955 w 1086465"/>
              <a:gd name="connsiteY5" fmla="*/ 695282 h 1682722"/>
              <a:gd name="connsiteX6" fmla="*/ 526728 w 1086465"/>
              <a:gd name="connsiteY6" fmla="*/ 766917 h 1682722"/>
              <a:gd name="connsiteX7" fmla="*/ 741633 w 1086465"/>
              <a:gd name="connsiteY7" fmla="*/ 876476 h 1682722"/>
              <a:gd name="connsiteX8" fmla="*/ 796413 w 1086465"/>
              <a:gd name="connsiteY8" fmla="*/ 943897 h 1682722"/>
              <a:gd name="connsiteX9" fmla="*/ 994462 w 1086465"/>
              <a:gd name="connsiteY9" fmla="*/ 986035 h 1682722"/>
              <a:gd name="connsiteX10" fmla="*/ 1057670 w 1086465"/>
              <a:gd name="connsiteY10" fmla="*/ 1146161 h 1682722"/>
              <a:gd name="connsiteX11" fmla="*/ 1023960 w 1086465"/>
              <a:gd name="connsiteY11" fmla="*/ 1424274 h 1682722"/>
              <a:gd name="connsiteX12" fmla="*/ 796413 w 1086465"/>
              <a:gd name="connsiteY12" fmla="*/ 1428488 h 1682722"/>
              <a:gd name="connsiteX13" fmla="*/ 686854 w 1086465"/>
              <a:gd name="connsiteY13" fmla="*/ 1251506 h 1682722"/>
              <a:gd name="connsiteX14" fmla="*/ 775344 w 1086465"/>
              <a:gd name="connsiteY14" fmla="*/ 1213582 h 168272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796413 w 1086465"/>
              <a:gd name="connsiteY12" fmla="*/ 1428488 h 1594232"/>
              <a:gd name="connsiteX13" fmla="*/ 686854 w 1086465"/>
              <a:gd name="connsiteY13" fmla="*/ 1251506 h 1594232"/>
              <a:gd name="connsiteX14" fmla="*/ 775344 w 1086465"/>
              <a:gd name="connsiteY14" fmla="*/ 1213582 h 1594232"/>
              <a:gd name="connsiteX0" fmla="*/ 0 w 1082251"/>
              <a:gd name="connsiteY0" fmla="*/ 0 h 1594232"/>
              <a:gd name="connsiteX1" fmla="*/ 337106 w 1082251"/>
              <a:gd name="connsiteY1" fmla="*/ 147484 h 1594232"/>
              <a:gd name="connsiteX2" fmla="*/ 636287 w 1082251"/>
              <a:gd name="connsiteY2" fmla="*/ 412955 h 1594232"/>
              <a:gd name="connsiteX3" fmla="*/ 594149 w 1082251"/>
              <a:gd name="connsiteY3" fmla="*/ 564653 h 1594232"/>
              <a:gd name="connsiteX4" fmla="*/ 476162 w 1082251"/>
              <a:gd name="connsiteY4" fmla="*/ 594150 h 1594232"/>
              <a:gd name="connsiteX5" fmla="*/ 412955 w 1082251"/>
              <a:gd name="connsiteY5" fmla="*/ 695282 h 1594232"/>
              <a:gd name="connsiteX6" fmla="*/ 526728 w 1082251"/>
              <a:gd name="connsiteY6" fmla="*/ 766917 h 1594232"/>
              <a:gd name="connsiteX7" fmla="*/ 741633 w 1082251"/>
              <a:gd name="connsiteY7" fmla="*/ 876476 h 1594232"/>
              <a:gd name="connsiteX8" fmla="*/ 796413 w 1082251"/>
              <a:gd name="connsiteY8" fmla="*/ 943897 h 1594232"/>
              <a:gd name="connsiteX9" fmla="*/ 994462 w 1082251"/>
              <a:gd name="connsiteY9" fmla="*/ 986035 h 1594232"/>
              <a:gd name="connsiteX10" fmla="*/ 1057670 w 1082251"/>
              <a:gd name="connsiteY10" fmla="*/ 1146161 h 1594232"/>
              <a:gd name="connsiteX11" fmla="*/ 1023960 w 1082251"/>
              <a:gd name="connsiteY11" fmla="*/ 1424274 h 1594232"/>
              <a:gd name="connsiteX12" fmla="*/ 796413 w 1082251"/>
              <a:gd name="connsiteY12" fmla="*/ 1428488 h 1594232"/>
              <a:gd name="connsiteX13" fmla="*/ 686854 w 1082251"/>
              <a:gd name="connsiteY13" fmla="*/ 1251506 h 1594232"/>
              <a:gd name="connsiteX14" fmla="*/ 775344 w 1082251"/>
              <a:gd name="connsiteY14" fmla="*/ 1213582 h 1594232"/>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96413 w 1082251"/>
              <a:gd name="connsiteY12" fmla="*/ 1428488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79558 w 1082251"/>
              <a:gd name="connsiteY13" fmla="*/ 1335782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251" h="1619515">
                <a:moveTo>
                  <a:pt x="0" y="0"/>
                </a:moveTo>
                <a:cubicBezTo>
                  <a:pt x="115529" y="39329"/>
                  <a:pt x="231058" y="78658"/>
                  <a:pt x="337106" y="147484"/>
                </a:cubicBezTo>
                <a:cubicBezTo>
                  <a:pt x="443154" y="216310"/>
                  <a:pt x="593446" y="343427"/>
                  <a:pt x="636287" y="412955"/>
                </a:cubicBezTo>
                <a:cubicBezTo>
                  <a:pt x="679128" y="482483"/>
                  <a:pt x="620837" y="534454"/>
                  <a:pt x="594149" y="564653"/>
                </a:cubicBezTo>
                <a:cubicBezTo>
                  <a:pt x="567461" y="594852"/>
                  <a:pt x="506361" y="572378"/>
                  <a:pt x="476162" y="594150"/>
                </a:cubicBezTo>
                <a:cubicBezTo>
                  <a:pt x="445963" y="615922"/>
                  <a:pt x="404527" y="666488"/>
                  <a:pt x="412955" y="695282"/>
                </a:cubicBezTo>
                <a:cubicBezTo>
                  <a:pt x="421383" y="724077"/>
                  <a:pt x="471948" y="736718"/>
                  <a:pt x="526728" y="766917"/>
                </a:cubicBezTo>
                <a:cubicBezTo>
                  <a:pt x="581508" y="797116"/>
                  <a:pt x="696686" y="846979"/>
                  <a:pt x="741633" y="876476"/>
                </a:cubicBezTo>
                <a:cubicBezTo>
                  <a:pt x="786580" y="905973"/>
                  <a:pt x="754275" y="925637"/>
                  <a:pt x="796413" y="943897"/>
                </a:cubicBezTo>
                <a:cubicBezTo>
                  <a:pt x="838551" y="962157"/>
                  <a:pt x="950919" y="952324"/>
                  <a:pt x="994462" y="986035"/>
                </a:cubicBezTo>
                <a:cubicBezTo>
                  <a:pt x="1038005" y="1019746"/>
                  <a:pt x="1052754" y="1073121"/>
                  <a:pt x="1057670" y="1146161"/>
                </a:cubicBezTo>
                <a:cubicBezTo>
                  <a:pt x="1062586" y="1219201"/>
                  <a:pt x="1082251" y="1292241"/>
                  <a:pt x="1023960" y="1424274"/>
                </a:cubicBezTo>
                <a:cubicBezTo>
                  <a:pt x="927744" y="1619515"/>
                  <a:pt x="787283" y="1518383"/>
                  <a:pt x="771131" y="1457985"/>
                </a:cubicBezTo>
                <a:cubicBezTo>
                  <a:pt x="763405" y="1460793"/>
                  <a:pt x="766215" y="1389157"/>
                  <a:pt x="766917" y="1348423"/>
                </a:cubicBezTo>
                <a:cubicBezTo>
                  <a:pt x="767619" y="1307689"/>
                  <a:pt x="751114" y="1243430"/>
                  <a:pt x="775344" y="1213582"/>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0" y="2719786"/>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44" name="Oval 43"/>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193606" y="3280672"/>
            <a:ext cx="390888" cy="181485"/>
          </a:xfrm>
          <a:custGeom>
            <a:avLst/>
            <a:gdLst>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81485"/>
              <a:gd name="connsiteX1" fmla="*/ 237325 w 390888"/>
              <a:gd name="connsiteY1" fmla="*/ 118663 h 181485"/>
              <a:gd name="connsiteX2" fmla="*/ 48861 w 390888"/>
              <a:gd name="connsiteY2" fmla="*/ 181485 h 181485"/>
              <a:gd name="connsiteX3" fmla="*/ 0 w 390888"/>
              <a:gd name="connsiteY3" fmla="*/ 146583 h 181485"/>
              <a:gd name="connsiteX0" fmla="*/ 390888 w 400196"/>
              <a:gd name="connsiteY0" fmla="*/ 0 h 181485"/>
              <a:gd name="connsiteX1" fmla="*/ 265246 w 400196"/>
              <a:gd name="connsiteY1" fmla="*/ 139604 h 181485"/>
              <a:gd name="connsiteX2" fmla="*/ 48861 w 400196"/>
              <a:gd name="connsiteY2" fmla="*/ 181485 h 181485"/>
              <a:gd name="connsiteX3" fmla="*/ 0 w 400196"/>
              <a:gd name="connsiteY3" fmla="*/ 146583 h 181485"/>
              <a:gd name="connsiteX0" fmla="*/ 390888 w 390888"/>
              <a:gd name="connsiteY0" fmla="*/ 0 h 181485"/>
              <a:gd name="connsiteX1" fmla="*/ 265246 w 390888"/>
              <a:gd name="connsiteY1" fmla="*/ 139604 h 181485"/>
              <a:gd name="connsiteX2" fmla="*/ 48861 w 390888"/>
              <a:gd name="connsiteY2" fmla="*/ 181485 h 181485"/>
              <a:gd name="connsiteX3" fmla="*/ 0 w 390888"/>
              <a:gd name="connsiteY3" fmla="*/ 146583 h 181485"/>
              <a:gd name="connsiteX0" fmla="*/ 390888 w 390888"/>
              <a:gd name="connsiteY0" fmla="*/ 0 h 181485"/>
              <a:gd name="connsiteX1" fmla="*/ 244306 w 390888"/>
              <a:gd name="connsiteY1" fmla="*/ 118663 h 181485"/>
              <a:gd name="connsiteX2" fmla="*/ 48861 w 390888"/>
              <a:gd name="connsiteY2" fmla="*/ 181485 h 181485"/>
              <a:gd name="connsiteX3" fmla="*/ 0 w 390888"/>
              <a:gd name="connsiteY3" fmla="*/ 146583 h 181485"/>
            </a:gdLst>
            <a:ahLst/>
            <a:cxnLst>
              <a:cxn ang="0">
                <a:pos x="connsiteX0" y="connsiteY0"/>
              </a:cxn>
              <a:cxn ang="0">
                <a:pos x="connsiteX1" y="connsiteY1"/>
              </a:cxn>
              <a:cxn ang="0">
                <a:pos x="connsiteX2" y="connsiteY2"/>
              </a:cxn>
              <a:cxn ang="0">
                <a:pos x="connsiteX3" y="connsiteY3"/>
              </a:cxn>
            </a:cxnLst>
            <a:rect l="l" t="t" r="r" b="b"/>
            <a:pathLst>
              <a:path w="390888" h="181485">
                <a:moveTo>
                  <a:pt x="390888" y="0"/>
                </a:moveTo>
                <a:cubicBezTo>
                  <a:pt x="339700" y="39554"/>
                  <a:pt x="288514" y="86090"/>
                  <a:pt x="244306" y="118663"/>
                </a:cubicBezTo>
                <a:lnTo>
                  <a:pt x="48861" y="181485"/>
                </a:lnTo>
                <a:lnTo>
                  <a:pt x="0" y="146583"/>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6553200" y="1130300"/>
            <a:ext cx="2286000" cy="787400"/>
          </a:xfrm>
          <a:custGeom>
            <a:avLst/>
            <a:gdLst>
              <a:gd name="connsiteX0" fmla="*/ 2235200 w 2286000"/>
              <a:gd name="connsiteY0" fmla="*/ 279400 h 787400"/>
              <a:gd name="connsiteX1" fmla="*/ 2095500 w 2286000"/>
              <a:gd name="connsiteY1" fmla="*/ 393700 h 787400"/>
              <a:gd name="connsiteX2" fmla="*/ 1943100 w 2286000"/>
              <a:gd name="connsiteY2" fmla="*/ 330200 h 787400"/>
              <a:gd name="connsiteX3" fmla="*/ 1841500 w 2286000"/>
              <a:gd name="connsiteY3" fmla="*/ 139700 h 787400"/>
              <a:gd name="connsiteX4" fmla="*/ 1498600 w 2286000"/>
              <a:gd name="connsiteY4" fmla="*/ 177800 h 787400"/>
              <a:gd name="connsiteX5" fmla="*/ 1155700 w 2286000"/>
              <a:gd name="connsiteY5" fmla="*/ 25400 h 787400"/>
              <a:gd name="connsiteX6" fmla="*/ 431800 w 2286000"/>
              <a:gd name="connsiteY6" fmla="*/ 0 h 787400"/>
              <a:gd name="connsiteX7" fmla="*/ 127000 w 2286000"/>
              <a:gd name="connsiteY7" fmla="*/ 88900 h 787400"/>
              <a:gd name="connsiteX8" fmla="*/ 0 w 2286000"/>
              <a:gd name="connsiteY8" fmla="*/ 292100 h 787400"/>
              <a:gd name="connsiteX9" fmla="*/ 304800 w 2286000"/>
              <a:gd name="connsiteY9" fmla="*/ 304800 h 787400"/>
              <a:gd name="connsiteX10" fmla="*/ 927100 w 2286000"/>
              <a:gd name="connsiteY10" fmla="*/ 215900 h 787400"/>
              <a:gd name="connsiteX11" fmla="*/ 1397000 w 2286000"/>
              <a:gd name="connsiteY11" fmla="*/ 406400 h 787400"/>
              <a:gd name="connsiteX12" fmla="*/ 1663700 w 2286000"/>
              <a:gd name="connsiteY12" fmla="*/ 723900 h 787400"/>
              <a:gd name="connsiteX13" fmla="*/ 2133600 w 2286000"/>
              <a:gd name="connsiteY13" fmla="*/ 774700 h 787400"/>
              <a:gd name="connsiteX14" fmla="*/ 2133600 w 2286000"/>
              <a:gd name="connsiteY14" fmla="*/ 774700 h 787400"/>
              <a:gd name="connsiteX15" fmla="*/ 2286000 w 2286000"/>
              <a:gd name="connsiteY15" fmla="*/ 787400 h 787400"/>
              <a:gd name="connsiteX16" fmla="*/ 2235200 w 2286000"/>
              <a:gd name="connsiteY16" fmla="*/ 3810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0" h="787400">
                <a:moveTo>
                  <a:pt x="2235200" y="279400"/>
                </a:moveTo>
                <a:lnTo>
                  <a:pt x="2095500" y="393700"/>
                </a:lnTo>
                <a:lnTo>
                  <a:pt x="1943100" y="330200"/>
                </a:lnTo>
                <a:lnTo>
                  <a:pt x="1841500" y="139700"/>
                </a:lnTo>
                <a:lnTo>
                  <a:pt x="1498600" y="177800"/>
                </a:lnTo>
                <a:lnTo>
                  <a:pt x="1155700" y="25400"/>
                </a:lnTo>
                <a:lnTo>
                  <a:pt x="431800" y="0"/>
                </a:lnTo>
                <a:lnTo>
                  <a:pt x="127000" y="88900"/>
                </a:lnTo>
                <a:lnTo>
                  <a:pt x="0" y="292100"/>
                </a:lnTo>
                <a:lnTo>
                  <a:pt x="304800" y="304800"/>
                </a:lnTo>
                <a:lnTo>
                  <a:pt x="927100" y="215900"/>
                </a:lnTo>
                <a:lnTo>
                  <a:pt x="1397000" y="406400"/>
                </a:lnTo>
                <a:lnTo>
                  <a:pt x="1663700" y="723900"/>
                </a:lnTo>
                <a:lnTo>
                  <a:pt x="2133600" y="774700"/>
                </a:lnTo>
                <a:lnTo>
                  <a:pt x="2133600" y="774700"/>
                </a:lnTo>
                <a:lnTo>
                  <a:pt x="2286000" y="787400"/>
                </a:lnTo>
                <a:lnTo>
                  <a:pt x="2235200" y="381000"/>
                </a:lnTo>
              </a:path>
            </a:pathLst>
          </a:custGeom>
          <a:solidFill>
            <a:srgbClr val="FF0000"/>
          </a:solidFill>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TextBox 46"/>
          <p:cNvSpPr txBox="1"/>
          <p:nvPr/>
        </p:nvSpPr>
        <p:spPr>
          <a:xfrm rot="520914">
            <a:off x="7021567" y="1084878"/>
            <a:ext cx="1358898" cy="584775"/>
          </a:xfrm>
          <a:prstGeom prst="rect">
            <a:avLst/>
          </a:prstGeom>
          <a:noFill/>
        </p:spPr>
        <p:txBody>
          <a:bodyPr wrap="none" rtlCol="0">
            <a:spAutoFit/>
          </a:bodyPr>
          <a:lstStyle/>
          <a:p>
            <a:r>
              <a:rPr lang="en-US" sz="3200" b="1" dirty="0" smtClean="0">
                <a:solidFill>
                  <a:schemeClr val="bg1"/>
                </a:solidFill>
              </a:rPr>
              <a:t>Pontus</a:t>
            </a:r>
            <a:endParaRPr lang="en-US" sz="3200" b="1" dirty="0">
              <a:solidFill>
                <a:schemeClr val="bg1"/>
              </a:solidFill>
            </a:endParaRPr>
          </a:p>
        </p:txBody>
      </p:sp>
      <p:pic>
        <p:nvPicPr>
          <p:cNvPr id="49" name="Picture 2"/>
          <p:cNvPicPr>
            <a:picLocks noChangeAspect="1" noChangeArrowheads="1"/>
          </p:cNvPicPr>
          <p:nvPr/>
        </p:nvPicPr>
        <p:blipFill>
          <a:blip r:embed="rId3" cstate="print"/>
          <a:srcRect r="15426" b="48572"/>
          <a:stretch>
            <a:fillRect/>
          </a:stretch>
        </p:blipFill>
        <p:spPr bwMode="auto">
          <a:xfrm>
            <a:off x="2590032" y="1370806"/>
            <a:ext cx="6553968" cy="5487194"/>
          </a:xfrm>
          <a:prstGeom prst="rect">
            <a:avLst/>
          </a:prstGeom>
          <a:noFill/>
          <a:ln w="9525">
            <a:noFill/>
            <a:miter lim="800000"/>
            <a:headEnd/>
            <a:tailEnd/>
          </a:ln>
          <a:effectLst/>
        </p:spPr>
      </p:pic>
      <p:sp>
        <p:nvSpPr>
          <p:cNvPr id="48" name="Content Placeholder 2"/>
          <p:cNvSpPr txBox="1">
            <a:spLocks/>
          </p:cNvSpPr>
          <p:nvPr/>
        </p:nvSpPr>
        <p:spPr>
          <a:xfrm>
            <a:off x="404734" y="4279900"/>
            <a:ext cx="6021466" cy="3835400"/>
          </a:xfrm>
          <a:prstGeom prst="rect">
            <a:avLst/>
          </a:prstGeom>
        </p:spPr>
        <p:txBody>
          <a:bodyPr vert="horz" lIns="91440" tIns="45720" rIns="91440" bIns="45720" rtlCol="0">
            <a:normAutofit/>
          </a:bodyPr>
          <a:lstStyle/>
          <a:p>
            <a:pPr lvl="0">
              <a:spcBef>
                <a:spcPct val="20000"/>
              </a:spcBef>
            </a:pPr>
            <a:r>
              <a:rPr kumimoji="0" lang="en-US" sz="3600" b="1" i="0" u="none" strike="noStrike" kern="1200" cap="none" spc="0" normalizeH="0" baseline="3000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2</a:t>
            </a: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 There he met a Jew named Aquila, a native of Pontus, </a:t>
            </a:r>
            <a:r>
              <a:rPr lang="en-US" sz="3600" b="1" dirty="0" smtClean="0">
                <a:solidFill>
                  <a:schemeClr val="bg1"/>
                </a:solidFill>
                <a:effectLst>
                  <a:outerShdw blurRad="38100" dist="38100" dir="2700000" algn="tl">
                    <a:srgbClr val="000000">
                      <a:alpha val="43137"/>
                    </a:srgbClr>
                  </a:outerShdw>
                </a:effectLst>
              </a:rPr>
              <a:t>who had recently come from Italy with his wife Priscilla,</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6250"/>
          <a:stretch>
            <a:fillRect/>
          </a:stretch>
        </p:blipFill>
        <p:spPr bwMode="auto">
          <a:xfrm>
            <a:off x="1427396" y="1524000"/>
            <a:ext cx="7716604" cy="5334000"/>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04734" y="1143000"/>
            <a:ext cx="8282066" cy="4983163"/>
          </a:xfrm>
        </p:spPr>
        <p:txBody>
          <a:bodyPr/>
          <a:lstStyle/>
          <a:p>
            <a:pPr marL="0" indent="0"/>
            <a:r>
              <a:rPr lang="en-US" baseline="30000" dirty="0" smtClean="0"/>
              <a:t>2</a:t>
            </a:r>
            <a:r>
              <a:rPr lang="en-US" dirty="0" smtClean="0"/>
              <a:t> ... Paul went to see them,  </a:t>
            </a:r>
            <a:r>
              <a:rPr lang="en-US" baseline="30000" dirty="0" smtClean="0"/>
              <a:t>3</a:t>
            </a:r>
            <a:r>
              <a:rPr lang="en-US" dirty="0" smtClean="0"/>
              <a:t> and because he was a tentmaker as </a:t>
            </a:r>
            <a:br>
              <a:rPr lang="en-US" dirty="0" smtClean="0"/>
            </a:br>
            <a:r>
              <a:rPr lang="en-US" dirty="0" smtClean="0"/>
              <a:t>they were, he </a:t>
            </a:r>
            <a:br>
              <a:rPr lang="en-US" dirty="0" smtClean="0"/>
            </a:br>
            <a:r>
              <a:rPr lang="en-US" dirty="0" smtClean="0"/>
              <a:t>stayed and </a:t>
            </a:r>
            <a:br>
              <a:rPr lang="en-US" dirty="0" smtClean="0"/>
            </a:br>
            <a:r>
              <a:rPr lang="en-US" dirty="0" smtClean="0"/>
              <a:t>worked with </a:t>
            </a:r>
            <a:br>
              <a:rPr lang="en-US" dirty="0" smtClean="0"/>
            </a:br>
            <a:r>
              <a:rPr lang="en-US" dirty="0" smtClean="0"/>
              <a:t>them.</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278880" y="2154173"/>
            <a:ext cx="358808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636709" y="3467100"/>
            <a:ext cx="6507292" cy="3390901"/>
            <a:chOff x="3314699" y="3759200"/>
            <a:chExt cx="5946739" cy="3098801"/>
          </a:xfrm>
        </p:grpSpPr>
        <p:pic>
          <p:nvPicPr>
            <p:cNvPr id="5" name="Picture 2"/>
            <p:cNvPicPr>
              <a:picLocks noChangeAspect="1" noChangeArrowheads="1"/>
            </p:cNvPicPr>
            <p:nvPr/>
          </p:nvPicPr>
          <p:blipFill>
            <a:blip r:embed="rId2" cstate="print"/>
            <a:srcRect r="25158" b="71654"/>
            <a:stretch>
              <a:fillRect/>
            </a:stretch>
          </p:blipFill>
          <p:spPr bwMode="auto">
            <a:xfrm>
              <a:off x="5555123" y="3759200"/>
              <a:ext cx="3706315" cy="3098801"/>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b="17401"/>
            <a:stretch>
              <a:fillRect/>
            </a:stretch>
          </p:blipFill>
          <p:spPr bwMode="auto">
            <a:xfrm>
              <a:off x="3314699" y="3964298"/>
              <a:ext cx="5290821" cy="2893702"/>
            </a:xfrm>
            <a:prstGeom prst="rect">
              <a:avLst/>
            </a:prstGeom>
            <a:noFill/>
            <a:ln w="9525">
              <a:noFill/>
              <a:miter lim="800000"/>
              <a:headEnd/>
              <a:tailEnd/>
            </a:ln>
            <a:effectLst/>
          </p:spPr>
        </p:pic>
      </p:grpSp>
      <p:sp>
        <p:nvSpPr>
          <p:cNvPr id="3" name="Content Placeholder 2"/>
          <p:cNvSpPr>
            <a:spLocks noGrp="1"/>
          </p:cNvSpPr>
          <p:nvPr>
            <p:ph idx="1"/>
          </p:nvPr>
        </p:nvSpPr>
        <p:spPr>
          <a:xfrm>
            <a:off x="404734" y="1143000"/>
            <a:ext cx="8282066" cy="4983163"/>
          </a:xfrm>
        </p:spPr>
        <p:txBody>
          <a:bodyPr/>
          <a:lstStyle/>
          <a:p>
            <a:pPr marL="0" indent="0"/>
            <a:r>
              <a:rPr lang="en-US" dirty="0" smtClean="0"/>
              <a:t> </a:t>
            </a:r>
            <a:r>
              <a:rPr lang="en-US" baseline="30000" dirty="0" smtClean="0"/>
              <a:t>4</a:t>
            </a:r>
            <a:r>
              <a:rPr lang="en-US" dirty="0" smtClean="0"/>
              <a:t> Every Sabbath he reasoned in the synagogue, trying to persuade Jews and Greeks.  </a:t>
            </a:r>
            <a:r>
              <a:rPr lang="en-US" baseline="30000" dirty="0" smtClean="0"/>
              <a:t>5</a:t>
            </a:r>
            <a:r>
              <a:rPr lang="en-US" dirty="0" smtClean="0"/>
              <a:t> When Silas and Timothy came from Macedonia, Paul devoted himself exclusively to preaching, </a:t>
            </a:r>
            <a:br>
              <a:rPr lang="en-US" dirty="0" smtClean="0"/>
            </a:br>
            <a:r>
              <a:rPr lang="en-US" dirty="0" smtClean="0"/>
              <a:t>testifying to the Jews </a:t>
            </a:r>
            <a:br>
              <a:rPr lang="en-US" dirty="0" smtClean="0"/>
            </a:br>
            <a:r>
              <a:rPr lang="en-US" dirty="0" smtClean="0"/>
              <a:t>that Jesus was </a:t>
            </a:r>
            <a:br>
              <a:rPr lang="en-US" dirty="0" smtClean="0"/>
            </a:br>
            <a:r>
              <a:rPr lang="en-US" dirty="0" smtClean="0"/>
              <a:t>the Christ. </a:t>
            </a:r>
            <a:endParaRPr lang="en-US" dirty="0"/>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49845" y="1114266"/>
            <a:ext cx="183129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68842" y="1651414"/>
            <a:ext cx="183129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04734" y="1143001"/>
            <a:ext cx="8282066" cy="2102224"/>
          </a:xfrm>
        </p:spPr>
        <p:txBody>
          <a:bodyPr/>
          <a:lstStyle/>
          <a:p>
            <a:pPr marL="0" indent="0"/>
            <a:r>
              <a:rPr lang="en-US" baseline="30000" dirty="0" smtClean="0"/>
              <a:t>6</a:t>
            </a:r>
            <a:r>
              <a:rPr lang="en-US" dirty="0" smtClean="0"/>
              <a:t> But when the Jews opposed Paul and became abusive, he shook out his clothes in protest and said to them, </a:t>
            </a:r>
            <a:br>
              <a:rPr lang="en-US" dirty="0" smtClean="0"/>
            </a:br>
            <a:r>
              <a:rPr lang="en-US" dirty="0" smtClean="0"/>
              <a:t/>
            </a:r>
            <a:br>
              <a:rPr lang="en-US" dirty="0" smtClean="0"/>
            </a:br>
            <a:endParaRPr lang="en-US" dirty="0">
              <a:solidFill>
                <a:schemeClr val="tx1"/>
              </a:solidFill>
            </a:endParaRP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grpSp>
        <p:nvGrpSpPr>
          <p:cNvPr id="17" name="Group 16"/>
          <p:cNvGrpSpPr/>
          <p:nvPr/>
        </p:nvGrpSpPr>
        <p:grpSpPr>
          <a:xfrm>
            <a:off x="878541" y="2259900"/>
            <a:ext cx="3711389" cy="1969917"/>
            <a:chOff x="878541" y="2259900"/>
            <a:chExt cx="3711389" cy="1969917"/>
          </a:xfrm>
        </p:grpSpPr>
        <p:sp>
          <p:nvSpPr>
            <p:cNvPr id="12" name="TextBox 11"/>
            <p:cNvSpPr txBox="1"/>
            <p:nvPr/>
          </p:nvSpPr>
          <p:spPr>
            <a:xfrm>
              <a:off x="878541" y="3460376"/>
              <a:ext cx="3711389" cy="769441"/>
            </a:xfrm>
            <a:prstGeom prst="rect">
              <a:avLst/>
            </a:prstGeom>
            <a:solidFill>
              <a:srgbClr val="FF0000"/>
            </a:solidFill>
            <a:effectLst>
              <a:softEdge rad="127000"/>
            </a:effectLst>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Blasphemous </a:t>
              </a:r>
              <a:endParaRPr lang="en-US" sz="4400" b="1" dirty="0">
                <a:solidFill>
                  <a:srgbClr val="FFFF00"/>
                </a:solidFill>
                <a:effectLst>
                  <a:outerShdw blurRad="38100" dist="38100" dir="2700000" algn="tl">
                    <a:srgbClr val="000000">
                      <a:alpha val="43137"/>
                    </a:srgbClr>
                  </a:outerShdw>
                </a:effectLst>
              </a:endParaRPr>
            </a:p>
          </p:txBody>
        </p:sp>
        <p:cxnSp>
          <p:nvCxnSpPr>
            <p:cNvPr id="15" name="Straight Arrow Connector 14"/>
            <p:cNvCxnSpPr/>
            <p:nvPr/>
          </p:nvCxnSpPr>
          <p:spPr>
            <a:xfrm rot="5400000">
              <a:off x="2043953" y="2832847"/>
              <a:ext cx="1147482" cy="1588"/>
            </a:xfrm>
            <a:prstGeom prst="straightConnector1">
              <a:avLst/>
            </a:prstGeom>
            <a:ln w="152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60200" y="1616278"/>
            <a:ext cx="4179753"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299803" y="3237874"/>
            <a:ext cx="5411450" cy="2608289"/>
          </a:xfrm>
          <a:prstGeom prst="wedgeRectCallout">
            <a:avLst>
              <a:gd name="adj1" fmla="val 68234"/>
              <a:gd name="adj2" fmla="val 208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2230" y="2189297"/>
            <a:ext cx="1225370"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04734" y="1143000"/>
            <a:ext cx="8282066" cy="4983163"/>
          </a:xfrm>
        </p:spPr>
        <p:txBody>
          <a:bodyPr/>
          <a:lstStyle/>
          <a:p>
            <a:pPr marL="0" indent="0"/>
            <a:r>
              <a:rPr lang="en-US" baseline="30000" dirty="0" smtClean="0"/>
              <a:t>6</a:t>
            </a:r>
            <a:r>
              <a:rPr lang="en-US" dirty="0" smtClean="0"/>
              <a:t> But when the Jews opposed Paul and became abusive, he shook out his clothes in protest and said to them, </a:t>
            </a:r>
            <a:br>
              <a:rPr lang="en-US" dirty="0" smtClean="0"/>
            </a:br>
            <a:r>
              <a:rPr lang="en-US" dirty="0" smtClean="0"/>
              <a:t/>
            </a:r>
            <a:br>
              <a:rPr lang="en-US" dirty="0" smtClean="0"/>
            </a:br>
            <a:r>
              <a:rPr lang="en-US" dirty="0" smtClean="0">
                <a:solidFill>
                  <a:schemeClr val="tx1"/>
                </a:solidFill>
              </a:rPr>
              <a:t>"Your blood be on your own </a:t>
            </a:r>
            <a:br>
              <a:rPr lang="en-US" dirty="0" smtClean="0">
                <a:solidFill>
                  <a:schemeClr val="tx1"/>
                </a:solidFill>
              </a:rPr>
            </a:br>
            <a:r>
              <a:rPr lang="en-US" dirty="0" smtClean="0">
                <a:solidFill>
                  <a:schemeClr val="tx1"/>
                </a:solidFill>
              </a:rPr>
              <a:t>heads! I am clear of my </a:t>
            </a:r>
            <a:br>
              <a:rPr lang="en-US" dirty="0" smtClean="0">
                <a:solidFill>
                  <a:schemeClr val="tx1"/>
                </a:solidFill>
              </a:rPr>
            </a:br>
            <a:r>
              <a:rPr lang="en-US" dirty="0" smtClean="0">
                <a:solidFill>
                  <a:schemeClr val="tx1"/>
                </a:solidFill>
              </a:rPr>
              <a:t>responsibility. From now on </a:t>
            </a:r>
            <a:br>
              <a:rPr lang="en-US" dirty="0" smtClean="0">
                <a:solidFill>
                  <a:schemeClr val="tx1"/>
                </a:solidFill>
              </a:rPr>
            </a:br>
            <a:r>
              <a:rPr lang="en-US" dirty="0" smtClean="0">
                <a:solidFill>
                  <a:schemeClr val="tx1"/>
                </a:solidFill>
              </a:rPr>
              <a:t>I will go to the Gentiles."</a:t>
            </a:r>
            <a:endParaRPr lang="en-US" dirty="0">
              <a:solidFill>
                <a:schemeClr val="tx1"/>
              </a:solidFill>
            </a:endParaRP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a:blip r:embed="rId3" cstate="print"/>
          <a:srcRect b="9611"/>
          <a:stretch>
            <a:fillRect/>
          </a:stretch>
        </p:blipFill>
        <p:spPr bwMode="auto">
          <a:xfrm flipH="1">
            <a:off x="5504990" y="2946400"/>
            <a:ext cx="3639009" cy="3911600"/>
          </a:xfrm>
          <a:prstGeom prst="rect">
            <a:avLst/>
          </a:prstGeom>
          <a:noFill/>
          <a:ln w="9525">
            <a:noFill/>
            <a:miter lim="800000"/>
            <a:headEnd/>
            <a:tailEnd/>
          </a:ln>
          <a:effectLst/>
        </p:spPr>
      </p:pic>
      <p:sp>
        <p:nvSpPr>
          <p:cNvPr id="7" name="Rectangle 6"/>
          <p:cNvSpPr/>
          <p:nvPr/>
        </p:nvSpPr>
        <p:spPr>
          <a:xfrm>
            <a:off x="3429000" y="3048000"/>
            <a:ext cx="1816100"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41400" y="4495800"/>
            <a:ext cx="5384800"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4734" y="1143000"/>
            <a:ext cx="8282066" cy="4983163"/>
          </a:xfrm>
        </p:spPr>
        <p:txBody>
          <a:bodyPr/>
          <a:lstStyle/>
          <a:p>
            <a:pPr marL="0" indent="0">
              <a:lnSpc>
                <a:spcPts val="3800"/>
              </a:lnSpc>
            </a:pPr>
            <a:r>
              <a:rPr lang="en-US" dirty="0" smtClean="0"/>
              <a:t> </a:t>
            </a:r>
            <a:r>
              <a:rPr lang="en-US" baseline="30000" dirty="0" smtClean="0"/>
              <a:t>7</a:t>
            </a:r>
            <a:r>
              <a:rPr lang="en-US" dirty="0" smtClean="0"/>
              <a:t> Then Paul left the synagogue and went next door to the house of </a:t>
            </a:r>
            <a:r>
              <a:rPr lang="en-US" dirty="0" err="1" smtClean="0"/>
              <a:t>Titius</a:t>
            </a:r>
            <a:r>
              <a:rPr lang="en-US" dirty="0" smtClean="0"/>
              <a:t> Justus, a worshiper of God.</a:t>
            </a:r>
          </a:p>
          <a:p>
            <a:pPr marL="0" indent="0">
              <a:lnSpc>
                <a:spcPts val="3800"/>
              </a:lnSpc>
            </a:pPr>
            <a:r>
              <a:rPr lang="en-US" dirty="0" smtClean="0"/>
              <a:t> </a:t>
            </a:r>
            <a:r>
              <a:rPr lang="en-US" baseline="30000" dirty="0" smtClean="0"/>
              <a:t>8</a:t>
            </a:r>
            <a:r>
              <a:rPr lang="en-US" dirty="0" smtClean="0"/>
              <a:t> </a:t>
            </a:r>
            <a:r>
              <a:rPr lang="en-US" dirty="0" err="1" smtClean="0"/>
              <a:t>Crispus</a:t>
            </a:r>
            <a:r>
              <a:rPr lang="en-US" dirty="0" smtClean="0"/>
              <a:t>, the synagogue ruler, and his entire household believed </a:t>
            </a:r>
            <a:br>
              <a:rPr lang="en-US" dirty="0" smtClean="0"/>
            </a:br>
            <a:r>
              <a:rPr lang="en-US" dirty="0" smtClean="0"/>
              <a:t>in the Lord; and many of </a:t>
            </a:r>
            <a:br>
              <a:rPr lang="en-US" dirty="0" smtClean="0"/>
            </a:br>
            <a:r>
              <a:rPr lang="en-US" dirty="0" smtClean="0"/>
              <a:t>the Corinthians who heard </a:t>
            </a:r>
            <a:br>
              <a:rPr lang="en-US" dirty="0" smtClean="0"/>
            </a:br>
            <a:r>
              <a:rPr lang="en-US" dirty="0" smtClean="0"/>
              <a:t>him believed and were baptized.</a:t>
            </a:r>
          </a:p>
        </p:txBody>
      </p:sp>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04734" y="1143000"/>
            <a:ext cx="8282066" cy="4983163"/>
          </a:xfrm>
        </p:spPr>
        <p:txBody>
          <a:bodyPr/>
          <a:lstStyle/>
          <a:p>
            <a:pPr marL="0" indent="0"/>
            <a:r>
              <a:rPr lang="en-US" dirty="0" smtClean="0"/>
              <a:t> </a:t>
            </a:r>
            <a:r>
              <a:rPr lang="en-US" baseline="30000" dirty="0" smtClean="0"/>
              <a:t>9</a:t>
            </a:r>
            <a:r>
              <a:rPr lang="en-US" dirty="0" smtClean="0"/>
              <a:t> One night the Lord spoke to Paul in a vision: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2" cstate="print"/>
          <a:srcRect l="23671" r="15757" b="23242"/>
          <a:stretch>
            <a:fillRect/>
          </a:stretch>
        </p:blipFill>
        <p:spPr bwMode="auto">
          <a:xfrm>
            <a:off x="5509846" y="3209778"/>
            <a:ext cx="3634154" cy="3648222"/>
          </a:xfrm>
          <a:prstGeom prst="rect">
            <a:avLst/>
          </a:prstGeom>
          <a:noFill/>
          <a:ln w="9525">
            <a:noFill/>
            <a:miter lim="800000"/>
            <a:headEnd/>
            <a:tailEnd/>
          </a:ln>
          <a:effectLst/>
        </p:spPr>
      </p:pic>
      <p:pic>
        <p:nvPicPr>
          <p:cNvPr id="7" name="Picture 4"/>
          <p:cNvPicPr>
            <a:picLocks noChangeAspect="1" noChangeArrowheads="1"/>
          </p:cNvPicPr>
          <p:nvPr/>
        </p:nvPicPr>
        <p:blipFill>
          <a:blip r:embed="rId3" cstate="print"/>
          <a:srcRect t="23995" r="11750" b="549"/>
          <a:stretch>
            <a:fillRect/>
          </a:stretch>
        </p:blipFill>
        <p:spPr bwMode="auto">
          <a:xfrm flipH="1">
            <a:off x="0" y="655320"/>
            <a:ext cx="4594983" cy="6202680"/>
          </a:xfrm>
          <a:prstGeom prst="rect">
            <a:avLst/>
          </a:prstGeom>
          <a:noFill/>
          <a:ln w="9525">
            <a:noFill/>
            <a:miter lim="800000"/>
            <a:headEnd/>
            <a:tailEnd/>
          </a:ln>
          <a:effectLst/>
        </p:spPr>
      </p:pic>
      <p:sp>
        <p:nvSpPr>
          <p:cNvPr id="8" name="Rounded Rectangular Callout 7"/>
          <p:cNvSpPr/>
          <p:nvPr/>
        </p:nvSpPr>
        <p:spPr>
          <a:xfrm>
            <a:off x="284814" y="3695076"/>
            <a:ext cx="6475751" cy="2705724"/>
          </a:xfrm>
          <a:prstGeom prst="wedgeRoundRectCallout">
            <a:avLst>
              <a:gd name="adj1" fmla="val -30334"/>
              <a:gd name="adj2" fmla="val -8112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449707" y="3736296"/>
            <a:ext cx="6355828" cy="498316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"Do not be afraid; keep on speak-</a:t>
            </a:r>
            <a:r>
              <a:rPr kumimoji="0" lang="en-US" sz="3600" b="1" i="0" u="none" strike="noStrike" kern="1200" cap="none" spc="0" normalizeH="0" baseline="0" noProof="0" dirty="0" err="1" smtClean="0">
                <a:ln>
                  <a:noFill/>
                </a:ln>
                <a:effectLst>
                  <a:outerShdw blurRad="38100" dist="63500" dir="2700000" algn="tl">
                    <a:srgbClr val="000000">
                      <a:alpha val="43137"/>
                    </a:srgbClr>
                  </a:outerShdw>
                </a:effectLst>
                <a:uLnTx/>
                <a:uFillTx/>
                <a:latin typeface="Arial Narrow" pitchFamily="34" charset="0"/>
                <a:ea typeface="+mn-ea"/>
                <a:cs typeface="+mn-cs"/>
              </a:rPr>
              <a:t>ing</a:t>
            </a: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 do not be silent.  </a:t>
            </a:r>
            <a:r>
              <a:rPr kumimoji="0" lang="en-US" sz="3600" b="1" i="0" u="none" strike="noStrike" kern="1200" cap="none" spc="0" normalizeH="0" baseline="3000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10</a:t>
            </a: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 For I am with you, and no one is going to attack and harm you, because </a:t>
            </a:r>
            <a:r>
              <a:rPr lang="en-US" sz="3600" b="1" dirty="0" smtClean="0">
                <a:effectLst>
                  <a:outerShdw blurRad="38100" dist="63500" dir="2700000" algn="tl">
                    <a:srgbClr val="000000">
                      <a:alpha val="43137"/>
                    </a:srgbClr>
                  </a:outerShdw>
                </a:effectLst>
                <a:latin typeface="Arial Narrow" pitchFamily="34" charset="0"/>
              </a:rPr>
              <a:t/>
            </a:r>
            <a:br>
              <a:rPr lang="en-US" sz="3600" b="1" dirty="0" smtClean="0">
                <a:effectLst>
                  <a:outerShdw blurRad="38100" dist="63500" dir="2700000" algn="tl">
                    <a:srgbClr val="000000">
                      <a:alpha val="43137"/>
                    </a:srgbClr>
                  </a:outerShdw>
                </a:effectLst>
                <a:latin typeface="Arial Narrow" pitchFamily="34" charset="0"/>
              </a:rPr>
            </a:br>
            <a:r>
              <a:rPr kumimoji="0" lang="en-US" sz="3600" b="1" i="0" u="none" strike="noStrike" kern="1200" cap="none" spc="0" normalizeH="0" baseline="0" noProof="0" dirty="0" smtClean="0">
                <a:ln>
                  <a:noFill/>
                </a:ln>
                <a:solidFill>
                  <a:srgbClr val="FF0000"/>
                </a:solidFill>
                <a:effectLst>
                  <a:outerShdw blurRad="38100" dist="63500" dir="2700000" algn="tl">
                    <a:srgbClr val="000000">
                      <a:alpha val="43137"/>
                    </a:srgbClr>
                  </a:outerShdw>
                </a:effectLst>
                <a:uLnTx/>
                <a:uFillTx/>
                <a:latin typeface="Arial Narrow" pitchFamily="34" charset="0"/>
                <a:ea typeface="+mn-ea"/>
                <a:cs typeface="+mn-cs"/>
              </a:rPr>
              <a:t>I have many people in this city</a:t>
            </a:r>
            <a:r>
              <a:rPr kumimoji="0" lang="en-US" sz="3600" b="1" i="0" u="none" strike="noStrike" kern="1200" cap="none" spc="0" normalizeH="0" baseline="0" noProof="0" dirty="0" smtClean="0">
                <a:ln>
                  <a:noFill/>
                </a:ln>
                <a:effectLst>
                  <a:outerShdw blurRad="38100" dist="63500" dir="2700000" algn="tl">
                    <a:srgbClr val="000000">
                      <a:alpha val="43137"/>
                    </a:srgbClr>
                  </a:outerShdw>
                </a:effectLst>
                <a:uLnTx/>
                <a:uFillTx/>
                <a:latin typeface="Arial Narrow" pitchFamily="34" charset="0"/>
                <a:ea typeface="+mn-ea"/>
                <a:cs typeface="+mn-cs"/>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1108075"/>
            <a:ext cx="5075237" cy="5749925"/>
          </a:xfrm>
          <a:prstGeom prst="rect">
            <a:avLst/>
          </a:prstGeom>
          <a:noFill/>
          <a:ln w="9525">
            <a:noFill/>
            <a:miter lim="800000"/>
            <a:headEnd/>
            <a:tailEnd/>
          </a:ln>
          <a:effectLst/>
        </p:spPr>
      </p:pic>
      <p:sp>
        <p:nvSpPr>
          <p:cNvPr id="7" name="Oval 6"/>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1571312" y="3159713"/>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72261" y="2077415"/>
            <a:ext cx="1082251" cy="1619515"/>
          </a:xfrm>
          <a:custGeom>
            <a:avLst/>
            <a:gdLst>
              <a:gd name="connsiteX0" fmla="*/ 0 w 1073121"/>
              <a:gd name="connsiteY0" fmla="*/ 0 h 1434808"/>
              <a:gd name="connsiteX1" fmla="*/ 337106 w 1073121"/>
              <a:gd name="connsiteY1" fmla="*/ 147484 h 1434808"/>
              <a:gd name="connsiteX2" fmla="*/ 636287 w 1073121"/>
              <a:gd name="connsiteY2" fmla="*/ 412955 h 1434808"/>
              <a:gd name="connsiteX3" fmla="*/ 594149 w 1073121"/>
              <a:gd name="connsiteY3" fmla="*/ 564653 h 1434808"/>
              <a:gd name="connsiteX4" fmla="*/ 476162 w 1073121"/>
              <a:gd name="connsiteY4" fmla="*/ 594150 h 1434808"/>
              <a:gd name="connsiteX5" fmla="*/ 412955 w 1073121"/>
              <a:gd name="connsiteY5" fmla="*/ 695282 h 1434808"/>
              <a:gd name="connsiteX6" fmla="*/ 526728 w 1073121"/>
              <a:gd name="connsiteY6" fmla="*/ 766917 h 1434808"/>
              <a:gd name="connsiteX7" fmla="*/ 741633 w 1073121"/>
              <a:gd name="connsiteY7" fmla="*/ 876476 h 1434808"/>
              <a:gd name="connsiteX8" fmla="*/ 796413 w 1073121"/>
              <a:gd name="connsiteY8" fmla="*/ 943897 h 1434808"/>
              <a:gd name="connsiteX9" fmla="*/ 994462 w 1073121"/>
              <a:gd name="connsiteY9" fmla="*/ 986035 h 1434808"/>
              <a:gd name="connsiteX10" fmla="*/ 1057670 w 1073121"/>
              <a:gd name="connsiteY10" fmla="*/ 1146161 h 1434808"/>
              <a:gd name="connsiteX11" fmla="*/ 1040815 w 1073121"/>
              <a:gd name="connsiteY11" fmla="*/ 1390563 h 1434808"/>
              <a:gd name="connsiteX12" fmla="*/ 863834 w 1073121"/>
              <a:gd name="connsiteY12" fmla="*/ 1411632 h 1434808"/>
              <a:gd name="connsiteX13" fmla="*/ 741633 w 1073121"/>
              <a:gd name="connsiteY13" fmla="*/ 1306286 h 1434808"/>
              <a:gd name="connsiteX14" fmla="*/ 775344 w 1073121"/>
              <a:gd name="connsiteY14" fmla="*/ 1213582 h 1434808"/>
              <a:gd name="connsiteX0" fmla="*/ 0 w 1113855"/>
              <a:gd name="connsiteY0" fmla="*/ 0 h 1430594"/>
              <a:gd name="connsiteX1" fmla="*/ 337106 w 1113855"/>
              <a:gd name="connsiteY1" fmla="*/ 147484 h 1430594"/>
              <a:gd name="connsiteX2" fmla="*/ 636287 w 1113855"/>
              <a:gd name="connsiteY2" fmla="*/ 412955 h 1430594"/>
              <a:gd name="connsiteX3" fmla="*/ 594149 w 1113855"/>
              <a:gd name="connsiteY3" fmla="*/ 564653 h 1430594"/>
              <a:gd name="connsiteX4" fmla="*/ 476162 w 1113855"/>
              <a:gd name="connsiteY4" fmla="*/ 594150 h 1430594"/>
              <a:gd name="connsiteX5" fmla="*/ 412955 w 1113855"/>
              <a:gd name="connsiteY5" fmla="*/ 695282 h 1430594"/>
              <a:gd name="connsiteX6" fmla="*/ 526728 w 1113855"/>
              <a:gd name="connsiteY6" fmla="*/ 766917 h 1430594"/>
              <a:gd name="connsiteX7" fmla="*/ 741633 w 1113855"/>
              <a:gd name="connsiteY7" fmla="*/ 876476 h 1430594"/>
              <a:gd name="connsiteX8" fmla="*/ 796413 w 1113855"/>
              <a:gd name="connsiteY8" fmla="*/ 943897 h 1430594"/>
              <a:gd name="connsiteX9" fmla="*/ 994462 w 1113855"/>
              <a:gd name="connsiteY9" fmla="*/ 986035 h 1430594"/>
              <a:gd name="connsiteX10" fmla="*/ 1057670 w 1113855"/>
              <a:gd name="connsiteY10" fmla="*/ 1146161 h 1430594"/>
              <a:gd name="connsiteX11" fmla="*/ 1040815 w 1113855"/>
              <a:gd name="connsiteY11" fmla="*/ 1390563 h 1430594"/>
              <a:gd name="connsiteX12" fmla="*/ 619432 w 1113855"/>
              <a:gd name="connsiteY12" fmla="*/ 1386349 h 1430594"/>
              <a:gd name="connsiteX13" fmla="*/ 741633 w 1113855"/>
              <a:gd name="connsiteY13" fmla="*/ 1306286 h 1430594"/>
              <a:gd name="connsiteX14" fmla="*/ 775344 w 1113855"/>
              <a:gd name="connsiteY14" fmla="*/ 1213582 h 1430594"/>
              <a:gd name="connsiteX0" fmla="*/ 0 w 1113855"/>
              <a:gd name="connsiteY0" fmla="*/ 0 h 1547879"/>
              <a:gd name="connsiteX1" fmla="*/ 337106 w 1113855"/>
              <a:gd name="connsiteY1" fmla="*/ 147484 h 1547879"/>
              <a:gd name="connsiteX2" fmla="*/ 636287 w 1113855"/>
              <a:gd name="connsiteY2" fmla="*/ 412955 h 1547879"/>
              <a:gd name="connsiteX3" fmla="*/ 594149 w 1113855"/>
              <a:gd name="connsiteY3" fmla="*/ 564653 h 1547879"/>
              <a:gd name="connsiteX4" fmla="*/ 476162 w 1113855"/>
              <a:gd name="connsiteY4" fmla="*/ 594150 h 1547879"/>
              <a:gd name="connsiteX5" fmla="*/ 412955 w 1113855"/>
              <a:gd name="connsiteY5" fmla="*/ 695282 h 1547879"/>
              <a:gd name="connsiteX6" fmla="*/ 526728 w 1113855"/>
              <a:gd name="connsiteY6" fmla="*/ 766917 h 1547879"/>
              <a:gd name="connsiteX7" fmla="*/ 741633 w 1113855"/>
              <a:gd name="connsiteY7" fmla="*/ 876476 h 1547879"/>
              <a:gd name="connsiteX8" fmla="*/ 796413 w 1113855"/>
              <a:gd name="connsiteY8" fmla="*/ 943897 h 1547879"/>
              <a:gd name="connsiteX9" fmla="*/ 994462 w 1113855"/>
              <a:gd name="connsiteY9" fmla="*/ 986035 h 1547879"/>
              <a:gd name="connsiteX10" fmla="*/ 1057670 w 1113855"/>
              <a:gd name="connsiteY10" fmla="*/ 1146161 h 1547879"/>
              <a:gd name="connsiteX11" fmla="*/ 1040815 w 1113855"/>
              <a:gd name="connsiteY11" fmla="*/ 1390563 h 1547879"/>
              <a:gd name="connsiteX12" fmla="*/ 619432 w 1113855"/>
              <a:gd name="connsiteY12" fmla="*/ 1386349 h 1547879"/>
              <a:gd name="connsiteX13" fmla="*/ 741633 w 1113855"/>
              <a:gd name="connsiteY13" fmla="*/ 1306286 h 1547879"/>
              <a:gd name="connsiteX14" fmla="*/ 775344 w 1113855"/>
              <a:gd name="connsiteY14" fmla="*/ 1213582 h 1547879"/>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686854 w 1103320"/>
              <a:gd name="connsiteY13" fmla="*/ 1251506 h 1543666"/>
              <a:gd name="connsiteX14" fmla="*/ 775344 w 1103320"/>
              <a:gd name="connsiteY14" fmla="*/ 1213582 h 1543666"/>
              <a:gd name="connsiteX0" fmla="*/ 0 w 1086465"/>
              <a:gd name="connsiteY0" fmla="*/ 0 h 1543666"/>
              <a:gd name="connsiteX1" fmla="*/ 337106 w 1086465"/>
              <a:gd name="connsiteY1" fmla="*/ 147484 h 1543666"/>
              <a:gd name="connsiteX2" fmla="*/ 636287 w 1086465"/>
              <a:gd name="connsiteY2" fmla="*/ 412955 h 1543666"/>
              <a:gd name="connsiteX3" fmla="*/ 594149 w 1086465"/>
              <a:gd name="connsiteY3" fmla="*/ 564653 h 1543666"/>
              <a:gd name="connsiteX4" fmla="*/ 476162 w 1086465"/>
              <a:gd name="connsiteY4" fmla="*/ 594150 h 1543666"/>
              <a:gd name="connsiteX5" fmla="*/ 412955 w 1086465"/>
              <a:gd name="connsiteY5" fmla="*/ 695282 h 1543666"/>
              <a:gd name="connsiteX6" fmla="*/ 526728 w 1086465"/>
              <a:gd name="connsiteY6" fmla="*/ 766917 h 1543666"/>
              <a:gd name="connsiteX7" fmla="*/ 741633 w 1086465"/>
              <a:gd name="connsiteY7" fmla="*/ 876476 h 1543666"/>
              <a:gd name="connsiteX8" fmla="*/ 796413 w 1086465"/>
              <a:gd name="connsiteY8" fmla="*/ 943897 h 1543666"/>
              <a:gd name="connsiteX9" fmla="*/ 994462 w 1086465"/>
              <a:gd name="connsiteY9" fmla="*/ 986035 h 1543666"/>
              <a:gd name="connsiteX10" fmla="*/ 1057670 w 1086465"/>
              <a:gd name="connsiteY10" fmla="*/ 1146161 h 1543666"/>
              <a:gd name="connsiteX11" fmla="*/ 1023960 w 1086465"/>
              <a:gd name="connsiteY11" fmla="*/ 1424274 h 1543666"/>
              <a:gd name="connsiteX12" fmla="*/ 682640 w 1086465"/>
              <a:gd name="connsiteY12" fmla="*/ 1382136 h 1543666"/>
              <a:gd name="connsiteX13" fmla="*/ 686854 w 1086465"/>
              <a:gd name="connsiteY13" fmla="*/ 1251506 h 1543666"/>
              <a:gd name="connsiteX14" fmla="*/ 775344 w 1086465"/>
              <a:gd name="connsiteY14" fmla="*/ 1213582 h 1543666"/>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636370"/>
              <a:gd name="connsiteX1" fmla="*/ 337106 w 1086465"/>
              <a:gd name="connsiteY1" fmla="*/ 147484 h 1636370"/>
              <a:gd name="connsiteX2" fmla="*/ 636287 w 1086465"/>
              <a:gd name="connsiteY2" fmla="*/ 412955 h 1636370"/>
              <a:gd name="connsiteX3" fmla="*/ 594149 w 1086465"/>
              <a:gd name="connsiteY3" fmla="*/ 564653 h 1636370"/>
              <a:gd name="connsiteX4" fmla="*/ 476162 w 1086465"/>
              <a:gd name="connsiteY4" fmla="*/ 594150 h 1636370"/>
              <a:gd name="connsiteX5" fmla="*/ 412955 w 1086465"/>
              <a:gd name="connsiteY5" fmla="*/ 695282 h 1636370"/>
              <a:gd name="connsiteX6" fmla="*/ 526728 w 1086465"/>
              <a:gd name="connsiteY6" fmla="*/ 766917 h 1636370"/>
              <a:gd name="connsiteX7" fmla="*/ 741633 w 1086465"/>
              <a:gd name="connsiteY7" fmla="*/ 876476 h 1636370"/>
              <a:gd name="connsiteX8" fmla="*/ 796413 w 1086465"/>
              <a:gd name="connsiteY8" fmla="*/ 943897 h 1636370"/>
              <a:gd name="connsiteX9" fmla="*/ 994462 w 1086465"/>
              <a:gd name="connsiteY9" fmla="*/ 986035 h 1636370"/>
              <a:gd name="connsiteX10" fmla="*/ 1057670 w 1086465"/>
              <a:gd name="connsiteY10" fmla="*/ 1146161 h 1636370"/>
              <a:gd name="connsiteX11" fmla="*/ 1023960 w 1086465"/>
              <a:gd name="connsiteY11" fmla="*/ 1424274 h 1636370"/>
              <a:gd name="connsiteX12" fmla="*/ 682640 w 1086465"/>
              <a:gd name="connsiteY12" fmla="*/ 1382136 h 1636370"/>
              <a:gd name="connsiteX13" fmla="*/ 686854 w 1086465"/>
              <a:gd name="connsiteY13" fmla="*/ 1251506 h 1636370"/>
              <a:gd name="connsiteX14" fmla="*/ 775344 w 1086465"/>
              <a:gd name="connsiteY14" fmla="*/ 1213582 h 1636370"/>
              <a:gd name="connsiteX0" fmla="*/ 0 w 1086465"/>
              <a:gd name="connsiteY0" fmla="*/ 0 h 1682722"/>
              <a:gd name="connsiteX1" fmla="*/ 337106 w 1086465"/>
              <a:gd name="connsiteY1" fmla="*/ 147484 h 1682722"/>
              <a:gd name="connsiteX2" fmla="*/ 636287 w 1086465"/>
              <a:gd name="connsiteY2" fmla="*/ 412955 h 1682722"/>
              <a:gd name="connsiteX3" fmla="*/ 594149 w 1086465"/>
              <a:gd name="connsiteY3" fmla="*/ 564653 h 1682722"/>
              <a:gd name="connsiteX4" fmla="*/ 476162 w 1086465"/>
              <a:gd name="connsiteY4" fmla="*/ 594150 h 1682722"/>
              <a:gd name="connsiteX5" fmla="*/ 412955 w 1086465"/>
              <a:gd name="connsiteY5" fmla="*/ 695282 h 1682722"/>
              <a:gd name="connsiteX6" fmla="*/ 526728 w 1086465"/>
              <a:gd name="connsiteY6" fmla="*/ 766917 h 1682722"/>
              <a:gd name="connsiteX7" fmla="*/ 741633 w 1086465"/>
              <a:gd name="connsiteY7" fmla="*/ 876476 h 1682722"/>
              <a:gd name="connsiteX8" fmla="*/ 796413 w 1086465"/>
              <a:gd name="connsiteY8" fmla="*/ 943897 h 1682722"/>
              <a:gd name="connsiteX9" fmla="*/ 994462 w 1086465"/>
              <a:gd name="connsiteY9" fmla="*/ 986035 h 1682722"/>
              <a:gd name="connsiteX10" fmla="*/ 1057670 w 1086465"/>
              <a:gd name="connsiteY10" fmla="*/ 1146161 h 1682722"/>
              <a:gd name="connsiteX11" fmla="*/ 1023960 w 1086465"/>
              <a:gd name="connsiteY11" fmla="*/ 1424274 h 1682722"/>
              <a:gd name="connsiteX12" fmla="*/ 796413 w 1086465"/>
              <a:gd name="connsiteY12" fmla="*/ 1428488 h 1682722"/>
              <a:gd name="connsiteX13" fmla="*/ 686854 w 1086465"/>
              <a:gd name="connsiteY13" fmla="*/ 1251506 h 1682722"/>
              <a:gd name="connsiteX14" fmla="*/ 775344 w 1086465"/>
              <a:gd name="connsiteY14" fmla="*/ 1213582 h 168272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796413 w 1086465"/>
              <a:gd name="connsiteY12" fmla="*/ 1428488 h 1594232"/>
              <a:gd name="connsiteX13" fmla="*/ 686854 w 1086465"/>
              <a:gd name="connsiteY13" fmla="*/ 1251506 h 1594232"/>
              <a:gd name="connsiteX14" fmla="*/ 775344 w 1086465"/>
              <a:gd name="connsiteY14" fmla="*/ 1213582 h 1594232"/>
              <a:gd name="connsiteX0" fmla="*/ 0 w 1082251"/>
              <a:gd name="connsiteY0" fmla="*/ 0 h 1594232"/>
              <a:gd name="connsiteX1" fmla="*/ 337106 w 1082251"/>
              <a:gd name="connsiteY1" fmla="*/ 147484 h 1594232"/>
              <a:gd name="connsiteX2" fmla="*/ 636287 w 1082251"/>
              <a:gd name="connsiteY2" fmla="*/ 412955 h 1594232"/>
              <a:gd name="connsiteX3" fmla="*/ 594149 w 1082251"/>
              <a:gd name="connsiteY3" fmla="*/ 564653 h 1594232"/>
              <a:gd name="connsiteX4" fmla="*/ 476162 w 1082251"/>
              <a:gd name="connsiteY4" fmla="*/ 594150 h 1594232"/>
              <a:gd name="connsiteX5" fmla="*/ 412955 w 1082251"/>
              <a:gd name="connsiteY5" fmla="*/ 695282 h 1594232"/>
              <a:gd name="connsiteX6" fmla="*/ 526728 w 1082251"/>
              <a:gd name="connsiteY6" fmla="*/ 766917 h 1594232"/>
              <a:gd name="connsiteX7" fmla="*/ 741633 w 1082251"/>
              <a:gd name="connsiteY7" fmla="*/ 876476 h 1594232"/>
              <a:gd name="connsiteX8" fmla="*/ 796413 w 1082251"/>
              <a:gd name="connsiteY8" fmla="*/ 943897 h 1594232"/>
              <a:gd name="connsiteX9" fmla="*/ 994462 w 1082251"/>
              <a:gd name="connsiteY9" fmla="*/ 986035 h 1594232"/>
              <a:gd name="connsiteX10" fmla="*/ 1057670 w 1082251"/>
              <a:gd name="connsiteY10" fmla="*/ 1146161 h 1594232"/>
              <a:gd name="connsiteX11" fmla="*/ 1023960 w 1082251"/>
              <a:gd name="connsiteY11" fmla="*/ 1424274 h 1594232"/>
              <a:gd name="connsiteX12" fmla="*/ 796413 w 1082251"/>
              <a:gd name="connsiteY12" fmla="*/ 1428488 h 1594232"/>
              <a:gd name="connsiteX13" fmla="*/ 686854 w 1082251"/>
              <a:gd name="connsiteY13" fmla="*/ 1251506 h 1594232"/>
              <a:gd name="connsiteX14" fmla="*/ 775344 w 1082251"/>
              <a:gd name="connsiteY14" fmla="*/ 1213582 h 1594232"/>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96413 w 1082251"/>
              <a:gd name="connsiteY12" fmla="*/ 1428488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79558 w 1082251"/>
              <a:gd name="connsiteY13" fmla="*/ 1335782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251" h="1619515">
                <a:moveTo>
                  <a:pt x="0" y="0"/>
                </a:moveTo>
                <a:cubicBezTo>
                  <a:pt x="115529" y="39329"/>
                  <a:pt x="231058" y="78658"/>
                  <a:pt x="337106" y="147484"/>
                </a:cubicBezTo>
                <a:cubicBezTo>
                  <a:pt x="443154" y="216310"/>
                  <a:pt x="593446" y="343427"/>
                  <a:pt x="636287" y="412955"/>
                </a:cubicBezTo>
                <a:cubicBezTo>
                  <a:pt x="679128" y="482483"/>
                  <a:pt x="620837" y="534454"/>
                  <a:pt x="594149" y="564653"/>
                </a:cubicBezTo>
                <a:cubicBezTo>
                  <a:pt x="567461" y="594852"/>
                  <a:pt x="506361" y="572378"/>
                  <a:pt x="476162" y="594150"/>
                </a:cubicBezTo>
                <a:cubicBezTo>
                  <a:pt x="445963" y="615922"/>
                  <a:pt x="404527" y="666488"/>
                  <a:pt x="412955" y="695282"/>
                </a:cubicBezTo>
                <a:cubicBezTo>
                  <a:pt x="421383" y="724077"/>
                  <a:pt x="471948" y="736718"/>
                  <a:pt x="526728" y="766917"/>
                </a:cubicBezTo>
                <a:cubicBezTo>
                  <a:pt x="581508" y="797116"/>
                  <a:pt x="696686" y="846979"/>
                  <a:pt x="741633" y="876476"/>
                </a:cubicBezTo>
                <a:cubicBezTo>
                  <a:pt x="786580" y="905973"/>
                  <a:pt x="754275" y="925637"/>
                  <a:pt x="796413" y="943897"/>
                </a:cubicBezTo>
                <a:cubicBezTo>
                  <a:pt x="838551" y="962157"/>
                  <a:pt x="950919" y="952324"/>
                  <a:pt x="994462" y="986035"/>
                </a:cubicBezTo>
                <a:cubicBezTo>
                  <a:pt x="1038005" y="1019746"/>
                  <a:pt x="1052754" y="1073121"/>
                  <a:pt x="1057670" y="1146161"/>
                </a:cubicBezTo>
                <a:cubicBezTo>
                  <a:pt x="1062586" y="1219201"/>
                  <a:pt x="1082251" y="1292241"/>
                  <a:pt x="1023960" y="1424274"/>
                </a:cubicBezTo>
                <a:cubicBezTo>
                  <a:pt x="927744" y="1619515"/>
                  <a:pt x="787283" y="1518383"/>
                  <a:pt x="771131" y="1457985"/>
                </a:cubicBezTo>
                <a:cubicBezTo>
                  <a:pt x="763405" y="1460793"/>
                  <a:pt x="766215" y="1389157"/>
                  <a:pt x="766917" y="1348423"/>
                </a:cubicBezTo>
                <a:cubicBezTo>
                  <a:pt x="767619" y="1307689"/>
                  <a:pt x="751114" y="1243430"/>
                  <a:pt x="775344" y="1213582"/>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0" y="2719786"/>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17" name="Oval 16"/>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193606" y="3280672"/>
            <a:ext cx="390888" cy="181485"/>
          </a:xfrm>
          <a:custGeom>
            <a:avLst/>
            <a:gdLst>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81485"/>
              <a:gd name="connsiteX1" fmla="*/ 237325 w 390888"/>
              <a:gd name="connsiteY1" fmla="*/ 118663 h 181485"/>
              <a:gd name="connsiteX2" fmla="*/ 48861 w 390888"/>
              <a:gd name="connsiteY2" fmla="*/ 181485 h 181485"/>
              <a:gd name="connsiteX3" fmla="*/ 0 w 390888"/>
              <a:gd name="connsiteY3" fmla="*/ 146583 h 181485"/>
              <a:gd name="connsiteX0" fmla="*/ 390888 w 400196"/>
              <a:gd name="connsiteY0" fmla="*/ 0 h 181485"/>
              <a:gd name="connsiteX1" fmla="*/ 265246 w 400196"/>
              <a:gd name="connsiteY1" fmla="*/ 139604 h 181485"/>
              <a:gd name="connsiteX2" fmla="*/ 48861 w 400196"/>
              <a:gd name="connsiteY2" fmla="*/ 181485 h 181485"/>
              <a:gd name="connsiteX3" fmla="*/ 0 w 400196"/>
              <a:gd name="connsiteY3" fmla="*/ 146583 h 181485"/>
              <a:gd name="connsiteX0" fmla="*/ 390888 w 390888"/>
              <a:gd name="connsiteY0" fmla="*/ 0 h 181485"/>
              <a:gd name="connsiteX1" fmla="*/ 265246 w 390888"/>
              <a:gd name="connsiteY1" fmla="*/ 139604 h 181485"/>
              <a:gd name="connsiteX2" fmla="*/ 48861 w 390888"/>
              <a:gd name="connsiteY2" fmla="*/ 181485 h 181485"/>
              <a:gd name="connsiteX3" fmla="*/ 0 w 390888"/>
              <a:gd name="connsiteY3" fmla="*/ 146583 h 181485"/>
              <a:gd name="connsiteX0" fmla="*/ 390888 w 390888"/>
              <a:gd name="connsiteY0" fmla="*/ 0 h 181485"/>
              <a:gd name="connsiteX1" fmla="*/ 244306 w 390888"/>
              <a:gd name="connsiteY1" fmla="*/ 118663 h 181485"/>
              <a:gd name="connsiteX2" fmla="*/ 48861 w 390888"/>
              <a:gd name="connsiteY2" fmla="*/ 181485 h 181485"/>
              <a:gd name="connsiteX3" fmla="*/ 0 w 390888"/>
              <a:gd name="connsiteY3" fmla="*/ 146583 h 181485"/>
            </a:gdLst>
            <a:ahLst/>
            <a:cxnLst>
              <a:cxn ang="0">
                <a:pos x="connsiteX0" y="connsiteY0"/>
              </a:cxn>
              <a:cxn ang="0">
                <a:pos x="connsiteX1" y="connsiteY1"/>
              </a:cxn>
              <a:cxn ang="0">
                <a:pos x="connsiteX2" y="connsiteY2"/>
              </a:cxn>
              <a:cxn ang="0">
                <a:pos x="connsiteX3" y="connsiteY3"/>
              </a:cxn>
            </a:cxnLst>
            <a:rect l="l" t="t" r="r" b="b"/>
            <a:pathLst>
              <a:path w="390888" h="181485">
                <a:moveTo>
                  <a:pt x="390888" y="0"/>
                </a:moveTo>
                <a:cubicBezTo>
                  <a:pt x="339700" y="39554"/>
                  <a:pt x="288514" y="86090"/>
                  <a:pt x="244306" y="118663"/>
                </a:cubicBezTo>
                <a:lnTo>
                  <a:pt x="48861" y="181485"/>
                </a:lnTo>
                <a:lnTo>
                  <a:pt x="0" y="146583"/>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533900" y="1282700"/>
            <a:ext cx="4152900" cy="4843463"/>
          </a:xfrm>
        </p:spPr>
        <p:txBody>
          <a:bodyPr/>
          <a:lstStyle/>
          <a:p>
            <a:pPr marL="0" indent="0"/>
            <a:r>
              <a:rPr lang="en-US" dirty="0" smtClean="0"/>
              <a:t> </a:t>
            </a:r>
            <a:r>
              <a:rPr lang="en-US" baseline="30000" dirty="0" smtClean="0"/>
              <a:t>11</a:t>
            </a:r>
            <a:r>
              <a:rPr lang="en-US" dirty="0" smtClean="0"/>
              <a:t> So Paul stayed for a year and a half, teaching them the word of God.</a:t>
            </a:r>
          </a:p>
          <a:p>
            <a:pPr marL="0" indent="0"/>
            <a:r>
              <a:rPr lang="en-US" dirty="0" smtClean="0"/>
              <a:t> </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4" cstate="print"/>
          <a:srcRect/>
          <a:stretch>
            <a:fillRect/>
          </a:stretch>
        </p:blipFill>
        <p:spPr bwMode="auto">
          <a:xfrm>
            <a:off x="0" y="4027714"/>
            <a:ext cx="9216573" cy="283028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Premise: </a:t>
            </a:r>
            <a:endParaRPr lang="en-US" dirty="0"/>
          </a:p>
        </p:txBody>
      </p:sp>
      <p:sp>
        <p:nvSpPr>
          <p:cNvPr id="3" name="Content Placeholder 2"/>
          <p:cNvSpPr>
            <a:spLocks noGrp="1"/>
          </p:cNvSpPr>
          <p:nvPr>
            <p:ph idx="1"/>
          </p:nvPr>
        </p:nvSpPr>
        <p:spPr>
          <a:xfrm>
            <a:off x="1289153" y="1933731"/>
            <a:ext cx="6265889" cy="4192432"/>
          </a:xfrm>
        </p:spPr>
        <p:txBody>
          <a:bodyPr>
            <a:normAutofit/>
          </a:bodyPr>
          <a:lstStyle/>
          <a:p>
            <a:pPr marL="0" indent="0" algn="ctr"/>
            <a:r>
              <a:rPr lang="en-US" sz="6600" dirty="0" smtClean="0">
                <a:latin typeface="+mj-lt"/>
              </a:rPr>
              <a:t>The Gospel </a:t>
            </a:r>
            <a:br>
              <a:rPr lang="en-US" sz="6600" dirty="0" smtClean="0">
                <a:latin typeface="+mj-lt"/>
              </a:rPr>
            </a:br>
            <a:r>
              <a:rPr lang="en-US" sz="6600" dirty="0" smtClean="0">
                <a:latin typeface="+mj-lt"/>
              </a:rPr>
              <a:t>always gets</a:t>
            </a:r>
            <a:br>
              <a:rPr lang="en-US" sz="6600" dirty="0" smtClean="0">
                <a:latin typeface="+mj-lt"/>
              </a:rPr>
            </a:br>
            <a:r>
              <a:rPr lang="en-US" sz="6600" dirty="0" smtClean="0">
                <a:latin typeface="+mj-lt"/>
              </a:rPr>
              <a:t>a REACTION!</a:t>
            </a:r>
            <a:endParaRPr lang="en-US" sz="6600" dirty="0">
              <a:latin typeface="+mj-lt"/>
            </a:endParaRPr>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Reviled </a:t>
            </a:r>
            <a:r>
              <a:rPr lang="en-US" sz="3200" dirty="0" smtClean="0"/>
              <a:t>18:1-22</a:t>
            </a:r>
            <a:endParaRPr lang="en-US" dirty="0"/>
          </a:p>
        </p:txBody>
      </p:sp>
      <p:sp>
        <p:nvSpPr>
          <p:cNvPr id="3" name="Content Placeholder 2"/>
          <p:cNvSpPr>
            <a:spLocks noGrp="1"/>
          </p:cNvSpPr>
          <p:nvPr>
            <p:ph idx="1"/>
          </p:nvPr>
        </p:nvSpPr>
        <p:spPr>
          <a:xfrm>
            <a:off x="457200" y="1231900"/>
            <a:ext cx="8229600" cy="4894263"/>
          </a:xfrm>
        </p:spPr>
        <p:txBody>
          <a:bodyPr/>
          <a:lstStyle/>
          <a:p>
            <a:pPr marL="0" indent="0" algn="r">
              <a:lnSpc>
                <a:spcPts val="3800"/>
              </a:lnSpc>
            </a:pPr>
            <a:r>
              <a:rPr lang="en-US" baseline="30000" dirty="0" smtClean="0"/>
              <a:t>12</a:t>
            </a:r>
            <a:r>
              <a:rPr lang="en-US" dirty="0" smtClean="0"/>
              <a:t> While </a:t>
            </a:r>
            <a:r>
              <a:rPr lang="en-US" dirty="0" err="1" smtClean="0"/>
              <a:t>Gallio</a:t>
            </a:r>
            <a:r>
              <a:rPr lang="en-US" dirty="0" smtClean="0"/>
              <a:t> was proconsul of Achaia, the Jews made a united attack on Paul and brought him into court.....</a:t>
            </a:r>
            <a:r>
              <a:rPr lang="en-US" baseline="30000" dirty="0" smtClean="0"/>
              <a:t> </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22943"/>
          <a:stretch>
            <a:fillRect/>
          </a:stretch>
        </p:blipFill>
        <p:spPr bwMode="auto">
          <a:xfrm flipH="1">
            <a:off x="-1" y="2169459"/>
            <a:ext cx="4984376" cy="468854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22943"/>
          <a:stretch>
            <a:fillRect/>
          </a:stretch>
        </p:blipFill>
        <p:spPr bwMode="auto">
          <a:xfrm flipH="1">
            <a:off x="-1" y="2169459"/>
            <a:ext cx="4984376" cy="4688541"/>
          </a:xfrm>
          <a:prstGeom prst="rect">
            <a:avLst/>
          </a:prstGeom>
          <a:noFill/>
          <a:ln w="9525">
            <a:noFill/>
            <a:miter lim="800000"/>
            <a:headEnd/>
            <a:tailEnd/>
          </a:ln>
          <a:effectLst/>
        </p:spPr>
      </p:pic>
      <p:sp>
        <p:nvSpPr>
          <p:cNvPr id="5" name="Rectangular Callout 4"/>
          <p:cNvSpPr/>
          <p:nvPr/>
        </p:nvSpPr>
        <p:spPr>
          <a:xfrm>
            <a:off x="3530600" y="1892300"/>
            <a:ext cx="5118100" cy="3086100"/>
          </a:xfrm>
          <a:prstGeom prst="wedgeRectCallout">
            <a:avLst>
              <a:gd name="adj1" fmla="val -61061"/>
              <a:gd name="adj2" fmla="val 245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Reviled </a:t>
            </a:r>
            <a:r>
              <a:rPr lang="en-US" sz="3200" dirty="0" smtClean="0"/>
              <a:t>18:1-22</a:t>
            </a:r>
            <a:endParaRPr lang="en-US" dirty="0"/>
          </a:p>
        </p:txBody>
      </p:sp>
      <p:sp>
        <p:nvSpPr>
          <p:cNvPr id="3" name="Content Placeholder 2"/>
          <p:cNvSpPr>
            <a:spLocks noGrp="1"/>
          </p:cNvSpPr>
          <p:nvPr>
            <p:ph idx="1"/>
          </p:nvPr>
        </p:nvSpPr>
        <p:spPr>
          <a:xfrm>
            <a:off x="3657600" y="1231900"/>
            <a:ext cx="5029200" cy="4894263"/>
          </a:xfrm>
        </p:spPr>
        <p:txBody>
          <a:bodyPr/>
          <a:lstStyle/>
          <a:p>
            <a:pPr marL="0" indent="0"/>
            <a:r>
              <a:rPr lang="en-US" baseline="30000" dirty="0" smtClean="0"/>
              <a:t>15</a:t>
            </a:r>
            <a:r>
              <a:rPr lang="en-US" dirty="0" smtClean="0"/>
              <a:t> [But </a:t>
            </a:r>
            <a:r>
              <a:rPr lang="en-US" dirty="0" err="1" smtClean="0"/>
              <a:t>Gallio</a:t>
            </a:r>
            <a:r>
              <a:rPr lang="en-US" dirty="0" smtClean="0"/>
              <a:t> said] ... </a:t>
            </a:r>
          </a:p>
          <a:p>
            <a:pPr marL="0" indent="0">
              <a:lnSpc>
                <a:spcPts val="3800"/>
              </a:lnSpc>
            </a:pPr>
            <a:r>
              <a:rPr lang="en-US" dirty="0" smtClean="0">
                <a:solidFill>
                  <a:srgbClr val="00013E"/>
                </a:solidFill>
              </a:rPr>
              <a:t>“It involves questions about words and names and your own law--settle the matter yourselves. I will not be a judge of such things.”</a:t>
            </a:r>
          </a:p>
          <a:p>
            <a:pPr marL="0" indent="0"/>
            <a:r>
              <a:rPr lang="en-US" baseline="30000" dirty="0" smtClean="0"/>
              <a:t>16</a:t>
            </a:r>
            <a:r>
              <a:rPr lang="en-US" dirty="0" smtClean="0"/>
              <a:t> So he had them ejected from the court.</a:t>
            </a:r>
          </a:p>
          <a:p>
            <a:pPr marL="0" indent="0">
              <a:lnSpc>
                <a:spcPts val="3800"/>
              </a:lnSpc>
            </a:pPr>
            <a:endParaRPr lang="en-US" dirty="0" smtClean="0"/>
          </a:p>
          <a:p>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3" name="Content Placeholder 2"/>
          <p:cNvSpPr>
            <a:spLocks noGrp="1"/>
          </p:cNvSpPr>
          <p:nvPr>
            <p:ph idx="1"/>
          </p:nvPr>
        </p:nvSpPr>
        <p:spPr>
          <a:xfrm>
            <a:off x="404734" y="1143000"/>
            <a:ext cx="8282066" cy="4983163"/>
          </a:xfrm>
        </p:spPr>
        <p:txBody>
          <a:bodyPr/>
          <a:lstStyle/>
          <a:p>
            <a:pPr marL="0" indent="0"/>
            <a:r>
              <a:rPr lang="en-US" baseline="30000" dirty="0" smtClean="0"/>
              <a:t>17</a:t>
            </a:r>
            <a:r>
              <a:rPr lang="en-US" dirty="0" smtClean="0"/>
              <a:t> Then they all turned on </a:t>
            </a:r>
            <a:r>
              <a:rPr lang="en-US" dirty="0" err="1" smtClean="0"/>
              <a:t>Sosthenes</a:t>
            </a:r>
            <a:r>
              <a:rPr lang="en-US" dirty="0" smtClean="0"/>
              <a:t> the 				synagogue ruler and beat him</a:t>
            </a:r>
            <a:br>
              <a:rPr lang="en-US" dirty="0" smtClean="0"/>
            </a:br>
            <a:r>
              <a:rPr lang="en-US" dirty="0" smtClean="0"/>
              <a:t>			 in front of the court. But </a:t>
            </a:r>
            <a:br>
              <a:rPr lang="en-US" dirty="0" smtClean="0"/>
            </a:br>
            <a:r>
              <a:rPr lang="en-US" dirty="0" smtClean="0"/>
              <a:t>				</a:t>
            </a:r>
            <a:r>
              <a:rPr lang="en-US" dirty="0" err="1" smtClean="0"/>
              <a:t>Gallio</a:t>
            </a:r>
            <a:r>
              <a:rPr lang="en-US" dirty="0" smtClean="0"/>
              <a:t> showed no </a:t>
            </a:r>
            <a:br>
              <a:rPr lang="en-US" dirty="0" smtClean="0"/>
            </a:br>
            <a:r>
              <a:rPr lang="en-US" dirty="0" smtClean="0"/>
              <a:t>				concern whatever. </a:t>
            </a:r>
            <a:br>
              <a:rPr lang="en-US" dirty="0" smtClean="0"/>
            </a:br>
            <a:r>
              <a:rPr lang="en-US" dirty="0" smtClean="0"/>
              <a:t>				</a:t>
            </a:r>
            <a:r>
              <a:rPr lang="en-US" baseline="30000" dirty="0" smtClean="0"/>
              <a:t>18</a:t>
            </a:r>
            <a:r>
              <a:rPr lang="en-US" dirty="0" smtClean="0"/>
              <a:t> Paul stayed on in </a:t>
            </a:r>
            <a:br>
              <a:rPr lang="en-US" dirty="0" smtClean="0"/>
            </a:br>
            <a:r>
              <a:rPr lang="en-US" dirty="0" smtClean="0"/>
              <a:t>				Corinth for some time.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22943"/>
          <a:stretch>
            <a:fillRect/>
          </a:stretch>
        </p:blipFill>
        <p:spPr bwMode="auto">
          <a:xfrm flipH="1">
            <a:off x="-1" y="2169459"/>
            <a:ext cx="4984376" cy="468854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3157" r="6340" b="17931"/>
          <a:stretch>
            <a:fillRect/>
          </a:stretch>
        </p:blipFill>
        <p:spPr bwMode="auto">
          <a:xfrm>
            <a:off x="15240" y="1127760"/>
            <a:ext cx="9144000" cy="5715000"/>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216660" y="3306741"/>
            <a:ext cx="2326132" cy="272796"/>
          </a:xfrm>
          <a:custGeom>
            <a:avLst/>
            <a:gdLst>
              <a:gd name="connsiteX0" fmla="*/ 0 w 2324100"/>
              <a:gd name="connsiteY0" fmla="*/ 0 h 228600"/>
              <a:gd name="connsiteX1" fmla="*/ 685800 w 2324100"/>
              <a:gd name="connsiteY1" fmla="*/ 228600 h 228600"/>
              <a:gd name="connsiteX2" fmla="*/ 2324100 w 2324100"/>
              <a:gd name="connsiteY2" fmla="*/ 139700 h 228600"/>
              <a:gd name="connsiteX3" fmla="*/ 2324100 w 2324100"/>
              <a:gd name="connsiteY3" fmla="*/ 139700 h 228600"/>
              <a:gd name="connsiteX0" fmla="*/ 0 w 2374900"/>
              <a:gd name="connsiteY0" fmla="*/ 177800 h 406400"/>
              <a:gd name="connsiteX1" fmla="*/ 685800 w 2374900"/>
              <a:gd name="connsiteY1" fmla="*/ 406400 h 406400"/>
              <a:gd name="connsiteX2" fmla="*/ 2324100 w 2374900"/>
              <a:gd name="connsiteY2" fmla="*/ 317500 h 406400"/>
              <a:gd name="connsiteX3" fmla="*/ 2374900 w 2374900"/>
              <a:gd name="connsiteY3" fmla="*/ 0 h 406400"/>
              <a:gd name="connsiteX0" fmla="*/ 0 w 2374900"/>
              <a:gd name="connsiteY0" fmla="*/ 177800 h 406400"/>
              <a:gd name="connsiteX1" fmla="*/ 685800 w 2374900"/>
              <a:gd name="connsiteY1" fmla="*/ 406400 h 406400"/>
              <a:gd name="connsiteX2" fmla="*/ 1638300 w 2374900"/>
              <a:gd name="connsiteY2" fmla="*/ 88900 h 406400"/>
              <a:gd name="connsiteX3" fmla="*/ 2374900 w 2374900"/>
              <a:gd name="connsiteY3" fmla="*/ 0 h 406400"/>
              <a:gd name="connsiteX0" fmla="*/ 0 w 2374900"/>
              <a:gd name="connsiteY0" fmla="*/ 177800 h 304800"/>
              <a:gd name="connsiteX1" fmla="*/ 660400 w 2374900"/>
              <a:gd name="connsiteY1" fmla="*/ 304800 h 304800"/>
              <a:gd name="connsiteX2" fmla="*/ 1638300 w 2374900"/>
              <a:gd name="connsiteY2" fmla="*/ 88900 h 304800"/>
              <a:gd name="connsiteX3" fmla="*/ 2374900 w 2374900"/>
              <a:gd name="connsiteY3" fmla="*/ 0 h 304800"/>
              <a:gd name="connsiteX0" fmla="*/ 0 w 2374900"/>
              <a:gd name="connsiteY0" fmla="*/ 177800 h 304800"/>
              <a:gd name="connsiteX1" fmla="*/ 660400 w 2374900"/>
              <a:gd name="connsiteY1" fmla="*/ 304800 h 304800"/>
              <a:gd name="connsiteX2" fmla="*/ 1638300 w 2374900"/>
              <a:gd name="connsiteY2" fmla="*/ 88900 h 304800"/>
              <a:gd name="connsiteX3" fmla="*/ 2374900 w 2374900"/>
              <a:gd name="connsiteY3" fmla="*/ 0 h 304800"/>
              <a:gd name="connsiteX0" fmla="*/ 0 w 2374900"/>
              <a:gd name="connsiteY0" fmla="*/ 177800 h 304800"/>
              <a:gd name="connsiteX1" fmla="*/ 660400 w 2374900"/>
              <a:gd name="connsiteY1" fmla="*/ 304800 h 304800"/>
              <a:gd name="connsiteX2" fmla="*/ 1676400 w 2374900"/>
              <a:gd name="connsiteY2" fmla="*/ 50800 h 304800"/>
              <a:gd name="connsiteX3" fmla="*/ 2374900 w 2374900"/>
              <a:gd name="connsiteY3" fmla="*/ 0 h 304800"/>
              <a:gd name="connsiteX0" fmla="*/ 0 w 2184400"/>
              <a:gd name="connsiteY0" fmla="*/ 152400 h 279400"/>
              <a:gd name="connsiteX1" fmla="*/ 660400 w 2184400"/>
              <a:gd name="connsiteY1" fmla="*/ 279400 h 279400"/>
              <a:gd name="connsiteX2" fmla="*/ 1676400 w 2184400"/>
              <a:gd name="connsiteY2" fmla="*/ 25400 h 279400"/>
              <a:gd name="connsiteX3" fmla="*/ 2184400 w 2184400"/>
              <a:gd name="connsiteY3" fmla="*/ 0 h 279400"/>
              <a:gd name="connsiteX0" fmla="*/ 0 w 2348992"/>
              <a:gd name="connsiteY0" fmla="*/ 127000 h 254000"/>
              <a:gd name="connsiteX1" fmla="*/ 660400 w 2348992"/>
              <a:gd name="connsiteY1" fmla="*/ 254000 h 254000"/>
              <a:gd name="connsiteX2" fmla="*/ 1676400 w 2348992"/>
              <a:gd name="connsiteY2" fmla="*/ 0 h 254000"/>
              <a:gd name="connsiteX3" fmla="*/ 2348992 w 2348992"/>
              <a:gd name="connsiteY3" fmla="*/ 11176 h 254000"/>
              <a:gd name="connsiteX0" fmla="*/ 0 w 2348992"/>
              <a:gd name="connsiteY0" fmla="*/ 136144 h 263144"/>
              <a:gd name="connsiteX1" fmla="*/ 660400 w 2348992"/>
              <a:gd name="connsiteY1" fmla="*/ 263144 h 263144"/>
              <a:gd name="connsiteX2" fmla="*/ 1676400 w 2348992"/>
              <a:gd name="connsiteY2" fmla="*/ 0 h 263144"/>
              <a:gd name="connsiteX3" fmla="*/ 2348992 w 2348992"/>
              <a:gd name="connsiteY3" fmla="*/ 20320 h 263144"/>
              <a:gd name="connsiteX0" fmla="*/ 0 w 2348992"/>
              <a:gd name="connsiteY0" fmla="*/ 147659 h 274659"/>
              <a:gd name="connsiteX1" fmla="*/ 660400 w 2348992"/>
              <a:gd name="connsiteY1" fmla="*/ 274659 h 274659"/>
              <a:gd name="connsiteX2" fmla="*/ 1676400 w 2348992"/>
              <a:gd name="connsiteY2" fmla="*/ 11515 h 274659"/>
              <a:gd name="connsiteX3" fmla="*/ 2348992 w 2348992"/>
              <a:gd name="connsiteY3" fmla="*/ 31835 h 274659"/>
              <a:gd name="connsiteX0" fmla="*/ 0 w 2348992"/>
              <a:gd name="connsiteY0" fmla="*/ 147659 h 274659"/>
              <a:gd name="connsiteX1" fmla="*/ 660400 w 2348992"/>
              <a:gd name="connsiteY1" fmla="*/ 274659 h 274659"/>
              <a:gd name="connsiteX2" fmla="*/ 1676400 w 2348992"/>
              <a:gd name="connsiteY2" fmla="*/ 11515 h 274659"/>
              <a:gd name="connsiteX3" fmla="*/ 2348992 w 2348992"/>
              <a:gd name="connsiteY3" fmla="*/ 31835 h 274659"/>
              <a:gd name="connsiteX0" fmla="*/ 0 w 2348992"/>
              <a:gd name="connsiteY0" fmla="*/ 147659 h 291084"/>
              <a:gd name="connsiteX1" fmla="*/ 660400 w 2348992"/>
              <a:gd name="connsiteY1" fmla="*/ 274659 h 291084"/>
              <a:gd name="connsiteX2" fmla="*/ 1676400 w 2348992"/>
              <a:gd name="connsiteY2" fmla="*/ 11515 h 291084"/>
              <a:gd name="connsiteX3" fmla="*/ 2348992 w 2348992"/>
              <a:gd name="connsiteY3" fmla="*/ 31835 h 291084"/>
              <a:gd name="connsiteX0" fmla="*/ 0 w 2348992"/>
              <a:gd name="connsiteY0" fmla="*/ 147659 h 250317"/>
              <a:gd name="connsiteX1" fmla="*/ 605536 w 2348992"/>
              <a:gd name="connsiteY1" fmla="*/ 215223 h 250317"/>
              <a:gd name="connsiteX2" fmla="*/ 1676400 w 2348992"/>
              <a:gd name="connsiteY2" fmla="*/ 11515 h 250317"/>
              <a:gd name="connsiteX3" fmla="*/ 2348992 w 2348992"/>
              <a:gd name="connsiteY3" fmla="*/ 31835 h 250317"/>
              <a:gd name="connsiteX0" fmla="*/ 0 w 2348992"/>
              <a:gd name="connsiteY0" fmla="*/ 147659 h 272796"/>
              <a:gd name="connsiteX1" fmla="*/ 605536 w 2348992"/>
              <a:gd name="connsiteY1" fmla="*/ 215223 h 272796"/>
              <a:gd name="connsiteX2" fmla="*/ 1676400 w 2348992"/>
              <a:gd name="connsiteY2" fmla="*/ 11515 h 272796"/>
              <a:gd name="connsiteX3" fmla="*/ 2348992 w 2348992"/>
              <a:gd name="connsiteY3" fmla="*/ 31835 h 272796"/>
              <a:gd name="connsiteX0" fmla="*/ 0 w 2348992"/>
              <a:gd name="connsiteY0" fmla="*/ 147659 h 272796"/>
              <a:gd name="connsiteX1" fmla="*/ 605536 w 2348992"/>
              <a:gd name="connsiteY1" fmla="*/ 215223 h 272796"/>
              <a:gd name="connsiteX2" fmla="*/ 1676400 w 2348992"/>
              <a:gd name="connsiteY2" fmla="*/ 11515 h 272796"/>
              <a:gd name="connsiteX3" fmla="*/ 2348992 w 2348992"/>
              <a:gd name="connsiteY3" fmla="*/ 31835 h 272796"/>
              <a:gd name="connsiteX0" fmla="*/ 0 w 2326132"/>
              <a:gd name="connsiteY0" fmla="*/ 97367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97367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115655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115655 h 272796"/>
              <a:gd name="connsiteX1" fmla="*/ 582676 w 2326132"/>
              <a:gd name="connsiteY1" fmla="*/ 215223 h 272796"/>
              <a:gd name="connsiteX2" fmla="*/ 1653540 w 2326132"/>
              <a:gd name="connsiteY2" fmla="*/ 11515 h 272796"/>
              <a:gd name="connsiteX3" fmla="*/ 2326132 w 2326132"/>
              <a:gd name="connsiteY3" fmla="*/ 31835 h 272796"/>
            </a:gdLst>
            <a:ahLst/>
            <a:cxnLst>
              <a:cxn ang="0">
                <a:pos x="connsiteX0" y="connsiteY0"/>
              </a:cxn>
              <a:cxn ang="0">
                <a:pos x="connsiteX1" y="connsiteY1"/>
              </a:cxn>
              <a:cxn ang="0">
                <a:pos x="connsiteX2" y="connsiteY2"/>
              </a:cxn>
              <a:cxn ang="0">
                <a:pos x="connsiteX3" y="connsiteY3"/>
              </a:cxn>
            </a:cxnLst>
            <a:rect l="l" t="t" r="r" b="b"/>
            <a:pathLst>
              <a:path w="2326132" h="272796">
                <a:moveTo>
                  <a:pt x="0" y="115655"/>
                </a:moveTo>
                <a:cubicBezTo>
                  <a:pt x="190373" y="145161"/>
                  <a:pt x="204470" y="132504"/>
                  <a:pt x="582676" y="215223"/>
                </a:cubicBezTo>
                <a:cubicBezTo>
                  <a:pt x="840063" y="272796"/>
                  <a:pt x="1268137" y="69766"/>
                  <a:pt x="1653540" y="11515"/>
                </a:cubicBezTo>
                <a:cubicBezTo>
                  <a:pt x="1891453" y="0"/>
                  <a:pt x="2101935" y="25062"/>
                  <a:pt x="2326132" y="3183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3578152" y="32744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8199620" y="3657600"/>
            <a:ext cx="959370" cy="1424066"/>
            <a:chOff x="8199620" y="3657600"/>
            <a:chExt cx="959370" cy="1424066"/>
          </a:xfrm>
        </p:grpSpPr>
        <p:sp>
          <p:nvSpPr>
            <p:cNvPr id="16" name="Freeform 15"/>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sp>
          <p:nvSpPr>
            <p:cNvPr id="20" name="Oval 19"/>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7351059" y="1075764"/>
            <a:ext cx="1461994"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10001" y="2979763"/>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Ephesus</a:t>
            </a:r>
            <a:endParaRPr lang="en-US" sz="3200" b="1"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3774141" y="1586752"/>
            <a:ext cx="2178424"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4734" y="1274164"/>
            <a:ext cx="8364512" cy="1720048"/>
          </a:xfrm>
        </p:spPr>
        <p:txBody>
          <a:bodyPr/>
          <a:lstStyle/>
          <a:p>
            <a:pPr marL="0" indent="0">
              <a:lnSpc>
                <a:spcPts val="3800"/>
              </a:lnSpc>
            </a:pPr>
            <a:r>
              <a:rPr lang="en-US" dirty="0" smtClean="0"/>
              <a:t>Then he left the brothers and sailed for Syria, ... </a:t>
            </a:r>
            <a:r>
              <a:rPr lang="en-US" baseline="30000" dirty="0" smtClean="0"/>
              <a:t>19</a:t>
            </a:r>
            <a:r>
              <a:rPr lang="en-US" dirty="0" smtClean="0"/>
              <a:t> They arrived at Ephesus, where Paul left Priscilla and Aquila. ....</a:t>
            </a:r>
            <a:r>
              <a:rPr lang="en-US" baseline="30000" dirty="0" smtClean="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3157" r="6340" b="17931"/>
          <a:stretch>
            <a:fillRect/>
          </a:stretch>
        </p:blipFill>
        <p:spPr bwMode="auto">
          <a:xfrm>
            <a:off x="15240" y="1127760"/>
            <a:ext cx="9144000" cy="5715000"/>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4.  Reviled </a:t>
            </a:r>
            <a:r>
              <a:rPr lang="en-US" sz="3200" dirty="0" smtClean="0"/>
              <a:t>18:1-22</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404734" y="4826834"/>
            <a:ext cx="7255240" cy="2765684"/>
          </a:xfrm>
          <a:prstGeom prst="rect">
            <a:avLst/>
          </a:prstGeom>
        </p:spPr>
        <p:txBody>
          <a:bodyPr vert="horz" lIns="91440" tIns="45720" rIns="91440" bIns="45720" rtlCol="0">
            <a:normAutofit/>
          </a:bodyPr>
          <a:lstStyle/>
          <a:p>
            <a:pPr marL="0" marR="0" lvl="0" indent="0" algn="l" defTabSz="914400" rtl="0" eaLnBrk="1" fontAlgn="auto" latinLnBrk="0" hangingPunct="1">
              <a:lnSpc>
                <a:spcPts val="3800"/>
              </a:lnSpc>
              <a:spcBef>
                <a:spcPct val="2000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endParaRPr>
          </a:p>
        </p:txBody>
      </p:sp>
      <p:sp>
        <p:nvSpPr>
          <p:cNvPr id="8" name="Oval 7"/>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216660" y="3306741"/>
            <a:ext cx="2326132" cy="272796"/>
          </a:xfrm>
          <a:custGeom>
            <a:avLst/>
            <a:gdLst>
              <a:gd name="connsiteX0" fmla="*/ 0 w 2324100"/>
              <a:gd name="connsiteY0" fmla="*/ 0 h 228600"/>
              <a:gd name="connsiteX1" fmla="*/ 685800 w 2324100"/>
              <a:gd name="connsiteY1" fmla="*/ 228600 h 228600"/>
              <a:gd name="connsiteX2" fmla="*/ 2324100 w 2324100"/>
              <a:gd name="connsiteY2" fmla="*/ 139700 h 228600"/>
              <a:gd name="connsiteX3" fmla="*/ 2324100 w 2324100"/>
              <a:gd name="connsiteY3" fmla="*/ 139700 h 228600"/>
              <a:gd name="connsiteX0" fmla="*/ 0 w 2374900"/>
              <a:gd name="connsiteY0" fmla="*/ 177800 h 406400"/>
              <a:gd name="connsiteX1" fmla="*/ 685800 w 2374900"/>
              <a:gd name="connsiteY1" fmla="*/ 406400 h 406400"/>
              <a:gd name="connsiteX2" fmla="*/ 2324100 w 2374900"/>
              <a:gd name="connsiteY2" fmla="*/ 317500 h 406400"/>
              <a:gd name="connsiteX3" fmla="*/ 2374900 w 2374900"/>
              <a:gd name="connsiteY3" fmla="*/ 0 h 406400"/>
              <a:gd name="connsiteX0" fmla="*/ 0 w 2374900"/>
              <a:gd name="connsiteY0" fmla="*/ 177800 h 406400"/>
              <a:gd name="connsiteX1" fmla="*/ 685800 w 2374900"/>
              <a:gd name="connsiteY1" fmla="*/ 406400 h 406400"/>
              <a:gd name="connsiteX2" fmla="*/ 1638300 w 2374900"/>
              <a:gd name="connsiteY2" fmla="*/ 88900 h 406400"/>
              <a:gd name="connsiteX3" fmla="*/ 2374900 w 2374900"/>
              <a:gd name="connsiteY3" fmla="*/ 0 h 406400"/>
              <a:gd name="connsiteX0" fmla="*/ 0 w 2374900"/>
              <a:gd name="connsiteY0" fmla="*/ 177800 h 304800"/>
              <a:gd name="connsiteX1" fmla="*/ 660400 w 2374900"/>
              <a:gd name="connsiteY1" fmla="*/ 304800 h 304800"/>
              <a:gd name="connsiteX2" fmla="*/ 1638300 w 2374900"/>
              <a:gd name="connsiteY2" fmla="*/ 88900 h 304800"/>
              <a:gd name="connsiteX3" fmla="*/ 2374900 w 2374900"/>
              <a:gd name="connsiteY3" fmla="*/ 0 h 304800"/>
              <a:gd name="connsiteX0" fmla="*/ 0 w 2374900"/>
              <a:gd name="connsiteY0" fmla="*/ 177800 h 304800"/>
              <a:gd name="connsiteX1" fmla="*/ 660400 w 2374900"/>
              <a:gd name="connsiteY1" fmla="*/ 304800 h 304800"/>
              <a:gd name="connsiteX2" fmla="*/ 1638300 w 2374900"/>
              <a:gd name="connsiteY2" fmla="*/ 88900 h 304800"/>
              <a:gd name="connsiteX3" fmla="*/ 2374900 w 2374900"/>
              <a:gd name="connsiteY3" fmla="*/ 0 h 304800"/>
              <a:gd name="connsiteX0" fmla="*/ 0 w 2374900"/>
              <a:gd name="connsiteY0" fmla="*/ 177800 h 304800"/>
              <a:gd name="connsiteX1" fmla="*/ 660400 w 2374900"/>
              <a:gd name="connsiteY1" fmla="*/ 304800 h 304800"/>
              <a:gd name="connsiteX2" fmla="*/ 1676400 w 2374900"/>
              <a:gd name="connsiteY2" fmla="*/ 50800 h 304800"/>
              <a:gd name="connsiteX3" fmla="*/ 2374900 w 2374900"/>
              <a:gd name="connsiteY3" fmla="*/ 0 h 304800"/>
              <a:gd name="connsiteX0" fmla="*/ 0 w 2184400"/>
              <a:gd name="connsiteY0" fmla="*/ 152400 h 279400"/>
              <a:gd name="connsiteX1" fmla="*/ 660400 w 2184400"/>
              <a:gd name="connsiteY1" fmla="*/ 279400 h 279400"/>
              <a:gd name="connsiteX2" fmla="*/ 1676400 w 2184400"/>
              <a:gd name="connsiteY2" fmla="*/ 25400 h 279400"/>
              <a:gd name="connsiteX3" fmla="*/ 2184400 w 2184400"/>
              <a:gd name="connsiteY3" fmla="*/ 0 h 279400"/>
              <a:gd name="connsiteX0" fmla="*/ 0 w 2348992"/>
              <a:gd name="connsiteY0" fmla="*/ 127000 h 254000"/>
              <a:gd name="connsiteX1" fmla="*/ 660400 w 2348992"/>
              <a:gd name="connsiteY1" fmla="*/ 254000 h 254000"/>
              <a:gd name="connsiteX2" fmla="*/ 1676400 w 2348992"/>
              <a:gd name="connsiteY2" fmla="*/ 0 h 254000"/>
              <a:gd name="connsiteX3" fmla="*/ 2348992 w 2348992"/>
              <a:gd name="connsiteY3" fmla="*/ 11176 h 254000"/>
              <a:gd name="connsiteX0" fmla="*/ 0 w 2348992"/>
              <a:gd name="connsiteY0" fmla="*/ 136144 h 263144"/>
              <a:gd name="connsiteX1" fmla="*/ 660400 w 2348992"/>
              <a:gd name="connsiteY1" fmla="*/ 263144 h 263144"/>
              <a:gd name="connsiteX2" fmla="*/ 1676400 w 2348992"/>
              <a:gd name="connsiteY2" fmla="*/ 0 h 263144"/>
              <a:gd name="connsiteX3" fmla="*/ 2348992 w 2348992"/>
              <a:gd name="connsiteY3" fmla="*/ 20320 h 263144"/>
              <a:gd name="connsiteX0" fmla="*/ 0 w 2348992"/>
              <a:gd name="connsiteY0" fmla="*/ 147659 h 274659"/>
              <a:gd name="connsiteX1" fmla="*/ 660400 w 2348992"/>
              <a:gd name="connsiteY1" fmla="*/ 274659 h 274659"/>
              <a:gd name="connsiteX2" fmla="*/ 1676400 w 2348992"/>
              <a:gd name="connsiteY2" fmla="*/ 11515 h 274659"/>
              <a:gd name="connsiteX3" fmla="*/ 2348992 w 2348992"/>
              <a:gd name="connsiteY3" fmla="*/ 31835 h 274659"/>
              <a:gd name="connsiteX0" fmla="*/ 0 w 2348992"/>
              <a:gd name="connsiteY0" fmla="*/ 147659 h 274659"/>
              <a:gd name="connsiteX1" fmla="*/ 660400 w 2348992"/>
              <a:gd name="connsiteY1" fmla="*/ 274659 h 274659"/>
              <a:gd name="connsiteX2" fmla="*/ 1676400 w 2348992"/>
              <a:gd name="connsiteY2" fmla="*/ 11515 h 274659"/>
              <a:gd name="connsiteX3" fmla="*/ 2348992 w 2348992"/>
              <a:gd name="connsiteY3" fmla="*/ 31835 h 274659"/>
              <a:gd name="connsiteX0" fmla="*/ 0 w 2348992"/>
              <a:gd name="connsiteY0" fmla="*/ 147659 h 291084"/>
              <a:gd name="connsiteX1" fmla="*/ 660400 w 2348992"/>
              <a:gd name="connsiteY1" fmla="*/ 274659 h 291084"/>
              <a:gd name="connsiteX2" fmla="*/ 1676400 w 2348992"/>
              <a:gd name="connsiteY2" fmla="*/ 11515 h 291084"/>
              <a:gd name="connsiteX3" fmla="*/ 2348992 w 2348992"/>
              <a:gd name="connsiteY3" fmla="*/ 31835 h 291084"/>
              <a:gd name="connsiteX0" fmla="*/ 0 w 2348992"/>
              <a:gd name="connsiteY0" fmla="*/ 147659 h 250317"/>
              <a:gd name="connsiteX1" fmla="*/ 605536 w 2348992"/>
              <a:gd name="connsiteY1" fmla="*/ 215223 h 250317"/>
              <a:gd name="connsiteX2" fmla="*/ 1676400 w 2348992"/>
              <a:gd name="connsiteY2" fmla="*/ 11515 h 250317"/>
              <a:gd name="connsiteX3" fmla="*/ 2348992 w 2348992"/>
              <a:gd name="connsiteY3" fmla="*/ 31835 h 250317"/>
              <a:gd name="connsiteX0" fmla="*/ 0 w 2348992"/>
              <a:gd name="connsiteY0" fmla="*/ 147659 h 272796"/>
              <a:gd name="connsiteX1" fmla="*/ 605536 w 2348992"/>
              <a:gd name="connsiteY1" fmla="*/ 215223 h 272796"/>
              <a:gd name="connsiteX2" fmla="*/ 1676400 w 2348992"/>
              <a:gd name="connsiteY2" fmla="*/ 11515 h 272796"/>
              <a:gd name="connsiteX3" fmla="*/ 2348992 w 2348992"/>
              <a:gd name="connsiteY3" fmla="*/ 31835 h 272796"/>
              <a:gd name="connsiteX0" fmla="*/ 0 w 2348992"/>
              <a:gd name="connsiteY0" fmla="*/ 147659 h 272796"/>
              <a:gd name="connsiteX1" fmla="*/ 605536 w 2348992"/>
              <a:gd name="connsiteY1" fmla="*/ 215223 h 272796"/>
              <a:gd name="connsiteX2" fmla="*/ 1676400 w 2348992"/>
              <a:gd name="connsiteY2" fmla="*/ 11515 h 272796"/>
              <a:gd name="connsiteX3" fmla="*/ 2348992 w 2348992"/>
              <a:gd name="connsiteY3" fmla="*/ 31835 h 272796"/>
              <a:gd name="connsiteX0" fmla="*/ 0 w 2326132"/>
              <a:gd name="connsiteY0" fmla="*/ 97367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97367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115655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115655 h 272796"/>
              <a:gd name="connsiteX1" fmla="*/ 582676 w 2326132"/>
              <a:gd name="connsiteY1" fmla="*/ 215223 h 272796"/>
              <a:gd name="connsiteX2" fmla="*/ 1653540 w 2326132"/>
              <a:gd name="connsiteY2" fmla="*/ 11515 h 272796"/>
              <a:gd name="connsiteX3" fmla="*/ 2326132 w 2326132"/>
              <a:gd name="connsiteY3" fmla="*/ 31835 h 272796"/>
            </a:gdLst>
            <a:ahLst/>
            <a:cxnLst>
              <a:cxn ang="0">
                <a:pos x="connsiteX0" y="connsiteY0"/>
              </a:cxn>
              <a:cxn ang="0">
                <a:pos x="connsiteX1" y="connsiteY1"/>
              </a:cxn>
              <a:cxn ang="0">
                <a:pos x="connsiteX2" y="connsiteY2"/>
              </a:cxn>
              <a:cxn ang="0">
                <a:pos x="connsiteX3" y="connsiteY3"/>
              </a:cxn>
            </a:cxnLst>
            <a:rect l="l" t="t" r="r" b="b"/>
            <a:pathLst>
              <a:path w="2326132" h="272796">
                <a:moveTo>
                  <a:pt x="0" y="115655"/>
                </a:moveTo>
                <a:cubicBezTo>
                  <a:pt x="190373" y="145161"/>
                  <a:pt x="204470" y="132504"/>
                  <a:pt x="582676" y="215223"/>
                </a:cubicBezTo>
                <a:cubicBezTo>
                  <a:pt x="840063" y="272796"/>
                  <a:pt x="1268137" y="69766"/>
                  <a:pt x="1653540" y="11515"/>
                </a:cubicBezTo>
                <a:cubicBezTo>
                  <a:pt x="1891453" y="0"/>
                  <a:pt x="2101935" y="25062"/>
                  <a:pt x="2326132" y="3183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3578152" y="32744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sp>
        <p:nvSpPr>
          <p:cNvPr id="13" name="Oval 12"/>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667768" y="615662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7850833" y="6506242"/>
            <a:ext cx="352540" cy="32499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470313" y="3404212"/>
            <a:ext cx="4120309" cy="2754217"/>
          </a:xfrm>
          <a:custGeom>
            <a:avLst/>
            <a:gdLst>
              <a:gd name="connsiteX0" fmla="*/ 55085 w 4120309"/>
              <a:gd name="connsiteY0" fmla="*/ 0 h 2754217"/>
              <a:gd name="connsiteX1" fmla="*/ 0 w 4120309"/>
              <a:gd name="connsiteY1" fmla="*/ 88135 h 2754217"/>
              <a:gd name="connsiteX2" fmla="*/ 44068 w 4120309"/>
              <a:gd name="connsiteY2" fmla="*/ 253388 h 2754217"/>
              <a:gd name="connsiteX3" fmla="*/ 66101 w 4120309"/>
              <a:gd name="connsiteY3" fmla="*/ 352540 h 2754217"/>
              <a:gd name="connsiteX4" fmla="*/ 44068 w 4120309"/>
              <a:gd name="connsiteY4" fmla="*/ 40762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66101 w 4120309"/>
              <a:gd name="connsiteY3" fmla="*/ 352540 h 2754217"/>
              <a:gd name="connsiteX4" fmla="*/ 44068 w 4120309"/>
              <a:gd name="connsiteY4" fmla="*/ 40762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44068 w 4120309"/>
              <a:gd name="connsiteY4" fmla="*/ 40762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14507 w 4120309"/>
              <a:gd name="connsiteY8" fmla="*/ 645282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14507 w 4120309"/>
              <a:gd name="connsiteY8" fmla="*/ 645282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14507 w 4120309"/>
              <a:gd name="connsiteY8" fmla="*/ 645282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47500 w 4120309"/>
              <a:gd name="connsiteY8" fmla="*/ 649995 h 2754217"/>
              <a:gd name="connsiteX9" fmla="*/ 4120309 w 4120309"/>
              <a:gd name="connsiteY9" fmla="*/ 2754217 h 27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0309" h="2754217">
                <a:moveTo>
                  <a:pt x="55085" y="0"/>
                </a:moveTo>
                <a:lnTo>
                  <a:pt x="0" y="88135"/>
                </a:lnTo>
                <a:lnTo>
                  <a:pt x="58208" y="229821"/>
                </a:lnTo>
                <a:lnTo>
                  <a:pt x="51961" y="328973"/>
                </a:lnTo>
                <a:cubicBezTo>
                  <a:pt x="58757" y="364617"/>
                  <a:pt x="51413" y="371980"/>
                  <a:pt x="72349" y="435904"/>
                </a:cubicBezTo>
                <a:cubicBezTo>
                  <a:pt x="149959" y="465775"/>
                  <a:pt x="171009" y="457938"/>
                  <a:pt x="220338" y="506663"/>
                </a:cubicBezTo>
                <a:cubicBezTo>
                  <a:pt x="207220" y="547607"/>
                  <a:pt x="146968" y="579124"/>
                  <a:pt x="180984" y="629495"/>
                </a:cubicBezTo>
                <a:cubicBezTo>
                  <a:pt x="246555" y="697110"/>
                  <a:pt x="302699" y="679885"/>
                  <a:pt x="363557" y="705080"/>
                </a:cubicBezTo>
                <a:cubicBezTo>
                  <a:pt x="477398" y="686718"/>
                  <a:pt x="643085" y="625936"/>
                  <a:pt x="747500" y="649995"/>
                </a:cubicBezTo>
                <a:cubicBezTo>
                  <a:pt x="954133" y="680434"/>
                  <a:pt x="3409785" y="2313874"/>
                  <a:pt x="4120309" y="2754217"/>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rot="16200000" flipH="1">
            <a:off x="7647246" y="6295381"/>
            <a:ext cx="413113" cy="238227"/>
          </a:xfrm>
          <a:prstGeom prst="straightConnector1">
            <a:avLst/>
          </a:pr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19482" y="5947080"/>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Caesarea</a:t>
            </a:r>
            <a:endParaRPr lang="en-US" sz="3200" b="1"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a:off x="3810001" y="2979763"/>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Ephesus</a:t>
            </a:r>
            <a:endParaRPr lang="en-US" sz="3200" b="1" dirty="0">
              <a:solidFill>
                <a:schemeClr val="bg1"/>
              </a:solidFill>
              <a:effectLst>
                <a:outerShdw blurRad="38100" dist="38100" dir="2700000" algn="tl">
                  <a:srgbClr val="000000">
                    <a:alpha val="43137"/>
                  </a:srgbClr>
                </a:outerShdw>
              </a:effectLst>
            </a:endParaRPr>
          </a:p>
        </p:txBody>
      </p:sp>
      <p:sp>
        <p:nvSpPr>
          <p:cNvPr id="28" name="Freeform 27"/>
          <p:cNvSpPr/>
          <p:nvPr/>
        </p:nvSpPr>
        <p:spPr>
          <a:xfrm>
            <a:off x="8080188" y="4643718"/>
            <a:ext cx="421341" cy="1828800"/>
          </a:xfrm>
          <a:custGeom>
            <a:avLst/>
            <a:gdLst>
              <a:gd name="connsiteX0" fmla="*/ 5977 w 421341"/>
              <a:gd name="connsiteY0" fmla="*/ 1828800 h 1828800"/>
              <a:gd name="connsiteX1" fmla="*/ 23906 w 421341"/>
              <a:gd name="connsiteY1" fmla="*/ 1272988 h 1828800"/>
              <a:gd name="connsiteX2" fmla="*/ 23906 w 421341"/>
              <a:gd name="connsiteY2" fmla="*/ 1219200 h 1828800"/>
              <a:gd name="connsiteX3" fmla="*/ 167341 w 421341"/>
              <a:gd name="connsiteY3" fmla="*/ 932329 h 1828800"/>
              <a:gd name="connsiteX4" fmla="*/ 346636 w 421341"/>
              <a:gd name="connsiteY4" fmla="*/ 663388 h 1828800"/>
              <a:gd name="connsiteX5" fmla="*/ 418353 w 421341"/>
              <a:gd name="connsiteY5" fmla="*/ 394447 h 1828800"/>
              <a:gd name="connsiteX6" fmla="*/ 364565 w 421341"/>
              <a:gd name="connsiteY6" fmla="*/ 0 h 1828800"/>
              <a:gd name="connsiteX7" fmla="*/ 364565 w 421341"/>
              <a:gd name="connsiteY7"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341" h="1828800">
                <a:moveTo>
                  <a:pt x="5977" y="1828800"/>
                </a:moveTo>
                <a:cubicBezTo>
                  <a:pt x="13447" y="1601694"/>
                  <a:pt x="20918" y="1374588"/>
                  <a:pt x="23906" y="1272988"/>
                </a:cubicBezTo>
                <a:cubicBezTo>
                  <a:pt x="26894" y="1171388"/>
                  <a:pt x="0" y="1275977"/>
                  <a:pt x="23906" y="1219200"/>
                </a:cubicBezTo>
                <a:cubicBezTo>
                  <a:pt x="47812" y="1162424"/>
                  <a:pt x="113553" y="1024964"/>
                  <a:pt x="167341" y="932329"/>
                </a:cubicBezTo>
                <a:cubicBezTo>
                  <a:pt x="221129" y="839694"/>
                  <a:pt x="304801" y="753035"/>
                  <a:pt x="346636" y="663388"/>
                </a:cubicBezTo>
                <a:cubicBezTo>
                  <a:pt x="388471" y="573741"/>
                  <a:pt x="415365" y="505012"/>
                  <a:pt x="418353" y="394447"/>
                </a:cubicBezTo>
                <a:cubicBezTo>
                  <a:pt x="421341" y="283882"/>
                  <a:pt x="364565" y="0"/>
                  <a:pt x="364565" y="0"/>
                </a:cubicBezTo>
                <a:lnTo>
                  <a:pt x="364565" y="0"/>
                </a:lnTo>
              </a:path>
            </a:pathLst>
          </a:cu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2026024" y="1595716"/>
            <a:ext cx="2169458"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32329" y="2097741"/>
            <a:ext cx="1667436"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9764" y="2088777"/>
            <a:ext cx="1945341" cy="8509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4734" y="1274164"/>
            <a:ext cx="8364512" cy="1737977"/>
          </a:xfrm>
        </p:spPr>
        <p:txBody>
          <a:bodyPr/>
          <a:lstStyle/>
          <a:p>
            <a:pPr marL="0" lvl="0" indent="0">
              <a:lnSpc>
                <a:spcPts val="3800"/>
              </a:lnSpc>
              <a:defRPr/>
            </a:pPr>
            <a:r>
              <a:rPr lang="en-US" baseline="30000" dirty="0" smtClean="0"/>
              <a:t>21</a:t>
            </a:r>
            <a:r>
              <a:rPr lang="en-US" dirty="0" smtClean="0"/>
              <a:t> Then he set sail from Ephesus. </a:t>
            </a:r>
            <a:r>
              <a:rPr lang="en-US" baseline="30000" dirty="0" smtClean="0"/>
              <a:t>22</a:t>
            </a:r>
            <a:r>
              <a:rPr lang="en-US" dirty="0" smtClean="0"/>
              <a:t> When he landed at Caesarea, he went up and greeted the church and then went down to Antioch.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14" presetClass="exit" presetSubtype="10" fill="hold" grpId="2" nodeType="withEffect">
                                  <p:stCondLst>
                                    <p:cond delay="0"/>
                                  </p:stCondLst>
                                  <p:childTnLst>
                                    <p:animEffect transition="out" filter="randombar(horizont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6" grpId="0"/>
      <p:bldP spid="28" grpId="0" animBg="1"/>
      <p:bldP spid="23" grpId="1" animBg="1"/>
      <p:bldP spid="23" grpId="2" animBg="1"/>
      <p:bldP spid="25" grpId="0" animBg="1"/>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a:blip r:embed="rId2" cstate="print"/>
          <a:srcRect t="3157" r="6340" b="17931"/>
          <a:stretch>
            <a:fillRect/>
          </a:stretch>
        </p:blipFill>
        <p:spPr bwMode="auto">
          <a:xfrm>
            <a:off x="15240" y="1127760"/>
            <a:ext cx="9144000" cy="5715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Whole Picture</a:t>
            </a:r>
            <a:endParaRPr lang="en-US" dirty="0"/>
          </a:p>
        </p:txBody>
      </p:sp>
      <p:grpSp>
        <p:nvGrpSpPr>
          <p:cNvPr id="39" name="Group 38"/>
          <p:cNvGrpSpPr/>
          <p:nvPr/>
        </p:nvGrpSpPr>
        <p:grpSpPr>
          <a:xfrm>
            <a:off x="494675" y="921207"/>
            <a:ext cx="8664315" cy="4160459"/>
            <a:chOff x="494675" y="921207"/>
            <a:chExt cx="8664315" cy="4160459"/>
          </a:xfrm>
        </p:grpSpPr>
        <p:sp>
          <p:nvSpPr>
            <p:cNvPr id="5" name="Freeform 4"/>
            <p:cNvSpPr/>
            <p:nvPr/>
          </p:nvSpPr>
          <p:spPr>
            <a:xfrm>
              <a:off x="2718816" y="1877568"/>
              <a:ext cx="3462528" cy="2560320"/>
            </a:xfrm>
            <a:custGeom>
              <a:avLst/>
              <a:gdLst>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682496 w 3462528"/>
                <a:gd name="connsiteY56" fmla="*/ 97536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767840 w 3462528"/>
                <a:gd name="connsiteY55" fmla="*/ 146304 h 2560320"/>
                <a:gd name="connsiteX56" fmla="*/ 1524000 w 3462528"/>
                <a:gd name="connsiteY56" fmla="*/ 353568 h 2560320"/>
                <a:gd name="connsiteX0" fmla="*/ 1767840 w 3462528"/>
                <a:gd name="connsiteY0" fmla="*/ 60960 h 2560320"/>
                <a:gd name="connsiteX1" fmla="*/ 1792224 w 3462528"/>
                <a:gd name="connsiteY1" fmla="*/ 231648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06752 w 3462528"/>
                <a:gd name="connsiteY2" fmla="*/ 195072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938528 w 3462528"/>
                <a:gd name="connsiteY1" fmla="*/ 43891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670304 w 3462528"/>
                <a:gd name="connsiteY54" fmla="*/ 85344 h 2560320"/>
                <a:gd name="connsiteX55" fmla="*/ 1682496 w 3462528"/>
                <a:gd name="connsiteY55" fmla="*/ 353568 h 2560320"/>
                <a:gd name="connsiteX56" fmla="*/ 1524000 w 3462528"/>
                <a:gd name="connsiteY56"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670304 w 3462528"/>
                <a:gd name="connsiteY55" fmla="*/ 85344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804416 w 3462528"/>
                <a:gd name="connsiteY1" fmla="*/ 426720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82496 w 3462528"/>
                <a:gd name="connsiteY56" fmla="*/ 353568 h 2560320"/>
                <a:gd name="connsiteX57" fmla="*/ 1524000 w 3462528"/>
                <a:gd name="connsiteY57" fmla="*/ 353568 h 2560320"/>
                <a:gd name="connsiteX0" fmla="*/ 1767840 w 3462528"/>
                <a:gd name="connsiteY0" fmla="*/ 60960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04416 w 3462528"/>
                <a:gd name="connsiteY2" fmla="*/ 426720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82496 w 3462528"/>
                <a:gd name="connsiteY57" fmla="*/ 35356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58" fmla="*/ 1524000 w 3462528"/>
                <a:gd name="connsiteY58" fmla="*/ 353568 h 2560320"/>
                <a:gd name="connsiteX0" fmla="*/ 1658112 w 3462528"/>
                <a:gd name="connsiteY0" fmla="*/ 414528 h 2560320"/>
                <a:gd name="connsiteX1" fmla="*/ 1719072 w 3462528"/>
                <a:gd name="connsiteY1" fmla="*/ 292608 h 2560320"/>
                <a:gd name="connsiteX2" fmla="*/ 1889760 w 3462528"/>
                <a:gd name="connsiteY2" fmla="*/ 390144 h 2560320"/>
                <a:gd name="connsiteX3" fmla="*/ 1938528 w 3462528"/>
                <a:gd name="connsiteY3" fmla="*/ 438912 h 2560320"/>
                <a:gd name="connsiteX4" fmla="*/ 2255520 w 3462528"/>
                <a:gd name="connsiteY4" fmla="*/ 390144 h 2560320"/>
                <a:gd name="connsiteX5" fmla="*/ 2487168 w 3462528"/>
                <a:gd name="connsiteY5" fmla="*/ 231648 h 2560320"/>
                <a:gd name="connsiteX6" fmla="*/ 2743200 w 3462528"/>
                <a:gd name="connsiteY6" fmla="*/ 146304 h 2560320"/>
                <a:gd name="connsiteX7" fmla="*/ 3084576 w 3462528"/>
                <a:gd name="connsiteY7" fmla="*/ 182880 h 2560320"/>
                <a:gd name="connsiteX8" fmla="*/ 3194304 w 3462528"/>
                <a:gd name="connsiteY8" fmla="*/ 231648 h 2560320"/>
                <a:gd name="connsiteX9" fmla="*/ 3084576 w 3462528"/>
                <a:gd name="connsiteY9" fmla="*/ 316992 h 2560320"/>
                <a:gd name="connsiteX10" fmla="*/ 3108960 w 3462528"/>
                <a:gd name="connsiteY10" fmla="*/ 548640 h 2560320"/>
                <a:gd name="connsiteX11" fmla="*/ 3206496 w 3462528"/>
                <a:gd name="connsiteY11" fmla="*/ 621792 h 2560320"/>
                <a:gd name="connsiteX12" fmla="*/ 3401568 w 3462528"/>
                <a:gd name="connsiteY12" fmla="*/ 743712 h 2560320"/>
                <a:gd name="connsiteX13" fmla="*/ 3462528 w 3462528"/>
                <a:gd name="connsiteY13" fmla="*/ 1011936 h 2560320"/>
                <a:gd name="connsiteX14" fmla="*/ 3425952 w 3462528"/>
                <a:gd name="connsiteY14" fmla="*/ 1133856 h 2560320"/>
                <a:gd name="connsiteX15" fmla="*/ 3157728 w 3462528"/>
                <a:gd name="connsiteY15" fmla="*/ 1121664 h 2560320"/>
                <a:gd name="connsiteX16" fmla="*/ 2889504 w 3462528"/>
                <a:gd name="connsiteY16" fmla="*/ 1072896 h 2560320"/>
                <a:gd name="connsiteX17" fmla="*/ 2694432 w 3462528"/>
                <a:gd name="connsiteY17" fmla="*/ 1109472 h 2560320"/>
                <a:gd name="connsiteX18" fmla="*/ 2645664 w 3462528"/>
                <a:gd name="connsiteY18" fmla="*/ 1304544 h 2560320"/>
                <a:gd name="connsiteX19" fmla="*/ 2511552 w 3462528"/>
                <a:gd name="connsiteY19" fmla="*/ 1572768 h 2560320"/>
                <a:gd name="connsiteX20" fmla="*/ 2414016 w 3462528"/>
                <a:gd name="connsiteY20" fmla="*/ 1840992 h 2560320"/>
                <a:gd name="connsiteX21" fmla="*/ 1853184 w 3462528"/>
                <a:gd name="connsiteY21" fmla="*/ 2170176 h 2560320"/>
                <a:gd name="connsiteX22" fmla="*/ 1609344 w 3462528"/>
                <a:gd name="connsiteY22" fmla="*/ 2121408 h 2560320"/>
                <a:gd name="connsiteX23" fmla="*/ 1182624 w 3462528"/>
                <a:gd name="connsiteY23" fmla="*/ 2560320 h 2560320"/>
                <a:gd name="connsiteX24" fmla="*/ 1170432 w 3462528"/>
                <a:gd name="connsiteY24" fmla="*/ 2231136 h 2560320"/>
                <a:gd name="connsiteX25" fmla="*/ 1438656 w 3462528"/>
                <a:gd name="connsiteY25" fmla="*/ 1962912 h 2560320"/>
                <a:gd name="connsiteX26" fmla="*/ 950976 w 3462528"/>
                <a:gd name="connsiteY26" fmla="*/ 1938528 h 2560320"/>
                <a:gd name="connsiteX27" fmla="*/ 914400 w 3462528"/>
                <a:gd name="connsiteY27" fmla="*/ 1767840 h 2560320"/>
                <a:gd name="connsiteX28" fmla="*/ 865632 w 3462528"/>
                <a:gd name="connsiteY28" fmla="*/ 1706880 h 2560320"/>
                <a:gd name="connsiteX29" fmla="*/ 329184 w 3462528"/>
                <a:gd name="connsiteY29" fmla="*/ 1499616 h 2560320"/>
                <a:gd name="connsiteX30" fmla="*/ 829056 w 3462528"/>
                <a:gd name="connsiteY30" fmla="*/ 1475232 h 2560320"/>
                <a:gd name="connsiteX31" fmla="*/ 792480 w 3462528"/>
                <a:gd name="connsiteY31" fmla="*/ 1377696 h 2560320"/>
                <a:gd name="connsiteX32" fmla="*/ 682752 w 3462528"/>
                <a:gd name="connsiteY32" fmla="*/ 1267968 h 2560320"/>
                <a:gd name="connsiteX33" fmla="*/ 560832 w 3462528"/>
                <a:gd name="connsiteY33" fmla="*/ 1292352 h 2560320"/>
                <a:gd name="connsiteX34" fmla="*/ 292608 w 3462528"/>
                <a:gd name="connsiteY34" fmla="*/ 1231392 h 2560320"/>
                <a:gd name="connsiteX35" fmla="*/ 170688 w 3462528"/>
                <a:gd name="connsiteY35" fmla="*/ 1292352 h 2560320"/>
                <a:gd name="connsiteX36" fmla="*/ 121920 w 3462528"/>
                <a:gd name="connsiteY36" fmla="*/ 1304544 h 2560320"/>
                <a:gd name="connsiteX37" fmla="*/ 207264 w 3462528"/>
                <a:gd name="connsiteY37" fmla="*/ 1231392 h 2560320"/>
                <a:gd name="connsiteX38" fmla="*/ 451104 w 3462528"/>
                <a:gd name="connsiteY38" fmla="*/ 1036320 h 2560320"/>
                <a:gd name="connsiteX39" fmla="*/ 755904 w 3462528"/>
                <a:gd name="connsiteY39" fmla="*/ 1036320 h 2560320"/>
                <a:gd name="connsiteX40" fmla="*/ 694944 w 3462528"/>
                <a:gd name="connsiteY40" fmla="*/ 841248 h 2560320"/>
                <a:gd name="connsiteX41" fmla="*/ 451104 w 3462528"/>
                <a:gd name="connsiteY41" fmla="*/ 670560 h 2560320"/>
                <a:gd name="connsiteX42" fmla="*/ 585216 w 3462528"/>
                <a:gd name="connsiteY42" fmla="*/ 609600 h 2560320"/>
                <a:gd name="connsiteX43" fmla="*/ 377952 w 3462528"/>
                <a:gd name="connsiteY43" fmla="*/ 621792 h 2560320"/>
                <a:gd name="connsiteX44" fmla="*/ 256032 w 3462528"/>
                <a:gd name="connsiteY44" fmla="*/ 475488 h 2560320"/>
                <a:gd name="connsiteX45" fmla="*/ 292608 w 3462528"/>
                <a:gd name="connsiteY45" fmla="*/ 219456 h 2560320"/>
                <a:gd name="connsiteX46" fmla="*/ 0 w 3462528"/>
                <a:gd name="connsiteY46" fmla="*/ 256032 h 2560320"/>
                <a:gd name="connsiteX47" fmla="*/ 109728 w 3462528"/>
                <a:gd name="connsiteY47" fmla="*/ 256032 h 2560320"/>
                <a:gd name="connsiteX48" fmla="*/ 499872 w 3462528"/>
                <a:gd name="connsiteY48" fmla="*/ 146304 h 2560320"/>
                <a:gd name="connsiteX49" fmla="*/ 621792 w 3462528"/>
                <a:gd name="connsiteY49" fmla="*/ 97536 h 2560320"/>
                <a:gd name="connsiteX50" fmla="*/ 877824 w 3462528"/>
                <a:gd name="connsiteY50" fmla="*/ 121920 h 2560320"/>
                <a:gd name="connsiteX51" fmla="*/ 987552 w 3462528"/>
                <a:gd name="connsiteY51" fmla="*/ 134112 h 2560320"/>
                <a:gd name="connsiteX52" fmla="*/ 1219200 w 3462528"/>
                <a:gd name="connsiteY52" fmla="*/ 121920 h 2560320"/>
                <a:gd name="connsiteX53" fmla="*/ 1255776 w 3462528"/>
                <a:gd name="connsiteY53" fmla="*/ 121920 h 2560320"/>
                <a:gd name="connsiteX54" fmla="*/ 1036320 w 3462528"/>
                <a:gd name="connsiteY54" fmla="*/ 0 h 2560320"/>
                <a:gd name="connsiteX55" fmla="*/ 1341120 w 3462528"/>
                <a:gd name="connsiteY55" fmla="*/ 121920 h 2560320"/>
                <a:gd name="connsiteX56" fmla="*/ 1499616 w 3462528"/>
                <a:gd name="connsiteY56" fmla="*/ 256032 h 2560320"/>
                <a:gd name="connsiteX57" fmla="*/ 1606668 w 3462528"/>
                <a:gd name="connsiteY57" fmla="*/ 358028 h 2560320"/>
                <a:gd name="connsiteX0" fmla="*/ 1719072 w 3462528"/>
                <a:gd name="connsiteY0" fmla="*/ 292608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54756 w 3462528"/>
                <a:gd name="connsiteY0" fmla="*/ 305990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1938528 w 3462528"/>
                <a:gd name="connsiteY2" fmla="*/ 438912 h 2560320"/>
                <a:gd name="connsiteX3" fmla="*/ 2255520 w 3462528"/>
                <a:gd name="connsiteY3" fmla="*/ 390144 h 2560320"/>
                <a:gd name="connsiteX4" fmla="*/ 2487168 w 3462528"/>
                <a:gd name="connsiteY4" fmla="*/ 231648 h 2560320"/>
                <a:gd name="connsiteX5" fmla="*/ 2743200 w 3462528"/>
                <a:gd name="connsiteY5" fmla="*/ 146304 h 2560320"/>
                <a:gd name="connsiteX6" fmla="*/ 3084576 w 3462528"/>
                <a:gd name="connsiteY6" fmla="*/ 182880 h 2560320"/>
                <a:gd name="connsiteX7" fmla="*/ 3194304 w 3462528"/>
                <a:gd name="connsiteY7" fmla="*/ 231648 h 2560320"/>
                <a:gd name="connsiteX8" fmla="*/ 3084576 w 3462528"/>
                <a:gd name="connsiteY8" fmla="*/ 316992 h 2560320"/>
                <a:gd name="connsiteX9" fmla="*/ 3108960 w 3462528"/>
                <a:gd name="connsiteY9" fmla="*/ 548640 h 2560320"/>
                <a:gd name="connsiteX10" fmla="*/ 3206496 w 3462528"/>
                <a:gd name="connsiteY10" fmla="*/ 621792 h 2560320"/>
                <a:gd name="connsiteX11" fmla="*/ 3401568 w 3462528"/>
                <a:gd name="connsiteY11" fmla="*/ 743712 h 2560320"/>
                <a:gd name="connsiteX12" fmla="*/ 3462528 w 3462528"/>
                <a:gd name="connsiteY12" fmla="*/ 1011936 h 2560320"/>
                <a:gd name="connsiteX13" fmla="*/ 3425952 w 3462528"/>
                <a:gd name="connsiteY13" fmla="*/ 1133856 h 2560320"/>
                <a:gd name="connsiteX14" fmla="*/ 3157728 w 3462528"/>
                <a:gd name="connsiteY14" fmla="*/ 1121664 h 2560320"/>
                <a:gd name="connsiteX15" fmla="*/ 2889504 w 3462528"/>
                <a:gd name="connsiteY15" fmla="*/ 1072896 h 2560320"/>
                <a:gd name="connsiteX16" fmla="*/ 2694432 w 3462528"/>
                <a:gd name="connsiteY16" fmla="*/ 1109472 h 2560320"/>
                <a:gd name="connsiteX17" fmla="*/ 2645664 w 3462528"/>
                <a:gd name="connsiteY17" fmla="*/ 1304544 h 2560320"/>
                <a:gd name="connsiteX18" fmla="*/ 2511552 w 3462528"/>
                <a:gd name="connsiteY18" fmla="*/ 1572768 h 2560320"/>
                <a:gd name="connsiteX19" fmla="*/ 2414016 w 3462528"/>
                <a:gd name="connsiteY19" fmla="*/ 1840992 h 2560320"/>
                <a:gd name="connsiteX20" fmla="*/ 1853184 w 3462528"/>
                <a:gd name="connsiteY20" fmla="*/ 2170176 h 2560320"/>
                <a:gd name="connsiteX21" fmla="*/ 1609344 w 3462528"/>
                <a:gd name="connsiteY21" fmla="*/ 2121408 h 2560320"/>
                <a:gd name="connsiteX22" fmla="*/ 1182624 w 3462528"/>
                <a:gd name="connsiteY22" fmla="*/ 2560320 h 2560320"/>
                <a:gd name="connsiteX23" fmla="*/ 1170432 w 3462528"/>
                <a:gd name="connsiteY23" fmla="*/ 2231136 h 2560320"/>
                <a:gd name="connsiteX24" fmla="*/ 1438656 w 3462528"/>
                <a:gd name="connsiteY24" fmla="*/ 1962912 h 2560320"/>
                <a:gd name="connsiteX25" fmla="*/ 950976 w 3462528"/>
                <a:gd name="connsiteY25" fmla="*/ 1938528 h 2560320"/>
                <a:gd name="connsiteX26" fmla="*/ 914400 w 3462528"/>
                <a:gd name="connsiteY26" fmla="*/ 1767840 h 2560320"/>
                <a:gd name="connsiteX27" fmla="*/ 865632 w 3462528"/>
                <a:gd name="connsiteY27" fmla="*/ 1706880 h 2560320"/>
                <a:gd name="connsiteX28" fmla="*/ 329184 w 3462528"/>
                <a:gd name="connsiteY28" fmla="*/ 1499616 h 2560320"/>
                <a:gd name="connsiteX29" fmla="*/ 829056 w 3462528"/>
                <a:gd name="connsiteY29" fmla="*/ 1475232 h 2560320"/>
                <a:gd name="connsiteX30" fmla="*/ 792480 w 3462528"/>
                <a:gd name="connsiteY30" fmla="*/ 1377696 h 2560320"/>
                <a:gd name="connsiteX31" fmla="*/ 682752 w 3462528"/>
                <a:gd name="connsiteY31" fmla="*/ 1267968 h 2560320"/>
                <a:gd name="connsiteX32" fmla="*/ 560832 w 3462528"/>
                <a:gd name="connsiteY32" fmla="*/ 1292352 h 2560320"/>
                <a:gd name="connsiteX33" fmla="*/ 292608 w 3462528"/>
                <a:gd name="connsiteY33" fmla="*/ 1231392 h 2560320"/>
                <a:gd name="connsiteX34" fmla="*/ 170688 w 3462528"/>
                <a:gd name="connsiteY34" fmla="*/ 1292352 h 2560320"/>
                <a:gd name="connsiteX35" fmla="*/ 121920 w 3462528"/>
                <a:gd name="connsiteY35" fmla="*/ 1304544 h 2560320"/>
                <a:gd name="connsiteX36" fmla="*/ 207264 w 3462528"/>
                <a:gd name="connsiteY36" fmla="*/ 1231392 h 2560320"/>
                <a:gd name="connsiteX37" fmla="*/ 451104 w 3462528"/>
                <a:gd name="connsiteY37" fmla="*/ 1036320 h 2560320"/>
                <a:gd name="connsiteX38" fmla="*/ 755904 w 3462528"/>
                <a:gd name="connsiteY38" fmla="*/ 1036320 h 2560320"/>
                <a:gd name="connsiteX39" fmla="*/ 694944 w 3462528"/>
                <a:gd name="connsiteY39" fmla="*/ 841248 h 2560320"/>
                <a:gd name="connsiteX40" fmla="*/ 451104 w 3462528"/>
                <a:gd name="connsiteY40" fmla="*/ 670560 h 2560320"/>
                <a:gd name="connsiteX41" fmla="*/ 585216 w 3462528"/>
                <a:gd name="connsiteY41" fmla="*/ 609600 h 2560320"/>
                <a:gd name="connsiteX42" fmla="*/ 377952 w 3462528"/>
                <a:gd name="connsiteY42" fmla="*/ 621792 h 2560320"/>
                <a:gd name="connsiteX43" fmla="*/ 256032 w 3462528"/>
                <a:gd name="connsiteY43" fmla="*/ 475488 h 2560320"/>
                <a:gd name="connsiteX44" fmla="*/ 292608 w 3462528"/>
                <a:gd name="connsiteY44" fmla="*/ 219456 h 2560320"/>
                <a:gd name="connsiteX45" fmla="*/ 0 w 3462528"/>
                <a:gd name="connsiteY45" fmla="*/ 256032 h 2560320"/>
                <a:gd name="connsiteX46" fmla="*/ 109728 w 3462528"/>
                <a:gd name="connsiteY46" fmla="*/ 256032 h 2560320"/>
                <a:gd name="connsiteX47" fmla="*/ 499872 w 3462528"/>
                <a:gd name="connsiteY47" fmla="*/ 146304 h 2560320"/>
                <a:gd name="connsiteX48" fmla="*/ 621792 w 3462528"/>
                <a:gd name="connsiteY48" fmla="*/ 97536 h 2560320"/>
                <a:gd name="connsiteX49" fmla="*/ 877824 w 3462528"/>
                <a:gd name="connsiteY49" fmla="*/ 121920 h 2560320"/>
                <a:gd name="connsiteX50" fmla="*/ 987552 w 3462528"/>
                <a:gd name="connsiteY50" fmla="*/ 134112 h 2560320"/>
                <a:gd name="connsiteX51" fmla="*/ 1219200 w 3462528"/>
                <a:gd name="connsiteY51" fmla="*/ 121920 h 2560320"/>
                <a:gd name="connsiteX52" fmla="*/ 1255776 w 3462528"/>
                <a:gd name="connsiteY52" fmla="*/ 121920 h 2560320"/>
                <a:gd name="connsiteX53" fmla="*/ 1036320 w 3462528"/>
                <a:gd name="connsiteY53" fmla="*/ 0 h 2560320"/>
                <a:gd name="connsiteX54" fmla="*/ 1341120 w 3462528"/>
                <a:gd name="connsiteY54" fmla="*/ 121920 h 2560320"/>
                <a:gd name="connsiteX55" fmla="*/ 1499616 w 3462528"/>
                <a:gd name="connsiteY55" fmla="*/ 256032 h 2560320"/>
                <a:gd name="connsiteX56" fmla="*/ 1606668 w 3462528"/>
                <a:gd name="connsiteY56" fmla="*/ 358028 h 2560320"/>
                <a:gd name="connsiteX0" fmla="*/ 1772598 w 3462528"/>
                <a:gd name="connsiteY0" fmla="*/ 328292 h 2560320"/>
                <a:gd name="connsiteX1" fmla="*/ 1889760 w 3462528"/>
                <a:gd name="connsiteY1" fmla="*/ 390144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 name="connsiteX0" fmla="*/ 1772598 w 3462528"/>
                <a:gd name="connsiteY0" fmla="*/ 328292 h 2560320"/>
                <a:gd name="connsiteX1" fmla="*/ 1952207 w 3462528"/>
                <a:gd name="connsiteY1" fmla="*/ 376762 h 2560320"/>
                <a:gd name="connsiteX2" fmla="*/ 2255520 w 3462528"/>
                <a:gd name="connsiteY2" fmla="*/ 390144 h 2560320"/>
                <a:gd name="connsiteX3" fmla="*/ 2487168 w 3462528"/>
                <a:gd name="connsiteY3" fmla="*/ 231648 h 2560320"/>
                <a:gd name="connsiteX4" fmla="*/ 2743200 w 3462528"/>
                <a:gd name="connsiteY4" fmla="*/ 146304 h 2560320"/>
                <a:gd name="connsiteX5" fmla="*/ 3084576 w 3462528"/>
                <a:gd name="connsiteY5" fmla="*/ 182880 h 2560320"/>
                <a:gd name="connsiteX6" fmla="*/ 3194304 w 3462528"/>
                <a:gd name="connsiteY6" fmla="*/ 231648 h 2560320"/>
                <a:gd name="connsiteX7" fmla="*/ 3084576 w 3462528"/>
                <a:gd name="connsiteY7" fmla="*/ 316992 h 2560320"/>
                <a:gd name="connsiteX8" fmla="*/ 3108960 w 3462528"/>
                <a:gd name="connsiteY8" fmla="*/ 548640 h 2560320"/>
                <a:gd name="connsiteX9" fmla="*/ 3206496 w 3462528"/>
                <a:gd name="connsiteY9" fmla="*/ 621792 h 2560320"/>
                <a:gd name="connsiteX10" fmla="*/ 3401568 w 3462528"/>
                <a:gd name="connsiteY10" fmla="*/ 743712 h 2560320"/>
                <a:gd name="connsiteX11" fmla="*/ 3462528 w 3462528"/>
                <a:gd name="connsiteY11" fmla="*/ 1011936 h 2560320"/>
                <a:gd name="connsiteX12" fmla="*/ 3425952 w 3462528"/>
                <a:gd name="connsiteY12" fmla="*/ 1133856 h 2560320"/>
                <a:gd name="connsiteX13" fmla="*/ 3157728 w 3462528"/>
                <a:gd name="connsiteY13" fmla="*/ 1121664 h 2560320"/>
                <a:gd name="connsiteX14" fmla="*/ 2889504 w 3462528"/>
                <a:gd name="connsiteY14" fmla="*/ 1072896 h 2560320"/>
                <a:gd name="connsiteX15" fmla="*/ 2694432 w 3462528"/>
                <a:gd name="connsiteY15" fmla="*/ 1109472 h 2560320"/>
                <a:gd name="connsiteX16" fmla="*/ 2645664 w 3462528"/>
                <a:gd name="connsiteY16" fmla="*/ 1304544 h 2560320"/>
                <a:gd name="connsiteX17" fmla="*/ 2511552 w 3462528"/>
                <a:gd name="connsiteY17" fmla="*/ 1572768 h 2560320"/>
                <a:gd name="connsiteX18" fmla="*/ 2414016 w 3462528"/>
                <a:gd name="connsiteY18" fmla="*/ 1840992 h 2560320"/>
                <a:gd name="connsiteX19" fmla="*/ 1853184 w 3462528"/>
                <a:gd name="connsiteY19" fmla="*/ 2170176 h 2560320"/>
                <a:gd name="connsiteX20" fmla="*/ 1609344 w 3462528"/>
                <a:gd name="connsiteY20" fmla="*/ 2121408 h 2560320"/>
                <a:gd name="connsiteX21" fmla="*/ 1182624 w 3462528"/>
                <a:gd name="connsiteY21" fmla="*/ 2560320 h 2560320"/>
                <a:gd name="connsiteX22" fmla="*/ 1170432 w 3462528"/>
                <a:gd name="connsiteY22" fmla="*/ 2231136 h 2560320"/>
                <a:gd name="connsiteX23" fmla="*/ 1438656 w 3462528"/>
                <a:gd name="connsiteY23" fmla="*/ 1962912 h 2560320"/>
                <a:gd name="connsiteX24" fmla="*/ 950976 w 3462528"/>
                <a:gd name="connsiteY24" fmla="*/ 1938528 h 2560320"/>
                <a:gd name="connsiteX25" fmla="*/ 914400 w 3462528"/>
                <a:gd name="connsiteY25" fmla="*/ 1767840 h 2560320"/>
                <a:gd name="connsiteX26" fmla="*/ 865632 w 3462528"/>
                <a:gd name="connsiteY26" fmla="*/ 1706880 h 2560320"/>
                <a:gd name="connsiteX27" fmla="*/ 329184 w 3462528"/>
                <a:gd name="connsiteY27" fmla="*/ 1499616 h 2560320"/>
                <a:gd name="connsiteX28" fmla="*/ 829056 w 3462528"/>
                <a:gd name="connsiteY28" fmla="*/ 1475232 h 2560320"/>
                <a:gd name="connsiteX29" fmla="*/ 792480 w 3462528"/>
                <a:gd name="connsiteY29" fmla="*/ 1377696 h 2560320"/>
                <a:gd name="connsiteX30" fmla="*/ 682752 w 3462528"/>
                <a:gd name="connsiteY30" fmla="*/ 1267968 h 2560320"/>
                <a:gd name="connsiteX31" fmla="*/ 560832 w 3462528"/>
                <a:gd name="connsiteY31" fmla="*/ 1292352 h 2560320"/>
                <a:gd name="connsiteX32" fmla="*/ 292608 w 3462528"/>
                <a:gd name="connsiteY32" fmla="*/ 1231392 h 2560320"/>
                <a:gd name="connsiteX33" fmla="*/ 170688 w 3462528"/>
                <a:gd name="connsiteY33" fmla="*/ 1292352 h 2560320"/>
                <a:gd name="connsiteX34" fmla="*/ 121920 w 3462528"/>
                <a:gd name="connsiteY34" fmla="*/ 1304544 h 2560320"/>
                <a:gd name="connsiteX35" fmla="*/ 207264 w 3462528"/>
                <a:gd name="connsiteY35" fmla="*/ 1231392 h 2560320"/>
                <a:gd name="connsiteX36" fmla="*/ 451104 w 3462528"/>
                <a:gd name="connsiteY36" fmla="*/ 1036320 h 2560320"/>
                <a:gd name="connsiteX37" fmla="*/ 755904 w 3462528"/>
                <a:gd name="connsiteY37" fmla="*/ 1036320 h 2560320"/>
                <a:gd name="connsiteX38" fmla="*/ 694944 w 3462528"/>
                <a:gd name="connsiteY38" fmla="*/ 841248 h 2560320"/>
                <a:gd name="connsiteX39" fmla="*/ 451104 w 3462528"/>
                <a:gd name="connsiteY39" fmla="*/ 670560 h 2560320"/>
                <a:gd name="connsiteX40" fmla="*/ 585216 w 3462528"/>
                <a:gd name="connsiteY40" fmla="*/ 609600 h 2560320"/>
                <a:gd name="connsiteX41" fmla="*/ 377952 w 3462528"/>
                <a:gd name="connsiteY41" fmla="*/ 621792 h 2560320"/>
                <a:gd name="connsiteX42" fmla="*/ 256032 w 3462528"/>
                <a:gd name="connsiteY42" fmla="*/ 475488 h 2560320"/>
                <a:gd name="connsiteX43" fmla="*/ 292608 w 3462528"/>
                <a:gd name="connsiteY43" fmla="*/ 219456 h 2560320"/>
                <a:gd name="connsiteX44" fmla="*/ 0 w 3462528"/>
                <a:gd name="connsiteY44" fmla="*/ 256032 h 2560320"/>
                <a:gd name="connsiteX45" fmla="*/ 109728 w 3462528"/>
                <a:gd name="connsiteY45" fmla="*/ 256032 h 2560320"/>
                <a:gd name="connsiteX46" fmla="*/ 499872 w 3462528"/>
                <a:gd name="connsiteY46" fmla="*/ 146304 h 2560320"/>
                <a:gd name="connsiteX47" fmla="*/ 621792 w 3462528"/>
                <a:gd name="connsiteY47" fmla="*/ 97536 h 2560320"/>
                <a:gd name="connsiteX48" fmla="*/ 877824 w 3462528"/>
                <a:gd name="connsiteY48" fmla="*/ 121920 h 2560320"/>
                <a:gd name="connsiteX49" fmla="*/ 987552 w 3462528"/>
                <a:gd name="connsiteY49" fmla="*/ 134112 h 2560320"/>
                <a:gd name="connsiteX50" fmla="*/ 1219200 w 3462528"/>
                <a:gd name="connsiteY50" fmla="*/ 121920 h 2560320"/>
                <a:gd name="connsiteX51" fmla="*/ 1255776 w 3462528"/>
                <a:gd name="connsiteY51" fmla="*/ 121920 h 2560320"/>
                <a:gd name="connsiteX52" fmla="*/ 1036320 w 3462528"/>
                <a:gd name="connsiteY52" fmla="*/ 0 h 2560320"/>
                <a:gd name="connsiteX53" fmla="*/ 1341120 w 3462528"/>
                <a:gd name="connsiteY53" fmla="*/ 121920 h 2560320"/>
                <a:gd name="connsiteX54" fmla="*/ 1499616 w 3462528"/>
                <a:gd name="connsiteY54" fmla="*/ 256032 h 2560320"/>
                <a:gd name="connsiteX55" fmla="*/ 1606668 w 3462528"/>
                <a:gd name="connsiteY55" fmla="*/ 358028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2528" h="2560320">
                  <a:moveTo>
                    <a:pt x="1772598" y="328292"/>
                  </a:moveTo>
                  <a:lnTo>
                    <a:pt x="1952207" y="376762"/>
                  </a:lnTo>
                  <a:cubicBezTo>
                    <a:pt x="2066692" y="407986"/>
                    <a:pt x="2154416" y="385683"/>
                    <a:pt x="2255520" y="390144"/>
                  </a:cubicBezTo>
                  <a:lnTo>
                    <a:pt x="2487168" y="231648"/>
                  </a:lnTo>
                  <a:lnTo>
                    <a:pt x="2743200" y="146304"/>
                  </a:lnTo>
                  <a:lnTo>
                    <a:pt x="3084576" y="182880"/>
                  </a:lnTo>
                  <a:lnTo>
                    <a:pt x="3194304" y="231648"/>
                  </a:lnTo>
                  <a:lnTo>
                    <a:pt x="3084576" y="316992"/>
                  </a:lnTo>
                  <a:lnTo>
                    <a:pt x="3108960" y="548640"/>
                  </a:lnTo>
                  <a:lnTo>
                    <a:pt x="3206496" y="621792"/>
                  </a:lnTo>
                  <a:lnTo>
                    <a:pt x="3401568" y="743712"/>
                  </a:lnTo>
                  <a:lnTo>
                    <a:pt x="3462528" y="1011936"/>
                  </a:lnTo>
                  <a:lnTo>
                    <a:pt x="3425952" y="1133856"/>
                  </a:lnTo>
                  <a:lnTo>
                    <a:pt x="3157728" y="1121664"/>
                  </a:lnTo>
                  <a:lnTo>
                    <a:pt x="2889504" y="1072896"/>
                  </a:lnTo>
                  <a:lnTo>
                    <a:pt x="2694432" y="1109472"/>
                  </a:lnTo>
                  <a:lnTo>
                    <a:pt x="2645664" y="1304544"/>
                  </a:lnTo>
                  <a:lnTo>
                    <a:pt x="2511552" y="1572768"/>
                  </a:lnTo>
                  <a:lnTo>
                    <a:pt x="2414016" y="1840992"/>
                  </a:lnTo>
                  <a:lnTo>
                    <a:pt x="1853184" y="2170176"/>
                  </a:lnTo>
                  <a:lnTo>
                    <a:pt x="1609344" y="2121408"/>
                  </a:lnTo>
                  <a:lnTo>
                    <a:pt x="1182624" y="2560320"/>
                  </a:lnTo>
                  <a:lnTo>
                    <a:pt x="1170432" y="2231136"/>
                  </a:lnTo>
                  <a:lnTo>
                    <a:pt x="1438656" y="1962912"/>
                  </a:lnTo>
                  <a:lnTo>
                    <a:pt x="950976" y="1938528"/>
                  </a:lnTo>
                  <a:lnTo>
                    <a:pt x="914400" y="1767840"/>
                  </a:lnTo>
                  <a:lnTo>
                    <a:pt x="865632" y="1706880"/>
                  </a:lnTo>
                  <a:lnTo>
                    <a:pt x="329184" y="1499616"/>
                  </a:lnTo>
                  <a:lnTo>
                    <a:pt x="829056" y="1475232"/>
                  </a:lnTo>
                  <a:lnTo>
                    <a:pt x="792480" y="1377696"/>
                  </a:lnTo>
                  <a:lnTo>
                    <a:pt x="682752" y="1267968"/>
                  </a:lnTo>
                  <a:lnTo>
                    <a:pt x="560832" y="1292352"/>
                  </a:lnTo>
                  <a:lnTo>
                    <a:pt x="292608" y="1231392"/>
                  </a:lnTo>
                  <a:cubicBezTo>
                    <a:pt x="177628" y="1282494"/>
                    <a:pt x="211182" y="1251858"/>
                    <a:pt x="170688" y="1292352"/>
                  </a:cubicBezTo>
                  <a:lnTo>
                    <a:pt x="121920" y="1304544"/>
                  </a:lnTo>
                  <a:lnTo>
                    <a:pt x="207264" y="1231392"/>
                  </a:lnTo>
                  <a:lnTo>
                    <a:pt x="451104" y="1036320"/>
                  </a:lnTo>
                  <a:lnTo>
                    <a:pt x="755904" y="1036320"/>
                  </a:lnTo>
                  <a:lnTo>
                    <a:pt x="694944" y="841248"/>
                  </a:lnTo>
                  <a:lnTo>
                    <a:pt x="451104" y="670560"/>
                  </a:lnTo>
                  <a:lnTo>
                    <a:pt x="585216" y="609600"/>
                  </a:lnTo>
                  <a:lnTo>
                    <a:pt x="377952" y="621792"/>
                  </a:lnTo>
                  <a:lnTo>
                    <a:pt x="256032" y="475488"/>
                  </a:lnTo>
                  <a:lnTo>
                    <a:pt x="292608" y="219456"/>
                  </a:lnTo>
                  <a:lnTo>
                    <a:pt x="0" y="256032"/>
                  </a:lnTo>
                  <a:lnTo>
                    <a:pt x="109728" y="256032"/>
                  </a:lnTo>
                  <a:lnTo>
                    <a:pt x="499872" y="146304"/>
                  </a:lnTo>
                  <a:cubicBezTo>
                    <a:pt x="604678" y="93901"/>
                    <a:pt x="561058" y="97536"/>
                    <a:pt x="621792" y="97536"/>
                  </a:cubicBezTo>
                  <a:lnTo>
                    <a:pt x="877824" y="121920"/>
                  </a:lnTo>
                  <a:cubicBezTo>
                    <a:pt x="914400" y="125984"/>
                    <a:pt x="950751" y="134112"/>
                    <a:pt x="987552" y="134112"/>
                  </a:cubicBezTo>
                  <a:cubicBezTo>
                    <a:pt x="1064875" y="134112"/>
                    <a:pt x="1141957" y="125431"/>
                    <a:pt x="1219200" y="121920"/>
                  </a:cubicBezTo>
                  <a:cubicBezTo>
                    <a:pt x="1231379" y="121366"/>
                    <a:pt x="1243584" y="121920"/>
                    <a:pt x="1255776" y="121920"/>
                  </a:cubicBezTo>
                  <a:lnTo>
                    <a:pt x="1036320" y="0"/>
                  </a:lnTo>
                  <a:lnTo>
                    <a:pt x="1341120" y="121920"/>
                  </a:lnTo>
                  <a:lnTo>
                    <a:pt x="1499616" y="256032"/>
                  </a:lnTo>
                  <a:lnTo>
                    <a:pt x="1606668" y="358028"/>
                  </a:lnTo>
                </a:path>
              </a:pathLst>
            </a:custGeom>
            <a:solidFill>
              <a:schemeClr val="accent6">
                <a:alpha val="51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074280" y="1160393"/>
              <a:ext cx="4735516" cy="1132735"/>
            </a:xfrm>
            <a:custGeom>
              <a:avLst/>
              <a:gdLst>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882588 w 4320988"/>
                <a:gd name="connsiteY6" fmla="*/ 878541 h 986117"/>
                <a:gd name="connsiteX7" fmla="*/ 2079811 w 4320988"/>
                <a:gd name="connsiteY7" fmla="*/ 412376 h 986117"/>
                <a:gd name="connsiteX8" fmla="*/ 2510117 w 4320988"/>
                <a:gd name="connsiteY8" fmla="*/ 251011 h 986117"/>
                <a:gd name="connsiteX9" fmla="*/ 2994211 w 4320988"/>
                <a:gd name="connsiteY9" fmla="*/ 215152 h 986117"/>
                <a:gd name="connsiteX10" fmla="*/ 3442447 w 4320988"/>
                <a:gd name="connsiteY10" fmla="*/ 394447 h 986117"/>
                <a:gd name="connsiteX11" fmla="*/ 3711388 w 4320988"/>
                <a:gd name="connsiteY11" fmla="*/ 681317 h 986117"/>
                <a:gd name="connsiteX12" fmla="*/ 4285129 w 4320988"/>
                <a:gd name="connsiteY12" fmla="*/ 788894 h 986117"/>
                <a:gd name="connsiteX13" fmla="*/ 4320988 w 4320988"/>
                <a:gd name="connsiteY13" fmla="*/ 268941 h 986117"/>
                <a:gd name="connsiteX14" fmla="*/ 4177552 w 4320988"/>
                <a:gd name="connsiteY14" fmla="*/ 376517 h 986117"/>
                <a:gd name="connsiteX15" fmla="*/ 4177552 w 4320988"/>
                <a:gd name="connsiteY15" fmla="*/ 376517 h 986117"/>
                <a:gd name="connsiteX16" fmla="*/ 4016188 w 4320988"/>
                <a:gd name="connsiteY16" fmla="*/ 376517 h 986117"/>
                <a:gd name="connsiteX17" fmla="*/ 3926541 w 4320988"/>
                <a:gd name="connsiteY17" fmla="*/ 89647 h 986117"/>
                <a:gd name="connsiteX18" fmla="*/ 3926541 w 4320988"/>
                <a:gd name="connsiteY18" fmla="*/ 89647 h 986117"/>
                <a:gd name="connsiteX19" fmla="*/ 3675529 w 4320988"/>
                <a:gd name="connsiteY19" fmla="*/ 161364 h 986117"/>
                <a:gd name="connsiteX20" fmla="*/ 3442447 w 4320988"/>
                <a:gd name="connsiteY20" fmla="*/ 107576 h 986117"/>
                <a:gd name="connsiteX21" fmla="*/ 3245223 w 4320988"/>
                <a:gd name="connsiteY21" fmla="*/ 0 h 986117"/>
                <a:gd name="connsiteX22" fmla="*/ 2223247 w 4320988"/>
                <a:gd name="connsiteY22" fmla="*/ 17929 h 986117"/>
                <a:gd name="connsiteX23" fmla="*/ 1506070 w 4320988"/>
                <a:gd name="connsiteY23" fmla="*/ 233082 h 986117"/>
                <a:gd name="connsiteX24" fmla="*/ 1380564 w 4320988"/>
                <a:gd name="connsiteY24" fmla="*/ 286870 h 986117"/>
                <a:gd name="connsiteX25" fmla="*/ 1272988 w 4320988"/>
                <a:gd name="connsiteY25" fmla="*/ 394447 h 986117"/>
                <a:gd name="connsiteX26" fmla="*/ 1039905 w 4320988"/>
                <a:gd name="connsiteY26" fmla="*/ 466164 h 986117"/>
                <a:gd name="connsiteX27" fmla="*/ 788894 w 4320988"/>
                <a:gd name="connsiteY27" fmla="*/ 412376 h 986117"/>
                <a:gd name="connsiteX28" fmla="*/ 591670 w 4320988"/>
                <a:gd name="connsiteY28" fmla="*/ 430305 h 986117"/>
                <a:gd name="connsiteX29" fmla="*/ 161364 w 4320988"/>
                <a:gd name="connsiteY29" fmla="*/ 412376 h 986117"/>
                <a:gd name="connsiteX30" fmla="*/ 35858 w 4320988"/>
                <a:gd name="connsiteY30" fmla="*/ 466164 h 986117"/>
                <a:gd name="connsiteX31" fmla="*/ 322729 w 4320988"/>
                <a:gd name="connsiteY31" fmla="*/ 645458 h 986117"/>
                <a:gd name="connsiteX32" fmla="*/ 251011 w 4320988"/>
                <a:gd name="connsiteY32" fmla="*/ 717176 h 986117"/>
                <a:gd name="connsiteX33" fmla="*/ 0 w 4320988"/>
                <a:gd name="connsiteY33"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60151 w 4320988"/>
                <a:gd name="connsiteY6" fmla="*/ 945776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882588 w 4320988"/>
                <a:gd name="connsiteY7" fmla="*/ 878541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079811 w 4320988"/>
                <a:gd name="connsiteY8" fmla="*/ 412376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986117"/>
                <a:gd name="connsiteX1" fmla="*/ 35858 w 4320988"/>
                <a:gd name="connsiteY1" fmla="*/ 950258 h 986117"/>
                <a:gd name="connsiteX2" fmla="*/ 394447 w 4320988"/>
                <a:gd name="connsiteY2" fmla="*/ 932329 h 986117"/>
                <a:gd name="connsiteX3" fmla="*/ 609600 w 4320988"/>
                <a:gd name="connsiteY3" fmla="*/ 968188 h 986117"/>
                <a:gd name="connsiteX4" fmla="*/ 1129552 w 4320988"/>
                <a:gd name="connsiteY4" fmla="*/ 878541 h 986117"/>
                <a:gd name="connsiteX5" fmla="*/ 1470211 w 4320988"/>
                <a:gd name="connsiteY5" fmla="*/ 986117 h 986117"/>
                <a:gd name="connsiteX6" fmla="*/ 1641101 w 4320988"/>
                <a:gd name="connsiteY6" fmla="*/ 802901 h 986117"/>
                <a:gd name="connsiteX7" fmla="*/ 1920688 w 4320988"/>
                <a:gd name="connsiteY7" fmla="*/ 907116 h 986117"/>
                <a:gd name="connsiteX8" fmla="*/ 2165536 w 4320988"/>
                <a:gd name="connsiteY8" fmla="*/ 383801 h 986117"/>
                <a:gd name="connsiteX9" fmla="*/ 2510117 w 4320988"/>
                <a:gd name="connsiteY9" fmla="*/ 251011 h 986117"/>
                <a:gd name="connsiteX10" fmla="*/ 2994211 w 4320988"/>
                <a:gd name="connsiteY10" fmla="*/ 215152 h 986117"/>
                <a:gd name="connsiteX11" fmla="*/ 3442447 w 4320988"/>
                <a:gd name="connsiteY11" fmla="*/ 394447 h 986117"/>
                <a:gd name="connsiteX12" fmla="*/ 3711388 w 4320988"/>
                <a:gd name="connsiteY12" fmla="*/ 681317 h 986117"/>
                <a:gd name="connsiteX13" fmla="*/ 4285129 w 4320988"/>
                <a:gd name="connsiteY13" fmla="*/ 788894 h 986117"/>
                <a:gd name="connsiteX14" fmla="*/ 4320988 w 4320988"/>
                <a:gd name="connsiteY14" fmla="*/ 268941 h 986117"/>
                <a:gd name="connsiteX15" fmla="*/ 4177552 w 4320988"/>
                <a:gd name="connsiteY15" fmla="*/ 376517 h 986117"/>
                <a:gd name="connsiteX16" fmla="*/ 4177552 w 4320988"/>
                <a:gd name="connsiteY16" fmla="*/ 376517 h 986117"/>
                <a:gd name="connsiteX17" fmla="*/ 4016188 w 4320988"/>
                <a:gd name="connsiteY17" fmla="*/ 376517 h 986117"/>
                <a:gd name="connsiteX18" fmla="*/ 3926541 w 4320988"/>
                <a:gd name="connsiteY18" fmla="*/ 89647 h 986117"/>
                <a:gd name="connsiteX19" fmla="*/ 3926541 w 4320988"/>
                <a:gd name="connsiteY19" fmla="*/ 89647 h 986117"/>
                <a:gd name="connsiteX20" fmla="*/ 3675529 w 4320988"/>
                <a:gd name="connsiteY20" fmla="*/ 161364 h 986117"/>
                <a:gd name="connsiteX21" fmla="*/ 3442447 w 4320988"/>
                <a:gd name="connsiteY21" fmla="*/ 107576 h 986117"/>
                <a:gd name="connsiteX22" fmla="*/ 3245223 w 4320988"/>
                <a:gd name="connsiteY22" fmla="*/ 0 h 986117"/>
                <a:gd name="connsiteX23" fmla="*/ 2223247 w 4320988"/>
                <a:gd name="connsiteY23" fmla="*/ 17929 h 986117"/>
                <a:gd name="connsiteX24" fmla="*/ 1506070 w 4320988"/>
                <a:gd name="connsiteY24" fmla="*/ 233082 h 986117"/>
                <a:gd name="connsiteX25" fmla="*/ 1380564 w 4320988"/>
                <a:gd name="connsiteY25" fmla="*/ 286870 h 986117"/>
                <a:gd name="connsiteX26" fmla="*/ 1272988 w 4320988"/>
                <a:gd name="connsiteY26" fmla="*/ 394447 h 986117"/>
                <a:gd name="connsiteX27" fmla="*/ 1039905 w 4320988"/>
                <a:gd name="connsiteY27" fmla="*/ 466164 h 986117"/>
                <a:gd name="connsiteX28" fmla="*/ 788894 w 4320988"/>
                <a:gd name="connsiteY28" fmla="*/ 412376 h 986117"/>
                <a:gd name="connsiteX29" fmla="*/ 591670 w 4320988"/>
                <a:gd name="connsiteY29" fmla="*/ 430305 h 986117"/>
                <a:gd name="connsiteX30" fmla="*/ 161364 w 4320988"/>
                <a:gd name="connsiteY30" fmla="*/ 412376 h 986117"/>
                <a:gd name="connsiteX31" fmla="*/ 35858 w 4320988"/>
                <a:gd name="connsiteY31" fmla="*/ 466164 h 986117"/>
                <a:gd name="connsiteX32" fmla="*/ 322729 w 4320988"/>
                <a:gd name="connsiteY32" fmla="*/ 645458 h 986117"/>
                <a:gd name="connsiteX33" fmla="*/ 251011 w 4320988"/>
                <a:gd name="connsiteY33" fmla="*/ 717176 h 986117"/>
                <a:gd name="connsiteX34" fmla="*/ 0 w 4320988"/>
                <a:gd name="connsiteY34" fmla="*/ 770964 h 986117"/>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1014692"/>
                <a:gd name="connsiteX1" fmla="*/ 35858 w 4320988"/>
                <a:gd name="connsiteY1" fmla="*/ 950258 h 1014692"/>
                <a:gd name="connsiteX2" fmla="*/ 394447 w 4320988"/>
                <a:gd name="connsiteY2" fmla="*/ 932329 h 1014692"/>
                <a:gd name="connsiteX3" fmla="*/ 609600 w 4320988"/>
                <a:gd name="connsiteY3" fmla="*/ 968188 h 1014692"/>
                <a:gd name="connsiteX4" fmla="*/ 1129552 w 4320988"/>
                <a:gd name="connsiteY4" fmla="*/ 878541 h 1014692"/>
                <a:gd name="connsiteX5" fmla="*/ 1394011 w 4320988"/>
                <a:gd name="connsiteY5" fmla="*/ 1014692 h 1014692"/>
                <a:gd name="connsiteX6" fmla="*/ 1641101 w 4320988"/>
                <a:gd name="connsiteY6" fmla="*/ 802901 h 1014692"/>
                <a:gd name="connsiteX7" fmla="*/ 1920688 w 4320988"/>
                <a:gd name="connsiteY7" fmla="*/ 907116 h 1014692"/>
                <a:gd name="connsiteX8" fmla="*/ 2165536 w 4320988"/>
                <a:gd name="connsiteY8" fmla="*/ 383801 h 1014692"/>
                <a:gd name="connsiteX9" fmla="*/ 2510117 w 4320988"/>
                <a:gd name="connsiteY9" fmla="*/ 251011 h 1014692"/>
                <a:gd name="connsiteX10" fmla="*/ 2994211 w 4320988"/>
                <a:gd name="connsiteY10" fmla="*/ 215152 h 1014692"/>
                <a:gd name="connsiteX11" fmla="*/ 3442447 w 4320988"/>
                <a:gd name="connsiteY11" fmla="*/ 394447 h 1014692"/>
                <a:gd name="connsiteX12" fmla="*/ 3711388 w 4320988"/>
                <a:gd name="connsiteY12" fmla="*/ 681317 h 1014692"/>
                <a:gd name="connsiteX13" fmla="*/ 4285129 w 4320988"/>
                <a:gd name="connsiteY13" fmla="*/ 788894 h 1014692"/>
                <a:gd name="connsiteX14" fmla="*/ 4320988 w 4320988"/>
                <a:gd name="connsiteY14" fmla="*/ 268941 h 1014692"/>
                <a:gd name="connsiteX15" fmla="*/ 4177552 w 4320988"/>
                <a:gd name="connsiteY15" fmla="*/ 376517 h 1014692"/>
                <a:gd name="connsiteX16" fmla="*/ 4177552 w 4320988"/>
                <a:gd name="connsiteY16" fmla="*/ 376517 h 1014692"/>
                <a:gd name="connsiteX17" fmla="*/ 4016188 w 4320988"/>
                <a:gd name="connsiteY17" fmla="*/ 376517 h 1014692"/>
                <a:gd name="connsiteX18" fmla="*/ 3926541 w 4320988"/>
                <a:gd name="connsiteY18" fmla="*/ 89647 h 1014692"/>
                <a:gd name="connsiteX19" fmla="*/ 3926541 w 4320988"/>
                <a:gd name="connsiteY19" fmla="*/ 89647 h 1014692"/>
                <a:gd name="connsiteX20" fmla="*/ 3675529 w 4320988"/>
                <a:gd name="connsiteY20" fmla="*/ 161364 h 1014692"/>
                <a:gd name="connsiteX21" fmla="*/ 3442447 w 4320988"/>
                <a:gd name="connsiteY21" fmla="*/ 107576 h 1014692"/>
                <a:gd name="connsiteX22" fmla="*/ 3245223 w 4320988"/>
                <a:gd name="connsiteY22" fmla="*/ 0 h 1014692"/>
                <a:gd name="connsiteX23" fmla="*/ 2223247 w 4320988"/>
                <a:gd name="connsiteY23" fmla="*/ 17929 h 1014692"/>
                <a:gd name="connsiteX24" fmla="*/ 1506070 w 4320988"/>
                <a:gd name="connsiteY24" fmla="*/ 233082 h 1014692"/>
                <a:gd name="connsiteX25" fmla="*/ 1380564 w 4320988"/>
                <a:gd name="connsiteY25" fmla="*/ 286870 h 1014692"/>
                <a:gd name="connsiteX26" fmla="*/ 1272988 w 4320988"/>
                <a:gd name="connsiteY26" fmla="*/ 394447 h 1014692"/>
                <a:gd name="connsiteX27" fmla="*/ 1039905 w 4320988"/>
                <a:gd name="connsiteY27" fmla="*/ 466164 h 1014692"/>
                <a:gd name="connsiteX28" fmla="*/ 788894 w 4320988"/>
                <a:gd name="connsiteY28" fmla="*/ 412376 h 1014692"/>
                <a:gd name="connsiteX29" fmla="*/ 591670 w 4320988"/>
                <a:gd name="connsiteY29" fmla="*/ 430305 h 1014692"/>
                <a:gd name="connsiteX30" fmla="*/ 161364 w 4320988"/>
                <a:gd name="connsiteY30" fmla="*/ 412376 h 1014692"/>
                <a:gd name="connsiteX31" fmla="*/ 35858 w 4320988"/>
                <a:gd name="connsiteY31" fmla="*/ 466164 h 1014692"/>
                <a:gd name="connsiteX32" fmla="*/ 322729 w 4320988"/>
                <a:gd name="connsiteY32" fmla="*/ 645458 h 1014692"/>
                <a:gd name="connsiteX33" fmla="*/ 251011 w 4320988"/>
                <a:gd name="connsiteY33" fmla="*/ 717176 h 1014692"/>
                <a:gd name="connsiteX34" fmla="*/ 0 w 4320988"/>
                <a:gd name="connsiteY34" fmla="*/ 770964 h 1014692"/>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129552 w 4320988"/>
                <a:gd name="connsiteY4" fmla="*/ 878541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68188"/>
                <a:gd name="connsiteX1" fmla="*/ 35858 w 4320988"/>
                <a:gd name="connsiteY1" fmla="*/ 950258 h 968188"/>
                <a:gd name="connsiteX2" fmla="*/ 394447 w 4320988"/>
                <a:gd name="connsiteY2" fmla="*/ 932329 h 968188"/>
                <a:gd name="connsiteX3" fmla="*/ 609600 w 4320988"/>
                <a:gd name="connsiteY3" fmla="*/ 968188 h 968188"/>
                <a:gd name="connsiteX4" fmla="*/ 1062877 w 4320988"/>
                <a:gd name="connsiteY4" fmla="*/ 869016 h 968188"/>
                <a:gd name="connsiteX5" fmla="*/ 1394011 w 4320988"/>
                <a:gd name="connsiteY5" fmla="*/ 928967 h 968188"/>
                <a:gd name="connsiteX6" fmla="*/ 1641101 w 4320988"/>
                <a:gd name="connsiteY6" fmla="*/ 802901 h 968188"/>
                <a:gd name="connsiteX7" fmla="*/ 1920688 w 4320988"/>
                <a:gd name="connsiteY7" fmla="*/ 907116 h 968188"/>
                <a:gd name="connsiteX8" fmla="*/ 2165536 w 4320988"/>
                <a:gd name="connsiteY8" fmla="*/ 383801 h 968188"/>
                <a:gd name="connsiteX9" fmla="*/ 2510117 w 4320988"/>
                <a:gd name="connsiteY9" fmla="*/ 251011 h 968188"/>
                <a:gd name="connsiteX10" fmla="*/ 2994211 w 4320988"/>
                <a:gd name="connsiteY10" fmla="*/ 215152 h 968188"/>
                <a:gd name="connsiteX11" fmla="*/ 3442447 w 4320988"/>
                <a:gd name="connsiteY11" fmla="*/ 394447 h 968188"/>
                <a:gd name="connsiteX12" fmla="*/ 3711388 w 4320988"/>
                <a:gd name="connsiteY12" fmla="*/ 681317 h 968188"/>
                <a:gd name="connsiteX13" fmla="*/ 4285129 w 4320988"/>
                <a:gd name="connsiteY13" fmla="*/ 788894 h 968188"/>
                <a:gd name="connsiteX14" fmla="*/ 4320988 w 4320988"/>
                <a:gd name="connsiteY14" fmla="*/ 268941 h 968188"/>
                <a:gd name="connsiteX15" fmla="*/ 4177552 w 4320988"/>
                <a:gd name="connsiteY15" fmla="*/ 376517 h 968188"/>
                <a:gd name="connsiteX16" fmla="*/ 4177552 w 4320988"/>
                <a:gd name="connsiteY16" fmla="*/ 376517 h 968188"/>
                <a:gd name="connsiteX17" fmla="*/ 4016188 w 4320988"/>
                <a:gd name="connsiteY17" fmla="*/ 376517 h 968188"/>
                <a:gd name="connsiteX18" fmla="*/ 3926541 w 4320988"/>
                <a:gd name="connsiteY18" fmla="*/ 89647 h 968188"/>
                <a:gd name="connsiteX19" fmla="*/ 3926541 w 4320988"/>
                <a:gd name="connsiteY19" fmla="*/ 89647 h 968188"/>
                <a:gd name="connsiteX20" fmla="*/ 3675529 w 4320988"/>
                <a:gd name="connsiteY20" fmla="*/ 161364 h 968188"/>
                <a:gd name="connsiteX21" fmla="*/ 3442447 w 4320988"/>
                <a:gd name="connsiteY21" fmla="*/ 107576 h 968188"/>
                <a:gd name="connsiteX22" fmla="*/ 3245223 w 4320988"/>
                <a:gd name="connsiteY22" fmla="*/ 0 h 968188"/>
                <a:gd name="connsiteX23" fmla="*/ 2223247 w 4320988"/>
                <a:gd name="connsiteY23" fmla="*/ 17929 h 968188"/>
                <a:gd name="connsiteX24" fmla="*/ 1506070 w 4320988"/>
                <a:gd name="connsiteY24" fmla="*/ 233082 h 968188"/>
                <a:gd name="connsiteX25" fmla="*/ 1380564 w 4320988"/>
                <a:gd name="connsiteY25" fmla="*/ 286870 h 968188"/>
                <a:gd name="connsiteX26" fmla="*/ 1272988 w 4320988"/>
                <a:gd name="connsiteY26" fmla="*/ 394447 h 968188"/>
                <a:gd name="connsiteX27" fmla="*/ 1039905 w 4320988"/>
                <a:gd name="connsiteY27" fmla="*/ 466164 h 968188"/>
                <a:gd name="connsiteX28" fmla="*/ 788894 w 4320988"/>
                <a:gd name="connsiteY28" fmla="*/ 412376 h 968188"/>
                <a:gd name="connsiteX29" fmla="*/ 591670 w 4320988"/>
                <a:gd name="connsiteY29" fmla="*/ 430305 h 968188"/>
                <a:gd name="connsiteX30" fmla="*/ 161364 w 4320988"/>
                <a:gd name="connsiteY30" fmla="*/ 412376 h 968188"/>
                <a:gd name="connsiteX31" fmla="*/ 35858 w 4320988"/>
                <a:gd name="connsiteY31" fmla="*/ 466164 h 968188"/>
                <a:gd name="connsiteX32" fmla="*/ 322729 w 4320988"/>
                <a:gd name="connsiteY32" fmla="*/ 645458 h 968188"/>
                <a:gd name="connsiteX33" fmla="*/ 251011 w 4320988"/>
                <a:gd name="connsiteY33" fmla="*/ 717176 h 968188"/>
                <a:gd name="connsiteX34" fmla="*/ 0 w 4320988"/>
                <a:gd name="connsiteY34" fmla="*/ 770964 h 968188"/>
                <a:gd name="connsiteX0" fmla="*/ 0 w 4320988"/>
                <a:gd name="connsiteY0" fmla="*/ 770964 h 977713"/>
                <a:gd name="connsiteX1" fmla="*/ 35858 w 4320988"/>
                <a:gd name="connsiteY1" fmla="*/ 950258 h 977713"/>
                <a:gd name="connsiteX2" fmla="*/ 394447 w 4320988"/>
                <a:gd name="connsiteY2" fmla="*/ 93232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320988"/>
                <a:gd name="connsiteY0" fmla="*/ 770964 h 977713"/>
                <a:gd name="connsiteX1" fmla="*/ 35858 w 4320988"/>
                <a:gd name="connsiteY1" fmla="*/ 950258 h 977713"/>
                <a:gd name="connsiteX2" fmla="*/ 356347 w 4320988"/>
                <a:gd name="connsiteY2" fmla="*/ 913279 h 977713"/>
                <a:gd name="connsiteX3" fmla="*/ 742950 w 4320988"/>
                <a:gd name="connsiteY3" fmla="*/ 977713 h 977713"/>
                <a:gd name="connsiteX4" fmla="*/ 1062877 w 4320988"/>
                <a:gd name="connsiteY4" fmla="*/ 869016 h 977713"/>
                <a:gd name="connsiteX5" fmla="*/ 1394011 w 4320988"/>
                <a:gd name="connsiteY5" fmla="*/ 928967 h 977713"/>
                <a:gd name="connsiteX6" fmla="*/ 1641101 w 4320988"/>
                <a:gd name="connsiteY6" fmla="*/ 802901 h 977713"/>
                <a:gd name="connsiteX7" fmla="*/ 1920688 w 4320988"/>
                <a:gd name="connsiteY7" fmla="*/ 907116 h 977713"/>
                <a:gd name="connsiteX8" fmla="*/ 2165536 w 4320988"/>
                <a:gd name="connsiteY8" fmla="*/ 383801 h 977713"/>
                <a:gd name="connsiteX9" fmla="*/ 2510117 w 4320988"/>
                <a:gd name="connsiteY9" fmla="*/ 251011 h 977713"/>
                <a:gd name="connsiteX10" fmla="*/ 2994211 w 4320988"/>
                <a:gd name="connsiteY10" fmla="*/ 215152 h 977713"/>
                <a:gd name="connsiteX11" fmla="*/ 3442447 w 4320988"/>
                <a:gd name="connsiteY11" fmla="*/ 394447 h 977713"/>
                <a:gd name="connsiteX12" fmla="*/ 3711388 w 4320988"/>
                <a:gd name="connsiteY12" fmla="*/ 681317 h 977713"/>
                <a:gd name="connsiteX13" fmla="*/ 4285129 w 4320988"/>
                <a:gd name="connsiteY13" fmla="*/ 788894 h 977713"/>
                <a:gd name="connsiteX14" fmla="*/ 4320988 w 4320988"/>
                <a:gd name="connsiteY14" fmla="*/ 268941 h 977713"/>
                <a:gd name="connsiteX15" fmla="*/ 4177552 w 4320988"/>
                <a:gd name="connsiteY15" fmla="*/ 376517 h 977713"/>
                <a:gd name="connsiteX16" fmla="*/ 4177552 w 4320988"/>
                <a:gd name="connsiteY16" fmla="*/ 376517 h 977713"/>
                <a:gd name="connsiteX17" fmla="*/ 4016188 w 4320988"/>
                <a:gd name="connsiteY17" fmla="*/ 376517 h 977713"/>
                <a:gd name="connsiteX18" fmla="*/ 3926541 w 4320988"/>
                <a:gd name="connsiteY18" fmla="*/ 89647 h 977713"/>
                <a:gd name="connsiteX19" fmla="*/ 3926541 w 4320988"/>
                <a:gd name="connsiteY19" fmla="*/ 89647 h 977713"/>
                <a:gd name="connsiteX20" fmla="*/ 3675529 w 4320988"/>
                <a:gd name="connsiteY20" fmla="*/ 161364 h 977713"/>
                <a:gd name="connsiteX21" fmla="*/ 3442447 w 4320988"/>
                <a:gd name="connsiteY21" fmla="*/ 107576 h 977713"/>
                <a:gd name="connsiteX22" fmla="*/ 3245223 w 4320988"/>
                <a:gd name="connsiteY22" fmla="*/ 0 h 977713"/>
                <a:gd name="connsiteX23" fmla="*/ 2223247 w 4320988"/>
                <a:gd name="connsiteY23" fmla="*/ 17929 h 977713"/>
                <a:gd name="connsiteX24" fmla="*/ 1506070 w 4320988"/>
                <a:gd name="connsiteY24" fmla="*/ 233082 h 977713"/>
                <a:gd name="connsiteX25" fmla="*/ 1380564 w 4320988"/>
                <a:gd name="connsiteY25" fmla="*/ 286870 h 977713"/>
                <a:gd name="connsiteX26" fmla="*/ 1272988 w 4320988"/>
                <a:gd name="connsiteY26" fmla="*/ 394447 h 977713"/>
                <a:gd name="connsiteX27" fmla="*/ 1039905 w 4320988"/>
                <a:gd name="connsiteY27" fmla="*/ 466164 h 977713"/>
                <a:gd name="connsiteX28" fmla="*/ 788894 w 4320988"/>
                <a:gd name="connsiteY28" fmla="*/ 412376 h 977713"/>
                <a:gd name="connsiteX29" fmla="*/ 591670 w 4320988"/>
                <a:gd name="connsiteY29" fmla="*/ 430305 h 977713"/>
                <a:gd name="connsiteX30" fmla="*/ 161364 w 4320988"/>
                <a:gd name="connsiteY30" fmla="*/ 412376 h 977713"/>
                <a:gd name="connsiteX31" fmla="*/ 35858 w 4320988"/>
                <a:gd name="connsiteY31" fmla="*/ 466164 h 977713"/>
                <a:gd name="connsiteX32" fmla="*/ 322729 w 4320988"/>
                <a:gd name="connsiteY32" fmla="*/ 645458 h 977713"/>
                <a:gd name="connsiteX33" fmla="*/ 251011 w 4320988"/>
                <a:gd name="connsiteY33" fmla="*/ 717176 h 977713"/>
                <a:gd name="connsiteX34" fmla="*/ 0 w 4320988"/>
                <a:gd name="connsiteY34" fmla="*/ 770964 h 977713"/>
                <a:gd name="connsiteX0" fmla="*/ 0 w 4894012"/>
                <a:gd name="connsiteY0" fmla="*/ 868500 h 977713"/>
                <a:gd name="connsiteX1" fmla="*/ 608882 w 4894012"/>
                <a:gd name="connsiteY1" fmla="*/ 950258 h 977713"/>
                <a:gd name="connsiteX2" fmla="*/ 929371 w 4894012"/>
                <a:gd name="connsiteY2" fmla="*/ 913279 h 977713"/>
                <a:gd name="connsiteX3" fmla="*/ 1315974 w 4894012"/>
                <a:gd name="connsiteY3" fmla="*/ 977713 h 977713"/>
                <a:gd name="connsiteX4" fmla="*/ 1635901 w 4894012"/>
                <a:gd name="connsiteY4" fmla="*/ 869016 h 977713"/>
                <a:gd name="connsiteX5" fmla="*/ 1967035 w 4894012"/>
                <a:gd name="connsiteY5" fmla="*/ 928967 h 977713"/>
                <a:gd name="connsiteX6" fmla="*/ 2214125 w 4894012"/>
                <a:gd name="connsiteY6" fmla="*/ 802901 h 977713"/>
                <a:gd name="connsiteX7" fmla="*/ 2493712 w 4894012"/>
                <a:gd name="connsiteY7" fmla="*/ 907116 h 977713"/>
                <a:gd name="connsiteX8" fmla="*/ 2738560 w 4894012"/>
                <a:gd name="connsiteY8" fmla="*/ 383801 h 977713"/>
                <a:gd name="connsiteX9" fmla="*/ 3083141 w 4894012"/>
                <a:gd name="connsiteY9" fmla="*/ 251011 h 977713"/>
                <a:gd name="connsiteX10" fmla="*/ 3567235 w 4894012"/>
                <a:gd name="connsiteY10" fmla="*/ 215152 h 977713"/>
                <a:gd name="connsiteX11" fmla="*/ 4015471 w 4894012"/>
                <a:gd name="connsiteY11" fmla="*/ 394447 h 977713"/>
                <a:gd name="connsiteX12" fmla="*/ 4284412 w 4894012"/>
                <a:gd name="connsiteY12" fmla="*/ 681317 h 977713"/>
                <a:gd name="connsiteX13" fmla="*/ 4858153 w 4894012"/>
                <a:gd name="connsiteY13" fmla="*/ 788894 h 977713"/>
                <a:gd name="connsiteX14" fmla="*/ 4894012 w 4894012"/>
                <a:gd name="connsiteY14" fmla="*/ 268941 h 977713"/>
                <a:gd name="connsiteX15" fmla="*/ 4750576 w 4894012"/>
                <a:gd name="connsiteY15" fmla="*/ 376517 h 977713"/>
                <a:gd name="connsiteX16" fmla="*/ 4750576 w 4894012"/>
                <a:gd name="connsiteY16" fmla="*/ 376517 h 977713"/>
                <a:gd name="connsiteX17" fmla="*/ 4589212 w 4894012"/>
                <a:gd name="connsiteY17" fmla="*/ 376517 h 977713"/>
                <a:gd name="connsiteX18" fmla="*/ 4499565 w 4894012"/>
                <a:gd name="connsiteY18" fmla="*/ 89647 h 977713"/>
                <a:gd name="connsiteX19" fmla="*/ 4499565 w 4894012"/>
                <a:gd name="connsiteY19" fmla="*/ 89647 h 977713"/>
                <a:gd name="connsiteX20" fmla="*/ 4248553 w 4894012"/>
                <a:gd name="connsiteY20" fmla="*/ 161364 h 977713"/>
                <a:gd name="connsiteX21" fmla="*/ 4015471 w 4894012"/>
                <a:gd name="connsiteY21" fmla="*/ 107576 h 977713"/>
                <a:gd name="connsiteX22" fmla="*/ 3818247 w 4894012"/>
                <a:gd name="connsiteY22" fmla="*/ 0 h 977713"/>
                <a:gd name="connsiteX23" fmla="*/ 2796271 w 4894012"/>
                <a:gd name="connsiteY23" fmla="*/ 17929 h 977713"/>
                <a:gd name="connsiteX24" fmla="*/ 2079094 w 4894012"/>
                <a:gd name="connsiteY24" fmla="*/ 233082 h 977713"/>
                <a:gd name="connsiteX25" fmla="*/ 1953588 w 4894012"/>
                <a:gd name="connsiteY25" fmla="*/ 286870 h 977713"/>
                <a:gd name="connsiteX26" fmla="*/ 1846012 w 4894012"/>
                <a:gd name="connsiteY26" fmla="*/ 394447 h 977713"/>
                <a:gd name="connsiteX27" fmla="*/ 1612929 w 4894012"/>
                <a:gd name="connsiteY27" fmla="*/ 466164 h 977713"/>
                <a:gd name="connsiteX28" fmla="*/ 1361918 w 4894012"/>
                <a:gd name="connsiteY28" fmla="*/ 412376 h 977713"/>
                <a:gd name="connsiteX29" fmla="*/ 1164694 w 4894012"/>
                <a:gd name="connsiteY29" fmla="*/ 430305 h 977713"/>
                <a:gd name="connsiteX30" fmla="*/ 734388 w 4894012"/>
                <a:gd name="connsiteY30" fmla="*/ 412376 h 977713"/>
                <a:gd name="connsiteX31" fmla="*/ 608882 w 4894012"/>
                <a:gd name="connsiteY31" fmla="*/ 466164 h 977713"/>
                <a:gd name="connsiteX32" fmla="*/ 895753 w 4894012"/>
                <a:gd name="connsiteY32" fmla="*/ 645458 h 977713"/>
                <a:gd name="connsiteX33" fmla="*/ 824035 w 4894012"/>
                <a:gd name="connsiteY33" fmla="*/ 717176 h 977713"/>
                <a:gd name="connsiteX34" fmla="*/ 0 w 4894012"/>
                <a:gd name="connsiteY34" fmla="*/ 868500 h 977713"/>
                <a:gd name="connsiteX0" fmla="*/ 0 w 4894012"/>
                <a:gd name="connsiteY0" fmla="*/ 868500 h 1157522"/>
                <a:gd name="connsiteX1" fmla="*/ 486962 w 4894012"/>
                <a:gd name="connsiteY1" fmla="*/ 1157522 h 1157522"/>
                <a:gd name="connsiteX2" fmla="*/ 929371 w 4894012"/>
                <a:gd name="connsiteY2" fmla="*/ 913279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894012"/>
                <a:gd name="connsiteY0" fmla="*/ 868500 h 1157522"/>
                <a:gd name="connsiteX1" fmla="*/ 486962 w 4894012"/>
                <a:gd name="connsiteY1" fmla="*/ 1157522 h 1157522"/>
                <a:gd name="connsiteX2" fmla="*/ 1039099 w 4894012"/>
                <a:gd name="connsiteY2" fmla="*/ 1132735 h 1157522"/>
                <a:gd name="connsiteX3" fmla="*/ 1315974 w 4894012"/>
                <a:gd name="connsiteY3" fmla="*/ 977713 h 1157522"/>
                <a:gd name="connsiteX4" fmla="*/ 1635901 w 4894012"/>
                <a:gd name="connsiteY4" fmla="*/ 869016 h 1157522"/>
                <a:gd name="connsiteX5" fmla="*/ 1967035 w 4894012"/>
                <a:gd name="connsiteY5" fmla="*/ 928967 h 1157522"/>
                <a:gd name="connsiteX6" fmla="*/ 2214125 w 4894012"/>
                <a:gd name="connsiteY6" fmla="*/ 802901 h 1157522"/>
                <a:gd name="connsiteX7" fmla="*/ 2493712 w 4894012"/>
                <a:gd name="connsiteY7" fmla="*/ 907116 h 1157522"/>
                <a:gd name="connsiteX8" fmla="*/ 2738560 w 4894012"/>
                <a:gd name="connsiteY8" fmla="*/ 383801 h 1157522"/>
                <a:gd name="connsiteX9" fmla="*/ 3083141 w 4894012"/>
                <a:gd name="connsiteY9" fmla="*/ 251011 h 1157522"/>
                <a:gd name="connsiteX10" fmla="*/ 3567235 w 4894012"/>
                <a:gd name="connsiteY10" fmla="*/ 215152 h 1157522"/>
                <a:gd name="connsiteX11" fmla="*/ 4015471 w 4894012"/>
                <a:gd name="connsiteY11" fmla="*/ 394447 h 1157522"/>
                <a:gd name="connsiteX12" fmla="*/ 4284412 w 4894012"/>
                <a:gd name="connsiteY12" fmla="*/ 681317 h 1157522"/>
                <a:gd name="connsiteX13" fmla="*/ 4858153 w 4894012"/>
                <a:gd name="connsiteY13" fmla="*/ 788894 h 1157522"/>
                <a:gd name="connsiteX14" fmla="*/ 4894012 w 4894012"/>
                <a:gd name="connsiteY14" fmla="*/ 268941 h 1157522"/>
                <a:gd name="connsiteX15" fmla="*/ 4750576 w 4894012"/>
                <a:gd name="connsiteY15" fmla="*/ 376517 h 1157522"/>
                <a:gd name="connsiteX16" fmla="*/ 4750576 w 4894012"/>
                <a:gd name="connsiteY16" fmla="*/ 376517 h 1157522"/>
                <a:gd name="connsiteX17" fmla="*/ 4589212 w 4894012"/>
                <a:gd name="connsiteY17" fmla="*/ 376517 h 1157522"/>
                <a:gd name="connsiteX18" fmla="*/ 4499565 w 4894012"/>
                <a:gd name="connsiteY18" fmla="*/ 89647 h 1157522"/>
                <a:gd name="connsiteX19" fmla="*/ 4499565 w 4894012"/>
                <a:gd name="connsiteY19" fmla="*/ 89647 h 1157522"/>
                <a:gd name="connsiteX20" fmla="*/ 4248553 w 4894012"/>
                <a:gd name="connsiteY20" fmla="*/ 161364 h 1157522"/>
                <a:gd name="connsiteX21" fmla="*/ 4015471 w 4894012"/>
                <a:gd name="connsiteY21" fmla="*/ 107576 h 1157522"/>
                <a:gd name="connsiteX22" fmla="*/ 3818247 w 4894012"/>
                <a:gd name="connsiteY22" fmla="*/ 0 h 1157522"/>
                <a:gd name="connsiteX23" fmla="*/ 2796271 w 4894012"/>
                <a:gd name="connsiteY23" fmla="*/ 17929 h 1157522"/>
                <a:gd name="connsiteX24" fmla="*/ 2079094 w 4894012"/>
                <a:gd name="connsiteY24" fmla="*/ 233082 h 1157522"/>
                <a:gd name="connsiteX25" fmla="*/ 1953588 w 4894012"/>
                <a:gd name="connsiteY25" fmla="*/ 286870 h 1157522"/>
                <a:gd name="connsiteX26" fmla="*/ 1846012 w 4894012"/>
                <a:gd name="connsiteY26" fmla="*/ 394447 h 1157522"/>
                <a:gd name="connsiteX27" fmla="*/ 1612929 w 4894012"/>
                <a:gd name="connsiteY27" fmla="*/ 466164 h 1157522"/>
                <a:gd name="connsiteX28" fmla="*/ 1361918 w 4894012"/>
                <a:gd name="connsiteY28" fmla="*/ 412376 h 1157522"/>
                <a:gd name="connsiteX29" fmla="*/ 1164694 w 4894012"/>
                <a:gd name="connsiteY29" fmla="*/ 430305 h 1157522"/>
                <a:gd name="connsiteX30" fmla="*/ 734388 w 4894012"/>
                <a:gd name="connsiteY30" fmla="*/ 412376 h 1157522"/>
                <a:gd name="connsiteX31" fmla="*/ 608882 w 4894012"/>
                <a:gd name="connsiteY31" fmla="*/ 466164 h 1157522"/>
                <a:gd name="connsiteX32" fmla="*/ 895753 w 4894012"/>
                <a:gd name="connsiteY32" fmla="*/ 645458 h 1157522"/>
                <a:gd name="connsiteX33" fmla="*/ 824035 w 4894012"/>
                <a:gd name="connsiteY33" fmla="*/ 717176 h 1157522"/>
                <a:gd name="connsiteX34" fmla="*/ 0 w 4894012"/>
                <a:gd name="connsiteY34" fmla="*/ 868500 h 1157522"/>
                <a:gd name="connsiteX0" fmla="*/ 0 w 4735516"/>
                <a:gd name="connsiteY0" fmla="*/ 844116 h 1157522"/>
                <a:gd name="connsiteX1" fmla="*/ 328466 w 4735516"/>
                <a:gd name="connsiteY1" fmla="*/ 1157522 h 1157522"/>
                <a:gd name="connsiteX2" fmla="*/ 880603 w 4735516"/>
                <a:gd name="connsiteY2" fmla="*/ 1132735 h 1157522"/>
                <a:gd name="connsiteX3" fmla="*/ 1157478 w 4735516"/>
                <a:gd name="connsiteY3" fmla="*/ 977713 h 1157522"/>
                <a:gd name="connsiteX4" fmla="*/ 1477405 w 4735516"/>
                <a:gd name="connsiteY4" fmla="*/ 869016 h 1157522"/>
                <a:gd name="connsiteX5" fmla="*/ 1808539 w 4735516"/>
                <a:gd name="connsiteY5" fmla="*/ 928967 h 1157522"/>
                <a:gd name="connsiteX6" fmla="*/ 2055629 w 4735516"/>
                <a:gd name="connsiteY6" fmla="*/ 802901 h 1157522"/>
                <a:gd name="connsiteX7" fmla="*/ 2335216 w 4735516"/>
                <a:gd name="connsiteY7" fmla="*/ 907116 h 1157522"/>
                <a:gd name="connsiteX8" fmla="*/ 2580064 w 4735516"/>
                <a:gd name="connsiteY8" fmla="*/ 383801 h 1157522"/>
                <a:gd name="connsiteX9" fmla="*/ 2924645 w 4735516"/>
                <a:gd name="connsiteY9" fmla="*/ 251011 h 1157522"/>
                <a:gd name="connsiteX10" fmla="*/ 3408739 w 4735516"/>
                <a:gd name="connsiteY10" fmla="*/ 215152 h 1157522"/>
                <a:gd name="connsiteX11" fmla="*/ 3856975 w 4735516"/>
                <a:gd name="connsiteY11" fmla="*/ 394447 h 1157522"/>
                <a:gd name="connsiteX12" fmla="*/ 4125916 w 4735516"/>
                <a:gd name="connsiteY12" fmla="*/ 681317 h 1157522"/>
                <a:gd name="connsiteX13" fmla="*/ 4699657 w 4735516"/>
                <a:gd name="connsiteY13" fmla="*/ 788894 h 1157522"/>
                <a:gd name="connsiteX14" fmla="*/ 4735516 w 4735516"/>
                <a:gd name="connsiteY14" fmla="*/ 268941 h 1157522"/>
                <a:gd name="connsiteX15" fmla="*/ 4592080 w 4735516"/>
                <a:gd name="connsiteY15" fmla="*/ 376517 h 1157522"/>
                <a:gd name="connsiteX16" fmla="*/ 4592080 w 4735516"/>
                <a:gd name="connsiteY16" fmla="*/ 376517 h 1157522"/>
                <a:gd name="connsiteX17" fmla="*/ 4430716 w 4735516"/>
                <a:gd name="connsiteY17" fmla="*/ 376517 h 1157522"/>
                <a:gd name="connsiteX18" fmla="*/ 4341069 w 4735516"/>
                <a:gd name="connsiteY18" fmla="*/ 89647 h 1157522"/>
                <a:gd name="connsiteX19" fmla="*/ 4341069 w 4735516"/>
                <a:gd name="connsiteY19" fmla="*/ 89647 h 1157522"/>
                <a:gd name="connsiteX20" fmla="*/ 4090057 w 4735516"/>
                <a:gd name="connsiteY20" fmla="*/ 161364 h 1157522"/>
                <a:gd name="connsiteX21" fmla="*/ 3856975 w 4735516"/>
                <a:gd name="connsiteY21" fmla="*/ 107576 h 1157522"/>
                <a:gd name="connsiteX22" fmla="*/ 3659751 w 4735516"/>
                <a:gd name="connsiteY22" fmla="*/ 0 h 1157522"/>
                <a:gd name="connsiteX23" fmla="*/ 2637775 w 4735516"/>
                <a:gd name="connsiteY23" fmla="*/ 17929 h 1157522"/>
                <a:gd name="connsiteX24" fmla="*/ 1920598 w 4735516"/>
                <a:gd name="connsiteY24" fmla="*/ 233082 h 1157522"/>
                <a:gd name="connsiteX25" fmla="*/ 1795092 w 4735516"/>
                <a:gd name="connsiteY25" fmla="*/ 286870 h 1157522"/>
                <a:gd name="connsiteX26" fmla="*/ 1687516 w 4735516"/>
                <a:gd name="connsiteY26" fmla="*/ 394447 h 1157522"/>
                <a:gd name="connsiteX27" fmla="*/ 1454433 w 4735516"/>
                <a:gd name="connsiteY27" fmla="*/ 466164 h 1157522"/>
                <a:gd name="connsiteX28" fmla="*/ 1203422 w 4735516"/>
                <a:gd name="connsiteY28" fmla="*/ 412376 h 1157522"/>
                <a:gd name="connsiteX29" fmla="*/ 1006198 w 4735516"/>
                <a:gd name="connsiteY29" fmla="*/ 430305 h 1157522"/>
                <a:gd name="connsiteX30" fmla="*/ 575892 w 4735516"/>
                <a:gd name="connsiteY30" fmla="*/ 412376 h 1157522"/>
                <a:gd name="connsiteX31" fmla="*/ 450386 w 4735516"/>
                <a:gd name="connsiteY31" fmla="*/ 466164 h 1157522"/>
                <a:gd name="connsiteX32" fmla="*/ 737257 w 4735516"/>
                <a:gd name="connsiteY32" fmla="*/ 645458 h 1157522"/>
                <a:gd name="connsiteX33" fmla="*/ 665539 w 4735516"/>
                <a:gd name="connsiteY33" fmla="*/ 717176 h 1157522"/>
                <a:gd name="connsiteX34" fmla="*/ 0 w 4735516"/>
                <a:gd name="connsiteY34" fmla="*/ 844116 h 1157522"/>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80603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 name="connsiteX0" fmla="*/ 0 w 4735516"/>
                <a:gd name="connsiteY0" fmla="*/ 844116 h 1132735"/>
                <a:gd name="connsiteX1" fmla="*/ 255314 w 4735516"/>
                <a:gd name="connsiteY1" fmla="*/ 1084370 h 1132735"/>
                <a:gd name="connsiteX2" fmla="*/ 807451 w 4735516"/>
                <a:gd name="connsiteY2" fmla="*/ 1132735 h 1132735"/>
                <a:gd name="connsiteX3" fmla="*/ 1157478 w 4735516"/>
                <a:gd name="connsiteY3" fmla="*/ 977713 h 1132735"/>
                <a:gd name="connsiteX4" fmla="*/ 1477405 w 4735516"/>
                <a:gd name="connsiteY4" fmla="*/ 869016 h 1132735"/>
                <a:gd name="connsiteX5" fmla="*/ 1808539 w 4735516"/>
                <a:gd name="connsiteY5" fmla="*/ 928967 h 1132735"/>
                <a:gd name="connsiteX6" fmla="*/ 2055629 w 4735516"/>
                <a:gd name="connsiteY6" fmla="*/ 802901 h 1132735"/>
                <a:gd name="connsiteX7" fmla="*/ 2335216 w 4735516"/>
                <a:gd name="connsiteY7" fmla="*/ 907116 h 1132735"/>
                <a:gd name="connsiteX8" fmla="*/ 2580064 w 4735516"/>
                <a:gd name="connsiteY8" fmla="*/ 383801 h 1132735"/>
                <a:gd name="connsiteX9" fmla="*/ 2924645 w 4735516"/>
                <a:gd name="connsiteY9" fmla="*/ 251011 h 1132735"/>
                <a:gd name="connsiteX10" fmla="*/ 3408739 w 4735516"/>
                <a:gd name="connsiteY10" fmla="*/ 215152 h 1132735"/>
                <a:gd name="connsiteX11" fmla="*/ 3856975 w 4735516"/>
                <a:gd name="connsiteY11" fmla="*/ 394447 h 1132735"/>
                <a:gd name="connsiteX12" fmla="*/ 4125916 w 4735516"/>
                <a:gd name="connsiteY12" fmla="*/ 681317 h 1132735"/>
                <a:gd name="connsiteX13" fmla="*/ 4699657 w 4735516"/>
                <a:gd name="connsiteY13" fmla="*/ 788894 h 1132735"/>
                <a:gd name="connsiteX14" fmla="*/ 4735516 w 4735516"/>
                <a:gd name="connsiteY14" fmla="*/ 268941 h 1132735"/>
                <a:gd name="connsiteX15" fmla="*/ 4592080 w 4735516"/>
                <a:gd name="connsiteY15" fmla="*/ 376517 h 1132735"/>
                <a:gd name="connsiteX16" fmla="*/ 4592080 w 4735516"/>
                <a:gd name="connsiteY16" fmla="*/ 376517 h 1132735"/>
                <a:gd name="connsiteX17" fmla="*/ 4430716 w 4735516"/>
                <a:gd name="connsiteY17" fmla="*/ 376517 h 1132735"/>
                <a:gd name="connsiteX18" fmla="*/ 4341069 w 4735516"/>
                <a:gd name="connsiteY18" fmla="*/ 89647 h 1132735"/>
                <a:gd name="connsiteX19" fmla="*/ 4341069 w 4735516"/>
                <a:gd name="connsiteY19" fmla="*/ 89647 h 1132735"/>
                <a:gd name="connsiteX20" fmla="*/ 4090057 w 4735516"/>
                <a:gd name="connsiteY20" fmla="*/ 161364 h 1132735"/>
                <a:gd name="connsiteX21" fmla="*/ 3856975 w 4735516"/>
                <a:gd name="connsiteY21" fmla="*/ 107576 h 1132735"/>
                <a:gd name="connsiteX22" fmla="*/ 3659751 w 4735516"/>
                <a:gd name="connsiteY22" fmla="*/ 0 h 1132735"/>
                <a:gd name="connsiteX23" fmla="*/ 2637775 w 4735516"/>
                <a:gd name="connsiteY23" fmla="*/ 17929 h 1132735"/>
                <a:gd name="connsiteX24" fmla="*/ 1920598 w 4735516"/>
                <a:gd name="connsiteY24" fmla="*/ 233082 h 1132735"/>
                <a:gd name="connsiteX25" fmla="*/ 1795092 w 4735516"/>
                <a:gd name="connsiteY25" fmla="*/ 286870 h 1132735"/>
                <a:gd name="connsiteX26" fmla="*/ 1687516 w 4735516"/>
                <a:gd name="connsiteY26" fmla="*/ 394447 h 1132735"/>
                <a:gd name="connsiteX27" fmla="*/ 1454433 w 4735516"/>
                <a:gd name="connsiteY27" fmla="*/ 466164 h 1132735"/>
                <a:gd name="connsiteX28" fmla="*/ 1203422 w 4735516"/>
                <a:gd name="connsiteY28" fmla="*/ 412376 h 1132735"/>
                <a:gd name="connsiteX29" fmla="*/ 1006198 w 4735516"/>
                <a:gd name="connsiteY29" fmla="*/ 430305 h 1132735"/>
                <a:gd name="connsiteX30" fmla="*/ 575892 w 4735516"/>
                <a:gd name="connsiteY30" fmla="*/ 412376 h 1132735"/>
                <a:gd name="connsiteX31" fmla="*/ 450386 w 4735516"/>
                <a:gd name="connsiteY31" fmla="*/ 466164 h 1132735"/>
                <a:gd name="connsiteX32" fmla="*/ 737257 w 4735516"/>
                <a:gd name="connsiteY32" fmla="*/ 645458 h 1132735"/>
                <a:gd name="connsiteX33" fmla="*/ 665539 w 4735516"/>
                <a:gd name="connsiteY33" fmla="*/ 717176 h 1132735"/>
                <a:gd name="connsiteX34" fmla="*/ 0 w 4735516"/>
                <a:gd name="connsiteY34" fmla="*/ 844116 h 1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35516" h="1132735">
                  <a:moveTo>
                    <a:pt x="0" y="844116"/>
                  </a:moveTo>
                  <a:lnTo>
                    <a:pt x="255314" y="1084370"/>
                  </a:lnTo>
                  <a:cubicBezTo>
                    <a:pt x="585664" y="1027340"/>
                    <a:pt x="599021" y="1116613"/>
                    <a:pt x="807451" y="1132735"/>
                  </a:cubicBezTo>
                  <a:cubicBezTo>
                    <a:pt x="983944" y="1116113"/>
                    <a:pt x="1028610" y="956235"/>
                    <a:pt x="1157478" y="977713"/>
                  </a:cubicBezTo>
                  <a:cubicBezTo>
                    <a:pt x="1264120" y="941481"/>
                    <a:pt x="1313613" y="876673"/>
                    <a:pt x="1477405" y="869016"/>
                  </a:cubicBezTo>
                  <a:cubicBezTo>
                    <a:pt x="1654458" y="831850"/>
                    <a:pt x="1698161" y="908983"/>
                    <a:pt x="1808539" y="928967"/>
                  </a:cubicBezTo>
                  <a:cubicBezTo>
                    <a:pt x="2033777" y="820270"/>
                    <a:pt x="1849441" y="835398"/>
                    <a:pt x="2055629" y="802901"/>
                  </a:cubicBezTo>
                  <a:cubicBezTo>
                    <a:pt x="2177400" y="828114"/>
                    <a:pt x="2242020" y="872378"/>
                    <a:pt x="2335216" y="907116"/>
                  </a:cubicBezTo>
                  <a:cubicBezTo>
                    <a:pt x="2512082" y="732678"/>
                    <a:pt x="2412723" y="520139"/>
                    <a:pt x="2580064" y="383801"/>
                  </a:cubicBezTo>
                  <a:lnTo>
                    <a:pt x="2924645" y="251011"/>
                  </a:lnTo>
                  <a:lnTo>
                    <a:pt x="3408739" y="215152"/>
                  </a:lnTo>
                  <a:lnTo>
                    <a:pt x="3856975" y="394447"/>
                  </a:lnTo>
                  <a:lnTo>
                    <a:pt x="4125916" y="681317"/>
                  </a:lnTo>
                  <a:lnTo>
                    <a:pt x="4699657" y="788894"/>
                  </a:lnTo>
                  <a:lnTo>
                    <a:pt x="4735516" y="268941"/>
                  </a:lnTo>
                  <a:lnTo>
                    <a:pt x="4592080" y="376517"/>
                  </a:lnTo>
                  <a:lnTo>
                    <a:pt x="4592080" y="376517"/>
                  </a:lnTo>
                  <a:lnTo>
                    <a:pt x="4430716" y="376517"/>
                  </a:lnTo>
                  <a:lnTo>
                    <a:pt x="4341069" y="89647"/>
                  </a:lnTo>
                  <a:lnTo>
                    <a:pt x="4341069" y="89647"/>
                  </a:lnTo>
                  <a:lnTo>
                    <a:pt x="4090057" y="161364"/>
                  </a:lnTo>
                  <a:lnTo>
                    <a:pt x="3856975" y="107576"/>
                  </a:lnTo>
                  <a:lnTo>
                    <a:pt x="3659751" y="0"/>
                  </a:lnTo>
                  <a:lnTo>
                    <a:pt x="2637775" y="17929"/>
                  </a:lnTo>
                  <a:lnTo>
                    <a:pt x="1920598" y="233082"/>
                  </a:lnTo>
                  <a:lnTo>
                    <a:pt x="1795092" y="286870"/>
                  </a:lnTo>
                  <a:lnTo>
                    <a:pt x="1687516" y="394447"/>
                  </a:lnTo>
                  <a:lnTo>
                    <a:pt x="1454433" y="466164"/>
                  </a:lnTo>
                  <a:lnTo>
                    <a:pt x="1203422" y="412376"/>
                  </a:lnTo>
                  <a:lnTo>
                    <a:pt x="1006198" y="430305"/>
                  </a:lnTo>
                  <a:lnTo>
                    <a:pt x="575892" y="412376"/>
                  </a:lnTo>
                  <a:lnTo>
                    <a:pt x="450386" y="466164"/>
                  </a:lnTo>
                  <a:lnTo>
                    <a:pt x="737257" y="645458"/>
                  </a:lnTo>
                  <a:lnTo>
                    <a:pt x="665539" y="717176"/>
                  </a:lnTo>
                  <a:lnTo>
                    <a:pt x="0" y="844116"/>
                  </a:lnTo>
                  <a:close/>
                </a:path>
              </a:pathLst>
            </a:cu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50464" y="2011680"/>
              <a:ext cx="1231392" cy="451104"/>
            </a:xfrm>
            <a:custGeom>
              <a:avLst/>
              <a:gdLst>
                <a:gd name="connsiteX0" fmla="*/ 512064 w 1231392"/>
                <a:gd name="connsiteY0" fmla="*/ 0 h 451104"/>
                <a:gd name="connsiteX1" fmla="*/ 512064 w 1231392"/>
                <a:gd name="connsiteY1" fmla="*/ 0 h 451104"/>
                <a:gd name="connsiteX2" fmla="*/ 402336 w 1231392"/>
                <a:gd name="connsiteY2" fmla="*/ 12192 h 451104"/>
                <a:gd name="connsiteX3" fmla="*/ 182880 w 1231392"/>
                <a:gd name="connsiteY3" fmla="*/ 48768 h 451104"/>
                <a:gd name="connsiteX4" fmla="*/ 0 w 1231392"/>
                <a:gd name="connsiteY4" fmla="*/ 219456 h 451104"/>
                <a:gd name="connsiteX5" fmla="*/ 36576 w 1231392"/>
                <a:gd name="connsiteY5" fmla="*/ 426720 h 451104"/>
                <a:gd name="connsiteX6" fmla="*/ 195072 w 1231392"/>
                <a:gd name="connsiteY6" fmla="*/ 451104 h 451104"/>
                <a:gd name="connsiteX7" fmla="*/ 451104 w 1231392"/>
                <a:gd name="connsiteY7" fmla="*/ 426720 h 451104"/>
                <a:gd name="connsiteX8" fmla="*/ 573024 w 1231392"/>
                <a:gd name="connsiteY8" fmla="*/ 414528 h 451104"/>
                <a:gd name="connsiteX9" fmla="*/ 1024128 w 1231392"/>
                <a:gd name="connsiteY9" fmla="*/ 377952 h 451104"/>
                <a:gd name="connsiteX10" fmla="*/ 1231392 w 1231392"/>
                <a:gd name="connsiteY10" fmla="*/ 280416 h 451104"/>
                <a:gd name="connsiteX11" fmla="*/ 1133856 w 1231392"/>
                <a:gd name="connsiteY11" fmla="*/ 146304 h 451104"/>
                <a:gd name="connsiteX12" fmla="*/ 902208 w 1231392"/>
                <a:gd name="connsiteY12" fmla="*/ 60960 h 451104"/>
                <a:gd name="connsiteX13" fmla="*/ 646176 w 1231392"/>
                <a:gd name="connsiteY13" fmla="*/ 0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1392" h="451104">
                  <a:moveTo>
                    <a:pt x="512064" y="0"/>
                  </a:moveTo>
                  <a:lnTo>
                    <a:pt x="512064" y="0"/>
                  </a:lnTo>
                  <a:lnTo>
                    <a:pt x="402336" y="12192"/>
                  </a:lnTo>
                  <a:lnTo>
                    <a:pt x="182880" y="48768"/>
                  </a:lnTo>
                  <a:lnTo>
                    <a:pt x="0" y="219456"/>
                  </a:lnTo>
                  <a:lnTo>
                    <a:pt x="36576" y="426720"/>
                  </a:lnTo>
                  <a:lnTo>
                    <a:pt x="195072" y="451104"/>
                  </a:lnTo>
                  <a:lnTo>
                    <a:pt x="451104" y="426720"/>
                  </a:lnTo>
                  <a:lnTo>
                    <a:pt x="573024" y="414528"/>
                  </a:lnTo>
                  <a:lnTo>
                    <a:pt x="1024128" y="377952"/>
                  </a:lnTo>
                  <a:lnTo>
                    <a:pt x="1231392" y="280416"/>
                  </a:lnTo>
                  <a:lnTo>
                    <a:pt x="1133856" y="146304"/>
                  </a:lnTo>
                  <a:lnTo>
                    <a:pt x="902208" y="60960"/>
                  </a:lnTo>
                  <a:lnTo>
                    <a:pt x="646176" y="0"/>
                  </a:lnTo>
                </a:path>
              </a:pathLst>
            </a:custGeom>
            <a:solidFill>
              <a:srgbClr val="92D050">
                <a:alpha val="61000"/>
              </a:srgbClr>
            </a:solidFill>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547872" y="2572512"/>
              <a:ext cx="1280160" cy="584775"/>
            </a:xfrm>
            <a:prstGeom prst="rect">
              <a:avLst/>
            </a:prstGeom>
            <a:noFill/>
          </p:spPr>
          <p:txBody>
            <a:bodyPr wrap="square" rtlCol="0">
              <a:spAutoFit/>
            </a:bodyPr>
            <a:lstStyle/>
            <a:p>
              <a:r>
                <a:rPr lang="en-US" sz="3200" b="1" dirty="0" smtClean="0"/>
                <a:t>ASIA</a:t>
              </a:r>
              <a:endParaRPr lang="en-US" sz="3200" b="1" dirty="0"/>
            </a:p>
          </p:txBody>
        </p:sp>
        <p:sp>
          <p:nvSpPr>
            <p:cNvPr id="12" name="Freeform 11"/>
            <p:cNvSpPr/>
            <p:nvPr/>
          </p:nvSpPr>
          <p:spPr>
            <a:xfrm>
              <a:off x="5191125" y="1329309"/>
              <a:ext cx="3048000" cy="2695575"/>
            </a:xfrm>
            <a:custGeom>
              <a:avLst/>
              <a:gdLst>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1028700 w 3209925"/>
                <a:gd name="connsiteY5" fmla="*/ 1381125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819150 w 3209925"/>
                <a:gd name="connsiteY4" fmla="*/ 857250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97052 w 3209925"/>
                <a:gd name="connsiteY5" fmla="*/ 1332357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23850 w 3209925"/>
                <a:gd name="connsiteY8" fmla="*/ 1466850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33400 w 3209925"/>
                <a:gd name="connsiteY7" fmla="*/ 147637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918972 w 3209925"/>
                <a:gd name="connsiteY5" fmla="*/ 1064133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748284 w 3209925"/>
                <a:gd name="connsiteY5" fmla="*/ 1088517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72846 w 3209925"/>
                <a:gd name="connsiteY4" fmla="*/ 869442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251835"/>
                <a:gd name="connsiteY0" fmla="*/ 714375 h 2695575"/>
                <a:gd name="connsiteX1" fmla="*/ 1009650 w 3251835"/>
                <a:gd name="connsiteY1" fmla="*/ 657225 h 2695575"/>
                <a:gd name="connsiteX2" fmla="*/ 895350 w 3251835"/>
                <a:gd name="connsiteY2" fmla="*/ 647700 h 2695575"/>
                <a:gd name="connsiteX3" fmla="*/ 809625 w 3251835"/>
                <a:gd name="connsiteY3" fmla="*/ 704850 h 2695575"/>
                <a:gd name="connsiteX4" fmla="*/ 624078 w 3251835"/>
                <a:gd name="connsiteY4" fmla="*/ 857250 h 2695575"/>
                <a:gd name="connsiteX5" fmla="*/ 650748 w 3251835"/>
                <a:gd name="connsiteY5" fmla="*/ 1112901 h 2695575"/>
                <a:gd name="connsiteX6" fmla="*/ 971550 w 3251835"/>
                <a:gd name="connsiteY6" fmla="*/ 1638300 h 2695575"/>
                <a:gd name="connsiteX7" fmla="*/ 594360 w 3251835"/>
                <a:gd name="connsiteY7" fmla="*/ 1598295 h 2695575"/>
                <a:gd name="connsiteX8" fmla="*/ 360426 w 3251835"/>
                <a:gd name="connsiteY8" fmla="*/ 1576578 h 2695575"/>
                <a:gd name="connsiteX9" fmla="*/ 200025 w 3251835"/>
                <a:gd name="connsiteY9" fmla="*/ 1676400 h 2695575"/>
                <a:gd name="connsiteX10" fmla="*/ 171450 w 3251835"/>
                <a:gd name="connsiteY10" fmla="*/ 1914525 h 2695575"/>
                <a:gd name="connsiteX11" fmla="*/ 38100 w 3251835"/>
                <a:gd name="connsiteY11" fmla="*/ 2057400 h 2695575"/>
                <a:gd name="connsiteX12" fmla="*/ 0 w 3251835"/>
                <a:gd name="connsiteY12" fmla="*/ 2181225 h 2695575"/>
                <a:gd name="connsiteX13" fmla="*/ 466725 w 3251835"/>
                <a:gd name="connsiteY13" fmla="*/ 2305050 h 2695575"/>
                <a:gd name="connsiteX14" fmla="*/ 600075 w 3251835"/>
                <a:gd name="connsiteY14" fmla="*/ 2190750 h 2695575"/>
                <a:gd name="connsiteX15" fmla="*/ 828675 w 3251835"/>
                <a:gd name="connsiteY15" fmla="*/ 2143125 h 2695575"/>
                <a:gd name="connsiteX16" fmla="*/ 990600 w 3251835"/>
                <a:gd name="connsiteY16" fmla="*/ 2209800 h 2695575"/>
                <a:gd name="connsiteX17" fmla="*/ 1171575 w 3251835"/>
                <a:gd name="connsiteY17" fmla="*/ 2438400 h 2695575"/>
                <a:gd name="connsiteX18" fmla="*/ 1352550 w 3251835"/>
                <a:gd name="connsiteY18" fmla="*/ 2590800 h 2695575"/>
                <a:gd name="connsiteX19" fmla="*/ 1695450 w 3251835"/>
                <a:gd name="connsiteY19" fmla="*/ 2695575 h 2695575"/>
                <a:gd name="connsiteX20" fmla="*/ 2019300 w 3251835"/>
                <a:gd name="connsiteY20" fmla="*/ 2095500 h 2695575"/>
                <a:gd name="connsiteX21" fmla="*/ 2085975 w 3251835"/>
                <a:gd name="connsiteY21" fmla="*/ 1714500 h 2695575"/>
                <a:gd name="connsiteX22" fmla="*/ 1952625 w 3251835"/>
                <a:gd name="connsiteY22" fmla="*/ 1323975 h 2695575"/>
                <a:gd name="connsiteX23" fmla="*/ 1762125 w 3251835"/>
                <a:gd name="connsiteY23" fmla="*/ 1247775 h 2695575"/>
                <a:gd name="connsiteX24" fmla="*/ 1704975 w 3251835"/>
                <a:gd name="connsiteY24" fmla="*/ 1085850 h 2695575"/>
                <a:gd name="connsiteX25" fmla="*/ 2057400 w 3251835"/>
                <a:gd name="connsiteY25" fmla="*/ 828675 h 2695575"/>
                <a:gd name="connsiteX26" fmla="*/ 2238375 w 3251835"/>
                <a:gd name="connsiteY26" fmla="*/ 657225 h 2695575"/>
                <a:gd name="connsiteX27" fmla="*/ 2419350 w 3251835"/>
                <a:gd name="connsiteY27" fmla="*/ 676275 h 2695575"/>
                <a:gd name="connsiteX28" fmla="*/ 3209925 w 3251835"/>
                <a:gd name="connsiteY28" fmla="*/ 847725 h 2695575"/>
                <a:gd name="connsiteX29" fmla="*/ 3251835 w 3251835"/>
                <a:gd name="connsiteY29" fmla="*/ 850011 h 2695575"/>
                <a:gd name="connsiteX30" fmla="*/ 2924175 w 3251835"/>
                <a:gd name="connsiteY30" fmla="*/ 733425 h 2695575"/>
                <a:gd name="connsiteX31" fmla="*/ 2971800 w 3251835"/>
                <a:gd name="connsiteY31" fmla="*/ 666750 h 2695575"/>
                <a:gd name="connsiteX32" fmla="*/ 3048000 w 3251835"/>
                <a:gd name="connsiteY32" fmla="*/ 533400 h 2695575"/>
                <a:gd name="connsiteX33" fmla="*/ 2733675 w 3251835"/>
                <a:gd name="connsiteY33" fmla="*/ 200025 h 2695575"/>
                <a:gd name="connsiteX34" fmla="*/ 2219325 w 3251835"/>
                <a:gd name="connsiteY34" fmla="*/ 0 h 2695575"/>
                <a:gd name="connsiteX35" fmla="*/ 1800225 w 3251835"/>
                <a:gd name="connsiteY35" fmla="*/ 76200 h 2695575"/>
                <a:gd name="connsiteX36" fmla="*/ 1438275 w 3251835"/>
                <a:gd name="connsiteY36" fmla="*/ 209550 h 2695575"/>
                <a:gd name="connsiteX37" fmla="*/ 1323975 w 3251835"/>
                <a:gd name="connsiteY37" fmla="*/ 447675 h 2695575"/>
                <a:gd name="connsiteX38" fmla="*/ 1219200 w 3251835"/>
                <a:gd name="connsiteY38" fmla="*/ 723900 h 2695575"/>
                <a:gd name="connsiteX0" fmla="*/ 1143000 w 3209925"/>
                <a:gd name="connsiteY0" fmla="*/ 714375 h 2695575"/>
                <a:gd name="connsiteX1" fmla="*/ 1009650 w 3209925"/>
                <a:gd name="connsiteY1" fmla="*/ 657225 h 2695575"/>
                <a:gd name="connsiteX2" fmla="*/ 895350 w 3209925"/>
                <a:gd name="connsiteY2" fmla="*/ 647700 h 2695575"/>
                <a:gd name="connsiteX3" fmla="*/ 809625 w 3209925"/>
                <a:gd name="connsiteY3" fmla="*/ 704850 h 2695575"/>
                <a:gd name="connsiteX4" fmla="*/ 624078 w 3209925"/>
                <a:gd name="connsiteY4" fmla="*/ 857250 h 2695575"/>
                <a:gd name="connsiteX5" fmla="*/ 650748 w 3209925"/>
                <a:gd name="connsiteY5" fmla="*/ 1112901 h 2695575"/>
                <a:gd name="connsiteX6" fmla="*/ 971550 w 3209925"/>
                <a:gd name="connsiteY6" fmla="*/ 1638300 h 2695575"/>
                <a:gd name="connsiteX7" fmla="*/ 594360 w 3209925"/>
                <a:gd name="connsiteY7" fmla="*/ 1598295 h 2695575"/>
                <a:gd name="connsiteX8" fmla="*/ 360426 w 3209925"/>
                <a:gd name="connsiteY8" fmla="*/ 1576578 h 2695575"/>
                <a:gd name="connsiteX9" fmla="*/ 200025 w 3209925"/>
                <a:gd name="connsiteY9" fmla="*/ 1676400 h 2695575"/>
                <a:gd name="connsiteX10" fmla="*/ 171450 w 3209925"/>
                <a:gd name="connsiteY10" fmla="*/ 1914525 h 2695575"/>
                <a:gd name="connsiteX11" fmla="*/ 38100 w 3209925"/>
                <a:gd name="connsiteY11" fmla="*/ 2057400 h 2695575"/>
                <a:gd name="connsiteX12" fmla="*/ 0 w 3209925"/>
                <a:gd name="connsiteY12" fmla="*/ 2181225 h 2695575"/>
                <a:gd name="connsiteX13" fmla="*/ 466725 w 3209925"/>
                <a:gd name="connsiteY13" fmla="*/ 2305050 h 2695575"/>
                <a:gd name="connsiteX14" fmla="*/ 600075 w 3209925"/>
                <a:gd name="connsiteY14" fmla="*/ 2190750 h 2695575"/>
                <a:gd name="connsiteX15" fmla="*/ 828675 w 3209925"/>
                <a:gd name="connsiteY15" fmla="*/ 2143125 h 2695575"/>
                <a:gd name="connsiteX16" fmla="*/ 990600 w 3209925"/>
                <a:gd name="connsiteY16" fmla="*/ 2209800 h 2695575"/>
                <a:gd name="connsiteX17" fmla="*/ 1171575 w 3209925"/>
                <a:gd name="connsiteY17" fmla="*/ 2438400 h 2695575"/>
                <a:gd name="connsiteX18" fmla="*/ 1352550 w 3209925"/>
                <a:gd name="connsiteY18" fmla="*/ 2590800 h 2695575"/>
                <a:gd name="connsiteX19" fmla="*/ 1695450 w 3209925"/>
                <a:gd name="connsiteY19" fmla="*/ 2695575 h 2695575"/>
                <a:gd name="connsiteX20" fmla="*/ 2019300 w 3209925"/>
                <a:gd name="connsiteY20" fmla="*/ 2095500 h 2695575"/>
                <a:gd name="connsiteX21" fmla="*/ 2085975 w 3209925"/>
                <a:gd name="connsiteY21" fmla="*/ 1714500 h 2695575"/>
                <a:gd name="connsiteX22" fmla="*/ 1952625 w 3209925"/>
                <a:gd name="connsiteY22" fmla="*/ 1323975 h 2695575"/>
                <a:gd name="connsiteX23" fmla="*/ 1762125 w 3209925"/>
                <a:gd name="connsiteY23" fmla="*/ 1247775 h 2695575"/>
                <a:gd name="connsiteX24" fmla="*/ 1704975 w 3209925"/>
                <a:gd name="connsiteY24" fmla="*/ 1085850 h 2695575"/>
                <a:gd name="connsiteX25" fmla="*/ 2057400 w 3209925"/>
                <a:gd name="connsiteY25" fmla="*/ 828675 h 2695575"/>
                <a:gd name="connsiteX26" fmla="*/ 2238375 w 3209925"/>
                <a:gd name="connsiteY26" fmla="*/ 657225 h 2695575"/>
                <a:gd name="connsiteX27" fmla="*/ 2419350 w 3209925"/>
                <a:gd name="connsiteY27" fmla="*/ 676275 h 2695575"/>
                <a:gd name="connsiteX28" fmla="*/ 3209925 w 3209925"/>
                <a:gd name="connsiteY28" fmla="*/ 847725 h 2695575"/>
                <a:gd name="connsiteX29" fmla="*/ 2924175 w 3209925"/>
                <a:gd name="connsiteY29" fmla="*/ 733425 h 2695575"/>
                <a:gd name="connsiteX30" fmla="*/ 2971800 w 3209925"/>
                <a:gd name="connsiteY30" fmla="*/ 666750 h 2695575"/>
                <a:gd name="connsiteX31" fmla="*/ 3048000 w 3209925"/>
                <a:gd name="connsiteY31" fmla="*/ 533400 h 2695575"/>
                <a:gd name="connsiteX32" fmla="*/ 2733675 w 3209925"/>
                <a:gd name="connsiteY32" fmla="*/ 200025 h 2695575"/>
                <a:gd name="connsiteX33" fmla="*/ 2219325 w 3209925"/>
                <a:gd name="connsiteY33" fmla="*/ 0 h 2695575"/>
                <a:gd name="connsiteX34" fmla="*/ 1800225 w 3209925"/>
                <a:gd name="connsiteY34" fmla="*/ 76200 h 2695575"/>
                <a:gd name="connsiteX35" fmla="*/ 1438275 w 3209925"/>
                <a:gd name="connsiteY35" fmla="*/ 209550 h 2695575"/>
                <a:gd name="connsiteX36" fmla="*/ 1323975 w 3209925"/>
                <a:gd name="connsiteY36" fmla="*/ 447675 h 2695575"/>
                <a:gd name="connsiteX37" fmla="*/ 1219200 w 3209925"/>
                <a:gd name="connsiteY37" fmla="*/ 723900 h 2695575"/>
                <a:gd name="connsiteX0" fmla="*/ 1143000 w 3048000"/>
                <a:gd name="connsiteY0" fmla="*/ 714375 h 2695575"/>
                <a:gd name="connsiteX1" fmla="*/ 1009650 w 3048000"/>
                <a:gd name="connsiteY1" fmla="*/ 657225 h 2695575"/>
                <a:gd name="connsiteX2" fmla="*/ 895350 w 3048000"/>
                <a:gd name="connsiteY2" fmla="*/ 647700 h 2695575"/>
                <a:gd name="connsiteX3" fmla="*/ 809625 w 3048000"/>
                <a:gd name="connsiteY3" fmla="*/ 704850 h 2695575"/>
                <a:gd name="connsiteX4" fmla="*/ 624078 w 3048000"/>
                <a:gd name="connsiteY4" fmla="*/ 857250 h 2695575"/>
                <a:gd name="connsiteX5" fmla="*/ 650748 w 3048000"/>
                <a:gd name="connsiteY5" fmla="*/ 1112901 h 2695575"/>
                <a:gd name="connsiteX6" fmla="*/ 971550 w 3048000"/>
                <a:gd name="connsiteY6" fmla="*/ 1638300 h 2695575"/>
                <a:gd name="connsiteX7" fmla="*/ 594360 w 3048000"/>
                <a:gd name="connsiteY7" fmla="*/ 1598295 h 2695575"/>
                <a:gd name="connsiteX8" fmla="*/ 360426 w 3048000"/>
                <a:gd name="connsiteY8" fmla="*/ 1576578 h 2695575"/>
                <a:gd name="connsiteX9" fmla="*/ 200025 w 3048000"/>
                <a:gd name="connsiteY9" fmla="*/ 1676400 h 2695575"/>
                <a:gd name="connsiteX10" fmla="*/ 171450 w 3048000"/>
                <a:gd name="connsiteY10" fmla="*/ 1914525 h 2695575"/>
                <a:gd name="connsiteX11" fmla="*/ 38100 w 3048000"/>
                <a:gd name="connsiteY11" fmla="*/ 2057400 h 2695575"/>
                <a:gd name="connsiteX12" fmla="*/ 0 w 3048000"/>
                <a:gd name="connsiteY12" fmla="*/ 2181225 h 2695575"/>
                <a:gd name="connsiteX13" fmla="*/ 466725 w 3048000"/>
                <a:gd name="connsiteY13" fmla="*/ 2305050 h 2695575"/>
                <a:gd name="connsiteX14" fmla="*/ 600075 w 3048000"/>
                <a:gd name="connsiteY14" fmla="*/ 2190750 h 2695575"/>
                <a:gd name="connsiteX15" fmla="*/ 828675 w 3048000"/>
                <a:gd name="connsiteY15" fmla="*/ 2143125 h 2695575"/>
                <a:gd name="connsiteX16" fmla="*/ 990600 w 3048000"/>
                <a:gd name="connsiteY16" fmla="*/ 2209800 h 2695575"/>
                <a:gd name="connsiteX17" fmla="*/ 1171575 w 3048000"/>
                <a:gd name="connsiteY17" fmla="*/ 2438400 h 2695575"/>
                <a:gd name="connsiteX18" fmla="*/ 1352550 w 3048000"/>
                <a:gd name="connsiteY18" fmla="*/ 2590800 h 2695575"/>
                <a:gd name="connsiteX19" fmla="*/ 1695450 w 3048000"/>
                <a:gd name="connsiteY19" fmla="*/ 2695575 h 2695575"/>
                <a:gd name="connsiteX20" fmla="*/ 2019300 w 3048000"/>
                <a:gd name="connsiteY20" fmla="*/ 2095500 h 2695575"/>
                <a:gd name="connsiteX21" fmla="*/ 2085975 w 3048000"/>
                <a:gd name="connsiteY21" fmla="*/ 1714500 h 2695575"/>
                <a:gd name="connsiteX22" fmla="*/ 1952625 w 3048000"/>
                <a:gd name="connsiteY22" fmla="*/ 1323975 h 2695575"/>
                <a:gd name="connsiteX23" fmla="*/ 1762125 w 3048000"/>
                <a:gd name="connsiteY23" fmla="*/ 1247775 h 2695575"/>
                <a:gd name="connsiteX24" fmla="*/ 1704975 w 3048000"/>
                <a:gd name="connsiteY24" fmla="*/ 1085850 h 2695575"/>
                <a:gd name="connsiteX25" fmla="*/ 2057400 w 3048000"/>
                <a:gd name="connsiteY25" fmla="*/ 828675 h 2695575"/>
                <a:gd name="connsiteX26" fmla="*/ 2238375 w 3048000"/>
                <a:gd name="connsiteY26" fmla="*/ 657225 h 2695575"/>
                <a:gd name="connsiteX27" fmla="*/ 2419350 w 3048000"/>
                <a:gd name="connsiteY27" fmla="*/ 676275 h 2695575"/>
                <a:gd name="connsiteX28" fmla="*/ 2924175 w 3048000"/>
                <a:gd name="connsiteY28" fmla="*/ 733425 h 2695575"/>
                <a:gd name="connsiteX29" fmla="*/ 2971800 w 3048000"/>
                <a:gd name="connsiteY29" fmla="*/ 666750 h 2695575"/>
                <a:gd name="connsiteX30" fmla="*/ 3048000 w 3048000"/>
                <a:gd name="connsiteY30" fmla="*/ 533400 h 2695575"/>
                <a:gd name="connsiteX31" fmla="*/ 2733675 w 3048000"/>
                <a:gd name="connsiteY31" fmla="*/ 200025 h 2695575"/>
                <a:gd name="connsiteX32" fmla="*/ 2219325 w 3048000"/>
                <a:gd name="connsiteY32" fmla="*/ 0 h 2695575"/>
                <a:gd name="connsiteX33" fmla="*/ 1800225 w 3048000"/>
                <a:gd name="connsiteY33" fmla="*/ 76200 h 2695575"/>
                <a:gd name="connsiteX34" fmla="*/ 1438275 w 3048000"/>
                <a:gd name="connsiteY34" fmla="*/ 209550 h 2695575"/>
                <a:gd name="connsiteX35" fmla="*/ 1323975 w 3048000"/>
                <a:gd name="connsiteY35" fmla="*/ 447675 h 2695575"/>
                <a:gd name="connsiteX36" fmla="*/ 1219200 w 3048000"/>
                <a:gd name="connsiteY36" fmla="*/ 723900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8000" h="2695575">
                  <a:moveTo>
                    <a:pt x="1143000" y="714375"/>
                  </a:moveTo>
                  <a:lnTo>
                    <a:pt x="1009650" y="657225"/>
                  </a:lnTo>
                  <a:lnTo>
                    <a:pt x="895350" y="647700"/>
                  </a:lnTo>
                  <a:lnTo>
                    <a:pt x="809625" y="704850"/>
                  </a:lnTo>
                  <a:lnTo>
                    <a:pt x="624078" y="857250"/>
                  </a:lnTo>
                  <a:lnTo>
                    <a:pt x="650748" y="1112901"/>
                  </a:lnTo>
                  <a:cubicBezTo>
                    <a:pt x="903986" y="1178306"/>
                    <a:pt x="1023112" y="1511935"/>
                    <a:pt x="971550" y="1638300"/>
                  </a:cubicBezTo>
                  <a:cubicBezTo>
                    <a:pt x="776732" y="1706245"/>
                    <a:pt x="740410" y="1652270"/>
                    <a:pt x="594360" y="1598295"/>
                  </a:cubicBezTo>
                  <a:lnTo>
                    <a:pt x="360426" y="1576578"/>
                  </a:lnTo>
                  <a:lnTo>
                    <a:pt x="200025" y="1676400"/>
                  </a:lnTo>
                  <a:lnTo>
                    <a:pt x="171450" y="1914525"/>
                  </a:lnTo>
                  <a:lnTo>
                    <a:pt x="38100" y="2057400"/>
                  </a:lnTo>
                  <a:lnTo>
                    <a:pt x="0" y="2181225"/>
                  </a:lnTo>
                  <a:lnTo>
                    <a:pt x="466725" y="2305050"/>
                  </a:lnTo>
                  <a:lnTo>
                    <a:pt x="600075" y="2190750"/>
                  </a:lnTo>
                  <a:lnTo>
                    <a:pt x="828675" y="2143125"/>
                  </a:lnTo>
                  <a:lnTo>
                    <a:pt x="990600" y="2209800"/>
                  </a:lnTo>
                  <a:lnTo>
                    <a:pt x="1171575" y="2438400"/>
                  </a:lnTo>
                  <a:lnTo>
                    <a:pt x="1352550" y="2590800"/>
                  </a:lnTo>
                  <a:lnTo>
                    <a:pt x="1695450" y="2695575"/>
                  </a:lnTo>
                  <a:lnTo>
                    <a:pt x="2019300" y="2095500"/>
                  </a:lnTo>
                  <a:lnTo>
                    <a:pt x="2085975" y="1714500"/>
                  </a:lnTo>
                  <a:lnTo>
                    <a:pt x="1952625" y="1323975"/>
                  </a:lnTo>
                  <a:lnTo>
                    <a:pt x="1762125" y="1247775"/>
                  </a:lnTo>
                  <a:lnTo>
                    <a:pt x="1704975" y="1085850"/>
                  </a:lnTo>
                  <a:lnTo>
                    <a:pt x="2057400" y="828675"/>
                  </a:lnTo>
                  <a:lnTo>
                    <a:pt x="2238375" y="657225"/>
                  </a:lnTo>
                  <a:lnTo>
                    <a:pt x="2419350" y="676275"/>
                  </a:lnTo>
                  <a:lnTo>
                    <a:pt x="2924175" y="733425"/>
                  </a:lnTo>
                  <a:lnTo>
                    <a:pt x="2971800" y="666750"/>
                  </a:lnTo>
                  <a:lnTo>
                    <a:pt x="3048000" y="533400"/>
                  </a:lnTo>
                  <a:lnTo>
                    <a:pt x="2733675" y="200025"/>
                  </a:lnTo>
                  <a:lnTo>
                    <a:pt x="2219325" y="0"/>
                  </a:lnTo>
                  <a:lnTo>
                    <a:pt x="1800225" y="76200"/>
                  </a:lnTo>
                  <a:lnTo>
                    <a:pt x="1438275" y="209550"/>
                  </a:lnTo>
                  <a:lnTo>
                    <a:pt x="1323975" y="447675"/>
                  </a:lnTo>
                  <a:lnTo>
                    <a:pt x="1219200" y="723900"/>
                  </a:lnTo>
                </a:path>
              </a:pathLst>
            </a:custGeom>
            <a:solidFill>
              <a:srgbClr val="FF0000">
                <a:alpha val="58000"/>
              </a:srgbClr>
            </a:solidFill>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730496" y="2389632"/>
              <a:ext cx="1475232" cy="1170432"/>
            </a:xfrm>
            <a:custGeom>
              <a:avLst/>
              <a:gdLst>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55776 w 1475232"/>
                <a:gd name="connsiteY14" fmla="*/ 487680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963168 w 1475232"/>
                <a:gd name="connsiteY10" fmla="*/ 560832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19200 w 1475232"/>
                <a:gd name="connsiteY11" fmla="*/ 755904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158240 w 1475232"/>
                <a:gd name="connsiteY15" fmla="*/ 207264 h 1377696"/>
                <a:gd name="connsiteX16" fmla="*/ 1109472 w 1475232"/>
                <a:gd name="connsiteY16" fmla="*/ 12192 h 1377696"/>
                <a:gd name="connsiteX0" fmla="*/ 1109472 w 1475232"/>
                <a:gd name="connsiteY0" fmla="*/ 12192 h 1377696"/>
                <a:gd name="connsiteX1" fmla="*/ 768096 w 1475232"/>
                <a:gd name="connsiteY1" fmla="*/ 0 h 1377696"/>
                <a:gd name="connsiteX2" fmla="*/ 499872 w 1475232"/>
                <a:gd name="connsiteY2" fmla="*/ 280416 h 1377696"/>
                <a:gd name="connsiteX3" fmla="*/ 280416 w 1475232"/>
                <a:gd name="connsiteY3" fmla="*/ 512064 h 1377696"/>
                <a:gd name="connsiteX4" fmla="*/ 85344 w 1475232"/>
                <a:gd name="connsiteY4" fmla="*/ 780288 h 1377696"/>
                <a:gd name="connsiteX5" fmla="*/ 0 w 1475232"/>
                <a:gd name="connsiteY5" fmla="*/ 1109472 h 1377696"/>
                <a:gd name="connsiteX6" fmla="*/ 60960 w 1475232"/>
                <a:gd name="connsiteY6" fmla="*/ 1377696 h 1377696"/>
                <a:gd name="connsiteX7" fmla="*/ 402336 w 1475232"/>
                <a:gd name="connsiteY7" fmla="*/ 1341120 h 1377696"/>
                <a:gd name="connsiteX8" fmla="*/ 609600 w 1475232"/>
                <a:gd name="connsiteY8" fmla="*/ 1036320 h 1377696"/>
                <a:gd name="connsiteX9" fmla="*/ 743712 w 1475232"/>
                <a:gd name="connsiteY9" fmla="*/ 585216 h 1377696"/>
                <a:gd name="connsiteX10" fmla="*/ 1011936 w 1475232"/>
                <a:gd name="connsiteY10" fmla="*/ 585216 h 1377696"/>
                <a:gd name="connsiteX11" fmla="*/ 1280160 w 1475232"/>
                <a:gd name="connsiteY11" fmla="*/ 792480 h 1377696"/>
                <a:gd name="connsiteX12" fmla="*/ 1438656 w 1475232"/>
                <a:gd name="connsiteY12" fmla="*/ 755904 h 1377696"/>
                <a:gd name="connsiteX13" fmla="*/ 1475232 w 1475232"/>
                <a:gd name="connsiteY13" fmla="*/ 621792 h 1377696"/>
                <a:gd name="connsiteX14" fmla="*/ 1280160 w 1475232"/>
                <a:gd name="connsiteY14" fmla="*/ 463296 h 1377696"/>
                <a:gd name="connsiteX15" fmla="*/ 1219200 w 1475232"/>
                <a:gd name="connsiteY15" fmla="*/ 243840 h 1377696"/>
                <a:gd name="connsiteX16" fmla="*/ 1158240 w 1475232"/>
                <a:gd name="connsiteY16" fmla="*/ 207264 h 1377696"/>
                <a:gd name="connsiteX17" fmla="*/ 1109472 w 1475232"/>
                <a:gd name="connsiteY17" fmla="*/ 12192 h 1377696"/>
                <a:gd name="connsiteX0" fmla="*/ 1109472 w 1475232"/>
                <a:gd name="connsiteY0" fmla="*/ 231648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09472 w 1475232"/>
                <a:gd name="connsiteY17" fmla="*/ 231648 h 1597152"/>
                <a:gd name="connsiteX0" fmla="*/ 1158240 w 1475232"/>
                <a:gd name="connsiteY0" fmla="*/ 73152 h 1597152"/>
                <a:gd name="connsiteX1" fmla="*/ 743712 w 1475232"/>
                <a:gd name="connsiteY1" fmla="*/ 0 h 1597152"/>
                <a:gd name="connsiteX2" fmla="*/ 499872 w 1475232"/>
                <a:gd name="connsiteY2" fmla="*/ 499872 h 1597152"/>
                <a:gd name="connsiteX3" fmla="*/ 280416 w 1475232"/>
                <a:gd name="connsiteY3" fmla="*/ 731520 h 1597152"/>
                <a:gd name="connsiteX4" fmla="*/ 85344 w 1475232"/>
                <a:gd name="connsiteY4" fmla="*/ 999744 h 1597152"/>
                <a:gd name="connsiteX5" fmla="*/ 0 w 1475232"/>
                <a:gd name="connsiteY5" fmla="*/ 1328928 h 1597152"/>
                <a:gd name="connsiteX6" fmla="*/ 60960 w 1475232"/>
                <a:gd name="connsiteY6" fmla="*/ 1597152 h 1597152"/>
                <a:gd name="connsiteX7" fmla="*/ 402336 w 1475232"/>
                <a:gd name="connsiteY7" fmla="*/ 1560576 h 1597152"/>
                <a:gd name="connsiteX8" fmla="*/ 609600 w 1475232"/>
                <a:gd name="connsiteY8" fmla="*/ 1255776 h 1597152"/>
                <a:gd name="connsiteX9" fmla="*/ 743712 w 1475232"/>
                <a:gd name="connsiteY9" fmla="*/ 804672 h 1597152"/>
                <a:gd name="connsiteX10" fmla="*/ 1011936 w 1475232"/>
                <a:gd name="connsiteY10" fmla="*/ 804672 h 1597152"/>
                <a:gd name="connsiteX11" fmla="*/ 1280160 w 1475232"/>
                <a:gd name="connsiteY11" fmla="*/ 1011936 h 1597152"/>
                <a:gd name="connsiteX12" fmla="*/ 1438656 w 1475232"/>
                <a:gd name="connsiteY12" fmla="*/ 975360 h 1597152"/>
                <a:gd name="connsiteX13" fmla="*/ 1475232 w 1475232"/>
                <a:gd name="connsiteY13" fmla="*/ 841248 h 1597152"/>
                <a:gd name="connsiteX14" fmla="*/ 1280160 w 1475232"/>
                <a:gd name="connsiteY14" fmla="*/ 682752 h 1597152"/>
                <a:gd name="connsiteX15" fmla="*/ 1219200 w 1475232"/>
                <a:gd name="connsiteY15" fmla="*/ 463296 h 1597152"/>
                <a:gd name="connsiteX16" fmla="*/ 1158240 w 1475232"/>
                <a:gd name="connsiteY16" fmla="*/ 426720 h 1597152"/>
                <a:gd name="connsiteX17" fmla="*/ 1158240 w 1475232"/>
                <a:gd name="connsiteY17" fmla="*/ 73152 h 1597152"/>
                <a:gd name="connsiteX0" fmla="*/ 1158240 w 1475232"/>
                <a:gd name="connsiteY0" fmla="*/ 97536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97536 h 1621536"/>
                <a:gd name="connsiteX0" fmla="*/ 1158240 w 1475232"/>
                <a:gd name="connsiteY0" fmla="*/ 48768 h 1621536"/>
                <a:gd name="connsiteX1" fmla="*/ 743712 w 1475232"/>
                <a:gd name="connsiteY1" fmla="*/ 0 h 1621536"/>
                <a:gd name="connsiteX2" fmla="*/ 499872 w 1475232"/>
                <a:gd name="connsiteY2" fmla="*/ 524256 h 1621536"/>
                <a:gd name="connsiteX3" fmla="*/ 280416 w 1475232"/>
                <a:gd name="connsiteY3" fmla="*/ 755904 h 1621536"/>
                <a:gd name="connsiteX4" fmla="*/ 85344 w 1475232"/>
                <a:gd name="connsiteY4" fmla="*/ 1024128 h 1621536"/>
                <a:gd name="connsiteX5" fmla="*/ 0 w 1475232"/>
                <a:gd name="connsiteY5" fmla="*/ 1353312 h 1621536"/>
                <a:gd name="connsiteX6" fmla="*/ 60960 w 1475232"/>
                <a:gd name="connsiteY6" fmla="*/ 1621536 h 1621536"/>
                <a:gd name="connsiteX7" fmla="*/ 402336 w 1475232"/>
                <a:gd name="connsiteY7" fmla="*/ 1584960 h 1621536"/>
                <a:gd name="connsiteX8" fmla="*/ 609600 w 1475232"/>
                <a:gd name="connsiteY8" fmla="*/ 1280160 h 1621536"/>
                <a:gd name="connsiteX9" fmla="*/ 743712 w 1475232"/>
                <a:gd name="connsiteY9" fmla="*/ 829056 h 1621536"/>
                <a:gd name="connsiteX10" fmla="*/ 1011936 w 1475232"/>
                <a:gd name="connsiteY10" fmla="*/ 829056 h 1621536"/>
                <a:gd name="connsiteX11" fmla="*/ 1280160 w 1475232"/>
                <a:gd name="connsiteY11" fmla="*/ 1036320 h 1621536"/>
                <a:gd name="connsiteX12" fmla="*/ 1438656 w 1475232"/>
                <a:gd name="connsiteY12" fmla="*/ 999744 h 1621536"/>
                <a:gd name="connsiteX13" fmla="*/ 1475232 w 1475232"/>
                <a:gd name="connsiteY13" fmla="*/ 865632 h 1621536"/>
                <a:gd name="connsiteX14" fmla="*/ 1280160 w 1475232"/>
                <a:gd name="connsiteY14" fmla="*/ 707136 h 1621536"/>
                <a:gd name="connsiteX15" fmla="*/ 1219200 w 1475232"/>
                <a:gd name="connsiteY15" fmla="*/ 487680 h 1621536"/>
                <a:gd name="connsiteX16" fmla="*/ 1158240 w 1475232"/>
                <a:gd name="connsiteY16" fmla="*/ 451104 h 1621536"/>
                <a:gd name="connsiteX17" fmla="*/ 1158240 w 1475232"/>
                <a:gd name="connsiteY17" fmla="*/ 48768 h 1621536"/>
                <a:gd name="connsiteX0" fmla="*/ 1158240 w 1475232"/>
                <a:gd name="connsiteY0" fmla="*/ 0 h 1572768"/>
                <a:gd name="connsiteX1" fmla="*/ 816864 w 1475232"/>
                <a:gd name="connsiteY1" fmla="*/ 475488 h 1572768"/>
                <a:gd name="connsiteX2" fmla="*/ 499872 w 1475232"/>
                <a:gd name="connsiteY2" fmla="*/ 475488 h 1572768"/>
                <a:gd name="connsiteX3" fmla="*/ 280416 w 1475232"/>
                <a:gd name="connsiteY3" fmla="*/ 707136 h 1572768"/>
                <a:gd name="connsiteX4" fmla="*/ 85344 w 1475232"/>
                <a:gd name="connsiteY4" fmla="*/ 975360 h 1572768"/>
                <a:gd name="connsiteX5" fmla="*/ 0 w 1475232"/>
                <a:gd name="connsiteY5" fmla="*/ 1304544 h 1572768"/>
                <a:gd name="connsiteX6" fmla="*/ 60960 w 1475232"/>
                <a:gd name="connsiteY6" fmla="*/ 1572768 h 1572768"/>
                <a:gd name="connsiteX7" fmla="*/ 402336 w 1475232"/>
                <a:gd name="connsiteY7" fmla="*/ 1536192 h 1572768"/>
                <a:gd name="connsiteX8" fmla="*/ 609600 w 1475232"/>
                <a:gd name="connsiteY8" fmla="*/ 1231392 h 1572768"/>
                <a:gd name="connsiteX9" fmla="*/ 743712 w 1475232"/>
                <a:gd name="connsiteY9" fmla="*/ 780288 h 1572768"/>
                <a:gd name="connsiteX10" fmla="*/ 1011936 w 1475232"/>
                <a:gd name="connsiteY10" fmla="*/ 780288 h 1572768"/>
                <a:gd name="connsiteX11" fmla="*/ 1280160 w 1475232"/>
                <a:gd name="connsiteY11" fmla="*/ 987552 h 1572768"/>
                <a:gd name="connsiteX12" fmla="*/ 1438656 w 1475232"/>
                <a:gd name="connsiteY12" fmla="*/ 950976 h 1572768"/>
                <a:gd name="connsiteX13" fmla="*/ 1475232 w 1475232"/>
                <a:gd name="connsiteY13" fmla="*/ 816864 h 1572768"/>
                <a:gd name="connsiteX14" fmla="*/ 1280160 w 1475232"/>
                <a:gd name="connsiteY14" fmla="*/ 658368 h 1572768"/>
                <a:gd name="connsiteX15" fmla="*/ 1219200 w 1475232"/>
                <a:gd name="connsiteY15" fmla="*/ 438912 h 1572768"/>
                <a:gd name="connsiteX16" fmla="*/ 1158240 w 1475232"/>
                <a:gd name="connsiteY16" fmla="*/ 402336 h 1572768"/>
                <a:gd name="connsiteX17" fmla="*/ 1158240 w 1475232"/>
                <a:gd name="connsiteY17" fmla="*/ 0 h 1572768"/>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43712 w 1475232"/>
                <a:gd name="connsiteY9" fmla="*/ 377952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11936 w 1475232"/>
                <a:gd name="connsiteY10" fmla="*/ 377952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1097280 w 1475232"/>
                <a:gd name="connsiteY0" fmla="*/ 36576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1097280 w 1475232"/>
                <a:gd name="connsiteY17" fmla="*/ 36576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58240 w 1475232"/>
                <a:gd name="connsiteY16" fmla="*/ 0 h 1170432"/>
                <a:gd name="connsiteX17" fmla="*/ 999744 w 1475232"/>
                <a:gd name="connsiteY17" fmla="*/ 0 h 1170432"/>
                <a:gd name="connsiteX0" fmla="*/ 999744 w 1475232"/>
                <a:gd name="connsiteY0" fmla="*/ 0 h 1170432"/>
                <a:gd name="connsiteX1" fmla="*/ 816864 w 1475232"/>
                <a:gd name="connsiteY1" fmla="*/ 73152 h 1170432"/>
                <a:gd name="connsiteX2" fmla="*/ 499872 w 1475232"/>
                <a:gd name="connsiteY2" fmla="*/ 73152 h 1170432"/>
                <a:gd name="connsiteX3" fmla="*/ 280416 w 1475232"/>
                <a:gd name="connsiteY3" fmla="*/ 304800 h 1170432"/>
                <a:gd name="connsiteX4" fmla="*/ 85344 w 1475232"/>
                <a:gd name="connsiteY4" fmla="*/ 573024 h 1170432"/>
                <a:gd name="connsiteX5" fmla="*/ 0 w 1475232"/>
                <a:gd name="connsiteY5" fmla="*/ 902208 h 1170432"/>
                <a:gd name="connsiteX6" fmla="*/ 60960 w 1475232"/>
                <a:gd name="connsiteY6" fmla="*/ 1170432 h 1170432"/>
                <a:gd name="connsiteX7" fmla="*/ 402336 w 1475232"/>
                <a:gd name="connsiteY7" fmla="*/ 1133856 h 1170432"/>
                <a:gd name="connsiteX8" fmla="*/ 609600 w 1475232"/>
                <a:gd name="connsiteY8" fmla="*/ 829056 h 1170432"/>
                <a:gd name="connsiteX9" fmla="*/ 719328 w 1475232"/>
                <a:gd name="connsiteY9" fmla="*/ 475488 h 1170432"/>
                <a:gd name="connsiteX10" fmla="*/ 1024128 w 1475232"/>
                <a:gd name="connsiteY10" fmla="*/ 451104 h 1170432"/>
                <a:gd name="connsiteX11" fmla="*/ 1280160 w 1475232"/>
                <a:gd name="connsiteY11" fmla="*/ 585216 h 1170432"/>
                <a:gd name="connsiteX12" fmla="*/ 1438656 w 1475232"/>
                <a:gd name="connsiteY12" fmla="*/ 548640 h 1170432"/>
                <a:gd name="connsiteX13" fmla="*/ 1475232 w 1475232"/>
                <a:gd name="connsiteY13" fmla="*/ 414528 h 1170432"/>
                <a:gd name="connsiteX14" fmla="*/ 1280160 w 1475232"/>
                <a:gd name="connsiteY14" fmla="*/ 256032 h 1170432"/>
                <a:gd name="connsiteX15" fmla="*/ 1219200 w 1475232"/>
                <a:gd name="connsiteY15" fmla="*/ 36576 h 1170432"/>
                <a:gd name="connsiteX16" fmla="*/ 1170432 w 1475232"/>
                <a:gd name="connsiteY16" fmla="*/ 97536 h 1170432"/>
                <a:gd name="connsiteX17" fmla="*/ 999744 w 1475232"/>
                <a:gd name="connsiteY17" fmla="*/ 0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5232" h="1170432">
                  <a:moveTo>
                    <a:pt x="999744" y="0"/>
                  </a:moveTo>
                  <a:lnTo>
                    <a:pt x="816864" y="73152"/>
                  </a:lnTo>
                  <a:lnTo>
                    <a:pt x="499872" y="73152"/>
                  </a:lnTo>
                  <a:lnTo>
                    <a:pt x="280416" y="304800"/>
                  </a:lnTo>
                  <a:lnTo>
                    <a:pt x="85344" y="573024"/>
                  </a:lnTo>
                  <a:lnTo>
                    <a:pt x="0" y="902208"/>
                  </a:lnTo>
                  <a:lnTo>
                    <a:pt x="60960" y="1170432"/>
                  </a:lnTo>
                  <a:lnTo>
                    <a:pt x="402336" y="1133856"/>
                  </a:lnTo>
                  <a:lnTo>
                    <a:pt x="609600" y="829056"/>
                  </a:lnTo>
                  <a:lnTo>
                    <a:pt x="719328" y="475488"/>
                  </a:lnTo>
                  <a:lnTo>
                    <a:pt x="1024128" y="451104"/>
                  </a:lnTo>
                  <a:lnTo>
                    <a:pt x="1280160" y="585216"/>
                  </a:lnTo>
                  <a:lnTo>
                    <a:pt x="1438656" y="548640"/>
                  </a:lnTo>
                  <a:lnTo>
                    <a:pt x="1475232" y="414528"/>
                  </a:lnTo>
                  <a:lnTo>
                    <a:pt x="1280160" y="256032"/>
                  </a:lnTo>
                  <a:lnTo>
                    <a:pt x="1219200" y="36576"/>
                  </a:lnTo>
                  <a:lnTo>
                    <a:pt x="1170432" y="97536"/>
                  </a:lnTo>
                  <a:lnTo>
                    <a:pt x="999744" y="0"/>
                  </a:lnTo>
                  <a:close/>
                </a:path>
              </a:pathLst>
            </a:custGeom>
            <a:solidFill>
              <a:srgbClr val="00B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176680">
              <a:off x="4718304" y="2590800"/>
              <a:ext cx="1267968" cy="400110"/>
            </a:xfrm>
            <a:prstGeom prst="rect">
              <a:avLst/>
            </a:prstGeom>
            <a:noFill/>
          </p:spPr>
          <p:txBody>
            <a:bodyPr wrap="square" rtlCol="0">
              <a:spAutoFit/>
            </a:bodyPr>
            <a:lstStyle/>
            <a:p>
              <a:r>
                <a:rPr lang="en-US" sz="2000" b="1" dirty="0" err="1" smtClean="0"/>
                <a:t>Phyrygia</a:t>
              </a:r>
              <a:endParaRPr lang="en-US" sz="2000" b="1" dirty="0"/>
            </a:p>
          </p:txBody>
        </p:sp>
        <p:sp>
          <p:nvSpPr>
            <p:cNvPr id="15" name="TextBox 14"/>
            <p:cNvSpPr txBox="1"/>
            <p:nvPr/>
          </p:nvSpPr>
          <p:spPr>
            <a:xfrm rot="17804321">
              <a:off x="5208306" y="2058103"/>
              <a:ext cx="2858567" cy="584775"/>
            </a:xfrm>
            <a:prstGeom prst="rect">
              <a:avLst/>
            </a:prstGeom>
            <a:noFill/>
          </p:spPr>
          <p:txBody>
            <a:bodyPr wrap="square" rtlCol="0">
              <a:spAutoFit/>
            </a:bodyPr>
            <a:lstStyle/>
            <a:p>
              <a:pPr algn="ctr"/>
              <a:r>
                <a:rPr lang="en-US" sz="3200" b="1" dirty="0" smtClean="0"/>
                <a:t>GALATIA</a:t>
              </a:r>
              <a:endParaRPr lang="en-US" sz="3200" b="1" dirty="0"/>
            </a:p>
          </p:txBody>
        </p:sp>
        <p:sp>
          <p:nvSpPr>
            <p:cNvPr id="16" name="TextBox 15"/>
            <p:cNvSpPr txBox="1"/>
            <p:nvPr/>
          </p:nvSpPr>
          <p:spPr>
            <a:xfrm rot="20972723">
              <a:off x="4700015" y="1341417"/>
              <a:ext cx="3224784" cy="584775"/>
            </a:xfrm>
            <a:prstGeom prst="rect">
              <a:avLst/>
            </a:prstGeom>
            <a:noFill/>
          </p:spPr>
          <p:txBody>
            <a:bodyPr wrap="square" rtlCol="0">
              <a:spAutoFit/>
            </a:bodyPr>
            <a:lstStyle/>
            <a:p>
              <a:r>
                <a:rPr lang="en-US" sz="3200" b="1" dirty="0" smtClean="0"/>
                <a:t>BYTHYNIA</a:t>
              </a:r>
              <a:endParaRPr lang="en-US" sz="3200" b="1" dirty="0"/>
            </a:p>
          </p:txBody>
        </p:sp>
        <p:sp>
          <p:nvSpPr>
            <p:cNvPr id="17" name="TextBox 16"/>
            <p:cNvSpPr txBox="1"/>
            <p:nvPr/>
          </p:nvSpPr>
          <p:spPr>
            <a:xfrm>
              <a:off x="2834641" y="2048256"/>
              <a:ext cx="1267968" cy="400110"/>
            </a:xfrm>
            <a:prstGeom prst="rect">
              <a:avLst/>
            </a:prstGeom>
            <a:noFill/>
          </p:spPr>
          <p:txBody>
            <a:bodyPr wrap="square" rtlCol="0">
              <a:spAutoFit/>
            </a:bodyPr>
            <a:lstStyle/>
            <a:p>
              <a:pPr algn="ctr"/>
              <a:r>
                <a:rPr lang="en-US" sz="2000" b="1" dirty="0" err="1" smtClean="0"/>
                <a:t>Mysia</a:t>
              </a:r>
              <a:endParaRPr lang="en-US" sz="2000" b="1" dirty="0"/>
            </a:p>
          </p:txBody>
        </p:sp>
        <p:cxnSp>
          <p:nvCxnSpPr>
            <p:cNvPr id="18" name="Straight Arrow Connector 17"/>
            <p:cNvCxnSpPr/>
            <p:nvPr/>
          </p:nvCxnSpPr>
          <p:spPr>
            <a:xfrm rot="10800000" flipV="1">
              <a:off x="4206240" y="2255520"/>
              <a:ext cx="1859280" cy="106680"/>
            </a:xfrm>
            <a:prstGeom prst="straightConnector1">
              <a:avLst/>
            </a:pr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3319272" y="2392680"/>
              <a:ext cx="765048" cy="79248"/>
            </a:xfrm>
            <a:prstGeom prst="straightConnector1">
              <a:avLst/>
            </a:pr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5562600" y="2316480"/>
              <a:ext cx="1280410" cy="1550984"/>
              <a:chOff x="5562600" y="2316480"/>
              <a:chExt cx="1280410" cy="1550984"/>
            </a:xfrm>
          </p:grpSpPr>
          <p:sp>
            <p:nvSpPr>
              <p:cNvPr id="21" name="Oval 20"/>
              <p:cNvSpPr/>
              <p:nvPr/>
            </p:nvSpPr>
            <p:spPr>
              <a:xfrm>
                <a:off x="6415790" y="346598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09741" y="31432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562600" y="297180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1"/>
              <p:cNvGrpSpPr/>
              <p:nvPr/>
            </p:nvGrpSpPr>
            <p:grpSpPr>
              <a:xfrm>
                <a:off x="5684520" y="2316480"/>
                <a:ext cx="1158490" cy="1550984"/>
                <a:chOff x="5684520" y="2316480"/>
                <a:chExt cx="1158490" cy="1550984"/>
              </a:xfrm>
            </p:grpSpPr>
            <p:sp>
              <p:nvSpPr>
                <p:cNvPr id="25" name="Oval 24"/>
                <p:cNvSpPr/>
                <p:nvPr/>
              </p:nvSpPr>
              <p:spPr>
                <a:xfrm>
                  <a:off x="6614410" y="3638864"/>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684520" y="2316480"/>
                  <a:ext cx="1066800" cy="1432560"/>
                </a:xfrm>
                <a:custGeom>
                  <a:avLst/>
                  <a:gdLst>
                    <a:gd name="connsiteX0" fmla="*/ 1028700 w 1028700"/>
                    <a:gd name="connsiteY0" fmla="*/ 1234440 h 1234440"/>
                    <a:gd name="connsiteX1" fmla="*/ 693420 w 1028700"/>
                    <a:gd name="connsiteY1" fmla="*/ 899160 h 1234440"/>
                    <a:gd name="connsiteX2" fmla="*/ 99060 w 1028700"/>
                    <a:gd name="connsiteY2" fmla="*/ 838200 h 1234440"/>
                    <a:gd name="connsiteX3" fmla="*/ 99060 w 1028700"/>
                    <a:gd name="connsiteY3" fmla="*/ 762000 h 1234440"/>
                    <a:gd name="connsiteX4" fmla="*/ 327660 w 1028700"/>
                    <a:gd name="connsiteY4" fmla="*/ 0 h 1234440"/>
                    <a:gd name="connsiteX5" fmla="*/ 327660 w 1028700"/>
                    <a:gd name="connsiteY5" fmla="*/ 0 h 1234440"/>
                    <a:gd name="connsiteX6" fmla="*/ 327660 w 1028700"/>
                    <a:gd name="connsiteY6" fmla="*/ 0 h 1234440"/>
                    <a:gd name="connsiteX0" fmla="*/ 1000760 w 1000760"/>
                    <a:gd name="connsiteY0" fmla="*/ 1234440 h 1234440"/>
                    <a:gd name="connsiteX1" fmla="*/ 497840 w 1000760"/>
                    <a:gd name="connsiteY1" fmla="*/ 1082040 h 1234440"/>
                    <a:gd name="connsiteX2" fmla="*/ 71120 w 1000760"/>
                    <a:gd name="connsiteY2" fmla="*/ 838200 h 1234440"/>
                    <a:gd name="connsiteX3" fmla="*/ 71120 w 1000760"/>
                    <a:gd name="connsiteY3" fmla="*/ 762000 h 1234440"/>
                    <a:gd name="connsiteX4" fmla="*/ 299720 w 1000760"/>
                    <a:gd name="connsiteY4" fmla="*/ 0 h 1234440"/>
                    <a:gd name="connsiteX5" fmla="*/ 299720 w 1000760"/>
                    <a:gd name="connsiteY5" fmla="*/ 0 h 1234440"/>
                    <a:gd name="connsiteX6" fmla="*/ 299720 w 1000760"/>
                    <a:gd name="connsiteY6" fmla="*/ 0 h 1234440"/>
                    <a:gd name="connsiteX0" fmla="*/ 1000760 w 1000760"/>
                    <a:gd name="connsiteY0" fmla="*/ 1234440 h 1244600"/>
                    <a:gd name="connsiteX1" fmla="*/ 695960 w 1000760"/>
                    <a:gd name="connsiteY1" fmla="*/ 1219200 h 1244600"/>
                    <a:gd name="connsiteX2" fmla="*/ 497840 w 1000760"/>
                    <a:gd name="connsiteY2" fmla="*/ 1082040 h 1244600"/>
                    <a:gd name="connsiteX3" fmla="*/ 71120 w 1000760"/>
                    <a:gd name="connsiteY3" fmla="*/ 838200 h 1244600"/>
                    <a:gd name="connsiteX4" fmla="*/ 71120 w 1000760"/>
                    <a:gd name="connsiteY4" fmla="*/ 762000 h 1244600"/>
                    <a:gd name="connsiteX5" fmla="*/ 299720 w 1000760"/>
                    <a:gd name="connsiteY5" fmla="*/ 0 h 1244600"/>
                    <a:gd name="connsiteX6" fmla="*/ 299720 w 1000760"/>
                    <a:gd name="connsiteY6" fmla="*/ 0 h 1244600"/>
                    <a:gd name="connsiteX7" fmla="*/ 299720 w 1000760"/>
                    <a:gd name="connsiteY7" fmla="*/ 0 h 1244600"/>
                    <a:gd name="connsiteX0" fmla="*/ 985520 w 985520"/>
                    <a:gd name="connsiteY0" fmla="*/ 1234440 h 1277620"/>
                    <a:gd name="connsiteX1" fmla="*/ 680720 w 985520"/>
                    <a:gd name="connsiteY1" fmla="*/ 1219200 h 1277620"/>
                    <a:gd name="connsiteX2" fmla="*/ 391160 w 985520"/>
                    <a:gd name="connsiteY2" fmla="*/ 883920 h 1277620"/>
                    <a:gd name="connsiteX3" fmla="*/ 55880 w 985520"/>
                    <a:gd name="connsiteY3" fmla="*/ 838200 h 1277620"/>
                    <a:gd name="connsiteX4" fmla="*/ 55880 w 985520"/>
                    <a:gd name="connsiteY4" fmla="*/ 762000 h 1277620"/>
                    <a:gd name="connsiteX5" fmla="*/ 284480 w 985520"/>
                    <a:gd name="connsiteY5" fmla="*/ 0 h 1277620"/>
                    <a:gd name="connsiteX6" fmla="*/ 284480 w 985520"/>
                    <a:gd name="connsiteY6" fmla="*/ 0 h 1277620"/>
                    <a:gd name="connsiteX7" fmla="*/ 284480 w 985520"/>
                    <a:gd name="connsiteY7" fmla="*/ 0 h 1277620"/>
                    <a:gd name="connsiteX0" fmla="*/ 985520 w 990600"/>
                    <a:gd name="connsiteY0" fmla="*/ 1234440 h 1435100"/>
                    <a:gd name="connsiteX1" fmla="*/ 939800 w 990600"/>
                    <a:gd name="connsiteY1" fmla="*/ 1432560 h 1435100"/>
                    <a:gd name="connsiteX2" fmla="*/ 680720 w 990600"/>
                    <a:gd name="connsiteY2" fmla="*/ 1219200 h 1435100"/>
                    <a:gd name="connsiteX3" fmla="*/ 391160 w 990600"/>
                    <a:gd name="connsiteY3" fmla="*/ 883920 h 1435100"/>
                    <a:gd name="connsiteX4" fmla="*/ 55880 w 990600"/>
                    <a:gd name="connsiteY4" fmla="*/ 838200 h 1435100"/>
                    <a:gd name="connsiteX5" fmla="*/ 55880 w 990600"/>
                    <a:gd name="connsiteY5" fmla="*/ 762000 h 1435100"/>
                    <a:gd name="connsiteX6" fmla="*/ 284480 w 990600"/>
                    <a:gd name="connsiteY6" fmla="*/ 0 h 1435100"/>
                    <a:gd name="connsiteX7" fmla="*/ 284480 w 990600"/>
                    <a:gd name="connsiteY7" fmla="*/ 0 h 1435100"/>
                    <a:gd name="connsiteX8" fmla="*/ 284480 w 99060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83820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510540 w 1109980"/>
                    <a:gd name="connsiteY3" fmla="*/ 88392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04900 w 1109980"/>
                    <a:gd name="connsiteY0" fmla="*/ 1234440 h 1435100"/>
                    <a:gd name="connsiteX1" fmla="*/ 1059180 w 1109980"/>
                    <a:gd name="connsiteY1" fmla="*/ 1432560 h 1435100"/>
                    <a:gd name="connsiteX2" fmla="*/ 800100 w 1109980"/>
                    <a:gd name="connsiteY2" fmla="*/ 1219200 h 1435100"/>
                    <a:gd name="connsiteX3" fmla="*/ 449580 w 1109980"/>
                    <a:gd name="connsiteY3" fmla="*/ 929640 h 1435100"/>
                    <a:gd name="connsiteX4" fmla="*/ 175260 w 1109980"/>
                    <a:gd name="connsiteY4" fmla="*/ 929640 h 1435100"/>
                    <a:gd name="connsiteX5" fmla="*/ 38100 w 1109980"/>
                    <a:gd name="connsiteY5" fmla="*/ 792480 h 1435100"/>
                    <a:gd name="connsiteX6" fmla="*/ 403860 w 1109980"/>
                    <a:gd name="connsiteY6" fmla="*/ 0 h 1435100"/>
                    <a:gd name="connsiteX7" fmla="*/ 403860 w 1109980"/>
                    <a:gd name="connsiteY7" fmla="*/ 0 h 1435100"/>
                    <a:gd name="connsiteX8" fmla="*/ 403860 w 110998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65860 w 1170940"/>
                    <a:gd name="connsiteY0" fmla="*/ 1234440 h 1435100"/>
                    <a:gd name="connsiteX1" fmla="*/ 1120140 w 1170940"/>
                    <a:gd name="connsiteY1" fmla="*/ 1432560 h 1435100"/>
                    <a:gd name="connsiteX2" fmla="*/ 861060 w 1170940"/>
                    <a:gd name="connsiteY2" fmla="*/ 1219200 h 1435100"/>
                    <a:gd name="connsiteX3" fmla="*/ 510540 w 1170940"/>
                    <a:gd name="connsiteY3" fmla="*/ 929640 h 1435100"/>
                    <a:gd name="connsiteX4" fmla="*/ 236220 w 1170940"/>
                    <a:gd name="connsiteY4" fmla="*/ 929640 h 1435100"/>
                    <a:gd name="connsiteX5" fmla="*/ 38100 w 1170940"/>
                    <a:gd name="connsiteY5" fmla="*/ 762000 h 1435100"/>
                    <a:gd name="connsiteX6" fmla="*/ 464820 w 1170940"/>
                    <a:gd name="connsiteY6" fmla="*/ 0 h 1435100"/>
                    <a:gd name="connsiteX7" fmla="*/ 464820 w 1170940"/>
                    <a:gd name="connsiteY7" fmla="*/ 0 h 1435100"/>
                    <a:gd name="connsiteX8" fmla="*/ 464820 w 1170940"/>
                    <a:gd name="connsiteY8" fmla="*/ 0 h 1435100"/>
                    <a:gd name="connsiteX0" fmla="*/ 1120140 w 1120140"/>
                    <a:gd name="connsiteY0" fmla="*/ 1432560 h 1432560"/>
                    <a:gd name="connsiteX1" fmla="*/ 861060 w 1120140"/>
                    <a:gd name="connsiteY1" fmla="*/ 1219200 h 1432560"/>
                    <a:gd name="connsiteX2" fmla="*/ 510540 w 1120140"/>
                    <a:gd name="connsiteY2" fmla="*/ 929640 h 1432560"/>
                    <a:gd name="connsiteX3" fmla="*/ 236220 w 1120140"/>
                    <a:gd name="connsiteY3" fmla="*/ 929640 h 1432560"/>
                    <a:gd name="connsiteX4" fmla="*/ 38100 w 1120140"/>
                    <a:gd name="connsiteY4" fmla="*/ 762000 h 1432560"/>
                    <a:gd name="connsiteX5" fmla="*/ 464820 w 1120140"/>
                    <a:gd name="connsiteY5" fmla="*/ 0 h 1432560"/>
                    <a:gd name="connsiteX6" fmla="*/ 464820 w 1120140"/>
                    <a:gd name="connsiteY6" fmla="*/ 0 h 1432560"/>
                    <a:gd name="connsiteX7" fmla="*/ 464820 w 1120140"/>
                    <a:gd name="connsiteY7" fmla="*/ 0 h 1432560"/>
                    <a:gd name="connsiteX0" fmla="*/ 1104900 w 1104900"/>
                    <a:gd name="connsiteY0" fmla="*/ 1432560 h 1432560"/>
                    <a:gd name="connsiteX1" fmla="*/ 845820 w 1104900"/>
                    <a:gd name="connsiteY1" fmla="*/ 1219200 h 1432560"/>
                    <a:gd name="connsiteX2" fmla="*/ 495300 w 1104900"/>
                    <a:gd name="connsiteY2" fmla="*/ 929640 h 1432560"/>
                    <a:gd name="connsiteX3" fmla="*/ 220980 w 1104900"/>
                    <a:gd name="connsiteY3" fmla="*/ 929640 h 1432560"/>
                    <a:gd name="connsiteX4" fmla="*/ 38100 w 1104900"/>
                    <a:gd name="connsiteY4" fmla="*/ 701040 h 1432560"/>
                    <a:gd name="connsiteX5" fmla="*/ 449580 w 1104900"/>
                    <a:gd name="connsiteY5" fmla="*/ 0 h 1432560"/>
                    <a:gd name="connsiteX6" fmla="*/ 449580 w 1104900"/>
                    <a:gd name="connsiteY6" fmla="*/ 0 h 1432560"/>
                    <a:gd name="connsiteX7" fmla="*/ 449580 w 11049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0104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182880 w 1066800"/>
                    <a:gd name="connsiteY3" fmla="*/ 92964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4572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 name="connsiteX0" fmla="*/ 1066800 w 1066800"/>
                    <a:gd name="connsiteY0" fmla="*/ 1432560 h 1432560"/>
                    <a:gd name="connsiteX1" fmla="*/ 807720 w 1066800"/>
                    <a:gd name="connsiteY1" fmla="*/ 1219200 h 1432560"/>
                    <a:gd name="connsiteX2" fmla="*/ 533400 w 1066800"/>
                    <a:gd name="connsiteY2" fmla="*/ 929640 h 1432560"/>
                    <a:gd name="connsiteX3" fmla="*/ 243840 w 1066800"/>
                    <a:gd name="connsiteY3" fmla="*/ 914400 h 1432560"/>
                    <a:gd name="connsiteX4" fmla="*/ 0 w 1066800"/>
                    <a:gd name="connsiteY4" fmla="*/ 746760 h 1432560"/>
                    <a:gd name="connsiteX5" fmla="*/ 411480 w 1066800"/>
                    <a:gd name="connsiteY5" fmla="*/ 0 h 1432560"/>
                    <a:gd name="connsiteX6" fmla="*/ 411480 w 1066800"/>
                    <a:gd name="connsiteY6" fmla="*/ 0 h 1432560"/>
                    <a:gd name="connsiteX7" fmla="*/ 411480 w 1066800"/>
                    <a:gd name="connsiteY7" fmla="*/ 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1432560">
                      <a:moveTo>
                        <a:pt x="1066800" y="1432560"/>
                      </a:moveTo>
                      <a:cubicBezTo>
                        <a:pt x="1016000" y="1430020"/>
                        <a:pt x="896620" y="1303020"/>
                        <a:pt x="807720" y="1219200"/>
                      </a:cubicBezTo>
                      <a:cubicBezTo>
                        <a:pt x="718820" y="1135380"/>
                        <a:pt x="627380" y="980440"/>
                        <a:pt x="533400" y="929640"/>
                      </a:cubicBezTo>
                      <a:cubicBezTo>
                        <a:pt x="439420" y="878840"/>
                        <a:pt x="332740" y="944880"/>
                        <a:pt x="243840" y="914400"/>
                      </a:cubicBezTo>
                      <a:cubicBezTo>
                        <a:pt x="154940" y="883920"/>
                        <a:pt x="22860" y="855980"/>
                        <a:pt x="0" y="746760"/>
                      </a:cubicBezTo>
                      <a:cubicBezTo>
                        <a:pt x="434340" y="469900"/>
                        <a:pt x="350520" y="132080"/>
                        <a:pt x="411480" y="0"/>
                      </a:cubicBezTo>
                      <a:lnTo>
                        <a:pt x="411480" y="0"/>
                      </a:lnTo>
                      <a:lnTo>
                        <a:pt x="411480" y="0"/>
                      </a:lnTo>
                    </a:path>
                  </a:pathLst>
                </a:custGeom>
                <a:noFill/>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7" name="Oval 26"/>
            <p:cNvSpPr/>
            <p:nvPr/>
          </p:nvSpPr>
          <p:spPr>
            <a:xfrm>
              <a:off x="2865120" y="242316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920240" y="1508760"/>
              <a:ext cx="1005840" cy="975360"/>
              <a:chOff x="1920240" y="1508760"/>
              <a:chExt cx="1005840" cy="975360"/>
            </a:xfrm>
          </p:grpSpPr>
          <p:sp>
            <p:nvSpPr>
              <p:cNvPr id="29" name="Oval 28"/>
              <p:cNvSpPr/>
              <p:nvPr/>
            </p:nvSpPr>
            <p:spPr>
              <a:xfrm>
                <a:off x="2103120" y="161544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407920" y="1798320"/>
                <a:ext cx="518160" cy="685800"/>
              </a:xfrm>
              <a:custGeom>
                <a:avLst/>
                <a:gdLst>
                  <a:gd name="connsiteX0" fmla="*/ 518160 w 518160"/>
                  <a:gd name="connsiteY0" fmla="*/ 685800 h 685800"/>
                  <a:gd name="connsiteX1" fmla="*/ 320040 w 518160"/>
                  <a:gd name="connsiteY1" fmla="*/ 457200 h 685800"/>
                  <a:gd name="connsiteX2" fmla="*/ 259080 w 518160"/>
                  <a:gd name="connsiteY2" fmla="*/ 259080 h 685800"/>
                  <a:gd name="connsiteX3" fmla="*/ 0 w 518160"/>
                  <a:gd name="connsiteY3" fmla="*/ 0 h 685800"/>
                  <a:gd name="connsiteX4" fmla="*/ 0 w 518160"/>
                  <a:gd name="connsiteY4" fmla="*/ 0 h 685800"/>
                  <a:gd name="connsiteX5" fmla="*/ 0 w 51816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160" h="685800">
                    <a:moveTo>
                      <a:pt x="518160" y="685800"/>
                    </a:moveTo>
                    <a:cubicBezTo>
                      <a:pt x="440690" y="607060"/>
                      <a:pt x="363220" y="528320"/>
                      <a:pt x="320040" y="457200"/>
                    </a:cubicBezTo>
                    <a:cubicBezTo>
                      <a:pt x="276860" y="386080"/>
                      <a:pt x="312420" y="335280"/>
                      <a:pt x="259080" y="259080"/>
                    </a:cubicBezTo>
                    <a:cubicBezTo>
                      <a:pt x="205740" y="182880"/>
                      <a:pt x="0" y="0"/>
                      <a:pt x="0" y="0"/>
                    </a:cubicBezTo>
                    <a:lnTo>
                      <a:pt x="0" y="0"/>
                    </a:ln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 30"/>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32"/>
            <p:cNvSpPr/>
            <p:nvPr/>
          </p:nvSpPr>
          <p:spPr>
            <a:xfrm>
              <a:off x="7884826" y="3507698"/>
              <a:ext cx="944381" cy="539646"/>
            </a:xfrm>
            <a:custGeom>
              <a:avLst/>
              <a:gdLst>
                <a:gd name="connsiteX0" fmla="*/ 599607 w 944381"/>
                <a:gd name="connsiteY0" fmla="*/ 344774 h 539646"/>
                <a:gd name="connsiteX1" fmla="*/ 944381 w 944381"/>
                <a:gd name="connsiteY1" fmla="*/ 224853 h 539646"/>
                <a:gd name="connsiteX2" fmla="*/ 824459 w 944381"/>
                <a:gd name="connsiteY2" fmla="*/ 59961 h 539646"/>
                <a:gd name="connsiteX3" fmla="*/ 359764 w 944381"/>
                <a:gd name="connsiteY3" fmla="*/ 0 h 539646"/>
                <a:gd name="connsiteX4" fmla="*/ 179882 w 944381"/>
                <a:gd name="connsiteY4" fmla="*/ 134912 h 539646"/>
                <a:gd name="connsiteX5" fmla="*/ 0 w 944381"/>
                <a:gd name="connsiteY5" fmla="*/ 269823 h 539646"/>
                <a:gd name="connsiteX6" fmla="*/ 89941 w 944381"/>
                <a:gd name="connsiteY6" fmla="*/ 539646 h 539646"/>
                <a:gd name="connsiteX7" fmla="*/ 284813 w 944381"/>
                <a:gd name="connsiteY7" fmla="*/ 524656 h 539646"/>
                <a:gd name="connsiteX8" fmla="*/ 299804 w 944381"/>
                <a:gd name="connsiteY8" fmla="*/ 434715 h 539646"/>
                <a:gd name="connsiteX9" fmla="*/ 434715 w 944381"/>
                <a:gd name="connsiteY9" fmla="*/ 329784 h 539646"/>
                <a:gd name="connsiteX10" fmla="*/ 524656 w 944381"/>
                <a:gd name="connsiteY10" fmla="*/ 374754 h 539646"/>
                <a:gd name="connsiteX11" fmla="*/ 554636 w 944381"/>
                <a:gd name="connsiteY11" fmla="*/ 374754 h 5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381" h="539646">
                  <a:moveTo>
                    <a:pt x="599607" y="344774"/>
                  </a:moveTo>
                  <a:lnTo>
                    <a:pt x="944381" y="224853"/>
                  </a:lnTo>
                  <a:lnTo>
                    <a:pt x="824459" y="59961"/>
                  </a:lnTo>
                  <a:lnTo>
                    <a:pt x="359764" y="0"/>
                  </a:lnTo>
                  <a:lnTo>
                    <a:pt x="179882" y="134912"/>
                  </a:lnTo>
                  <a:lnTo>
                    <a:pt x="0" y="269823"/>
                  </a:lnTo>
                  <a:lnTo>
                    <a:pt x="89941" y="539646"/>
                  </a:lnTo>
                  <a:lnTo>
                    <a:pt x="284813" y="524656"/>
                  </a:lnTo>
                  <a:lnTo>
                    <a:pt x="299804" y="434715"/>
                  </a:lnTo>
                  <a:lnTo>
                    <a:pt x="434715" y="329784"/>
                  </a:lnTo>
                  <a:lnTo>
                    <a:pt x="524656" y="374754"/>
                  </a:lnTo>
                  <a:lnTo>
                    <a:pt x="554636" y="374754"/>
                  </a:lnTo>
                </a:path>
              </a:pathLst>
            </a:custGeom>
            <a:solidFill>
              <a:srgbClr val="FFC000">
                <a:alpha val="49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8199620" y="3657600"/>
              <a:ext cx="959370" cy="1424066"/>
            </a:xfrm>
            <a:custGeom>
              <a:avLst/>
              <a:gdLst>
                <a:gd name="connsiteX0" fmla="*/ 149901 w 959370"/>
                <a:gd name="connsiteY0" fmla="*/ 1424066 h 1424066"/>
                <a:gd name="connsiteX1" fmla="*/ 434714 w 959370"/>
                <a:gd name="connsiteY1" fmla="*/ 1304144 h 1424066"/>
                <a:gd name="connsiteX2" fmla="*/ 959370 w 959370"/>
                <a:gd name="connsiteY2" fmla="*/ 494675 h 1424066"/>
                <a:gd name="connsiteX3" fmla="*/ 779488 w 959370"/>
                <a:gd name="connsiteY3" fmla="*/ 74951 h 1424066"/>
                <a:gd name="connsiteX4" fmla="*/ 719528 w 959370"/>
                <a:gd name="connsiteY4" fmla="*/ 0 h 1424066"/>
                <a:gd name="connsiteX5" fmla="*/ 284813 w 959370"/>
                <a:gd name="connsiteY5" fmla="*/ 224852 h 1424066"/>
                <a:gd name="connsiteX6" fmla="*/ 269823 w 959370"/>
                <a:gd name="connsiteY6" fmla="*/ 344774 h 1424066"/>
                <a:gd name="connsiteX7" fmla="*/ 0 w 959370"/>
                <a:gd name="connsiteY7" fmla="*/ 479685 h 1424066"/>
                <a:gd name="connsiteX8" fmla="*/ 89941 w 959370"/>
                <a:gd name="connsiteY8" fmla="*/ 629587 h 1424066"/>
                <a:gd name="connsiteX9" fmla="*/ 0 w 959370"/>
                <a:gd name="connsiteY9" fmla="*/ 884420 h 1424066"/>
                <a:gd name="connsiteX10" fmla="*/ 104931 w 959370"/>
                <a:gd name="connsiteY10" fmla="*/ 1034321 h 1424066"/>
                <a:gd name="connsiteX11" fmla="*/ 44970 w 959370"/>
                <a:gd name="connsiteY11" fmla="*/ 1244184 h 1424066"/>
                <a:gd name="connsiteX12" fmla="*/ 149901 w 959370"/>
                <a:gd name="connsiteY12" fmla="*/ 1424066 h 14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370" h="1424066">
                  <a:moveTo>
                    <a:pt x="149901" y="1424066"/>
                  </a:moveTo>
                  <a:lnTo>
                    <a:pt x="434714" y="1304144"/>
                  </a:lnTo>
                  <a:lnTo>
                    <a:pt x="959370" y="494675"/>
                  </a:lnTo>
                  <a:lnTo>
                    <a:pt x="779488" y="74951"/>
                  </a:lnTo>
                  <a:lnTo>
                    <a:pt x="719528" y="0"/>
                  </a:lnTo>
                  <a:lnTo>
                    <a:pt x="284813" y="224852"/>
                  </a:lnTo>
                  <a:lnTo>
                    <a:pt x="269823" y="344774"/>
                  </a:lnTo>
                  <a:lnTo>
                    <a:pt x="0" y="479685"/>
                  </a:lnTo>
                  <a:lnTo>
                    <a:pt x="89941" y="629587"/>
                  </a:lnTo>
                  <a:lnTo>
                    <a:pt x="0" y="884420"/>
                  </a:lnTo>
                  <a:lnTo>
                    <a:pt x="104931" y="1034321"/>
                  </a:lnTo>
                  <a:lnTo>
                    <a:pt x="44970" y="1244184"/>
                  </a:lnTo>
                  <a:lnTo>
                    <a:pt x="149901" y="1424066"/>
                  </a:lnTo>
                  <a:close/>
                </a:path>
              </a:pathLst>
            </a:custGeom>
            <a:solidFill>
              <a:srgbClr val="92D050">
                <a:alpha val="5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6964180" y="3429000"/>
              <a:ext cx="1704090" cy="756589"/>
            </a:xfrm>
            <a:custGeom>
              <a:avLst/>
              <a:gdLst>
                <a:gd name="connsiteX0" fmla="*/ 1454046 w 1643921"/>
                <a:gd name="connsiteY0" fmla="*/ 959371 h 959371"/>
                <a:gd name="connsiteX1" fmla="*/ 1633928 w 1643921"/>
                <a:gd name="connsiteY1" fmla="*/ 494675 h 959371"/>
                <a:gd name="connsiteX2" fmla="*/ 1394086 w 1643921"/>
                <a:gd name="connsiteY2" fmla="*/ 134912 h 959371"/>
                <a:gd name="connsiteX3" fmla="*/ 584617 w 1643921"/>
                <a:gd name="connsiteY3" fmla="*/ 104931 h 959371"/>
                <a:gd name="connsiteX4" fmla="*/ 0 w 1643921"/>
                <a:gd name="connsiteY4" fmla="*/ 0 h 959371"/>
                <a:gd name="connsiteX0" fmla="*/ 1615190 w 1805065"/>
                <a:gd name="connsiteY0" fmla="*/ 889416 h 889416"/>
                <a:gd name="connsiteX1" fmla="*/ 1795072 w 1805065"/>
                <a:gd name="connsiteY1" fmla="*/ 424720 h 889416"/>
                <a:gd name="connsiteX2" fmla="*/ 1555230 w 1805065"/>
                <a:gd name="connsiteY2" fmla="*/ 64957 h 889416"/>
                <a:gd name="connsiteX3" fmla="*/ 745761 w 1805065"/>
                <a:gd name="connsiteY3" fmla="*/ 34976 h 889416"/>
                <a:gd name="connsiteX4" fmla="*/ 0 w 1805065"/>
                <a:gd name="connsiteY4" fmla="*/ 109927 h 889416"/>
                <a:gd name="connsiteX0" fmla="*/ 1615190 w 1805065"/>
                <a:gd name="connsiteY0" fmla="*/ 864225 h 864225"/>
                <a:gd name="connsiteX1" fmla="*/ 1795072 w 1805065"/>
                <a:gd name="connsiteY1" fmla="*/ 399529 h 864225"/>
                <a:gd name="connsiteX2" fmla="*/ 1555230 w 1805065"/>
                <a:gd name="connsiteY2" fmla="*/ 39766 h 864225"/>
                <a:gd name="connsiteX3" fmla="*/ 762000 w 1805065"/>
                <a:gd name="connsiteY3" fmla="*/ 160935 h 864225"/>
                <a:gd name="connsiteX4" fmla="*/ 0 w 1805065"/>
                <a:gd name="connsiteY4" fmla="*/ 84736 h 864225"/>
                <a:gd name="connsiteX0" fmla="*/ 1615190 w 1797570"/>
                <a:gd name="connsiteY0" fmla="*/ 819256 h 819256"/>
                <a:gd name="connsiteX1" fmla="*/ 1795072 w 1797570"/>
                <a:gd name="connsiteY1" fmla="*/ 354560 h 819256"/>
                <a:gd name="connsiteX2" fmla="*/ 1600200 w 1797570"/>
                <a:gd name="connsiteY2" fmla="*/ 39766 h 819256"/>
                <a:gd name="connsiteX3" fmla="*/ 762000 w 1797570"/>
                <a:gd name="connsiteY3" fmla="*/ 115966 h 819256"/>
                <a:gd name="connsiteX4" fmla="*/ 0 w 1797570"/>
                <a:gd name="connsiteY4" fmla="*/ 39767 h 819256"/>
                <a:gd name="connsiteX0" fmla="*/ 1538990 w 1721370"/>
                <a:gd name="connsiteY0" fmla="*/ 819256 h 819256"/>
                <a:gd name="connsiteX1" fmla="*/ 1718872 w 1721370"/>
                <a:gd name="connsiteY1" fmla="*/ 354560 h 819256"/>
                <a:gd name="connsiteX2" fmla="*/ 1524000 w 1721370"/>
                <a:gd name="connsiteY2" fmla="*/ 39766 h 819256"/>
                <a:gd name="connsiteX3" fmla="*/ 685800 w 1721370"/>
                <a:gd name="connsiteY3" fmla="*/ 115966 h 819256"/>
                <a:gd name="connsiteX4" fmla="*/ 0 w 1721370"/>
                <a:gd name="connsiteY4" fmla="*/ 192165 h 8192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93856 h 793856"/>
                <a:gd name="connsiteX1" fmla="*/ 1718872 w 1721370"/>
                <a:gd name="connsiteY1" fmla="*/ 329160 h 793856"/>
                <a:gd name="connsiteX2" fmla="*/ 1524000 w 1721370"/>
                <a:gd name="connsiteY2" fmla="*/ 14366 h 793856"/>
                <a:gd name="connsiteX3" fmla="*/ 914400 w 1721370"/>
                <a:gd name="connsiteY3" fmla="*/ 242965 h 793856"/>
                <a:gd name="connsiteX4" fmla="*/ 0 w 1721370"/>
                <a:gd name="connsiteY4" fmla="*/ 166765 h 7938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21370"/>
                <a:gd name="connsiteY0" fmla="*/ 781156 h 781156"/>
                <a:gd name="connsiteX1" fmla="*/ 1718872 w 1721370"/>
                <a:gd name="connsiteY1" fmla="*/ 316460 h 781156"/>
                <a:gd name="connsiteX2" fmla="*/ 1524000 w 1721370"/>
                <a:gd name="connsiteY2" fmla="*/ 1666 h 781156"/>
                <a:gd name="connsiteX3" fmla="*/ 914400 w 1721370"/>
                <a:gd name="connsiteY3" fmla="*/ 306465 h 781156"/>
                <a:gd name="connsiteX4" fmla="*/ 0 w 1721370"/>
                <a:gd name="connsiteY4" fmla="*/ 154065 h 781156"/>
                <a:gd name="connsiteX0" fmla="*/ 1538990 w 1734070"/>
                <a:gd name="connsiteY0" fmla="*/ 756589 h 756589"/>
                <a:gd name="connsiteX1" fmla="*/ 1718872 w 1734070"/>
                <a:gd name="connsiteY1" fmla="*/ 291893 h 756589"/>
                <a:gd name="connsiteX2" fmla="*/ 1447800 w 1734070"/>
                <a:gd name="connsiteY2" fmla="*/ 53298 h 756589"/>
                <a:gd name="connsiteX3" fmla="*/ 9144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532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685800 w 1734070"/>
                <a:gd name="connsiteY3" fmla="*/ 281898 h 756589"/>
                <a:gd name="connsiteX4" fmla="*/ 0 w 1734070"/>
                <a:gd name="connsiteY4" fmla="*/ 129498 h 756589"/>
                <a:gd name="connsiteX0" fmla="*/ 1538990 w 1734070"/>
                <a:gd name="connsiteY0" fmla="*/ 756589 h 756589"/>
                <a:gd name="connsiteX1" fmla="*/ 1718872 w 1734070"/>
                <a:gd name="connsiteY1" fmla="*/ 291893 h 756589"/>
                <a:gd name="connsiteX2" fmla="*/ 1447800 w 1734070"/>
                <a:gd name="connsiteY2" fmla="*/ 129498 h 756589"/>
                <a:gd name="connsiteX3" fmla="*/ 762000 w 1734070"/>
                <a:gd name="connsiteY3" fmla="*/ 281898 h 756589"/>
                <a:gd name="connsiteX4" fmla="*/ 0 w 1734070"/>
                <a:gd name="connsiteY4" fmla="*/ 129498 h 756589"/>
                <a:gd name="connsiteX0" fmla="*/ 1509010 w 1704090"/>
                <a:gd name="connsiteY0" fmla="*/ 756589 h 756589"/>
                <a:gd name="connsiteX1" fmla="*/ 1688892 w 1704090"/>
                <a:gd name="connsiteY1" fmla="*/ 291893 h 756589"/>
                <a:gd name="connsiteX2" fmla="*/ 1417820 w 1704090"/>
                <a:gd name="connsiteY2" fmla="*/ 129498 h 756589"/>
                <a:gd name="connsiteX3" fmla="*/ 732020 w 1704090"/>
                <a:gd name="connsiteY3" fmla="*/ 281898 h 756589"/>
                <a:gd name="connsiteX4" fmla="*/ 0 w 1704090"/>
                <a:gd name="connsiteY4" fmla="*/ 219439 h 75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090" h="756589">
                  <a:moveTo>
                    <a:pt x="1509010" y="756589"/>
                  </a:moveTo>
                  <a:cubicBezTo>
                    <a:pt x="1603947" y="592946"/>
                    <a:pt x="1704090" y="396408"/>
                    <a:pt x="1688892" y="291893"/>
                  </a:cubicBezTo>
                  <a:cubicBezTo>
                    <a:pt x="1673694" y="187378"/>
                    <a:pt x="1577299" y="131164"/>
                    <a:pt x="1417820" y="129498"/>
                  </a:cubicBezTo>
                  <a:cubicBezTo>
                    <a:pt x="1258341" y="127832"/>
                    <a:pt x="1238354" y="513829"/>
                    <a:pt x="732020" y="281898"/>
                  </a:cubicBezTo>
                  <a:cubicBezTo>
                    <a:pt x="478020" y="0"/>
                    <a:pt x="176134" y="260662"/>
                    <a:pt x="0" y="219439"/>
                  </a:cubicBezTo>
                </a:path>
              </a:pathLst>
            </a:custGeom>
            <a:ln w="7620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TextBox 35"/>
            <p:cNvSpPr txBox="1"/>
            <p:nvPr/>
          </p:nvSpPr>
          <p:spPr>
            <a:xfrm rot="18075235">
              <a:off x="8071023" y="4200144"/>
              <a:ext cx="1267968" cy="400110"/>
            </a:xfrm>
            <a:prstGeom prst="rect">
              <a:avLst/>
            </a:prstGeom>
            <a:noFill/>
          </p:spPr>
          <p:txBody>
            <a:bodyPr wrap="square" rtlCol="0">
              <a:spAutoFit/>
            </a:bodyPr>
            <a:lstStyle/>
            <a:p>
              <a:pPr algn="ctr"/>
              <a:r>
                <a:rPr lang="en-US" sz="2000" b="1" dirty="0" smtClean="0"/>
                <a:t>Syria</a:t>
              </a:r>
              <a:endParaRPr lang="en-US" sz="2000" b="1" dirty="0"/>
            </a:p>
          </p:txBody>
        </p:sp>
        <p:sp>
          <p:nvSpPr>
            <p:cNvPr id="37" name="TextBox 36"/>
            <p:cNvSpPr txBox="1"/>
            <p:nvPr/>
          </p:nvSpPr>
          <p:spPr>
            <a:xfrm>
              <a:off x="7680961" y="3517392"/>
              <a:ext cx="1267968" cy="400110"/>
            </a:xfrm>
            <a:prstGeom prst="rect">
              <a:avLst/>
            </a:prstGeom>
            <a:noFill/>
          </p:spPr>
          <p:txBody>
            <a:bodyPr wrap="square" rtlCol="0">
              <a:spAutoFit/>
            </a:bodyPr>
            <a:lstStyle/>
            <a:p>
              <a:pPr algn="ctr"/>
              <a:r>
                <a:rPr lang="en-US" sz="2000" b="1" dirty="0" smtClean="0"/>
                <a:t>Cilicia</a:t>
              </a:r>
              <a:endParaRPr lang="en-US" sz="2000" b="1" dirty="0"/>
            </a:p>
          </p:txBody>
        </p:sp>
        <p:sp>
          <p:nvSpPr>
            <p:cNvPr id="38" name="Oval 37"/>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216660" y="3306741"/>
            <a:ext cx="2326132" cy="272796"/>
          </a:xfrm>
          <a:custGeom>
            <a:avLst/>
            <a:gdLst>
              <a:gd name="connsiteX0" fmla="*/ 0 w 2324100"/>
              <a:gd name="connsiteY0" fmla="*/ 0 h 228600"/>
              <a:gd name="connsiteX1" fmla="*/ 685800 w 2324100"/>
              <a:gd name="connsiteY1" fmla="*/ 228600 h 228600"/>
              <a:gd name="connsiteX2" fmla="*/ 2324100 w 2324100"/>
              <a:gd name="connsiteY2" fmla="*/ 139700 h 228600"/>
              <a:gd name="connsiteX3" fmla="*/ 2324100 w 2324100"/>
              <a:gd name="connsiteY3" fmla="*/ 139700 h 228600"/>
              <a:gd name="connsiteX0" fmla="*/ 0 w 2374900"/>
              <a:gd name="connsiteY0" fmla="*/ 177800 h 406400"/>
              <a:gd name="connsiteX1" fmla="*/ 685800 w 2374900"/>
              <a:gd name="connsiteY1" fmla="*/ 406400 h 406400"/>
              <a:gd name="connsiteX2" fmla="*/ 2324100 w 2374900"/>
              <a:gd name="connsiteY2" fmla="*/ 317500 h 406400"/>
              <a:gd name="connsiteX3" fmla="*/ 2374900 w 2374900"/>
              <a:gd name="connsiteY3" fmla="*/ 0 h 406400"/>
              <a:gd name="connsiteX0" fmla="*/ 0 w 2374900"/>
              <a:gd name="connsiteY0" fmla="*/ 177800 h 406400"/>
              <a:gd name="connsiteX1" fmla="*/ 685800 w 2374900"/>
              <a:gd name="connsiteY1" fmla="*/ 406400 h 406400"/>
              <a:gd name="connsiteX2" fmla="*/ 1638300 w 2374900"/>
              <a:gd name="connsiteY2" fmla="*/ 88900 h 406400"/>
              <a:gd name="connsiteX3" fmla="*/ 2374900 w 2374900"/>
              <a:gd name="connsiteY3" fmla="*/ 0 h 406400"/>
              <a:gd name="connsiteX0" fmla="*/ 0 w 2374900"/>
              <a:gd name="connsiteY0" fmla="*/ 177800 h 304800"/>
              <a:gd name="connsiteX1" fmla="*/ 660400 w 2374900"/>
              <a:gd name="connsiteY1" fmla="*/ 304800 h 304800"/>
              <a:gd name="connsiteX2" fmla="*/ 1638300 w 2374900"/>
              <a:gd name="connsiteY2" fmla="*/ 88900 h 304800"/>
              <a:gd name="connsiteX3" fmla="*/ 2374900 w 2374900"/>
              <a:gd name="connsiteY3" fmla="*/ 0 h 304800"/>
              <a:gd name="connsiteX0" fmla="*/ 0 w 2374900"/>
              <a:gd name="connsiteY0" fmla="*/ 177800 h 304800"/>
              <a:gd name="connsiteX1" fmla="*/ 660400 w 2374900"/>
              <a:gd name="connsiteY1" fmla="*/ 304800 h 304800"/>
              <a:gd name="connsiteX2" fmla="*/ 1638300 w 2374900"/>
              <a:gd name="connsiteY2" fmla="*/ 88900 h 304800"/>
              <a:gd name="connsiteX3" fmla="*/ 2374900 w 2374900"/>
              <a:gd name="connsiteY3" fmla="*/ 0 h 304800"/>
              <a:gd name="connsiteX0" fmla="*/ 0 w 2374900"/>
              <a:gd name="connsiteY0" fmla="*/ 177800 h 304800"/>
              <a:gd name="connsiteX1" fmla="*/ 660400 w 2374900"/>
              <a:gd name="connsiteY1" fmla="*/ 304800 h 304800"/>
              <a:gd name="connsiteX2" fmla="*/ 1676400 w 2374900"/>
              <a:gd name="connsiteY2" fmla="*/ 50800 h 304800"/>
              <a:gd name="connsiteX3" fmla="*/ 2374900 w 2374900"/>
              <a:gd name="connsiteY3" fmla="*/ 0 h 304800"/>
              <a:gd name="connsiteX0" fmla="*/ 0 w 2184400"/>
              <a:gd name="connsiteY0" fmla="*/ 152400 h 279400"/>
              <a:gd name="connsiteX1" fmla="*/ 660400 w 2184400"/>
              <a:gd name="connsiteY1" fmla="*/ 279400 h 279400"/>
              <a:gd name="connsiteX2" fmla="*/ 1676400 w 2184400"/>
              <a:gd name="connsiteY2" fmla="*/ 25400 h 279400"/>
              <a:gd name="connsiteX3" fmla="*/ 2184400 w 2184400"/>
              <a:gd name="connsiteY3" fmla="*/ 0 h 279400"/>
              <a:gd name="connsiteX0" fmla="*/ 0 w 2348992"/>
              <a:gd name="connsiteY0" fmla="*/ 127000 h 254000"/>
              <a:gd name="connsiteX1" fmla="*/ 660400 w 2348992"/>
              <a:gd name="connsiteY1" fmla="*/ 254000 h 254000"/>
              <a:gd name="connsiteX2" fmla="*/ 1676400 w 2348992"/>
              <a:gd name="connsiteY2" fmla="*/ 0 h 254000"/>
              <a:gd name="connsiteX3" fmla="*/ 2348992 w 2348992"/>
              <a:gd name="connsiteY3" fmla="*/ 11176 h 254000"/>
              <a:gd name="connsiteX0" fmla="*/ 0 w 2348992"/>
              <a:gd name="connsiteY0" fmla="*/ 136144 h 263144"/>
              <a:gd name="connsiteX1" fmla="*/ 660400 w 2348992"/>
              <a:gd name="connsiteY1" fmla="*/ 263144 h 263144"/>
              <a:gd name="connsiteX2" fmla="*/ 1676400 w 2348992"/>
              <a:gd name="connsiteY2" fmla="*/ 0 h 263144"/>
              <a:gd name="connsiteX3" fmla="*/ 2348992 w 2348992"/>
              <a:gd name="connsiteY3" fmla="*/ 20320 h 263144"/>
              <a:gd name="connsiteX0" fmla="*/ 0 w 2348992"/>
              <a:gd name="connsiteY0" fmla="*/ 147659 h 274659"/>
              <a:gd name="connsiteX1" fmla="*/ 660400 w 2348992"/>
              <a:gd name="connsiteY1" fmla="*/ 274659 h 274659"/>
              <a:gd name="connsiteX2" fmla="*/ 1676400 w 2348992"/>
              <a:gd name="connsiteY2" fmla="*/ 11515 h 274659"/>
              <a:gd name="connsiteX3" fmla="*/ 2348992 w 2348992"/>
              <a:gd name="connsiteY3" fmla="*/ 31835 h 274659"/>
              <a:gd name="connsiteX0" fmla="*/ 0 w 2348992"/>
              <a:gd name="connsiteY0" fmla="*/ 147659 h 274659"/>
              <a:gd name="connsiteX1" fmla="*/ 660400 w 2348992"/>
              <a:gd name="connsiteY1" fmla="*/ 274659 h 274659"/>
              <a:gd name="connsiteX2" fmla="*/ 1676400 w 2348992"/>
              <a:gd name="connsiteY2" fmla="*/ 11515 h 274659"/>
              <a:gd name="connsiteX3" fmla="*/ 2348992 w 2348992"/>
              <a:gd name="connsiteY3" fmla="*/ 31835 h 274659"/>
              <a:gd name="connsiteX0" fmla="*/ 0 w 2348992"/>
              <a:gd name="connsiteY0" fmla="*/ 147659 h 291084"/>
              <a:gd name="connsiteX1" fmla="*/ 660400 w 2348992"/>
              <a:gd name="connsiteY1" fmla="*/ 274659 h 291084"/>
              <a:gd name="connsiteX2" fmla="*/ 1676400 w 2348992"/>
              <a:gd name="connsiteY2" fmla="*/ 11515 h 291084"/>
              <a:gd name="connsiteX3" fmla="*/ 2348992 w 2348992"/>
              <a:gd name="connsiteY3" fmla="*/ 31835 h 291084"/>
              <a:gd name="connsiteX0" fmla="*/ 0 w 2348992"/>
              <a:gd name="connsiteY0" fmla="*/ 147659 h 250317"/>
              <a:gd name="connsiteX1" fmla="*/ 605536 w 2348992"/>
              <a:gd name="connsiteY1" fmla="*/ 215223 h 250317"/>
              <a:gd name="connsiteX2" fmla="*/ 1676400 w 2348992"/>
              <a:gd name="connsiteY2" fmla="*/ 11515 h 250317"/>
              <a:gd name="connsiteX3" fmla="*/ 2348992 w 2348992"/>
              <a:gd name="connsiteY3" fmla="*/ 31835 h 250317"/>
              <a:gd name="connsiteX0" fmla="*/ 0 w 2348992"/>
              <a:gd name="connsiteY0" fmla="*/ 147659 h 272796"/>
              <a:gd name="connsiteX1" fmla="*/ 605536 w 2348992"/>
              <a:gd name="connsiteY1" fmla="*/ 215223 h 272796"/>
              <a:gd name="connsiteX2" fmla="*/ 1676400 w 2348992"/>
              <a:gd name="connsiteY2" fmla="*/ 11515 h 272796"/>
              <a:gd name="connsiteX3" fmla="*/ 2348992 w 2348992"/>
              <a:gd name="connsiteY3" fmla="*/ 31835 h 272796"/>
              <a:gd name="connsiteX0" fmla="*/ 0 w 2348992"/>
              <a:gd name="connsiteY0" fmla="*/ 147659 h 272796"/>
              <a:gd name="connsiteX1" fmla="*/ 605536 w 2348992"/>
              <a:gd name="connsiteY1" fmla="*/ 215223 h 272796"/>
              <a:gd name="connsiteX2" fmla="*/ 1676400 w 2348992"/>
              <a:gd name="connsiteY2" fmla="*/ 11515 h 272796"/>
              <a:gd name="connsiteX3" fmla="*/ 2348992 w 2348992"/>
              <a:gd name="connsiteY3" fmla="*/ 31835 h 272796"/>
              <a:gd name="connsiteX0" fmla="*/ 0 w 2326132"/>
              <a:gd name="connsiteY0" fmla="*/ 97367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97367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115655 h 272796"/>
              <a:gd name="connsiteX1" fmla="*/ 582676 w 2326132"/>
              <a:gd name="connsiteY1" fmla="*/ 215223 h 272796"/>
              <a:gd name="connsiteX2" fmla="*/ 1653540 w 2326132"/>
              <a:gd name="connsiteY2" fmla="*/ 11515 h 272796"/>
              <a:gd name="connsiteX3" fmla="*/ 2326132 w 2326132"/>
              <a:gd name="connsiteY3" fmla="*/ 31835 h 272796"/>
              <a:gd name="connsiteX0" fmla="*/ 0 w 2326132"/>
              <a:gd name="connsiteY0" fmla="*/ 115655 h 272796"/>
              <a:gd name="connsiteX1" fmla="*/ 582676 w 2326132"/>
              <a:gd name="connsiteY1" fmla="*/ 215223 h 272796"/>
              <a:gd name="connsiteX2" fmla="*/ 1653540 w 2326132"/>
              <a:gd name="connsiteY2" fmla="*/ 11515 h 272796"/>
              <a:gd name="connsiteX3" fmla="*/ 2326132 w 2326132"/>
              <a:gd name="connsiteY3" fmla="*/ 31835 h 272796"/>
            </a:gdLst>
            <a:ahLst/>
            <a:cxnLst>
              <a:cxn ang="0">
                <a:pos x="connsiteX0" y="connsiteY0"/>
              </a:cxn>
              <a:cxn ang="0">
                <a:pos x="connsiteX1" y="connsiteY1"/>
              </a:cxn>
              <a:cxn ang="0">
                <a:pos x="connsiteX2" y="connsiteY2"/>
              </a:cxn>
              <a:cxn ang="0">
                <a:pos x="connsiteX3" y="connsiteY3"/>
              </a:cxn>
            </a:cxnLst>
            <a:rect l="l" t="t" r="r" b="b"/>
            <a:pathLst>
              <a:path w="2326132" h="272796">
                <a:moveTo>
                  <a:pt x="0" y="115655"/>
                </a:moveTo>
                <a:cubicBezTo>
                  <a:pt x="190373" y="145161"/>
                  <a:pt x="204470" y="132504"/>
                  <a:pt x="582676" y="215223"/>
                </a:cubicBezTo>
                <a:cubicBezTo>
                  <a:pt x="840063" y="272796"/>
                  <a:pt x="1268137" y="69766"/>
                  <a:pt x="1653540" y="11515"/>
                </a:cubicBezTo>
                <a:cubicBezTo>
                  <a:pt x="1891453" y="0"/>
                  <a:pt x="2101935" y="25062"/>
                  <a:pt x="2326132" y="31835"/>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Oval 42"/>
          <p:cNvSpPr/>
          <p:nvPr/>
        </p:nvSpPr>
        <p:spPr>
          <a:xfrm>
            <a:off x="3578152" y="32744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305800" y="4267200"/>
            <a:ext cx="228600" cy="2286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667768" y="615662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a:off x="7850833" y="6506242"/>
            <a:ext cx="352540" cy="32499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3470313" y="3404212"/>
            <a:ext cx="4120309" cy="2754217"/>
          </a:xfrm>
          <a:custGeom>
            <a:avLst/>
            <a:gdLst>
              <a:gd name="connsiteX0" fmla="*/ 55085 w 4120309"/>
              <a:gd name="connsiteY0" fmla="*/ 0 h 2754217"/>
              <a:gd name="connsiteX1" fmla="*/ 0 w 4120309"/>
              <a:gd name="connsiteY1" fmla="*/ 88135 h 2754217"/>
              <a:gd name="connsiteX2" fmla="*/ 44068 w 4120309"/>
              <a:gd name="connsiteY2" fmla="*/ 253388 h 2754217"/>
              <a:gd name="connsiteX3" fmla="*/ 66101 w 4120309"/>
              <a:gd name="connsiteY3" fmla="*/ 352540 h 2754217"/>
              <a:gd name="connsiteX4" fmla="*/ 44068 w 4120309"/>
              <a:gd name="connsiteY4" fmla="*/ 40762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66101 w 4120309"/>
              <a:gd name="connsiteY3" fmla="*/ 352540 h 2754217"/>
              <a:gd name="connsiteX4" fmla="*/ 44068 w 4120309"/>
              <a:gd name="connsiteY4" fmla="*/ 40762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44068 w 4120309"/>
              <a:gd name="connsiteY4" fmla="*/ 40762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440675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34478 w 4120309"/>
              <a:gd name="connsiteY5" fmla="*/ 483096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76270 w 4120309"/>
              <a:gd name="connsiteY6" fmla="*/ 605928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5080 w 4120309"/>
              <a:gd name="connsiteY8" fmla="*/ 649995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14507 w 4120309"/>
              <a:gd name="connsiteY8" fmla="*/ 645282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14507 w 4120309"/>
              <a:gd name="connsiteY8" fmla="*/ 645282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14507 w 4120309"/>
              <a:gd name="connsiteY8" fmla="*/ 645282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837736 w 4120309"/>
              <a:gd name="connsiteY9" fmla="*/ 720015 h 2754217"/>
              <a:gd name="connsiteX10" fmla="*/ 4120309 w 4120309"/>
              <a:gd name="connsiteY10"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09793 w 4120309"/>
              <a:gd name="connsiteY8" fmla="*/ 640568 h 2754217"/>
              <a:gd name="connsiteX9" fmla="*/ 4120309 w 4120309"/>
              <a:gd name="connsiteY9" fmla="*/ 2754217 h 2754217"/>
              <a:gd name="connsiteX0" fmla="*/ 55085 w 4120309"/>
              <a:gd name="connsiteY0" fmla="*/ 0 h 2754217"/>
              <a:gd name="connsiteX1" fmla="*/ 0 w 4120309"/>
              <a:gd name="connsiteY1" fmla="*/ 88135 h 2754217"/>
              <a:gd name="connsiteX2" fmla="*/ 58208 w 4120309"/>
              <a:gd name="connsiteY2" fmla="*/ 229821 h 2754217"/>
              <a:gd name="connsiteX3" fmla="*/ 51961 w 4120309"/>
              <a:gd name="connsiteY3" fmla="*/ 328973 h 2754217"/>
              <a:gd name="connsiteX4" fmla="*/ 72349 w 4120309"/>
              <a:gd name="connsiteY4" fmla="*/ 435904 h 2754217"/>
              <a:gd name="connsiteX5" fmla="*/ 220338 w 4120309"/>
              <a:gd name="connsiteY5" fmla="*/ 506663 h 2754217"/>
              <a:gd name="connsiteX6" fmla="*/ 180984 w 4120309"/>
              <a:gd name="connsiteY6" fmla="*/ 629495 h 2754217"/>
              <a:gd name="connsiteX7" fmla="*/ 363557 w 4120309"/>
              <a:gd name="connsiteY7" fmla="*/ 705080 h 2754217"/>
              <a:gd name="connsiteX8" fmla="*/ 747500 w 4120309"/>
              <a:gd name="connsiteY8" fmla="*/ 649995 h 2754217"/>
              <a:gd name="connsiteX9" fmla="*/ 4120309 w 4120309"/>
              <a:gd name="connsiteY9" fmla="*/ 2754217 h 27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0309" h="2754217">
                <a:moveTo>
                  <a:pt x="55085" y="0"/>
                </a:moveTo>
                <a:lnTo>
                  <a:pt x="0" y="88135"/>
                </a:lnTo>
                <a:lnTo>
                  <a:pt x="58208" y="229821"/>
                </a:lnTo>
                <a:lnTo>
                  <a:pt x="51961" y="328973"/>
                </a:lnTo>
                <a:cubicBezTo>
                  <a:pt x="58757" y="364617"/>
                  <a:pt x="51413" y="371980"/>
                  <a:pt x="72349" y="435904"/>
                </a:cubicBezTo>
                <a:cubicBezTo>
                  <a:pt x="149959" y="465775"/>
                  <a:pt x="171009" y="457938"/>
                  <a:pt x="220338" y="506663"/>
                </a:cubicBezTo>
                <a:cubicBezTo>
                  <a:pt x="207220" y="547607"/>
                  <a:pt x="146968" y="579124"/>
                  <a:pt x="180984" y="629495"/>
                </a:cubicBezTo>
                <a:cubicBezTo>
                  <a:pt x="246555" y="697110"/>
                  <a:pt x="302699" y="679885"/>
                  <a:pt x="363557" y="705080"/>
                </a:cubicBezTo>
                <a:cubicBezTo>
                  <a:pt x="477398" y="686718"/>
                  <a:pt x="643085" y="625936"/>
                  <a:pt x="747500" y="649995"/>
                </a:cubicBezTo>
                <a:cubicBezTo>
                  <a:pt x="954133" y="680434"/>
                  <a:pt x="3409785" y="2313874"/>
                  <a:pt x="4120309" y="2754217"/>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rot="16200000" flipH="1">
            <a:off x="7647246" y="6295381"/>
            <a:ext cx="413113" cy="238227"/>
          </a:xfrm>
          <a:prstGeom prst="straightConnector1">
            <a:avLst/>
          </a:pr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719482" y="5947080"/>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Caesarea</a:t>
            </a:r>
            <a:endParaRPr lang="en-US" sz="3200" b="1" dirty="0">
              <a:solidFill>
                <a:schemeClr val="bg1"/>
              </a:solidFill>
              <a:effectLst>
                <a:outerShdw blurRad="38100" dist="38100" dir="2700000" algn="tl">
                  <a:srgbClr val="000000">
                    <a:alpha val="43137"/>
                  </a:srgbClr>
                </a:outerShdw>
              </a:effectLst>
            </a:endParaRPr>
          </a:p>
        </p:txBody>
      </p:sp>
      <p:sp>
        <p:nvSpPr>
          <p:cNvPr id="50" name="Freeform 49"/>
          <p:cNvSpPr/>
          <p:nvPr/>
        </p:nvSpPr>
        <p:spPr>
          <a:xfrm>
            <a:off x="8080188" y="4643718"/>
            <a:ext cx="421341" cy="1828800"/>
          </a:xfrm>
          <a:custGeom>
            <a:avLst/>
            <a:gdLst>
              <a:gd name="connsiteX0" fmla="*/ 5977 w 421341"/>
              <a:gd name="connsiteY0" fmla="*/ 1828800 h 1828800"/>
              <a:gd name="connsiteX1" fmla="*/ 23906 w 421341"/>
              <a:gd name="connsiteY1" fmla="*/ 1272988 h 1828800"/>
              <a:gd name="connsiteX2" fmla="*/ 23906 w 421341"/>
              <a:gd name="connsiteY2" fmla="*/ 1219200 h 1828800"/>
              <a:gd name="connsiteX3" fmla="*/ 167341 w 421341"/>
              <a:gd name="connsiteY3" fmla="*/ 932329 h 1828800"/>
              <a:gd name="connsiteX4" fmla="*/ 346636 w 421341"/>
              <a:gd name="connsiteY4" fmla="*/ 663388 h 1828800"/>
              <a:gd name="connsiteX5" fmla="*/ 418353 w 421341"/>
              <a:gd name="connsiteY5" fmla="*/ 394447 h 1828800"/>
              <a:gd name="connsiteX6" fmla="*/ 364565 w 421341"/>
              <a:gd name="connsiteY6" fmla="*/ 0 h 1828800"/>
              <a:gd name="connsiteX7" fmla="*/ 364565 w 421341"/>
              <a:gd name="connsiteY7"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341" h="1828800">
                <a:moveTo>
                  <a:pt x="5977" y="1828800"/>
                </a:moveTo>
                <a:cubicBezTo>
                  <a:pt x="13447" y="1601694"/>
                  <a:pt x="20918" y="1374588"/>
                  <a:pt x="23906" y="1272988"/>
                </a:cubicBezTo>
                <a:cubicBezTo>
                  <a:pt x="26894" y="1171388"/>
                  <a:pt x="0" y="1275977"/>
                  <a:pt x="23906" y="1219200"/>
                </a:cubicBezTo>
                <a:cubicBezTo>
                  <a:pt x="47812" y="1162424"/>
                  <a:pt x="113553" y="1024964"/>
                  <a:pt x="167341" y="932329"/>
                </a:cubicBezTo>
                <a:cubicBezTo>
                  <a:pt x="221129" y="839694"/>
                  <a:pt x="304801" y="753035"/>
                  <a:pt x="346636" y="663388"/>
                </a:cubicBezTo>
                <a:cubicBezTo>
                  <a:pt x="388471" y="573741"/>
                  <a:pt x="415365" y="505012"/>
                  <a:pt x="418353" y="394447"/>
                </a:cubicBezTo>
                <a:cubicBezTo>
                  <a:pt x="421341" y="283882"/>
                  <a:pt x="364565" y="0"/>
                  <a:pt x="364565" y="0"/>
                </a:cubicBezTo>
                <a:lnTo>
                  <a:pt x="364565" y="0"/>
                </a:lnTo>
              </a:path>
            </a:pathLst>
          </a:custGeom>
          <a:ln w="57150">
            <a:solidFill>
              <a:srgbClr val="FFFF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Oval 50"/>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40486" y="1974925"/>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860528" y="1771714"/>
            <a:ext cx="403411" cy="174219"/>
          </a:xfrm>
          <a:custGeom>
            <a:avLst/>
            <a:gdLst>
              <a:gd name="connsiteX0" fmla="*/ 416858 w 416858"/>
              <a:gd name="connsiteY0" fmla="*/ 62753 h 197223"/>
              <a:gd name="connsiteX1" fmla="*/ 67235 w 416858"/>
              <a:gd name="connsiteY1" fmla="*/ 22412 h 197223"/>
              <a:gd name="connsiteX2" fmla="*/ 13447 w 416858"/>
              <a:gd name="connsiteY2" fmla="*/ 197223 h 197223"/>
              <a:gd name="connsiteX3" fmla="*/ 13447 w 416858"/>
              <a:gd name="connsiteY3" fmla="*/ 197223 h 197223"/>
              <a:gd name="connsiteX0" fmla="*/ 403411 w 403411"/>
              <a:gd name="connsiteY0" fmla="*/ 39749 h 174219"/>
              <a:gd name="connsiteX1" fmla="*/ 180309 w 403411"/>
              <a:gd name="connsiteY1" fmla="*/ 22412 h 174219"/>
              <a:gd name="connsiteX2" fmla="*/ 0 w 403411"/>
              <a:gd name="connsiteY2" fmla="*/ 174219 h 174219"/>
              <a:gd name="connsiteX3" fmla="*/ 0 w 403411"/>
              <a:gd name="connsiteY3" fmla="*/ 174219 h 174219"/>
            </a:gdLst>
            <a:ahLst/>
            <a:cxnLst>
              <a:cxn ang="0">
                <a:pos x="connsiteX0" y="connsiteY0"/>
              </a:cxn>
              <a:cxn ang="0">
                <a:pos x="connsiteX1" y="connsiteY1"/>
              </a:cxn>
              <a:cxn ang="0">
                <a:pos x="connsiteX2" y="connsiteY2"/>
              </a:cxn>
              <a:cxn ang="0">
                <a:pos x="connsiteX3" y="connsiteY3"/>
              </a:cxn>
            </a:cxnLst>
            <a:rect l="l" t="t" r="r" b="b"/>
            <a:pathLst>
              <a:path w="403411" h="174219">
                <a:moveTo>
                  <a:pt x="403411" y="39749"/>
                </a:moveTo>
                <a:cubicBezTo>
                  <a:pt x="262217" y="8372"/>
                  <a:pt x="247544" y="0"/>
                  <a:pt x="180309" y="22412"/>
                </a:cubicBezTo>
                <a:cubicBezTo>
                  <a:pt x="113074" y="44824"/>
                  <a:pt x="30051" y="148918"/>
                  <a:pt x="0" y="174219"/>
                </a:cubicBezTo>
                <a:lnTo>
                  <a:pt x="0" y="174219"/>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Oval 53"/>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Oval 57"/>
          <p:cNvSpPr/>
          <p:nvPr/>
        </p:nvSpPr>
        <p:spPr>
          <a:xfrm>
            <a:off x="1571312" y="3159713"/>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872261" y="2077415"/>
            <a:ext cx="1082251" cy="1619515"/>
          </a:xfrm>
          <a:custGeom>
            <a:avLst/>
            <a:gdLst>
              <a:gd name="connsiteX0" fmla="*/ 0 w 1073121"/>
              <a:gd name="connsiteY0" fmla="*/ 0 h 1434808"/>
              <a:gd name="connsiteX1" fmla="*/ 337106 w 1073121"/>
              <a:gd name="connsiteY1" fmla="*/ 147484 h 1434808"/>
              <a:gd name="connsiteX2" fmla="*/ 636287 w 1073121"/>
              <a:gd name="connsiteY2" fmla="*/ 412955 h 1434808"/>
              <a:gd name="connsiteX3" fmla="*/ 594149 w 1073121"/>
              <a:gd name="connsiteY3" fmla="*/ 564653 h 1434808"/>
              <a:gd name="connsiteX4" fmla="*/ 476162 w 1073121"/>
              <a:gd name="connsiteY4" fmla="*/ 594150 h 1434808"/>
              <a:gd name="connsiteX5" fmla="*/ 412955 w 1073121"/>
              <a:gd name="connsiteY5" fmla="*/ 695282 h 1434808"/>
              <a:gd name="connsiteX6" fmla="*/ 526728 w 1073121"/>
              <a:gd name="connsiteY6" fmla="*/ 766917 h 1434808"/>
              <a:gd name="connsiteX7" fmla="*/ 741633 w 1073121"/>
              <a:gd name="connsiteY7" fmla="*/ 876476 h 1434808"/>
              <a:gd name="connsiteX8" fmla="*/ 796413 w 1073121"/>
              <a:gd name="connsiteY8" fmla="*/ 943897 h 1434808"/>
              <a:gd name="connsiteX9" fmla="*/ 994462 w 1073121"/>
              <a:gd name="connsiteY9" fmla="*/ 986035 h 1434808"/>
              <a:gd name="connsiteX10" fmla="*/ 1057670 w 1073121"/>
              <a:gd name="connsiteY10" fmla="*/ 1146161 h 1434808"/>
              <a:gd name="connsiteX11" fmla="*/ 1040815 w 1073121"/>
              <a:gd name="connsiteY11" fmla="*/ 1390563 h 1434808"/>
              <a:gd name="connsiteX12" fmla="*/ 863834 w 1073121"/>
              <a:gd name="connsiteY12" fmla="*/ 1411632 h 1434808"/>
              <a:gd name="connsiteX13" fmla="*/ 741633 w 1073121"/>
              <a:gd name="connsiteY13" fmla="*/ 1306286 h 1434808"/>
              <a:gd name="connsiteX14" fmla="*/ 775344 w 1073121"/>
              <a:gd name="connsiteY14" fmla="*/ 1213582 h 1434808"/>
              <a:gd name="connsiteX0" fmla="*/ 0 w 1113855"/>
              <a:gd name="connsiteY0" fmla="*/ 0 h 1430594"/>
              <a:gd name="connsiteX1" fmla="*/ 337106 w 1113855"/>
              <a:gd name="connsiteY1" fmla="*/ 147484 h 1430594"/>
              <a:gd name="connsiteX2" fmla="*/ 636287 w 1113855"/>
              <a:gd name="connsiteY2" fmla="*/ 412955 h 1430594"/>
              <a:gd name="connsiteX3" fmla="*/ 594149 w 1113855"/>
              <a:gd name="connsiteY3" fmla="*/ 564653 h 1430594"/>
              <a:gd name="connsiteX4" fmla="*/ 476162 w 1113855"/>
              <a:gd name="connsiteY4" fmla="*/ 594150 h 1430594"/>
              <a:gd name="connsiteX5" fmla="*/ 412955 w 1113855"/>
              <a:gd name="connsiteY5" fmla="*/ 695282 h 1430594"/>
              <a:gd name="connsiteX6" fmla="*/ 526728 w 1113855"/>
              <a:gd name="connsiteY6" fmla="*/ 766917 h 1430594"/>
              <a:gd name="connsiteX7" fmla="*/ 741633 w 1113855"/>
              <a:gd name="connsiteY7" fmla="*/ 876476 h 1430594"/>
              <a:gd name="connsiteX8" fmla="*/ 796413 w 1113855"/>
              <a:gd name="connsiteY8" fmla="*/ 943897 h 1430594"/>
              <a:gd name="connsiteX9" fmla="*/ 994462 w 1113855"/>
              <a:gd name="connsiteY9" fmla="*/ 986035 h 1430594"/>
              <a:gd name="connsiteX10" fmla="*/ 1057670 w 1113855"/>
              <a:gd name="connsiteY10" fmla="*/ 1146161 h 1430594"/>
              <a:gd name="connsiteX11" fmla="*/ 1040815 w 1113855"/>
              <a:gd name="connsiteY11" fmla="*/ 1390563 h 1430594"/>
              <a:gd name="connsiteX12" fmla="*/ 619432 w 1113855"/>
              <a:gd name="connsiteY12" fmla="*/ 1386349 h 1430594"/>
              <a:gd name="connsiteX13" fmla="*/ 741633 w 1113855"/>
              <a:gd name="connsiteY13" fmla="*/ 1306286 h 1430594"/>
              <a:gd name="connsiteX14" fmla="*/ 775344 w 1113855"/>
              <a:gd name="connsiteY14" fmla="*/ 1213582 h 1430594"/>
              <a:gd name="connsiteX0" fmla="*/ 0 w 1113855"/>
              <a:gd name="connsiteY0" fmla="*/ 0 h 1547879"/>
              <a:gd name="connsiteX1" fmla="*/ 337106 w 1113855"/>
              <a:gd name="connsiteY1" fmla="*/ 147484 h 1547879"/>
              <a:gd name="connsiteX2" fmla="*/ 636287 w 1113855"/>
              <a:gd name="connsiteY2" fmla="*/ 412955 h 1547879"/>
              <a:gd name="connsiteX3" fmla="*/ 594149 w 1113855"/>
              <a:gd name="connsiteY3" fmla="*/ 564653 h 1547879"/>
              <a:gd name="connsiteX4" fmla="*/ 476162 w 1113855"/>
              <a:gd name="connsiteY4" fmla="*/ 594150 h 1547879"/>
              <a:gd name="connsiteX5" fmla="*/ 412955 w 1113855"/>
              <a:gd name="connsiteY5" fmla="*/ 695282 h 1547879"/>
              <a:gd name="connsiteX6" fmla="*/ 526728 w 1113855"/>
              <a:gd name="connsiteY6" fmla="*/ 766917 h 1547879"/>
              <a:gd name="connsiteX7" fmla="*/ 741633 w 1113855"/>
              <a:gd name="connsiteY7" fmla="*/ 876476 h 1547879"/>
              <a:gd name="connsiteX8" fmla="*/ 796413 w 1113855"/>
              <a:gd name="connsiteY8" fmla="*/ 943897 h 1547879"/>
              <a:gd name="connsiteX9" fmla="*/ 994462 w 1113855"/>
              <a:gd name="connsiteY9" fmla="*/ 986035 h 1547879"/>
              <a:gd name="connsiteX10" fmla="*/ 1057670 w 1113855"/>
              <a:gd name="connsiteY10" fmla="*/ 1146161 h 1547879"/>
              <a:gd name="connsiteX11" fmla="*/ 1040815 w 1113855"/>
              <a:gd name="connsiteY11" fmla="*/ 1390563 h 1547879"/>
              <a:gd name="connsiteX12" fmla="*/ 619432 w 1113855"/>
              <a:gd name="connsiteY12" fmla="*/ 1386349 h 1547879"/>
              <a:gd name="connsiteX13" fmla="*/ 741633 w 1113855"/>
              <a:gd name="connsiteY13" fmla="*/ 1306286 h 1547879"/>
              <a:gd name="connsiteX14" fmla="*/ 775344 w 1113855"/>
              <a:gd name="connsiteY14" fmla="*/ 1213582 h 1547879"/>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741633 w 1103320"/>
              <a:gd name="connsiteY13" fmla="*/ 1306286 h 1543666"/>
              <a:gd name="connsiteX14" fmla="*/ 775344 w 1103320"/>
              <a:gd name="connsiteY14" fmla="*/ 1213582 h 1543666"/>
              <a:gd name="connsiteX0" fmla="*/ 0 w 1103320"/>
              <a:gd name="connsiteY0" fmla="*/ 0 h 1543666"/>
              <a:gd name="connsiteX1" fmla="*/ 337106 w 1103320"/>
              <a:gd name="connsiteY1" fmla="*/ 147484 h 1543666"/>
              <a:gd name="connsiteX2" fmla="*/ 636287 w 1103320"/>
              <a:gd name="connsiteY2" fmla="*/ 412955 h 1543666"/>
              <a:gd name="connsiteX3" fmla="*/ 594149 w 1103320"/>
              <a:gd name="connsiteY3" fmla="*/ 564653 h 1543666"/>
              <a:gd name="connsiteX4" fmla="*/ 476162 w 1103320"/>
              <a:gd name="connsiteY4" fmla="*/ 594150 h 1543666"/>
              <a:gd name="connsiteX5" fmla="*/ 412955 w 1103320"/>
              <a:gd name="connsiteY5" fmla="*/ 695282 h 1543666"/>
              <a:gd name="connsiteX6" fmla="*/ 526728 w 1103320"/>
              <a:gd name="connsiteY6" fmla="*/ 766917 h 1543666"/>
              <a:gd name="connsiteX7" fmla="*/ 741633 w 1103320"/>
              <a:gd name="connsiteY7" fmla="*/ 876476 h 1543666"/>
              <a:gd name="connsiteX8" fmla="*/ 796413 w 1103320"/>
              <a:gd name="connsiteY8" fmla="*/ 943897 h 1543666"/>
              <a:gd name="connsiteX9" fmla="*/ 994462 w 1103320"/>
              <a:gd name="connsiteY9" fmla="*/ 986035 h 1543666"/>
              <a:gd name="connsiteX10" fmla="*/ 1057670 w 1103320"/>
              <a:gd name="connsiteY10" fmla="*/ 1146161 h 1543666"/>
              <a:gd name="connsiteX11" fmla="*/ 1040815 w 1103320"/>
              <a:gd name="connsiteY11" fmla="*/ 1390563 h 1543666"/>
              <a:gd name="connsiteX12" fmla="*/ 682640 w 1103320"/>
              <a:gd name="connsiteY12" fmla="*/ 1382136 h 1543666"/>
              <a:gd name="connsiteX13" fmla="*/ 686854 w 1103320"/>
              <a:gd name="connsiteY13" fmla="*/ 1251506 h 1543666"/>
              <a:gd name="connsiteX14" fmla="*/ 775344 w 1103320"/>
              <a:gd name="connsiteY14" fmla="*/ 1213582 h 1543666"/>
              <a:gd name="connsiteX0" fmla="*/ 0 w 1086465"/>
              <a:gd name="connsiteY0" fmla="*/ 0 h 1543666"/>
              <a:gd name="connsiteX1" fmla="*/ 337106 w 1086465"/>
              <a:gd name="connsiteY1" fmla="*/ 147484 h 1543666"/>
              <a:gd name="connsiteX2" fmla="*/ 636287 w 1086465"/>
              <a:gd name="connsiteY2" fmla="*/ 412955 h 1543666"/>
              <a:gd name="connsiteX3" fmla="*/ 594149 w 1086465"/>
              <a:gd name="connsiteY3" fmla="*/ 564653 h 1543666"/>
              <a:gd name="connsiteX4" fmla="*/ 476162 w 1086465"/>
              <a:gd name="connsiteY4" fmla="*/ 594150 h 1543666"/>
              <a:gd name="connsiteX5" fmla="*/ 412955 w 1086465"/>
              <a:gd name="connsiteY5" fmla="*/ 695282 h 1543666"/>
              <a:gd name="connsiteX6" fmla="*/ 526728 w 1086465"/>
              <a:gd name="connsiteY6" fmla="*/ 766917 h 1543666"/>
              <a:gd name="connsiteX7" fmla="*/ 741633 w 1086465"/>
              <a:gd name="connsiteY7" fmla="*/ 876476 h 1543666"/>
              <a:gd name="connsiteX8" fmla="*/ 796413 w 1086465"/>
              <a:gd name="connsiteY8" fmla="*/ 943897 h 1543666"/>
              <a:gd name="connsiteX9" fmla="*/ 994462 w 1086465"/>
              <a:gd name="connsiteY9" fmla="*/ 986035 h 1543666"/>
              <a:gd name="connsiteX10" fmla="*/ 1057670 w 1086465"/>
              <a:gd name="connsiteY10" fmla="*/ 1146161 h 1543666"/>
              <a:gd name="connsiteX11" fmla="*/ 1023960 w 1086465"/>
              <a:gd name="connsiteY11" fmla="*/ 1424274 h 1543666"/>
              <a:gd name="connsiteX12" fmla="*/ 682640 w 1086465"/>
              <a:gd name="connsiteY12" fmla="*/ 1382136 h 1543666"/>
              <a:gd name="connsiteX13" fmla="*/ 686854 w 1086465"/>
              <a:gd name="connsiteY13" fmla="*/ 1251506 h 1543666"/>
              <a:gd name="connsiteX14" fmla="*/ 775344 w 1086465"/>
              <a:gd name="connsiteY14" fmla="*/ 1213582 h 1543666"/>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682640 w 1086465"/>
              <a:gd name="connsiteY12" fmla="*/ 1382136 h 1594232"/>
              <a:gd name="connsiteX13" fmla="*/ 686854 w 1086465"/>
              <a:gd name="connsiteY13" fmla="*/ 1251506 h 1594232"/>
              <a:gd name="connsiteX14" fmla="*/ 775344 w 1086465"/>
              <a:gd name="connsiteY14" fmla="*/ 1213582 h 1594232"/>
              <a:gd name="connsiteX0" fmla="*/ 0 w 1086465"/>
              <a:gd name="connsiteY0" fmla="*/ 0 h 1636370"/>
              <a:gd name="connsiteX1" fmla="*/ 337106 w 1086465"/>
              <a:gd name="connsiteY1" fmla="*/ 147484 h 1636370"/>
              <a:gd name="connsiteX2" fmla="*/ 636287 w 1086465"/>
              <a:gd name="connsiteY2" fmla="*/ 412955 h 1636370"/>
              <a:gd name="connsiteX3" fmla="*/ 594149 w 1086465"/>
              <a:gd name="connsiteY3" fmla="*/ 564653 h 1636370"/>
              <a:gd name="connsiteX4" fmla="*/ 476162 w 1086465"/>
              <a:gd name="connsiteY4" fmla="*/ 594150 h 1636370"/>
              <a:gd name="connsiteX5" fmla="*/ 412955 w 1086465"/>
              <a:gd name="connsiteY5" fmla="*/ 695282 h 1636370"/>
              <a:gd name="connsiteX6" fmla="*/ 526728 w 1086465"/>
              <a:gd name="connsiteY6" fmla="*/ 766917 h 1636370"/>
              <a:gd name="connsiteX7" fmla="*/ 741633 w 1086465"/>
              <a:gd name="connsiteY7" fmla="*/ 876476 h 1636370"/>
              <a:gd name="connsiteX8" fmla="*/ 796413 w 1086465"/>
              <a:gd name="connsiteY8" fmla="*/ 943897 h 1636370"/>
              <a:gd name="connsiteX9" fmla="*/ 994462 w 1086465"/>
              <a:gd name="connsiteY9" fmla="*/ 986035 h 1636370"/>
              <a:gd name="connsiteX10" fmla="*/ 1057670 w 1086465"/>
              <a:gd name="connsiteY10" fmla="*/ 1146161 h 1636370"/>
              <a:gd name="connsiteX11" fmla="*/ 1023960 w 1086465"/>
              <a:gd name="connsiteY11" fmla="*/ 1424274 h 1636370"/>
              <a:gd name="connsiteX12" fmla="*/ 682640 w 1086465"/>
              <a:gd name="connsiteY12" fmla="*/ 1382136 h 1636370"/>
              <a:gd name="connsiteX13" fmla="*/ 686854 w 1086465"/>
              <a:gd name="connsiteY13" fmla="*/ 1251506 h 1636370"/>
              <a:gd name="connsiteX14" fmla="*/ 775344 w 1086465"/>
              <a:gd name="connsiteY14" fmla="*/ 1213582 h 1636370"/>
              <a:gd name="connsiteX0" fmla="*/ 0 w 1086465"/>
              <a:gd name="connsiteY0" fmla="*/ 0 h 1682722"/>
              <a:gd name="connsiteX1" fmla="*/ 337106 w 1086465"/>
              <a:gd name="connsiteY1" fmla="*/ 147484 h 1682722"/>
              <a:gd name="connsiteX2" fmla="*/ 636287 w 1086465"/>
              <a:gd name="connsiteY2" fmla="*/ 412955 h 1682722"/>
              <a:gd name="connsiteX3" fmla="*/ 594149 w 1086465"/>
              <a:gd name="connsiteY3" fmla="*/ 564653 h 1682722"/>
              <a:gd name="connsiteX4" fmla="*/ 476162 w 1086465"/>
              <a:gd name="connsiteY4" fmla="*/ 594150 h 1682722"/>
              <a:gd name="connsiteX5" fmla="*/ 412955 w 1086465"/>
              <a:gd name="connsiteY5" fmla="*/ 695282 h 1682722"/>
              <a:gd name="connsiteX6" fmla="*/ 526728 w 1086465"/>
              <a:gd name="connsiteY6" fmla="*/ 766917 h 1682722"/>
              <a:gd name="connsiteX7" fmla="*/ 741633 w 1086465"/>
              <a:gd name="connsiteY7" fmla="*/ 876476 h 1682722"/>
              <a:gd name="connsiteX8" fmla="*/ 796413 w 1086465"/>
              <a:gd name="connsiteY8" fmla="*/ 943897 h 1682722"/>
              <a:gd name="connsiteX9" fmla="*/ 994462 w 1086465"/>
              <a:gd name="connsiteY9" fmla="*/ 986035 h 1682722"/>
              <a:gd name="connsiteX10" fmla="*/ 1057670 w 1086465"/>
              <a:gd name="connsiteY10" fmla="*/ 1146161 h 1682722"/>
              <a:gd name="connsiteX11" fmla="*/ 1023960 w 1086465"/>
              <a:gd name="connsiteY11" fmla="*/ 1424274 h 1682722"/>
              <a:gd name="connsiteX12" fmla="*/ 796413 w 1086465"/>
              <a:gd name="connsiteY12" fmla="*/ 1428488 h 1682722"/>
              <a:gd name="connsiteX13" fmla="*/ 686854 w 1086465"/>
              <a:gd name="connsiteY13" fmla="*/ 1251506 h 1682722"/>
              <a:gd name="connsiteX14" fmla="*/ 775344 w 1086465"/>
              <a:gd name="connsiteY14" fmla="*/ 1213582 h 1682722"/>
              <a:gd name="connsiteX0" fmla="*/ 0 w 1086465"/>
              <a:gd name="connsiteY0" fmla="*/ 0 h 1594232"/>
              <a:gd name="connsiteX1" fmla="*/ 337106 w 1086465"/>
              <a:gd name="connsiteY1" fmla="*/ 147484 h 1594232"/>
              <a:gd name="connsiteX2" fmla="*/ 636287 w 1086465"/>
              <a:gd name="connsiteY2" fmla="*/ 412955 h 1594232"/>
              <a:gd name="connsiteX3" fmla="*/ 594149 w 1086465"/>
              <a:gd name="connsiteY3" fmla="*/ 564653 h 1594232"/>
              <a:gd name="connsiteX4" fmla="*/ 476162 w 1086465"/>
              <a:gd name="connsiteY4" fmla="*/ 594150 h 1594232"/>
              <a:gd name="connsiteX5" fmla="*/ 412955 w 1086465"/>
              <a:gd name="connsiteY5" fmla="*/ 695282 h 1594232"/>
              <a:gd name="connsiteX6" fmla="*/ 526728 w 1086465"/>
              <a:gd name="connsiteY6" fmla="*/ 766917 h 1594232"/>
              <a:gd name="connsiteX7" fmla="*/ 741633 w 1086465"/>
              <a:gd name="connsiteY7" fmla="*/ 876476 h 1594232"/>
              <a:gd name="connsiteX8" fmla="*/ 796413 w 1086465"/>
              <a:gd name="connsiteY8" fmla="*/ 943897 h 1594232"/>
              <a:gd name="connsiteX9" fmla="*/ 994462 w 1086465"/>
              <a:gd name="connsiteY9" fmla="*/ 986035 h 1594232"/>
              <a:gd name="connsiteX10" fmla="*/ 1057670 w 1086465"/>
              <a:gd name="connsiteY10" fmla="*/ 1146161 h 1594232"/>
              <a:gd name="connsiteX11" fmla="*/ 1023960 w 1086465"/>
              <a:gd name="connsiteY11" fmla="*/ 1424274 h 1594232"/>
              <a:gd name="connsiteX12" fmla="*/ 796413 w 1086465"/>
              <a:gd name="connsiteY12" fmla="*/ 1428488 h 1594232"/>
              <a:gd name="connsiteX13" fmla="*/ 686854 w 1086465"/>
              <a:gd name="connsiteY13" fmla="*/ 1251506 h 1594232"/>
              <a:gd name="connsiteX14" fmla="*/ 775344 w 1086465"/>
              <a:gd name="connsiteY14" fmla="*/ 1213582 h 1594232"/>
              <a:gd name="connsiteX0" fmla="*/ 0 w 1082251"/>
              <a:gd name="connsiteY0" fmla="*/ 0 h 1594232"/>
              <a:gd name="connsiteX1" fmla="*/ 337106 w 1082251"/>
              <a:gd name="connsiteY1" fmla="*/ 147484 h 1594232"/>
              <a:gd name="connsiteX2" fmla="*/ 636287 w 1082251"/>
              <a:gd name="connsiteY2" fmla="*/ 412955 h 1594232"/>
              <a:gd name="connsiteX3" fmla="*/ 594149 w 1082251"/>
              <a:gd name="connsiteY3" fmla="*/ 564653 h 1594232"/>
              <a:gd name="connsiteX4" fmla="*/ 476162 w 1082251"/>
              <a:gd name="connsiteY4" fmla="*/ 594150 h 1594232"/>
              <a:gd name="connsiteX5" fmla="*/ 412955 w 1082251"/>
              <a:gd name="connsiteY5" fmla="*/ 695282 h 1594232"/>
              <a:gd name="connsiteX6" fmla="*/ 526728 w 1082251"/>
              <a:gd name="connsiteY6" fmla="*/ 766917 h 1594232"/>
              <a:gd name="connsiteX7" fmla="*/ 741633 w 1082251"/>
              <a:gd name="connsiteY7" fmla="*/ 876476 h 1594232"/>
              <a:gd name="connsiteX8" fmla="*/ 796413 w 1082251"/>
              <a:gd name="connsiteY8" fmla="*/ 943897 h 1594232"/>
              <a:gd name="connsiteX9" fmla="*/ 994462 w 1082251"/>
              <a:gd name="connsiteY9" fmla="*/ 986035 h 1594232"/>
              <a:gd name="connsiteX10" fmla="*/ 1057670 w 1082251"/>
              <a:gd name="connsiteY10" fmla="*/ 1146161 h 1594232"/>
              <a:gd name="connsiteX11" fmla="*/ 1023960 w 1082251"/>
              <a:gd name="connsiteY11" fmla="*/ 1424274 h 1594232"/>
              <a:gd name="connsiteX12" fmla="*/ 796413 w 1082251"/>
              <a:gd name="connsiteY12" fmla="*/ 1428488 h 1594232"/>
              <a:gd name="connsiteX13" fmla="*/ 686854 w 1082251"/>
              <a:gd name="connsiteY13" fmla="*/ 1251506 h 1594232"/>
              <a:gd name="connsiteX14" fmla="*/ 775344 w 1082251"/>
              <a:gd name="connsiteY14" fmla="*/ 1213582 h 1594232"/>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96413 w 1082251"/>
              <a:gd name="connsiteY12" fmla="*/ 1428488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686854 w 1082251"/>
              <a:gd name="connsiteY13" fmla="*/ 1251506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79558 w 1082251"/>
              <a:gd name="connsiteY13" fmla="*/ 1335782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 name="connsiteX0" fmla="*/ 0 w 1082251"/>
              <a:gd name="connsiteY0" fmla="*/ 0 h 1619515"/>
              <a:gd name="connsiteX1" fmla="*/ 337106 w 1082251"/>
              <a:gd name="connsiteY1" fmla="*/ 147484 h 1619515"/>
              <a:gd name="connsiteX2" fmla="*/ 636287 w 1082251"/>
              <a:gd name="connsiteY2" fmla="*/ 412955 h 1619515"/>
              <a:gd name="connsiteX3" fmla="*/ 594149 w 1082251"/>
              <a:gd name="connsiteY3" fmla="*/ 564653 h 1619515"/>
              <a:gd name="connsiteX4" fmla="*/ 476162 w 1082251"/>
              <a:gd name="connsiteY4" fmla="*/ 594150 h 1619515"/>
              <a:gd name="connsiteX5" fmla="*/ 412955 w 1082251"/>
              <a:gd name="connsiteY5" fmla="*/ 695282 h 1619515"/>
              <a:gd name="connsiteX6" fmla="*/ 526728 w 1082251"/>
              <a:gd name="connsiteY6" fmla="*/ 766917 h 1619515"/>
              <a:gd name="connsiteX7" fmla="*/ 741633 w 1082251"/>
              <a:gd name="connsiteY7" fmla="*/ 876476 h 1619515"/>
              <a:gd name="connsiteX8" fmla="*/ 796413 w 1082251"/>
              <a:gd name="connsiteY8" fmla="*/ 943897 h 1619515"/>
              <a:gd name="connsiteX9" fmla="*/ 994462 w 1082251"/>
              <a:gd name="connsiteY9" fmla="*/ 986035 h 1619515"/>
              <a:gd name="connsiteX10" fmla="*/ 1057670 w 1082251"/>
              <a:gd name="connsiteY10" fmla="*/ 1146161 h 1619515"/>
              <a:gd name="connsiteX11" fmla="*/ 1023960 w 1082251"/>
              <a:gd name="connsiteY11" fmla="*/ 1424274 h 1619515"/>
              <a:gd name="connsiteX12" fmla="*/ 771131 w 1082251"/>
              <a:gd name="connsiteY12" fmla="*/ 1457985 h 1619515"/>
              <a:gd name="connsiteX13" fmla="*/ 766917 w 1082251"/>
              <a:gd name="connsiteY13" fmla="*/ 1348423 h 1619515"/>
              <a:gd name="connsiteX14" fmla="*/ 775344 w 1082251"/>
              <a:gd name="connsiteY14" fmla="*/ 1213582 h 16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2251" h="1619515">
                <a:moveTo>
                  <a:pt x="0" y="0"/>
                </a:moveTo>
                <a:cubicBezTo>
                  <a:pt x="115529" y="39329"/>
                  <a:pt x="231058" y="78658"/>
                  <a:pt x="337106" y="147484"/>
                </a:cubicBezTo>
                <a:cubicBezTo>
                  <a:pt x="443154" y="216310"/>
                  <a:pt x="593446" y="343427"/>
                  <a:pt x="636287" y="412955"/>
                </a:cubicBezTo>
                <a:cubicBezTo>
                  <a:pt x="679128" y="482483"/>
                  <a:pt x="620837" y="534454"/>
                  <a:pt x="594149" y="564653"/>
                </a:cubicBezTo>
                <a:cubicBezTo>
                  <a:pt x="567461" y="594852"/>
                  <a:pt x="506361" y="572378"/>
                  <a:pt x="476162" y="594150"/>
                </a:cubicBezTo>
                <a:cubicBezTo>
                  <a:pt x="445963" y="615922"/>
                  <a:pt x="404527" y="666488"/>
                  <a:pt x="412955" y="695282"/>
                </a:cubicBezTo>
                <a:cubicBezTo>
                  <a:pt x="421383" y="724077"/>
                  <a:pt x="471948" y="736718"/>
                  <a:pt x="526728" y="766917"/>
                </a:cubicBezTo>
                <a:cubicBezTo>
                  <a:pt x="581508" y="797116"/>
                  <a:pt x="696686" y="846979"/>
                  <a:pt x="741633" y="876476"/>
                </a:cubicBezTo>
                <a:cubicBezTo>
                  <a:pt x="786580" y="905973"/>
                  <a:pt x="754275" y="925637"/>
                  <a:pt x="796413" y="943897"/>
                </a:cubicBezTo>
                <a:cubicBezTo>
                  <a:pt x="838551" y="962157"/>
                  <a:pt x="950919" y="952324"/>
                  <a:pt x="994462" y="986035"/>
                </a:cubicBezTo>
                <a:cubicBezTo>
                  <a:pt x="1038005" y="1019746"/>
                  <a:pt x="1052754" y="1073121"/>
                  <a:pt x="1057670" y="1146161"/>
                </a:cubicBezTo>
                <a:cubicBezTo>
                  <a:pt x="1062586" y="1219201"/>
                  <a:pt x="1082251" y="1292241"/>
                  <a:pt x="1023960" y="1424274"/>
                </a:cubicBezTo>
                <a:cubicBezTo>
                  <a:pt x="927744" y="1619515"/>
                  <a:pt x="787283" y="1518383"/>
                  <a:pt x="771131" y="1457985"/>
                </a:cubicBezTo>
                <a:cubicBezTo>
                  <a:pt x="763405" y="1460793"/>
                  <a:pt x="766215" y="1389157"/>
                  <a:pt x="766917" y="1348423"/>
                </a:cubicBezTo>
                <a:cubicBezTo>
                  <a:pt x="767619" y="1307689"/>
                  <a:pt x="751114" y="1243430"/>
                  <a:pt x="775344" y="1213582"/>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0" y="2719786"/>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61" name="Oval 60"/>
          <p:cNvSpPr/>
          <p:nvPr/>
        </p:nvSpPr>
        <p:spPr>
          <a:xfrm>
            <a:off x="1050852" y="331250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193606" y="3280672"/>
            <a:ext cx="390888" cy="181485"/>
          </a:xfrm>
          <a:custGeom>
            <a:avLst/>
            <a:gdLst>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46583"/>
              <a:gd name="connsiteX1" fmla="*/ 237325 w 390888"/>
              <a:gd name="connsiteY1" fmla="*/ 118663 h 146583"/>
              <a:gd name="connsiteX2" fmla="*/ 237325 w 390888"/>
              <a:gd name="connsiteY2" fmla="*/ 118663 h 146583"/>
              <a:gd name="connsiteX3" fmla="*/ 0 w 390888"/>
              <a:gd name="connsiteY3" fmla="*/ 146583 h 146583"/>
              <a:gd name="connsiteX0" fmla="*/ 390888 w 390888"/>
              <a:gd name="connsiteY0" fmla="*/ 0 h 181485"/>
              <a:gd name="connsiteX1" fmla="*/ 237325 w 390888"/>
              <a:gd name="connsiteY1" fmla="*/ 118663 h 181485"/>
              <a:gd name="connsiteX2" fmla="*/ 48861 w 390888"/>
              <a:gd name="connsiteY2" fmla="*/ 181485 h 181485"/>
              <a:gd name="connsiteX3" fmla="*/ 0 w 390888"/>
              <a:gd name="connsiteY3" fmla="*/ 146583 h 181485"/>
              <a:gd name="connsiteX0" fmla="*/ 390888 w 400196"/>
              <a:gd name="connsiteY0" fmla="*/ 0 h 181485"/>
              <a:gd name="connsiteX1" fmla="*/ 265246 w 400196"/>
              <a:gd name="connsiteY1" fmla="*/ 139604 h 181485"/>
              <a:gd name="connsiteX2" fmla="*/ 48861 w 400196"/>
              <a:gd name="connsiteY2" fmla="*/ 181485 h 181485"/>
              <a:gd name="connsiteX3" fmla="*/ 0 w 400196"/>
              <a:gd name="connsiteY3" fmla="*/ 146583 h 181485"/>
              <a:gd name="connsiteX0" fmla="*/ 390888 w 390888"/>
              <a:gd name="connsiteY0" fmla="*/ 0 h 181485"/>
              <a:gd name="connsiteX1" fmla="*/ 265246 w 390888"/>
              <a:gd name="connsiteY1" fmla="*/ 139604 h 181485"/>
              <a:gd name="connsiteX2" fmla="*/ 48861 w 390888"/>
              <a:gd name="connsiteY2" fmla="*/ 181485 h 181485"/>
              <a:gd name="connsiteX3" fmla="*/ 0 w 390888"/>
              <a:gd name="connsiteY3" fmla="*/ 146583 h 181485"/>
              <a:gd name="connsiteX0" fmla="*/ 390888 w 390888"/>
              <a:gd name="connsiteY0" fmla="*/ 0 h 181485"/>
              <a:gd name="connsiteX1" fmla="*/ 244306 w 390888"/>
              <a:gd name="connsiteY1" fmla="*/ 118663 h 181485"/>
              <a:gd name="connsiteX2" fmla="*/ 48861 w 390888"/>
              <a:gd name="connsiteY2" fmla="*/ 181485 h 181485"/>
              <a:gd name="connsiteX3" fmla="*/ 0 w 390888"/>
              <a:gd name="connsiteY3" fmla="*/ 146583 h 181485"/>
            </a:gdLst>
            <a:ahLst/>
            <a:cxnLst>
              <a:cxn ang="0">
                <a:pos x="connsiteX0" y="connsiteY0"/>
              </a:cxn>
              <a:cxn ang="0">
                <a:pos x="connsiteX1" y="connsiteY1"/>
              </a:cxn>
              <a:cxn ang="0">
                <a:pos x="connsiteX2" y="connsiteY2"/>
              </a:cxn>
              <a:cxn ang="0">
                <a:pos x="connsiteX3" y="connsiteY3"/>
              </a:cxn>
            </a:cxnLst>
            <a:rect l="l" t="t" r="r" b="b"/>
            <a:pathLst>
              <a:path w="390888" h="181485">
                <a:moveTo>
                  <a:pt x="390888" y="0"/>
                </a:moveTo>
                <a:cubicBezTo>
                  <a:pt x="339700" y="39554"/>
                  <a:pt x="288514" y="86090"/>
                  <a:pt x="244306" y="118663"/>
                </a:cubicBezTo>
                <a:lnTo>
                  <a:pt x="48861" y="181485"/>
                </a:lnTo>
                <a:lnTo>
                  <a:pt x="0" y="146583"/>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1431985" y="3515524"/>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Athens</a:t>
            </a:r>
            <a:endParaRPr lang="en-US" sz="3200" b="1" dirty="0">
              <a:solidFill>
                <a:schemeClr val="bg1"/>
              </a:solidFill>
              <a:effectLst>
                <a:outerShdw blurRad="38100" dist="38100" dir="2700000" algn="tl">
                  <a:srgbClr val="000000">
                    <a:alpha val="43137"/>
                  </a:srgbClr>
                </a:outerShdw>
              </a:effectLst>
            </a:endParaRPr>
          </a:p>
        </p:txBody>
      </p:sp>
      <p:sp>
        <p:nvSpPr>
          <p:cNvPr id="64" name="TextBox 63"/>
          <p:cNvSpPr txBox="1"/>
          <p:nvPr/>
        </p:nvSpPr>
        <p:spPr>
          <a:xfrm>
            <a:off x="-32991" y="1140645"/>
            <a:ext cx="2597085"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Thessalonica</a:t>
            </a:r>
            <a:endParaRPr lang="en-US" sz="2800" b="1" dirty="0">
              <a:solidFill>
                <a:schemeClr val="bg1"/>
              </a:solidFill>
              <a:effectLst>
                <a:outerShdw blurRad="38100" dist="38100" dir="2700000" algn="tl">
                  <a:srgbClr val="000000">
                    <a:alpha val="43137"/>
                  </a:srgbClr>
                </a:outerShdw>
              </a:effectLst>
            </a:endParaRPr>
          </a:p>
        </p:txBody>
      </p:sp>
      <p:sp>
        <p:nvSpPr>
          <p:cNvPr id="65" name="TextBox 64"/>
          <p:cNvSpPr txBox="1"/>
          <p:nvPr/>
        </p:nvSpPr>
        <p:spPr>
          <a:xfrm>
            <a:off x="0" y="1980022"/>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Berea</a:t>
            </a:r>
            <a:endParaRPr lang="en-US" sz="3200" b="1" dirty="0">
              <a:solidFill>
                <a:schemeClr val="bg1"/>
              </a:solidFill>
              <a:effectLst>
                <a:outerShdw blurRad="38100" dist="38100" dir="2700000" algn="tl">
                  <a:srgbClr val="000000">
                    <a:alpha val="43137"/>
                  </a:srgbClr>
                </a:outerShdw>
              </a:effectLst>
            </a:endParaRPr>
          </a:p>
        </p:txBody>
      </p:sp>
      <p:sp>
        <p:nvSpPr>
          <p:cNvPr id="66" name="TextBox 65"/>
          <p:cNvSpPr txBox="1"/>
          <p:nvPr/>
        </p:nvSpPr>
        <p:spPr>
          <a:xfrm>
            <a:off x="2124635" y="1079245"/>
            <a:ext cx="1725105"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Philippi</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randomBa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558977"/>
          </a:xfrm>
        </p:spPr>
        <p:txBody>
          <a:bodyPr/>
          <a:lstStyle/>
          <a:p>
            <a:r>
              <a:rPr lang="en-US" dirty="0" smtClean="0"/>
              <a:t>So what are we to make of this?</a:t>
            </a:r>
            <a:endParaRPr lang="en-US" dirty="0"/>
          </a:p>
        </p:txBody>
      </p:sp>
      <p:sp>
        <p:nvSpPr>
          <p:cNvPr id="3" name="Content Placeholder 2"/>
          <p:cNvSpPr>
            <a:spLocks noGrp="1"/>
          </p:cNvSpPr>
          <p:nvPr>
            <p:ph idx="1"/>
          </p:nvPr>
        </p:nvSpPr>
        <p:spPr>
          <a:xfrm>
            <a:off x="1111624" y="1888761"/>
            <a:ext cx="7575176" cy="4237402"/>
          </a:xfrm>
        </p:spPr>
        <p:txBody>
          <a:bodyPr/>
          <a:lstStyle/>
          <a:p>
            <a:r>
              <a:rPr lang="en-US" dirty="0" smtClean="0"/>
              <a:t>Everywhere we go we are witnesses!</a:t>
            </a:r>
          </a:p>
          <a:p>
            <a:r>
              <a:rPr lang="en-US" dirty="0" smtClean="0"/>
              <a:t>People will react in different ways:</a:t>
            </a:r>
          </a:p>
          <a:p>
            <a:r>
              <a:rPr lang="en-US" dirty="0" smtClean="0"/>
              <a:t>	1—Resist it </a:t>
            </a:r>
          </a:p>
          <a:p>
            <a:r>
              <a:rPr lang="en-US" dirty="0" smtClean="0"/>
              <a:t>	2—Recieve it</a:t>
            </a:r>
          </a:p>
          <a:p>
            <a:r>
              <a:rPr lang="en-US" dirty="0" smtClean="0"/>
              <a:t>	3—Riddicule it</a:t>
            </a:r>
          </a:p>
          <a:p>
            <a:r>
              <a:rPr lang="en-US" dirty="0" smtClean="0"/>
              <a:t>	4—Revile it</a:t>
            </a:r>
          </a:p>
          <a:p>
            <a:r>
              <a:rPr lang="en-US" dirty="0" smtClean="0"/>
              <a:t>So don’t ever forget  ...</a:t>
            </a:r>
            <a:endParaRPr lang="en-US" dirty="0"/>
          </a:p>
        </p:txBody>
      </p:sp>
      <p:sp>
        <p:nvSpPr>
          <p:cNvPr id="4" name="Rectangle 3"/>
          <p:cNvSpPr/>
          <p:nvPr/>
        </p:nvSpPr>
        <p:spPr>
          <a:xfrm>
            <a:off x="494675" y="1742369"/>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9153" y="1739153"/>
            <a:ext cx="6265889" cy="3155576"/>
          </a:xfrm>
        </p:spPr>
        <p:txBody>
          <a:bodyPr>
            <a:normAutofit/>
          </a:bodyPr>
          <a:lstStyle/>
          <a:p>
            <a:pPr marL="0" indent="0" algn="ctr"/>
            <a:r>
              <a:rPr lang="en-US" sz="6600" dirty="0" smtClean="0">
                <a:latin typeface="+mj-lt"/>
              </a:rPr>
              <a:t>The Gospel </a:t>
            </a:r>
            <a:br>
              <a:rPr lang="en-US" sz="6600" dirty="0" smtClean="0">
                <a:latin typeface="+mj-lt"/>
              </a:rPr>
            </a:br>
            <a:r>
              <a:rPr lang="en-US" sz="6600" dirty="0" smtClean="0">
                <a:latin typeface="+mj-lt"/>
              </a:rPr>
              <a:t>always gets </a:t>
            </a:r>
            <a:br>
              <a:rPr lang="en-US" sz="6600" dirty="0" smtClean="0">
                <a:latin typeface="+mj-lt"/>
              </a:rPr>
            </a:br>
            <a:r>
              <a:rPr lang="en-US" sz="6600" dirty="0" smtClean="0">
                <a:latin typeface="+mj-lt"/>
              </a:rPr>
              <a:t>a REACTION!</a:t>
            </a:r>
            <a:endParaRPr lang="en-US" sz="6600" dirty="0">
              <a:latin typeface="+mj-lt"/>
            </a:endParaRPr>
          </a:p>
        </p:txBody>
      </p:sp>
      <p:sp>
        <p:nvSpPr>
          <p:cNvPr id="5" name="TextBox 4"/>
          <p:cNvSpPr txBox="1"/>
          <p:nvPr/>
        </p:nvSpPr>
        <p:spPr>
          <a:xfrm>
            <a:off x="0" y="5450542"/>
            <a:ext cx="9144000" cy="769441"/>
          </a:xfrm>
          <a:prstGeom prst="rect">
            <a:avLst/>
          </a:prstGeom>
          <a:no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And how are you responding today?</a:t>
            </a:r>
            <a:endParaRPr lang="en-US" sz="4400" b="1" dirty="0">
              <a:solidFill>
                <a:srgbClr val="FFFF00"/>
              </a:solidFill>
              <a:effectLst>
                <a:outerShdw blurRad="38100" dist="38100" dir="2700000" algn="tl">
                  <a:srgbClr val="000000">
                    <a:alpha val="43137"/>
                  </a:srgbClr>
                </a:outerShdw>
              </a:effectLst>
            </a:endParaRPr>
          </a:p>
        </p:txBody>
      </p:sp>
      <p:sp>
        <p:nvSpPr>
          <p:cNvPr id="6" name="Title 5"/>
          <p:cNvSpPr>
            <a:spLocks noGrp="1"/>
          </p:cNvSpPr>
          <p:nvPr>
            <p:ph type="title"/>
          </p:nvPr>
        </p:nvSpPr>
        <p:spPr/>
        <p:txBody>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2152650"/>
          </a:xfrm>
        </p:spPr>
        <p:txBody>
          <a:bodyPr/>
          <a:lstStyle/>
          <a:p>
            <a:r>
              <a:rPr lang="en-US" sz="7200" dirty="0" smtClean="0">
                <a:solidFill>
                  <a:schemeClr val="bg1"/>
                </a:solidFill>
              </a:rPr>
              <a:t>Global Market</a:t>
            </a:r>
            <a:br>
              <a:rPr lang="en-US" sz="7200" dirty="0" smtClean="0">
                <a:solidFill>
                  <a:schemeClr val="bg1"/>
                </a:solidFill>
              </a:rPr>
            </a:br>
            <a:r>
              <a:rPr lang="en-US" sz="7200" dirty="0" smtClean="0">
                <a:solidFill>
                  <a:schemeClr val="bg1"/>
                </a:solidFill>
              </a:rPr>
              <a:t>Reactions</a:t>
            </a:r>
            <a:endParaRPr lang="en-US" sz="7200"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will be 4 reactions:</a:t>
            </a:r>
            <a:endParaRPr lang="en-US" dirty="0"/>
          </a:p>
        </p:txBody>
      </p:sp>
      <p:sp>
        <p:nvSpPr>
          <p:cNvPr id="3" name="Content Placeholder 2"/>
          <p:cNvSpPr>
            <a:spLocks noGrp="1"/>
          </p:cNvSpPr>
          <p:nvPr>
            <p:ph idx="1"/>
          </p:nvPr>
        </p:nvSpPr>
        <p:spPr>
          <a:xfrm>
            <a:off x="3048000" y="2038350"/>
            <a:ext cx="5638800" cy="4087813"/>
          </a:xfrm>
        </p:spPr>
        <p:txBody>
          <a:bodyPr>
            <a:normAutofit/>
          </a:bodyPr>
          <a:lstStyle/>
          <a:p>
            <a:r>
              <a:rPr lang="en-US" sz="4800" dirty="0" smtClean="0"/>
              <a:t>1- Resistance</a:t>
            </a:r>
          </a:p>
          <a:p>
            <a:r>
              <a:rPr lang="en-US" sz="4800" dirty="0" smtClean="0"/>
              <a:t>2-Reception </a:t>
            </a:r>
          </a:p>
          <a:p>
            <a:r>
              <a:rPr lang="en-US" sz="4800" dirty="0" smtClean="0"/>
              <a:t>3-Ridicule</a:t>
            </a:r>
          </a:p>
          <a:p>
            <a:r>
              <a:rPr lang="en-US" sz="4800" dirty="0" smtClean="0"/>
              <a:t>4-Reviling</a:t>
            </a:r>
            <a:endParaRPr lang="en-US" sz="4800" dirty="0"/>
          </a:p>
        </p:txBody>
      </p:sp>
      <p:sp>
        <p:nvSpPr>
          <p:cNvPr id="4" name="Rectangle 3"/>
          <p:cNvSpPr/>
          <p:nvPr/>
        </p:nvSpPr>
        <p:spPr>
          <a:xfrm>
            <a:off x="494675" y="11417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1000"/>
                                        <p:tgtEl>
                                          <p:spTgt spid="3">
                                            <p:txEl>
                                              <p:pRg st="2" end="2"/>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t="3157" r="6340" b="17931"/>
          <a:stretch>
            <a:fillRect/>
          </a:stretch>
        </p:blipFill>
        <p:spPr bwMode="auto">
          <a:xfrm>
            <a:off x="15240" y="1127760"/>
            <a:ext cx="9144000" cy="5715000"/>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960" y="5303520"/>
            <a:ext cx="4495800" cy="1554480"/>
          </a:xfrm>
          <a:prstGeom prst="roundRect">
            <a:avLst/>
          </a:prstGeom>
          <a:solidFill>
            <a:srgbClr val="0B0A3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4038600"/>
            <a:ext cx="8229600" cy="2819400"/>
          </a:xfrm>
        </p:spPr>
        <p:txBody>
          <a:bodyPr/>
          <a:lstStyle/>
          <a:p>
            <a:r>
              <a:rPr lang="en-US" dirty="0" smtClean="0"/>
              <a:t> </a:t>
            </a:r>
            <a:r>
              <a:rPr lang="en-US" baseline="30000" dirty="0" smtClean="0"/>
              <a:t>1</a:t>
            </a:r>
            <a:r>
              <a:rPr lang="en-US" dirty="0" smtClean="0"/>
              <a:t> When they had passed through </a:t>
            </a:r>
            <a:r>
              <a:rPr lang="en-US" dirty="0" err="1" smtClean="0"/>
              <a:t>Amphipolis</a:t>
            </a:r>
            <a:r>
              <a:rPr lang="en-US" dirty="0" smtClean="0"/>
              <a:t> and </a:t>
            </a:r>
            <a:r>
              <a:rPr lang="en-US" dirty="0" err="1" smtClean="0"/>
              <a:t>Apollonia</a:t>
            </a:r>
            <a:r>
              <a:rPr lang="en-US" dirty="0" smtClean="0"/>
              <a:t>, they came to Thessalonica, where there was a Jewish synagogue.</a:t>
            </a:r>
            <a:endParaRPr lang="en-US" dirty="0"/>
          </a:p>
        </p:txBody>
      </p:sp>
      <p:sp>
        <p:nvSpPr>
          <p:cNvPr id="9" name="Oval 8"/>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2991" y="1140645"/>
            <a:ext cx="2597085"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Thessalonica</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1123315"/>
            <a:ext cx="5075237" cy="5749925"/>
          </a:xfrm>
          <a:prstGeom prst="rect">
            <a:avLst/>
          </a:prstGeom>
          <a:noFill/>
          <a:ln w="9525">
            <a:noFill/>
            <a:miter lim="800000"/>
            <a:headEnd/>
            <a:tailEnd/>
          </a:ln>
          <a:effectLst/>
        </p:spPr>
      </p:pic>
      <p:sp>
        <p:nvSpPr>
          <p:cNvPr id="2" name="Title 1"/>
          <p:cNvSpPr>
            <a:spLocks noGrp="1"/>
          </p:cNvSpPr>
          <p:nvPr>
            <p:ph type="title"/>
          </p:nvPr>
        </p:nvSpPr>
        <p:spPr>
          <a:xfrm>
            <a:off x="457200" y="7452"/>
            <a:ext cx="8229600" cy="1143000"/>
          </a:xfrm>
        </p:spPr>
        <p:txBody>
          <a:bodyPr/>
          <a:lstStyle/>
          <a:p>
            <a:r>
              <a:rPr lang="en-US" dirty="0" smtClean="0"/>
              <a:t>1.  Resistance </a:t>
            </a:r>
            <a:r>
              <a:rPr lang="en-US" sz="3200" dirty="0" smtClean="0"/>
              <a:t>17:1-9</a:t>
            </a:r>
            <a:endParaRPr lang="en-US" sz="32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79756" y="1714948"/>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20240" y="1508760"/>
            <a:ext cx="182880" cy="16764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30189" y="1705984"/>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38344" y="1750807"/>
            <a:ext cx="182880" cy="167640"/>
          </a:xfrm>
          <a:prstGeom prst="ellipse">
            <a:avLst/>
          </a:prstGeom>
          <a:solidFill>
            <a:srgbClr val="FF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333948" y="1602889"/>
            <a:ext cx="656217" cy="231222"/>
          </a:xfrm>
          <a:custGeom>
            <a:avLst/>
            <a:gdLst>
              <a:gd name="connsiteX0" fmla="*/ 656217 w 656217"/>
              <a:gd name="connsiteY0" fmla="*/ 0 h 259977"/>
              <a:gd name="connsiteX1" fmla="*/ 290457 w 656217"/>
              <a:gd name="connsiteY1" fmla="*/ 225911 h 259977"/>
              <a:gd name="connsiteX2" fmla="*/ 10758 w 656217"/>
              <a:gd name="connsiteY2" fmla="*/ 204396 h 259977"/>
              <a:gd name="connsiteX3" fmla="*/ 10758 w 656217"/>
              <a:gd name="connsiteY3" fmla="*/ 204396 h 259977"/>
              <a:gd name="connsiteX4" fmla="*/ 0 w 656217"/>
              <a:gd name="connsiteY4" fmla="*/ 204396 h 259977"/>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 name="connsiteX0" fmla="*/ 656217 w 656217"/>
              <a:gd name="connsiteY0" fmla="*/ 0 h 231222"/>
              <a:gd name="connsiteX1" fmla="*/ 405476 w 656217"/>
              <a:gd name="connsiteY1" fmla="*/ 197156 h 231222"/>
              <a:gd name="connsiteX2" fmla="*/ 10758 w 656217"/>
              <a:gd name="connsiteY2" fmla="*/ 204396 h 231222"/>
              <a:gd name="connsiteX3" fmla="*/ 10758 w 656217"/>
              <a:gd name="connsiteY3" fmla="*/ 204396 h 231222"/>
              <a:gd name="connsiteX4" fmla="*/ 0 w 656217"/>
              <a:gd name="connsiteY4" fmla="*/ 204396 h 2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217" h="231222">
                <a:moveTo>
                  <a:pt x="656217" y="0"/>
                </a:moveTo>
                <a:cubicBezTo>
                  <a:pt x="567381" y="113175"/>
                  <a:pt x="530304" y="151588"/>
                  <a:pt x="405476" y="197156"/>
                </a:cubicBezTo>
                <a:cubicBezTo>
                  <a:pt x="274896" y="231222"/>
                  <a:pt x="76544" y="203189"/>
                  <a:pt x="10758" y="204396"/>
                </a:cubicBezTo>
                <a:lnTo>
                  <a:pt x="10758" y="204396"/>
                </a:lnTo>
                <a:lnTo>
                  <a:pt x="0" y="204396"/>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23"/>
          <p:cNvGrpSpPr>
            <a:grpSpLocks/>
          </p:cNvGrpSpPr>
          <p:nvPr/>
        </p:nvGrpSpPr>
        <p:grpSpPr bwMode="auto">
          <a:xfrm>
            <a:off x="359242" y="5205412"/>
            <a:ext cx="8516937" cy="1652588"/>
            <a:chOff x="215" y="2342"/>
            <a:chExt cx="5365" cy="1041"/>
          </a:xfrm>
        </p:grpSpPr>
        <p:grpSp>
          <p:nvGrpSpPr>
            <p:cNvPr id="12" name="Group 19"/>
            <p:cNvGrpSpPr>
              <a:grpSpLocks/>
            </p:cNvGrpSpPr>
            <p:nvPr/>
          </p:nvGrpSpPr>
          <p:grpSpPr bwMode="auto">
            <a:xfrm>
              <a:off x="215" y="2342"/>
              <a:ext cx="5365" cy="393"/>
              <a:chOff x="345" y="2342"/>
              <a:chExt cx="5365" cy="393"/>
            </a:xfrm>
          </p:grpSpPr>
          <p:grpSp>
            <p:nvGrpSpPr>
              <p:cNvPr id="15" name="Group 14"/>
              <p:cNvGrpSpPr>
                <a:grpSpLocks/>
              </p:cNvGrpSpPr>
              <p:nvPr/>
            </p:nvGrpSpPr>
            <p:grpSpPr bwMode="auto">
              <a:xfrm>
                <a:off x="345" y="2342"/>
                <a:ext cx="1172" cy="384"/>
                <a:chOff x="345" y="2342"/>
                <a:chExt cx="1172" cy="384"/>
              </a:xfrm>
            </p:grpSpPr>
            <p:sp>
              <p:nvSpPr>
                <p:cNvPr id="23" name="Oval 10"/>
                <p:cNvSpPr>
                  <a:spLocks noChangeArrowheads="1"/>
                </p:cNvSpPr>
                <p:nvPr/>
              </p:nvSpPr>
              <p:spPr bwMode="auto">
                <a:xfrm>
                  <a:off x="345" y="2342"/>
                  <a:ext cx="384" cy="384"/>
                </a:xfrm>
                <a:prstGeom prst="ellipse">
                  <a:avLst/>
                </a:prstGeom>
                <a:solidFill>
                  <a:srgbClr val="FFFF00"/>
                </a:solidFill>
                <a:ln w="57150">
                  <a:solidFill>
                    <a:srgbClr val="FF0000"/>
                  </a:solidFill>
                  <a:round/>
                  <a:headEnd/>
                  <a:tailEnd/>
                </a:ln>
                <a:effectLst>
                  <a:outerShdw dist="35921" dir="2700000" algn="ctr" rotWithShape="0">
                    <a:srgbClr val="000000"/>
                  </a:outerShdw>
                </a:effectLst>
              </p:spPr>
              <p:txBody>
                <a:bodyPr wrap="none" anchor="ctr"/>
                <a:lstStyle/>
                <a:p>
                  <a:pPr>
                    <a:defRPr/>
                  </a:pPr>
                  <a:endParaRPr lang="en-US"/>
                </a:p>
              </p:txBody>
            </p:sp>
            <p:sp>
              <p:nvSpPr>
                <p:cNvPr id="24" name="Line 11"/>
                <p:cNvSpPr>
                  <a:spLocks noChangeShapeType="1"/>
                </p:cNvSpPr>
                <p:nvPr/>
              </p:nvSpPr>
              <p:spPr bwMode="auto">
                <a:xfrm>
                  <a:off x="797" y="2534"/>
                  <a:ext cx="720" cy="0"/>
                </a:xfrm>
                <a:prstGeom prst="line">
                  <a:avLst/>
                </a:prstGeom>
                <a:noFill/>
                <a:ln w="76200">
                  <a:solidFill>
                    <a:schemeClr val="bg1"/>
                  </a:solidFill>
                  <a:round/>
                  <a:headEnd/>
                  <a:tailEnd type="triangle" w="med" len="med"/>
                </a:ln>
                <a:effectLst>
                  <a:outerShdw dist="35921" dir="2700000" algn="ctr" rotWithShape="0">
                    <a:srgbClr val="000000"/>
                  </a:outerShdw>
                </a:effectLst>
              </p:spPr>
              <p:txBody>
                <a:bodyPr/>
                <a:lstStyle/>
                <a:p>
                  <a:pPr>
                    <a:defRPr/>
                  </a:pPr>
                  <a:endParaRPr lang="en-US"/>
                </a:p>
              </p:txBody>
            </p:sp>
            <p:sp>
              <p:nvSpPr>
                <p:cNvPr id="25" name="Line 12"/>
                <p:cNvSpPr>
                  <a:spLocks noChangeShapeType="1"/>
                </p:cNvSpPr>
                <p:nvPr/>
              </p:nvSpPr>
              <p:spPr bwMode="auto">
                <a:xfrm flipH="1">
                  <a:off x="797" y="2362"/>
                  <a:ext cx="9" cy="326"/>
                </a:xfrm>
                <a:prstGeom prst="line">
                  <a:avLst/>
                </a:prstGeom>
                <a:noFill/>
                <a:ln w="76200">
                  <a:solidFill>
                    <a:schemeClr val="bg1"/>
                  </a:solidFill>
                  <a:round/>
                  <a:headEnd/>
                  <a:tailEnd/>
                </a:ln>
                <a:effectLst>
                  <a:outerShdw dist="35921" dir="2700000" algn="ctr" rotWithShape="0">
                    <a:srgbClr val="000000"/>
                  </a:outerShdw>
                </a:effectLst>
              </p:spPr>
              <p:txBody>
                <a:bodyPr/>
                <a:lstStyle/>
                <a:p>
                  <a:pPr>
                    <a:defRPr/>
                  </a:pPr>
                  <a:endParaRPr lang="en-US"/>
                </a:p>
              </p:txBody>
            </p:sp>
          </p:grpSp>
          <p:grpSp>
            <p:nvGrpSpPr>
              <p:cNvPr id="19" name="Group 15"/>
              <p:cNvGrpSpPr>
                <a:grpSpLocks/>
              </p:cNvGrpSpPr>
              <p:nvPr/>
            </p:nvGrpSpPr>
            <p:grpSpPr bwMode="auto">
              <a:xfrm flipH="1">
                <a:off x="4538" y="2351"/>
                <a:ext cx="1172" cy="384"/>
                <a:chOff x="345" y="2342"/>
                <a:chExt cx="1172" cy="384"/>
              </a:xfrm>
            </p:grpSpPr>
            <p:sp>
              <p:nvSpPr>
                <p:cNvPr id="20" name="Oval 16"/>
                <p:cNvSpPr>
                  <a:spLocks noChangeArrowheads="1"/>
                </p:cNvSpPr>
                <p:nvPr/>
              </p:nvSpPr>
              <p:spPr bwMode="auto">
                <a:xfrm>
                  <a:off x="345" y="2342"/>
                  <a:ext cx="384" cy="384"/>
                </a:xfrm>
                <a:prstGeom prst="ellipse">
                  <a:avLst/>
                </a:prstGeom>
                <a:solidFill>
                  <a:srgbClr val="FFFF00"/>
                </a:solidFill>
                <a:ln w="57150">
                  <a:solidFill>
                    <a:srgbClr val="FF0000"/>
                  </a:solidFill>
                  <a:round/>
                  <a:headEnd/>
                  <a:tailEnd/>
                </a:ln>
                <a:effectLst>
                  <a:outerShdw dist="35921" dir="2700000" algn="ctr" rotWithShape="0">
                    <a:srgbClr val="000000"/>
                  </a:outerShdw>
                </a:effectLst>
              </p:spPr>
              <p:txBody>
                <a:bodyPr wrap="none" anchor="ctr"/>
                <a:lstStyle/>
                <a:p>
                  <a:pPr>
                    <a:defRPr/>
                  </a:pPr>
                  <a:endParaRPr lang="en-US"/>
                </a:p>
              </p:txBody>
            </p:sp>
            <p:sp>
              <p:nvSpPr>
                <p:cNvPr id="21" name="Line 17"/>
                <p:cNvSpPr>
                  <a:spLocks noChangeShapeType="1"/>
                </p:cNvSpPr>
                <p:nvPr/>
              </p:nvSpPr>
              <p:spPr bwMode="auto">
                <a:xfrm>
                  <a:off x="797" y="2534"/>
                  <a:ext cx="720" cy="0"/>
                </a:xfrm>
                <a:prstGeom prst="line">
                  <a:avLst/>
                </a:prstGeom>
                <a:noFill/>
                <a:ln w="76200">
                  <a:solidFill>
                    <a:schemeClr val="bg1"/>
                  </a:solidFill>
                  <a:round/>
                  <a:headEnd/>
                  <a:tailEnd type="triangle" w="med" len="med"/>
                </a:ln>
                <a:effectLst>
                  <a:outerShdw dist="35921" dir="2700000" algn="ctr" rotWithShape="0">
                    <a:srgbClr val="000000"/>
                  </a:outerShdw>
                </a:effectLst>
              </p:spPr>
              <p:txBody>
                <a:bodyPr/>
                <a:lstStyle/>
                <a:p>
                  <a:pPr>
                    <a:defRPr/>
                  </a:pPr>
                  <a:endParaRPr lang="en-US"/>
                </a:p>
              </p:txBody>
            </p:sp>
            <p:sp>
              <p:nvSpPr>
                <p:cNvPr id="22" name="Line 18"/>
                <p:cNvSpPr>
                  <a:spLocks noChangeShapeType="1"/>
                </p:cNvSpPr>
                <p:nvPr/>
              </p:nvSpPr>
              <p:spPr bwMode="auto">
                <a:xfrm flipH="1">
                  <a:off x="797" y="2362"/>
                  <a:ext cx="9" cy="326"/>
                </a:xfrm>
                <a:prstGeom prst="line">
                  <a:avLst/>
                </a:prstGeom>
                <a:noFill/>
                <a:ln w="76200">
                  <a:solidFill>
                    <a:schemeClr val="bg1"/>
                  </a:solidFill>
                  <a:round/>
                  <a:headEnd/>
                  <a:tailEnd/>
                </a:ln>
                <a:effectLst>
                  <a:outerShdw dist="35921" dir="2700000" algn="ctr" rotWithShape="0">
                    <a:srgbClr val="000000"/>
                  </a:outerShdw>
                </a:effectLst>
              </p:spPr>
              <p:txBody>
                <a:bodyPr/>
                <a:lstStyle/>
                <a:p>
                  <a:pPr>
                    <a:defRPr/>
                  </a:pPr>
                  <a:endParaRPr lang="en-US"/>
                </a:p>
              </p:txBody>
            </p:sp>
          </p:grpSp>
        </p:grpSp>
        <p:sp>
          <p:nvSpPr>
            <p:cNvPr id="13" name="Text Box 21"/>
            <p:cNvSpPr txBox="1">
              <a:spLocks noChangeArrowheads="1"/>
            </p:cNvSpPr>
            <p:nvPr/>
          </p:nvSpPr>
          <p:spPr bwMode="auto">
            <a:xfrm>
              <a:off x="1358" y="3015"/>
              <a:ext cx="2836" cy="368"/>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l">
                <a:defRPr/>
              </a:pPr>
              <a:r>
                <a:rPr lang="en-US" sz="3200" b="1" dirty="0">
                  <a:solidFill>
                    <a:schemeClr val="bg1"/>
                  </a:solidFill>
                </a:rPr>
                <a:t>    To </a:t>
              </a:r>
              <a:r>
                <a:rPr lang="en-US" sz="3200" b="1" u="sng" dirty="0">
                  <a:solidFill>
                    <a:schemeClr val="bg1"/>
                  </a:solidFill>
                </a:rPr>
                <a:t>3</a:t>
              </a:r>
              <a:r>
                <a:rPr lang="en-US" sz="3200" b="1" dirty="0">
                  <a:solidFill>
                    <a:schemeClr val="bg1"/>
                  </a:solidFill>
                </a:rPr>
                <a:t> weeks and </a:t>
              </a:r>
              <a:r>
                <a:rPr lang="en-US" sz="3200" b="1" u="sng" dirty="0">
                  <a:solidFill>
                    <a:schemeClr val="bg1"/>
                  </a:solidFill>
                </a:rPr>
                <a:t>6</a:t>
              </a:r>
              <a:r>
                <a:rPr lang="en-US" sz="3200" b="1" dirty="0">
                  <a:solidFill>
                    <a:schemeClr val="bg1"/>
                  </a:solidFill>
                </a:rPr>
                <a:t> days?</a:t>
              </a:r>
            </a:p>
          </p:txBody>
        </p:sp>
      </p:grpSp>
      <p:grpSp>
        <p:nvGrpSpPr>
          <p:cNvPr id="26" name="Group 22"/>
          <p:cNvGrpSpPr>
            <a:grpSpLocks/>
          </p:cNvGrpSpPr>
          <p:nvPr/>
        </p:nvGrpSpPr>
        <p:grpSpPr bwMode="auto">
          <a:xfrm>
            <a:off x="2290295" y="4381502"/>
            <a:ext cx="4794250" cy="1397000"/>
            <a:chOff x="1454" y="1856"/>
            <a:chExt cx="3020" cy="880"/>
          </a:xfrm>
        </p:grpSpPr>
        <p:sp>
          <p:nvSpPr>
            <p:cNvPr id="27" name="Oval 5"/>
            <p:cNvSpPr>
              <a:spLocks noChangeArrowheads="1"/>
            </p:cNvSpPr>
            <p:nvPr/>
          </p:nvSpPr>
          <p:spPr bwMode="auto">
            <a:xfrm>
              <a:off x="1454" y="2352"/>
              <a:ext cx="384" cy="384"/>
            </a:xfrm>
            <a:prstGeom prst="ellipse">
              <a:avLst/>
            </a:prstGeom>
            <a:solidFill>
              <a:srgbClr val="FF0000"/>
            </a:solidFill>
            <a:ln w="57150">
              <a:solidFill>
                <a:srgbClr val="FFFF00"/>
              </a:solidFill>
              <a:round/>
              <a:headEnd/>
              <a:tailEnd/>
            </a:ln>
            <a:effectLst>
              <a:outerShdw dist="35921" dir="2700000" algn="ctr" rotWithShape="0">
                <a:srgbClr val="000000"/>
              </a:outerShdw>
            </a:effectLst>
          </p:spPr>
          <p:txBody>
            <a:bodyPr wrap="none" anchor="ctr"/>
            <a:lstStyle/>
            <a:p>
              <a:pPr>
                <a:defRPr/>
              </a:pPr>
              <a:endParaRPr lang="en-US"/>
            </a:p>
          </p:txBody>
        </p:sp>
        <p:sp>
          <p:nvSpPr>
            <p:cNvPr id="28" name="Oval 6"/>
            <p:cNvSpPr>
              <a:spLocks noChangeArrowheads="1"/>
            </p:cNvSpPr>
            <p:nvPr/>
          </p:nvSpPr>
          <p:spPr bwMode="auto">
            <a:xfrm>
              <a:off x="2702" y="2352"/>
              <a:ext cx="384" cy="384"/>
            </a:xfrm>
            <a:prstGeom prst="ellipse">
              <a:avLst/>
            </a:prstGeom>
            <a:solidFill>
              <a:srgbClr val="FF0000"/>
            </a:solidFill>
            <a:ln w="57150">
              <a:solidFill>
                <a:srgbClr val="FFFF00"/>
              </a:solidFill>
              <a:round/>
              <a:headEnd/>
              <a:tailEnd/>
            </a:ln>
            <a:effectLst>
              <a:outerShdw dist="35921" dir="2700000" algn="ctr" rotWithShape="0">
                <a:srgbClr val="000000"/>
              </a:outerShdw>
            </a:effectLst>
          </p:spPr>
          <p:txBody>
            <a:bodyPr wrap="none" anchor="ctr"/>
            <a:lstStyle/>
            <a:p>
              <a:pPr>
                <a:defRPr/>
              </a:pPr>
              <a:endParaRPr lang="en-US"/>
            </a:p>
          </p:txBody>
        </p:sp>
        <p:sp>
          <p:nvSpPr>
            <p:cNvPr id="29" name="Oval 7"/>
            <p:cNvSpPr>
              <a:spLocks noChangeArrowheads="1"/>
            </p:cNvSpPr>
            <p:nvPr/>
          </p:nvSpPr>
          <p:spPr bwMode="auto">
            <a:xfrm>
              <a:off x="3950" y="2352"/>
              <a:ext cx="384" cy="384"/>
            </a:xfrm>
            <a:prstGeom prst="ellipse">
              <a:avLst/>
            </a:prstGeom>
            <a:solidFill>
              <a:srgbClr val="FF0000"/>
            </a:solidFill>
            <a:ln w="57150">
              <a:solidFill>
                <a:srgbClr val="FFFF00"/>
              </a:solidFill>
              <a:round/>
              <a:headEnd/>
              <a:tailEnd/>
            </a:ln>
            <a:effectLst>
              <a:outerShdw dist="35921" dir="2700000" algn="ctr" rotWithShape="0">
                <a:srgbClr val="000000"/>
              </a:outerShdw>
            </a:effectLst>
          </p:spPr>
          <p:txBody>
            <a:bodyPr wrap="none" anchor="ctr"/>
            <a:lstStyle/>
            <a:p>
              <a:pPr>
                <a:defRPr/>
              </a:pPr>
              <a:endParaRPr lang="en-US"/>
            </a:p>
          </p:txBody>
        </p:sp>
        <p:sp>
          <p:nvSpPr>
            <p:cNvPr id="30" name="Line 8"/>
            <p:cNvSpPr>
              <a:spLocks noChangeShapeType="1"/>
            </p:cNvSpPr>
            <p:nvPr/>
          </p:nvSpPr>
          <p:spPr bwMode="auto">
            <a:xfrm>
              <a:off x="1906" y="2544"/>
              <a:ext cx="720" cy="0"/>
            </a:xfrm>
            <a:prstGeom prst="line">
              <a:avLst/>
            </a:prstGeom>
            <a:noFill/>
            <a:ln w="76200">
              <a:solidFill>
                <a:schemeClr val="bg1"/>
              </a:solidFill>
              <a:round/>
              <a:headEnd type="triangle" w="med" len="med"/>
              <a:tailEnd type="triangle" w="med" len="med"/>
            </a:ln>
            <a:effectLst>
              <a:outerShdw dist="35921" dir="2700000" algn="ctr" rotWithShape="0">
                <a:srgbClr val="000000"/>
              </a:outerShdw>
            </a:effectLst>
          </p:spPr>
          <p:txBody>
            <a:bodyPr/>
            <a:lstStyle/>
            <a:p>
              <a:pPr>
                <a:defRPr/>
              </a:pPr>
              <a:endParaRPr lang="en-US"/>
            </a:p>
          </p:txBody>
        </p:sp>
        <p:sp>
          <p:nvSpPr>
            <p:cNvPr id="31" name="Line 9"/>
            <p:cNvSpPr>
              <a:spLocks noChangeShapeType="1"/>
            </p:cNvSpPr>
            <p:nvPr/>
          </p:nvSpPr>
          <p:spPr bwMode="auto">
            <a:xfrm>
              <a:off x="3173" y="2553"/>
              <a:ext cx="720" cy="0"/>
            </a:xfrm>
            <a:prstGeom prst="line">
              <a:avLst/>
            </a:prstGeom>
            <a:noFill/>
            <a:ln w="76200">
              <a:solidFill>
                <a:schemeClr val="bg1"/>
              </a:solidFill>
              <a:round/>
              <a:headEnd type="triangle" w="med" len="med"/>
              <a:tailEnd type="triangle" w="med" len="med"/>
            </a:ln>
            <a:effectLst>
              <a:outerShdw dist="35921" dir="2700000" algn="ctr" rotWithShape="0">
                <a:srgbClr val="000000"/>
              </a:outerShdw>
            </a:effectLst>
          </p:spPr>
          <p:txBody>
            <a:bodyPr/>
            <a:lstStyle/>
            <a:p>
              <a:pPr>
                <a:defRPr/>
              </a:pPr>
              <a:endParaRPr lang="en-US"/>
            </a:p>
          </p:txBody>
        </p:sp>
        <p:sp>
          <p:nvSpPr>
            <p:cNvPr id="32" name="Text Box 20"/>
            <p:cNvSpPr txBox="1">
              <a:spLocks noChangeArrowheads="1"/>
            </p:cNvSpPr>
            <p:nvPr/>
          </p:nvSpPr>
          <p:spPr bwMode="auto">
            <a:xfrm>
              <a:off x="1603" y="1856"/>
              <a:ext cx="2871" cy="368"/>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3200" b="1" dirty="0">
                  <a:solidFill>
                    <a:schemeClr val="bg1"/>
                  </a:solidFill>
                </a:rPr>
                <a:t>From </a:t>
              </a:r>
              <a:r>
                <a:rPr lang="en-US" sz="3200" b="1" u="sng" dirty="0">
                  <a:solidFill>
                    <a:schemeClr val="bg1"/>
                  </a:solidFill>
                </a:rPr>
                <a:t>2</a:t>
              </a:r>
              <a:r>
                <a:rPr lang="en-US" sz="3200" b="1" dirty="0">
                  <a:solidFill>
                    <a:schemeClr val="bg1"/>
                  </a:solidFill>
                </a:rPr>
                <a:t> Weeks and </a:t>
              </a:r>
              <a:r>
                <a:rPr lang="en-US" sz="3200" b="1" u="sng" dirty="0">
                  <a:solidFill>
                    <a:schemeClr val="bg1"/>
                  </a:solidFill>
                </a:rPr>
                <a:t>1</a:t>
              </a:r>
              <a:r>
                <a:rPr lang="en-US" sz="3200" b="1" dirty="0">
                  <a:solidFill>
                    <a:schemeClr val="bg1"/>
                  </a:solidFill>
                </a:rPr>
                <a:t> Day?</a:t>
              </a:r>
            </a:p>
          </p:txBody>
        </p:sp>
      </p:grpSp>
      <p:sp>
        <p:nvSpPr>
          <p:cNvPr id="33" name="Rectangle 32"/>
          <p:cNvSpPr/>
          <p:nvPr/>
        </p:nvSpPr>
        <p:spPr>
          <a:xfrm>
            <a:off x="4427057" y="2649308"/>
            <a:ext cx="3712895" cy="80946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30040" y="1310640"/>
            <a:ext cx="4770120" cy="4815523"/>
          </a:xfrm>
        </p:spPr>
        <p:txBody>
          <a:bodyPr/>
          <a:lstStyle/>
          <a:p>
            <a:pPr>
              <a:lnSpc>
                <a:spcPts val="3800"/>
              </a:lnSpc>
            </a:pPr>
            <a:r>
              <a:rPr lang="en-US" dirty="0" smtClean="0"/>
              <a:t>  </a:t>
            </a:r>
            <a:r>
              <a:rPr lang="en-US" baseline="30000" dirty="0" smtClean="0"/>
              <a:t>2</a:t>
            </a:r>
            <a:r>
              <a:rPr lang="en-US" dirty="0" smtClean="0"/>
              <a:t> As his custom was, Paul went into the synagogue, and on three Sabbath days he reasoned with them from the Scriptures,</a:t>
            </a:r>
          </a:p>
          <a:p>
            <a:pPr>
              <a:lnSpc>
                <a:spcPts val="3800"/>
              </a:lnSpc>
            </a:pPr>
            <a:r>
              <a:rPr lang="en-US" dirty="0" smtClean="0"/>
              <a:t>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2681</Words>
  <Application>Microsoft Office PowerPoint</Application>
  <PresentationFormat>On-screen Show (4:3)</PresentationFormat>
  <Paragraphs>285</Paragraphs>
  <Slides>58</Slides>
  <Notes>19</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Slide 1</vt:lpstr>
      <vt:lpstr>Last time ... We left the Apostle ...</vt:lpstr>
      <vt:lpstr>The 2nd Missionary Journey</vt:lpstr>
      <vt:lpstr>The 2nd Missionary Journey</vt:lpstr>
      <vt:lpstr>Today’s Premise: </vt:lpstr>
      <vt:lpstr>Global Market Reactions</vt:lpstr>
      <vt:lpstr>There will be 4 reactions:</vt:lpstr>
      <vt:lpstr>1.  Resistance 17:1-9</vt:lpstr>
      <vt:lpstr>1.  Resistance 17:1-9</vt:lpstr>
      <vt:lpstr>1.  Resistance 17:1-9</vt:lpstr>
      <vt:lpstr>1.  Resistance 17:1-9</vt:lpstr>
      <vt:lpstr>1.  Resistance 17:1-9</vt:lpstr>
      <vt:lpstr>1.  Resistance 17:1-9</vt:lpstr>
      <vt:lpstr>1.  Resistance 17:1-9</vt:lpstr>
      <vt:lpstr>1.  Resistance 17:1-9</vt:lpstr>
      <vt:lpstr>1.  Resistance 17:1-9</vt:lpstr>
      <vt:lpstr>2.  Reception 17:10-14 </vt:lpstr>
      <vt:lpstr>2.  Reception 17:10-14 </vt:lpstr>
      <vt:lpstr>2.  Reception 17:10-14 </vt:lpstr>
      <vt:lpstr>2.  Reception 17:10-14 </vt:lpstr>
      <vt:lpstr>2.  Reception 17:10-14 </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3.  Ridiculed 17:15-24</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4.  Reviled 18:1-22</vt:lpstr>
      <vt:lpstr>The Whole Picture</vt:lpstr>
      <vt:lpstr>So what are we to make of this?</vt:lpstr>
      <vt:lpstr>Slide 57</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Penetrating Global Markets</dc:title>
  <dc:creator>DennisH</dc:creator>
  <cp:lastModifiedBy>DennisH</cp:lastModifiedBy>
  <cp:revision>234</cp:revision>
  <dcterms:created xsi:type="dcterms:W3CDTF">2011-07-25T02:46:55Z</dcterms:created>
  <dcterms:modified xsi:type="dcterms:W3CDTF">2011-11-11T21:04:22Z</dcterms:modified>
</cp:coreProperties>
</file>