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43" r:id="rId2"/>
    <p:sldId id="256" r:id="rId3"/>
    <p:sldId id="257" r:id="rId4"/>
    <p:sldId id="274" r:id="rId5"/>
    <p:sldId id="275" r:id="rId6"/>
    <p:sldId id="276" r:id="rId7"/>
    <p:sldId id="335" r:id="rId8"/>
    <p:sldId id="259" r:id="rId9"/>
    <p:sldId id="261" r:id="rId10"/>
    <p:sldId id="307" r:id="rId11"/>
    <p:sldId id="308" r:id="rId12"/>
    <p:sldId id="309" r:id="rId13"/>
    <p:sldId id="310" r:id="rId14"/>
    <p:sldId id="311" r:id="rId15"/>
    <p:sldId id="312" r:id="rId16"/>
    <p:sldId id="260" r:id="rId17"/>
    <p:sldId id="262" r:id="rId18"/>
    <p:sldId id="336" r:id="rId19"/>
    <p:sldId id="340" r:id="rId20"/>
    <p:sldId id="320" r:id="rId21"/>
    <p:sldId id="313" r:id="rId22"/>
    <p:sldId id="264" r:id="rId23"/>
    <p:sldId id="315" r:id="rId24"/>
    <p:sldId id="314" r:id="rId25"/>
    <p:sldId id="317" r:id="rId26"/>
    <p:sldId id="318" r:id="rId27"/>
    <p:sldId id="319" r:id="rId28"/>
    <p:sldId id="263" r:id="rId29"/>
    <p:sldId id="322" r:id="rId30"/>
    <p:sldId id="323" r:id="rId31"/>
    <p:sldId id="265" r:id="rId32"/>
    <p:sldId id="337" r:id="rId33"/>
    <p:sldId id="324" r:id="rId34"/>
    <p:sldId id="266" r:id="rId35"/>
    <p:sldId id="267" r:id="rId36"/>
    <p:sldId id="338" r:id="rId37"/>
    <p:sldId id="326" r:id="rId38"/>
    <p:sldId id="325" r:id="rId39"/>
    <p:sldId id="268" r:id="rId40"/>
    <p:sldId id="327" r:id="rId41"/>
    <p:sldId id="328" r:id="rId42"/>
    <p:sldId id="329" r:id="rId43"/>
    <p:sldId id="330" r:id="rId44"/>
    <p:sldId id="341" r:id="rId45"/>
    <p:sldId id="334" r:id="rId46"/>
    <p:sldId id="269" r:id="rId47"/>
    <p:sldId id="339" r:id="rId48"/>
    <p:sldId id="270" r:id="rId49"/>
    <p:sldId id="331" r:id="rId50"/>
    <p:sldId id="332" r:id="rId51"/>
    <p:sldId id="333" r:id="rId52"/>
    <p:sldId id="271" r:id="rId53"/>
    <p:sldId id="272" r:id="rId54"/>
    <p:sldId id="273" r:id="rId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7123"/>
    <a:srgbClr val="FF505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89964" autoAdjust="0"/>
  </p:normalViewPr>
  <p:slideViewPr>
    <p:cSldViewPr snapToGrid="0" showGuides="1">
      <p:cViewPr>
        <p:scale>
          <a:sx n="68" d="100"/>
          <a:sy n="68" d="100"/>
        </p:scale>
        <p:origin x="-1368" y="2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695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C98462-2A2D-482E-B509-A62050EDF97C}" type="datetimeFigureOut">
              <a:rPr lang="en-US" smtClean="0"/>
              <a:pPr/>
              <a:t>10/2/2011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C1F750B-888D-445A-8E95-34A2B2C3E6A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SIGN =</a:t>
            </a:r>
            <a:r>
              <a:rPr lang="en-US" baseline="0" dirty="0" smtClean="0"/>
              <a:t> free with rights reserved (must credit) = http://www.geograph.org.uk/photo/1038787</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Pope</a:t>
            </a:r>
            <a:r>
              <a:rPr lang="en-US" baseline="0" dirty="0" smtClean="0"/>
              <a:t> = free </a:t>
            </a:r>
            <a:r>
              <a:rPr lang="en-US" baseline="0" dirty="0" err="1" smtClean="0"/>
              <a:t>google</a:t>
            </a:r>
            <a:r>
              <a:rPr lang="en-US" baseline="0" dirty="0" smtClean="0"/>
              <a:t> = from http://hub.webring.org/hub/defendingtraditi</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Oprah = free = http://www.flickr.com/photos/nayrb7/2176798443/sizes/o/in/photostream/</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FBC sign = Free = Bible Point</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 free for reuse</a:t>
            </a:r>
            <a:r>
              <a:rPr lang="en-US" baseline="0" dirty="0" smtClean="0"/>
              <a:t> = http://s0.geograph.org.uk/photos/08/38/083815_d8f46b8d.jpg</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Google = for reuse = http://2.bp.blogspot.com/_-PhgD2TLyHs/S39QjQrbkQI/AAAAAAAABfI/YsiBvebwgwc/s1600-h/Medicine+Buddha.JPG</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Mormon Angel = free = http://www.flickr.com/photos/41260125@N05/5552731965/sizes/o/in/photostream/</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Licensed and NOT</a:t>
            </a:r>
            <a:r>
              <a:rPr lang="en-US" baseline="0" dirty="0" smtClean="0"/>
              <a:t> Free for reuse from = iStock_000007254772Small</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Devil = Free from http://www.sxc.hu/browse.phtml?f=download&amp;id=229100</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37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Papyrus = FREE = dreamstimefree_1485969</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44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Life Ring = Modified = FREE from = http://www.dreamstime.com/freighter-and-life-preserver-free-stock-image-imagefree19588810</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Free </a:t>
            </a:r>
            <a:r>
              <a:rPr lang="en-US" smtClean="0"/>
              <a:t>photo</a:t>
            </a:r>
            <a:r>
              <a:rPr lang="en-US" baseline="0" smtClean="0"/>
              <a:t> from = http://www.flickr.com/photos/joi/2941559903/</a:t>
            </a:r>
            <a:endParaRPr lang="en-US"/>
          </a:p>
        </p:txBody>
      </p:sp>
      <p:sp>
        <p:nvSpPr>
          <p:cNvPr id="4" name="Slide Number Placeholder 3"/>
          <p:cNvSpPr>
            <a:spLocks noGrp="1"/>
          </p:cNvSpPr>
          <p:nvPr>
            <p:ph type="sldNum" sz="quarter" idx="10"/>
          </p:nvPr>
        </p:nvSpPr>
        <p:spPr/>
        <p:txBody>
          <a:bodyPr/>
          <a:lstStyle/>
          <a:p>
            <a:fld id="{FC1F750B-888D-445A-8E95-34A2B2C3E6A0}"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Knife</a:t>
            </a:r>
            <a:r>
              <a:rPr lang="en-US" baseline="0" dirty="0" smtClean="0"/>
              <a:t> =free = http://www.sxc.hu/browse.phtml?f=download&amp;id=1226578</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 = free =http://www.dreamstime.com/water-abstract-4-free-stock-image-imagefree1411398</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Thumbs up = free = http://www.dreamstime.com/ok-free-stock-photo-imagefree1598271</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Entrance</a:t>
            </a:r>
            <a:r>
              <a:rPr lang="en-US" baseline="0" dirty="0" smtClean="0"/>
              <a:t> to church = FREE = </a:t>
            </a:r>
            <a:r>
              <a:rPr lang="en-US" baseline="0"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18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Mountain free from = http://i.images.cdn.fotopedia.com/flickr-4057498060-hd/US_National_Parks/Montana/Glacier_National_Park_U.S./Lewis_Range/Bear_Mountain/Bear_Mountain_Glacier_County_Montana-Lewis_Range-hd.jpg</a:t>
            </a:r>
            <a:endParaRPr lang="en-US" dirty="0"/>
          </a:p>
        </p:txBody>
      </p:sp>
      <p:sp>
        <p:nvSpPr>
          <p:cNvPr id="4" name="Slide Number Placeholder 3"/>
          <p:cNvSpPr>
            <a:spLocks noGrp="1"/>
          </p:cNvSpPr>
          <p:nvPr>
            <p:ph type="sldNum" sz="quarter" idx="10"/>
          </p:nvPr>
        </p:nvSpPr>
        <p:spPr/>
        <p:txBody>
          <a:bodyPr/>
          <a:lstStyle/>
          <a:p>
            <a:fld id="{FC1F750B-888D-445A-8E95-34A2B2C3E6A0}" type="slidenum">
              <a:rPr lang="en-US" smtClean="0"/>
              <a:pPr/>
              <a:t>19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ED9C9FC-EEBC-43CB-AD0F-31DB4A9D2DA8}" type="datetimeFigureOut">
              <a:rPr lang="en-US" smtClean="0"/>
              <a:pPr/>
              <a:t>10/2/2011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9C9FC-EEBC-43CB-AD0F-31DB4A9D2DA8}" type="datetimeFigureOut">
              <a:rPr lang="en-US" smtClean="0"/>
              <a:pPr/>
              <a:t>10/2/2011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ED9C9FC-EEBC-43CB-AD0F-31DB4A9D2DA8}" type="datetimeFigureOut">
              <a:rPr lang="en-US" smtClean="0"/>
              <a:pPr/>
              <a:t>10/2/2011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2622"/>
            <a:ext cx="8229600" cy="1143000"/>
          </a:xfr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None/>
              <a:defRPr/>
            </a:lvl1pPr>
            <a:lvl2pPr>
              <a:buNone/>
              <a:defRPr/>
            </a:lvl2pPr>
            <a:lvl3pPr>
              <a:buNone/>
              <a:defRPr/>
            </a:lvl3pPr>
            <a:lvl4pPr>
              <a:buNone/>
              <a:defRPr/>
            </a:lvl4pPr>
            <a:lvl5pPr>
              <a:buNone/>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ED9C9FC-EEBC-43CB-AD0F-31DB4A9D2DA8}" type="datetimeFigureOut">
              <a:rPr lang="en-US" smtClean="0"/>
              <a:pPr/>
              <a:t>10/2/2011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ED9C9FC-EEBC-43CB-AD0F-31DB4A9D2DA8}" type="datetimeFigureOut">
              <a:rPr lang="en-US" smtClean="0"/>
              <a:pPr/>
              <a:t>10/2/2011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ED9C9FC-EEBC-43CB-AD0F-31DB4A9D2DA8}" type="datetimeFigureOut">
              <a:rPr lang="en-US" smtClean="0"/>
              <a:pPr/>
              <a:t>10/2/2011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ED9C9FC-EEBC-43CB-AD0F-31DB4A9D2DA8}" type="datetimeFigureOut">
              <a:rPr lang="en-US" smtClean="0"/>
              <a:pPr/>
              <a:t>10/2/2011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ED9C9FC-EEBC-43CB-AD0F-31DB4A9D2DA8}" type="datetimeFigureOut">
              <a:rPr lang="en-US" smtClean="0"/>
              <a:pPr/>
              <a:t>10/2/2011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D9C9FC-EEBC-43CB-AD0F-31DB4A9D2DA8}" type="datetimeFigureOut">
              <a:rPr lang="en-US" smtClean="0"/>
              <a:pPr/>
              <a:t>10/2/2011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9C9FC-EEBC-43CB-AD0F-31DB4A9D2DA8}" type="datetimeFigureOut">
              <a:rPr lang="en-US" smtClean="0"/>
              <a:pPr/>
              <a:t>10/2/2011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D9C9FC-EEBC-43CB-AD0F-31DB4A9D2DA8}" type="datetimeFigureOut">
              <a:rPr lang="en-US" smtClean="0"/>
              <a:pPr/>
              <a:t>10/2/2011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9267CAF-D9BA-4DED-AB74-29B36FF6CAB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13" cstate="print"/>
          <a:srcRect/>
          <a:stretch>
            <a:fillRect/>
          </a:stretch>
        </p:blipFill>
        <p:spPr bwMode="auto">
          <a:xfrm>
            <a:off x="-4233" y="0"/>
            <a:ext cx="9144000" cy="6858000"/>
          </a:xfrm>
          <a:prstGeom prst="rect">
            <a:avLst/>
          </a:prstGeom>
          <a:noFill/>
          <a:ln w="9525">
            <a:noFill/>
            <a:miter lim="800000"/>
            <a:headEnd/>
            <a:tailEnd/>
          </a:ln>
          <a:effectLst/>
        </p:spPr>
      </p:pic>
      <p:pic>
        <p:nvPicPr>
          <p:cNvPr id="1027" name="Picture 3"/>
          <p:cNvPicPr>
            <a:picLocks noChangeAspect="1" noChangeArrowheads="1"/>
          </p:cNvPicPr>
          <p:nvPr userDrawn="1"/>
        </p:nvPicPr>
        <p:blipFill>
          <a:blip r:embed="rId14" cstate="print"/>
          <a:srcRect l="4097" r="4028"/>
          <a:stretch>
            <a:fillRect/>
          </a:stretch>
        </p:blipFill>
        <p:spPr bwMode="auto">
          <a:xfrm>
            <a:off x="0" y="0"/>
            <a:ext cx="9144000" cy="6858000"/>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D9C9FC-EEBC-43CB-AD0F-31DB4A9D2DA8}" type="datetimeFigureOut">
              <a:rPr lang="en-US" smtClean="0"/>
              <a:pPr/>
              <a:t>10/2/2011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267CAF-D9BA-4DED-AB74-29B36FF6CAB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3600" b="1"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3600" b="1"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3600" b="1"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36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6"/>
          <p:cNvSpPr>
            <a:spLocks noChangeArrowheads="1"/>
          </p:cNvSpPr>
          <p:nvPr/>
        </p:nvSpPr>
        <p:spPr bwMode="auto">
          <a:xfrm>
            <a:off x="614597" y="4419600"/>
            <a:ext cx="7929796" cy="1538883"/>
          </a:xfrm>
          <a:prstGeom prst="rect">
            <a:avLst/>
          </a:prstGeom>
          <a:noFill/>
          <a:ln w="9525">
            <a:noFill/>
            <a:miter lim="800000"/>
            <a:headEnd/>
            <a:tailEnd/>
          </a:ln>
          <a:effectLst/>
        </p:spPr>
        <p:txBody>
          <a:bodyPr wrap="square">
            <a:spAutoFit/>
          </a:bodyPr>
          <a:lstStyle/>
          <a:p>
            <a:pPr algn="ctr"/>
            <a:r>
              <a:rPr lang="en-US" sz="5400" b="1" dirty="0" smtClean="0">
                <a:effectLst>
                  <a:outerShdw blurRad="38100" dist="38100" dir="2700000" algn="tl">
                    <a:srgbClr val="000000">
                      <a:alpha val="43137"/>
                    </a:srgbClr>
                  </a:outerShdw>
                </a:effectLst>
                <a:latin typeface="Arial" charset="0"/>
              </a:rPr>
              <a:t>ACTS </a:t>
            </a:r>
            <a:r>
              <a:rPr lang="en-US" sz="5400" b="1" dirty="0" smtClean="0">
                <a:effectLst>
                  <a:outerShdw blurRad="38100" dist="38100" dir="2700000" algn="tl">
                    <a:srgbClr val="000000">
                      <a:alpha val="43137"/>
                    </a:srgbClr>
                  </a:outerShdw>
                </a:effectLst>
                <a:latin typeface="Arial" charset="0"/>
              </a:rPr>
              <a:t>15:1-39</a:t>
            </a:r>
            <a:endParaRPr lang="en-US" sz="5400" b="1" dirty="0" smtClean="0">
              <a:effectLst>
                <a:outerShdw blurRad="38100" dist="38100" dir="2700000" algn="tl">
                  <a:srgbClr val="000000">
                    <a:alpha val="43137"/>
                  </a:srgbClr>
                </a:outerShdw>
              </a:effectLst>
              <a:latin typeface="Arial" charset="0"/>
            </a:endParaRPr>
          </a:p>
          <a:p>
            <a:pPr algn="ctr"/>
            <a:r>
              <a:rPr lang="en-US" sz="2000" b="1" dirty="0" smtClean="0">
                <a:effectLst>
                  <a:outerShdw blurRad="38100" dist="38100" dir="2700000" algn="tl">
                    <a:srgbClr val="000000">
                      <a:alpha val="43137"/>
                    </a:srgbClr>
                  </a:outerShdw>
                </a:effectLst>
                <a:latin typeface="Arial" charset="0"/>
              </a:rPr>
              <a:t>www.BiblePoint.com</a:t>
            </a:r>
          </a:p>
          <a:p>
            <a:pPr algn="ctr"/>
            <a:r>
              <a:rPr lang="en-US" sz="2000" b="1" dirty="0" smtClean="0">
                <a:effectLst>
                  <a:outerShdw blurRad="38100" dist="38100" dir="2700000" algn="tl">
                    <a:srgbClr val="000000">
                      <a:alpha val="43137"/>
                    </a:srgbClr>
                  </a:outerShdw>
                </a:effectLst>
              </a:rPr>
              <a:t>2011 ©</a:t>
            </a:r>
            <a:r>
              <a:rPr lang="en-US" sz="2000" b="1" dirty="0" smtClean="0">
                <a:effectLst>
                  <a:outerShdw blurRad="38100" dist="38100" dir="2700000" algn="tl">
                    <a:srgbClr val="000000">
                      <a:alpha val="43137"/>
                    </a:srgbClr>
                  </a:outerShdw>
                </a:effectLst>
                <a:latin typeface="Arial" charset="0"/>
              </a:rPr>
              <a:t> Single Initiative LLC</a:t>
            </a:r>
            <a:endParaRPr lang="en-US" sz="2000" b="1" dirty="0" smtClean="0">
              <a:effectLst>
                <a:outerShdw blurRad="38100" dist="38100" dir="2700000" algn="tl">
                  <a:srgbClr val="000000">
                    <a:alpha val="43137"/>
                  </a:srgbClr>
                </a:outerShdw>
              </a:effectLst>
            </a:endParaRPr>
          </a:p>
        </p:txBody>
      </p:sp>
      <p:pic>
        <p:nvPicPr>
          <p:cNvPr id="7" name="Picture 2"/>
          <p:cNvPicPr>
            <a:picLocks noChangeAspect="1" noChangeArrowheads="1"/>
          </p:cNvPicPr>
          <p:nvPr/>
        </p:nvPicPr>
        <p:blipFill>
          <a:blip r:embed="rId3" cstate="print"/>
          <a:srcRect/>
          <a:stretch>
            <a:fillRect/>
          </a:stretch>
        </p:blipFill>
        <p:spPr bwMode="auto">
          <a:xfrm>
            <a:off x="1951831" y="1900486"/>
            <a:ext cx="5240337" cy="2417762"/>
          </a:xfrm>
          <a:prstGeom prst="rect">
            <a:avLst/>
          </a:prstGeom>
          <a:noFill/>
          <a:ln w="9525">
            <a:noFill/>
            <a:miter lim="800000"/>
            <a:headEnd/>
            <a:tailEnd/>
          </a:ln>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b="6221"/>
          <a:stretch>
            <a:fillRect/>
          </a:stretch>
        </p:blipFill>
        <p:spPr bwMode="auto">
          <a:xfrm>
            <a:off x="0" y="2347133"/>
            <a:ext cx="9144000" cy="4510867"/>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a:p>
            <a:pPr>
              <a:lnSpc>
                <a:spcPts val="3800"/>
              </a:lnSpc>
              <a:buFont typeface="Arial" pitchFamily="34" charset="0"/>
              <a:buChar char="•"/>
            </a:pPr>
            <a:r>
              <a:rPr lang="en-US" dirty="0" smtClean="0"/>
              <a:t>Good works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7" name="Picture 5"/>
          <p:cNvPicPr>
            <a:picLocks noChangeAspect="1" noChangeArrowheads="1"/>
          </p:cNvPicPr>
          <p:nvPr/>
        </p:nvPicPr>
        <p:blipFill>
          <a:blip r:embed="rId2" cstate="print"/>
          <a:srcRect/>
          <a:stretch>
            <a:fillRect/>
          </a:stretch>
        </p:blipFill>
        <p:spPr bwMode="auto">
          <a:xfrm>
            <a:off x="3291840" y="3154971"/>
            <a:ext cx="5523547" cy="3703029"/>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a:p>
            <a:pPr>
              <a:lnSpc>
                <a:spcPts val="3800"/>
              </a:lnSpc>
              <a:buFont typeface="Arial" pitchFamily="34" charset="0"/>
              <a:buChar char="•"/>
            </a:pPr>
            <a:r>
              <a:rPr lang="en-US" dirty="0" smtClean="0"/>
              <a:t>Good works </a:t>
            </a:r>
          </a:p>
          <a:p>
            <a:pPr>
              <a:lnSpc>
                <a:spcPts val="3800"/>
              </a:lnSpc>
              <a:buFont typeface="Arial" pitchFamily="34" charset="0"/>
              <a:buChar char="•"/>
            </a:pPr>
            <a:r>
              <a:rPr lang="en-US" dirty="0" smtClean="0"/>
              <a:t>Keeping the 10 </a:t>
            </a:r>
            <a:br>
              <a:rPr lang="en-US" dirty="0" smtClean="0"/>
            </a:br>
            <a:r>
              <a:rPr lang="en-US" dirty="0" smtClean="0"/>
              <a:t>commandments</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2" cstate="print"/>
          <a:srcRect/>
          <a:stretch>
            <a:fillRect/>
          </a:stretch>
        </p:blipFill>
        <p:spPr bwMode="auto">
          <a:xfrm>
            <a:off x="4572000" y="722312"/>
            <a:ext cx="4802187" cy="6135688"/>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a:p>
            <a:pPr>
              <a:lnSpc>
                <a:spcPts val="3800"/>
              </a:lnSpc>
              <a:buFont typeface="Arial" pitchFamily="34" charset="0"/>
              <a:buChar char="•"/>
            </a:pPr>
            <a:r>
              <a:rPr lang="en-US" dirty="0" smtClean="0"/>
              <a:t>Good works </a:t>
            </a:r>
          </a:p>
          <a:p>
            <a:pPr>
              <a:lnSpc>
                <a:spcPts val="3800"/>
              </a:lnSpc>
              <a:buFont typeface="Arial" pitchFamily="34" charset="0"/>
              <a:buChar char="•"/>
            </a:pPr>
            <a:r>
              <a:rPr lang="en-US" dirty="0" smtClean="0"/>
              <a:t>Keeping the 10 </a:t>
            </a:r>
            <a:br>
              <a:rPr lang="en-US" dirty="0" smtClean="0"/>
            </a:br>
            <a:r>
              <a:rPr lang="en-US" dirty="0" smtClean="0"/>
              <a:t>commandments</a:t>
            </a:r>
          </a:p>
          <a:p>
            <a:pPr>
              <a:lnSpc>
                <a:spcPts val="3800"/>
              </a:lnSpc>
              <a:buFont typeface="Arial" pitchFamily="34" charset="0"/>
              <a:buChar char="•"/>
            </a:pPr>
            <a:r>
              <a:rPr lang="en-US" dirty="0" smtClean="0"/>
              <a:t>Being a “Good Person”</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p:cNvPicPr>
            <a:picLocks noChangeAspect="1" noChangeArrowheads="1"/>
          </p:cNvPicPr>
          <p:nvPr/>
        </p:nvPicPr>
        <p:blipFill>
          <a:blip r:embed="rId3" cstate="print"/>
          <a:srcRect r="13194"/>
          <a:stretch>
            <a:fillRect/>
          </a:stretch>
        </p:blipFill>
        <p:spPr bwMode="auto">
          <a:xfrm>
            <a:off x="4987636" y="1110968"/>
            <a:ext cx="4156364" cy="6256759"/>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r="22723"/>
          <a:stretch>
            <a:fillRect/>
          </a:stretch>
        </p:blipFill>
        <p:spPr bwMode="auto">
          <a:xfrm>
            <a:off x="3254231" y="926466"/>
            <a:ext cx="5889769" cy="428148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a:p>
            <a:pPr>
              <a:lnSpc>
                <a:spcPts val="3800"/>
              </a:lnSpc>
              <a:buFont typeface="Arial" pitchFamily="34" charset="0"/>
              <a:buChar char="•"/>
            </a:pPr>
            <a:r>
              <a:rPr lang="en-US" dirty="0" smtClean="0"/>
              <a:t>Good works </a:t>
            </a:r>
          </a:p>
          <a:p>
            <a:pPr>
              <a:lnSpc>
                <a:spcPts val="3800"/>
              </a:lnSpc>
              <a:buFont typeface="Arial" pitchFamily="34" charset="0"/>
              <a:buChar char="•"/>
            </a:pPr>
            <a:r>
              <a:rPr lang="en-US" dirty="0" smtClean="0"/>
              <a:t>Keeping the 10 </a:t>
            </a:r>
            <a:br>
              <a:rPr lang="en-US" dirty="0" smtClean="0"/>
            </a:br>
            <a:r>
              <a:rPr lang="en-US" dirty="0" smtClean="0"/>
              <a:t>commandments</a:t>
            </a:r>
          </a:p>
          <a:p>
            <a:pPr>
              <a:lnSpc>
                <a:spcPts val="3800"/>
              </a:lnSpc>
              <a:buFont typeface="Arial" pitchFamily="34" charset="0"/>
              <a:buChar char="•"/>
            </a:pPr>
            <a:r>
              <a:rPr lang="en-US" dirty="0" smtClean="0"/>
              <a:t>Being a “Good Person”</a:t>
            </a:r>
          </a:p>
          <a:p>
            <a:pPr>
              <a:lnSpc>
                <a:spcPts val="3800"/>
              </a:lnSpc>
              <a:buFont typeface="Arial" pitchFamily="34" charset="0"/>
              <a:buChar char="•"/>
            </a:pPr>
            <a:r>
              <a:rPr lang="en-US" dirty="0" smtClean="0"/>
              <a:t>Being a “Church Member”</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8237097" cy="4101774"/>
          </a:xfrm>
        </p:spPr>
        <p:txBody>
          <a:bodyPr/>
          <a:lstStyle/>
          <a:p>
            <a:pPr>
              <a:lnSpc>
                <a:spcPts val="3800"/>
              </a:lnSpc>
              <a:buFont typeface="Arial" pitchFamily="34" charset="0"/>
              <a:buChar char="•"/>
            </a:pPr>
            <a:r>
              <a:rPr lang="en-US" dirty="0" smtClean="0"/>
              <a:t>Circumcision</a:t>
            </a:r>
          </a:p>
          <a:p>
            <a:pPr>
              <a:lnSpc>
                <a:spcPts val="3800"/>
              </a:lnSpc>
              <a:buFont typeface="Arial" pitchFamily="34" charset="0"/>
              <a:buChar char="•"/>
            </a:pPr>
            <a:r>
              <a:rPr lang="en-US" dirty="0" smtClean="0"/>
              <a:t>Baptism </a:t>
            </a:r>
          </a:p>
          <a:p>
            <a:pPr>
              <a:lnSpc>
                <a:spcPts val="3800"/>
              </a:lnSpc>
              <a:buFont typeface="Arial" pitchFamily="34" charset="0"/>
              <a:buChar char="•"/>
            </a:pPr>
            <a:r>
              <a:rPr lang="en-US" dirty="0" smtClean="0"/>
              <a:t>Good works </a:t>
            </a:r>
          </a:p>
          <a:p>
            <a:pPr>
              <a:lnSpc>
                <a:spcPts val="3800"/>
              </a:lnSpc>
              <a:buFont typeface="Arial" pitchFamily="34" charset="0"/>
              <a:buChar char="•"/>
            </a:pPr>
            <a:r>
              <a:rPr lang="en-US" dirty="0" smtClean="0"/>
              <a:t>Keeping the 10 </a:t>
            </a:r>
            <a:br>
              <a:rPr lang="en-US" dirty="0" smtClean="0"/>
            </a:br>
            <a:r>
              <a:rPr lang="en-US" dirty="0" smtClean="0"/>
              <a:t>commandments</a:t>
            </a:r>
          </a:p>
          <a:p>
            <a:pPr>
              <a:lnSpc>
                <a:spcPts val="3800"/>
              </a:lnSpc>
              <a:buFont typeface="Arial" pitchFamily="34" charset="0"/>
              <a:buChar char="•"/>
            </a:pPr>
            <a:r>
              <a:rPr lang="en-US" dirty="0" smtClean="0"/>
              <a:t>Being a “Good Person”</a:t>
            </a:r>
          </a:p>
          <a:p>
            <a:pPr>
              <a:lnSpc>
                <a:spcPts val="3800"/>
              </a:lnSpc>
              <a:buFont typeface="Arial" pitchFamily="34" charset="0"/>
              <a:buChar char="•"/>
            </a:pPr>
            <a:r>
              <a:rPr lang="en-US" dirty="0" smtClean="0"/>
              <a:t>Being a “Church Member”</a:t>
            </a:r>
          </a:p>
          <a:p>
            <a:pPr>
              <a:lnSpc>
                <a:spcPts val="3800"/>
              </a:lnSpc>
            </a:pPr>
            <a:r>
              <a:rPr lang="en-US" dirty="0" smtClean="0">
                <a:solidFill>
                  <a:srgbClr val="FD7123"/>
                </a:solidFill>
                <a:effectLst>
                  <a:outerShdw blurRad="38100" dist="38100" dir="2700000" algn="tl">
                    <a:srgbClr val="000000">
                      <a:alpha val="43137"/>
                    </a:srgbClr>
                  </a:outerShdw>
                </a:effectLst>
              </a:rPr>
              <a:t>Somehow these are to suppose to </a:t>
            </a:r>
            <a:br>
              <a:rPr lang="en-US" dirty="0" smtClean="0">
                <a:solidFill>
                  <a:srgbClr val="FD7123"/>
                </a:solidFill>
                <a:effectLst>
                  <a:outerShdw blurRad="38100" dist="38100" dir="2700000" algn="tl">
                    <a:srgbClr val="000000">
                      <a:alpha val="43137"/>
                    </a:srgbClr>
                  </a:outerShdw>
                </a:effectLst>
              </a:rPr>
            </a:br>
            <a:r>
              <a:rPr lang="en-US" dirty="0" smtClean="0">
                <a:solidFill>
                  <a:srgbClr val="FD7123"/>
                </a:solidFill>
                <a:effectLst>
                  <a:outerShdw blurRad="38100" dist="38100" dir="2700000" algn="tl">
                    <a:srgbClr val="000000">
                      <a:alpha val="43137"/>
                    </a:srgbClr>
                  </a:outerShdw>
                </a:effectLst>
              </a:rPr>
              <a:t>“Save you” or at least “Help save you.”</a:t>
            </a:r>
            <a:endParaRPr lang="en-US" dirty="0">
              <a:solidFill>
                <a:srgbClr val="FD7123"/>
              </a:solidFill>
              <a:effectLst>
                <a:outerShdw blurRad="38100" dist="38100" dir="2700000" algn="tl">
                  <a:srgbClr val="000000">
                    <a:alpha val="43137"/>
                  </a:srgbClr>
                </a:outerShdw>
              </a:effectLst>
            </a:endParaRPr>
          </a:p>
          <a:p>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572718"/>
            <a:ext cx="5456420" cy="4373563"/>
          </a:xfrm>
        </p:spPr>
        <p:txBody>
          <a:bodyPr/>
          <a:lstStyle/>
          <a:p>
            <a:pPr algn="ctr"/>
            <a:r>
              <a:rPr lang="en-US" sz="4400" dirty="0" smtClean="0"/>
              <a:t>Salvation involves </a:t>
            </a:r>
          </a:p>
          <a:p>
            <a:pPr algn="ctr"/>
            <a:r>
              <a:rPr lang="en-US" sz="4400" dirty="0" smtClean="0"/>
              <a:t>grace “Plus Nothing!”</a:t>
            </a:r>
            <a:endParaRPr lang="en-US" sz="4400" dirty="0"/>
          </a:p>
          <a:p>
            <a:pPr algn="ctr"/>
            <a:r>
              <a:rPr lang="en-US" sz="2800" dirty="0"/>
              <a:t> </a:t>
            </a:r>
            <a:r>
              <a:rPr lang="en-US" sz="2800" dirty="0" smtClean="0"/>
              <a:t/>
            </a:r>
            <a:br>
              <a:rPr lang="en-US" sz="2800" dirty="0" smtClean="0"/>
            </a:br>
            <a:r>
              <a:rPr lang="en-US" dirty="0" smtClean="0"/>
              <a:t>No</a:t>
            </a:r>
            <a:r>
              <a:rPr lang="en-US" dirty="0"/>
              <a:t>! We believe it is through the grace of our Lord Jesus that we are saved, just as they are." </a:t>
            </a:r>
            <a:r>
              <a:rPr lang="en-US" sz="2800" dirty="0"/>
              <a:t>(Act </a:t>
            </a:r>
            <a:r>
              <a:rPr lang="en-US" sz="2800" dirty="0" smtClean="0"/>
              <a:t>15:11)</a:t>
            </a:r>
            <a:endParaRPr lang="en-US" sz="2800" dirty="0"/>
          </a:p>
          <a:p>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#2:</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3"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#2:</a:t>
            </a:r>
            <a:endParaRPr lang="en-US" dirty="0"/>
          </a:p>
        </p:txBody>
      </p:sp>
      <p:sp>
        <p:nvSpPr>
          <p:cNvPr id="3" name="Content Placeholder 2"/>
          <p:cNvSpPr>
            <a:spLocks noGrp="1"/>
          </p:cNvSpPr>
          <p:nvPr>
            <p:ph idx="1"/>
          </p:nvPr>
        </p:nvSpPr>
        <p:spPr>
          <a:xfrm>
            <a:off x="569626" y="1572718"/>
            <a:ext cx="4527030" cy="4373563"/>
          </a:xfrm>
        </p:spPr>
        <p:txBody>
          <a:bodyPr/>
          <a:lstStyle/>
          <a:p>
            <a:pPr marL="0" lvl="0" indent="1588" algn="ctr"/>
            <a:r>
              <a:rPr lang="en-US" sz="4400" dirty="0" smtClean="0"/>
              <a:t>There are different ways to be saved.</a:t>
            </a:r>
          </a:p>
          <a:p>
            <a:pPr marL="0" lvl="0" indent="1588" algn="ctr"/>
            <a:endParaRPr lang="en-US" sz="4400" dirty="0"/>
          </a:p>
          <a:p>
            <a:pPr marL="0" lvl="0" indent="1588" algn="ctr"/>
            <a:r>
              <a:rPr lang="en-US" sz="4400" dirty="0" smtClean="0"/>
              <a:t>For example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3"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#2:</a:t>
            </a:r>
            <a:endParaRPr lang="en-US" dirty="0"/>
          </a:p>
        </p:txBody>
      </p:sp>
      <p:sp>
        <p:nvSpPr>
          <p:cNvPr id="3" name="Content Placeholder 2"/>
          <p:cNvSpPr>
            <a:spLocks noGrp="1"/>
          </p:cNvSpPr>
          <p:nvPr>
            <p:ph idx="1"/>
          </p:nvPr>
        </p:nvSpPr>
        <p:spPr>
          <a:xfrm>
            <a:off x="569626" y="1572718"/>
            <a:ext cx="4527030" cy="4373563"/>
          </a:xfrm>
        </p:spPr>
        <p:txBody>
          <a:bodyPr/>
          <a:lstStyle/>
          <a:p>
            <a:pPr marL="0" lvl="0" indent="1588" algn="ctr"/>
            <a:r>
              <a:rPr lang="en-US" sz="4400" dirty="0" smtClean="0"/>
              <a:t>There are different ways to be saved.</a:t>
            </a:r>
          </a:p>
          <a:p>
            <a:pPr marL="0" lvl="0" indent="1588" algn="ctr"/>
            <a:endParaRPr lang="en-US" sz="4400" dirty="0"/>
          </a:p>
          <a:p>
            <a:pPr marL="0" lvl="0" indent="1588" algn="ctr"/>
            <a:r>
              <a:rPr lang="en-US" sz="4400" dirty="0" smtClean="0"/>
              <a:t>For example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4" cstate="print"/>
          <a:srcRect r="29559"/>
          <a:stretch>
            <a:fillRect/>
          </a:stretch>
        </p:blipFill>
        <p:spPr bwMode="auto">
          <a:xfrm>
            <a:off x="2299188" y="0"/>
            <a:ext cx="6844812" cy="7621588"/>
          </a:xfrm>
          <a:prstGeom prst="rect">
            <a:avLst/>
          </a:prstGeom>
          <a:noFill/>
          <a:ln w="9525">
            <a:noFill/>
            <a:miter lim="800000"/>
            <a:headEnd/>
            <a:tailEnd/>
          </a:ln>
          <a:effectLst/>
        </p:spPr>
      </p:pic>
      <p:sp>
        <p:nvSpPr>
          <p:cNvPr id="9" name="Smiley Face 8"/>
          <p:cNvSpPr/>
          <p:nvPr/>
        </p:nvSpPr>
        <p:spPr>
          <a:xfrm>
            <a:off x="3991708" y="5134708"/>
            <a:ext cx="931984" cy="914400"/>
          </a:xfrm>
          <a:prstGeom prst="smileyFac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miley Face 9"/>
          <p:cNvSpPr/>
          <p:nvPr/>
        </p:nvSpPr>
        <p:spPr>
          <a:xfrm>
            <a:off x="5146431" y="5322278"/>
            <a:ext cx="931984" cy="914400"/>
          </a:xfrm>
          <a:prstGeom prst="smileyFac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miley Face 10"/>
          <p:cNvSpPr/>
          <p:nvPr/>
        </p:nvSpPr>
        <p:spPr>
          <a:xfrm>
            <a:off x="6318738" y="5351586"/>
            <a:ext cx="931984" cy="914400"/>
          </a:xfrm>
          <a:prstGeom prst="smileyFac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miley Face 11"/>
          <p:cNvSpPr/>
          <p:nvPr/>
        </p:nvSpPr>
        <p:spPr>
          <a:xfrm>
            <a:off x="7584831" y="5421924"/>
            <a:ext cx="931984" cy="914400"/>
          </a:xfrm>
          <a:prstGeom prst="smileyFace">
            <a:avLst/>
          </a:prstGeom>
          <a:solidFill>
            <a:srgbClr val="FFFF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624754" y="2252518"/>
            <a:ext cx="2328203" cy="2829435"/>
          </a:xfrm>
          <a:custGeom>
            <a:avLst/>
            <a:gdLst>
              <a:gd name="connsiteX0" fmla="*/ 0 w 2145323"/>
              <a:gd name="connsiteY0" fmla="*/ 2692300 h 2692300"/>
              <a:gd name="connsiteX1" fmla="*/ 52754 w 2145323"/>
              <a:gd name="connsiteY1" fmla="*/ 2674715 h 2692300"/>
              <a:gd name="connsiteX2" fmla="*/ 105508 w 2145323"/>
              <a:gd name="connsiteY2" fmla="*/ 2639546 h 2692300"/>
              <a:gd name="connsiteX3" fmla="*/ 175846 w 2145323"/>
              <a:gd name="connsiteY3" fmla="*/ 2604377 h 2692300"/>
              <a:gd name="connsiteX4" fmla="*/ 298938 w 2145323"/>
              <a:gd name="connsiteY4" fmla="*/ 2534038 h 2692300"/>
              <a:gd name="connsiteX5" fmla="*/ 457200 w 2145323"/>
              <a:gd name="connsiteY5" fmla="*/ 2428531 h 2692300"/>
              <a:gd name="connsiteX6" fmla="*/ 597877 w 2145323"/>
              <a:gd name="connsiteY6" fmla="*/ 2375777 h 2692300"/>
              <a:gd name="connsiteX7" fmla="*/ 650631 w 2145323"/>
              <a:gd name="connsiteY7" fmla="*/ 2340608 h 2692300"/>
              <a:gd name="connsiteX8" fmla="*/ 615461 w 2145323"/>
              <a:gd name="connsiteY8" fmla="*/ 2305438 h 2692300"/>
              <a:gd name="connsiteX9" fmla="*/ 509954 w 2145323"/>
              <a:gd name="connsiteY9" fmla="*/ 2270269 h 2692300"/>
              <a:gd name="connsiteX10" fmla="*/ 457200 w 2145323"/>
              <a:gd name="connsiteY10" fmla="*/ 2235100 h 2692300"/>
              <a:gd name="connsiteX11" fmla="*/ 351692 w 2145323"/>
              <a:gd name="connsiteY11" fmla="*/ 2199931 h 2692300"/>
              <a:gd name="connsiteX12" fmla="*/ 316523 w 2145323"/>
              <a:gd name="connsiteY12" fmla="*/ 2164761 h 2692300"/>
              <a:gd name="connsiteX13" fmla="*/ 263769 w 2145323"/>
              <a:gd name="connsiteY13" fmla="*/ 2147177 h 2692300"/>
              <a:gd name="connsiteX14" fmla="*/ 87923 w 2145323"/>
              <a:gd name="connsiteY14" fmla="*/ 2094423 h 2692300"/>
              <a:gd name="connsiteX15" fmla="*/ 35169 w 2145323"/>
              <a:gd name="connsiteY15" fmla="*/ 2059254 h 2692300"/>
              <a:gd name="connsiteX16" fmla="*/ 70338 w 2145323"/>
              <a:gd name="connsiteY16" fmla="*/ 2006500 h 2692300"/>
              <a:gd name="connsiteX17" fmla="*/ 211015 w 2145323"/>
              <a:gd name="connsiteY17" fmla="*/ 1953746 h 2692300"/>
              <a:gd name="connsiteX18" fmla="*/ 369277 w 2145323"/>
              <a:gd name="connsiteY18" fmla="*/ 1883408 h 2692300"/>
              <a:gd name="connsiteX19" fmla="*/ 404446 w 2145323"/>
              <a:gd name="connsiteY19" fmla="*/ 1848238 h 2692300"/>
              <a:gd name="connsiteX20" fmla="*/ 509954 w 2145323"/>
              <a:gd name="connsiteY20" fmla="*/ 1813069 h 2692300"/>
              <a:gd name="connsiteX21" fmla="*/ 562708 w 2145323"/>
              <a:gd name="connsiteY21" fmla="*/ 1795484 h 2692300"/>
              <a:gd name="connsiteX22" fmla="*/ 597877 w 2145323"/>
              <a:gd name="connsiteY22" fmla="*/ 1742731 h 2692300"/>
              <a:gd name="connsiteX23" fmla="*/ 562708 w 2145323"/>
              <a:gd name="connsiteY23" fmla="*/ 1689977 h 2692300"/>
              <a:gd name="connsiteX24" fmla="*/ 527538 w 2145323"/>
              <a:gd name="connsiteY24" fmla="*/ 1566884 h 2692300"/>
              <a:gd name="connsiteX25" fmla="*/ 492369 w 2145323"/>
              <a:gd name="connsiteY25" fmla="*/ 1514131 h 2692300"/>
              <a:gd name="connsiteX26" fmla="*/ 509954 w 2145323"/>
              <a:gd name="connsiteY26" fmla="*/ 1320700 h 2692300"/>
              <a:gd name="connsiteX27" fmla="*/ 527538 w 2145323"/>
              <a:gd name="connsiteY27" fmla="*/ 1267946 h 2692300"/>
              <a:gd name="connsiteX28" fmla="*/ 580292 w 2145323"/>
              <a:gd name="connsiteY28" fmla="*/ 1250361 h 2692300"/>
              <a:gd name="connsiteX29" fmla="*/ 685800 w 2145323"/>
              <a:gd name="connsiteY29" fmla="*/ 1232777 h 2692300"/>
              <a:gd name="connsiteX30" fmla="*/ 738554 w 2145323"/>
              <a:gd name="connsiteY30" fmla="*/ 1215192 h 2692300"/>
              <a:gd name="connsiteX31" fmla="*/ 861646 w 2145323"/>
              <a:gd name="connsiteY31" fmla="*/ 1197608 h 2692300"/>
              <a:gd name="connsiteX32" fmla="*/ 967154 w 2145323"/>
              <a:gd name="connsiteY32" fmla="*/ 1127269 h 2692300"/>
              <a:gd name="connsiteX33" fmla="*/ 1002323 w 2145323"/>
              <a:gd name="connsiteY33" fmla="*/ 1074515 h 2692300"/>
              <a:gd name="connsiteX34" fmla="*/ 1037492 w 2145323"/>
              <a:gd name="connsiteY34" fmla="*/ 828331 h 2692300"/>
              <a:gd name="connsiteX35" fmla="*/ 1072661 w 2145323"/>
              <a:gd name="connsiteY35" fmla="*/ 793161 h 2692300"/>
              <a:gd name="connsiteX36" fmla="*/ 1178169 w 2145323"/>
              <a:gd name="connsiteY36" fmla="*/ 722823 h 2692300"/>
              <a:gd name="connsiteX37" fmla="*/ 1230923 w 2145323"/>
              <a:gd name="connsiteY37" fmla="*/ 705238 h 2692300"/>
              <a:gd name="connsiteX38" fmla="*/ 1336431 w 2145323"/>
              <a:gd name="connsiteY38" fmla="*/ 634900 h 2692300"/>
              <a:gd name="connsiteX39" fmla="*/ 1371600 w 2145323"/>
              <a:gd name="connsiteY39" fmla="*/ 582146 h 2692300"/>
              <a:gd name="connsiteX40" fmla="*/ 1424354 w 2145323"/>
              <a:gd name="connsiteY40" fmla="*/ 564561 h 2692300"/>
              <a:gd name="connsiteX41" fmla="*/ 1547446 w 2145323"/>
              <a:gd name="connsiteY41" fmla="*/ 511808 h 2692300"/>
              <a:gd name="connsiteX42" fmla="*/ 1635369 w 2145323"/>
              <a:gd name="connsiteY42" fmla="*/ 459054 h 2692300"/>
              <a:gd name="connsiteX43" fmla="*/ 1670538 w 2145323"/>
              <a:gd name="connsiteY43" fmla="*/ 423884 h 2692300"/>
              <a:gd name="connsiteX44" fmla="*/ 1793631 w 2145323"/>
              <a:gd name="connsiteY44" fmla="*/ 371131 h 2692300"/>
              <a:gd name="connsiteX45" fmla="*/ 1846384 w 2145323"/>
              <a:gd name="connsiteY45" fmla="*/ 335961 h 2692300"/>
              <a:gd name="connsiteX46" fmla="*/ 1899138 w 2145323"/>
              <a:gd name="connsiteY46" fmla="*/ 318377 h 2692300"/>
              <a:gd name="connsiteX47" fmla="*/ 1934308 w 2145323"/>
              <a:gd name="connsiteY47" fmla="*/ 283208 h 2692300"/>
              <a:gd name="connsiteX48" fmla="*/ 2004646 w 2145323"/>
              <a:gd name="connsiteY48" fmla="*/ 248038 h 2692300"/>
              <a:gd name="connsiteX49" fmla="*/ 2022231 w 2145323"/>
              <a:gd name="connsiteY49" fmla="*/ 195284 h 2692300"/>
              <a:gd name="connsiteX50" fmla="*/ 2039815 w 2145323"/>
              <a:gd name="connsiteY50" fmla="*/ 54608 h 2692300"/>
              <a:gd name="connsiteX51" fmla="*/ 2074984 w 2145323"/>
              <a:gd name="connsiteY51" fmla="*/ 19438 h 2692300"/>
              <a:gd name="connsiteX52" fmla="*/ 2145323 w 2145323"/>
              <a:gd name="connsiteY52" fmla="*/ 1854 h 2692300"/>
              <a:gd name="connsiteX0" fmla="*/ 0 w 2328203"/>
              <a:gd name="connsiteY0" fmla="*/ 2829435 h 2829435"/>
              <a:gd name="connsiteX1" fmla="*/ 52754 w 2328203"/>
              <a:gd name="connsiteY1" fmla="*/ 2811850 h 2829435"/>
              <a:gd name="connsiteX2" fmla="*/ 105508 w 2328203"/>
              <a:gd name="connsiteY2" fmla="*/ 2776681 h 2829435"/>
              <a:gd name="connsiteX3" fmla="*/ 175846 w 2328203"/>
              <a:gd name="connsiteY3" fmla="*/ 2741512 h 2829435"/>
              <a:gd name="connsiteX4" fmla="*/ 298938 w 2328203"/>
              <a:gd name="connsiteY4" fmla="*/ 2671173 h 2829435"/>
              <a:gd name="connsiteX5" fmla="*/ 457200 w 2328203"/>
              <a:gd name="connsiteY5" fmla="*/ 2565666 h 2829435"/>
              <a:gd name="connsiteX6" fmla="*/ 597877 w 2328203"/>
              <a:gd name="connsiteY6" fmla="*/ 2512912 h 2829435"/>
              <a:gd name="connsiteX7" fmla="*/ 650631 w 2328203"/>
              <a:gd name="connsiteY7" fmla="*/ 2477743 h 2829435"/>
              <a:gd name="connsiteX8" fmla="*/ 615461 w 2328203"/>
              <a:gd name="connsiteY8" fmla="*/ 2442573 h 2829435"/>
              <a:gd name="connsiteX9" fmla="*/ 509954 w 2328203"/>
              <a:gd name="connsiteY9" fmla="*/ 2407404 h 2829435"/>
              <a:gd name="connsiteX10" fmla="*/ 457200 w 2328203"/>
              <a:gd name="connsiteY10" fmla="*/ 2372235 h 2829435"/>
              <a:gd name="connsiteX11" fmla="*/ 351692 w 2328203"/>
              <a:gd name="connsiteY11" fmla="*/ 2337066 h 2829435"/>
              <a:gd name="connsiteX12" fmla="*/ 316523 w 2328203"/>
              <a:gd name="connsiteY12" fmla="*/ 2301896 h 2829435"/>
              <a:gd name="connsiteX13" fmla="*/ 263769 w 2328203"/>
              <a:gd name="connsiteY13" fmla="*/ 2284312 h 2829435"/>
              <a:gd name="connsiteX14" fmla="*/ 87923 w 2328203"/>
              <a:gd name="connsiteY14" fmla="*/ 2231558 h 2829435"/>
              <a:gd name="connsiteX15" fmla="*/ 35169 w 2328203"/>
              <a:gd name="connsiteY15" fmla="*/ 2196389 h 2829435"/>
              <a:gd name="connsiteX16" fmla="*/ 70338 w 2328203"/>
              <a:gd name="connsiteY16" fmla="*/ 2143635 h 2829435"/>
              <a:gd name="connsiteX17" fmla="*/ 211015 w 2328203"/>
              <a:gd name="connsiteY17" fmla="*/ 2090881 h 2829435"/>
              <a:gd name="connsiteX18" fmla="*/ 369277 w 2328203"/>
              <a:gd name="connsiteY18" fmla="*/ 2020543 h 2829435"/>
              <a:gd name="connsiteX19" fmla="*/ 404446 w 2328203"/>
              <a:gd name="connsiteY19" fmla="*/ 1985373 h 2829435"/>
              <a:gd name="connsiteX20" fmla="*/ 509954 w 2328203"/>
              <a:gd name="connsiteY20" fmla="*/ 1950204 h 2829435"/>
              <a:gd name="connsiteX21" fmla="*/ 562708 w 2328203"/>
              <a:gd name="connsiteY21" fmla="*/ 1932619 h 2829435"/>
              <a:gd name="connsiteX22" fmla="*/ 597877 w 2328203"/>
              <a:gd name="connsiteY22" fmla="*/ 1879866 h 2829435"/>
              <a:gd name="connsiteX23" fmla="*/ 562708 w 2328203"/>
              <a:gd name="connsiteY23" fmla="*/ 1827112 h 2829435"/>
              <a:gd name="connsiteX24" fmla="*/ 527538 w 2328203"/>
              <a:gd name="connsiteY24" fmla="*/ 1704019 h 2829435"/>
              <a:gd name="connsiteX25" fmla="*/ 492369 w 2328203"/>
              <a:gd name="connsiteY25" fmla="*/ 1651266 h 2829435"/>
              <a:gd name="connsiteX26" fmla="*/ 509954 w 2328203"/>
              <a:gd name="connsiteY26" fmla="*/ 1457835 h 2829435"/>
              <a:gd name="connsiteX27" fmla="*/ 527538 w 2328203"/>
              <a:gd name="connsiteY27" fmla="*/ 1405081 h 2829435"/>
              <a:gd name="connsiteX28" fmla="*/ 580292 w 2328203"/>
              <a:gd name="connsiteY28" fmla="*/ 1387496 h 2829435"/>
              <a:gd name="connsiteX29" fmla="*/ 685800 w 2328203"/>
              <a:gd name="connsiteY29" fmla="*/ 1369912 h 2829435"/>
              <a:gd name="connsiteX30" fmla="*/ 738554 w 2328203"/>
              <a:gd name="connsiteY30" fmla="*/ 1352327 h 2829435"/>
              <a:gd name="connsiteX31" fmla="*/ 861646 w 2328203"/>
              <a:gd name="connsiteY31" fmla="*/ 1334743 h 2829435"/>
              <a:gd name="connsiteX32" fmla="*/ 967154 w 2328203"/>
              <a:gd name="connsiteY32" fmla="*/ 1264404 h 2829435"/>
              <a:gd name="connsiteX33" fmla="*/ 1002323 w 2328203"/>
              <a:gd name="connsiteY33" fmla="*/ 1211650 h 2829435"/>
              <a:gd name="connsiteX34" fmla="*/ 1037492 w 2328203"/>
              <a:gd name="connsiteY34" fmla="*/ 965466 h 2829435"/>
              <a:gd name="connsiteX35" fmla="*/ 1072661 w 2328203"/>
              <a:gd name="connsiteY35" fmla="*/ 930296 h 2829435"/>
              <a:gd name="connsiteX36" fmla="*/ 1178169 w 2328203"/>
              <a:gd name="connsiteY36" fmla="*/ 859958 h 2829435"/>
              <a:gd name="connsiteX37" fmla="*/ 1230923 w 2328203"/>
              <a:gd name="connsiteY37" fmla="*/ 842373 h 2829435"/>
              <a:gd name="connsiteX38" fmla="*/ 1336431 w 2328203"/>
              <a:gd name="connsiteY38" fmla="*/ 772035 h 2829435"/>
              <a:gd name="connsiteX39" fmla="*/ 1371600 w 2328203"/>
              <a:gd name="connsiteY39" fmla="*/ 719281 h 2829435"/>
              <a:gd name="connsiteX40" fmla="*/ 1424354 w 2328203"/>
              <a:gd name="connsiteY40" fmla="*/ 701696 h 2829435"/>
              <a:gd name="connsiteX41" fmla="*/ 1547446 w 2328203"/>
              <a:gd name="connsiteY41" fmla="*/ 648943 h 2829435"/>
              <a:gd name="connsiteX42" fmla="*/ 1635369 w 2328203"/>
              <a:gd name="connsiteY42" fmla="*/ 596189 h 2829435"/>
              <a:gd name="connsiteX43" fmla="*/ 1670538 w 2328203"/>
              <a:gd name="connsiteY43" fmla="*/ 561019 h 2829435"/>
              <a:gd name="connsiteX44" fmla="*/ 1793631 w 2328203"/>
              <a:gd name="connsiteY44" fmla="*/ 508266 h 2829435"/>
              <a:gd name="connsiteX45" fmla="*/ 1846384 w 2328203"/>
              <a:gd name="connsiteY45" fmla="*/ 473096 h 2829435"/>
              <a:gd name="connsiteX46" fmla="*/ 1899138 w 2328203"/>
              <a:gd name="connsiteY46" fmla="*/ 455512 h 2829435"/>
              <a:gd name="connsiteX47" fmla="*/ 1934308 w 2328203"/>
              <a:gd name="connsiteY47" fmla="*/ 420343 h 2829435"/>
              <a:gd name="connsiteX48" fmla="*/ 2004646 w 2328203"/>
              <a:gd name="connsiteY48" fmla="*/ 385173 h 2829435"/>
              <a:gd name="connsiteX49" fmla="*/ 2022231 w 2328203"/>
              <a:gd name="connsiteY49" fmla="*/ 332419 h 2829435"/>
              <a:gd name="connsiteX50" fmla="*/ 2039815 w 2328203"/>
              <a:gd name="connsiteY50" fmla="*/ 191743 h 2829435"/>
              <a:gd name="connsiteX51" fmla="*/ 2074984 w 2328203"/>
              <a:gd name="connsiteY51" fmla="*/ 156573 h 2829435"/>
              <a:gd name="connsiteX52" fmla="*/ 2328203 w 2328203"/>
              <a:gd name="connsiteY52" fmla="*/ 0 h 2829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328203" h="2829435">
                <a:moveTo>
                  <a:pt x="0" y="2829435"/>
                </a:moveTo>
                <a:cubicBezTo>
                  <a:pt x="17585" y="2823573"/>
                  <a:pt x="36175" y="2820140"/>
                  <a:pt x="52754" y="2811850"/>
                </a:cubicBezTo>
                <a:cubicBezTo>
                  <a:pt x="71657" y="2802399"/>
                  <a:pt x="87158" y="2787166"/>
                  <a:pt x="105508" y="2776681"/>
                </a:cubicBezTo>
                <a:cubicBezTo>
                  <a:pt x="128268" y="2763676"/>
                  <a:pt x="152400" y="2753235"/>
                  <a:pt x="175846" y="2741512"/>
                </a:cubicBezTo>
                <a:cubicBezTo>
                  <a:pt x="246298" y="2635833"/>
                  <a:pt x="163839" y="2732581"/>
                  <a:pt x="298938" y="2671173"/>
                </a:cubicBezTo>
                <a:cubicBezTo>
                  <a:pt x="492281" y="2583290"/>
                  <a:pt x="334151" y="2627192"/>
                  <a:pt x="457200" y="2565666"/>
                </a:cubicBezTo>
                <a:cubicBezTo>
                  <a:pt x="549154" y="2519688"/>
                  <a:pt x="502107" y="2536853"/>
                  <a:pt x="597877" y="2512912"/>
                </a:cubicBezTo>
                <a:cubicBezTo>
                  <a:pt x="615462" y="2501189"/>
                  <a:pt x="645505" y="2498246"/>
                  <a:pt x="650631" y="2477743"/>
                </a:cubicBezTo>
                <a:cubicBezTo>
                  <a:pt x="654652" y="2461659"/>
                  <a:pt x="630290" y="2449988"/>
                  <a:pt x="615461" y="2442573"/>
                </a:cubicBezTo>
                <a:cubicBezTo>
                  <a:pt x="582303" y="2425994"/>
                  <a:pt x="540799" y="2427967"/>
                  <a:pt x="509954" y="2407404"/>
                </a:cubicBezTo>
                <a:cubicBezTo>
                  <a:pt x="492369" y="2395681"/>
                  <a:pt x="476513" y="2380818"/>
                  <a:pt x="457200" y="2372235"/>
                </a:cubicBezTo>
                <a:cubicBezTo>
                  <a:pt x="423323" y="2357179"/>
                  <a:pt x="351692" y="2337066"/>
                  <a:pt x="351692" y="2337066"/>
                </a:cubicBezTo>
                <a:cubicBezTo>
                  <a:pt x="339969" y="2325343"/>
                  <a:pt x="330739" y="2310426"/>
                  <a:pt x="316523" y="2301896"/>
                </a:cubicBezTo>
                <a:cubicBezTo>
                  <a:pt x="300629" y="2292359"/>
                  <a:pt x="281125" y="2290820"/>
                  <a:pt x="263769" y="2284312"/>
                </a:cubicBezTo>
                <a:cubicBezTo>
                  <a:pt x="131567" y="2234737"/>
                  <a:pt x="222448" y="2258464"/>
                  <a:pt x="87923" y="2231558"/>
                </a:cubicBezTo>
                <a:cubicBezTo>
                  <a:pt x="70338" y="2219835"/>
                  <a:pt x="39314" y="2217113"/>
                  <a:pt x="35169" y="2196389"/>
                </a:cubicBezTo>
                <a:cubicBezTo>
                  <a:pt x="31024" y="2175665"/>
                  <a:pt x="53141" y="2155919"/>
                  <a:pt x="70338" y="2143635"/>
                </a:cubicBezTo>
                <a:cubicBezTo>
                  <a:pt x="88734" y="2130495"/>
                  <a:pt x="179250" y="2101470"/>
                  <a:pt x="211015" y="2090881"/>
                </a:cubicBezTo>
                <a:cubicBezTo>
                  <a:pt x="386618" y="1959179"/>
                  <a:pt x="169651" y="2106097"/>
                  <a:pt x="369277" y="2020543"/>
                </a:cubicBezTo>
                <a:cubicBezTo>
                  <a:pt x="384516" y="2014012"/>
                  <a:pt x="389617" y="1992787"/>
                  <a:pt x="404446" y="1985373"/>
                </a:cubicBezTo>
                <a:cubicBezTo>
                  <a:pt x="437604" y="1968794"/>
                  <a:pt x="474785" y="1961927"/>
                  <a:pt x="509954" y="1950204"/>
                </a:cubicBezTo>
                <a:lnTo>
                  <a:pt x="562708" y="1932619"/>
                </a:lnTo>
                <a:cubicBezTo>
                  <a:pt x="574431" y="1915035"/>
                  <a:pt x="597877" y="1901000"/>
                  <a:pt x="597877" y="1879866"/>
                </a:cubicBezTo>
                <a:cubicBezTo>
                  <a:pt x="597877" y="1858732"/>
                  <a:pt x="572159" y="1846015"/>
                  <a:pt x="562708" y="1827112"/>
                </a:cubicBezTo>
                <a:cubicBezTo>
                  <a:pt x="528486" y="1758668"/>
                  <a:pt x="561346" y="1782904"/>
                  <a:pt x="527538" y="1704019"/>
                </a:cubicBezTo>
                <a:cubicBezTo>
                  <a:pt x="519213" y="1684594"/>
                  <a:pt x="504092" y="1668850"/>
                  <a:pt x="492369" y="1651266"/>
                </a:cubicBezTo>
                <a:cubicBezTo>
                  <a:pt x="498231" y="1586789"/>
                  <a:pt x="500798" y="1521927"/>
                  <a:pt x="509954" y="1457835"/>
                </a:cubicBezTo>
                <a:cubicBezTo>
                  <a:pt x="512575" y="1439485"/>
                  <a:pt x="514431" y="1418188"/>
                  <a:pt x="527538" y="1405081"/>
                </a:cubicBezTo>
                <a:cubicBezTo>
                  <a:pt x="540645" y="1391974"/>
                  <a:pt x="562197" y="1391517"/>
                  <a:pt x="580292" y="1387496"/>
                </a:cubicBezTo>
                <a:cubicBezTo>
                  <a:pt x="615097" y="1379762"/>
                  <a:pt x="650631" y="1375773"/>
                  <a:pt x="685800" y="1369912"/>
                </a:cubicBezTo>
                <a:cubicBezTo>
                  <a:pt x="703385" y="1364050"/>
                  <a:pt x="720378" y="1355962"/>
                  <a:pt x="738554" y="1352327"/>
                </a:cubicBezTo>
                <a:cubicBezTo>
                  <a:pt x="779196" y="1344199"/>
                  <a:pt x="822961" y="1349622"/>
                  <a:pt x="861646" y="1334743"/>
                </a:cubicBezTo>
                <a:cubicBezTo>
                  <a:pt x="901097" y="1319570"/>
                  <a:pt x="967154" y="1264404"/>
                  <a:pt x="967154" y="1264404"/>
                </a:cubicBezTo>
                <a:cubicBezTo>
                  <a:pt x="978877" y="1246819"/>
                  <a:pt x="992872" y="1230553"/>
                  <a:pt x="1002323" y="1211650"/>
                </a:cubicBezTo>
                <a:cubicBezTo>
                  <a:pt x="1039829" y="1136638"/>
                  <a:pt x="1020161" y="1040569"/>
                  <a:pt x="1037492" y="965466"/>
                </a:cubicBezTo>
                <a:cubicBezTo>
                  <a:pt x="1041220" y="949311"/>
                  <a:pt x="1059398" y="940243"/>
                  <a:pt x="1072661" y="930296"/>
                </a:cubicBezTo>
                <a:cubicBezTo>
                  <a:pt x="1106475" y="904935"/>
                  <a:pt x="1138070" y="873325"/>
                  <a:pt x="1178169" y="859958"/>
                </a:cubicBezTo>
                <a:cubicBezTo>
                  <a:pt x="1195754" y="854096"/>
                  <a:pt x="1214720" y="851375"/>
                  <a:pt x="1230923" y="842373"/>
                </a:cubicBezTo>
                <a:cubicBezTo>
                  <a:pt x="1267872" y="821846"/>
                  <a:pt x="1336431" y="772035"/>
                  <a:pt x="1336431" y="772035"/>
                </a:cubicBezTo>
                <a:cubicBezTo>
                  <a:pt x="1348154" y="754450"/>
                  <a:pt x="1355097" y="732483"/>
                  <a:pt x="1371600" y="719281"/>
                </a:cubicBezTo>
                <a:cubicBezTo>
                  <a:pt x="1386074" y="707702"/>
                  <a:pt x="1407775" y="709986"/>
                  <a:pt x="1424354" y="701696"/>
                </a:cubicBezTo>
                <a:cubicBezTo>
                  <a:pt x="1545789" y="640979"/>
                  <a:pt x="1401061" y="685538"/>
                  <a:pt x="1547446" y="648943"/>
                </a:cubicBezTo>
                <a:cubicBezTo>
                  <a:pt x="1636557" y="559830"/>
                  <a:pt x="1521232" y="664671"/>
                  <a:pt x="1635369" y="596189"/>
                </a:cubicBezTo>
                <a:cubicBezTo>
                  <a:pt x="1649585" y="587659"/>
                  <a:pt x="1656743" y="570215"/>
                  <a:pt x="1670538" y="561019"/>
                </a:cubicBezTo>
                <a:cubicBezTo>
                  <a:pt x="1713996" y="532047"/>
                  <a:pt x="1746739" y="523896"/>
                  <a:pt x="1793631" y="508266"/>
                </a:cubicBezTo>
                <a:cubicBezTo>
                  <a:pt x="1811215" y="496543"/>
                  <a:pt x="1827481" y="482547"/>
                  <a:pt x="1846384" y="473096"/>
                </a:cubicBezTo>
                <a:cubicBezTo>
                  <a:pt x="1862963" y="464806"/>
                  <a:pt x="1883244" y="465048"/>
                  <a:pt x="1899138" y="455512"/>
                </a:cubicBezTo>
                <a:cubicBezTo>
                  <a:pt x="1913355" y="446982"/>
                  <a:pt x="1920513" y="429539"/>
                  <a:pt x="1934308" y="420343"/>
                </a:cubicBezTo>
                <a:cubicBezTo>
                  <a:pt x="1956119" y="405802"/>
                  <a:pt x="1981200" y="396896"/>
                  <a:pt x="2004646" y="385173"/>
                </a:cubicBezTo>
                <a:cubicBezTo>
                  <a:pt x="2010508" y="367588"/>
                  <a:pt x="2018915" y="350656"/>
                  <a:pt x="2022231" y="332419"/>
                </a:cubicBezTo>
                <a:cubicBezTo>
                  <a:pt x="2030685" y="285924"/>
                  <a:pt x="2026236" y="237007"/>
                  <a:pt x="2039815" y="191743"/>
                </a:cubicBezTo>
                <a:cubicBezTo>
                  <a:pt x="2044579" y="175863"/>
                  <a:pt x="2060768" y="165103"/>
                  <a:pt x="2074984" y="156573"/>
                </a:cubicBezTo>
                <a:cubicBezTo>
                  <a:pt x="2107380" y="137135"/>
                  <a:pt x="2300279" y="0"/>
                  <a:pt x="2328203" y="0"/>
                </a:cubicBezTo>
              </a:path>
            </a:pathLst>
          </a:custGeom>
          <a:ln w="7620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aseline="-25000">
              <a:effectLst>
                <a:outerShdw blurRad="38100" dist="38100" dir="2700000" algn="tl">
                  <a:srgbClr val="000000">
                    <a:alpha val="43137"/>
                  </a:srgbClr>
                </a:outerShdw>
              </a:effectLst>
            </a:endParaRPr>
          </a:p>
        </p:txBody>
      </p:sp>
      <p:sp>
        <p:nvSpPr>
          <p:cNvPr id="17" name="Freeform 16"/>
          <p:cNvSpPr/>
          <p:nvPr/>
        </p:nvSpPr>
        <p:spPr>
          <a:xfrm>
            <a:off x="5697415" y="2321169"/>
            <a:ext cx="1396428" cy="2968283"/>
          </a:xfrm>
          <a:custGeom>
            <a:avLst/>
            <a:gdLst>
              <a:gd name="connsiteX0" fmla="*/ 0 w 1396428"/>
              <a:gd name="connsiteY0" fmla="*/ 2813538 h 2813538"/>
              <a:gd name="connsiteX1" fmla="*/ 42203 w 1396428"/>
              <a:gd name="connsiteY1" fmla="*/ 2715064 h 2813538"/>
              <a:gd name="connsiteX2" fmla="*/ 70339 w 1396428"/>
              <a:gd name="connsiteY2" fmla="*/ 2686929 h 2813538"/>
              <a:gd name="connsiteX3" fmla="*/ 126610 w 1396428"/>
              <a:gd name="connsiteY3" fmla="*/ 2616591 h 2813538"/>
              <a:gd name="connsiteX4" fmla="*/ 168813 w 1396428"/>
              <a:gd name="connsiteY4" fmla="*/ 2518117 h 2813538"/>
              <a:gd name="connsiteX5" fmla="*/ 239151 w 1396428"/>
              <a:gd name="connsiteY5" fmla="*/ 2447778 h 2813538"/>
              <a:gd name="connsiteX6" fmla="*/ 253219 w 1396428"/>
              <a:gd name="connsiteY6" fmla="*/ 2405575 h 2813538"/>
              <a:gd name="connsiteX7" fmla="*/ 281354 w 1396428"/>
              <a:gd name="connsiteY7" fmla="*/ 2363372 h 2813538"/>
              <a:gd name="connsiteX8" fmla="*/ 365760 w 1396428"/>
              <a:gd name="connsiteY8" fmla="*/ 2321169 h 2813538"/>
              <a:gd name="connsiteX9" fmla="*/ 393896 w 1396428"/>
              <a:gd name="connsiteY9" fmla="*/ 2293034 h 2813538"/>
              <a:gd name="connsiteX10" fmla="*/ 436099 w 1396428"/>
              <a:gd name="connsiteY10" fmla="*/ 2278966 h 2813538"/>
              <a:gd name="connsiteX11" fmla="*/ 464234 w 1396428"/>
              <a:gd name="connsiteY11" fmla="*/ 2236763 h 2813538"/>
              <a:gd name="connsiteX12" fmla="*/ 506437 w 1396428"/>
              <a:gd name="connsiteY12" fmla="*/ 2208628 h 2813538"/>
              <a:gd name="connsiteX13" fmla="*/ 534573 w 1396428"/>
              <a:gd name="connsiteY13" fmla="*/ 2180492 h 2813538"/>
              <a:gd name="connsiteX14" fmla="*/ 576776 w 1396428"/>
              <a:gd name="connsiteY14" fmla="*/ 2152357 h 2813538"/>
              <a:gd name="connsiteX15" fmla="*/ 604911 w 1396428"/>
              <a:gd name="connsiteY15" fmla="*/ 2124221 h 2813538"/>
              <a:gd name="connsiteX16" fmla="*/ 731520 w 1396428"/>
              <a:gd name="connsiteY16" fmla="*/ 2053883 h 2813538"/>
              <a:gd name="connsiteX17" fmla="*/ 787791 w 1396428"/>
              <a:gd name="connsiteY17" fmla="*/ 1997612 h 2813538"/>
              <a:gd name="connsiteX18" fmla="*/ 872197 w 1396428"/>
              <a:gd name="connsiteY18" fmla="*/ 1969477 h 2813538"/>
              <a:gd name="connsiteX19" fmla="*/ 858130 w 1396428"/>
              <a:gd name="connsiteY19" fmla="*/ 1871003 h 2813538"/>
              <a:gd name="connsiteX20" fmla="*/ 829994 w 1396428"/>
              <a:gd name="connsiteY20" fmla="*/ 1842868 h 2813538"/>
              <a:gd name="connsiteX21" fmla="*/ 759656 w 1396428"/>
              <a:gd name="connsiteY21" fmla="*/ 1800664 h 2813538"/>
              <a:gd name="connsiteX22" fmla="*/ 703385 w 1396428"/>
              <a:gd name="connsiteY22" fmla="*/ 1716258 h 2813538"/>
              <a:gd name="connsiteX23" fmla="*/ 618979 w 1396428"/>
              <a:gd name="connsiteY23" fmla="*/ 1688123 h 2813538"/>
              <a:gd name="connsiteX24" fmla="*/ 562708 w 1396428"/>
              <a:gd name="connsiteY24" fmla="*/ 1631852 h 2813538"/>
              <a:gd name="connsiteX25" fmla="*/ 478302 w 1396428"/>
              <a:gd name="connsiteY25" fmla="*/ 1603717 h 2813538"/>
              <a:gd name="connsiteX26" fmla="*/ 450167 w 1396428"/>
              <a:gd name="connsiteY26" fmla="*/ 1575581 h 2813538"/>
              <a:gd name="connsiteX27" fmla="*/ 464234 w 1396428"/>
              <a:gd name="connsiteY27" fmla="*/ 1491175 h 2813538"/>
              <a:gd name="connsiteX28" fmla="*/ 647114 w 1396428"/>
              <a:gd name="connsiteY28" fmla="*/ 1448972 h 2813538"/>
              <a:gd name="connsiteX29" fmla="*/ 731520 w 1396428"/>
              <a:gd name="connsiteY29" fmla="*/ 1420837 h 2813538"/>
              <a:gd name="connsiteX30" fmla="*/ 773723 w 1396428"/>
              <a:gd name="connsiteY30" fmla="*/ 1392701 h 2813538"/>
              <a:gd name="connsiteX31" fmla="*/ 872197 w 1396428"/>
              <a:gd name="connsiteY31" fmla="*/ 1378634 h 2813538"/>
              <a:gd name="connsiteX32" fmla="*/ 928468 w 1396428"/>
              <a:gd name="connsiteY32" fmla="*/ 1350498 h 2813538"/>
              <a:gd name="connsiteX33" fmla="*/ 970671 w 1396428"/>
              <a:gd name="connsiteY33" fmla="*/ 1336431 h 2813538"/>
              <a:gd name="connsiteX34" fmla="*/ 1026942 w 1396428"/>
              <a:gd name="connsiteY34" fmla="*/ 1294228 h 2813538"/>
              <a:gd name="connsiteX35" fmla="*/ 1111348 w 1396428"/>
              <a:gd name="connsiteY35" fmla="*/ 1266092 h 2813538"/>
              <a:gd name="connsiteX36" fmla="*/ 1195754 w 1396428"/>
              <a:gd name="connsiteY36" fmla="*/ 1223889 h 2813538"/>
              <a:gd name="connsiteX37" fmla="*/ 1237957 w 1396428"/>
              <a:gd name="connsiteY37" fmla="*/ 1195754 h 2813538"/>
              <a:gd name="connsiteX38" fmla="*/ 1223890 w 1396428"/>
              <a:gd name="connsiteY38" fmla="*/ 1111348 h 2813538"/>
              <a:gd name="connsiteX39" fmla="*/ 1167619 w 1396428"/>
              <a:gd name="connsiteY39" fmla="*/ 1069144 h 2813538"/>
              <a:gd name="connsiteX40" fmla="*/ 1139483 w 1396428"/>
              <a:gd name="connsiteY40" fmla="*/ 1026941 h 2813538"/>
              <a:gd name="connsiteX41" fmla="*/ 1055077 w 1396428"/>
              <a:gd name="connsiteY41" fmla="*/ 984738 h 2813538"/>
              <a:gd name="connsiteX42" fmla="*/ 970671 w 1396428"/>
              <a:gd name="connsiteY42" fmla="*/ 928468 h 2813538"/>
              <a:gd name="connsiteX43" fmla="*/ 956603 w 1396428"/>
              <a:gd name="connsiteY43" fmla="*/ 886264 h 2813538"/>
              <a:gd name="connsiteX44" fmla="*/ 872197 w 1396428"/>
              <a:gd name="connsiteY44" fmla="*/ 872197 h 2813538"/>
              <a:gd name="connsiteX45" fmla="*/ 745588 w 1396428"/>
              <a:gd name="connsiteY45" fmla="*/ 858129 h 2813538"/>
              <a:gd name="connsiteX46" fmla="*/ 675250 w 1396428"/>
              <a:gd name="connsiteY46" fmla="*/ 801858 h 2813538"/>
              <a:gd name="connsiteX47" fmla="*/ 689317 w 1396428"/>
              <a:gd name="connsiteY47" fmla="*/ 759655 h 2813538"/>
              <a:gd name="connsiteX48" fmla="*/ 801859 w 1396428"/>
              <a:gd name="connsiteY48" fmla="*/ 745588 h 2813538"/>
              <a:gd name="connsiteX49" fmla="*/ 900333 w 1396428"/>
              <a:gd name="connsiteY49" fmla="*/ 731520 h 2813538"/>
              <a:gd name="connsiteX50" fmla="*/ 970671 w 1396428"/>
              <a:gd name="connsiteY50" fmla="*/ 689317 h 2813538"/>
              <a:gd name="connsiteX51" fmla="*/ 998807 w 1396428"/>
              <a:gd name="connsiteY51" fmla="*/ 661181 h 2813538"/>
              <a:gd name="connsiteX52" fmla="*/ 1083213 w 1396428"/>
              <a:gd name="connsiteY52" fmla="*/ 618978 h 2813538"/>
              <a:gd name="connsiteX53" fmla="*/ 1125416 w 1396428"/>
              <a:gd name="connsiteY53" fmla="*/ 534572 h 2813538"/>
              <a:gd name="connsiteX54" fmla="*/ 1139483 w 1396428"/>
              <a:gd name="connsiteY54" fmla="*/ 365760 h 2813538"/>
              <a:gd name="connsiteX55" fmla="*/ 1223890 w 1396428"/>
              <a:gd name="connsiteY55" fmla="*/ 337624 h 2813538"/>
              <a:gd name="connsiteX56" fmla="*/ 1308296 w 1396428"/>
              <a:gd name="connsiteY56" fmla="*/ 281354 h 2813538"/>
              <a:gd name="connsiteX57" fmla="*/ 1350499 w 1396428"/>
              <a:gd name="connsiteY57" fmla="*/ 253218 h 2813538"/>
              <a:gd name="connsiteX58" fmla="*/ 1378634 w 1396428"/>
              <a:gd name="connsiteY58" fmla="*/ 0 h 28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396428" h="2813538">
                <a:moveTo>
                  <a:pt x="0" y="2813538"/>
                </a:moveTo>
                <a:cubicBezTo>
                  <a:pt x="12504" y="2776027"/>
                  <a:pt x="19027" y="2749828"/>
                  <a:pt x="42203" y="2715064"/>
                </a:cubicBezTo>
                <a:cubicBezTo>
                  <a:pt x="49560" y="2704028"/>
                  <a:pt x="62053" y="2697286"/>
                  <a:pt x="70339" y="2686929"/>
                </a:cubicBezTo>
                <a:cubicBezTo>
                  <a:pt x="141324" y="2598198"/>
                  <a:pt x="58675" y="2684523"/>
                  <a:pt x="126610" y="2616591"/>
                </a:cubicBezTo>
                <a:cubicBezTo>
                  <a:pt x="139224" y="2566134"/>
                  <a:pt x="134809" y="2556979"/>
                  <a:pt x="168813" y="2518117"/>
                </a:cubicBezTo>
                <a:cubicBezTo>
                  <a:pt x="190648" y="2493163"/>
                  <a:pt x="239151" y="2447778"/>
                  <a:pt x="239151" y="2447778"/>
                </a:cubicBezTo>
                <a:cubicBezTo>
                  <a:pt x="243840" y="2433710"/>
                  <a:pt x="246587" y="2418838"/>
                  <a:pt x="253219" y="2405575"/>
                </a:cubicBezTo>
                <a:cubicBezTo>
                  <a:pt x="260780" y="2390453"/>
                  <a:pt x="269399" y="2375327"/>
                  <a:pt x="281354" y="2363372"/>
                </a:cubicBezTo>
                <a:cubicBezTo>
                  <a:pt x="308624" y="2336102"/>
                  <a:pt x="331436" y="2332610"/>
                  <a:pt x="365760" y="2321169"/>
                </a:cubicBezTo>
                <a:cubicBezTo>
                  <a:pt x="375139" y="2311791"/>
                  <a:pt x="382523" y="2299858"/>
                  <a:pt x="393896" y="2293034"/>
                </a:cubicBezTo>
                <a:cubicBezTo>
                  <a:pt x="406612" y="2285405"/>
                  <a:pt x="424520" y="2288229"/>
                  <a:pt x="436099" y="2278966"/>
                </a:cubicBezTo>
                <a:cubicBezTo>
                  <a:pt x="449301" y="2268404"/>
                  <a:pt x="452279" y="2248718"/>
                  <a:pt x="464234" y="2236763"/>
                </a:cubicBezTo>
                <a:cubicBezTo>
                  <a:pt x="476189" y="2224808"/>
                  <a:pt x="493235" y="2219190"/>
                  <a:pt x="506437" y="2208628"/>
                </a:cubicBezTo>
                <a:cubicBezTo>
                  <a:pt x="516794" y="2200342"/>
                  <a:pt x="524216" y="2188778"/>
                  <a:pt x="534573" y="2180492"/>
                </a:cubicBezTo>
                <a:cubicBezTo>
                  <a:pt x="547775" y="2169930"/>
                  <a:pt x="563574" y="2162919"/>
                  <a:pt x="576776" y="2152357"/>
                </a:cubicBezTo>
                <a:cubicBezTo>
                  <a:pt x="587133" y="2144071"/>
                  <a:pt x="594300" y="2132179"/>
                  <a:pt x="604911" y="2124221"/>
                </a:cubicBezTo>
                <a:cubicBezTo>
                  <a:pt x="682304" y="2066176"/>
                  <a:pt x="665724" y="2075815"/>
                  <a:pt x="731520" y="2053883"/>
                </a:cubicBezTo>
                <a:cubicBezTo>
                  <a:pt x="750277" y="2035126"/>
                  <a:pt x="762626" y="2006000"/>
                  <a:pt x="787791" y="1997612"/>
                </a:cubicBezTo>
                <a:lnTo>
                  <a:pt x="872197" y="1969477"/>
                </a:lnTo>
                <a:cubicBezTo>
                  <a:pt x="905022" y="1871003"/>
                  <a:pt x="928468" y="1894450"/>
                  <a:pt x="858130" y="1871003"/>
                </a:cubicBezTo>
                <a:cubicBezTo>
                  <a:pt x="848751" y="1861625"/>
                  <a:pt x="841367" y="1849692"/>
                  <a:pt x="829994" y="1842868"/>
                </a:cubicBezTo>
                <a:cubicBezTo>
                  <a:pt x="774912" y="1809819"/>
                  <a:pt x="798541" y="1852511"/>
                  <a:pt x="759656" y="1800664"/>
                </a:cubicBezTo>
                <a:cubicBezTo>
                  <a:pt x="739367" y="1773612"/>
                  <a:pt x="735464" y="1726951"/>
                  <a:pt x="703385" y="1716258"/>
                </a:cubicBezTo>
                <a:lnTo>
                  <a:pt x="618979" y="1688123"/>
                </a:lnTo>
                <a:cubicBezTo>
                  <a:pt x="600222" y="1669366"/>
                  <a:pt x="587873" y="1640240"/>
                  <a:pt x="562708" y="1631852"/>
                </a:cubicBezTo>
                <a:lnTo>
                  <a:pt x="478302" y="1603717"/>
                </a:lnTo>
                <a:cubicBezTo>
                  <a:pt x="468924" y="1594338"/>
                  <a:pt x="451812" y="1588742"/>
                  <a:pt x="450167" y="1575581"/>
                </a:cubicBezTo>
                <a:cubicBezTo>
                  <a:pt x="446629" y="1547278"/>
                  <a:pt x="454219" y="1517882"/>
                  <a:pt x="464234" y="1491175"/>
                </a:cubicBezTo>
                <a:cubicBezTo>
                  <a:pt x="487090" y="1430226"/>
                  <a:pt x="642803" y="1449364"/>
                  <a:pt x="647114" y="1448972"/>
                </a:cubicBezTo>
                <a:cubicBezTo>
                  <a:pt x="675249" y="1439594"/>
                  <a:pt x="706844" y="1437288"/>
                  <a:pt x="731520" y="1420837"/>
                </a:cubicBezTo>
                <a:cubicBezTo>
                  <a:pt x="745588" y="1411458"/>
                  <a:pt x="757529" y="1397559"/>
                  <a:pt x="773723" y="1392701"/>
                </a:cubicBezTo>
                <a:cubicBezTo>
                  <a:pt x="805483" y="1383173"/>
                  <a:pt x="839372" y="1383323"/>
                  <a:pt x="872197" y="1378634"/>
                </a:cubicBezTo>
                <a:cubicBezTo>
                  <a:pt x="890954" y="1369255"/>
                  <a:pt x="909193" y="1358759"/>
                  <a:pt x="928468" y="1350498"/>
                </a:cubicBezTo>
                <a:cubicBezTo>
                  <a:pt x="942098" y="1344657"/>
                  <a:pt x="957796" y="1343788"/>
                  <a:pt x="970671" y="1336431"/>
                </a:cubicBezTo>
                <a:cubicBezTo>
                  <a:pt x="991028" y="1324799"/>
                  <a:pt x="1005971" y="1304714"/>
                  <a:pt x="1026942" y="1294228"/>
                </a:cubicBezTo>
                <a:cubicBezTo>
                  <a:pt x="1053468" y="1280965"/>
                  <a:pt x="1086672" y="1282543"/>
                  <a:pt x="1111348" y="1266092"/>
                </a:cubicBezTo>
                <a:cubicBezTo>
                  <a:pt x="1232296" y="1185461"/>
                  <a:pt x="1079269" y="1282132"/>
                  <a:pt x="1195754" y="1223889"/>
                </a:cubicBezTo>
                <a:cubicBezTo>
                  <a:pt x="1210876" y="1216328"/>
                  <a:pt x="1223889" y="1205132"/>
                  <a:pt x="1237957" y="1195754"/>
                </a:cubicBezTo>
                <a:cubicBezTo>
                  <a:pt x="1233268" y="1167619"/>
                  <a:pt x="1237742" y="1136282"/>
                  <a:pt x="1223890" y="1111348"/>
                </a:cubicBezTo>
                <a:cubicBezTo>
                  <a:pt x="1212504" y="1090852"/>
                  <a:pt x="1184198" y="1085723"/>
                  <a:pt x="1167619" y="1069144"/>
                </a:cubicBezTo>
                <a:cubicBezTo>
                  <a:pt x="1155664" y="1057189"/>
                  <a:pt x="1151438" y="1038896"/>
                  <a:pt x="1139483" y="1026941"/>
                </a:cubicBezTo>
                <a:cubicBezTo>
                  <a:pt x="1112213" y="999671"/>
                  <a:pt x="1089401" y="996180"/>
                  <a:pt x="1055077" y="984738"/>
                </a:cubicBezTo>
                <a:cubicBezTo>
                  <a:pt x="966285" y="851549"/>
                  <a:pt x="1100444" y="1032286"/>
                  <a:pt x="970671" y="928468"/>
                </a:cubicBezTo>
                <a:cubicBezTo>
                  <a:pt x="959092" y="919204"/>
                  <a:pt x="969478" y="893621"/>
                  <a:pt x="956603" y="886264"/>
                </a:cubicBezTo>
                <a:cubicBezTo>
                  <a:pt x="931838" y="872112"/>
                  <a:pt x="900470" y="875967"/>
                  <a:pt x="872197" y="872197"/>
                </a:cubicBezTo>
                <a:cubicBezTo>
                  <a:pt x="830107" y="866585"/>
                  <a:pt x="787791" y="862818"/>
                  <a:pt x="745588" y="858129"/>
                </a:cubicBezTo>
                <a:cubicBezTo>
                  <a:pt x="712670" y="847156"/>
                  <a:pt x="682736" y="846774"/>
                  <a:pt x="675250" y="801858"/>
                </a:cubicBezTo>
                <a:cubicBezTo>
                  <a:pt x="672812" y="787231"/>
                  <a:pt x="675766" y="765677"/>
                  <a:pt x="689317" y="759655"/>
                </a:cubicBezTo>
                <a:cubicBezTo>
                  <a:pt x="723865" y="744301"/>
                  <a:pt x="764385" y="750584"/>
                  <a:pt x="801859" y="745588"/>
                </a:cubicBezTo>
                <a:lnTo>
                  <a:pt x="900333" y="731520"/>
                </a:lnTo>
                <a:cubicBezTo>
                  <a:pt x="971619" y="660231"/>
                  <a:pt x="879364" y="744101"/>
                  <a:pt x="970671" y="689317"/>
                </a:cubicBezTo>
                <a:cubicBezTo>
                  <a:pt x="982044" y="682493"/>
                  <a:pt x="988450" y="669467"/>
                  <a:pt x="998807" y="661181"/>
                </a:cubicBezTo>
                <a:cubicBezTo>
                  <a:pt x="1037764" y="630015"/>
                  <a:pt x="1038639" y="633836"/>
                  <a:pt x="1083213" y="618978"/>
                </a:cubicBezTo>
                <a:cubicBezTo>
                  <a:pt x="1102971" y="589341"/>
                  <a:pt x="1120563" y="570972"/>
                  <a:pt x="1125416" y="534572"/>
                </a:cubicBezTo>
                <a:cubicBezTo>
                  <a:pt x="1132879" y="478602"/>
                  <a:pt x="1114231" y="416264"/>
                  <a:pt x="1139483" y="365760"/>
                </a:cubicBezTo>
                <a:cubicBezTo>
                  <a:pt x="1152746" y="339233"/>
                  <a:pt x="1199213" y="354075"/>
                  <a:pt x="1223890" y="337624"/>
                </a:cubicBezTo>
                <a:lnTo>
                  <a:pt x="1308296" y="281354"/>
                </a:lnTo>
                <a:lnTo>
                  <a:pt x="1350499" y="253218"/>
                </a:lnTo>
                <a:cubicBezTo>
                  <a:pt x="1396428" y="115429"/>
                  <a:pt x="1378634" y="198469"/>
                  <a:pt x="1378634" y="0"/>
                </a:cubicBezTo>
              </a:path>
            </a:pathLst>
          </a:custGeom>
          <a:ln w="5715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6647386" y="2321169"/>
            <a:ext cx="1291497" cy="3038622"/>
          </a:xfrm>
          <a:custGeom>
            <a:avLst/>
            <a:gdLst>
              <a:gd name="connsiteX0" fmla="*/ 358325 w 1291497"/>
              <a:gd name="connsiteY0" fmla="*/ 3038622 h 3038622"/>
              <a:gd name="connsiteX1" fmla="*/ 287986 w 1291497"/>
              <a:gd name="connsiteY1" fmla="*/ 2968283 h 3038622"/>
              <a:gd name="connsiteX2" fmla="*/ 217648 w 1291497"/>
              <a:gd name="connsiteY2" fmla="*/ 2883877 h 3038622"/>
              <a:gd name="connsiteX3" fmla="*/ 203580 w 1291497"/>
              <a:gd name="connsiteY3" fmla="*/ 2841674 h 3038622"/>
              <a:gd name="connsiteX4" fmla="*/ 147309 w 1291497"/>
              <a:gd name="connsiteY4" fmla="*/ 2771336 h 3038622"/>
              <a:gd name="connsiteX5" fmla="*/ 76971 w 1291497"/>
              <a:gd name="connsiteY5" fmla="*/ 2715065 h 3038622"/>
              <a:gd name="connsiteX6" fmla="*/ 20700 w 1291497"/>
              <a:gd name="connsiteY6" fmla="*/ 2658794 h 3038622"/>
              <a:gd name="connsiteX7" fmla="*/ 6632 w 1291497"/>
              <a:gd name="connsiteY7" fmla="*/ 2616591 h 3038622"/>
              <a:gd name="connsiteX8" fmla="*/ 48836 w 1291497"/>
              <a:gd name="connsiteY8" fmla="*/ 2602523 h 3038622"/>
              <a:gd name="connsiteX9" fmla="*/ 119174 w 1291497"/>
              <a:gd name="connsiteY9" fmla="*/ 2588456 h 3038622"/>
              <a:gd name="connsiteX10" fmla="*/ 147309 w 1291497"/>
              <a:gd name="connsiteY10" fmla="*/ 2560320 h 3038622"/>
              <a:gd name="connsiteX11" fmla="*/ 231716 w 1291497"/>
              <a:gd name="connsiteY11" fmla="*/ 2532185 h 3038622"/>
              <a:gd name="connsiteX12" fmla="*/ 316122 w 1291497"/>
              <a:gd name="connsiteY12" fmla="*/ 2475914 h 3038622"/>
              <a:gd name="connsiteX13" fmla="*/ 400528 w 1291497"/>
              <a:gd name="connsiteY13" fmla="*/ 2433711 h 3038622"/>
              <a:gd name="connsiteX14" fmla="*/ 470866 w 1291497"/>
              <a:gd name="connsiteY14" fmla="*/ 2377440 h 3038622"/>
              <a:gd name="connsiteX15" fmla="*/ 527137 w 1291497"/>
              <a:gd name="connsiteY15" fmla="*/ 2321169 h 3038622"/>
              <a:gd name="connsiteX16" fmla="*/ 611543 w 1291497"/>
              <a:gd name="connsiteY16" fmla="*/ 2293034 h 3038622"/>
              <a:gd name="connsiteX17" fmla="*/ 639679 w 1291497"/>
              <a:gd name="connsiteY17" fmla="*/ 2264899 h 3038622"/>
              <a:gd name="connsiteX18" fmla="*/ 681882 w 1291497"/>
              <a:gd name="connsiteY18" fmla="*/ 2236763 h 3038622"/>
              <a:gd name="connsiteX19" fmla="*/ 667814 w 1291497"/>
              <a:gd name="connsiteY19" fmla="*/ 2180493 h 3038622"/>
              <a:gd name="connsiteX20" fmla="*/ 611543 w 1291497"/>
              <a:gd name="connsiteY20" fmla="*/ 2110154 h 3038622"/>
              <a:gd name="connsiteX21" fmla="*/ 597476 w 1291497"/>
              <a:gd name="connsiteY21" fmla="*/ 2067951 h 3038622"/>
              <a:gd name="connsiteX22" fmla="*/ 527137 w 1291497"/>
              <a:gd name="connsiteY22" fmla="*/ 2025748 h 3038622"/>
              <a:gd name="connsiteX23" fmla="*/ 513069 w 1291497"/>
              <a:gd name="connsiteY23" fmla="*/ 1885071 h 3038622"/>
              <a:gd name="connsiteX24" fmla="*/ 555272 w 1291497"/>
              <a:gd name="connsiteY24" fmla="*/ 1871003 h 3038622"/>
              <a:gd name="connsiteX25" fmla="*/ 625611 w 1291497"/>
              <a:gd name="connsiteY25" fmla="*/ 1828800 h 3038622"/>
              <a:gd name="connsiteX26" fmla="*/ 724085 w 1291497"/>
              <a:gd name="connsiteY26" fmla="*/ 1786597 h 3038622"/>
              <a:gd name="connsiteX27" fmla="*/ 850694 w 1291497"/>
              <a:gd name="connsiteY27" fmla="*/ 1730326 h 3038622"/>
              <a:gd name="connsiteX28" fmla="*/ 935100 w 1291497"/>
              <a:gd name="connsiteY28" fmla="*/ 1702191 h 3038622"/>
              <a:gd name="connsiteX29" fmla="*/ 977303 w 1291497"/>
              <a:gd name="connsiteY29" fmla="*/ 1688123 h 3038622"/>
              <a:gd name="connsiteX30" fmla="*/ 1033574 w 1291497"/>
              <a:gd name="connsiteY30" fmla="*/ 1674056 h 3038622"/>
              <a:gd name="connsiteX31" fmla="*/ 1160183 w 1291497"/>
              <a:gd name="connsiteY31" fmla="*/ 1617785 h 3038622"/>
              <a:gd name="connsiteX32" fmla="*/ 1202386 w 1291497"/>
              <a:gd name="connsiteY32" fmla="*/ 1603717 h 3038622"/>
              <a:gd name="connsiteX33" fmla="*/ 1244589 w 1291497"/>
              <a:gd name="connsiteY33" fmla="*/ 1589649 h 3038622"/>
              <a:gd name="connsiteX34" fmla="*/ 1103912 w 1291497"/>
              <a:gd name="connsiteY34" fmla="*/ 1448973 h 3038622"/>
              <a:gd name="connsiteX35" fmla="*/ 1075777 w 1291497"/>
              <a:gd name="connsiteY35" fmla="*/ 1420837 h 3038622"/>
              <a:gd name="connsiteX36" fmla="*/ 1033574 w 1291497"/>
              <a:gd name="connsiteY36" fmla="*/ 1406769 h 3038622"/>
              <a:gd name="connsiteX37" fmla="*/ 977303 w 1291497"/>
              <a:gd name="connsiteY37" fmla="*/ 1378634 h 3038622"/>
              <a:gd name="connsiteX38" fmla="*/ 935100 w 1291497"/>
              <a:gd name="connsiteY38" fmla="*/ 1350499 h 3038622"/>
              <a:gd name="connsiteX39" fmla="*/ 878829 w 1291497"/>
              <a:gd name="connsiteY39" fmla="*/ 1294228 h 3038622"/>
              <a:gd name="connsiteX40" fmla="*/ 822559 w 1291497"/>
              <a:gd name="connsiteY40" fmla="*/ 1280160 h 3038622"/>
              <a:gd name="connsiteX41" fmla="*/ 780356 w 1291497"/>
              <a:gd name="connsiteY41" fmla="*/ 1252025 h 3038622"/>
              <a:gd name="connsiteX42" fmla="*/ 738152 w 1291497"/>
              <a:gd name="connsiteY42" fmla="*/ 1237957 h 3038622"/>
              <a:gd name="connsiteX43" fmla="*/ 808491 w 1291497"/>
              <a:gd name="connsiteY43" fmla="*/ 1153551 h 3038622"/>
              <a:gd name="connsiteX44" fmla="*/ 822559 w 1291497"/>
              <a:gd name="connsiteY44" fmla="*/ 1097280 h 3038622"/>
              <a:gd name="connsiteX45" fmla="*/ 935100 w 1291497"/>
              <a:gd name="connsiteY45" fmla="*/ 998806 h 3038622"/>
              <a:gd name="connsiteX46" fmla="*/ 991371 w 1291497"/>
              <a:gd name="connsiteY46" fmla="*/ 984739 h 3038622"/>
              <a:gd name="connsiteX47" fmla="*/ 1033574 w 1291497"/>
              <a:gd name="connsiteY47" fmla="*/ 942536 h 3038622"/>
              <a:gd name="connsiteX48" fmla="*/ 1075777 w 1291497"/>
              <a:gd name="connsiteY48" fmla="*/ 914400 h 3038622"/>
              <a:gd name="connsiteX49" fmla="*/ 1117980 w 1291497"/>
              <a:gd name="connsiteY49" fmla="*/ 829994 h 3038622"/>
              <a:gd name="connsiteX50" fmla="*/ 1075777 w 1291497"/>
              <a:gd name="connsiteY50" fmla="*/ 787791 h 3038622"/>
              <a:gd name="connsiteX51" fmla="*/ 1019506 w 1291497"/>
              <a:gd name="connsiteY51" fmla="*/ 717453 h 3038622"/>
              <a:gd name="connsiteX52" fmla="*/ 977303 w 1291497"/>
              <a:gd name="connsiteY52" fmla="*/ 703385 h 3038622"/>
              <a:gd name="connsiteX53" fmla="*/ 949168 w 1291497"/>
              <a:gd name="connsiteY53" fmla="*/ 351693 h 3038622"/>
              <a:gd name="connsiteX54" fmla="*/ 935100 w 1291497"/>
              <a:gd name="connsiteY54" fmla="*/ 309489 h 3038622"/>
              <a:gd name="connsiteX55" fmla="*/ 892897 w 1291497"/>
              <a:gd name="connsiteY55" fmla="*/ 267286 h 3038622"/>
              <a:gd name="connsiteX56" fmla="*/ 836626 w 1291497"/>
              <a:gd name="connsiteY56" fmla="*/ 182880 h 3038622"/>
              <a:gd name="connsiteX57" fmla="*/ 808491 w 1291497"/>
              <a:gd name="connsiteY57" fmla="*/ 140677 h 3038622"/>
              <a:gd name="connsiteX58" fmla="*/ 724085 w 1291497"/>
              <a:gd name="connsiteY58" fmla="*/ 98474 h 3038622"/>
              <a:gd name="connsiteX59" fmla="*/ 695949 w 1291497"/>
              <a:gd name="connsiteY59" fmla="*/ 70339 h 3038622"/>
              <a:gd name="connsiteX60" fmla="*/ 611543 w 1291497"/>
              <a:gd name="connsiteY60" fmla="*/ 28136 h 3038622"/>
              <a:gd name="connsiteX61" fmla="*/ 611543 w 1291497"/>
              <a:gd name="connsiteY61" fmla="*/ 0 h 303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291497" h="3038622">
                <a:moveTo>
                  <a:pt x="358325" y="3038622"/>
                </a:moveTo>
                <a:cubicBezTo>
                  <a:pt x="334879" y="3015176"/>
                  <a:pt x="306379" y="2995872"/>
                  <a:pt x="287986" y="2968283"/>
                </a:cubicBezTo>
                <a:cubicBezTo>
                  <a:pt x="248816" y="2909527"/>
                  <a:pt x="271806" y="2938035"/>
                  <a:pt x="217648" y="2883877"/>
                </a:cubicBezTo>
                <a:cubicBezTo>
                  <a:pt x="212959" y="2869809"/>
                  <a:pt x="210212" y="2854937"/>
                  <a:pt x="203580" y="2841674"/>
                </a:cubicBezTo>
                <a:cubicBezTo>
                  <a:pt x="185833" y="2806179"/>
                  <a:pt x="173480" y="2797506"/>
                  <a:pt x="147309" y="2771336"/>
                </a:cubicBezTo>
                <a:cubicBezTo>
                  <a:pt x="118572" y="2685122"/>
                  <a:pt x="158783" y="2766198"/>
                  <a:pt x="76971" y="2715065"/>
                </a:cubicBezTo>
                <a:cubicBezTo>
                  <a:pt x="54477" y="2701006"/>
                  <a:pt x="20700" y="2658794"/>
                  <a:pt x="20700" y="2658794"/>
                </a:cubicBezTo>
                <a:cubicBezTo>
                  <a:pt x="16011" y="2644726"/>
                  <a:pt x="0" y="2629854"/>
                  <a:pt x="6632" y="2616591"/>
                </a:cubicBezTo>
                <a:cubicBezTo>
                  <a:pt x="13264" y="2603328"/>
                  <a:pt x="34450" y="2606119"/>
                  <a:pt x="48836" y="2602523"/>
                </a:cubicBezTo>
                <a:cubicBezTo>
                  <a:pt x="72032" y="2596724"/>
                  <a:pt x="95728" y="2593145"/>
                  <a:pt x="119174" y="2588456"/>
                </a:cubicBezTo>
                <a:cubicBezTo>
                  <a:pt x="128552" y="2579077"/>
                  <a:pt x="135446" y="2566251"/>
                  <a:pt x="147309" y="2560320"/>
                </a:cubicBezTo>
                <a:cubicBezTo>
                  <a:pt x="173835" y="2547057"/>
                  <a:pt x="231716" y="2532185"/>
                  <a:pt x="231716" y="2532185"/>
                </a:cubicBezTo>
                <a:cubicBezTo>
                  <a:pt x="259851" y="2513428"/>
                  <a:pt x="284043" y="2486607"/>
                  <a:pt x="316122" y="2475914"/>
                </a:cubicBezTo>
                <a:cubicBezTo>
                  <a:pt x="374365" y="2456499"/>
                  <a:pt x="345987" y="2470071"/>
                  <a:pt x="400528" y="2433711"/>
                </a:cubicBezTo>
                <a:cubicBezTo>
                  <a:pt x="469085" y="2330875"/>
                  <a:pt x="384385" y="2439212"/>
                  <a:pt x="470866" y="2377440"/>
                </a:cubicBezTo>
                <a:cubicBezTo>
                  <a:pt x="492451" y="2362022"/>
                  <a:pt x="501972" y="2329557"/>
                  <a:pt x="527137" y="2321169"/>
                </a:cubicBezTo>
                <a:lnTo>
                  <a:pt x="611543" y="2293034"/>
                </a:lnTo>
                <a:cubicBezTo>
                  <a:pt x="620922" y="2283656"/>
                  <a:pt x="629322" y="2273184"/>
                  <a:pt x="639679" y="2264899"/>
                </a:cubicBezTo>
                <a:cubicBezTo>
                  <a:pt x="652881" y="2254337"/>
                  <a:pt x="676535" y="2252803"/>
                  <a:pt x="681882" y="2236763"/>
                </a:cubicBezTo>
                <a:cubicBezTo>
                  <a:pt x="687996" y="2218421"/>
                  <a:pt x="675430" y="2198264"/>
                  <a:pt x="667814" y="2180493"/>
                </a:cubicBezTo>
                <a:cubicBezTo>
                  <a:pt x="654503" y="2149433"/>
                  <a:pt x="634235" y="2132845"/>
                  <a:pt x="611543" y="2110154"/>
                </a:cubicBezTo>
                <a:cubicBezTo>
                  <a:pt x="606854" y="2096086"/>
                  <a:pt x="605105" y="2080666"/>
                  <a:pt x="597476" y="2067951"/>
                </a:cubicBezTo>
                <a:cubicBezTo>
                  <a:pt x="578166" y="2035768"/>
                  <a:pt x="560331" y="2036813"/>
                  <a:pt x="527137" y="2025748"/>
                </a:cubicBezTo>
                <a:cubicBezTo>
                  <a:pt x="513990" y="1986307"/>
                  <a:pt x="478053" y="1928843"/>
                  <a:pt x="513069" y="1885071"/>
                </a:cubicBezTo>
                <a:cubicBezTo>
                  <a:pt x="522332" y="1873492"/>
                  <a:pt x="541204" y="1875692"/>
                  <a:pt x="555272" y="1871003"/>
                </a:cubicBezTo>
                <a:cubicBezTo>
                  <a:pt x="610228" y="1816049"/>
                  <a:pt x="552563" y="1865324"/>
                  <a:pt x="625611" y="1828800"/>
                </a:cubicBezTo>
                <a:cubicBezTo>
                  <a:pt x="722760" y="1780225"/>
                  <a:pt x="606974" y="1815875"/>
                  <a:pt x="724085" y="1786597"/>
                </a:cubicBezTo>
                <a:cubicBezTo>
                  <a:pt x="790963" y="1742012"/>
                  <a:pt x="750251" y="1763807"/>
                  <a:pt x="850694" y="1730326"/>
                </a:cubicBezTo>
                <a:lnTo>
                  <a:pt x="935100" y="1702191"/>
                </a:lnTo>
                <a:cubicBezTo>
                  <a:pt x="949168" y="1697502"/>
                  <a:pt x="962917" y="1691719"/>
                  <a:pt x="977303" y="1688123"/>
                </a:cubicBezTo>
                <a:lnTo>
                  <a:pt x="1033574" y="1674056"/>
                </a:lnTo>
                <a:cubicBezTo>
                  <a:pt x="1100454" y="1629468"/>
                  <a:pt x="1059736" y="1651267"/>
                  <a:pt x="1160183" y="1617785"/>
                </a:cubicBezTo>
                <a:lnTo>
                  <a:pt x="1202386" y="1603717"/>
                </a:lnTo>
                <a:lnTo>
                  <a:pt x="1244589" y="1589649"/>
                </a:lnTo>
                <a:cubicBezTo>
                  <a:pt x="1094520" y="1364543"/>
                  <a:pt x="1291497" y="1636565"/>
                  <a:pt x="1103912" y="1448973"/>
                </a:cubicBezTo>
                <a:cubicBezTo>
                  <a:pt x="1094534" y="1439594"/>
                  <a:pt x="1087150" y="1427661"/>
                  <a:pt x="1075777" y="1420837"/>
                </a:cubicBezTo>
                <a:cubicBezTo>
                  <a:pt x="1063062" y="1413208"/>
                  <a:pt x="1047204" y="1412610"/>
                  <a:pt x="1033574" y="1406769"/>
                </a:cubicBezTo>
                <a:cubicBezTo>
                  <a:pt x="1014299" y="1398508"/>
                  <a:pt x="995511" y="1389038"/>
                  <a:pt x="977303" y="1378634"/>
                </a:cubicBezTo>
                <a:cubicBezTo>
                  <a:pt x="962623" y="1370246"/>
                  <a:pt x="947937" y="1361502"/>
                  <a:pt x="935100" y="1350499"/>
                </a:cubicBezTo>
                <a:cubicBezTo>
                  <a:pt x="914960" y="1333236"/>
                  <a:pt x="904563" y="1300662"/>
                  <a:pt x="878829" y="1294228"/>
                </a:cubicBezTo>
                <a:lnTo>
                  <a:pt x="822559" y="1280160"/>
                </a:lnTo>
                <a:cubicBezTo>
                  <a:pt x="808491" y="1270782"/>
                  <a:pt x="795478" y="1259586"/>
                  <a:pt x="780356" y="1252025"/>
                </a:cubicBezTo>
                <a:cubicBezTo>
                  <a:pt x="767093" y="1245393"/>
                  <a:pt x="741749" y="1252343"/>
                  <a:pt x="738152" y="1237957"/>
                </a:cubicBezTo>
                <a:cubicBezTo>
                  <a:pt x="734235" y="1222289"/>
                  <a:pt x="805035" y="1157007"/>
                  <a:pt x="808491" y="1153551"/>
                </a:cubicBezTo>
                <a:cubicBezTo>
                  <a:pt x="813180" y="1134794"/>
                  <a:pt x="814943" y="1115051"/>
                  <a:pt x="822559" y="1097280"/>
                </a:cubicBezTo>
                <a:cubicBezTo>
                  <a:pt x="840847" y="1054608"/>
                  <a:pt x="893835" y="1009122"/>
                  <a:pt x="935100" y="998806"/>
                </a:cubicBezTo>
                <a:lnTo>
                  <a:pt x="991371" y="984739"/>
                </a:lnTo>
                <a:cubicBezTo>
                  <a:pt x="1005439" y="970671"/>
                  <a:pt x="1018291" y="955272"/>
                  <a:pt x="1033574" y="942536"/>
                </a:cubicBezTo>
                <a:cubicBezTo>
                  <a:pt x="1046563" y="931712"/>
                  <a:pt x="1063822" y="926355"/>
                  <a:pt x="1075777" y="914400"/>
                </a:cubicBezTo>
                <a:cubicBezTo>
                  <a:pt x="1103047" y="887130"/>
                  <a:pt x="1106538" y="864318"/>
                  <a:pt x="1117980" y="829994"/>
                </a:cubicBezTo>
                <a:cubicBezTo>
                  <a:pt x="1103912" y="815926"/>
                  <a:pt x="1088513" y="803075"/>
                  <a:pt x="1075777" y="787791"/>
                </a:cubicBezTo>
                <a:cubicBezTo>
                  <a:pt x="1056606" y="764786"/>
                  <a:pt x="1046794" y="733826"/>
                  <a:pt x="1019506" y="717453"/>
                </a:cubicBezTo>
                <a:cubicBezTo>
                  <a:pt x="1006790" y="709824"/>
                  <a:pt x="991371" y="708074"/>
                  <a:pt x="977303" y="703385"/>
                </a:cubicBezTo>
                <a:cubicBezTo>
                  <a:pt x="928464" y="556861"/>
                  <a:pt x="978651" y="720222"/>
                  <a:pt x="949168" y="351693"/>
                </a:cubicBezTo>
                <a:cubicBezTo>
                  <a:pt x="947985" y="336911"/>
                  <a:pt x="943326" y="321827"/>
                  <a:pt x="935100" y="309489"/>
                </a:cubicBezTo>
                <a:cubicBezTo>
                  <a:pt x="924064" y="292936"/>
                  <a:pt x="906965" y="281354"/>
                  <a:pt x="892897" y="267286"/>
                </a:cubicBezTo>
                <a:cubicBezTo>
                  <a:pt x="868174" y="193118"/>
                  <a:pt x="895169" y="253132"/>
                  <a:pt x="836626" y="182880"/>
                </a:cubicBezTo>
                <a:cubicBezTo>
                  <a:pt x="825802" y="169892"/>
                  <a:pt x="820446" y="152632"/>
                  <a:pt x="808491" y="140677"/>
                </a:cubicBezTo>
                <a:cubicBezTo>
                  <a:pt x="781221" y="113407"/>
                  <a:pt x="758409" y="109915"/>
                  <a:pt x="724085" y="98474"/>
                </a:cubicBezTo>
                <a:cubicBezTo>
                  <a:pt x="714706" y="89096"/>
                  <a:pt x="707322" y="77163"/>
                  <a:pt x="695949" y="70339"/>
                </a:cubicBezTo>
                <a:cubicBezTo>
                  <a:pt x="660016" y="48780"/>
                  <a:pt x="640647" y="66942"/>
                  <a:pt x="611543" y="28136"/>
                </a:cubicBezTo>
                <a:cubicBezTo>
                  <a:pt x="605916" y="20633"/>
                  <a:pt x="611543" y="9379"/>
                  <a:pt x="611543" y="0"/>
                </a:cubicBezTo>
              </a:path>
            </a:pathLst>
          </a:custGeom>
          <a:ln w="7620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7666892" y="2419643"/>
            <a:ext cx="1226667" cy="3010486"/>
          </a:xfrm>
          <a:custGeom>
            <a:avLst/>
            <a:gdLst>
              <a:gd name="connsiteX0" fmla="*/ 450166 w 1226667"/>
              <a:gd name="connsiteY0" fmla="*/ 3108960 h 3108960"/>
              <a:gd name="connsiteX1" fmla="*/ 464234 w 1226667"/>
              <a:gd name="connsiteY1" fmla="*/ 3010486 h 3108960"/>
              <a:gd name="connsiteX2" fmla="*/ 534573 w 1226667"/>
              <a:gd name="connsiteY2" fmla="*/ 2954216 h 3108960"/>
              <a:gd name="connsiteX3" fmla="*/ 562708 w 1226667"/>
              <a:gd name="connsiteY3" fmla="*/ 2912013 h 3108960"/>
              <a:gd name="connsiteX4" fmla="*/ 604911 w 1226667"/>
              <a:gd name="connsiteY4" fmla="*/ 2897945 h 3108960"/>
              <a:gd name="connsiteX5" fmla="*/ 731520 w 1226667"/>
              <a:gd name="connsiteY5" fmla="*/ 2869809 h 3108960"/>
              <a:gd name="connsiteX6" fmla="*/ 970671 w 1226667"/>
              <a:gd name="connsiteY6" fmla="*/ 2869809 h 3108960"/>
              <a:gd name="connsiteX7" fmla="*/ 956603 w 1226667"/>
              <a:gd name="connsiteY7" fmla="*/ 2813539 h 3108960"/>
              <a:gd name="connsiteX8" fmla="*/ 928468 w 1226667"/>
              <a:gd name="connsiteY8" fmla="*/ 2785403 h 3108960"/>
              <a:gd name="connsiteX9" fmla="*/ 914400 w 1226667"/>
              <a:gd name="connsiteY9" fmla="*/ 2743200 h 3108960"/>
              <a:gd name="connsiteX10" fmla="*/ 858130 w 1226667"/>
              <a:gd name="connsiteY10" fmla="*/ 2658794 h 3108960"/>
              <a:gd name="connsiteX11" fmla="*/ 844062 w 1226667"/>
              <a:gd name="connsiteY11" fmla="*/ 2616591 h 3108960"/>
              <a:gd name="connsiteX12" fmla="*/ 815926 w 1226667"/>
              <a:gd name="connsiteY12" fmla="*/ 2588456 h 3108960"/>
              <a:gd name="connsiteX13" fmla="*/ 787791 w 1226667"/>
              <a:gd name="connsiteY13" fmla="*/ 2546253 h 3108960"/>
              <a:gd name="connsiteX14" fmla="*/ 759656 w 1226667"/>
              <a:gd name="connsiteY14" fmla="*/ 2518117 h 3108960"/>
              <a:gd name="connsiteX15" fmla="*/ 717453 w 1226667"/>
              <a:gd name="connsiteY15" fmla="*/ 2461846 h 3108960"/>
              <a:gd name="connsiteX16" fmla="*/ 675250 w 1226667"/>
              <a:gd name="connsiteY16" fmla="*/ 2363373 h 3108960"/>
              <a:gd name="connsiteX17" fmla="*/ 548640 w 1226667"/>
              <a:gd name="connsiteY17" fmla="*/ 2250831 h 3108960"/>
              <a:gd name="connsiteX18" fmla="*/ 520505 w 1226667"/>
              <a:gd name="connsiteY18" fmla="*/ 2208628 h 3108960"/>
              <a:gd name="connsiteX19" fmla="*/ 562708 w 1226667"/>
              <a:gd name="connsiteY19" fmla="*/ 2180493 h 3108960"/>
              <a:gd name="connsiteX20" fmla="*/ 590843 w 1226667"/>
              <a:gd name="connsiteY20" fmla="*/ 2152357 h 3108960"/>
              <a:gd name="connsiteX21" fmla="*/ 717453 w 1226667"/>
              <a:gd name="connsiteY21" fmla="*/ 2124222 h 3108960"/>
              <a:gd name="connsiteX22" fmla="*/ 759656 w 1226667"/>
              <a:gd name="connsiteY22" fmla="*/ 2096086 h 3108960"/>
              <a:gd name="connsiteX23" fmla="*/ 801859 w 1226667"/>
              <a:gd name="connsiteY23" fmla="*/ 2082019 h 3108960"/>
              <a:gd name="connsiteX24" fmla="*/ 872197 w 1226667"/>
              <a:gd name="connsiteY24" fmla="*/ 2053883 h 3108960"/>
              <a:gd name="connsiteX25" fmla="*/ 956603 w 1226667"/>
              <a:gd name="connsiteY25" fmla="*/ 1997613 h 3108960"/>
              <a:gd name="connsiteX26" fmla="*/ 984739 w 1226667"/>
              <a:gd name="connsiteY26" fmla="*/ 1969477 h 3108960"/>
              <a:gd name="connsiteX27" fmla="*/ 1055077 w 1226667"/>
              <a:gd name="connsiteY27" fmla="*/ 1913206 h 3108960"/>
              <a:gd name="connsiteX28" fmla="*/ 1069145 w 1226667"/>
              <a:gd name="connsiteY28" fmla="*/ 1871003 h 3108960"/>
              <a:gd name="connsiteX29" fmla="*/ 1097280 w 1226667"/>
              <a:gd name="connsiteY29" fmla="*/ 1828800 h 3108960"/>
              <a:gd name="connsiteX30" fmla="*/ 1125416 w 1226667"/>
              <a:gd name="connsiteY30" fmla="*/ 1730326 h 3108960"/>
              <a:gd name="connsiteX31" fmla="*/ 1195754 w 1226667"/>
              <a:gd name="connsiteY31" fmla="*/ 1645920 h 3108960"/>
              <a:gd name="connsiteX32" fmla="*/ 1195754 w 1226667"/>
              <a:gd name="connsiteY32" fmla="*/ 1547446 h 3108960"/>
              <a:gd name="connsiteX33" fmla="*/ 1139483 w 1226667"/>
              <a:gd name="connsiteY33" fmla="*/ 1533379 h 3108960"/>
              <a:gd name="connsiteX34" fmla="*/ 1012874 w 1226667"/>
              <a:gd name="connsiteY34" fmla="*/ 1477108 h 3108960"/>
              <a:gd name="connsiteX35" fmla="*/ 844062 w 1226667"/>
              <a:gd name="connsiteY35" fmla="*/ 1463040 h 3108960"/>
              <a:gd name="connsiteX36" fmla="*/ 703385 w 1226667"/>
              <a:gd name="connsiteY36" fmla="*/ 1448973 h 3108960"/>
              <a:gd name="connsiteX37" fmla="*/ 689317 w 1226667"/>
              <a:gd name="connsiteY37" fmla="*/ 1406769 h 3108960"/>
              <a:gd name="connsiteX38" fmla="*/ 703385 w 1226667"/>
              <a:gd name="connsiteY38" fmla="*/ 1350499 h 3108960"/>
              <a:gd name="connsiteX39" fmla="*/ 787791 w 1226667"/>
              <a:gd name="connsiteY39" fmla="*/ 1237957 h 3108960"/>
              <a:gd name="connsiteX40" fmla="*/ 928468 w 1226667"/>
              <a:gd name="connsiteY40" fmla="*/ 1209822 h 3108960"/>
              <a:gd name="connsiteX41" fmla="*/ 970671 w 1226667"/>
              <a:gd name="connsiteY41" fmla="*/ 1181686 h 3108960"/>
              <a:gd name="connsiteX42" fmla="*/ 984739 w 1226667"/>
              <a:gd name="connsiteY42" fmla="*/ 1083213 h 3108960"/>
              <a:gd name="connsiteX43" fmla="*/ 942536 w 1226667"/>
              <a:gd name="connsiteY43" fmla="*/ 1069145 h 3108960"/>
              <a:gd name="connsiteX44" fmla="*/ 914400 w 1226667"/>
              <a:gd name="connsiteY44" fmla="*/ 1041009 h 3108960"/>
              <a:gd name="connsiteX45" fmla="*/ 829994 w 1226667"/>
              <a:gd name="connsiteY45" fmla="*/ 1012874 h 3108960"/>
              <a:gd name="connsiteX46" fmla="*/ 787791 w 1226667"/>
              <a:gd name="connsiteY46" fmla="*/ 998806 h 3108960"/>
              <a:gd name="connsiteX47" fmla="*/ 703385 w 1226667"/>
              <a:gd name="connsiteY47" fmla="*/ 956603 h 3108960"/>
              <a:gd name="connsiteX48" fmla="*/ 618979 w 1226667"/>
              <a:gd name="connsiteY48" fmla="*/ 872197 h 3108960"/>
              <a:gd name="connsiteX49" fmla="*/ 506437 w 1226667"/>
              <a:gd name="connsiteY49" fmla="*/ 787791 h 3108960"/>
              <a:gd name="connsiteX50" fmla="*/ 464234 w 1226667"/>
              <a:gd name="connsiteY50" fmla="*/ 773723 h 3108960"/>
              <a:gd name="connsiteX51" fmla="*/ 422031 w 1226667"/>
              <a:gd name="connsiteY51" fmla="*/ 745588 h 3108960"/>
              <a:gd name="connsiteX52" fmla="*/ 337625 w 1226667"/>
              <a:gd name="connsiteY52" fmla="*/ 717453 h 3108960"/>
              <a:gd name="connsiteX53" fmla="*/ 309490 w 1226667"/>
              <a:gd name="connsiteY53" fmla="*/ 689317 h 3108960"/>
              <a:gd name="connsiteX54" fmla="*/ 281354 w 1226667"/>
              <a:gd name="connsiteY54" fmla="*/ 604911 h 3108960"/>
              <a:gd name="connsiteX55" fmla="*/ 309490 w 1226667"/>
              <a:gd name="connsiteY55" fmla="*/ 548640 h 3108960"/>
              <a:gd name="connsiteX56" fmla="*/ 337625 w 1226667"/>
              <a:gd name="connsiteY56" fmla="*/ 464234 h 3108960"/>
              <a:gd name="connsiteX57" fmla="*/ 309490 w 1226667"/>
              <a:gd name="connsiteY57" fmla="*/ 323557 h 3108960"/>
              <a:gd name="connsiteX58" fmla="*/ 281354 w 1226667"/>
              <a:gd name="connsiteY58" fmla="*/ 281354 h 3108960"/>
              <a:gd name="connsiteX59" fmla="*/ 239151 w 1226667"/>
              <a:gd name="connsiteY59" fmla="*/ 267286 h 3108960"/>
              <a:gd name="connsiteX60" fmla="*/ 225083 w 1226667"/>
              <a:gd name="connsiteY60" fmla="*/ 211016 h 3108960"/>
              <a:gd name="connsiteX61" fmla="*/ 154745 w 1226667"/>
              <a:gd name="connsiteY61" fmla="*/ 126609 h 3108960"/>
              <a:gd name="connsiteX62" fmla="*/ 140677 w 1226667"/>
              <a:gd name="connsiteY62" fmla="*/ 84406 h 3108960"/>
              <a:gd name="connsiteX63" fmla="*/ 98474 w 1226667"/>
              <a:gd name="connsiteY63" fmla="*/ 70339 h 3108960"/>
              <a:gd name="connsiteX64" fmla="*/ 28136 w 1226667"/>
              <a:gd name="connsiteY64" fmla="*/ 28136 h 3108960"/>
              <a:gd name="connsiteX65" fmla="*/ 0 w 1226667"/>
              <a:gd name="connsiteY65" fmla="*/ 0 h 310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226667" h="3108960">
                <a:moveTo>
                  <a:pt x="450166" y="3108960"/>
                </a:moveTo>
                <a:cubicBezTo>
                  <a:pt x="454855" y="3076135"/>
                  <a:pt x="453748" y="3041942"/>
                  <a:pt x="464234" y="3010486"/>
                </a:cubicBezTo>
                <a:cubicBezTo>
                  <a:pt x="469961" y="2993305"/>
                  <a:pt x="525140" y="2960505"/>
                  <a:pt x="534573" y="2954216"/>
                </a:cubicBezTo>
                <a:cubicBezTo>
                  <a:pt x="543951" y="2940148"/>
                  <a:pt x="549506" y="2922575"/>
                  <a:pt x="562708" y="2912013"/>
                </a:cubicBezTo>
                <a:cubicBezTo>
                  <a:pt x="574287" y="2902750"/>
                  <a:pt x="590435" y="2901162"/>
                  <a:pt x="604911" y="2897945"/>
                </a:cubicBezTo>
                <a:cubicBezTo>
                  <a:pt x="753460" y="2864933"/>
                  <a:pt x="636515" y="2901478"/>
                  <a:pt x="731520" y="2869809"/>
                </a:cubicBezTo>
                <a:cubicBezTo>
                  <a:pt x="786039" y="2876624"/>
                  <a:pt x="918983" y="2902114"/>
                  <a:pt x="970671" y="2869809"/>
                </a:cubicBezTo>
                <a:cubicBezTo>
                  <a:pt x="987066" y="2859562"/>
                  <a:pt x="965249" y="2830832"/>
                  <a:pt x="956603" y="2813539"/>
                </a:cubicBezTo>
                <a:cubicBezTo>
                  <a:pt x="950672" y="2801676"/>
                  <a:pt x="937846" y="2794782"/>
                  <a:pt x="928468" y="2785403"/>
                </a:cubicBezTo>
                <a:cubicBezTo>
                  <a:pt x="923779" y="2771335"/>
                  <a:pt x="921601" y="2756163"/>
                  <a:pt x="914400" y="2743200"/>
                </a:cubicBezTo>
                <a:cubicBezTo>
                  <a:pt x="897978" y="2713641"/>
                  <a:pt x="868823" y="2690873"/>
                  <a:pt x="858130" y="2658794"/>
                </a:cubicBezTo>
                <a:cubicBezTo>
                  <a:pt x="853441" y="2644726"/>
                  <a:pt x="851691" y="2629306"/>
                  <a:pt x="844062" y="2616591"/>
                </a:cubicBezTo>
                <a:cubicBezTo>
                  <a:pt x="837238" y="2605218"/>
                  <a:pt x="824212" y="2598813"/>
                  <a:pt x="815926" y="2588456"/>
                </a:cubicBezTo>
                <a:cubicBezTo>
                  <a:pt x="805364" y="2575254"/>
                  <a:pt x="798353" y="2559455"/>
                  <a:pt x="787791" y="2546253"/>
                </a:cubicBezTo>
                <a:cubicBezTo>
                  <a:pt x="779506" y="2535896"/>
                  <a:pt x="768147" y="2528306"/>
                  <a:pt x="759656" y="2518117"/>
                </a:cubicBezTo>
                <a:cubicBezTo>
                  <a:pt x="744646" y="2500105"/>
                  <a:pt x="731521" y="2480603"/>
                  <a:pt x="717453" y="2461846"/>
                </a:cubicBezTo>
                <a:cubicBezTo>
                  <a:pt x="707290" y="2431357"/>
                  <a:pt x="695116" y="2388205"/>
                  <a:pt x="675250" y="2363373"/>
                </a:cubicBezTo>
                <a:cubicBezTo>
                  <a:pt x="620185" y="2294542"/>
                  <a:pt x="606403" y="2289339"/>
                  <a:pt x="548640" y="2250831"/>
                </a:cubicBezTo>
                <a:cubicBezTo>
                  <a:pt x="539262" y="2236763"/>
                  <a:pt x="517189" y="2225207"/>
                  <a:pt x="520505" y="2208628"/>
                </a:cubicBezTo>
                <a:cubicBezTo>
                  <a:pt x="523821" y="2192049"/>
                  <a:pt x="549506" y="2191055"/>
                  <a:pt x="562708" y="2180493"/>
                </a:cubicBezTo>
                <a:cubicBezTo>
                  <a:pt x="573065" y="2172207"/>
                  <a:pt x="578980" y="2158289"/>
                  <a:pt x="590843" y="2152357"/>
                </a:cubicBezTo>
                <a:cubicBezTo>
                  <a:pt x="604091" y="2145733"/>
                  <a:pt x="710049" y="2125703"/>
                  <a:pt x="717453" y="2124222"/>
                </a:cubicBezTo>
                <a:cubicBezTo>
                  <a:pt x="731521" y="2114843"/>
                  <a:pt x="744534" y="2103647"/>
                  <a:pt x="759656" y="2096086"/>
                </a:cubicBezTo>
                <a:cubicBezTo>
                  <a:pt x="772919" y="2089454"/>
                  <a:pt x="787975" y="2087226"/>
                  <a:pt x="801859" y="2082019"/>
                </a:cubicBezTo>
                <a:cubicBezTo>
                  <a:pt x="825503" y="2073152"/>
                  <a:pt x="848751" y="2063262"/>
                  <a:pt x="872197" y="2053883"/>
                </a:cubicBezTo>
                <a:cubicBezTo>
                  <a:pt x="936711" y="1989372"/>
                  <a:pt x="854399" y="2065750"/>
                  <a:pt x="956603" y="1997613"/>
                </a:cubicBezTo>
                <a:cubicBezTo>
                  <a:pt x="967639" y="1990256"/>
                  <a:pt x="974382" y="1977763"/>
                  <a:pt x="984739" y="1969477"/>
                </a:cubicBezTo>
                <a:cubicBezTo>
                  <a:pt x="1073465" y="1898497"/>
                  <a:pt x="987148" y="1981137"/>
                  <a:pt x="1055077" y="1913206"/>
                </a:cubicBezTo>
                <a:cubicBezTo>
                  <a:pt x="1059766" y="1899138"/>
                  <a:pt x="1062513" y="1884266"/>
                  <a:pt x="1069145" y="1871003"/>
                </a:cubicBezTo>
                <a:cubicBezTo>
                  <a:pt x="1076706" y="1855881"/>
                  <a:pt x="1090620" y="1844340"/>
                  <a:pt x="1097280" y="1828800"/>
                </a:cubicBezTo>
                <a:cubicBezTo>
                  <a:pt x="1124325" y="1765695"/>
                  <a:pt x="1098039" y="1785079"/>
                  <a:pt x="1125416" y="1730326"/>
                </a:cubicBezTo>
                <a:cubicBezTo>
                  <a:pt x="1145002" y="1691154"/>
                  <a:pt x="1164641" y="1677033"/>
                  <a:pt x="1195754" y="1645920"/>
                </a:cubicBezTo>
                <a:cubicBezTo>
                  <a:pt x="1205775" y="1615857"/>
                  <a:pt x="1226667" y="1578359"/>
                  <a:pt x="1195754" y="1547446"/>
                </a:cubicBezTo>
                <a:cubicBezTo>
                  <a:pt x="1182083" y="1533775"/>
                  <a:pt x="1158240" y="1538068"/>
                  <a:pt x="1139483" y="1533379"/>
                </a:cubicBezTo>
                <a:cubicBezTo>
                  <a:pt x="1112152" y="1519713"/>
                  <a:pt x="1040639" y="1482008"/>
                  <a:pt x="1012874" y="1477108"/>
                </a:cubicBezTo>
                <a:cubicBezTo>
                  <a:pt x="957267" y="1467295"/>
                  <a:pt x="900296" y="1468152"/>
                  <a:pt x="844062" y="1463040"/>
                </a:cubicBezTo>
                <a:lnTo>
                  <a:pt x="703385" y="1448973"/>
                </a:lnTo>
                <a:cubicBezTo>
                  <a:pt x="698696" y="1434905"/>
                  <a:pt x="689317" y="1421598"/>
                  <a:pt x="689317" y="1406769"/>
                </a:cubicBezTo>
                <a:cubicBezTo>
                  <a:pt x="689317" y="1387435"/>
                  <a:pt x="698073" y="1369089"/>
                  <a:pt x="703385" y="1350499"/>
                </a:cubicBezTo>
                <a:cubicBezTo>
                  <a:pt x="716452" y="1304766"/>
                  <a:pt x="732653" y="1256337"/>
                  <a:pt x="787791" y="1237957"/>
                </a:cubicBezTo>
                <a:cubicBezTo>
                  <a:pt x="861450" y="1213403"/>
                  <a:pt x="815314" y="1225986"/>
                  <a:pt x="928468" y="1209822"/>
                </a:cubicBezTo>
                <a:cubicBezTo>
                  <a:pt x="942536" y="1200443"/>
                  <a:pt x="958716" y="1193641"/>
                  <a:pt x="970671" y="1181686"/>
                </a:cubicBezTo>
                <a:cubicBezTo>
                  <a:pt x="998747" y="1153609"/>
                  <a:pt x="1015237" y="1121336"/>
                  <a:pt x="984739" y="1083213"/>
                </a:cubicBezTo>
                <a:cubicBezTo>
                  <a:pt x="975476" y="1071634"/>
                  <a:pt x="956604" y="1073834"/>
                  <a:pt x="942536" y="1069145"/>
                </a:cubicBezTo>
                <a:cubicBezTo>
                  <a:pt x="933157" y="1059766"/>
                  <a:pt x="926263" y="1046941"/>
                  <a:pt x="914400" y="1041009"/>
                </a:cubicBezTo>
                <a:cubicBezTo>
                  <a:pt x="887874" y="1027746"/>
                  <a:pt x="858129" y="1022252"/>
                  <a:pt x="829994" y="1012874"/>
                </a:cubicBezTo>
                <a:cubicBezTo>
                  <a:pt x="815926" y="1008185"/>
                  <a:pt x="800129" y="1007031"/>
                  <a:pt x="787791" y="998806"/>
                </a:cubicBezTo>
                <a:cubicBezTo>
                  <a:pt x="733250" y="962446"/>
                  <a:pt x="761628" y="976018"/>
                  <a:pt x="703385" y="956603"/>
                </a:cubicBezTo>
                <a:lnTo>
                  <a:pt x="618979" y="872197"/>
                </a:lnTo>
                <a:cubicBezTo>
                  <a:pt x="585652" y="838870"/>
                  <a:pt x="554152" y="803696"/>
                  <a:pt x="506437" y="787791"/>
                </a:cubicBezTo>
                <a:cubicBezTo>
                  <a:pt x="492369" y="783102"/>
                  <a:pt x="477497" y="780355"/>
                  <a:pt x="464234" y="773723"/>
                </a:cubicBezTo>
                <a:cubicBezTo>
                  <a:pt x="449112" y="766162"/>
                  <a:pt x="437481" y="752455"/>
                  <a:pt x="422031" y="745588"/>
                </a:cubicBezTo>
                <a:cubicBezTo>
                  <a:pt x="394930" y="733543"/>
                  <a:pt x="337625" y="717453"/>
                  <a:pt x="337625" y="717453"/>
                </a:cubicBezTo>
                <a:cubicBezTo>
                  <a:pt x="328247" y="708074"/>
                  <a:pt x="315421" y="701180"/>
                  <a:pt x="309490" y="689317"/>
                </a:cubicBezTo>
                <a:cubicBezTo>
                  <a:pt x="296227" y="662791"/>
                  <a:pt x="281354" y="604911"/>
                  <a:pt x="281354" y="604911"/>
                </a:cubicBezTo>
                <a:cubicBezTo>
                  <a:pt x="290733" y="586154"/>
                  <a:pt x="301702" y="568111"/>
                  <a:pt x="309490" y="548640"/>
                </a:cubicBezTo>
                <a:cubicBezTo>
                  <a:pt x="320504" y="521104"/>
                  <a:pt x="337625" y="464234"/>
                  <a:pt x="337625" y="464234"/>
                </a:cubicBezTo>
                <a:cubicBezTo>
                  <a:pt x="332442" y="427953"/>
                  <a:pt x="329131" y="362839"/>
                  <a:pt x="309490" y="323557"/>
                </a:cubicBezTo>
                <a:cubicBezTo>
                  <a:pt x="301929" y="308435"/>
                  <a:pt x="294556" y="291916"/>
                  <a:pt x="281354" y="281354"/>
                </a:cubicBezTo>
                <a:cubicBezTo>
                  <a:pt x="269775" y="272091"/>
                  <a:pt x="253219" y="271975"/>
                  <a:pt x="239151" y="267286"/>
                </a:cubicBezTo>
                <a:cubicBezTo>
                  <a:pt x="234462" y="248529"/>
                  <a:pt x="232699" y="228787"/>
                  <a:pt x="225083" y="211016"/>
                </a:cubicBezTo>
                <a:cubicBezTo>
                  <a:pt x="210394" y="176741"/>
                  <a:pt x="180095" y="151960"/>
                  <a:pt x="154745" y="126609"/>
                </a:cubicBezTo>
                <a:cubicBezTo>
                  <a:pt x="150056" y="112541"/>
                  <a:pt x="151163" y="94891"/>
                  <a:pt x="140677" y="84406"/>
                </a:cubicBezTo>
                <a:cubicBezTo>
                  <a:pt x="130192" y="73921"/>
                  <a:pt x="111189" y="77968"/>
                  <a:pt x="98474" y="70339"/>
                </a:cubicBezTo>
                <a:cubicBezTo>
                  <a:pt x="1923" y="12408"/>
                  <a:pt x="147690" y="67985"/>
                  <a:pt x="28136" y="28136"/>
                </a:cubicBezTo>
                <a:lnTo>
                  <a:pt x="0" y="0"/>
                </a:lnTo>
              </a:path>
            </a:pathLst>
          </a:custGeom>
          <a:ln w="76200">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4839288" y="2082019"/>
            <a:ext cx="3854547" cy="4515730"/>
          </a:xfrm>
          <a:custGeom>
            <a:avLst/>
            <a:gdLst>
              <a:gd name="connsiteX0" fmla="*/ 1758461 w 3432517"/>
              <a:gd name="connsiteY0" fmla="*/ 0 h 4628271"/>
              <a:gd name="connsiteX1" fmla="*/ 914400 w 3432517"/>
              <a:gd name="connsiteY1" fmla="*/ 2686930 h 4628271"/>
              <a:gd name="connsiteX2" fmla="*/ 0 w 3432517"/>
              <a:gd name="connsiteY2" fmla="*/ 2124222 h 4628271"/>
              <a:gd name="connsiteX3" fmla="*/ 886265 w 3432517"/>
              <a:gd name="connsiteY3" fmla="*/ 4628271 h 4628271"/>
              <a:gd name="connsiteX4" fmla="*/ 3432517 w 3432517"/>
              <a:gd name="connsiteY4" fmla="*/ 2869810 h 4628271"/>
              <a:gd name="connsiteX5" fmla="*/ 2518117 w 3432517"/>
              <a:gd name="connsiteY5" fmla="*/ 2771336 h 4628271"/>
              <a:gd name="connsiteX6" fmla="*/ 2883877 w 3432517"/>
              <a:gd name="connsiteY6" fmla="*/ 56271 h 4628271"/>
              <a:gd name="connsiteX7" fmla="*/ 1758461 w 3432517"/>
              <a:gd name="connsiteY7" fmla="*/ 0 h 4628271"/>
              <a:gd name="connsiteX0" fmla="*/ 1758461 w 3432517"/>
              <a:gd name="connsiteY0" fmla="*/ 0 h 4628271"/>
              <a:gd name="connsiteX1" fmla="*/ 914400 w 3432517"/>
              <a:gd name="connsiteY1" fmla="*/ 2686930 h 4628271"/>
              <a:gd name="connsiteX2" fmla="*/ 0 w 3432517"/>
              <a:gd name="connsiteY2" fmla="*/ 2124222 h 4628271"/>
              <a:gd name="connsiteX3" fmla="*/ 886265 w 3432517"/>
              <a:gd name="connsiteY3" fmla="*/ 4628271 h 4628271"/>
              <a:gd name="connsiteX4" fmla="*/ 3432517 w 3432517"/>
              <a:gd name="connsiteY4" fmla="*/ 2869810 h 4628271"/>
              <a:gd name="connsiteX5" fmla="*/ 2518117 w 3432517"/>
              <a:gd name="connsiteY5" fmla="*/ 2771336 h 4628271"/>
              <a:gd name="connsiteX6" fmla="*/ 2940148 w 3432517"/>
              <a:gd name="connsiteY6" fmla="*/ 0 h 4628271"/>
              <a:gd name="connsiteX7" fmla="*/ 1758461 w 3432517"/>
              <a:gd name="connsiteY7" fmla="*/ 0 h 4628271"/>
              <a:gd name="connsiteX0" fmla="*/ 1758461 w 3432517"/>
              <a:gd name="connsiteY0" fmla="*/ 0 h 4628271"/>
              <a:gd name="connsiteX1" fmla="*/ 1041009 w 3432517"/>
              <a:gd name="connsiteY1" fmla="*/ 2715065 h 4628271"/>
              <a:gd name="connsiteX2" fmla="*/ 0 w 3432517"/>
              <a:gd name="connsiteY2" fmla="*/ 2124222 h 4628271"/>
              <a:gd name="connsiteX3" fmla="*/ 886265 w 3432517"/>
              <a:gd name="connsiteY3" fmla="*/ 4628271 h 4628271"/>
              <a:gd name="connsiteX4" fmla="*/ 3432517 w 3432517"/>
              <a:gd name="connsiteY4" fmla="*/ 2869810 h 4628271"/>
              <a:gd name="connsiteX5" fmla="*/ 2518117 w 3432517"/>
              <a:gd name="connsiteY5" fmla="*/ 2771336 h 4628271"/>
              <a:gd name="connsiteX6" fmla="*/ 2940148 w 3432517"/>
              <a:gd name="connsiteY6" fmla="*/ 0 h 4628271"/>
              <a:gd name="connsiteX7" fmla="*/ 1758461 w 3432517"/>
              <a:gd name="connsiteY7" fmla="*/ 0 h 4628271"/>
              <a:gd name="connsiteX0" fmla="*/ 1814731 w 3488787"/>
              <a:gd name="connsiteY0" fmla="*/ 0 h 4628271"/>
              <a:gd name="connsiteX1" fmla="*/ 1097279 w 3488787"/>
              <a:gd name="connsiteY1" fmla="*/ 2715065 h 4628271"/>
              <a:gd name="connsiteX2" fmla="*/ 0 w 3488787"/>
              <a:gd name="connsiteY2" fmla="*/ 2475914 h 4628271"/>
              <a:gd name="connsiteX3" fmla="*/ 942535 w 3488787"/>
              <a:gd name="connsiteY3" fmla="*/ 4628271 h 4628271"/>
              <a:gd name="connsiteX4" fmla="*/ 3488787 w 3488787"/>
              <a:gd name="connsiteY4" fmla="*/ 2869810 h 4628271"/>
              <a:gd name="connsiteX5" fmla="*/ 2574387 w 3488787"/>
              <a:gd name="connsiteY5" fmla="*/ 2771336 h 4628271"/>
              <a:gd name="connsiteX6" fmla="*/ 2996418 w 3488787"/>
              <a:gd name="connsiteY6" fmla="*/ 0 h 4628271"/>
              <a:gd name="connsiteX7" fmla="*/ 1814731 w 3488787"/>
              <a:gd name="connsiteY7" fmla="*/ 0 h 4628271"/>
              <a:gd name="connsiteX0" fmla="*/ 1814731 w 3488787"/>
              <a:gd name="connsiteY0" fmla="*/ 0 h 4628271"/>
              <a:gd name="connsiteX1" fmla="*/ 1097279 w 3488787"/>
              <a:gd name="connsiteY1" fmla="*/ 2616591 h 4628271"/>
              <a:gd name="connsiteX2" fmla="*/ 0 w 3488787"/>
              <a:gd name="connsiteY2" fmla="*/ 2475914 h 4628271"/>
              <a:gd name="connsiteX3" fmla="*/ 942535 w 3488787"/>
              <a:gd name="connsiteY3" fmla="*/ 4628271 h 4628271"/>
              <a:gd name="connsiteX4" fmla="*/ 3488787 w 3488787"/>
              <a:gd name="connsiteY4" fmla="*/ 2869810 h 4628271"/>
              <a:gd name="connsiteX5" fmla="*/ 2574387 w 3488787"/>
              <a:gd name="connsiteY5" fmla="*/ 2771336 h 4628271"/>
              <a:gd name="connsiteX6" fmla="*/ 2996418 w 3488787"/>
              <a:gd name="connsiteY6" fmla="*/ 0 h 4628271"/>
              <a:gd name="connsiteX7" fmla="*/ 1814731 w 3488787"/>
              <a:gd name="connsiteY7" fmla="*/ 0 h 4628271"/>
              <a:gd name="connsiteX0" fmla="*/ 1814731 w 3488787"/>
              <a:gd name="connsiteY0" fmla="*/ 0 h 4515730"/>
              <a:gd name="connsiteX1" fmla="*/ 1097279 w 3488787"/>
              <a:gd name="connsiteY1" fmla="*/ 2616591 h 4515730"/>
              <a:gd name="connsiteX2" fmla="*/ 0 w 3488787"/>
              <a:gd name="connsiteY2" fmla="*/ 2475914 h 4515730"/>
              <a:gd name="connsiteX3" fmla="*/ 1392701 w 3488787"/>
              <a:gd name="connsiteY3" fmla="*/ 4515730 h 4515730"/>
              <a:gd name="connsiteX4" fmla="*/ 3488787 w 3488787"/>
              <a:gd name="connsiteY4" fmla="*/ 2869810 h 4515730"/>
              <a:gd name="connsiteX5" fmla="*/ 2574387 w 3488787"/>
              <a:gd name="connsiteY5" fmla="*/ 2771336 h 4515730"/>
              <a:gd name="connsiteX6" fmla="*/ 2996418 w 3488787"/>
              <a:gd name="connsiteY6" fmla="*/ 0 h 4515730"/>
              <a:gd name="connsiteX7" fmla="*/ 1814731 w 3488787"/>
              <a:gd name="connsiteY7" fmla="*/ 0 h 4515730"/>
              <a:gd name="connsiteX0" fmla="*/ 1814731 w 3854547"/>
              <a:gd name="connsiteY0" fmla="*/ 0 h 4515730"/>
              <a:gd name="connsiteX1" fmla="*/ 1097279 w 3854547"/>
              <a:gd name="connsiteY1" fmla="*/ 2616591 h 4515730"/>
              <a:gd name="connsiteX2" fmla="*/ 0 w 3854547"/>
              <a:gd name="connsiteY2" fmla="*/ 2475914 h 4515730"/>
              <a:gd name="connsiteX3" fmla="*/ 1392701 w 3854547"/>
              <a:gd name="connsiteY3" fmla="*/ 4515730 h 4515730"/>
              <a:gd name="connsiteX4" fmla="*/ 3854547 w 3854547"/>
              <a:gd name="connsiteY4" fmla="*/ 2897946 h 4515730"/>
              <a:gd name="connsiteX5" fmla="*/ 2574387 w 3854547"/>
              <a:gd name="connsiteY5" fmla="*/ 2771336 h 4515730"/>
              <a:gd name="connsiteX6" fmla="*/ 2996418 w 3854547"/>
              <a:gd name="connsiteY6" fmla="*/ 0 h 4515730"/>
              <a:gd name="connsiteX7" fmla="*/ 1814731 w 3854547"/>
              <a:gd name="connsiteY7" fmla="*/ 0 h 4515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4547" h="4515730">
                <a:moveTo>
                  <a:pt x="1814731" y="0"/>
                </a:moveTo>
                <a:lnTo>
                  <a:pt x="1097279" y="2616591"/>
                </a:lnTo>
                <a:lnTo>
                  <a:pt x="0" y="2475914"/>
                </a:lnTo>
                <a:lnTo>
                  <a:pt x="1392701" y="4515730"/>
                </a:lnTo>
                <a:lnTo>
                  <a:pt x="3854547" y="2897946"/>
                </a:lnTo>
                <a:lnTo>
                  <a:pt x="2574387" y="2771336"/>
                </a:lnTo>
                <a:lnTo>
                  <a:pt x="2996418" y="0"/>
                </a:lnTo>
                <a:lnTo>
                  <a:pt x="1814731" y="0"/>
                </a:ln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753685" y="1135966"/>
            <a:ext cx="3094893" cy="1107996"/>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rPr>
              <a:t>GOD</a:t>
            </a:r>
            <a:endParaRPr lang="en-US" sz="6600" b="1" dirty="0">
              <a:solidFill>
                <a:schemeClr val="bg1"/>
              </a:solidFill>
              <a:effectLst>
                <a:outerShdw blurRad="38100" dist="38100" dir="2700000" algn="tl">
                  <a:srgbClr val="000000">
                    <a:alpha val="43137"/>
                  </a:srgbClr>
                </a:outerShdw>
              </a:effectLst>
            </a:endParaRPr>
          </a:p>
        </p:txBody>
      </p:sp>
      <p:sp>
        <p:nvSpPr>
          <p:cNvPr id="21" name="TextBox 20"/>
          <p:cNvSpPr txBox="1"/>
          <p:nvPr/>
        </p:nvSpPr>
        <p:spPr>
          <a:xfrm>
            <a:off x="4656408" y="4712677"/>
            <a:ext cx="3784209" cy="1107996"/>
          </a:xfrm>
          <a:prstGeom prst="rect">
            <a:avLst/>
          </a:prstGeom>
          <a:noFill/>
        </p:spPr>
        <p:txBody>
          <a:bodyPr wrap="square" rtlCol="0">
            <a:spAutoFit/>
          </a:bodyPr>
          <a:lstStyle/>
          <a:p>
            <a:pPr algn="ctr"/>
            <a:r>
              <a:rPr lang="en-US" sz="6600" b="1" dirty="0" smtClean="0">
                <a:solidFill>
                  <a:schemeClr val="bg1"/>
                </a:solidFill>
                <a:effectLst>
                  <a:outerShdw blurRad="38100" dist="38100" dir="2700000" algn="tl">
                    <a:srgbClr val="000000">
                      <a:alpha val="43137"/>
                    </a:srgbClr>
                  </a:outerShdw>
                </a:effectLst>
              </a:rPr>
              <a:t>JESUS</a:t>
            </a:r>
            <a:endParaRPr lang="en-US" sz="6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0"/>
                                        <p:tgtEl>
                                          <p:spTgt spid="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down)">
                                      <p:cBhvr>
                                        <p:cTn id="10" dur="5000"/>
                                        <p:tgtEl>
                                          <p:spTgt spid="1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down)">
                                      <p:cBhvr>
                                        <p:cTn id="16" dur="5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childTnLst>
                          </p:cTn>
                        </p:par>
                        <p:par>
                          <p:cTn id="22" fill="hold">
                            <p:stCondLst>
                              <p:cond delay="500"/>
                            </p:stCondLst>
                            <p:childTnLst>
                              <p:par>
                                <p:cTn id="23" presetID="0" presetClass="path" presetSubtype="0" accel="50000" decel="50000" fill="hold" grpId="0" nodeType="afterEffect">
                                  <p:stCondLst>
                                    <p:cond delay="0"/>
                                  </p:stCondLst>
                                  <p:childTnLst>
                                    <p:animMotion origin="layout" path="M 2.5E-6 2.77521E-7 L -0.08785 0.52035 " pathEditMode="relative" rAng="0" ptsTypes="AA">
                                      <p:cBhvr>
                                        <p:cTn id="24" dur="2000" fill="hold"/>
                                        <p:tgtEl>
                                          <p:spTgt spid="8"/>
                                        </p:tgtEl>
                                        <p:attrNameLst>
                                          <p:attrName>ppt_x</p:attrName>
                                          <p:attrName>ppt_y</p:attrName>
                                        </p:attrNameLst>
                                      </p:cBhvr>
                                      <p:rCtr x="-44" y="260"/>
                                    </p:animMotion>
                                  </p:childTnLst>
                                </p:cTn>
                              </p:par>
                            </p:childTnLst>
                          </p:cTn>
                        </p:par>
                        <p:par>
                          <p:cTn id="25" fill="hold">
                            <p:stCondLst>
                              <p:cond delay="2500"/>
                            </p:stCondLst>
                            <p:childTnLst>
                              <p:par>
                                <p:cTn id="26" presetID="14" presetClass="entr" presetSubtype="1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xit" presetSubtype="10" fill="hold" grpId="1" nodeType="withEffect">
                                  <p:stCondLst>
                                    <p:cond delay="0"/>
                                  </p:stCondLst>
                                  <p:childTnLst>
                                    <p:animEffect transition="out" filter="randombar(horizontal)">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8" grpId="0"/>
      <p:bldP spid="8" grpId="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dreamstimefree_19588810-bkg-1.jpg"/>
          <p:cNvPicPr>
            <a:picLocks noChangeAspect="1"/>
          </p:cNvPicPr>
          <p:nvPr/>
        </p:nvPicPr>
        <p:blipFill>
          <a:blip r:embed="rId3" cstate="print"/>
          <a:stretch>
            <a:fillRect/>
          </a:stretch>
        </p:blipFill>
        <p:spPr>
          <a:xfrm>
            <a:off x="0" y="0"/>
            <a:ext cx="9144000" cy="6858000"/>
          </a:xfrm>
          <a:prstGeom prst="rect">
            <a:avLst/>
          </a:prstGeom>
        </p:spPr>
      </p:pic>
      <p:pic>
        <p:nvPicPr>
          <p:cNvPr id="8" name="Picture 7" descr="TheTruth.png"/>
          <p:cNvPicPr>
            <a:picLocks noChangeAspect="1"/>
          </p:cNvPicPr>
          <p:nvPr/>
        </p:nvPicPr>
        <p:blipFill>
          <a:blip r:embed="rId4" cstate="print"/>
          <a:stretch>
            <a:fillRect/>
          </a:stretch>
        </p:blipFill>
        <p:spPr>
          <a:xfrm>
            <a:off x="1981200" y="775235"/>
            <a:ext cx="5540830" cy="5244565"/>
          </a:xfrm>
          <a:prstGeom prst="rect">
            <a:avLst/>
          </a:prstGeom>
        </p:spPr>
      </p:pic>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b="29945"/>
          <a:stretch>
            <a:fillRect/>
          </a:stretch>
        </p:blipFill>
        <p:spPr bwMode="auto">
          <a:xfrm>
            <a:off x="1" y="3057880"/>
            <a:ext cx="9143999" cy="38001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ERROR #2:</a:t>
            </a:r>
            <a:endParaRPr lang="en-US" dirty="0"/>
          </a:p>
        </p:txBody>
      </p:sp>
      <p:sp>
        <p:nvSpPr>
          <p:cNvPr id="3" name="Content Placeholder 2"/>
          <p:cNvSpPr>
            <a:spLocks noGrp="1"/>
          </p:cNvSpPr>
          <p:nvPr>
            <p:ph idx="1"/>
          </p:nvPr>
        </p:nvSpPr>
        <p:spPr>
          <a:xfrm>
            <a:off x="315883" y="1246910"/>
            <a:ext cx="5137265" cy="4699372"/>
          </a:xfrm>
        </p:spPr>
        <p:txBody>
          <a:bodyPr/>
          <a:lstStyle/>
          <a:p>
            <a:pPr marL="0" lvl="0" indent="1588" algn="ctr"/>
            <a:r>
              <a:rPr lang="en-US" sz="4400" baseline="30000" dirty="0" smtClean="0"/>
              <a:t>12</a:t>
            </a:r>
            <a:r>
              <a:rPr lang="en-US" sz="4400" dirty="0" smtClean="0"/>
              <a:t> There is a way that seems right to a man, but in the end it leads to death.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srcRect/>
          <a:stretch>
            <a:fillRect/>
          </a:stretch>
        </p:blipFill>
        <p:spPr bwMode="auto">
          <a:xfrm>
            <a:off x="210779" y="1086979"/>
            <a:ext cx="9232478" cy="5771021"/>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endParaRPr lang="en-US" sz="2800" dirty="0" smtClean="0">
              <a:solidFill>
                <a:srgbClr val="FD7123"/>
              </a:solidFill>
              <a:effectLst>
                <a:outerShdw blurRad="38100" dist="38100" dir="2700000" algn="tl">
                  <a:srgbClr val="000000">
                    <a:alpha val="43137"/>
                  </a:srgbClr>
                </a:outerShdw>
              </a:effectLst>
            </a:endParaRP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9" name="Picture 5"/>
          <p:cNvPicPr>
            <a:picLocks noChangeAspect="1" noChangeArrowheads="1"/>
          </p:cNvPicPr>
          <p:nvPr/>
        </p:nvPicPr>
        <p:blipFill>
          <a:blip r:embed="rId3" cstate="print"/>
          <a:srcRect r="14776"/>
          <a:stretch>
            <a:fillRect/>
          </a:stretch>
        </p:blipFill>
        <p:spPr bwMode="auto">
          <a:xfrm>
            <a:off x="3773978" y="2152885"/>
            <a:ext cx="5370022" cy="4705115"/>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a:p>
            <a:pPr>
              <a:buFont typeface="Arial" pitchFamily="34" charset="0"/>
              <a:buChar char="•"/>
            </a:pPr>
            <a:r>
              <a:rPr lang="en-US" dirty="0" smtClean="0"/>
              <a:t>A Baptist way</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p:cNvPicPr>
            <a:picLocks noChangeAspect="1" noChangeArrowheads="1"/>
          </p:cNvPicPr>
          <p:nvPr/>
        </p:nvPicPr>
        <p:blipFill>
          <a:blip r:embed="rId3" cstate="print"/>
          <a:srcRect b="38233"/>
          <a:stretch>
            <a:fillRect/>
          </a:stretch>
        </p:blipFill>
        <p:spPr bwMode="auto">
          <a:xfrm>
            <a:off x="0" y="3429000"/>
            <a:ext cx="9539288" cy="3429000"/>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a:p>
            <a:pPr>
              <a:buFont typeface="Arial" pitchFamily="34" charset="0"/>
              <a:buChar char="•"/>
            </a:pPr>
            <a:r>
              <a:rPr lang="en-US" dirty="0" smtClean="0"/>
              <a:t>A Baptist way</a:t>
            </a:r>
          </a:p>
          <a:p>
            <a:pPr>
              <a:buFont typeface="Arial" pitchFamily="34" charset="0"/>
              <a:buChar char="•"/>
            </a:pPr>
            <a:r>
              <a:rPr lang="en-US" dirty="0" smtClean="0"/>
              <a:t>A Moslem way</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cstate="print"/>
          <a:srcRect r="19928"/>
          <a:stretch>
            <a:fillRect/>
          </a:stretch>
        </p:blipFill>
        <p:spPr bwMode="auto">
          <a:xfrm>
            <a:off x="2634471" y="1433512"/>
            <a:ext cx="6509529" cy="5424488"/>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a:p>
            <a:pPr>
              <a:buFont typeface="Arial" pitchFamily="34" charset="0"/>
              <a:buChar char="•"/>
            </a:pPr>
            <a:r>
              <a:rPr lang="en-US" dirty="0" smtClean="0"/>
              <a:t>A Baptist way</a:t>
            </a:r>
          </a:p>
          <a:p>
            <a:pPr>
              <a:buFont typeface="Arial" pitchFamily="34" charset="0"/>
              <a:buChar char="•"/>
            </a:pPr>
            <a:r>
              <a:rPr lang="en-US" dirty="0" smtClean="0"/>
              <a:t>A Moslem way</a:t>
            </a:r>
          </a:p>
          <a:p>
            <a:pPr>
              <a:buFont typeface="Arial" pitchFamily="34" charset="0"/>
              <a:buChar char="•"/>
            </a:pPr>
            <a:r>
              <a:rPr lang="en-US" dirty="0" smtClean="0"/>
              <a:t>A Buddhist way</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b="11473"/>
          <a:stretch>
            <a:fillRect/>
          </a:stretch>
        </p:blipFill>
        <p:spPr bwMode="auto">
          <a:xfrm>
            <a:off x="4572000" y="914401"/>
            <a:ext cx="4736384" cy="5943599"/>
          </a:xfrm>
          <a:prstGeom prst="rect">
            <a:avLst/>
          </a:prstGeom>
          <a:noFill/>
          <a:ln w="9525">
            <a:noFill/>
            <a:miter lim="800000"/>
            <a:headEnd/>
            <a:tailEnd/>
          </a:ln>
          <a:effectLst/>
        </p:spPr>
      </p:pic>
    </p:spTree>
  </p:cSld>
  <p:clrMapOvr>
    <a:masterClrMapping/>
  </p:clrMapOvr>
  <p:transition>
    <p:randomBa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not multiple ways …</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cstate="print"/>
          <a:srcRect r="9634" b="11277"/>
          <a:stretch>
            <a:fillRect/>
          </a:stretch>
        </p:blipFill>
        <p:spPr bwMode="auto">
          <a:xfrm>
            <a:off x="2256704" y="343766"/>
            <a:ext cx="6887296" cy="6514234"/>
          </a:xfrm>
          <a:prstGeom prst="rect">
            <a:avLst/>
          </a:prstGeom>
          <a:noFill/>
          <a:ln w="9525">
            <a:noFill/>
            <a:miter lim="800000"/>
            <a:headEnd/>
            <a:tailEnd/>
          </a:ln>
          <a:effectLst/>
        </p:spPr>
      </p:pic>
      <p:sp>
        <p:nvSpPr>
          <p:cNvPr id="3" name="Content Placeholder 2"/>
          <p:cNvSpPr>
            <a:spLocks noGrp="1"/>
          </p:cNvSpPr>
          <p:nvPr>
            <p:ph idx="1"/>
          </p:nvPr>
        </p:nvSpPr>
        <p:spPr>
          <a:xfrm>
            <a:off x="292308" y="1424066"/>
            <a:ext cx="8476938"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a:p>
            <a:pPr>
              <a:buFont typeface="Arial" pitchFamily="34" charset="0"/>
              <a:buChar char="•"/>
            </a:pPr>
            <a:r>
              <a:rPr lang="en-US" dirty="0" smtClean="0"/>
              <a:t>A Baptist way</a:t>
            </a:r>
          </a:p>
          <a:p>
            <a:pPr>
              <a:buFont typeface="Arial" pitchFamily="34" charset="0"/>
              <a:buChar char="•"/>
            </a:pPr>
            <a:r>
              <a:rPr lang="en-US" dirty="0" smtClean="0"/>
              <a:t>A Moslem way</a:t>
            </a:r>
          </a:p>
          <a:p>
            <a:pPr>
              <a:buFont typeface="Arial" pitchFamily="34" charset="0"/>
              <a:buChar char="•"/>
            </a:pPr>
            <a:r>
              <a:rPr lang="en-US" dirty="0" smtClean="0"/>
              <a:t>A Buddhist way</a:t>
            </a:r>
          </a:p>
          <a:p>
            <a:pPr>
              <a:buFont typeface="Arial" pitchFamily="34" charset="0"/>
              <a:buChar char="•"/>
            </a:pPr>
            <a:r>
              <a:rPr lang="en-US" dirty="0" smtClean="0"/>
              <a:t>A Mormon way</a:t>
            </a:r>
          </a:p>
        </p:txBody>
      </p:sp>
    </p:spTree>
  </p:cSld>
  <p:clrMapOvr>
    <a:masterClrMapping/>
  </p:clrMapOvr>
  <p:transition>
    <p:randomBa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There are not multiple ways …</a:t>
            </a:r>
            <a:endParaRPr lang="en-US" dirty="0"/>
          </a:p>
        </p:txBody>
      </p:sp>
      <p:sp>
        <p:nvSpPr>
          <p:cNvPr id="3" name="Content Placeholder 2"/>
          <p:cNvSpPr>
            <a:spLocks noGrp="1"/>
          </p:cNvSpPr>
          <p:nvPr>
            <p:ph idx="1"/>
          </p:nvPr>
        </p:nvSpPr>
        <p:spPr>
          <a:xfrm>
            <a:off x="292308" y="1424066"/>
            <a:ext cx="8851692" cy="4482059"/>
          </a:xfrm>
        </p:spPr>
        <p:txBody>
          <a:bodyPr>
            <a:normAutofit/>
          </a:bodyPr>
          <a:lstStyle/>
          <a:p>
            <a:pPr>
              <a:buFont typeface="Arial" pitchFamily="34" charset="0"/>
              <a:buChar char="•"/>
            </a:pPr>
            <a:r>
              <a:rPr lang="en-US" dirty="0" smtClean="0"/>
              <a:t>A Catholic way</a:t>
            </a:r>
          </a:p>
          <a:p>
            <a:pPr>
              <a:buFont typeface="Arial" pitchFamily="34" charset="0"/>
              <a:buChar char="•"/>
            </a:pPr>
            <a:r>
              <a:rPr lang="en-US" dirty="0" smtClean="0"/>
              <a:t>A New Ager way</a:t>
            </a:r>
          </a:p>
          <a:p>
            <a:pPr>
              <a:buFont typeface="Arial" pitchFamily="34" charset="0"/>
              <a:buChar char="•"/>
            </a:pPr>
            <a:r>
              <a:rPr lang="en-US" dirty="0" smtClean="0"/>
              <a:t>A Baptist way</a:t>
            </a:r>
          </a:p>
          <a:p>
            <a:pPr>
              <a:buFont typeface="Arial" pitchFamily="34" charset="0"/>
              <a:buChar char="•"/>
            </a:pPr>
            <a:r>
              <a:rPr lang="en-US" dirty="0" smtClean="0"/>
              <a:t>A Moslem way</a:t>
            </a:r>
          </a:p>
          <a:p>
            <a:pPr>
              <a:buFont typeface="Arial" pitchFamily="34" charset="0"/>
              <a:buChar char="•"/>
            </a:pPr>
            <a:r>
              <a:rPr lang="en-US" dirty="0" smtClean="0"/>
              <a:t>A Buddhist way</a:t>
            </a:r>
          </a:p>
          <a:p>
            <a:pPr>
              <a:buFont typeface="Arial" pitchFamily="34" charset="0"/>
              <a:buChar char="•"/>
            </a:pPr>
            <a:r>
              <a:rPr lang="en-US" dirty="0" smtClean="0"/>
              <a:t>A Mormon way</a:t>
            </a:r>
          </a:p>
          <a:p>
            <a:r>
              <a:rPr lang="en-US" dirty="0" smtClean="0">
                <a:solidFill>
                  <a:srgbClr val="FD7123"/>
                </a:solidFill>
                <a:effectLst>
                  <a:outerShdw blurRad="38100" dist="38100" dir="2700000" algn="tl">
                    <a:srgbClr val="000000">
                      <a:alpha val="43137"/>
                    </a:srgbClr>
                  </a:outerShdw>
                </a:effectLst>
              </a:rPr>
              <a:t>NO!   There is only one way</a:t>
            </a:r>
            <a:r>
              <a:rPr lang="en-US" sz="2800" dirty="0" smtClean="0">
                <a:solidFill>
                  <a:srgbClr val="FD7123"/>
                </a:solidFill>
                <a:effectLst>
                  <a:outerShdw blurRad="38100" dist="38100" dir="2700000" algn="tl">
                    <a:srgbClr val="000000">
                      <a:alpha val="43137"/>
                    </a:srgbClr>
                  </a:outerShdw>
                </a:effectLst>
              </a:rPr>
              <a:t>.</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92333" y="1470312"/>
            <a:ext cx="1370918"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572718"/>
            <a:ext cx="5403273" cy="4373563"/>
          </a:xfrm>
        </p:spPr>
        <p:txBody>
          <a:bodyPr/>
          <a:lstStyle/>
          <a:p>
            <a:pPr indent="-58738"/>
            <a:r>
              <a:rPr lang="en-US" dirty="0" smtClean="0"/>
              <a:t> </a:t>
            </a:r>
            <a:r>
              <a:rPr lang="en-US" sz="4400" dirty="0" smtClean="0"/>
              <a:t>"I am the </a:t>
            </a:r>
            <a:r>
              <a:rPr lang="en-US" sz="4400" dirty="0" smtClean="0">
                <a:solidFill>
                  <a:schemeClr val="bg1"/>
                </a:solidFill>
                <a:effectLst>
                  <a:outerShdw blurRad="38100" dist="38100" dir="2700000" algn="tl">
                    <a:srgbClr val="000000">
                      <a:alpha val="43137"/>
                    </a:srgbClr>
                  </a:outerShdw>
                </a:effectLst>
              </a:rPr>
              <a:t>way</a:t>
            </a:r>
            <a:r>
              <a:rPr lang="en-US" sz="4400" dirty="0" smtClean="0"/>
              <a:t> and the truth and the life. No one comes to the Father except through me. </a:t>
            </a:r>
          </a:p>
          <a:p>
            <a:pPr indent="-58738"/>
            <a:r>
              <a:rPr lang="en-US" sz="2800" dirty="0" smtClean="0"/>
              <a:t>(John 14:6)</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3" cstate="print"/>
          <a:srcRect r="12557" b="24884"/>
          <a:stretch>
            <a:fillRect/>
          </a:stretch>
        </p:blipFill>
        <p:spPr bwMode="auto">
          <a:xfrm>
            <a:off x="3589973" y="1686273"/>
            <a:ext cx="5554027" cy="517172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73765" y="1868364"/>
            <a:ext cx="3183093"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13412"/>
            <a:ext cx="5519651" cy="4632870"/>
          </a:xfrm>
        </p:spPr>
        <p:txBody>
          <a:bodyPr/>
          <a:lstStyle/>
          <a:p>
            <a:pPr indent="-58738"/>
            <a:r>
              <a:rPr lang="en-US" sz="4400" dirty="0" smtClean="0"/>
              <a:t> </a:t>
            </a:r>
            <a:r>
              <a:rPr lang="en-US" sz="4400" baseline="30000" dirty="0" smtClean="0"/>
              <a:t>12</a:t>
            </a:r>
            <a:r>
              <a:rPr lang="en-US" sz="4400" dirty="0" smtClean="0"/>
              <a:t> “Salvation is found in </a:t>
            </a:r>
            <a:r>
              <a:rPr lang="en-US" sz="4400" dirty="0" smtClean="0">
                <a:solidFill>
                  <a:schemeClr val="bg1"/>
                </a:solidFill>
                <a:effectLst>
                  <a:outerShdw blurRad="38100" dist="38100" dir="2700000" algn="tl">
                    <a:srgbClr val="000000">
                      <a:alpha val="43137"/>
                    </a:srgbClr>
                  </a:outerShdw>
                </a:effectLst>
              </a:rPr>
              <a:t>no one else</a:t>
            </a:r>
            <a:r>
              <a:rPr lang="en-US" sz="4400" dirty="0" smtClean="0"/>
              <a:t>, for there is no other name under heaven given to men by which we must be saved." </a:t>
            </a:r>
            <a:r>
              <a:rPr lang="en-US" sz="2800" dirty="0" smtClean="0"/>
              <a:t>(</a:t>
            </a:r>
            <a:r>
              <a:rPr lang="en-US" sz="2800" dirty="0"/>
              <a:t>Act </a:t>
            </a:r>
            <a:r>
              <a:rPr lang="en-US" sz="2800" dirty="0" smtClean="0"/>
              <a:t>4:12)</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p:cNvPicPr>
            <a:picLocks noChangeAspect="1" noChangeArrowheads="1"/>
          </p:cNvPicPr>
          <p:nvPr/>
        </p:nvPicPr>
        <p:blipFill>
          <a:blip r:embed="rId2" cstate="print"/>
          <a:srcRect r="12557" b="24884"/>
          <a:stretch>
            <a:fillRect/>
          </a:stretch>
        </p:blipFill>
        <p:spPr bwMode="auto">
          <a:xfrm>
            <a:off x="3589973" y="1686273"/>
            <a:ext cx="5554027" cy="517172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TRUTH:</a:t>
            </a:r>
            <a:endParaRPr lang="en-US" dirty="0"/>
          </a:p>
        </p:txBody>
      </p:sp>
      <p:sp>
        <p:nvSpPr>
          <p:cNvPr id="3" name="Content Placeholder 2"/>
          <p:cNvSpPr>
            <a:spLocks noGrp="1"/>
          </p:cNvSpPr>
          <p:nvPr>
            <p:ph idx="1"/>
          </p:nvPr>
        </p:nvSpPr>
        <p:spPr>
          <a:xfrm>
            <a:off x="292308" y="1572718"/>
            <a:ext cx="5029200" cy="4373563"/>
          </a:xfrm>
        </p:spPr>
        <p:txBody>
          <a:bodyPr/>
          <a:lstStyle/>
          <a:p>
            <a:pPr marL="0" indent="0" algn="ctr"/>
            <a:r>
              <a:rPr lang="en-US" sz="4400" dirty="0"/>
              <a:t>We believe </a:t>
            </a:r>
            <a:r>
              <a:rPr lang="en-US" sz="4400" dirty="0" smtClean="0"/>
              <a:t/>
            </a:r>
            <a:br>
              <a:rPr lang="en-US" sz="4400" dirty="0" smtClean="0"/>
            </a:br>
            <a:r>
              <a:rPr lang="en-US" sz="4400" dirty="0" smtClean="0"/>
              <a:t>it </a:t>
            </a:r>
            <a:r>
              <a:rPr lang="en-US" sz="4400" dirty="0"/>
              <a:t>is through </a:t>
            </a:r>
            <a:r>
              <a:rPr lang="en-US" sz="4400" dirty="0" smtClean="0"/>
              <a:t/>
            </a:r>
            <a:br>
              <a:rPr lang="en-US" sz="4400" dirty="0" smtClean="0"/>
            </a:br>
            <a:r>
              <a:rPr lang="en-US" sz="4400" dirty="0" smtClean="0"/>
              <a:t>the </a:t>
            </a:r>
            <a:r>
              <a:rPr lang="en-US" sz="4400" dirty="0"/>
              <a:t>grace of </a:t>
            </a:r>
            <a:r>
              <a:rPr lang="en-US" sz="4400" dirty="0" smtClean="0"/>
              <a:t/>
            </a:r>
            <a:br>
              <a:rPr lang="en-US" sz="4400" dirty="0" smtClean="0"/>
            </a:br>
            <a:r>
              <a:rPr lang="en-US" sz="4400" dirty="0" smtClean="0"/>
              <a:t>our </a:t>
            </a:r>
            <a:r>
              <a:rPr lang="en-US" sz="4400" dirty="0"/>
              <a:t>Lord Jesus </a:t>
            </a:r>
            <a:r>
              <a:rPr lang="en-US" sz="4400" dirty="0" smtClean="0"/>
              <a:t/>
            </a:r>
            <a:br>
              <a:rPr lang="en-US" sz="4400" dirty="0" smtClean="0"/>
            </a:br>
            <a:r>
              <a:rPr lang="en-US" sz="4400" dirty="0" smtClean="0"/>
              <a:t>that </a:t>
            </a:r>
            <a:r>
              <a:rPr lang="en-US" sz="4400" dirty="0"/>
              <a:t>we are saved, </a:t>
            </a:r>
            <a:r>
              <a:rPr lang="en-US" sz="4400" dirty="0" smtClean="0"/>
              <a:t/>
            </a:r>
            <a:br>
              <a:rPr lang="en-US" sz="4400" dirty="0" smtClean="0"/>
            </a:br>
            <a:r>
              <a:rPr lang="en-US" sz="2800" dirty="0" smtClean="0"/>
              <a:t>(</a:t>
            </a:r>
            <a:r>
              <a:rPr lang="en-US" sz="2800" dirty="0"/>
              <a:t>Act </a:t>
            </a:r>
            <a:r>
              <a:rPr lang="en-US" sz="2800" dirty="0" smtClean="0"/>
              <a:t>15:11)</a:t>
            </a:r>
            <a:endParaRPr lang="en-US" sz="2800" dirty="0"/>
          </a:p>
          <a:p>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srcRect r="12557" b="24884"/>
          <a:stretch>
            <a:fillRect/>
          </a:stretch>
        </p:blipFill>
        <p:spPr bwMode="auto">
          <a:xfrm>
            <a:off x="3589973" y="1686273"/>
            <a:ext cx="5554027" cy="5171727"/>
          </a:xfrm>
          <a:prstGeom prst="rect">
            <a:avLst/>
          </a:prstGeom>
          <a:noFill/>
          <a:ln w="9525">
            <a:noFill/>
            <a:miter lim="800000"/>
            <a:headEnd/>
            <a:tailEnd/>
          </a:ln>
          <a:effectLst/>
        </p:spPr>
      </p:pic>
      <p:sp>
        <p:nvSpPr>
          <p:cNvPr id="7" name="Rectangle 6"/>
          <p:cNvSpPr/>
          <p:nvPr/>
        </p:nvSpPr>
        <p:spPr>
          <a:xfrm>
            <a:off x="3683220" y="4844320"/>
            <a:ext cx="1631429"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572718"/>
            <a:ext cx="5519651" cy="4373563"/>
          </a:xfrm>
        </p:spPr>
        <p:txBody>
          <a:bodyPr/>
          <a:lstStyle/>
          <a:p>
            <a:pPr indent="-58738"/>
            <a:r>
              <a:rPr lang="en-US" sz="4400" dirty="0" smtClean="0"/>
              <a:t> Salvation </a:t>
            </a:r>
            <a:r>
              <a:rPr lang="en-US" sz="4400" dirty="0"/>
              <a:t>means </a:t>
            </a:r>
            <a:r>
              <a:rPr lang="en-US" sz="4400" dirty="0" smtClean="0"/>
              <a:t/>
            </a:r>
            <a:br>
              <a:rPr lang="en-US" sz="4400" dirty="0" smtClean="0"/>
            </a:br>
            <a:r>
              <a:rPr lang="en-US" sz="4400" dirty="0" smtClean="0"/>
              <a:t>that “He has made no </a:t>
            </a:r>
            <a:r>
              <a:rPr lang="en-US" sz="4400" dirty="0"/>
              <a:t>distinction between us and </a:t>
            </a:r>
            <a:r>
              <a:rPr lang="en-US" sz="4400" dirty="0" smtClean="0"/>
              <a:t>them</a:t>
            </a:r>
            <a:r>
              <a:rPr lang="en-US" sz="4400" dirty="0"/>
              <a:t>,</a:t>
            </a:r>
            <a:r>
              <a:rPr lang="en-US" sz="4400" dirty="0" smtClean="0"/>
              <a:t> for he purified their hearts by </a:t>
            </a:r>
            <a:r>
              <a:rPr lang="en-US" sz="4400" dirty="0" smtClean="0">
                <a:solidFill>
                  <a:schemeClr val="bg1"/>
                </a:solidFill>
                <a:effectLst>
                  <a:outerShdw blurRad="38100" dist="38100" dir="2700000" algn="tl">
                    <a:srgbClr val="000000">
                      <a:alpha val="43137"/>
                    </a:srgbClr>
                  </a:outerShdw>
                </a:effectLst>
              </a:rPr>
              <a:t>faith</a:t>
            </a:r>
            <a:r>
              <a:rPr lang="en-US" sz="4400" dirty="0" smtClean="0"/>
              <a:t>. </a:t>
            </a:r>
            <a:r>
              <a:rPr lang="en-US" sz="2800" dirty="0" smtClean="0"/>
              <a:t>(</a:t>
            </a:r>
            <a:r>
              <a:rPr lang="en-US" sz="2800" dirty="0"/>
              <a:t>Act 15:9 </a:t>
            </a:r>
            <a:r>
              <a:rPr lang="en-US" sz="2800" dirty="0" smtClean="0"/>
              <a:t>)</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#3:</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#3:</a:t>
            </a:r>
            <a:endParaRPr lang="en-US" dirty="0"/>
          </a:p>
        </p:txBody>
      </p:sp>
      <p:sp>
        <p:nvSpPr>
          <p:cNvPr id="3" name="Content Placeholder 2"/>
          <p:cNvSpPr>
            <a:spLocks noGrp="1"/>
          </p:cNvSpPr>
          <p:nvPr>
            <p:ph idx="1"/>
          </p:nvPr>
        </p:nvSpPr>
        <p:spPr>
          <a:xfrm>
            <a:off x="209862" y="1572718"/>
            <a:ext cx="5111646" cy="4373563"/>
          </a:xfrm>
        </p:spPr>
        <p:txBody>
          <a:bodyPr/>
          <a:lstStyle/>
          <a:p>
            <a:pPr marL="0" lvl="0" indent="0" algn="ctr"/>
            <a:r>
              <a:rPr lang="en-US" sz="4400" dirty="0"/>
              <a:t>Being Saved is just </a:t>
            </a:r>
            <a:r>
              <a:rPr lang="en-US" sz="4400" dirty="0" smtClean="0"/>
              <a:t/>
            </a:r>
            <a:br>
              <a:rPr lang="en-US" sz="4400" dirty="0" smtClean="0"/>
            </a:br>
            <a:r>
              <a:rPr lang="en-US" sz="4400" dirty="0" smtClean="0"/>
              <a:t>a </a:t>
            </a:r>
            <a:r>
              <a:rPr lang="en-US" sz="4400" dirty="0"/>
              <a:t>bunch of </a:t>
            </a:r>
            <a:r>
              <a:rPr lang="en-US" sz="4400" dirty="0" smtClean="0"/>
              <a:t>difficult rules and regulations</a:t>
            </a:r>
            <a:br>
              <a:rPr lang="en-US" sz="4400" dirty="0" smtClean="0"/>
            </a:br>
            <a:r>
              <a:rPr lang="en-US" sz="4400" dirty="0" smtClean="0"/>
              <a:t>(do’s and don’ts).</a:t>
            </a:r>
          </a:p>
          <a:p>
            <a:pPr marL="0" lvl="0" indent="0" algn="ctr"/>
            <a:endParaRPr lang="en-US" sz="4400" dirty="0" smtClean="0"/>
          </a:p>
          <a:p>
            <a:pPr marL="0" lvl="0" indent="0" algn="ctr"/>
            <a:r>
              <a:rPr lang="en-US" sz="4400" dirty="0" smtClean="0"/>
              <a:t>For example …</a:t>
            </a:r>
            <a:endParaRPr lang="en-US" sz="44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#3:</a:t>
            </a:r>
            <a:endParaRPr lang="en-US" dirty="0"/>
          </a:p>
        </p:txBody>
      </p:sp>
      <p:sp>
        <p:nvSpPr>
          <p:cNvPr id="3" name="Content Placeholder 2"/>
          <p:cNvSpPr>
            <a:spLocks noGrp="1"/>
          </p:cNvSpPr>
          <p:nvPr>
            <p:ph idx="1"/>
          </p:nvPr>
        </p:nvSpPr>
        <p:spPr>
          <a:xfrm>
            <a:off x="209861" y="1213664"/>
            <a:ext cx="5559171" cy="4566368"/>
          </a:xfrm>
        </p:spPr>
        <p:txBody>
          <a:bodyPr/>
          <a:lstStyle/>
          <a:p>
            <a:pPr marL="349250" lvl="0" indent="-349250">
              <a:lnSpc>
                <a:spcPts val="3800"/>
              </a:lnSpc>
              <a:buFont typeface="Arial" pitchFamily="34" charset="0"/>
              <a:buChar char="•"/>
            </a:pPr>
            <a:r>
              <a:rPr lang="en-US" sz="4000" dirty="0" smtClean="0"/>
              <a:t>Circumcision</a:t>
            </a:r>
          </a:p>
          <a:p>
            <a:pPr marL="349250" lvl="0" indent="-349250">
              <a:lnSpc>
                <a:spcPts val="3800"/>
              </a:lnSpc>
              <a:buFont typeface="Arial" pitchFamily="34" charset="0"/>
              <a:buChar char="•"/>
            </a:pPr>
            <a:r>
              <a:rPr lang="en-US" sz="4000" dirty="0" smtClean="0"/>
              <a:t>Ten Commandments</a:t>
            </a:r>
          </a:p>
          <a:p>
            <a:pPr marL="349250" lvl="0" indent="-349250">
              <a:lnSpc>
                <a:spcPts val="3800"/>
              </a:lnSpc>
              <a:buFont typeface="Arial" pitchFamily="34" charset="0"/>
              <a:buChar char="•"/>
            </a:pPr>
            <a:r>
              <a:rPr lang="en-US" sz="4000" dirty="0" smtClean="0"/>
              <a:t>No Drinking</a:t>
            </a:r>
          </a:p>
          <a:p>
            <a:pPr marL="349250" lvl="0" indent="-349250">
              <a:lnSpc>
                <a:spcPts val="3800"/>
              </a:lnSpc>
              <a:buFont typeface="Arial" pitchFamily="34" charset="0"/>
              <a:buChar char="•"/>
            </a:pPr>
            <a:r>
              <a:rPr lang="en-US" sz="4000" dirty="0" smtClean="0"/>
              <a:t>No Smoking</a:t>
            </a:r>
          </a:p>
          <a:p>
            <a:pPr marL="349250" lvl="0" indent="-349250">
              <a:lnSpc>
                <a:spcPts val="3800"/>
              </a:lnSpc>
              <a:buFont typeface="Arial" pitchFamily="34" charset="0"/>
              <a:buChar char="•"/>
            </a:pPr>
            <a:r>
              <a:rPr lang="en-US" sz="4000" dirty="0" smtClean="0"/>
              <a:t>No Gambling</a:t>
            </a:r>
          </a:p>
          <a:p>
            <a:pPr marL="349250" lvl="0" indent="-349250">
              <a:lnSpc>
                <a:spcPts val="3800"/>
              </a:lnSpc>
              <a:buFont typeface="Arial" pitchFamily="34" charset="0"/>
              <a:buChar char="•"/>
            </a:pPr>
            <a:r>
              <a:rPr lang="en-US" sz="4000" dirty="0" smtClean="0"/>
              <a:t>No Movies</a:t>
            </a:r>
          </a:p>
          <a:p>
            <a:pPr marL="349250" lvl="0" indent="-349250">
              <a:lnSpc>
                <a:spcPts val="3800"/>
              </a:lnSpc>
              <a:buFont typeface="Arial" pitchFamily="34" charset="0"/>
              <a:buChar char="•"/>
            </a:pPr>
            <a:r>
              <a:rPr lang="en-US" sz="4000" dirty="0" smtClean="0"/>
              <a:t>No Dancing</a:t>
            </a:r>
          </a:p>
          <a:p>
            <a:pPr marL="349250" lvl="0" indent="-349250">
              <a:lnSpc>
                <a:spcPts val="3800"/>
              </a:lnSpc>
              <a:buFont typeface="Arial" pitchFamily="34" charset="0"/>
              <a:buChar char="•"/>
            </a:pPr>
            <a:r>
              <a:rPr lang="en-US" sz="4000" dirty="0" smtClean="0"/>
              <a:t>No Dress</a:t>
            </a:r>
          </a:p>
          <a:p>
            <a:pPr marL="349250" lvl="0" indent="-349250">
              <a:lnSpc>
                <a:spcPts val="3800"/>
              </a:lnSpc>
              <a:buFont typeface="Arial" pitchFamily="34" charset="0"/>
              <a:buChar char="•"/>
            </a:pPr>
            <a:r>
              <a:rPr lang="en-US" sz="4000" dirty="0" smtClean="0"/>
              <a:t>No Long Hair</a:t>
            </a:r>
          </a:p>
          <a:p>
            <a:pPr marL="282575" lvl="0" indent="-282575">
              <a:lnSpc>
                <a:spcPts val="3800"/>
              </a:lnSpc>
              <a:buFont typeface="Arial" pitchFamily="34" charset="0"/>
              <a:buChar char="•"/>
            </a:pPr>
            <a:endParaRPr lang="en-US" sz="4000" dirty="0" smtClean="0"/>
          </a:p>
          <a:p>
            <a:pPr marL="0" lvl="0" indent="0">
              <a:lnSpc>
                <a:spcPts val="3800"/>
              </a:lnSpc>
            </a:pPr>
            <a:endParaRPr lang="en-US" sz="44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572718"/>
            <a:ext cx="5216577" cy="4373563"/>
          </a:xfrm>
        </p:spPr>
        <p:txBody>
          <a:bodyPr/>
          <a:lstStyle/>
          <a:p>
            <a:pPr indent="-58738"/>
            <a:r>
              <a:rPr lang="en-US" sz="4400" dirty="0" smtClean="0"/>
              <a:t> Salvation </a:t>
            </a:r>
            <a:r>
              <a:rPr lang="en-US" sz="4400" dirty="0"/>
              <a:t>is </a:t>
            </a:r>
            <a:r>
              <a:rPr lang="en-US" sz="4400" dirty="0" smtClean="0"/>
              <a:t>uncomplicated.  “We </a:t>
            </a:r>
            <a:r>
              <a:rPr lang="en-US" sz="4400" dirty="0"/>
              <a:t>should not make it difficult for the Gentiles who are turning to God.” </a:t>
            </a:r>
            <a:r>
              <a:rPr lang="en-US" sz="4400" dirty="0" smtClean="0"/>
              <a:t/>
            </a:r>
            <a:br>
              <a:rPr lang="en-US" sz="4400" dirty="0" smtClean="0"/>
            </a:br>
            <a:r>
              <a:rPr lang="en-US" sz="2800" dirty="0" smtClean="0"/>
              <a:t>(</a:t>
            </a:r>
            <a:r>
              <a:rPr lang="en-US" sz="2800" dirty="0"/>
              <a:t>Act </a:t>
            </a:r>
            <a:r>
              <a:rPr lang="en-US" sz="2800" dirty="0" smtClean="0"/>
              <a:t>15:19)</a:t>
            </a:r>
            <a:endParaRPr lang="en-US" sz="2800" dirty="0"/>
          </a:p>
          <a:p>
            <a:pPr indent="-58738"/>
            <a:endParaRPr lang="en-US" sz="2800" dirty="0"/>
          </a:p>
          <a:p>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#4:</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#4:</a:t>
            </a:r>
            <a:endParaRPr lang="en-US" dirty="0"/>
          </a:p>
        </p:txBody>
      </p:sp>
      <p:sp>
        <p:nvSpPr>
          <p:cNvPr id="3" name="Content Placeholder 2"/>
          <p:cNvSpPr>
            <a:spLocks noGrp="1"/>
          </p:cNvSpPr>
          <p:nvPr>
            <p:ph idx="1"/>
          </p:nvPr>
        </p:nvSpPr>
        <p:spPr>
          <a:xfrm>
            <a:off x="209862" y="1572718"/>
            <a:ext cx="5111646" cy="4373563"/>
          </a:xfrm>
        </p:spPr>
        <p:txBody>
          <a:bodyPr/>
          <a:lstStyle/>
          <a:p>
            <a:pPr marL="0" lvl="0" indent="0" algn="ctr"/>
            <a:r>
              <a:rPr lang="en-US" sz="4400" dirty="0"/>
              <a:t>Salvation </a:t>
            </a:r>
            <a:r>
              <a:rPr lang="en-US" sz="4400" dirty="0" smtClean="0"/>
              <a:t>then does not make any difference. </a:t>
            </a:r>
          </a:p>
          <a:p>
            <a:pPr marL="0" lvl="0" indent="0" algn="ctr"/>
            <a:endParaRPr lang="en-US" sz="4400" dirty="0" smtClean="0"/>
          </a:p>
          <a:p>
            <a:pPr marL="0" lvl="0" indent="0" algn="ctr"/>
            <a:r>
              <a:rPr lang="en-US" sz="4400" dirty="0" smtClean="0"/>
              <a:t>For example …</a:t>
            </a:r>
            <a:endParaRPr lang="en-US" sz="44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ERROR #4:</a:t>
            </a:r>
            <a:endParaRPr lang="en-US" dirty="0"/>
          </a:p>
        </p:txBody>
      </p:sp>
      <p:sp>
        <p:nvSpPr>
          <p:cNvPr id="3" name="Content Placeholder 2"/>
          <p:cNvSpPr>
            <a:spLocks noGrp="1"/>
          </p:cNvSpPr>
          <p:nvPr>
            <p:ph idx="1"/>
          </p:nvPr>
        </p:nvSpPr>
        <p:spPr>
          <a:xfrm>
            <a:off x="209861" y="1572718"/>
            <a:ext cx="5359665" cy="4373563"/>
          </a:xfrm>
        </p:spPr>
        <p:txBody>
          <a:bodyPr/>
          <a:lstStyle/>
          <a:p>
            <a:pPr marL="349250" lvl="0" indent="-349250">
              <a:buFont typeface="Arial" pitchFamily="34" charset="0"/>
              <a:buChar char="•"/>
            </a:pPr>
            <a:r>
              <a:rPr lang="en-US" sz="4400" dirty="0" smtClean="0"/>
              <a:t>People who say they are Christians and live like the devil</a:t>
            </a:r>
          </a:p>
          <a:p>
            <a:pPr marL="349250" lvl="0" indent="-349250">
              <a:buFont typeface="Arial" pitchFamily="34" charset="0"/>
              <a:buChar char="•"/>
            </a:pPr>
            <a:endParaRPr lang="en-US" sz="4400" dirty="0" smtClean="0"/>
          </a:p>
          <a:p>
            <a:r>
              <a:rPr lang="en-US" sz="4400" dirty="0" smtClean="0"/>
              <a:t>	Q - Shall we go on sinning so that grace may increase? </a:t>
            </a:r>
            <a:r>
              <a:rPr lang="en-US" sz="2800" dirty="0" smtClean="0"/>
              <a:t>Rom 6:1</a:t>
            </a:r>
          </a:p>
          <a:p>
            <a:r>
              <a:rPr lang="en-US" sz="4400" dirty="0" smtClean="0"/>
              <a:t> </a:t>
            </a:r>
            <a:endParaRPr lang="en-US" sz="44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3" cstate="print"/>
          <a:srcRect/>
          <a:stretch>
            <a:fillRect/>
          </a:stretch>
        </p:blipFill>
        <p:spPr bwMode="auto">
          <a:xfrm>
            <a:off x="4831073" y="1107830"/>
            <a:ext cx="4312927" cy="575017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#4:</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3"/>
          <p:cNvPicPr>
            <a:picLocks noChangeAspect="1" noChangeArrowheads="1"/>
          </p:cNvPicPr>
          <p:nvPr/>
        </p:nvPicPr>
        <p:blipFill>
          <a:blip r:embed="rId3" cstate="print"/>
          <a:srcRect/>
          <a:stretch>
            <a:fillRect/>
          </a:stretch>
        </p:blipFill>
        <p:spPr bwMode="auto">
          <a:xfrm>
            <a:off x="4831073" y="1107830"/>
            <a:ext cx="4312927" cy="5750170"/>
          </a:xfrm>
          <a:prstGeom prst="rect">
            <a:avLst/>
          </a:prstGeom>
          <a:noFill/>
          <a:ln w="9525">
            <a:noFill/>
            <a:miter lim="800000"/>
            <a:headEnd/>
            <a:tailEnd/>
          </a:ln>
          <a:effectLst/>
        </p:spPr>
      </p:pic>
      <p:sp>
        <p:nvSpPr>
          <p:cNvPr id="3" name="Content Placeholder 2"/>
          <p:cNvSpPr>
            <a:spLocks noGrp="1"/>
          </p:cNvSpPr>
          <p:nvPr>
            <p:ph idx="1"/>
          </p:nvPr>
        </p:nvSpPr>
        <p:spPr>
          <a:xfrm>
            <a:off x="209861" y="1572718"/>
            <a:ext cx="5359665" cy="4373563"/>
          </a:xfrm>
        </p:spPr>
        <p:txBody>
          <a:bodyPr/>
          <a:lstStyle/>
          <a:p>
            <a:pPr marL="349250" lvl="0" indent="-349250"/>
            <a:r>
              <a:rPr lang="en-US" sz="4400" dirty="0" smtClean="0"/>
              <a:t>	A- </a:t>
            </a:r>
            <a:r>
              <a:rPr lang="en-US" sz="4400" baseline="30000" dirty="0" smtClean="0"/>
              <a:t>2</a:t>
            </a:r>
            <a:r>
              <a:rPr lang="en-US" sz="4400" dirty="0" smtClean="0"/>
              <a:t> By no means! We died to sin; how can we live in it any longer?  </a:t>
            </a:r>
            <a:r>
              <a:rPr lang="en-US" sz="3200" dirty="0" smtClean="0"/>
              <a:t> Rom 6:1-2</a:t>
            </a:r>
          </a:p>
          <a:p>
            <a:pPr marL="349250" lvl="0" indent="-349250">
              <a:buFont typeface="Arial" pitchFamily="34" charset="0"/>
              <a:buChar char="•"/>
            </a:pPr>
            <a:endParaRPr lang="en-US" sz="4400" dirty="0"/>
          </a:p>
        </p:txBody>
      </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94086"/>
            <a:ext cx="5381469" cy="4552196"/>
          </a:xfrm>
        </p:spPr>
        <p:txBody>
          <a:bodyPr>
            <a:noAutofit/>
          </a:bodyPr>
          <a:lstStyle/>
          <a:p>
            <a:pPr indent="-58738" algn="ctr"/>
            <a:r>
              <a:rPr lang="en-US" sz="4400" dirty="0"/>
              <a:t>Salvation does </a:t>
            </a:r>
            <a:r>
              <a:rPr lang="en-US" sz="4400" dirty="0" smtClean="0"/>
              <a:t>change  your life.</a:t>
            </a:r>
          </a:p>
          <a:p>
            <a:pPr indent="-58738" algn="ctr"/>
            <a:r>
              <a:rPr lang="en-US" sz="4000" dirty="0" smtClean="0"/>
              <a:t>“new creation” </a:t>
            </a:r>
            <a:br>
              <a:rPr lang="en-US" sz="4000" dirty="0" smtClean="0"/>
            </a:br>
            <a:r>
              <a:rPr lang="en-US" sz="3200" dirty="0" smtClean="0"/>
              <a:t>1 </a:t>
            </a:r>
            <a:r>
              <a:rPr lang="en-US" sz="3200" dirty="0" err="1" smtClean="0"/>
              <a:t>Cor</a:t>
            </a:r>
            <a:r>
              <a:rPr lang="en-US" sz="3200" dirty="0" smtClean="0"/>
              <a:t> 15:17</a:t>
            </a:r>
          </a:p>
          <a:p>
            <a:pPr indent="-58738" algn="ctr"/>
            <a:r>
              <a:rPr lang="en-US" sz="4000" dirty="0" smtClean="0"/>
              <a:t>“we are His workmanship” </a:t>
            </a:r>
            <a:br>
              <a:rPr lang="en-US" sz="4000" dirty="0" smtClean="0"/>
            </a:br>
            <a:r>
              <a:rPr lang="en-US" sz="3200" dirty="0" smtClean="0"/>
              <a:t>Eph 2:10</a:t>
            </a:r>
          </a:p>
          <a:p>
            <a:pPr indent="-58738" algn="ctr"/>
            <a:r>
              <a:rPr lang="en-US" sz="4000" dirty="0" smtClean="0"/>
              <a:t>So it is in Acts 15:19-34</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TRUTH about </a:t>
            </a:r>
            <a:r>
              <a:rPr lang="en-US" u="sng" dirty="0" smtClean="0"/>
              <a:t>FAITH</a:t>
            </a:r>
            <a:endParaRPr lang="en-US" u="sng" dirty="0"/>
          </a:p>
        </p:txBody>
      </p:sp>
      <p:sp>
        <p:nvSpPr>
          <p:cNvPr id="7" name="Rectangle 6"/>
          <p:cNvSpPr/>
          <p:nvPr/>
        </p:nvSpPr>
        <p:spPr>
          <a:xfrm>
            <a:off x="2206053" y="1516503"/>
            <a:ext cx="2141095"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2308" y="1572718"/>
            <a:ext cx="5029200" cy="4373563"/>
          </a:xfrm>
        </p:spPr>
        <p:txBody>
          <a:bodyPr/>
          <a:lstStyle/>
          <a:p>
            <a:pPr marL="0" indent="0" algn="ctr"/>
            <a:r>
              <a:rPr lang="en-US" sz="4400" dirty="0"/>
              <a:t>We </a:t>
            </a:r>
            <a:r>
              <a:rPr lang="en-US" sz="4400" dirty="0">
                <a:solidFill>
                  <a:schemeClr val="bg1"/>
                </a:solidFill>
                <a:effectLst>
                  <a:outerShdw blurRad="38100" dist="38100" dir="2700000" algn="tl">
                    <a:srgbClr val="000000">
                      <a:alpha val="43137"/>
                    </a:srgbClr>
                  </a:outerShdw>
                </a:effectLst>
              </a:rPr>
              <a:t>believe</a:t>
            </a:r>
            <a:r>
              <a:rPr lang="en-US" sz="4400" dirty="0">
                <a:effectLst>
                  <a:outerShdw blurRad="38100" dist="38100" dir="2700000" algn="tl">
                    <a:srgbClr val="000000">
                      <a:alpha val="43137"/>
                    </a:srgbClr>
                  </a:outerShdw>
                </a:effectLst>
              </a:rPr>
              <a:t> </a:t>
            </a:r>
            <a:r>
              <a:rPr lang="en-US" sz="4400" dirty="0" smtClean="0"/>
              <a:t/>
            </a:r>
            <a:br>
              <a:rPr lang="en-US" sz="4400" dirty="0" smtClean="0"/>
            </a:br>
            <a:r>
              <a:rPr lang="en-US" sz="4400" dirty="0" smtClean="0"/>
              <a:t>it </a:t>
            </a:r>
            <a:r>
              <a:rPr lang="en-US" sz="4400" dirty="0"/>
              <a:t>is through </a:t>
            </a:r>
            <a:r>
              <a:rPr lang="en-US" sz="4400" dirty="0" smtClean="0"/>
              <a:t/>
            </a:r>
            <a:br>
              <a:rPr lang="en-US" sz="4400" dirty="0" smtClean="0"/>
            </a:br>
            <a:r>
              <a:rPr lang="en-US" sz="4400" dirty="0" smtClean="0"/>
              <a:t>the </a:t>
            </a:r>
            <a:r>
              <a:rPr lang="en-US" sz="4400" dirty="0"/>
              <a:t>grace of </a:t>
            </a:r>
            <a:r>
              <a:rPr lang="en-US" sz="4400" dirty="0" smtClean="0"/>
              <a:t/>
            </a:r>
            <a:br>
              <a:rPr lang="en-US" sz="4400" dirty="0" smtClean="0"/>
            </a:br>
            <a:r>
              <a:rPr lang="en-US" sz="4400" dirty="0" smtClean="0"/>
              <a:t>our </a:t>
            </a:r>
            <a:r>
              <a:rPr lang="en-US" sz="4400" dirty="0"/>
              <a:t>Lord Jesus </a:t>
            </a:r>
            <a:r>
              <a:rPr lang="en-US" sz="4400" dirty="0" smtClean="0"/>
              <a:t/>
            </a:r>
            <a:br>
              <a:rPr lang="en-US" sz="4400" dirty="0" smtClean="0"/>
            </a:br>
            <a:r>
              <a:rPr lang="en-US" sz="4400" dirty="0" smtClean="0"/>
              <a:t>that </a:t>
            </a:r>
            <a:r>
              <a:rPr lang="en-US" sz="4400" dirty="0"/>
              <a:t>we are saved, </a:t>
            </a:r>
            <a:r>
              <a:rPr lang="en-US" sz="4400" dirty="0" smtClean="0"/>
              <a:t/>
            </a:r>
            <a:br>
              <a:rPr lang="en-US" sz="4400" dirty="0" smtClean="0"/>
            </a:br>
            <a:r>
              <a:rPr lang="en-US" sz="2800" dirty="0" smtClean="0"/>
              <a:t>(</a:t>
            </a:r>
            <a:r>
              <a:rPr lang="en-US" sz="2800" dirty="0"/>
              <a:t>Act </a:t>
            </a:r>
            <a:r>
              <a:rPr lang="en-US" sz="2800" dirty="0" smtClean="0"/>
              <a:t>15:11)</a:t>
            </a:r>
            <a:endParaRPr lang="en-US" sz="2800" dirty="0"/>
          </a:p>
          <a:p>
            <a:endParaRPr lang="en-US" dirty="0"/>
          </a:p>
        </p:txBody>
      </p:sp>
      <p:pic>
        <p:nvPicPr>
          <p:cNvPr id="1026" name="Picture 2"/>
          <p:cNvPicPr>
            <a:picLocks noChangeAspect="1" noChangeArrowheads="1"/>
          </p:cNvPicPr>
          <p:nvPr/>
        </p:nvPicPr>
        <p:blipFill>
          <a:blip r:embed="rId3" cstate="print"/>
          <a:srcRect r="6502"/>
          <a:stretch>
            <a:fillRect/>
          </a:stretch>
        </p:blipFill>
        <p:spPr bwMode="auto">
          <a:xfrm>
            <a:off x="2954218" y="2303081"/>
            <a:ext cx="6189782" cy="4554919"/>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89504" y="3678876"/>
            <a:ext cx="4718305"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56032" y="4288476"/>
            <a:ext cx="3907964"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94086"/>
            <a:ext cx="8744989" cy="4552196"/>
          </a:xfrm>
        </p:spPr>
        <p:txBody>
          <a:bodyPr>
            <a:noAutofit/>
          </a:bodyPr>
          <a:lstStyle/>
          <a:p>
            <a:r>
              <a:rPr lang="en-US" sz="4400" baseline="30000" dirty="0" smtClean="0"/>
              <a:t>	</a:t>
            </a:r>
            <a:r>
              <a:rPr lang="en-US" sz="4000" baseline="30000" dirty="0" smtClean="0"/>
              <a:t>19</a:t>
            </a:r>
            <a:r>
              <a:rPr lang="en-US" sz="4000" dirty="0" smtClean="0"/>
              <a:t> "It is my judgment, therefore, that we should not make it difficult for the Gentiles who are turning to God.   </a:t>
            </a:r>
            <a:r>
              <a:rPr lang="en-US" sz="4000" baseline="30000" dirty="0" smtClean="0"/>
              <a:t>20</a:t>
            </a:r>
            <a:r>
              <a:rPr lang="en-US" sz="4000" dirty="0" smtClean="0"/>
              <a:t> Instead we should write to them, telling them </a:t>
            </a:r>
            <a:r>
              <a:rPr lang="en-US" sz="4000" dirty="0" smtClean="0">
                <a:solidFill>
                  <a:schemeClr val="bg1"/>
                </a:solidFill>
                <a:effectLst>
                  <a:outerShdw blurRad="38100" dist="38100" dir="2700000" algn="tl">
                    <a:srgbClr val="000000">
                      <a:alpha val="43137"/>
                    </a:srgbClr>
                  </a:outerShdw>
                </a:effectLst>
              </a:rPr>
              <a:t>to abstain from food polluted by idols</a:t>
            </a:r>
            <a:r>
              <a:rPr lang="en-US" sz="4000" dirty="0" smtClean="0"/>
              <a:t>, from sexual immorality, from the meat of strangled animals and from blood. </a:t>
            </a:r>
            <a:r>
              <a:rPr lang="en-US" sz="3200" dirty="0" smtClean="0"/>
              <a:t>Act 15:19-20</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961888" y="3282696"/>
            <a:ext cx="585216" cy="612648"/>
          </a:xfrm>
          <a:prstGeom prst="rect">
            <a:avLst/>
          </a:prstGeom>
          <a:solidFill>
            <a:srgbClr val="C000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1</a:t>
            </a:r>
            <a:endParaRPr lang="en-US" sz="4400"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0416" y="4898076"/>
            <a:ext cx="2871216"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980945" y="3678876"/>
            <a:ext cx="2359151"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986784" y="4306764"/>
            <a:ext cx="2871216"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94086"/>
            <a:ext cx="8744989" cy="4552196"/>
          </a:xfrm>
        </p:spPr>
        <p:txBody>
          <a:bodyPr>
            <a:noAutofit/>
          </a:bodyPr>
          <a:lstStyle/>
          <a:p>
            <a:r>
              <a:rPr lang="en-US" sz="4400" baseline="30000" dirty="0" smtClean="0"/>
              <a:t>	</a:t>
            </a:r>
            <a:r>
              <a:rPr lang="en-US" sz="4000" baseline="30000" dirty="0" smtClean="0"/>
              <a:t>19</a:t>
            </a:r>
            <a:r>
              <a:rPr lang="en-US" sz="4000" dirty="0" smtClean="0"/>
              <a:t> "It is my judgment, therefore, that we should not make it difficult for the Gentiles who are turning to God.   </a:t>
            </a:r>
            <a:r>
              <a:rPr lang="en-US" sz="4000" baseline="30000" dirty="0" smtClean="0"/>
              <a:t>20</a:t>
            </a:r>
            <a:r>
              <a:rPr lang="en-US" sz="4000" dirty="0" smtClean="0"/>
              <a:t> Instead we should write to them, telling them </a:t>
            </a:r>
            <a:r>
              <a:rPr lang="en-US" sz="4000" dirty="0" smtClean="0">
                <a:solidFill>
                  <a:schemeClr val="bg1"/>
                </a:solidFill>
                <a:effectLst>
                  <a:outerShdw blurRad="38100" dist="38100" dir="2700000" algn="tl">
                    <a:srgbClr val="000000">
                      <a:alpha val="43137"/>
                    </a:srgbClr>
                  </a:outerShdw>
                </a:effectLst>
              </a:rPr>
              <a:t>to abstain </a:t>
            </a:r>
            <a:r>
              <a:rPr lang="en-US" sz="4000" dirty="0" smtClean="0"/>
              <a:t>from food polluted by idols, </a:t>
            </a:r>
            <a:r>
              <a:rPr lang="en-US" sz="4000" dirty="0" smtClean="0">
                <a:solidFill>
                  <a:schemeClr val="bg1"/>
                </a:solidFill>
                <a:effectLst>
                  <a:outerShdw blurRad="38100" dist="38100" dir="2700000" algn="tl">
                    <a:srgbClr val="000000">
                      <a:alpha val="43137"/>
                    </a:srgbClr>
                  </a:outerShdw>
                </a:effectLst>
              </a:rPr>
              <a:t>from sexual immorality,</a:t>
            </a:r>
            <a:r>
              <a:rPr lang="en-US" sz="4000" dirty="0" smtClean="0"/>
              <a:t> from the meat of strangled animals and from blood. </a:t>
            </a:r>
            <a:r>
              <a:rPr lang="en-US" sz="3200" dirty="0" smtClean="0"/>
              <a:t>Act 15:19-20</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474720" y="4425696"/>
            <a:ext cx="585216" cy="612648"/>
          </a:xfrm>
          <a:prstGeom prst="rect">
            <a:avLst/>
          </a:prstGeom>
          <a:solidFill>
            <a:srgbClr val="C000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2</a:t>
            </a:r>
            <a:endParaRPr lang="en-US" sz="4400" dirty="0">
              <a:effectLst>
                <a:outerShdw blurRad="38100" dist="38100" dir="2700000" algn="tl">
                  <a:srgbClr val="000000">
                    <a:alpha val="43137"/>
                  </a:srgbClr>
                </a:outerShdw>
              </a:effectLst>
            </a:endParaRPr>
          </a:p>
        </p:txBody>
      </p:sp>
    </p:spTree>
  </p:cSld>
  <p:clrMapOvr>
    <a:masterClrMapping/>
  </p:clrMapOvr>
  <p:transition>
    <p:randomBa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80416" y="5538156"/>
            <a:ext cx="2115312"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71217" y="3678876"/>
            <a:ext cx="2468880"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2816352" y="4910268"/>
            <a:ext cx="6035040"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94086"/>
            <a:ext cx="8744989" cy="4552196"/>
          </a:xfrm>
        </p:spPr>
        <p:txBody>
          <a:bodyPr>
            <a:noAutofit/>
          </a:bodyPr>
          <a:lstStyle/>
          <a:p>
            <a:r>
              <a:rPr lang="en-US" sz="4400" baseline="30000" dirty="0" smtClean="0"/>
              <a:t>	</a:t>
            </a:r>
            <a:r>
              <a:rPr lang="en-US" sz="4000" baseline="30000" dirty="0" smtClean="0"/>
              <a:t>19</a:t>
            </a:r>
            <a:r>
              <a:rPr lang="en-US" sz="4000" dirty="0" smtClean="0"/>
              <a:t> "It is my judgment, therefore, that we should not make it difficult for the Gentiles who are turning to God.   </a:t>
            </a:r>
            <a:r>
              <a:rPr lang="en-US" sz="4000" baseline="30000" dirty="0" smtClean="0"/>
              <a:t>20</a:t>
            </a:r>
            <a:r>
              <a:rPr lang="en-US" sz="4000" dirty="0" smtClean="0"/>
              <a:t> Instead we should write to them, telling them </a:t>
            </a:r>
            <a:r>
              <a:rPr lang="en-US" sz="4000" dirty="0" smtClean="0">
                <a:solidFill>
                  <a:schemeClr val="bg1"/>
                </a:solidFill>
                <a:effectLst>
                  <a:outerShdw blurRad="38100" dist="38100" dir="2700000" algn="tl">
                    <a:srgbClr val="000000">
                      <a:alpha val="43137"/>
                    </a:srgbClr>
                  </a:outerShdw>
                </a:effectLst>
              </a:rPr>
              <a:t>to abstain </a:t>
            </a:r>
            <a:r>
              <a:rPr lang="en-US" sz="4000" dirty="0" smtClean="0"/>
              <a:t>from food polluted by idols, from sexual immorality, </a:t>
            </a:r>
            <a:r>
              <a:rPr lang="en-US" sz="4000" dirty="0" smtClean="0">
                <a:solidFill>
                  <a:schemeClr val="bg1"/>
                </a:solidFill>
                <a:effectLst>
                  <a:outerShdw blurRad="38100" dist="38100" dir="2700000" algn="tl">
                    <a:srgbClr val="000000">
                      <a:alpha val="43137"/>
                    </a:srgbClr>
                  </a:outerShdw>
                </a:effectLst>
              </a:rPr>
              <a:t>from the meat of strangled animals </a:t>
            </a:r>
            <a:r>
              <a:rPr lang="en-US" sz="4000" dirty="0" smtClean="0"/>
              <a:t>and from blood. </a:t>
            </a:r>
            <a:r>
              <a:rPr lang="en-US" sz="3200" dirty="0" smtClean="0"/>
              <a:t>Act 15:19-20</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340864" y="4754880"/>
            <a:ext cx="585216" cy="612648"/>
          </a:xfrm>
          <a:prstGeom prst="rect">
            <a:avLst/>
          </a:prstGeom>
          <a:solidFill>
            <a:srgbClr val="C000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3</a:t>
            </a:r>
            <a:endParaRPr lang="en-US" sz="4400" dirty="0">
              <a:effectLst>
                <a:outerShdw blurRad="38100" dist="38100" dir="2700000" algn="tl">
                  <a:srgbClr val="000000">
                    <a:alpha val="43137"/>
                  </a:srgbClr>
                </a:outerShdw>
              </a:effectLst>
            </a:endParaRPr>
          </a:p>
        </p:txBody>
      </p:sp>
    </p:spTree>
  </p:cSld>
  <p:clrMapOvr>
    <a:masterClrMapping/>
  </p:clrMapOvr>
  <p:transition>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50464" y="5538156"/>
            <a:ext cx="2791968"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871217" y="3678876"/>
            <a:ext cx="2468880"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394086"/>
            <a:ext cx="8744989" cy="4552196"/>
          </a:xfrm>
        </p:spPr>
        <p:txBody>
          <a:bodyPr>
            <a:noAutofit/>
          </a:bodyPr>
          <a:lstStyle/>
          <a:p>
            <a:r>
              <a:rPr lang="en-US" sz="4400" baseline="30000" dirty="0" smtClean="0"/>
              <a:t>	</a:t>
            </a:r>
            <a:r>
              <a:rPr lang="en-US" sz="4000" baseline="30000" dirty="0" smtClean="0"/>
              <a:t>19</a:t>
            </a:r>
            <a:r>
              <a:rPr lang="en-US" sz="4000" dirty="0" smtClean="0"/>
              <a:t> "It is my judgment, therefore, that we should not make it difficult for the Gentiles who are turning to God.   </a:t>
            </a:r>
            <a:r>
              <a:rPr lang="en-US" sz="4000" baseline="30000" dirty="0" smtClean="0"/>
              <a:t>20</a:t>
            </a:r>
            <a:r>
              <a:rPr lang="en-US" sz="4000" dirty="0" smtClean="0"/>
              <a:t> Instead we should write to them, telling them </a:t>
            </a:r>
            <a:r>
              <a:rPr lang="en-US" sz="4000" dirty="0" smtClean="0">
                <a:solidFill>
                  <a:schemeClr val="bg1"/>
                </a:solidFill>
                <a:effectLst>
                  <a:outerShdw blurRad="38100" dist="38100" dir="2700000" algn="tl">
                    <a:srgbClr val="000000">
                      <a:alpha val="43137"/>
                    </a:srgbClr>
                  </a:outerShdw>
                </a:effectLst>
              </a:rPr>
              <a:t>to abstain </a:t>
            </a:r>
            <a:r>
              <a:rPr lang="en-US" sz="4000" dirty="0" smtClean="0"/>
              <a:t>from food polluted by idols, from sexual immorality, from the meat of strangled animals and </a:t>
            </a:r>
            <a:r>
              <a:rPr lang="en-US" sz="4000" dirty="0" smtClean="0">
                <a:solidFill>
                  <a:schemeClr val="bg1"/>
                </a:solidFill>
                <a:effectLst>
                  <a:outerShdw blurRad="38100" dist="38100" dir="2700000" algn="tl">
                    <a:srgbClr val="000000">
                      <a:alpha val="43137"/>
                    </a:srgbClr>
                  </a:outerShdw>
                </a:effectLst>
              </a:rPr>
              <a:t>from blood</a:t>
            </a:r>
            <a:r>
              <a:rPr lang="en-US" sz="4000" dirty="0" smtClean="0"/>
              <a:t>. </a:t>
            </a:r>
            <a:r>
              <a:rPr lang="en-US" sz="3200" dirty="0" smtClean="0"/>
              <a:t>Act 15:19-20</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414016" y="5193792"/>
            <a:ext cx="585216" cy="612648"/>
          </a:xfrm>
          <a:prstGeom prst="rect">
            <a:avLst/>
          </a:prstGeom>
          <a:solidFill>
            <a:srgbClr val="C00000"/>
          </a:solidFill>
          <a:ln>
            <a:solidFill>
              <a:srgbClr val="FF0000"/>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smtClean="0">
                <a:effectLst>
                  <a:outerShdw blurRad="38100" dist="38100" dir="2700000" algn="tl">
                    <a:srgbClr val="000000">
                      <a:alpha val="43137"/>
                    </a:srgbClr>
                  </a:outerShdw>
                </a:effectLst>
              </a:rPr>
              <a:t>4</a:t>
            </a:r>
            <a:endParaRPr lang="en-US" sz="4400" dirty="0">
              <a:effectLst>
                <a:outerShdw blurRad="38100" dist="38100" dir="2700000" algn="tl">
                  <a:srgbClr val="000000">
                    <a:alpha val="43137"/>
                  </a:srgbClr>
                </a:outerShdw>
              </a:effectLst>
            </a:endParaRPr>
          </a:p>
        </p:txBody>
      </p:sp>
    </p:spTree>
  </p:cSld>
  <p:clrMapOvr>
    <a:masterClrMapping/>
  </p:clrMapOvr>
  <p:transition>
    <p:randomBa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cstate="print"/>
          <a:srcRect/>
          <a:stretch>
            <a:fillRect/>
          </a:stretch>
        </p:blipFill>
        <p:spPr bwMode="auto">
          <a:xfrm>
            <a:off x="703393" y="1284201"/>
            <a:ext cx="7683023" cy="531950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1631863" y="2813537"/>
            <a:ext cx="6763043" cy="4332015"/>
          </a:xfrm>
        </p:spPr>
        <p:txBody>
          <a:bodyPr>
            <a:noAutofit/>
          </a:bodyPr>
          <a:lstStyle/>
          <a:p>
            <a:r>
              <a:rPr lang="en-US" sz="4400" baseline="30000" dirty="0" smtClean="0"/>
              <a:t>	</a:t>
            </a:r>
            <a:r>
              <a:rPr lang="en-US" sz="4000" dirty="0" smtClean="0"/>
              <a:t> You will do well to avoid these things. Farewell. </a:t>
            </a:r>
            <a:br>
              <a:rPr lang="en-US" sz="4000" dirty="0" smtClean="0"/>
            </a:br>
            <a:r>
              <a:rPr lang="en-US" sz="3200" dirty="0" smtClean="0"/>
              <a:t>(Act 15:29)</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randomBa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Point: </a:t>
            </a:r>
            <a:endParaRPr lang="en-US" dirty="0"/>
          </a:p>
        </p:txBody>
      </p:sp>
      <p:sp>
        <p:nvSpPr>
          <p:cNvPr id="3" name="Content Placeholder 2"/>
          <p:cNvSpPr>
            <a:spLocks noGrp="1"/>
          </p:cNvSpPr>
          <p:nvPr>
            <p:ph idx="1"/>
          </p:nvPr>
        </p:nvSpPr>
        <p:spPr/>
        <p:txBody>
          <a:bodyPr/>
          <a:lstStyle/>
          <a:p>
            <a:r>
              <a:rPr lang="en-US" dirty="0" smtClean="0"/>
              <a:t>	True believers try </a:t>
            </a:r>
            <a:br>
              <a:rPr lang="en-US" dirty="0" smtClean="0"/>
            </a:br>
            <a:r>
              <a:rPr lang="en-US" dirty="0" smtClean="0"/>
              <a:t>to abstain from </a:t>
            </a:r>
            <a:br>
              <a:rPr lang="en-US" dirty="0" smtClean="0"/>
            </a:br>
            <a:r>
              <a:rPr lang="en-US" dirty="0" smtClean="0"/>
              <a:t>offending God, </a:t>
            </a:r>
            <a:br>
              <a:rPr lang="en-US" dirty="0" smtClean="0"/>
            </a:br>
            <a:r>
              <a:rPr lang="en-US" dirty="0" smtClean="0"/>
              <a:t>others, or oneself-- </a:t>
            </a:r>
            <a:br>
              <a:rPr lang="en-US" dirty="0" smtClean="0"/>
            </a:br>
            <a:r>
              <a:rPr lang="en-US" dirty="0" smtClean="0"/>
              <a:t>because they are </a:t>
            </a:r>
            <a:br>
              <a:rPr lang="en-US" dirty="0" smtClean="0"/>
            </a:br>
            <a:r>
              <a:rPr lang="en-US" dirty="0" smtClean="0"/>
              <a:t>saved. (Eph 2: 8-10)</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#5:</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#5:</a:t>
            </a:r>
            <a:endParaRPr lang="en-US" dirty="0"/>
          </a:p>
        </p:txBody>
      </p:sp>
      <p:sp>
        <p:nvSpPr>
          <p:cNvPr id="3" name="Content Placeholder 2"/>
          <p:cNvSpPr>
            <a:spLocks noGrp="1"/>
          </p:cNvSpPr>
          <p:nvPr>
            <p:ph idx="1"/>
          </p:nvPr>
        </p:nvSpPr>
        <p:spPr>
          <a:xfrm>
            <a:off x="209862" y="1572718"/>
            <a:ext cx="5111646" cy="4373563"/>
          </a:xfrm>
        </p:spPr>
        <p:txBody>
          <a:bodyPr/>
          <a:lstStyle/>
          <a:p>
            <a:pPr marL="0" lvl="0" indent="1588" algn="ctr"/>
            <a:r>
              <a:rPr lang="en-US" sz="4400" dirty="0" smtClean="0"/>
              <a:t>If </a:t>
            </a:r>
            <a:r>
              <a:rPr lang="en-US" sz="4400" dirty="0"/>
              <a:t>Salvation were </a:t>
            </a:r>
            <a:r>
              <a:rPr lang="en-US" sz="4400" dirty="0" smtClean="0"/>
              <a:t>true, then </a:t>
            </a:r>
            <a:r>
              <a:rPr lang="en-US" sz="4400" dirty="0"/>
              <a:t>all Christians would </a:t>
            </a:r>
            <a:r>
              <a:rPr lang="en-US" sz="4400" dirty="0" smtClean="0"/>
              <a:t>agree.</a:t>
            </a:r>
            <a:endParaRPr lang="en-US" sz="44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The Truth: </a:t>
            </a:r>
            <a:endParaRPr lang="en-US" dirty="0"/>
          </a:p>
        </p:txBody>
      </p:sp>
      <p:sp>
        <p:nvSpPr>
          <p:cNvPr id="3" name="Content Placeholder 2"/>
          <p:cNvSpPr>
            <a:spLocks noGrp="1"/>
          </p:cNvSpPr>
          <p:nvPr>
            <p:ph idx="1"/>
          </p:nvPr>
        </p:nvSpPr>
        <p:spPr>
          <a:xfrm>
            <a:off x="0" y="1572718"/>
            <a:ext cx="5216577" cy="4373563"/>
          </a:xfrm>
        </p:spPr>
        <p:txBody>
          <a:bodyPr/>
          <a:lstStyle/>
          <a:p>
            <a:pPr indent="-58738" algn="ctr"/>
            <a:r>
              <a:rPr lang="en-US" sz="4400" dirty="0"/>
              <a:t>As great as </a:t>
            </a:r>
            <a:r>
              <a:rPr lang="en-US" sz="4400" dirty="0" smtClean="0"/>
              <a:t>Grace and Salvation are </a:t>
            </a:r>
            <a:r>
              <a:rPr lang="en-US" sz="4400" dirty="0"/>
              <a:t>… Christians still </a:t>
            </a:r>
            <a:r>
              <a:rPr lang="en-US" sz="4400" dirty="0" smtClean="0"/>
              <a:t>disagree.  </a:t>
            </a:r>
          </a:p>
          <a:p>
            <a:pPr indent="-58738" algn="ctr"/>
            <a:r>
              <a:rPr lang="en-US" sz="2800" dirty="0" smtClean="0"/>
              <a:t>Acts 15:36-41</a:t>
            </a:r>
            <a:endParaRPr lang="en-US" sz="2800"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ular Callout 3"/>
          <p:cNvSpPr/>
          <p:nvPr/>
        </p:nvSpPr>
        <p:spPr>
          <a:xfrm>
            <a:off x="633046" y="2321169"/>
            <a:ext cx="4378569" cy="2004646"/>
          </a:xfrm>
          <a:prstGeom prst="wedgeRectCallout">
            <a:avLst>
              <a:gd name="adj1" fmla="val 73544"/>
              <a:gd name="adj2" fmla="val 84430"/>
            </a:avLst>
          </a:prstGeom>
          <a:solidFill>
            <a:schemeClr val="bg1"/>
          </a:solidFill>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7452"/>
            <a:ext cx="8229600" cy="1143000"/>
          </a:xfrm>
        </p:spPr>
        <p:txBody>
          <a:bodyPr/>
          <a:lstStyle/>
          <a:p>
            <a:r>
              <a:rPr lang="en-US" dirty="0" smtClean="0"/>
              <a:t>Paul </a:t>
            </a:r>
            <a:r>
              <a:rPr lang="en-US" dirty="0" err="1" smtClean="0"/>
              <a:t>vs</a:t>
            </a:r>
            <a:r>
              <a:rPr lang="en-US" dirty="0" smtClean="0"/>
              <a:t> Barnabas</a:t>
            </a:r>
            <a:endParaRPr lang="en-US" dirty="0"/>
          </a:p>
        </p:txBody>
      </p:sp>
      <p:sp>
        <p:nvSpPr>
          <p:cNvPr id="3" name="Content Placeholder 2"/>
          <p:cNvSpPr>
            <a:spLocks noGrp="1"/>
          </p:cNvSpPr>
          <p:nvPr>
            <p:ph idx="1"/>
          </p:nvPr>
        </p:nvSpPr>
        <p:spPr>
          <a:xfrm>
            <a:off x="457200" y="1143000"/>
            <a:ext cx="8229600" cy="4983163"/>
          </a:xfrm>
        </p:spPr>
        <p:txBody>
          <a:bodyPr/>
          <a:lstStyle/>
          <a:p>
            <a:r>
              <a:rPr lang="en-US" baseline="30000" dirty="0" smtClean="0"/>
              <a:t>36</a:t>
            </a:r>
            <a:r>
              <a:rPr lang="en-US" dirty="0" smtClean="0"/>
              <a:t> Some time later Paul </a:t>
            </a:r>
            <a:br>
              <a:rPr lang="en-US" dirty="0" smtClean="0"/>
            </a:br>
            <a:r>
              <a:rPr lang="en-US" dirty="0" smtClean="0"/>
              <a:t>said to Barnabas, </a:t>
            </a:r>
          </a:p>
          <a:p>
            <a:r>
              <a:rPr lang="en-US" dirty="0" smtClean="0"/>
              <a:t>	"Let us go back and </a:t>
            </a:r>
            <a:br>
              <a:rPr lang="en-US" dirty="0" smtClean="0"/>
            </a:br>
            <a:r>
              <a:rPr lang="en-US" dirty="0" smtClean="0"/>
              <a:t>visit the brothers in </a:t>
            </a:r>
            <a:br>
              <a:rPr lang="en-US" dirty="0" smtClean="0"/>
            </a:br>
            <a:r>
              <a:rPr lang="en-US" dirty="0" smtClean="0"/>
              <a:t>all the towns ...“</a:t>
            </a:r>
          </a:p>
          <a:p>
            <a:endParaRPr lang="en-US" dirty="0" smtClean="0"/>
          </a:p>
          <a:p>
            <a:r>
              <a:rPr lang="en-US" dirty="0" smtClean="0"/>
              <a:t> </a:t>
            </a:r>
            <a:endParaRPr lang="en-US" dirty="0"/>
          </a:p>
        </p:txBody>
      </p:sp>
      <p:pic>
        <p:nvPicPr>
          <p:cNvPr id="5" name="Picture 4"/>
          <p:cNvPicPr>
            <a:picLocks noChangeAspect="1" noChangeArrowheads="1"/>
          </p:cNvPicPr>
          <p:nvPr/>
        </p:nvPicPr>
        <p:blipFill>
          <a:blip r:embed="rId2"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TRUTH about </a:t>
            </a:r>
            <a:r>
              <a:rPr lang="en-US" u="sng" dirty="0" smtClean="0"/>
              <a:t>GRACE</a:t>
            </a:r>
            <a:endParaRPr lang="en-US" u="sng"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146093" y="2844384"/>
            <a:ext cx="1601448"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2308" y="1572718"/>
            <a:ext cx="5029200" cy="4373563"/>
          </a:xfrm>
        </p:spPr>
        <p:txBody>
          <a:bodyPr/>
          <a:lstStyle/>
          <a:p>
            <a:pPr marL="0" indent="0" algn="ctr"/>
            <a:r>
              <a:rPr lang="en-US" sz="4400" dirty="0"/>
              <a:t>We believe </a:t>
            </a:r>
            <a:r>
              <a:rPr lang="en-US" sz="4400" dirty="0" smtClean="0"/>
              <a:t/>
            </a:r>
            <a:br>
              <a:rPr lang="en-US" sz="4400" dirty="0" smtClean="0"/>
            </a:br>
            <a:r>
              <a:rPr lang="en-US" sz="4400" dirty="0" smtClean="0"/>
              <a:t>it </a:t>
            </a:r>
            <a:r>
              <a:rPr lang="en-US" sz="4400" dirty="0"/>
              <a:t>is through </a:t>
            </a:r>
            <a:r>
              <a:rPr lang="en-US" sz="4400" dirty="0" smtClean="0"/>
              <a:t/>
            </a:r>
            <a:br>
              <a:rPr lang="en-US" sz="4400" dirty="0" smtClean="0"/>
            </a:br>
            <a:r>
              <a:rPr lang="en-US" sz="4400" dirty="0" smtClean="0"/>
              <a:t>the </a:t>
            </a:r>
            <a:r>
              <a:rPr lang="en-US" sz="4400" dirty="0">
                <a:solidFill>
                  <a:schemeClr val="bg1"/>
                </a:solidFill>
                <a:effectLst>
                  <a:outerShdw blurRad="38100" dist="38100" dir="2700000" algn="tl">
                    <a:srgbClr val="000000">
                      <a:alpha val="43137"/>
                    </a:srgbClr>
                  </a:outerShdw>
                </a:effectLst>
              </a:rPr>
              <a:t>grace</a:t>
            </a:r>
            <a:r>
              <a:rPr lang="en-US" sz="4400" dirty="0"/>
              <a:t> of </a:t>
            </a:r>
            <a:r>
              <a:rPr lang="en-US" sz="4400" dirty="0" smtClean="0"/>
              <a:t/>
            </a:r>
            <a:br>
              <a:rPr lang="en-US" sz="4400" dirty="0" smtClean="0"/>
            </a:br>
            <a:r>
              <a:rPr lang="en-US" sz="4400" dirty="0" smtClean="0"/>
              <a:t>our </a:t>
            </a:r>
            <a:r>
              <a:rPr lang="en-US" sz="4400" dirty="0"/>
              <a:t>Lord Jesus </a:t>
            </a:r>
            <a:r>
              <a:rPr lang="en-US" sz="4400" dirty="0" smtClean="0"/>
              <a:t/>
            </a:r>
            <a:br>
              <a:rPr lang="en-US" sz="4400" dirty="0" smtClean="0"/>
            </a:br>
            <a:r>
              <a:rPr lang="en-US" sz="4400" dirty="0" smtClean="0"/>
              <a:t>that </a:t>
            </a:r>
            <a:r>
              <a:rPr lang="en-US" sz="4400" dirty="0"/>
              <a:t>we are saved, </a:t>
            </a:r>
            <a:r>
              <a:rPr lang="en-US" sz="4400" dirty="0" smtClean="0"/>
              <a:t/>
            </a:r>
            <a:br>
              <a:rPr lang="en-US" sz="4400" dirty="0" smtClean="0"/>
            </a:br>
            <a:r>
              <a:rPr lang="en-US" sz="2800" dirty="0" smtClean="0"/>
              <a:t>(</a:t>
            </a:r>
            <a:r>
              <a:rPr lang="en-US" sz="2800" dirty="0"/>
              <a:t>Act </a:t>
            </a:r>
            <a:r>
              <a:rPr lang="en-US" sz="2800" dirty="0" smtClean="0"/>
              <a:t>15:11)</a:t>
            </a:r>
            <a:endParaRPr lang="en-US" sz="2800" dirty="0"/>
          </a:p>
          <a:p>
            <a:endParaRPr lang="en-US" dirty="0"/>
          </a:p>
        </p:txBody>
      </p:sp>
      <p:pic>
        <p:nvPicPr>
          <p:cNvPr id="4100" name="Picture 4"/>
          <p:cNvPicPr>
            <a:picLocks noChangeAspect="1" noChangeArrowheads="1"/>
          </p:cNvPicPr>
          <p:nvPr/>
        </p:nvPicPr>
        <p:blipFill>
          <a:blip r:embed="rId2" cstate="print"/>
          <a:srcRect r="17713"/>
          <a:stretch>
            <a:fillRect/>
          </a:stretch>
        </p:blipFill>
        <p:spPr bwMode="auto">
          <a:xfrm>
            <a:off x="3938954" y="1125415"/>
            <a:ext cx="5205046" cy="5732585"/>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572000" y="1142999"/>
            <a:ext cx="4308231" cy="6137031"/>
          </a:xfrm>
          <a:prstGeom prst="rect">
            <a:avLst/>
          </a:prstGeom>
          <a:solidFill>
            <a:schemeClr val="tx1">
              <a:alpha val="5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0863"/>
            <a:ext cx="8229600" cy="1143000"/>
          </a:xfrm>
        </p:spPr>
        <p:txBody>
          <a:bodyPr/>
          <a:lstStyle/>
          <a:p>
            <a:r>
              <a:rPr lang="en-US" dirty="0" smtClean="0"/>
              <a:t>Paul </a:t>
            </a:r>
            <a:r>
              <a:rPr lang="en-US" dirty="0" err="1" smtClean="0"/>
              <a:t>vs</a:t>
            </a:r>
            <a:r>
              <a:rPr lang="en-US" dirty="0" smtClean="0"/>
              <a:t> Barnabas</a:t>
            </a:r>
            <a:endParaRPr lang="en-US" dirty="0"/>
          </a:p>
        </p:txBody>
      </p:sp>
      <p:sp>
        <p:nvSpPr>
          <p:cNvPr id="6" name="Content Placeholder 5"/>
          <p:cNvSpPr>
            <a:spLocks noGrp="1"/>
          </p:cNvSpPr>
          <p:nvPr>
            <p:ph sz="half" idx="2"/>
          </p:nvPr>
        </p:nvSpPr>
        <p:spPr>
          <a:xfrm>
            <a:off x="375141" y="1266092"/>
            <a:ext cx="4038600" cy="4659925"/>
          </a:xfrm>
        </p:spPr>
        <p:txBody>
          <a:bodyPr>
            <a:noAutofit/>
          </a:bodyPr>
          <a:lstStyle/>
          <a:p>
            <a:pPr marL="0" indent="0">
              <a:buNone/>
            </a:pPr>
            <a:r>
              <a:rPr lang="en-US" sz="3600" baseline="30000" dirty="0" smtClean="0"/>
              <a:t>37</a:t>
            </a:r>
            <a:r>
              <a:rPr lang="en-US" sz="3600" dirty="0" smtClean="0"/>
              <a:t> Barnabas wanted to take John, also called Mark, with them,</a:t>
            </a:r>
          </a:p>
          <a:p>
            <a:pPr>
              <a:buNone/>
            </a:pPr>
            <a:endParaRPr lang="en-US" sz="3600" dirty="0"/>
          </a:p>
        </p:txBody>
      </p:sp>
      <p:sp>
        <p:nvSpPr>
          <p:cNvPr id="7" name="Content Placeholder 5"/>
          <p:cNvSpPr txBox="1">
            <a:spLocks/>
          </p:cNvSpPr>
          <p:nvPr/>
        </p:nvSpPr>
        <p:spPr>
          <a:xfrm>
            <a:off x="4572000" y="1283677"/>
            <a:ext cx="4038600" cy="2760785"/>
          </a:xfrm>
          <a:prstGeom prst="rect">
            <a:avLst/>
          </a:prstGeom>
        </p:spPr>
        <p:txBody>
          <a:bodyPr vert="horz" lIns="91440" tIns="45720" rIns="91440" bIns="45720" rtlCol="0">
            <a:normAutofit fontScale="92500" lnSpcReduction="10000"/>
          </a:bodyPr>
          <a:lstStyle/>
          <a:p>
            <a:pPr marL="342900" marR="0" lvl="0" indent="9525" algn="l" defTabSz="914400" rtl="0" eaLnBrk="1" fontAlgn="auto" latinLnBrk="0" hangingPunct="1">
              <a:lnSpc>
                <a:spcPct val="100000"/>
              </a:lnSpc>
              <a:spcBef>
                <a:spcPct val="20000"/>
              </a:spcBef>
              <a:spcAft>
                <a:spcPts val="0"/>
              </a:spcAft>
              <a:buClrTx/>
              <a:buSzTx/>
              <a:tabLst/>
              <a:defRPr/>
            </a:pPr>
            <a:r>
              <a:rPr kumimoji="0" lang="en-US" sz="3900" b="1" i="0" u="none" strike="noStrike" kern="1200" cap="none" spc="0" normalizeH="0" baseline="3000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38</a:t>
            </a:r>
            <a:r>
              <a:rPr kumimoji="0" lang="en-US" sz="39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n-lt"/>
                <a:ea typeface="+mn-ea"/>
                <a:cs typeface="+mn-cs"/>
              </a:rPr>
              <a:t> but Paul did not think it wise to take him, because he had deserted them</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a:ln>
                <a:noFill/>
              </a:ln>
              <a:solidFill>
                <a:schemeClr val="tx1"/>
              </a:solidFill>
              <a:effectLst/>
              <a:uLnTx/>
              <a:uFillTx/>
              <a:latin typeface="+mn-lt"/>
              <a:ea typeface="+mn-ea"/>
              <a:cs typeface="+mn-cs"/>
            </a:endParaRPr>
          </a:p>
        </p:txBody>
      </p:sp>
      <p:pic>
        <p:nvPicPr>
          <p:cNvPr id="10" name="Picture 9"/>
          <p:cNvPicPr>
            <a:picLocks noChangeAspect="1" noChangeArrowheads="1"/>
          </p:cNvPicPr>
          <p:nvPr/>
        </p:nvPicPr>
        <p:blipFill>
          <a:blip r:embed="rId2"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flipH="1">
            <a:off x="0" y="3416777"/>
            <a:ext cx="3130063" cy="3441223"/>
          </a:xfrm>
          <a:prstGeom prst="rect">
            <a:avLst/>
          </a:prstGeom>
          <a:noFill/>
          <a:ln w="9525">
            <a:noFill/>
            <a:miter lim="800000"/>
            <a:headEnd/>
            <a:tailEnd/>
          </a:ln>
          <a:effectLst/>
        </p:spPr>
      </p:pic>
      <p:sp>
        <p:nvSpPr>
          <p:cNvPr id="13" name="Rectangle 12"/>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3"/>
            <a:ext cx="8229600" cy="1143000"/>
          </a:xfrm>
        </p:spPr>
        <p:txBody>
          <a:bodyPr/>
          <a:lstStyle/>
          <a:p>
            <a:r>
              <a:rPr lang="en-US" dirty="0" smtClean="0"/>
              <a:t>Paul </a:t>
            </a:r>
            <a:r>
              <a:rPr lang="en-US" dirty="0" err="1" smtClean="0"/>
              <a:t>vs</a:t>
            </a:r>
            <a:r>
              <a:rPr lang="en-US" dirty="0" smtClean="0"/>
              <a:t> Barnabas</a:t>
            </a:r>
            <a:endParaRPr lang="en-US" dirty="0"/>
          </a:p>
        </p:txBody>
      </p:sp>
      <p:sp>
        <p:nvSpPr>
          <p:cNvPr id="9" name="TextBox 8"/>
          <p:cNvSpPr txBox="1"/>
          <p:nvPr/>
        </p:nvSpPr>
        <p:spPr>
          <a:xfrm>
            <a:off x="439615" y="1630795"/>
            <a:ext cx="8264769" cy="1200329"/>
          </a:xfrm>
          <a:prstGeom prst="rect">
            <a:avLst/>
          </a:prstGeom>
          <a:noFill/>
        </p:spPr>
        <p:txBody>
          <a:bodyPr wrap="square" rtlCol="0">
            <a:spAutoFit/>
          </a:bodyPr>
          <a:lstStyle/>
          <a:p>
            <a:pPr marL="342900" lvl="0" indent="-342900">
              <a:spcBef>
                <a:spcPct val="20000"/>
              </a:spcBef>
              <a:defRPr/>
            </a:pPr>
            <a:r>
              <a:rPr lang="en-US" sz="3600" b="1" baseline="30000" dirty="0" smtClean="0"/>
              <a:t>39</a:t>
            </a:r>
            <a:r>
              <a:rPr lang="en-US" sz="3600" b="1" dirty="0" smtClean="0"/>
              <a:t> They had such a sharp disagreement that they parted company</a:t>
            </a:r>
            <a:endParaRPr lang="en-US" sz="3600" dirty="0"/>
          </a:p>
        </p:txBody>
      </p:sp>
      <p:pic>
        <p:nvPicPr>
          <p:cNvPr id="10" name="Picture 9"/>
          <p:cNvPicPr>
            <a:picLocks noChangeAspect="1" noChangeArrowheads="1"/>
          </p:cNvPicPr>
          <p:nvPr/>
        </p:nvPicPr>
        <p:blipFill>
          <a:blip r:embed="rId2" cstate="print"/>
          <a:srcRect l="23671" r="6867" b="23242"/>
          <a:stretch>
            <a:fillRect/>
          </a:stretch>
        </p:blipFill>
        <p:spPr bwMode="auto">
          <a:xfrm>
            <a:off x="4976446" y="3209778"/>
            <a:ext cx="4167554" cy="3648222"/>
          </a:xfrm>
          <a:prstGeom prst="rect">
            <a:avLst/>
          </a:prstGeom>
          <a:noFill/>
          <a:ln w="9525">
            <a:noFill/>
            <a:miter lim="800000"/>
            <a:headEnd/>
            <a:tailEnd/>
          </a:ln>
          <a:effectLst/>
        </p:spPr>
      </p:pic>
      <p:pic>
        <p:nvPicPr>
          <p:cNvPr id="11" name="Picture 2"/>
          <p:cNvPicPr>
            <a:picLocks noChangeAspect="1" noChangeArrowheads="1"/>
          </p:cNvPicPr>
          <p:nvPr/>
        </p:nvPicPr>
        <p:blipFill>
          <a:blip r:embed="rId3" cstate="print"/>
          <a:srcRect/>
          <a:stretch>
            <a:fillRect/>
          </a:stretch>
        </p:blipFill>
        <p:spPr bwMode="auto">
          <a:xfrm flipH="1">
            <a:off x="0" y="3416777"/>
            <a:ext cx="3130063" cy="3441223"/>
          </a:xfrm>
          <a:prstGeom prst="rect">
            <a:avLst/>
          </a:prstGeom>
          <a:noFill/>
          <a:ln w="9525">
            <a:noFill/>
            <a:miter lim="800000"/>
            <a:headEnd/>
            <a:tailEnd/>
          </a:ln>
          <a:effectLst/>
        </p:spPr>
      </p:pic>
      <p:sp>
        <p:nvSpPr>
          <p:cNvPr id="14" name="Rectangle 1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8" fill="hold" nodeType="clickEffect">
                                  <p:stCondLst>
                                    <p:cond delay="0"/>
                                  </p:stCondLst>
                                  <p:childTnLst>
                                    <p:anim calcmode="lin" valueType="num">
                                      <p:cBhvr additive="base">
                                        <p:cTn id="6" dur="2000"/>
                                        <p:tgtEl>
                                          <p:spTgt spid="11"/>
                                        </p:tgtEl>
                                        <p:attrNameLst>
                                          <p:attrName>ppt_x</p:attrName>
                                        </p:attrNameLst>
                                      </p:cBhvr>
                                      <p:tavLst>
                                        <p:tav tm="0">
                                          <p:val>
                                            <p:strVal val="ppt_x"/>
                                          </p:val>
                                        </p:tav>
                                        <p:tav tm="100000">
                                          <p:val>
                                            <p:strVal val="0-ppt_w/2"/>
                                          </p:val>
                                        </p:tav>
                                      </p:tavLst>
                                    </p:anim>
                                    <p:anim calcmode="lin" valueType="num">
                                      <p:cBhvr additive="base">
                                        <p:cTn id="7" dur="2000"/>
                                        <p:tgtEl>
                                          <p:spTgt spid="11"/>
                                        </p:tgtEl>
                                        <p:attrNameLst>
                                          <p:attrName>ppt_y</p:attrName>
                                        </p:attrNameLst>
                                      </p:cBhvr>
                                      <p:tavLst>
                                        <p:tav tm="0">
                                          <p:val>
                                            <p:strVal val="ppt_y"/>
                                          </p:val>
                                        </p:tav>
                                        <p:tav tm="100000">
                                          <p:val>
                                            <p:strVal val="ppt_y"/>
                                          </p:val>
                                        </p:tav>
                                      </p:tavLst>
                                    </p:anim>
                                    <p:set>
                                      <p:cBhvr>
                                        <p:cTn id="8" dur="1" fill="hold">
                                          <p:stCondLst>
                                            <p:cond delay="1999"/>
                                          </p:stCondLst>
                                        </p:cTn>
                                        <p:tgtEl>
                                          <p:spTgt spid="11"/>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2000"/>
                                        <p:tgtEl>
                                          <p:spTgt spid="10"/>
                                        </p:tgtEl>
                                        <p:attrNameLst>
                                          <p:attrName>ppt_x</p:attrName>
                                        </p:attrNameLst>
                                      </p:cBhvr>
                                      <p:tavLst>
                                        <p:tav tm="0">
                                          <p:val>
                                            <p:strVal val="ppt_x"/>
                                          </p:val>
                                        </p:tav>
                                        <p:tav tm="100000">
                                          <p:val>
                                            <p:strVal val="1+ppt_w/2"/>
                                          </p:val>
                                        </p:tav>
                                      </p:tavLst>
                                    </p:anim>
                                    <p:anim calcmode="lin" valueType="num">
                                      <p:cBhvr additive="base">
                                        <p:cTn id="11" dur="2000"/>
                                        <p:tgtEl>
                                          <p:spTgt spid="10"/>
                                        </p:tgtEl>
                                        <p:attrNameLst>
                                          <p:attrName>ppt_y</p:attrName>
                                        </p:attrNameLst>
                                      </p:cBhvr>
                                      <p:tavLst>
                                        <p:tav tm="0">
                                          <p:val>
                                            <p:strVal val="ppt_y"/>
                                          </p:val>
                                        </p:tav>
                                        <p:tav tm="100000">
                                          <p:val>
                                            <p:strVal val="ppt_y"/>
                                          </p:val>
                                        </p:tav>
                                      </p:tavLst>
                                    </p:anim>
                                    <p:set>
                                      <p:cBhvr>
                                        <p:cTn id="12"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So What’s the Point?</a:t>
            </a:r>
            <a:endParaRPr lang="en-US" dirty="0"/>
          </a:p>
        </p:txBody>
      </p:sp>
      <p:sp>
        <p:nvSpPr>
          <p:cNvPr id="3" name="Content Placeholder 2"/>
          <p:cNvSpPr>
            <a:spLocks noGrp="1"/>
          </p:cNvSpPr>
          <p:nvPr>
            <p:ph idx="1"/>
          </p:nvPr>
        </p:nvSpPr>
        <p:spPr>
          <a:xfrm>
            <a:off x="262330" y="1094286"/>
            <a:ext cx="8229600" cy="4747068"/>
          </a:xfrm>
        </p:spPr>
        <p:txBody>
          <a:bodyPr/>
          <a:lstStyle/>
          <a:p>
            <a:pPr>
              <a:lnSpc>
                <a:spcPts val="4000"/>
              </a:lnSpc>
              <a:buFont typeface="Arial" pitchFamily="34" charset="0"/>
              <a:buChar char="•"/>
            </a:pPr>
            <a:r>
              <a:rPr lang="en-US" dirty="0" smtClean="0"/>
              <a:t>You need Jesus alone </a:t>
            </a:r>
            <a:br>
              <a:rPr lang="en-US" dirty="0" smtClean="0"/>
            </a:br>
            <a:r>
              <a:rPr lang="en-US" dirty="0" smtClean="0"/>
              <a:t>to be saved. </a:t>
            </a:r>
          </a:p>
          <a:p>
            <a:pPr>
              <a:lnSpc>
                <a:spcPts val="4000"/>
              </a:lnSpc>
              <a:buFont typeface="Arial" pitchFamily="34" charset="0"/>
              <a:buChar char="•"/>
            </a:pPr>
            <a:r>
              <a:rPr lang="en-US" dirty="0" smtClean="0"/>
              <a:t>You cannot add anything </a:t>
            </a:r>
            <a:br>
              <a:rPr lang="en-US" dirty="0" smtClean="0"/>
            </a:br>
            <a:r>
              <a:rPr lang="en-US" dirty="0" smtClean="0"/>
              <a:t>to what he has done. </a:t>
            </a:r>
          </a:p>
          <a:p>
            <a:pPr>
              <a:lnSpc>
                <a:spcPts val="4000"/>
              </a:lnSpc>
              <a:buFont typeface="Arial" pitchFamily="34" charset="0"/>
              <a:buChar char="•"/>
            </a:pPr>
            <a:r>
              <a:rPr lang="en-US" dirty="0" smtClean="0"/>
              <a:t>Salvation is so simple, </a:t>
            </a:r>
            <a:br>
              <a:rPr lang="en-US" dirty="0" smtClean="0"/>
            </a:br>
            <a:r>
              <a:rPr lang="en-US" dirty="0" smtClean="0"/>
              <a:t>many people miss it. </a:t>
            </a:r>
          </a:p>
          <a:p>
            <a:pPr>
              <a:lnSpc>
                <a:spcPts val="4000"/>
              </a:lnSpc>
              <a:buFont typeface="Arial" pitchFamily="34" charset="0"/>
              <a:buChar char="•"/>
            </a:pPr>
            <a:r>
              <a:rPr lang="en-US" dirty="0" smtClean="0"/>
              <a:t>Salvation will change your </a:t>
            </a:r>
            <a:br>
              <a:rPr lang="en-US" dirty="0" smtClean="0"/>
            </a:br>
            <a:r>
              <a:rPr lang="en-US" dirty="0" smtClean="0"/>
              <a:t>life, not regulate it.</a:t>
            </a:r>
          </a:p>
          <a:p>
            <a:pPr>
              <a:lnSpc>
                <a:spcPts val="4000"/>
              </a:lnSpc>
              <a:buFont typeface="Arial" pitchFamily="34" charset="0"/>
              <a:buChar char="•"/>
            </a:pPr>
            <a:r>
              <a:rPr lang="en-US" dirty="0" smtClean="0"/>
              <a:t>Of course people will still disagree with you, but that will not change that … </a:t>
            </a:r>
          </a:p>
          <a:p>
            <a:pPr>
              <a:buFont typeface="Arial" pitchFamily="34" charset="0"/>
              <a:buChar char="•"/>
            </a:pPr>
            <a:endParaRPr lang="en-US" dirty="0" smtClean="0"/>
          </a:p>
          <a:p>
            <a:endParaRPr lang="en-US" dirty="0" smtClean="0"/>
          </a:p>
          <a:p>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What’s the Point?</a:t>
            </a:r>
            <a:endParaRPr lang="en-US" dirty="0"/>
          </a:p>
        </p:txBody>
      </p:sp>
      <p:sp>
        <p:nvSpPr>
          <p:cNvPr id="4" name="Rectangle 3"/>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64891" y="2053652"/>
            <a:ext cx="4946755"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51809" y="1561474"/>
            <a:ext cx="4224729"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7391" y="2409669"/>
            <a:ext cx="2276005"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62330" y="1633928"/>
            <a:ext cx="4984227" cy="4207426"/>
          </a:xfrm>
        </p:spPr>
        <p:txBody>
          <a:bodyPr/>
          <a:lstStyle/>
          <a:p>
            <a:pPr marL="0" indent="0">
              <a:lnSpc>
                <a:spcPts val="4000"/>
              </a:lnSpc>
            </a:pPr>
            <a:r>
              <a:rPr lang="en-US" dirty="0" smtClean="0"/>
              <a:t> it is </a:t>
            </a:r>
            <a:r>
              <a:rPr lang="en-US" dirty="0" smtClean="0">
                <a:solidFill>
                  <a:schemeClr val="bg1"/>
                </a:solidFill>
                <a:effectLst>
                  <a:outerShdw blurRad="38100" dist="38100" dir="2700000" algn="tl">
                    <a:srgbClr val="000000">
                      <a:alpha val="43137"/>
                    </a:srgbClr>
                  </a:outerShdw>
                </a:effectLst>
              </a:rPr>
              <a:t>through the grace of our Lord Jesus that we are saved</a:t>
            </a:r>
            <a:r>
              <a:rPr lang="en-US" dirty="0" smtClean="0"/>
              <a:t>. (Act 15:11)</a:t>
            </a:r>
            <a:endParaRPr lang="en-US" dirty="0"/>
          </a:p>
        </p:txBody>
      </p:sp>
      <p:pic>
        <p:nvPicPr>
          <p:cNvPr id="9" name="Picture 2"/>
          <p:cNvPicPr>
            <a:picLocks noChangeAspect="1" noChangeArrowheads="1"/>
          </p:cNvPicPr>
          <p:nvPr/>
        </p:nvPicPr>
        <p:blipFill>
          <a:blip r:embed="rId2" cstate="print"/>
          <a:srcRect r="12557" b="24884"/>
          <a:stretch>
            <a:fillRect/>
          </a:stretch>
        </p:blipFill>
        <p:spPr bwMode="auto">
          <a:xfrm>
            <a:off x="3589973" y="1686273"/>
            <a:ext cx="5554027" cy="5171727"/>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a:xfrm>
            <a:off x="0" y="42622"/>
            <a:ext cx="9144000" cy="1143000"/>
          </a:xfrm>
        </p:spPr>
        <p:txBody>
          <a:bodyPr/>
          <a:lstStyle/>
          <a:p>
            <a:r>
              <a:rPr lang="en-US" dirty="0" smtClean="0"/>
              <a:t>Perhaps today you should be “SAVED”</a:t>
            </a:r>
            <a:endParaRPr lang="en-US" dirty="0"/>
          </a:p>
        </p:txBody>
      </p:sp>
      <p:sp>
        <p:nvSpPr>
          <p:cNvPr id="3" name="Content Placeholder 2"/>
          <p:cNvSpPr>
            <a:spLocks noGrp="1"/>
          </p:cNvSpPr>
          <p:nvPr>
            <p:ph idx="1"/>
          </p:nvPr>
        </p:nvSpPr>
        <p:spPr>
          <a:xfrm>
            <a:off x="457200" y="5099538"/>
            <a:ext cx="6137031" cy="1026625"/>
          </a:xfrm>
        </p:spPr>
        <p:txBody>
          <a:bodyPr>
            <a:noAutofit/>
          </a:bodyPr>
          <a:lstStyle/>
          <a:p>
            <a:pPr algn="ctr"/>
            <a:r>
              <a:rPr lang="en-US" sz="6600" dirty="0" smtClean="0"/>
              <a:t>LET’S PRAY</a:t>
            </a:r>
            <a:endParaRPr lang="en-US" sz="66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2"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The TRUTH about </a:t>
            </a:r>
            <a:r>
              <a:rPr lang="en-US" u="sng" dirty="0" smtClean="0"/>
              <a:t>SALVATION</a:t>
            </a:r>
            <a:endParaRPr lang="en-US" u="sng"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40374" y="4169762"/>
            <a:ext cx="1781332" cy="1019331"/>
          </a:xfrm>
          <a:prstGeom prst="rect">
            <a:avLst/>
          </a:prstGeom>
          <a:solidFill>
            <a:srgbClr val="FD7123"/>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92308" y="1572718"/>
            <a:ext cx="5029200" cy="4373563"/>
          </a:xfrm>
        </p:spPr>
        <p:txBody>
          <a:bodyPr/>
          <a:lstStyle/>
          <a:p>
            <a:pPr marL="0" indent="0" algn="ctr"/>
            <a:r>
              <a:rPr lang="en-US" sz="4400" dirty="0"/>
              <a:t>We believe </a:t>
            </a:r>
            <a:r>
              <a:rPr lang="en-US" sz="4400" dirty="0" smtClean="0"/>
              <a:t/>
            </a:r>
            <a:br>
              <a:rPr lang="en-US" sz="4400" dirty="0" smtClean="0"/>
            </a:br>
            <a:r>
              <a:rPr lang="en-US" sz="4400" dirty="0" smtClean="0"/>
              <a:t>it </a:t>
            </a:r>
            <a:r>
              <a:rPr lang="en-US" sz="4400" dirty="0"/>
              <a:t>is through </a:t>
            </a:r>
            <a:r>
              <a:rPr lang="en-US" sz="4400" dirty="0" smtClean="0"/>
              <a:t/>
            </a:r>
            <a:br>
              <a:rPr lang="en-US" sz="4400" dirty="0" smtClean="0"/>
            </a:br>
            <a:r>
              <a:rPr lang="en-US" sz="4400" dirty="0" smtClean="0"/>
              <a:t>the </a:t>
            </a:r>
            <a:r>
              <a:rPr lang="en-US" sz="4400" dirty="0"/>
              <a:t>grace of </a:t>
            </a:r>
            <a:r>
              <a:rPr lang="en-US" sz="4400" dirty="0" smtClean="0"/>
              <a:t/>
            </a:r>
            <a:br>
              <a:rPr lang="en-US" sz="4400" dirty="0" smtClean="0"/>
            </a:br>
            <a:r>
              <a:rPr lang="en-US" sz="4400" dirty="0" smtClean="0"/>
              <a:t>our </a:t>
            </a:r>
            <a:r>
              <a:rPr lang="en-US" sz="4400" dirty="0"/>
              <a:t>Lord Jesus </a:t>
            </a:r>
            <a:r>
              <a:rPr lang="en-US" sz="4400" dirty="0" smtClean="0"/>
              <a:t/>
            </a:r>
            <a:br>
              <a:rPr lang="en-US" sz="4400" dirty="0" smtClean="0"/>
            </a:br>
            <a:r>
              <a:rPr lang="en-US" sz="4400" dirty="0" smtClean="0"/>
              <a:t>that </a:t>
            </a:r>
            <a:r>
              <a:rPr lang="en-US" sz="4400" dirty="0"/>
              <a:t>we are </a:t>
            </a:r>
            <a:r>
              <a:rPr lang="en-US" sz="4400" dirty="0">
                <a:solidFill>
                  <a:schemeClr val="bg1"/>
                </a:solidFill>
                <a:effectLst>
                  <a:outerShdw blurRad="38100" dist="38100" dir="2700000" algn="tl">
                    <a:srgbClr val="000000">
                      <a:alpha val="43137"/>
                    </a:srgbClr>
                  </a:outerShdw>
                </a:effectLst>
              </a:rPr>
              <a:t>saved</a:t>
            </a:r>
            <a:r>
              <a:rPr lang="en-US" sz="4400" dirty="0"/>
              <a:t>, </a:t>
            </a:r>
            <a:r>
              <a:rPr lang="en-US" sz="4400" dirty="0" smtClean="0"/>
              <a:t/>
            </a:r>
            <a:br>
              <a:rPr lang="en-US" sz="4400" dirty="0" smtClean="0"/>
            </a:br>
            <a:r>
              <a:rPr lang="en-US" sz="2800" dirty="0" smtClean="0"/>
              <a:t>(</a:t>
            </a:r>
            <a:r>
              <a:rPr lang="en-US" sz="2800" dirty="0"/>
              <a:t>Act </a:t>
            </a:r>
            <a:r>
              <a:rPr lang="en-US" sz="2800" dirty="0" smtClean="0"/>
              <a:t>15:11)</a:t>
            </a:r>
            <a:endParaRPr lang="en-US" sz="2800" dirty="0"/>
          </a:p>
          <a:p>
            <a:endParaRPr lang="en-US" dirty="0"/>
          </a:p>
        </p:txBody>
      </p:sp>
    </p:spTree>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#1:</a:t>
            </a:r>
            <a:endParaRPr lang="en-US" dirty="0"/>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reamstimefree_19588810-bkg.jpg"/>
          <p:cNvPicPr>
            <a:picLocks noChangeAspect="1"/>
          </p:cNvPicPr>
          <p:nvPr/>
        </p:nvPicPr>
        <p:blipFill>
          <a:blip r:embed="rId2" cstate="print"/>
          <a:srcRect l="4430" r="3967" b="251"/>
          <a:stretch>
            <a:fillRect/>
          </a:stretch>
        </p:blipFill>
        <p:spPr>
          <a:xfrm>
            <a:off x="0" y="-1"/>
            <a:ext cx="9144000" cy="6858001"/>
          </a:xfrm>
          <a:prstGeom prst="rect">
            <a:avLst/>
          </a:prstGeom>
        </p:spPr>
      </p:pic>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292308" y="1572718"/>
            <a:ext cx="5029200" cy="4373563"/>
          </a:xfrm>
        </p:spPr>
        <p:txBody>
          <a:bodyPr/>
          <a:lstStyle/>
          <a:p>
            <a:pPr algn="ctr"/>
            <a:r>
              <a:rPr lang="en-US" sz="4400" dirty="0" smtClean="0"/>
              <a:t>Salvation requires more than </a:t>
            </a:r>
            <a:br>
              <a:rPr lang="en-US" sz="4400" dirty="0" smtClean="0"/>
            </a:br>
            <a:r>
              <a:rPr lang="en-US" sz="4400" dirty="0" smtClean="0"/>
              <a:t>“grace alone!”</a:t>
            </a:r>
            <a:br>
              <a:rPr lang="en-US" sz="4400" dirty="0" smtClean="0"/>
            </a:br>
            <a:endParaRPr lang="en-US" sz="4400" dirty="0" smtClean="0"/>
          </a:p>
          <a:p>
            <a:pPr algn="ctr"/>
            <a:r>
              <a:rPr lang="en-US" sz="4400" dirty="0" smtClean="0"/>
              <a:t>For example…</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r="6316"/>
          <a:stretch>
            <a:fillRect/>
          </a:stretch>
        </p:blipFill>
        <p:spPr bwMode="auto">
          <a:xfrm>
            <a:off x="5141622" y="1948721"/>
            <a:ext cx="4002378" cy="490927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t>ERROR #1:</a:t>
            </a:r>
            <a:endParaRPr lang="en-US" dirty="0"/>
          </a:p>
        </p:txBody>
      </p:sp>
      <p:sp>
        <p:nvSpPr>
          <p:cNvPr id="3" name="Content Placeholder 2"/>
          <p:cNvSpPr>
            <a:spLocks noGrp="1"/>
          </p:cNvSpPr>
          <p:nvPr>
            <p:ph idx="1"/>
          </p:nvPr>
        </p:nvSpPr>
        <p:spPr>
          <a:xfrm>
            <a:off x="487177" y="1514007"/>
            <a:ext cx="4969243" cy="4101774"/>
          </a:xfrm>
        </p:spPr>
        <p:txBody>
          <a:bodyPr/>
          <a:lstStyle/>
          <a:p>
            <a:pPr>
              <a:lnSpc>
                <a:spcPts val="3800"/>
              </a:lnSpc>
              <a:buFont typeface="Arial" pitchFamily="34" charset="0"/>
              <a:buChar char="•"/>
            </a:pPr>
            <a:r>
              <a:rPr lang="en-US" dirty="0" smtClean="0"/>
              <a:t>Circumcision</a:t>
            </a:r>
          </a:p>
          <a:p>
            <a:pPr>
              <a:lnSpc>
                <a:spcPts val="3800"/>
              </a:lnSpc>
            </a:pPr>
            <a:r>
              <a:rPr lang="en-US" dirty="0" smtClean="0"/>
              <a:t>	"Unless you are circumcised, according to the custom taught by Moses, you cannot be saved."  </a:t>
            </a:r>
            <a:r>
              <a:rPr lang="en-US" sz="2800" dirty="0" smtClean="0"/>
              <a:t>Act 15:1 </a:t>
            </a:r>
          </a:p>
        </p:txBody>
      </p:sp>
      <p:sp>
        <p:nvSpPr>
          <p:cNvPr id="6" name="Rectangle 5"/>
          <p:cNvSpPr/>
          <p:nvPr/>
        </p:nvSpPr>
        <p:spPr>
          <a:xfrm>
            <a:off x="494675" y="989351"/>
            <a:ext cx="8154649" cy="150650"/>
          </a:xfrm>
          <a:prstGeom prst="rect">
            <a:avLst/>
          </a:prstGeom>
          <a:solidFill>
            <a:schemeClr val="bg1">
              <a:lumMod val="75000"/>
              <a:alpha val="46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1562</TotalTime>
  <Words>1594</Words>
  <Application>Microsoft Office PowerPoint</Application>
  <PresentationFormat>On-screen Show (4:3)</PresentationFormat>
  <Paragraphs>252</Paragraphs>
  <Slides>54</Slides>
  <Notes>19</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Slide 1</vt:lpstr>
      <vt:lpstr>Slide 2</vt:lpstr>
      <vt:lpstr>The TRUTH:</vt:lpstr>
      <vt:lpstr>The TRUTH about FAITH</vt:lpstr>
      <vt:lpstr>The TRUTH about GRACE</vt:lpstr>
      <vt:lpstr>The TRUTH about SALVATION</vt:lpstr>
      <vt:lpstr>ERROR #1:</vt:lpstr>
      <vt:lpstr>ERROR #1:</vt:lpstr>
      <vt:lpstr>ERROR #1:</vt:lpstr>
      <vt:lpstr>ERROR #1:</vt:lpstr>
      <vt:lpstr>ERROR #1:</vt:lpstr>
      <vt:lpstr>ERROR #1:</vt:lpstr>
      <vt:lpstr>ERROR #1:</vt:lpstr>
      <vt:lpstr>ERROR #1:</vt:lpstr>
      <vt:lpstr>ERROR #1:</vt:lpstr>
      <vt:lpstr>The Truth: </vt:lpstr>
      <vt:lpstr>ERROR #2:</vt:lpstr>
      <vt:lpstr>ERROR #2:</vt:lpstr>
      <vt:lpstr>ERROR #2:</vt:lpstr>
      <vt:lpstr>ERROR #2:</vt:lpstr>
      <vt:lpstr>There are not multiple ways …</vt:lpstr>
      <vt:lpstr>There are not multiple ways …</vt:lpstr>
      <vt:lpstr>There are not multiple ways …</vt:lpstr>
      <vt:lpstr>There are not multiple ways …</vt:lpstr>
      <vt:lpstr>There are not multiple ways …</vt:lpstr>
      <vt:lpstr>There are not multiple ways …</vt:lpstr>
      <vt:lpstr>There are not multiple ways …</vt:lpstr>
      <vt:lpstr>The Truth: </vt:lpstr>
      <vt:lpstr>The Truth: </vt:lpstr>
      <vt:lpstr>The Truth: </vt:lpstr>
      <vt:lpstr>ERROR #3:</vt:lpstr>
      <vt:lpstr>ERROR #3:</vt:lpstr>
      <vt:lpstr>ERROR #3:</vt:lpstr>
      <vt:lpstr>The Truth: </vt:lpstr>
      <vt:lpstr>ERROR #4:</vt:lpstr>
      <vt:lpstr>ERROR #4:</vt:lpstr>
      <vt:lpstr>ERROR #4:</vt:lpstr>
      <vt:lpstr>ERROR #4:</vt:lpstr>
      <vt:lpstr>The Truth: </vt:lpstr>
      <vt:lpstr>The Truth: </vt:lpstr>
      <vt:lpstr>The Truth: </vt:lpstr>
      <vt:lpstr>The Truth: </vt:lpstr>
      <vt:lpstr>The Truth: </vt:lpstr>
      <vt:lpstr>The Truth: </vt:lpstr>
      <vt:lpstr>The Point: </vt:lpstr>
      <vt:lpstr>ERROR #5:</vt:lpstr>
      <vt:lpstr>ERROR #5:</vt:lpstr>
      <vt:lpstr>The Truth: </vt:lpstr>
      <vt:lpstr>Paul vs Barnabas</vt:lpstr>
      <vt:lpstr>Paul vs Barnabas</vt:lpstr>
      <vt:lpstr>Paul vs Barnabas</vt:lpstr>
      <vt:lpstr>So What’s the Point?</vt:lpstr>
      <vt:lpstr>So What’s the Point?</vt:lpstr>
      <vt:lpstr>Perhaps today you should be “SAVED”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138</cp:revision>
  <dcterms:created xsi:type="dcterms:W3CDTF">2011-07-18T13:02:04Z</dcterms:created>
  <dcterms:modified xsi:type="dcterms:W3CDTF">2011-10-02T16:08:00Z</dcterms:modified>
</cp:coreProperties>
</file>