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6" r:id="rId2"/>
    <p:sldId id="261" r:id="rId3"/>
    <p:sldId id="357" r:id="rId4"/>
    <p:sldId id="257" r:id="rId5"/>
    <p:sldId id="258" r:id="rId6"/>
    <p:sldId id="259" r:id="rId7"/>
    <p:sldId id="260" r:id="rId8"/>
    <p:sldId id="262" r:id="rId9"/>
    <p:sldId id="263" r:id="rId10"/>
    <p:sldId id="266" r:id="rId11"/>
    <p:sldId id="267" r:id="rId12"/>
    <p:sldId id="265" r:id="rId13"/>
    <p:sldId id="264" r:id="rId14"/>
    <p:sldId id="350" r:id="rId15"/>
    <p:sldId id="268" r:id="rId16"/>
    <p:sldId id="269" r:id="rId17"/>
    <p:sldId id="351" r:id="rId18"/>
    <p:sldId id="352" r:id="rId19"/>
    <p:sldId id="353" r:id="rId20"/>
    <p:sldId id="256" r:id="rId21"/>
    <p:sldId id="355" r:id="rId22"/>
    <p:sldId id="358" r:id="rId23"/>
    <p:sldId id="35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C43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013" autoAdjust="0"/>
    <p:restoredTop sz="86478" autoAdjust="0"/>
  </p:normalViewPr>
  <p:slideViewPr>
    <p:cSldViewPr snapToGrid="0" showGuides="1">
      <p:cViewPr>
        <p:scale>
          <a:sx n="46" d="100"/>
          <a:sy n="46" d="100"/>
        </p:scale>
        <p:origin x="-13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E3519-6B42-48AC-AA9F-D61F406DCD71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4182E-3787-4BBA-8248-0D4E6A3BF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 = see previous lesson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Paul = see previous lesson notes.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Preaching – free - http://commons.wikimedia.org/wiki/File:V%26A_-_Raphael,_St_Paul_Preaching_in_Athens_%281515%29.jpg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Stoning = free =http://upload.wikimedia.org/wikipedia/commons/7/78/Tireux_de_roches.jpg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Paul</a:t>
            </a:r>
            <a:r>
              <a:rPr lang="en-US" baseline="0" dirty="0" smtClean="0"/>
              <a:t> let down in basket – free -- </a:t>
            </a:r>
            <a:r>
              <a:rPr lang="en-US" dirty="0" smtClean="0"/>
              <a:t>http://upload.wikimedia.org/wikipedia/commons/6/68/Rode_2.jpg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Jerusalem</a:t>
            </a:r>
            <a:r>
              <a:rPr lang="en-US" baseline="0" dirty="0" smtClean="0"/>
              <a:t> model = FREE for reuse with credit from http://www.flickr.com/photos/emeryjl/508067090/sizes/o/in/photostream/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Barnabas = free = http://www.flickr.com/photos/peterv/3537989486/sizes/o/in/photostream/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Stoning = free =http://upload.wikimedia.org/wikipedia/commons/7/78/Tireux_de_roches.jpg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 = NASA</a:t>
            </a:r>
            <a:r>
              <a:rPr lang="en-US" baseline="0" dirty="0" smtClean="0"/>
              <a:t> photo public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182E-3787-4BBA-8248-0D4E6A3BFC4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23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1D4CE-040E-48C6-B3FA-480E712596E0}" type="datetimeFigureOut">
              <a:rPr lang="en-US" smtClean="0"/>
              <a:pPr/>
              <a:t>10/27/2011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AFB5E-A959-4DBA-AC6A-BB80E3F08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rgbClr val="FFFF00"/>
          </a:solidFill>
          <a:effectLst>
            <a:outerShdw blurRad="38100" dist="889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635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635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635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635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635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2052926"/>
          </a:xfrm>
        </p:spPr>
        <p:txBody>
          <a:bodyPr/>
          <a:lstStyle/>
          <a:p>
            <a:r>
              <a:rPr lang="en-US" dirty="0" smtClean="0"/>
              <a:t>Something Unusual Happened </a:t>
            </a:r>
            <a:br>
              <a:rPr lang="en-US" dirty="0" smtClean="0"/>
            </a:br>
            <a:r>
              <a:rPr lang="en-US" dirty="0" smtClean="0"/>
              <a:t>on the Way to Church Today!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3154362"/>
          </a:xfrm>
        </p:spPr>
        <p:txBody>
          <a:bodyPr/>
          <a:lstStyle/>
          <a:p>
            <a:r>
              <a:rPr lang="en-US" dirty="0" smtClean="0"/>
              <a:t>I’m amazed how the Damascus Christians accepted his change!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3154362"/>
          </a:xfrm>
        </p:spPr>
        <p:txBody>
          <a:bodyPr/>
          <a:lstStyle/>
          <a:p>
            <a:r>
              <a:rPr lang="en-US" dirty="0" smtClean="0"/>
              <a:t>Not Everyone is so Accepting </a:t>
            </a:r>
            <a:br>
              <a:rPr lang="en-US" dirty="0" smtClean="0"/>
            </a:br>
            <a:r>
              <a:rPr lang="en-US" dirty="0" smtClean="0"/>
              <a:t>of Change!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25562"/>
          </a:xfrm>
        </p:spPr>
        <p:txBody>
          <a:bodyPr/>
          <a:lstStyle/>
          <a:p>
            <a:r>
              <a:rPr lang="en-US" dirty="0" smtClean="0"/>
              <a:t>He Tried to Join the </a:t>
            </a:r>
            <a:br>
              <a:rPr lang="en-US" dirty="0" smtClean="0"/>
            </a:br>
            <a:r>
              <a:rPr lang="en-US" dirty="0" smtClean="0"/>
              <a:t>Jerusalem Church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16595"/>
          <a:stretch>
            <a:fillRect/>
          </a:stretch>
        </p:blipFill>
        <p:spPr bwMode="auto">
          <a:xfrm>
            <a:off x="0" y="3285692"/>
            <a:ext cx="9205913" cy="35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367549" y="1600200"/>
            <a:ext cx="2493818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6061" y="2115589"/>
            <a:ext cx="3700549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21163"/>
          </a:xfrm>
        </p:spPr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26</a:t>
            </a:r>
            <a:r>
              <a:rPr lang="en-US" dirty="0" smtClean="0"/>
              <a:t> When he came to Jerusalem, he tried to join the disciples, but they were all afraid of him, not believing that he really was a disciple.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70214" y="1334192"/>
            <a:ext cx="2403763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But ONE man encouraged Him!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27</a:t>
            </a:r>
            <a:r>
              <a:rPr lang="en-US" dirty="0" smtClean="0"/>
              <a:t> But Barnabas took him and brought him to the apostles.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200" y="2667000"/>
            <a:ext cx="5257800" cy="3200400"/>
            <a:chOff x="457200" y="2667000"/>
            <a:chExt cx="5257800" cy="3200400"/>
          </a:xfrm>
        </p:grpSpPr>
        <p:sp>
          <p:nvSpPr>
            <p:cNvPr id="7" name="Rectangle 6"/>
            <p:cNvSpPr/>
            <p:nvPr/>
          </p:nvSpPr>
          <p:spPr>
            <a:xfrm>
              <a:off x="457200" y="2667000"/>
              <a:ext cx="5105400" cy="3200400"/>
            </a:xfrm>
            <a:prstGeom prst="rect">
              <a:avLst/>
            </a:prstGeom>
            <a:solidFill>
              <a:schemeClr val="tx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7200" y="2743200"/>
              <a:ext cx="5257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baseline="30000" dirty="0" smtClean="0">
                  <a:solidFill>
                    <a:schemeClr val="bg1"/>
                  </a:solidFill>
                </a:rPr>
                <a:t>4:36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Joseph, a Levite from Cyprus, whom the apostles called Barnabas (which means Son of Encouragement), 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7696" y="2667000"/>
            <a:ext cx="3813903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254125"/>
            <a:ext cx="85915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723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7696" y="2667000"/>
            <a:ext cx="3813903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But ONE man encouraged Him!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27</a:t>
            </a:r>
            <a:r>
              <a:rPr lang="en-US" dirty="0" smtClean="0"/>
              <a:t> But Barnabas took him and brought him to the apostles. He told them how Saul on his journey had seen the Lord </a:t>
            </a:r>
            <a:br>
              <a:rPr lang="en-US" dirty="0" smtClean="0"/>
            </a:br>
            <a:r>
              <a:rPr lang="en-US" dirty="0" smtClean="0"/>
              <a:t>and that the Lord had spoken </a:t>
            </a:r>
            <a:br>
              <a:rPr lang="en-US" dirty="0" smtClean="0"/>
            </a:br>
            <a:r>
              <a:rPr lang="en-US" dirty="0" smtClean="0"/>
              <a:t>to him, and how in </a:t>
            </a:r>
            <a:br>
              <a:rPr lang="en-US" dirty="0" smtClean="0"/>
            </a:br>
            <a:r>
              <a:rPr lang="en-US" dirty="0" smtClean="0"/>
              <a:t>Damascus he had </a:t>
            </a:r>
            <a:br>
              <a:rPr lang="en-US" dirty="0" smtClean="0"/>
            </a:br>
            <a:r>
              <a:rPr lang="en-US" dirty="0" smtClean="0"/>
              <a:t>preached fearlessly </a:t>
            </a:r>
            <a:br>
              <a:rPr lang="en-US" dirty="0" smtClean="0"/>
            </a:br>
            <a:r>
              <a:rPr lang="en-US" dirty="0" smtClean="0"/>
              <a:t>in the name of Jesus.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16595"/>
          <a:stretch>
            <a:fillRect/>
          </a:stretch>
        </p:blipFill>
        <p:spPr bwMode="auto">
          <a:xfrm>
            <a:off x="0" y="3285692"/>
            <a:ext cx="9205913" cy="35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ONE Man Made the Difference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7410" r="11442" b="4598"/>
          <a:stretch>
            <a:fillRect/>
          </a:stretch>
        </p:blipFill>
        <p:spPr bwMode="auto">
          <a:xfrm>
            <a:off x="5715000" y="1752600"/>
            <a:ext cx="350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dirty="0" smtClean="0"/>
              <a:t> </a:t>
            </a:r>
            <a:r>
              <a:rPr lang="en-US" baseline="30000" dirty="0" smtClean="0"/>
              <a:t>28</a:t>
            </a:r>
            <a:r>
              <a:rPr lang="en-US" dirty="0" smtClean="0"/>
              <a:t> So Saul stayed with them and moved about freely in Jerusalem, speaking boldly in the name of the Lord.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r="12416" b="4064"/>
          <a:stretch>
            <a:fillRect/>
          </a:stretch>
        </p:blipFill>
        <p:spPr bwMode="auto">
          <a:xfrm>
            <a:off x="1734589" y="1658241"/>
            <a:ext cx="7409411" cy="519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01762"/>
          </a:xfrm>
        </p:spPr>
        <p:txBody>
          <a:bodyPr/>
          <a:lstStyle/>
          <a:p>
            <a:r>
              <a:rPr lang="en-US" dirty="0" smtClean="0"/>
              <a:t>Result: A New Defender </a:t>
            </a:r>
            <a:br>
              <a:rPr lang="en-US" dirty="0" smtClean="0"/>
            </a:br>
            <a:r>
              <a:rPr lang="en-US" dirty="0" smtClean="0"/>
              <a:t>of the Faith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81400" y="1600200"/>
            <a:ext cx="2057400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0" y="1981200"/>
            <a:ext cx="3505200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dirty="0" smtClean="0"/>
              <a:t> </a:t>
            </a:r>
            <a:r>
              <a:rPr lang="en-US" baseline="30000" dirty="0" smtClean="0"/>
              <a:t>29</a:t>
            </a:r>
            <a:r>
              <a:rPr lang="en-US" dirty="0" smtClean="0"/>
              <a:t> He talked and debated with the Grecian Jews, but they tried to kill him.</a:t>
            </a:r>
          </a:p>
          <a:p>
            <a:pPr marL="0" indent="0">
              <a:lnSpc>
                <a:spcPts val="3800"/>
              </a:lnSpc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311"/>
            <a:ext cx="7481455" cy="425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5274"/>
          <a:stretch>
            <a:fillRect/>
          </a:stretch>
        </p:blipFill>
        <p:spPr bwMode="auto">
          <a:xfrm>
            <a:off x="3508694" y="0"/>
            <a:ext cx="5635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4" cstate="print"/>
          <a:srcRect r="33426"/>
          <a:stretch>
            <a:fillRect/>
          </a:stretch>
        </p:blipFill>
        <p:spPr bwMode="auto">
          <a:xfrm rot="5400000">
            <a:off x="4457699" y="2857501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5-Point Star 7"/>
          <p:cNvSpPr/>
          <p:nvPr/>
        </p:nvSpPr>
        <p:spPr>
          <a:xfrm>
            <a:off x="6019800" y="47244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943601" y="5257799"/>
            <a:ext cx="685802" cy="228603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6477000" y="8382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248400" y="54864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00206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8" idx="0"/>
          </p:cNvCxnSpPr>
          <p:nvPr/>
        </p:nvCxnSpPr>
        <p:spPr>
          <a:xfrm rot="5400000" flipH="1" flipV="1">
            <a:off x="4667250" y="2762250"/>
            <a:ext cx="3505200" cy="4191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909455" y="3844637"/>
            <a:ext cx="2114203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28109" y="4462550"/>
            <a:ext cx="1826029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048000"/>
            <a:ext cx="5715000" cy="3200400"/>
          </a:xfrm>
        </p:spPr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30</a:t>
            </a:r>
            <a:r>
              <a:rPr lang="en-US" dirty="0" smtClean="0"/>
              <a:t> When the brothers learned of this, they took him down to Caesarea and sent him off to Tarsus.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5274"/>
          <a:stretch>
            <a:fillRect/>
          </a:stretch>
        </p:blipFill>
        <p:spPr bwMode="auto">
          <a:xfrm>
            <a:off x="3508694" y="0"/>
            <a:ext cx="5635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 r="33426"/>
          <a:stretch>
            <a:fillRect/>
          </a:stretch>
        </p:blipFill>
        <p:spPr bwMode="auto">
          <a:xfrm rot="5400000">
            <a:off x="4457699" y="2857501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 13"/>
          <p:cNvSpPr/>
          <p:nvPr/>
        </p:nvSpPr>
        <p:spPr>
          <a:xfrm>
            <a:off x="5943600" y="5105400"/>
            <a:ext cx="1219200" cy="1143000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019800" y="47244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943601" y="5257799"/>
            <a:ext cx="685802" cy="228603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6477000" y="8382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248400" y="54864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00206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048000"/>
            <a:ext cx="5715000" cy="3200400"/>
          </a:xfrm>
        </p:spPr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31</a:t>
            </a:r>
            <a:r>
              <a:rPr lang="en-US" dirty="0" smtClean="0"/>
              <a:t> Then the church throughout Judea, Galilee and Samaria enjoyed a time of peace.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8" idx="0"/>
          </p:cNvCxnSpPr>
          <p:nvPr/>
        </p:nvCxnSpPr>
        <p:spPr>
          <a:xfrm rot="5400000" flipH="1" flipV="1">
            <a:off x="4667250" y="2762250"/>
            <a:ext cx="3505200" cy="4191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50838"/>
            <a:ext cx="4876800" cy="2392362"/>
          </a:xfrm>
        </p:spPr>
        <p:txBody>
          <a:bodyPr/>
          <a:lstStyle/>
          <a:p>
            <a:r>
              <a:rPr lang="en-US" dirty="0" smtClean="0"/>
              <a:t>Result: A Time </a:t>
            </a:r>
            <a:br>
              <a:rPr lang="en-US" dirty="0" smtClean="0"/>
            </a:br>
            <a:r>
              <a:rPr lang="en-US" dirty="0" smtClean="0"/>
              <a:t>of Peace </a:t>
            </a:r>
            <a:br>
              <a:rPr lang="en-US" dirty="0" smtClean="0"/>
            </a:br>
            <a:r>
              <a:rPr lang="en-US" dirty="0" smtClean="0"/>
              <a:t>Ensued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5274"/>
          <a:stretch>
            <a:fillRect/>
          </a:stretch>
        </p:blipFill>
        <p:spPr bwMode="auto">
          <a:xfrm>
            <a:off x="3508694" y="0"/>
            <a:ext cx="56353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 r="33426"/>
          <a:stretch>
            <a:fillRect/>
          </a:stretch>
        </p:blipFill>
        <p:spPr bwMode="auto">
          <a:xfrm rot="5400000">
            <a:off x="4457699" y="2857501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 13"/>
          <p:cNvSpPr/>
          <p:nvPr/>
        </p:nvSpPr>
        <p:spPr>
          <a:xfrm>
            <a:off x="5943600" y="5105400"/>
            <a:ext cx="1219200" cy="1143000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019800" y="47244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943601" y="5257799"/>
            <a:ext cx="685802" cy="228603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6477000" y="8382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248400" y="54864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00206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8" idx="0"/>
          </p:cNvCxnSpPr>
          <p:nvPr/>
        </p:nvCxnSpPr>
        <p:spPr>
          <a:xfrm rot="5400000" flipH="1" flipV="1">
            <a:off x="4667250" y="2762250"/>
            <a:ext cx="3505200" cy="4191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50838"/>
            <a:ext cx="4876800" cy="2392362"/>
          </a:xfrm>
        </p:spPr>
        <p:txBody>
          <a:bodyPr/>
          <a:lstStyle/>
          <a:p>
            <a:r>
              <a:rPr lang="en-US" dirty="0" smtClean="0"/>
              <a:t>Result: The Church was Blessed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57797" y="3009900"/>
            <a:ext cx="3144981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7768" y="3512125"/>
            <a:ext cx="2712711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09464" y="4080162"/>
            <a:ext cx="1346652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9019" y="5194067"/>
            <a:ext cx="3341707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048000"/>
            <a:ext cx="4953000" cy="3200400"/>
          </a:xfrm>
        </p:spPr>
        <p:txBody>
          <a:bodyPr/>
          <a:lstStyle/>
          <a:p>
            <a:pPr marL="0" indent="0">
              <a:lnSpc>
                <a:spcPts val="4400"/>
              </a:lnSpc>
            </a:pPr>
            <a:r>
              <a:rPr lang="en-US" baseline="30000" dirty="0" smtClean="0"/>
              <a:t>31</a:t>
            </a:r>
            <a:r>
              <a:rPr lang="en-US" dirty="0" smtClean="0"/>
              <a:t> … It was strengthened; and encouraged by the Holy Spirit, it grew in numbers, living in the fear of the Lord.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Saul met Jesus on the way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7178" y="3009899"/>
            <a:ext cx="7312421" cy="3224647"/>
            <a:chOff x="917178" y="3009899"/>
            <a:chExt cx="7312421" cy="3224647"/>
          </a:xfrm>
        </p:grpSpPr>
        <p:sp>
          <p:nvSpPr>
            <p:cNvPr id="4" name="Rectangle 3"/>
            <p:cNvSpPr/>
            <p:nvPr/>
          </p:nvSpPr>
          <p:spPr>
            <a:xfrm>
              <a:off x="4123121" y="3009899"/>
              <a:ext cx="1180400" cy="1113213"/>
            </a:xfrm>
            <a:prstGeom prst="rect">
              <a:avLst/>
            </a:prstGeom>
            <a:solidFill>
              <a:srgbClr val="192C43">
                <a:alpha val="48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17178" y="3889663"/>
              <a:ext cx="7312421" cy="1113213"/>
            </a:xfrm>
            <a:prstGeom prst="rect">
              <a:avLst/>
            </a:prstGeom>
            <a:solidFill>
              <a:srgbClr val="192C43">
                <a:alpha val="48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32618" y="4707078"/>
              <a:ext cx="4150815" cy="1527468"/>
            </a:xfrm>
            <a:prstGeom prst="rect">
              <a:avLst/>
            </a:prstGeom>
            <a:solidFill>
              <a:srgbClr val="192C43">
                <a:alpha val="48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Lord is looking for Barnabas here.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So </a:t>
            </a:r>
          </a:p>
          <a:p>
            <a:pPr algn="ctr"/>
            <a:r>
              <a:rPr lang="en-US" sz="4400" dirty="0" smtClean="0"/>
              <a:t>Peace, strength, growth, and </a:t>
            </a:r>
            <a:br>
              <a:rPr lang="en-US" sz="4400" dirty="0" smtClean="0"/>
            </a:br>
            <a:r>
              <a:rPr lang="en-US" sz="4400" dirty="0" smtClean="0"/>
              <a:t>fear of the Lord </a:t>
            </a:r>
            <a:br>
              <a:rPr lang="en-US" sz="4400" dirty="0" smtClean="0"/>
            </a:br>
            <a:r>
              <a:rPr lang="en-US" sz="4400" dirty="0" smtClean="0"/>
              <a:t>might increase!</a:t>
            </a:r>
            <a:endParaRPr 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-3175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2316162"/>
          </a:xfrm>
        </p:spPr>
        <p:txBody>
          <a:bodyPr/>
          <a:lstStyle/>
          <a:p>
            <a:r>
              <a:rPr lang="en-US" dirty="0" smtClean="0"/>
              <a:t>Let Something Unusual Happen</a:t>
            </a:r>
            <a:br>
              <a:rPr lang="en-US" dirty="0" smtClean="0"/>
            </a:br>
            <a:r>
              <a:rPr lang="en-US" dirty="0" smtClean="0"/>
              <a:t>as YOU Leave Church Today!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17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-3175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2316162"/>
          </a:xfrm>
        </p:spPr>
        <p:txBody>
          <a:bodyPr/>
          <a:lstStyle/>
          <a:p>
            <a:r>
              <a:rPr lang="en-US" dirty="0" smtClean="0"/>
              <a:t>Let’s Pray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17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634" y="1199408"/>
            <a:ext cx="8467017" cy="534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Saul met Jesus on the way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24214"/>
            <a:ext cx="8823366" cy="723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3" y="-3175"/>
            <a:ext cx="914823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2316162"/>
          </a:xfrm>
        </p:spPr>
        <p:txBody>
          <a:bodyPr/>
          <a:lstStyle/>
          <a:p>
            <a:r>
              <a:rPr lang="en-US" dirty="0" smtClean="0"/>
              <a:t>Something Unusual Happened </a:t>
            </a:r>
            <a:br>
              <a:rPr lang="en-US" dirty="0" smtClean="0"/>
            </a:br>
            <a:r>
              <a:rPr lang="en-US" dirty="0" smtClean="0"/>
              <a:t>Leaving Church Today!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17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09354"/>
            <a:ext cx="8459788" cy="54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couldn’t contain it!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dirty="0" smtClean="0"/>
              <a:t> </a:t>
            </a:r>
            <a:r>
              <a:rPr lang="en-US" baseline="30000" dirty="0" smtClean="0"/>
              <a:t>20</a:t>
            </a:r>
            <a:r>
              <a:rPr lang="en-US" dirty="0" smtClean="0"/>
              <a:t> At once he began </a:t>
            </a:r>
            <a:br>
              <a:rPr lang="en-US" dirty="0" smtClean="0"/>
            </a:br>
            <a:r>
              <a:rPr lang="en-US" dirty="0" smtClean="0"/>
              <a:t>to preach in the </a:t>
            </a:r>
            <a:br>
              <a:rPr lang="en-US" dirty="0" smtClean="0"/>
            </a:br>
            <a:r>
              <a:rPr lang="en-US" dirty="0" smtClean="0"/>
              <a:t>synagogues that </a:t>
            </a:r>
            <a:br>
              <a:rPr lang="en-US" dirty="0" smtClean="0"/>
            </a:br>
            <a:r>
              <a:rPr lang="en-US" dirty="0" smtClean="0"/>
              <a:t>Jesus is the </a:t>
            </a:r>
            <a:br>
              <a:rPr lang="en-US" dirty="0" smtClean="0"/>
            </a:br>
            <a:r>
              <a:rPr lang="en-US" dirty="0" smtClean="0"/>
              <a:t>Son of God.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54418"/>
            <a:ext cx="8458200" cy="537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3733800" y="1143000"/>
            <a:ext cx="5029200" cy="4343400"/>
          </a:xfrm>
          <a:prstGeom prst="wedgeRoundRectCallout">
            <a:avLst>
              <a:gd name="adj1" fmla="val -80754"/>
              <a:gd name="adj2" fmla="val 418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His audience was astonished by it!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/>
            <a:r>
              <a:rPr lang="en-US" baseline="30000" dirty="0" smtClean="0"/>
              <a:t>21</a:t>
            </a:r>
            <a:r>
              <a:rPr lang="en-US" dirty="0" smtClean="0"/>
              <a:t> All those who </a:t>
            </a:r>
            <a:br>
              <a:rPr lang="en-US" dirty="0" smtClean="0"/>
            </a:br>
            <a:r>
              <a:rPr lang="en-US" dirty="0" smtClean="0"/>
              <a:t>heard him were </a:t>
            </a:r>
            <a:br>
              <a:rPr lang="en-US" dirty="0" smtClean="0"/>
            </a:br>
            <a:r>
              <a:rPr lang="en-US" dirty="0" smtClean="0"/>
              <a:t>astonished </a:t>
            </a:r>
            <a:br>
              <a:rPr lang="en-US" dirty="0" smtClean="0"/>
            </a:br>
            <a:r>
              <a:rPr lang="en-US" dirty="0" smtClean="0"/>
              <a:t>and asked, 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038600" y="1295400"/>
            <a:ext cx="4800600" cy="4510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"Isn't he the man who raised havoc in Jerusalem among those who call on this name? And hasn't he come here to take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as prisoners to the chief priests?”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>
                <a:outerShdw blurRad="38100" dist="635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09354"/>
            <a:ext cx="8459788" cy="54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He became more convinced of it!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22</a:t>
            </a:r>
            <a:r>
              <a:rPr lang="en-US" dirty="0" smtClean="0"/>
              <a:t> Yet Saul grew more and more powerful and baffled the Jews </a:t>
            </a:r>
            <a:br>
              <a:rPr lang="en-US" dirty="0" smtClean="0"/>
            </a:br>
            <a:r>
              <a:rPr lang="en-US" dirty="0" smtClean="0"/>
              <a:t>living in Damascus by </a:t>
            </a:r>
            <a:br>
              <a:rPr lang="en-US" dirty="0" smtClean="0"/>
            </a:br>
            <a:r>
              <a:rPr lang="en-US" dirty="0" smtClean="0"/>
              <a:t>proving that Jesus</a:t>
            </a:r>
            <a:br>
              <a:rPr lang="en-US" dirty="0" smtClean="0"/>
            </a:br>
            <a:r>
              <a:rPr lang="en-US" dirty="0" smtClean="0"/>
              <a:t>is the Christ.</a:t>
            </a:r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3167150"/>
            <a:ext cx="2057400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He put his life on the line for it!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4375" y="1709650"/>
            <a:ext cx="4419600" cy="838200"/>
          </a:xfrm>
          <a:prstGeom prst="rect">
            <a:avLst/>
          </a:prstGeom>
          <a:solidFill>
            <a:srgbClr val="192C43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lnSpc>
                <a:spcPts val="3800"/>
              </a:lnSpc>
            </a:pPr>
            <a:r>
              <a:rPr lang="en-US" baseline="30000" dirty="0" smtClean="0"/>
              <a:t>23</a:t>
            </a:r>
            <a:r>
              <a:rPr lang="en-US" dirty="0" smtClean="0"/>
              <a:t> After many days had gone by, the Jews conspired to kill him,   </a:t>
            </a:r>
            <a:r>
              <a:rPr lang="en-US" baseline="30000" dirty="0" smtClean="0"/>
              <a:t>24</a:t>
            </a:r>
            <a:r>
              <a:rPr lang="en-US" dirty="0" smtClean="0"/>
              <a:t> but Saul learned of their plan. Day and night they kept close watch on the city gates in order to kill him.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3775" y="3208712"/>
            <a:ext cx="6880225" cy="3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/>
          <a:lstStyle/>
          <a:p>
            <a:pPr algn="l"/>
            <a:r>
              <a:rPr lang="en-US" dirty="0" smtClean="0"/>
              <a:t>He evaded them!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5181600" cy="4525963"/>
          </a:xfrm>
        </p:spPr>
        <p:txBody>
          <a:bodyPr/>
          <a:lstStyle/>
          <a:p>
            <a:pPr marL="0" indent="0"/>
            <a:r>
              <a:rPr lang="en-US" baseline="30000" dirty="0" smtClean="0"/>
              <a:t>25</a:t>
            </a:r>
            <a:r>
              <a:rPr lang="en-US" dirty="0" smtClean="0"/>
              <a:t> But his followers took him by night and lowered him in a basket through an opening in the wall.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009" r="5296" b="5009"/>
          <a:stretch>
            <a:fillRect/>
          </a:stretch>
        </p:blipFill>
        <p:spPr bwMode="auto">
          <a:xfrm>
            <a:off x="480060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518</Words>
  <Application>Microsoft Office PowerPoint</Application>
  <PresentationFormat>On-screen Show (4:3)</PresentationFormat>
  <Paragraphs>60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Something Unusual Happened  on the Way to Church Today!</vt:lpstr>
      <vt:lpstr>Saul met Jesus on the way …</vt:lpstr>
      <vt:lpstr>Saul met Jesus on the way …</vt:lpstr>
      <vt:lpstr>Something Unusual Happened  Leaving Church Today!</vt:lpstr>
      <vt:lpstr>He couldn’t contain it!</vt:lpstr>
      <vt:lpstr>His audience was astonished by it!</vt:lpstr>
      <vt:lpstr>He became more convinced of it!</vt:lpstr>
      <vt:lpstr>He put his life on the line for it!</vt:lpstr>
      <vt:lpstr>He evaded them!</vt:lpstr>
      <vt:lpstr>I’m amazed how the Damascus Christians accepted his change!</vt:lpstr>
      <vt:lpstr>Not Everyone is so Accepting  of Change!</vt:lpstr>
      <vt:lpstr>He Tried to Join the  Jerusalem Church</vt:lpstr>
      <vt:lpstr>But ONE man encouraged Him!</vt:lpstr>
      <vt:lpstr>But ONE man encouraged Him!</vt:lpstr>
      <vt:lpstr>ONE Man Made the Difference</vt:lpstr>
      <vt:lpstr>Result: A New Defender  of the Faith</vt:lpstr>
      <vt:lpstr>Slide 17</vt:lpstr>
      <vt:lpstr>Result: A Time  of Peace  Ensued</vt:lpstr>
      <vt:lpstr>Result: The Church was Blessed</vt:lpstr>
      <vt:lpstr>Summary:</vt:lpstr>
      <vt:lpstr>Let Something Unusual Happen as YOU Leave Church Today!</vt:lpstr>
      <vt:lpstr>Let’s Pray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Something Unusual Happened  on the Way Home from  Church Today!</dc:title>
  <dc:creator>DennisH</dc:creator>
  <cp:lastModifiedBy>DennisH</cp:lastModifiedBy>
  <cp:revision>70</cp:revision>
  <dcterms:created xsi:type="dcterms:W3CDTF">2011-05-07T19:50:45Z</dcterms:created>
  <dcterms:modified xsi:type="dcterms:W3CDTF">2011-10-27T17:55:35Z</dcterms:modified>
</cp:coreProperties>
</file>