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24" r:id="rId2"/>
    <p:sldId id="308" r:id="rId3"/>
    <p:sldId id="309" r:id="rId4"/>
    <p:sldId id="310" r:id="rId5"/>
    <p:sldId id="341" r:id="rId6"/>
    <p:sldId id="387" r:id="rId7"/>
    <p:sldId id="386" r:id="rId8"/>
    <p:sldId id="388" r:id="rId9"/>
    <p:sldId id="389" r:id="rId10"/>
    <p:sldId id="390" r:id="rId11"/>
    <p:sldId id="391" r:id="rId12"/>
    <p:sldId id="392" r:id="rId13"/>
    <p:sldId id="393" r:id="rId14"/>
    <p:sldId id="398" r:id="rId15"/>
    <p:sldId id="400" r:id="rId16"/>
    <p:sldId id="401" r:id="rId17"/>
    <p:sldId id="402" r:id="rId18"/>
    <p:sldId id="403" r:id="rId19"/>
    <p:sldId id="399" r:id="rId20"/>
    <p:sldId id="422" r:id="rId21"/>
    <p:sldId id="407" r:id="rId22"/>
    <p:sldId id="404" r:id="rId23"/>
    <p:sldId id="423" r:id="rId24"/>
    <p:sldId id="406" r:id="rId25"/>
    <p:sldId id="405" r:id="rId26"/>
    <p:sldId id="408" r:id="rId27"/>
    <p:sldId id="335" r:id="rId28"/>
    <p:sldId id="33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9" autoAdjust="0"/>
    <p:restoredTop sz="89785" autoAdjust="0"/>
  </p:normalViewPr>
  <p:slideViewPr>
    <p:cSldViewPr snapToGrid="0" showGuides="1">
      <p:cViewPr>
        <p:scale>
          <a:sx n="33" d="100"/>
          <a:sy n="33" d="100"/>
        </p:scale>
        <p:origin x="-2394" y="-636"/>
      </p:cViewPr>
      <p:guideLst>
        <p:guide orient="horz" pos="2164"/>
        <p:guide pos="2880"/>
      </p:guideLst>
    </p:cSldViewPr>
  </p:slideViewPr>
  <p:notesTextViewPr>
    <p:cViewPr>
      <p:scale>
        <a:sx n="100" d="100"/>
        <a:sy n="100" d="100"/>
      </p:scale>
      <p:origin x="0" y="0"/>
    </p:cViewPr>
  </p:notesTextViewPr>
  <p:sorterViewPr>
    <p:cViewPr>
      <p:scale>
        <a:sx n="66" d="100"/>
        <a:sy n="66" d="100"/>
      </p:scale>
      <p:origin x="0" y="3210"/>
    </p:cViewPr>
  </p:sorterViewPr>
  <p:notesViewPr>
    <p:cSldViewPr snapToGrid="0" showGuides="1">
      <p:cViewPr varScale="1">
        <p:scale>
          <a:sx n="51" d="100"/>
          <a:sy n="51" d="100"/>
        </p:scale>
        <p:origin x="-1836"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1DD072-55E0-4059-ACFC-A836DF6D4ACF}" type="datetimeFigureOut">
              <a:rPr lang="en-US" smtClean="0"/>
              <a:pPr/>
              <a:t>10/14/2011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5421DD-B19E-49C7-B9E0-C9E847E99FF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0A1C85-23FA-4163-89CC-D27C9D460763}" type="datetimeFigureOut">
              <a:rPr lang="en-US" smtClean="0"/>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485ABC-C6C7-43DF-BAA9-E067EDD50AF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 </a:t>
            </a:r>
            <a:r>
              <a:rPr lang="en-US" dirty="0" smtClean="0"/>
              <a:t>FREE for reuse from </a:t>
            </a:r>
            <a:r>
              <a:rPr lang="en-US" dirty="0" smtClean="0"/>
              <a:t>http://upload.wikimedia.org/wikipedia/en/6/61/Thepassionposterface-1-.jpg</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Passion picture </a:t>
            </a:r>
            <a:r>
              <a:rPr lang="en-US" dirty="0" smtClean="0"/>
              <a:t>FREE for</a:t>
            </a:r>
            <a:r>
              <a:rPr lang="en-US" baseline="0" dirty="0" smtClean="0"/>
              <a:t> reuse </a:t>
            </a:r>
            <a:r>
              <a:rPr lang="en-US" dirty="0" smtClean="0"/>
              <a:t>from </a:t>
            </a:r>
            <a:r>
              <a:rPr lang="en-US" dirty="0" smtClean="0"/>
              <a:t>= http://upload.wikimedia.org/wikipedia/en/6/61/Thepassionposterface-1-.jpg</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Crucifixion = FREE with credit</a:t>
            </a:r>
            <a:r>
              <a:rPr lang="en-US" baseline="0" dirty="0" smtClean="0"/>
              <a:t> from http://www.flickr.com/photos/blmurch/3434523441/sizes/o/in/photostream/</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Empty</a:t>
            </a:r>
            <a:r>
              <a:rPr lang="en-US" baseline="0" dirty="0" smtClean="0"/>
              <a:t> tomb = FREE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 </a:t>
            </a:r>
            <a:r>
              <a:rPr lang="en-US" dirty="0" smtClean="0"/>
              <a:t>FREE </a:t>
            </a:r>
            <a:r>
              <a:rPr lang="en-US" smtClean="0"/>
              <a:t>for reuse from  </a:t>
            </a:r>
            <a:r>
              <a:rPr lang="en-US" dirty="0" smtClean="0"/>
              <a:t>dreamstimefree_1411398</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 strange question</a:t>
            </a:r>
            <a:r>
              <a:rPr lang="en-US" baseline="0" dirty="0" smtClean="0"/>
              <a:t> – unless you were forbidden from entering the temple because you were a </a:t>
            </a:r>
            <a:r>
              <a:rPr lang="en-US" baseline="0" dirty="0" err="1" smtClean="0"/>
              <a:t>euunch</a:t>
            </a:r>
            <a:r>
              <a:rPr lang="en-US" baseline="0" dirty="0" smtClean="0"/>
              <a:t> (see Deut 23:1).</a:t>
            </a:r>
          </a:p>
          <a:p>
            <a:endParaRPr lang="en-US" baseline="0" dirty="0" smtClean="0"/>
          </a:p>
          <a:p>
            <a:r>
              <a:rPr lang="en-US" baseline="0" dirty="0" smtClean="0"/>
              <a:t>He wants to know if, as a believer, is he forbidden from full access to public display?</a:t>
            </a:r>
          </a:p>
          <a:p>
            <a:endParaRPr lang="en-US" baseline="0" dirty="0" smtClean="0"/>
          </a:p>
          <a:p>
            <a:r>
              <a:rPr lang="en-US" baseline="0" dirty="0" smtClean="0"/>
              <a:t>Today, in our culture the opposite seems to be true.  People believe but refuse to be biblically baptized after they believe.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 in Box licensed from </a:t>
            </a:r>
            <a:r>
              <a:rPr lang="en-US" dirty="0" err="1" smtClean="0"/>
              <a:t>Dreamstime</a:t>
            </a:r>
            <a:r>
              <a:rPr lang="en-US" dirty="0" smtClean="0"/>
              <a:t> 4108673  Not for reuse.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 strange question</a:t>
            </a:r>
            <a:r>
              <a:rPr lang="en-US" baseline="0" dirty="0" smtClean="0"/>
              <a:t> – unless you were forbidden from entering the temple because you were a </a:t>
            </a:r>
            <a:r>
              <a:rPr lang="en-US" baseline="0" dirty="0" err="1" smtClean="0"/>
              <a:t>euunch</a:t>
            </a:r>
            <a:r>
              <a:rPr lang="en-US" baseline="0" dirty="0" smtClean="0"/>
              <a:t> (see Deut 23:1).</a:t>
            </a:r>
          </a:p>
          <a:p>
            <a:endParaRPr lang="en-US" baseline="0" dirty="0" smtClean="0"/>
          </a:p>
          <a:p>
            <a:r>
              <a:rPr lang="en-US" baseline="0" dirty="0" smtClean="0"/>
              <a:t>He wants to know if, as a believer, is he forbidden from full access to public display?</a:t>
            </a:r>
          </a:p>
          <a:p>
            <a:endParaRPr lang="en-US" baseline="0" dirty="0" smtClean="0"/>
          </a:p>
          <a:p>
            <a:r>
              <a:rPr lang="en-US" baseline="0" dirty="0" smtClean="0"/>
              <a:t>Today, in our culture the opposite seems to be true.  People believe but refuse to be biblically baptized after they believe. </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Philip = free =  Bible Point photo</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Ethiopian Eunuch = free from: http://upload.wikimedia.org/wikipedia/commons/7/76/Rembrandt_169.jpg</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Isaiah</a:t>
            </a:r>
            <a:r>
              <a:rPr lang="en-US" baseline="0" dirty="0" smtClean="0"/>
              <a:t> scroll = http://www.historyofinformation.com/images/isaiah_scroll.jpg</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Deacon is a “Servant”</a:t>
            </a:r>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485ABC-C6C7-43DF-BAA9-E067EDD50AF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None/>
              <a:defRPr>
                <a:latin typeface="Arial Narrow" pitchFamily="34" charset="0"/>
              </a:defRPr>
            </a:lvl1pPr>
            <a:lvl2pPr>
              <a:buNone/>
              <a:defRPr>
                <a:latin typeface="Arial Narrow" pitchFamily="34" charset="0"/>
              </a:defRPr>
            </a:lvl2pPr>
            <a:lvl3pPr>
              <a:buNone/>
              <a:defRPr>
                <a:latin typeface="Arial Narrow" pitchFamily="34" charset="0"/>
              </a:defRPr>
            </a:lvl3pPr>
            <a:lvl4pPr>
              <a:buNone/>
              <a:defRPr>
                <a:latin typeface="Arial Narrow" pitchFamily="34" charset="0"/>
              </a:defRPr>
            </a:lvl4pPr>
            <a:lvl5pPr>
              <a:buNone/>
              <a:defRPr>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46DE8-7D58-41B9-BBEE-B434CE03FE57}" type="datetimeFigureOut">
              <a:rPr lang="en-US" smtClean="0"/>
              <a:pPr/>
              <a:t>10/14/2011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FAE843-294B-4689-95DA-9F349899945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13" cstate="print"/>
          <a:srcRect/>
          <a:stretch>
            <a:fillRect/>
          </a:stretch>
        </p:blipFill>
        <p:spPr bwMode="auto">
          <a:xfrm>
            <a:off x="112" y="0"/>
            <a:ext cx="9143888" cy="6859274"/>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46DE8-7D58-41B9-BBEE-B434CE03FE57}" type="datetimeFigureOut">
              <a:rPr lang="en-US" smtClean="0"/>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AE843-294B-4689-95DA-9F34989994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b="1" kern="1200">
          <a:solidFill>
            <a:schemeClr val="accent6">
              <a:lumMod val="40000"/>
              <a:lumOff val="60000"/>
            </a:schemeClr>
          </a:solidFill>
          <a:effectLst>
            <a:outerShdw blurRad="38100" dist="63500" dir="2700000" algn="tl">
              <a:srgbClr val="000000">
                <a:alpha val="43137"/>
              </a:srgbClr>
            </a:outerShdw>
          </a:effectLst>
          <a:latin typeface="Gunship"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3600" b="1" kern="1200">
          <a:solidFill>
            <a:schemeClr val="bg1"/>
          </a:solidFill>
          <a:effectLst>
            <a:outerShdw blurRad="38100" dist="635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solidFill>
                  <a:schemeClr val="bg1"/>
                </a:solidFill>
                <a:effectLst>
                  <a:outerShdw blurRad="38100" dist="38100" dir="2700000" algn="tl">
                    <a:srgbClr val="000000">
                      <a:alpha val="43137"/>
                    </a:srgbClr>
                  </a:outerShdw>
                </a:effectLst>
                <a:latin typeface="Arial" charset="0"/>
              </a:rPr>
              <a:t>ACTS 8:26-40</a:t>
            </a: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l="6717" b="11199"/>
          <a:stretch>
            <a:fillRect/>
          </a:stretch>
        </p:blipFill>
        <p:spPr bwMode="auto">
          <a:xfrm>
            <a:off x="0" y="2721912"/>
            <a:ext cx="5942715" cy="4136088"/>
          </a:xfrm>
          <a:prstGeom prst="rect">
            <a:avLst/>
          </a:prstGeom>
          <a:noFill/>
          <a:ln w="9525">
            <a:noFill/>
            <a:miter lim="800000"/>
            <a:headEnd/>
            <a:tailEnd/>
          </a:ln>
          <a:effectLst/>
        </p:spPr>
      </p:pic>
      <p:sp>
        <p:nvSpPr>
          <p:cNvPr id="7" name="Rounded Rectangular Callout 6"/>
          <p:cNvSpPr/>
          <p:nvPr/>
        </p:nvSpPr>
        <p:spPr>
          <a:xfrm>
            <a:off x="1064302" y="2758188"/>
            <a:ext cx="4706911" cy="1723869"/>
          </a:xfrm>
          <a:prstGeom prst="wedgeRoundRectCallout">
            <a:avLst>
              <a:gd name="adj1" fmla="val 68021"/>
              <a:gd name="adj2" fmla="val 35544"/>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p:cNvPicPr>
            <a:picLocks noChangeAspect="1" noChangeArrowheads="1"/>
          </p:cNvPicPr>
          <p:nvPr/>
        </p:nvPicPr>
        <p:blipFill>
          <a:blip r:embed="rId4"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A sensitive question</a:t>
            </a:r>
            <a:endParaRPr lang="en-US" dirty="0"/>
          </a:p>
        </p:txBody>
      </p:sp>
      <p:sp>
        <p:nvSpPr>
          <p:cNvPr id="3" name="Content Placeholder 2"/>
          <p:cNvSpPr>
            <a:spLocks noGrp="1"/>
          </p:cNvSpPr>
          <p:nvPr>
            <p:ph idx="1"/>
          </p:nvPr>
        </p:nvSpPr>
        <p:spPr>
          <a:xfrm>
            <a:off x="457200" y="1454046"/>
            <a:ext cx="8229600" cy="4672117"/>
          </a:xfrm>
        </p:spPr>
        <p:txBody>
          <a:bodyPr>
            <a:noAutofit/>
          </a:bodyPr>
          <a:lstStyle/>
          <a:p>
            <a:pPr lvl="0">
              <a:lnSpc>
                <a:spcPts val="3800"/>
              </a:lnSpc>
              <a:defRPr/>
            </a:pPr>
            <a:r>
              <a:rPr lang="en-US" dirty="0" smtClean="0"/>
              <a:t> </a:t>
            </a:r>
            <a:r>
              <a:rPr lang="en-US" baseline="30000" dirty="0" smtClean="0"/>
              <a:t>30</a:t>
            </a:r>
            <a:r>
              <a:rPr lang="en-US" dirty="0" smtClean="0"/>
              <a:t> Then Philip ran up to the chariot and heard the man reading Isaiah the prophet.</a:t>
            </a:r>
            <a:br>
              <a:rPr lang="en-US" dirty="0" smtClean="0"/>
            </a:br>
            <a:endParaRPr lang="en-US" dirty="0" smtClean="0"/>
          </a:p>
          <a:p>
            <a:pPr lvl="0">
              <a:lnSpc>
                <a:spcPts val="3800"/>
              </a:lnSpc>
              <a:defRPr/>
            </a:pPr>
            <a:r>
              <a:rPr lang="en-US" dirty="0" smtClean="0"/>
              <a:t>  		"Do you understand </a:t>
            </a:r>
            <a:br>
              <a:rPr lang="en-US" dirty="0" smtClean="0"/>
            </a:br>
            <a:r>
              <a:rPr lang="en-US" dirty="0" smtClean="0"/>
              <a:t>	what you are reading?" </a:t>
            </a:r>
            <a:br>
              <a:rPr lang="en-US" dirty="0" smtClean="0"/>
            </a:br>
            <a:r>
              <a:rPr lang="en-US" dirty="0" smtClean="0"/>
              <a:t/>
            </a:r>
            <a:br>
              <a:rPr lang="en-US" dirty="0" smtClean="0"/>
            </a:br>
            <a:r>
              <a:rPr lang="en-US" dirty="0" smtClean="0"/>
              <a:t/>
            </a:r>
            <a:br>
              <a:rPr lang="en-US" dirty="0" smtClean="0"/>
            </a:br>
            <a:r>
              <a:rPr lang="en-US" dirty="0" smtClean="0"/>
              <a:t>	    Philip asked.</a:t>
            </a:r>
          </a:p>
          <a:p>
            <a:pPr lvl="0">
              <a:lnSpc>
                <a:spcPts val="3800"/>
              </a:lnSpc>
              <a:defRPr/>
            </a:pPr>
            <a:endParaRPr lang="en-US" dirty="0" smtClean="0"/>
          </a:p>
          <a:p>
            <a:pPr lvl="0">
              <a:lnSpc>
                <a:spcPts val="3800"/>
              </a:lnSpc>
              <a:defRPr/>
            </a:pPr>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b="11199"/>
          <a:stretch>
            <a:fillRect/>
          </a:stretch>
        </p:blipFill>
        <p:spPr bwMode="auto">
          <a:xfrm>
            <a:off x="2495160" y="2721912"/>
            <a:ext cx="6370637" cy="4136088"/>
          </a:xfrm>
          <a:prstGeom prst="rect">
            <a:avLst/>
          </a:prstGeom>
          <a:noFill/>
          <a:ln w="9525">
            <a:noFill/>
            <a:miter lim="800000"/>
            <a:headEnd/>
            <a:tailEnd/>
          </a:ln>
          <a:effectLst/>
        </p:spPr>
      </p:pic>
      <p:sp>
        <p:nvSpPr>
          <p:cNvPr id="7" name="Rounded Rectangular Callout 6"/>
          <p:cNvSpPr/>
          <p:nvPr/>
        </p:nvSpPr>
        <p:spPr>
          <a:xfrm>
            <a:off x="3777521" y="1334125"/>
            <a:ext cx="3507699" cy="944380"/>
          </a:xfrm>
          <a:prstGeom prst="wedgeRoundRectCallout">
            <a:avLst>
              <a:gd name="adj1" fmla="val -82196"/>
              <a:gd name="adj2" fmla="val 231780"/>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A SEEKERS</a:t>
            </a:r>
            <a:endParaRPr lang="en-US" dirty="0"/>
          </a:p>
        </p:txBody>
      </p:sp>
      <p:pic>
        <p:nvPicPr>
          <p:cNvPr id="7171" name="Picture 3"/>
          <p:cNvPicPr>
            <a:picLocks noChangeAspect="1" noChangeArrowheads="1"/>
          </p:cNvPicPr>
          <p:nvPr/>
        </p:nvPicPr>
        <p:blipFill>
          <a:blip r:embed="rId4" cstate="print"/>
          <a:srcRect r="25677" b="4501"/>
          <a:stretch>
            <a:fillRect/>
          </a:stretch>
        </p:blipFill>
        <p:spPr bwMode="auto">
          <a:xfrm flipH="1">
            <a:off x="0" y="2723321"/>
            <a:ext cx="3762531" cy="4134679"/>
          </a:xfrm>
          <a:prstGeom prst="rect">
            <a:avLst/>
          </a:prstGeom>
          <a:noFill/>
          <a:ln w="9525">
            <a:noFill/>
            <a:miter lim="800000"/>
            <a:headEnd/>
            <a:tailEnd/>
          </a:ln>
          <a:effectLst/>
        </p:spPr>
      </p:pic>
      <p:sp>
        <p:nvSpPr>
          <p:cNvPr id="11" name="Rounded Rectangular Callout 10"/>
          <p:cNvSpPr/>
          <p:nvPr/>
        </p:nvSpPr>
        <p:spPr>
          <a:xfrm>
            <a:off x="3989883" y="3465226"/>
            <a:ext cx="3819994" cy="1361606"/>
          </a:xfrm>
          <a:prstGeom prst="wedgeRoundRectCallout">
            <a:avLst>
              <a:gd name="adj1" fmla="val -83373"/>
              <a:gd name="adj2" fmla="val 47927"/>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49908" y="1543988"/>
            <a:ext cx="4474564" cy="4612157"/>
          </a:xfrm>
        </p:spPr>
        <p:txBody>
          <a:bodyPr>
            <a:noAutofit/>
          </a:bodyPr>
          <a:lstStyle/>
          <a:p>
            <a:pPr lvl="0">
              <a:lnSpc>
                <a:spcPts val="3800"/>
              </a:lnSpc>
              <a:defRPr/>
            </a:pPr>
            <a:r>
              <a:rPr lang="en-US" dirty="0" smtClean="0"/>
              <a:t> </a:t>
            </a:r>
            <a:r>
              <a:rPr lang="en-US" baseline="30000" dirty="0" smtClean="0"/>
              <a:t>31</a:t>
            </a:r>
            <a:r>
              <a:rPr lang="en-US" dirty="0" smtClean="0"/>
              <a:t> "How can I,”</a:t>
            </a:r>
            <a:br>
              <a:rPr lang="en-US" dirty="0" smtClean="0"/>
            </a:br>
            <a:r>
              <a:rPr lang="en-US" dirty="0" smtClean="0"/>
              <a:t/>
            </a:r>
            <a:br>
              <a:rPr lang="en-US" dirty="0" smtClean="0"/>
            </a:br>
            <a:r>
              <a:rPr lang="en-US" sz="1000" dirty="0" smtClean="0"/>
              <a:t>                                    </a:t>
            </a:r>
            <a:r>
              <a:rPr lang="en-US" dirty="0" smtClean="0"/>
              <a:t>he said,</a:t>
            </a:r>
            <a:br>
              <a:rPr lang="en-US" dirty="0" smtClean="0"/>
            </a:br>
            <a:r>
              <a:rPr lang="en-US" dirty="0" smtClean="0"/>
              <a:t> </a:t>
            </a:r>
          </a:p>
          <a:p>
            <a:pPr lvl="0">
              <a:lnSpc>
                <a:spcPts val="3800"/>
              </a:lnSpc>
              <a:defRPr/>
            </a:pPr>
            <a:r>
              <a:rPr lang="en-US" dirty="0" smtClean="0"/>
              <a:t>"unless someone explains it to me?" </a:t>
            </a:r>
            <a:br>
              <a:rPr lang="en-US" dirty="0" smtClean="0"/>
            </a:br>
            <a:endParaRPr lang="en-US" dirty="0"/>
          </a:p>
        </p:txBody>
      </p:sp>
      <p:sp>
        <p:nvSpPr>
          <p:cNvPr id="8" name="TextBox 7"/>
          <p:cNvSpPr txBox="1"/>
          <p:nvPr/>
        </p:nvSpPr>
        <p:spPr>
          <a:xfrm>
            <a:off x="3237880" y="4923791"/>
            <a:ext cx="4092314" cy="1754326"/>
          </a:xfrm>
          <a:prstGeom prst="rect">
            <a:avLst/>
          </a:prstGeom>
          <a:solidFill>
            <a:srgbClr val="C00000">
              <a:alpha val="40000"/>
            </a:srgbClr>
          </a:solidFill>
          <a:effectLst>
            <a:softEdge rad="127000"/>
          </a:effectLst>
        </p:spPr>
        <p:txBody>
          <a:bodyPr wrap="square" rtlCol="0">
            <a:spAutoFit/>
          </a:bodyPr>
          <a:lstStyle/>
          <a:p>
            <a:pPr algn="ctr"/>
            <a:r>
              <a:rPr lang="en-US" sz="3500" b="1" dirty="0" smtClean="0">
                <a:solidFill>
                  <a:schemeClr val="bg1"/>
                </a:solidFill>
                <a:effectLst>
                  <a:outerShdw blurRad="38100" dist="38100" dir="2700000" algn="tl">
                    <a:srgbClr val="000000">
                      <a:alpha val="43137"/>
                    </a:srgbClr>
                  </a:outerShdw>
                </a:effectLst>
              </a:rPr>
              <a:t>A “SEEKER” is a person who is trying to figure it out!</a:t>
            </a:r>
            <a:endParaRPr lang="en-US" sz="35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uiExpand="1" build="p" bldLvl="5"/>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srcRect l="9804" r="19839" b="11199"/>
          <a:stretch>
            <a:fillRect/>
          </a:stretch>
        </p:blipFill>
        <p:spPr bwMode="auto">
          <a:xfrm>
            <a:off x="0" y="2721912"/>
            <a:ext cx="9144000" cy="4136088"/>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A SEEKER</a:t>
            </a:r>
            <a:endParaRPr lang="en-US" dirty="0"/>
          </a:p>
        </p:txBody>
      </p:sp>
      <p:sp>
        <p:nvSpPr>
          <p:cNvPr id="12" name="Rectangle 11"/>
          <p:cNvSpPr/>
          <p:nvPr/>
        </p:nvSpPr>
        <p:spPr>
          <a:xfrm>
            <a:off x="224852" y="3157538"/>
            <a:ext cx="8229600" cy="3700461"/>
          </a:xfrm>
          <a:prstGeom prst="rect">
            <a:avLst/>
          </a:prstGeom>
          <a:solidFill>
            <a:schemeClr val="bg1">
              <a:alpha val="5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9607" y="1543988"/>
            <a:ext cx="7824865" cy="4612157"/>
          </a:xfrm>
        </p:spPr>
        <p:txBody>
          <a:bodyPr>
            <a:noAutofit/>
          </a:bodyPr>
          <a:lstStyle/>
          <a:p>
            <a:pPr marL="0" lvl="0" indent="0">
              <a:lnSpc>
                <a:spcPts val="3800"/>
              </a:lnSpc>
              <a:defRPr/>
            </a:pPr>
            <a:r>
              <a:rPr lang="en-US" dirty="0" smtClean="0"/>
              <a:t>So he invited Philip to come up and sit with him.   </a:t>
            </a:r>
            <a:r>
              <a:rPr lang="en-US" baseline="30000" dirty="0" smtClean="0"/>
              <a:t>32</a:t>
            </a:r>
            <a:r>
              <a:rPr lang="en-US" dirty="0" smtClean="0"/>
              <a:t> The eunuch was reading this passage of Scripture: </a:t>
            </a:r>
            <a:br>
              <a:rPr lang="en-US" dirty="0" smtClean="0"/>
            </a:br>
            <a:r>
              <a:rPr lang="en-US" dirty="0" smtClean="0"/>
              <a:t/>
            </a:r>
            <a:br>
              <a:rPr lang="en-US" dirty="0" smtClean="0"/>
            </a:br>
            <a:r>
              <a:rPr lang="en-US" dirty="0" smtClean="0">
                <a:solidFill>
                  <a:schemeClr val="tx1"/>
                </a:solidFill>
                <a:effectLst>
                  <a:outerShdw blurRad="38100" dist="63500" dir="2700000" algn="tl">
                    <a:schemeClr val="bg1">
                      <a:alpha val="69000"/>
                    </a:schemeClr>
                  </a:outerShdw>
                </a:effectLst>
              </a:rPr>
              <a:t>"He was led like a sheep to the slaughter, and as a lamb before the shearer is silent, so he did not open his mouth.   </a:t>
            </a:r>
            <a:r>
              <a:rPr lang="en-US" baseline="30000" dirty="0" smtClean="0">
                <a:solidFill>
                  <a:schemeClr val="tx1"/>
                </a:solidFill>
                <a:effectLst>
                  <a:outerShdw blurRad="38100" dist="63500" dir="2700000" algn="tl">
                    <a:schemeClr val="bg1">
                      <a:alpha val="69000"/>
                    </a:schemeClr>
                  </a:outerShdw>
                </a:effectLst>
              </a:rPr>
              <a:t>33</a:t>
            </a:r>
            <a:r>
              <a:rPr lang="en-US" dirty="0" smtClean="0">
                <a:solidFill>
                  <a:schemeClr val="tx1"/>
                </a:solidFill>
                <a:effectLst>
                  <a:outerShdw blurRad="38100" dist="63500" dir="2700000" algn="tl">
                    <a:schemeClr val="bg1">
                      <a:alpha val="69000"/>
                    </a:schemeClr>
                  </a:outerShdw>
                </a:effectLst>
              </a:rPr>
              <a:t> In his humiliation he was deprived of justice. Who can speak of his descendants? For his life was taken from the earth.“</a:t>
            </a:r>
          </a:p>
          <a:p>
            <a:pPr marL="0" lvl="0" indent="0">
              <a:lnSpc>
                <a:spcPts val="3800"/>
              </a:lnSpc>
              <a:defRPr/>
            </a:pPr>
            <a:endParaRPr lang="en-US" dirty="0" smtClean="0"/>
          </a:p>
          <a:p>
            <a:pPr lvl="0">
              <a:lnSpc>
                <a:spcPts val="3800"/>
              </a:lnSpc>
              <a:defRPr/>
            </a:pPr>
            <a:r>
              <a:rPr lang="en-US" dirty="0" smtClean="0"/>
              <a:t> </a:t>
            </a:r>
            <a:endParaRPr lang="en-US" dirty="0"/>
          </a:p>
        </p:txBody>
      </p:sp>
      <p:sp>
        <p:nvSpPr>
          <p:cNvPr id="13" name="Oval 12"/>
          <p:cNvSpPr/>
          <p:nvPr/>
        </p:nvSpPr>
        <p:spPr>
          <a:xfrm>
            <a:off x="5021704" y="2368446"/>
            <a:ext cx="2998033" cy="10343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66874" y="2458388"/>
            <a:ext cx="3492708" cy="769441"/>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rPr>
              <a:t>Isa 53: 7-8</a:t>
            </a:r>
            <a:endParaRPr lang="en-US" sz="44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b="11199"/>
          <a:stretch>
            <a:fillRect/>
          </a:stretch>
        </p:blipFill>
        <p:spPr bwMode="auto">
          <a:xfrm>
            <a:off x="2495160" y="2721912"/>
            <a:ext cx="6370637" cy="4136088"/>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A SEEKER’s Question</a:t>
            </a:r>
            <a:endParaRPr lang="en-US" dirty="0"/>
          </a:p>
        </p:txBody>
      </p:sp>
      <p:pic>
        <p:nvPicPr>
          <p:cNvPr id="7171" name="Picture 3"/>
          <p:cNvPicPr>
            <a:picLocks noChangeAspect="1" noChangeArrowheads="1"/>
          </p:cNvPicPr>
          <p:nvPr/>
        </p:nvPicPr>
        <p:blipFill>
          <a:blip r:embed="rId4" cstate="print"/>
          <a:srcRect r="25677" b="4501"/>
          <a:stretch>
            <a:fillRect/>
          </a:stretch>
        </p:blipFill>
        <p:spPr bwMode="auto">
          <a:xfrm flipH="1">
            <a:off x="0" y="2723321"/>
            <a:ext cx="3762531" cy="4134679"/>
          </a:xfrm>
          <a:prstGeom prst="rect">
            <a:avLst/>
          </a:prstGeom>
          <a:noFill/>
          <a:ln w="9525">
            <a:noFill/>
            <a:miter lim="800000"/>
            <a:headEnd/>
            <a:tailEnd/>
          </a:ln>
          <a:effectLst/>
        </p:spPr>
      </p:pic>
      <p:sp>
        <p:nvSpPr>
          <p:cNvPr id="11" name="Rounded Rectangular Callout 10"/>
          <p:cNvSpPr/>
          <p:nvPr/>
        </p:nvSpPr>
        <p:spPr>
          <a:xfrm>
            <a:off x="3132944" y="2158584"/>
            <a:ext cx="5291528" cy="2023672"/>
          </a:xfrm>
          <a:prstGeom prst="wedgeRoundRectCallout">
            <a:avLst>
              <a:gd name="adj1" fmla="val -60993"/>
              <a:gd name="adj2" fmla="val 82001"/>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4695" y="1364106"/>
            <a:ext cx="7959777" cy="4792040"/>
          </a:xfrm>
        </p:spPr>
        <p:txBody>
          <a:bodyPr>
            <a:noAutofit/>
          </a:bodyPr>
          <a:lstStyle/>
          <a:p>
            <a:pPr lvl="0">
              <a:lnSpc>
                <a:spcPts val="3800"/>
              </a:lnSpc>
              <a:defRPr/>
            </a:pPr>
            <a:r>
              <a:rPr lang="en-US" baseline="30000" dirty="0" smtClean="0"/>
              <a:t>34</a:t>
            </a:r>
            <a:r>
              <a:rPr lang="en-US" dirty="0" smtClean="0"/>
              <a:t> The eunuch asked Philip, </a:t>
            </a:r>
            <a:br>
              <a:rPr lang="en-US" dirty="0" smtClean="0"/>
            </a:br>
            <a:r>
              <a:rPr lang="en-US" dirty="0" smtClean="0"/>
              <a:t/>
            </a:r>
            <a:br>
              <a:rPr lang="en-US" dirty="0" smtClean="0"/>
            </a:br>
            <a:r>
              <a:rPr lang="en-US" dirty="0" smtClean="0"/>
              <a:t>			"Tell me, please, who is the 			prophet talking about, 				himself or someone else?"</a:t>
            </a:r>
          </a:p>
          <a:p>
            <a:pPr lvl="0">
              <a:lnSpc>
                <a:spcPts val="3800"/>
              </a:lnSpc>
              <a:defRPr/>
            </a:pPr>
            <a:r>
              <a:rPr lang="en-US" dirty="0" smtClean="0"/>
              <a:t> </a:t>
            </a:r>
          </a:p>
          <a:p>
            <a:pPr lvl="0">
              <a:lnSpc>
                <a:spcPts val="3800"/>
              </a:lnSpc>
              <a:defRPr/>
            </a:pPr>
            <a:endParaRPr lang="en-US" baseline="30000" dirty="0" smtClean="0"/>
          </a:p>
          <a:p>
            <a:pPr lvl="0">
              <a:lnSpc>
                <a:spcPts val="3800"/>
              </a:lnSpc>
              <a:defRPr/>
            </a:pPr>
            <a:endParaRPr lang="en-US" baseline="30000" dirty="0" smtClean="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l="9804" r="19839" b="11199"/>
          <a:stretch>
            <a:fillRect/>
          </a:stretch>
        </p:blipFill>
        <p:spPr bwMode="auto">
          <a:xfrm>
            <a:off x="0" y="989351"/>
            <a:ext cx="9144000" cy="5868649"/>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What Do You Say?</a:t>
            </a:r>
            <a:endParaRPr lang="en-US" dirty="0"/>
          </a:p>
        </p:txBody>
      </p:sp>
      <p:sp>
        <p:nvSpPr>
          <p:cNvPr id="8" name="Freeform 7"/>
          <p:cNvSpPr/>
          <p:nvPr/>
        </p:nvSpPr>
        <p:spPr>
          <a:xfrm>
            <a:off x="541146" y="1244184"/>
            <a:ext cx="7908061" cy="2188564"/>
          </a:xfrm>
          <a:custGeom>
            <a:avLst/>
            <a:gdLst>
              <a:gd name="connsiteX0" fmla="*/ 59961 w 5921115"/>
              <a:gd name="connsiteY0" fmla="*/ 59961 h 2683239"/>
              <a:gd name="connsiteX1" fmla="*/ 5921115 w 5921115"/>
              <a:gd name="connsiteY1" fmla="*/ 44970 h 2683239"/>
              <a:gd name="connsiteX2" fmla="*/ 5906125 w 5921115"/>
              <a:gd name="connsiteY2" fmla="*/ 749508 h 2683239"/>
              <a:gd name="connsiteX3" fmla="*/ 3402767 w 5921115"/>
              <a:gd name="connsiteY3" fmla="*/ 779488 h 2683239"/>
              <a:gd name="connsiteX4" fmla="*/ 3852472 w 5921115"/>
              <a:gd name="connsiteY4" fmla="*/ 2668249 h 2683239"/>
              <a:gd name="connsiteX5" fmla="*/ 224852 w 5921115"/>
              <a:gd name="connsiteY5" fmla="*/ 2683239 h 2683239"/>
              <a:gd name="connsiteX6" fmla="*/ 254833 w 5921115"/>
              <a:gd name="connsiteY6" fmla="*/ 824459 h 2683239"/>
              <a:gd name="connsiteX7" fmla="*/ 0 w 5921115"/>
              <a:gd name="connsiteY7" fmla="*/ 794479 h 2683239"/>
              <a:gd name="connsiteX8" fmla="*/ 0 w 5921115"/>
              <a:gd name="connsiteY8" fmla="*/ 0 h 2683239"/>
              <a:gd name="connsiteX9" fmla="*/ 59961 w 5921115"/>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02767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927422 w 5996066"/>
              <a:gd name="connsiteY4" fmla="*/ 2416696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254833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7432982"/>
              <a:gd name="connsiteY0" fmla="*/ 59961 h 2416696"/>
              <a:gd name="connsiteX1" fmla="*/ 5921115 w 7432982"/>
              <a:gd name="connsiteY1" fmla="*/ 44970 h 2416696"/>
              <a:gd name="connsiteX2" fmla="*/ 5996066 w 7432982"/>
              <a:gd name="connsiteY2" fmla="*/ 953147 h 2416696"/>
              <a:gd name="connsiteX3" fmla="*/ 7432982 w 7432982"/>
              <a:gd name="connsiteY3" fmla="*/ 1159405 h 2416696"/>
              <a:gd name="connsiteX4" fmla="*/ 3927422 w 7432982"/>
              <a:gd name="connsiteY4" fmla="*/ 2416696 h 2416696"/>
              <a:gd name="connsiteX5" fmla="*/ 284813 w 7432982"/>
              <a:gd name="connsiteY5" fmla="*/ 2371791 h 2416696"/>
              <a:gd name="connsiteX6" fmla="*/ 329784 w 7432982"/>
              <a:gd name="connsiteY6" fmla="*/ 824459 h 2416696"/>
              <a:gd name="connsiteX7" fmla="*/ 0 w 7432982"/>
              <a:gd name="connsiteY7" fmla="*/ 794479 h 2416696"/>
              <a:gd name="connsiteX8" fmla="*/ 0 w 7432982"/>
              <a:gd name="connsiteY8" fmla="*/ 0 h 2416696"/>
              <a:gd name="connsiteX9" fmla="*/ 59961 w 7432982"/>
              <a:gd name="connsiteY9" fmla="*/ 59961 h 2416696"/>
              <a:gd name="connsiteX0" fmla="*/ 59961 w 7432982"/>
              <a:gd name="connsiteY0" fmla="*/ 59961 h 2416696"/>
              <a:gd name="connsiteX1" fmla="*/ 5921115 w 7432982"/>
              <a:gd name="connsiteY1" fmla="*/ 44970 h 2416696"/>
              <a:gd name="connsiteX2" fmla="*/ 7323767 w 7432982"/>
              <a:gd name="connsiteY2" fmla="*/ 172206 h 2416696"/>
              <a:gd name="connsiteX3" fmla="*/ 7432982 w 7432982"/>
              <a:gd name="connsiteY3" fmla="*/ 1159405 h 2416696"/>
              <a:gd name="connsiteX4" fmla="*/ 3927422 w 7432982"/>
              <a:gd name="connsiteY4" fmla="*/ 2416696 h 2416696"/>
              <a:gd name="connsiteX5" fmla="*/ 284813 w 7432982"/>
              <a:gd name="connsiteY5" fmla="*/ 2371791 h 2416696"/>
              <a:gd name="connsiteX6" fmla="*/ 329784 w 7432982"/>
              <a:gd name="connsiteY6" fmla="*/ 824459 h 2416696"/>
              <a:gd name="connsiteX7" fmla="*/ 0 w 7432982"/>
              <a:gd name="connsiteY7" fmla="*/ 794479 h 2416696"/>
              <a:gd name="connsiteX8" fmla="*/ 0 w 7432982"/>
              <a:gd name="connsiteY8" fmla="*/ 0 h 2416696"/>
              <a:gd name="connsiteX9" fmla="*/ 59961 w 7432982"/>
              <a:gd name="connsiteY9" fmla="*/ 59961 h 2416696"/>
              <a:gd name="connsiteX0" fmla="*/ 158468 w 7531489"/>
              <a:gd name="connsiteY0" fmla="*/ 59961 h 2416696"/>
              <a:gd name="connsiteX1" fmla="*/ 6019622 w 7531489"/>
              <a:gd name="connsiteY1" fmla="*/ 44970 h 2416696"/>
              <a:gd name="connsiteX2" fmla="*/ 7422274 w 7531489"/>
              <a:gd name="connsiteY2" fmla="*/ 172206 h 2416696"/>
              <a:gd name="connsiteX3" fmla="*/ 7531489 w 7531489"/>
              <a:gd name="connsiteY3" fmla="*/ 1159405 h 2416696"/>
              <a:gd name="connsiteX4" fmla="*/ 4025929 w 7531489"/>
              <a:gd name="connsiteY4" fmla="*/ 2416696 h 2416696"/>
              <a:gd name="connsiteX5" fmla="*/ 383320 w 7531489"/>
              <a:gd name="connsiteY5" fmla="*/ 2371791 h 2416696"/>
              <a:gd name="connsiteX6" fmla="*/ 0 w 7531489"/>
              <a:gd name="connsiteY6" fmla="*/ 1304812 h 2416696"/>
              <a:gd name="connsiteX7" fmla="*/ 98507 w 7531489"/>
              <a:gd name="connsiteY7" fmla="*/ 794479 h 2416696"/>
              <a:gd name="connsiteX8" fmla="*/ 98507 w 7531489"/>
              <a:gd name="connsiteY8" fmla="*/ 0 h 2416696"/>
              <a:gd name="connsiteX9" fmla="*/ 158468 w 7531489"/>
              <a:gd name="connsiteY9" fmla="*/ 59961 h 2416696"/>
              <a:gd name="connsiteX0" fmla="*/ 158468 w 7531489"/>
              <a:gd name="connsiteY0" fmla="*/ 59961 h 2416696"/>
              <a:gd name="connsiteX1" fmla="*/ 6019622 w 7531489"/>
              <a:gd name="connsiteY1" fmla="*/ 44970 h 2416696"/>
              <a:gd name="connsiteX2" fmla="*/ 7422274 w 7531489"/>
              <a:gd name="connsiteY2" fmla="*/ 172206 h 2416696"/>
              <a:gd name="connsiteX3" fmla="*/ 7531489 w 7531489"/>
              <a:gd name="connsiteY3" fmla="*/ 1159405 h 2416696"/>
              <a:gd name="connsiteX4" fmla="*/ 4025929 w 7531489"/>
              <a:gd name="connsiteY4" fmla="*/ 2416696 h 2416696"/>
              <a:gd name="connsiteX5" fmla="*/ 2581878 w 7531489"/>
              <a:gd name="connsiteY5" fmla="*/ 1304812 h 2416696"/>
              <a:gd name="connsiteX6" fmla="*/ 0 w 7531489"/>
              <a:gd name="connsiteY6" fmla="*/ 1304812 h 2416696"/>
              <a:gd name="connsiteX7" fmla="*/ 98507 w 7531489"/>
              <a:gd name="connsiteY7" fmla="*/ 794479 h 2416696"/>
              <a:gd name="connsiteX8" fmla="*/ 98507 w 7531489"/>
              <a:gd name="connsiteY8" fmla="*/ 0 h 2416696"/>
              <a:gd name="connsiteX9" fmla="*/ 158468 w 7531489"/>
              <a:gd name="connsiteY9" fmla="*/ 59961 h 2416696"/>
              <a:gd name="connsiteX0" fmla="*/ 158468 w 7531489"/>
              <a:gd name="connsiteY0" fmla="*/ 59961 h 1304812"/>
              <a:gd name="connsiteX1" fmla="*/ 6019622 w 7531489"/>
              <a:gd name="connsiteY1" fmla="*/ 44970 h 1304812"/>
              <a:gd name="connsiteX2" fmla="*/ 7422274 w 7531489"/>
              <a:gd name="connsiteY2" fmla="*/ 172206 h 1304812"/>
              <a:gd name="connsiteX3" fmla="*/ 7531489 w 7531489"/>
              <a:gd name="connsiteY3" fmla="*/ 1159405 h 1304812"/>
              <a:gd name="connsiteX4" fmla="*/ 3312112 w 7531489"/>
              <a:gd name="connsiteY4" fmla="*/ 992007 h 1304812"/>
              <a:gd name="connsiteX5" fmla="*/ 2581878 w 7531489"/>
              <a:gd name="connsiteY5" fmla="*/ 1304812 h 1304812"/>
              <a:gd name="connsiteX6" fmla="*/ 0 w 7531489"/>
              <a:gd name="connsiteY6" fmla="*/ 1304812 h 1304812"/>
              <a:gd name="connsiteX7" fmla="*/ 98507 w 7531489"/>
              <a:gd name="connsiteY7" fmla="*/ 794479 h 1304812"/>
              <a:gd name="connsiteX8" fmla="*/ 98507 w 7531489"/>
              <a:gd name="connsiteY8" fmla="*/ 0 h 1304812"/>
              <a:gd name="connsiteX9" fmla="*/ 158468 w 7531489"/>
              <a:gd name="connsiteY9" fmla="*/ 59961 h 1304812"/>
              <a:gd name="connsiteX0" fmla="*/ 158468 w 7531489"/>
              <a:gd name="connsiteY0" fmla="*/ 59961 h 1304812"/>
              <a:gd name="connsiteX1" fmla="*/ 6019622 w 7531489"/>
              <a:gd name="connsiteY1" fmla="*/ 44970 h 1304812"/>
              <a:gd name="connsiteX2" fmla="*/ 7422274 w 7531489"/>
              <a:gd name="connsiteY2" fmla="*/ 172206 h 1304812"/>
              <a:gd name="connsiteX3" fmla="*/ 7531489 w 7531489"/>
              <a:gd name="connsiteY3" fmla="*/ 1159405 h 1304812"/>
              <a:gd name="connsiteX4" fmla="*/ 3212178 w 7531489"/>
              <a:gd name="connsiteY4" fmla="*/ 1097540 h 1304812"/>
              <a:gd name="connsiteX5" fmla="*/ 2581878 w 7531489"/>
              <a:gd name="connsiteY5" fmla="*/ 1304812 h 1304812"/>
              <a:gd name="connsiteX6" fmla="*/ 0 w 7531489"/>
              <a:gd name="connsiteY6" fmla="*/ 1304812 h 1304812"/>
              <a:gd name="connsiteX7" fmla="*/ 98507 w 7531489"/>
              <a:gd name="connsiteY7" fmla="*/ 794479 h 1304812"/>
              <a:gd name="connsiteX8" fmla="*/ 98507 w 7531489"/>
              <a:gd name="connsiteY8" fmla="*/ 0 h 1304812"/>
              <a:gd name="connsiteX9" fmla="*/ 158468 w 7531489"/>
              <a:gd name="connsiteY9" fmla="*/ 59961 h 13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1489" h="1304812">
                <a:moveTo>
                  <a:pt x="158468" y="59961"/>
                </a:moveTo>
                <a:lnTo>
                  <a:pt x="6019622" y="44970"/>
                </a:lnTo>
                <a:lnTo>
                  <a:pt x="7422274" y="172206"/>
                </a:lnTo>
                <a:lnTo>
                  <a:pt x="7531489" y="1159405"/>
                </a:lnTo>
                <a:lnTo>
                  <a:pt x="3212178" y="1097540"/>
                </a:lnTo>
                <a:lnTo>
                  <a:pt x="2581878" y="1304812"/>
                </a:lnTo>
                <a:lnTo>
                  <a:pt x="0" y="1304812"/>
                </a:lnTo>
                <a:lnTo>
                  <a:pt x="98507" y="794479"/>
                </a:lnTo>
                <a:lnTo>
                  <a:pt x="98507" y="0"/>
                </a:lnTo>
                <a:lnTo>
                  <a:pt x="158468" y="59961"/>
                </a:lnTo>
                <a:close/>
              </a:path>
            </a:pathLst>
          </a:custGeom>
          <a:solidFill>
            <a:schemeClr val="accent6">
              <a:lumMod val="50000"/>
              <a:alpha val="3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p:cNvPicPr>
            <a:picLocks noChangeAspect="1" noChangeArrowheads="1"/>
          </p:cNvPicPr>
          <p:nvPr/>
        </p:nvPicPr>
        <p:blipFill>
          <a:blip r:embed="rId4"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
        <p:nvSpPr>
          <p:cNvPr id="12" name="Oval 11"/>
          <p:cNvSpPr/>
          <p:nvPr/>
        </p:nvSpPr>
        <p:spPr>
          <a:xfrm>
            <a:off x="704538" y="3672590"/>
            <a:ext cx="5666282" cy="2398426"/>
          </a:xfrm>
          <a:prstGeom prst="ellipse">
            <a:avLst/>
          </a:prstGeom>
          <a:solidFill>
            <a:schemeClr val="accent6">
              <a:lumMod val="75000"/>
            </a:schemeClr>
          </a:solidFill>
          <a:ln>
            <a:solidFill>
              <a:srgbClr val="663300"/>
            </a:solidFill>
          </a:ln>
          <a:effectLst>
            <a:outerShdw blurRad="2159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84223" y="4062334"/>
            <a:ext cx="4706912" cy="1754326"/>
          </a:xfrm>
          <a:prstGeom prst="rect">
            <a:avLst/>
          </a:prstGeom>
          <a:noFill/>
        </p:spPr>
        <p:txBody>
          <a:bodyPr wrap="square" rtlCol="0">
            <a:spAutoFit/>
          </a:bodyPr>
          <a:lstStyle/>
          <a:p>
            <a:pPr algn="ctr"/>
            <a:r>
              <a:rPr lang="en-US" sz="5400" b="1" dirty="0" smtClean="0">
                <a:solidFill>
                  <a:schemeClr val="bg1"/>
                </a:solidFill>
                <a:effectLst>
                  <a:outerShdw blurRad="38100" dist="38100" dir="2700000" algn="tl">
                    <a:srgbClr val="000000">
                      <a:alpha val="43137"/>
                    </a:srgbClr>
                  </a:outerShdw>
                </a:effectLst>
              </a:rPr>
              <a:t>What might he have said?</a:t>
            </a:r>
            <a:endParaRPr lang="en-US" sz="5400" b="1" dirty="0">
              <a:solidFill>
                <a:schemeClr val="bg1"/>
              </a:solidFill>
              <a:effectLst>
                <a:outerShdw blurRad="38100" dist="38100" dir="2700000" algn="tl">
                  <a:srgbClr val="000000">
                    <a:alpha val="43137"/>
                  </a:srgbClr>
                </a:outerShdw>
              </a:effectLst>
            </a:endParaRPr>
          </a:p>
        </p:txBody>
      </p:sp>
      <p:sp>
        <p:nvSpPr>
          <p:cNvPr id="9" name="Explosion 1 8"/>
          <p:cNvSpPr/>
          <p:nvPr/>
        </p:nvSpPr>
        <p:spPr>
          <a:xfrm>
            <a:off x="1603948" y="2263516"/>
            <a:ext cx="1978701" cy="1499016"/>
          </a:xfrm>
          <a:prstGeom prst="irregularSeal1">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61143" y="2090057"/>
            <a:ext cx="2061028" cy="638629"/>
          </a:xfrm>
          <a:prstGeom prst="rect">
            <a:avLst/>
          </a:prstGeom>
          <a:solidFill>
            <a:schemeClr val="tx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4695" y="1648918"/>
            <a:ext cx="7959777" cy="4507228"/>
          </a:xfrm>
        </p:spPr>
        <p:txBody>
          <a:bodyPr>
            <a:noAutofit/>
          </a:bodyPr>
          <a:lstStyle/>
          <a:p>
            <a:pPr lvl="0">
              <a:lnSpc>
                <a:spcPts val="3800"/>
              </a:lnSpc>
              <a:defRPr/>
            </a:pPr>
            <a:r>
              <a:rPr lang="en-US" baseline="30000" dirty="0" smtClean="0"/>
              <a:t>35</a:t>
            </a:r>
            <a:r>
              <a:rPr lang="en-US" dirty="0" smtClean="0"/>
              <a:t> Then Philip began with that very passage of Scripture and told him the good news about Jesus.</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9804" r="19839" b="11199"/>
          <a:stretch>
            <a:fillRect/>
          </a:stretch>
        </p:blipFill>
        <p:spPr bwMode="auto">
          <a:xfrm>
            <a:off x="0" y="989351"/>
            <a:ext cx="9144000" cy="5868649"/>
          </a:xfrm>
          <a:prstGeom prst="rect">
            <a:avLst/>
          </a:prstGeom>
          <a:noFill/>
          <a:ln w="9525">
            <a:noFill/>
            <a:miter lim="800000"/>
            <a:headEnd/>
            <a:tailEnd/>
          </a:ln>
          <a:effectLst/>
        </p:spPr>
      </p:pic>
      <p:sp>
        <p:nvSpPr>
          <p:cNvPr id="6" name="Freeform 5"/>
          <p:cNvSpPr/>
          <p:nvPr/>
        </p:nvSpPr>
        <p:spPr>
          <a:xfrm>
            <a:off x="644578" y="1304144"/>
            <a:ext cx="6295868" cy="3432748"/>
          </a:xfrm>
          <a:custGeom>
            <a:avLst/>
            <a:gdLst>
              <a:gd name="connsiteX0" fmla="*/ 59961 w 5921115"/>
              <a:gd name="connsiteY0" fmla="*/ 59961 h 2683239"/>
              <a:gd name="connsiteX1" fmla="*/ 5921115 w 5921115"/>
              <a:gd name="connsiteY1" fmla="*/ 44970 h 2683239"/>
              <a:gd name="connsiteX2" fmla="*/ 5906125 w 5921115"/>
              <a:gd name="connsiteY2" fmla="*/ 749508 h 2683239"/>
              <a:gd name="connsiteX3" fmla="*/ 3402767 w 5921115"/>
              <a:gd name="connsiteY3" fmla="*/ 779488 h 2683239"/>
              <a:gd name="connsiteX4" fmla="*/ 3852472 w 5921115"/>
              <a:gd name="connsiteY4" fmla="*/ 2668249 h 2683239"/>
              <a:gd name="connsiteX5" fmla="*/ 224852 w 5921115"/>
              <a:gd name="connsiteY5" fmla="*/ 2683239 h 2683239"/>
              <a:gd name="connsiteX6" fmla="*/ 254833 w 5921115"/>
              <a:gd name="connsiteY6" fmla="*/ 824459 h 2683239"/>
              <a:gd name="connsiteX7" fmla="*/ 0 w 5921115"/>
              <a:gd name="connsiteY7" fmla="*/ 794479 h 2683239"/>
              <a:gd name="connsiteX8" fmla="*/ 0 w 5921115"/>
              <a:gd name="connsiteY8" fmla="*/ 0 h 2683239"/>
              <a:gd name="connsiteX9" fmla="*/ 59961 w 5921115"/>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02767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927422 w 5996066"/>
              <a:gd name="connsiteY4" fmla="*/ 2416696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254833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6066" h="2416696">
                <a:moveTo>
                  <a:pt x="59961" y="59961"/>
                </a:moveTo>
                <a:lnTo>
                  <a:pt x="5921115" y="44970"/>
                </a:lnTo>
                <a:lnTo>
                  <a:pt x="5996066" y="953147"/>
                </a:lnTo>
                <a:lnTo>
                  <a:pt x="3492708" y="779488"/>
                </a:lnTo>
                <a:lnTo>
                  <a:pt x="3927422" y="2416696"/>
                </a:lnTo>
                <a:lnTo>
                  <a:pt x="284813" y="2371791"/>
                </a:lnTo>
                <a:lnTo>
                  <a:pt x="329784" y="824459"/>
                </a:lnTo>
                <a:lnTo>
                  <a:pt x="0" y="794479"/>
                </a:lnTo>
                <a:lnTo>
                  <a:pt x="0" y="0"/>
                </a:lnTo>
                <a:lnTo>
                  <a:pt x="59961" y="59961"/>
                </a:lnTo>
                <a:close/>
              </a:path>
            </a:pathLst>
          </a:custGeom>
          <a:solidFill>
            <a:schemeClr val="accent6">
              <a:lumMod val="50000"/>
              <a:alpha val="3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Perhaps …</a:t>
            </a:r>
            <a:endParaRPr lang="en-US" dirty="0"/>
          </a:p>
        </p:txBody>
      </p:sp>
      <p:sp>
        <p:nvSpPr>
          <p:cNvPr id="3" name="Content Placeholder 2"/>
          <p:cNvSpPr>
            <a:spLocks noGrp="1"/>
          </p:cNvSpPr>
          <p:nvPr>
            <p:ph idx="1"/>
          </p:nvPr>
        </p:nvSpPr>
        <p:spPr>
          <a:xfrm>
            <a:off x="794479" y="1600200"/>
            <a:ext cx="7892321" cy="4525963"/>
          </a:xfrm>
        </p:spPr>
        <p:txBody>
          <a:bodyPr/>
          <a:lstStyle/>
          <a:p>
            <a:r>
              <a:rPr lang="en-US" dirty="0" smtClean="0"/>
              <a:t>REJECTION of Jesus 53:1-3</a:t>
            </a:r>
          </a:p>
          <a:p>
            <a:r>
              <a:rPr lang="en-US" dirty="0" smtClean="0"/>
              <a:t>	Unbelievable</a:t>
            </a:r>
          </a:p>
          <a:p>
            <a:r>
              <a:rPr lang="en-US" dirty="0" smtClean="0"/>
              <a:t>	Unattractive</a:t>
            </a:r>
          </a:p>
          <a:p>
            <a:r>
              <a:rPr lang="en-US" dirty="0" smtClean="0"/>
              <a:t>	Unacceptable</a:t>
            </a:r>
          </a:p>
          <a:p>
            <a:endParaRPr lang="en-US" dirty="0"/>
          </a:p>
        </p:txBody>
      </p:sp>
      <p:pic>
        <p:nvPicPr>
          <p:cNvPr id="5" name="Picture 2"/>
          <p:cNvPicPr>
            <a:picLocks noChangeAspect="1" noChangeArrowheads="1"/>
          </p:cNvPicPr>
          <p:nvPr/>
        </p:nvPicPr>
        <p:blipFill>
          <a:blip r:embed="rId4" cstate="print"/>
          <a:srcRect l="2124" b="10537"/>
          <a:stretch>
            <a:fillRect/>
          </a:stretch>
        </p:blipFill>
        <p:spPr bwMode="auto">
          <a:xfrm>
            <a:off x="4272197" y="2599608"/>
            <a:ext cx="4144078" cy="425839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9804" r="19839" b="11199"/>
          <a:stretch>
            <a:fillRect/>
          </a:stretch>
        </p:blipFill>
        <p:spPr bwMode="auto">
          <a:xfrm>
            <a:off x="0" y="989351"/>
            <a:ext cx="9144000" cy="586864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Perhaps …</a:t>
            </a:r>
            <a:endParaRPr lang="en-US" dirty="0"/>
          </a:p>
        </p:txBody>
      </p:sp>
      <p:sp>
        <p:nvSpPr>
          <p:cNvPr id="6" name="Freeform 5"/>
          <p:cNvSpPr/>
          <p:nvPr/>
        </p:nvSpPr>
        <p:spPr>
          <a:xfrm>
            <a:off x="644578" y="1304144"/>
            <a:ext cx="6295868" cy="3432748"/>
          </a:xfrm>
          <a:custGeom>
            <a:avLst/>
            <a:gdLst>
              <a:gd name="connsiteX0" fmla="*/ 59961 w 5921115"/>
              <a:gd name="connsiteY0" fmla="*/ 59961 h 2683239"/>
              <a:gd name="connsiteX1" fmla="*/ 5921115 w 5921115"/>
              <a:gd name="connsiteY1" fmla="*/ 44970 h 2683239"/>
              <a:gd name="connsiteX2" fmla="*/ 5906125 w 5921115"/>
              <a:gd name="connsiteY2" fmla="*/ 749508 h 2683239"/>
              <a:gd name="connsiteX3" fmla="*/ 3402767 w 5921115"/>
              <a:gd name="connsiteY3" fmla="*/ 779488 h 2683239"/>
              <a:gd name="connsiteX4" fmla="*/ 3852472 w 5921115"/>
              <a:gd name="connsiteY4" fmla="*/ 2668249 h 2683239"/>
              <a:gd name="connsiteX5" fmla="*/ 224852 w 5921115"/>
              <a:gd name="connsiteY5" fmla="*/ 2683239 h 2683239"/>
              <a:gd name="connsiteX6" fmla="*/ 254833 w 5921115"/>
              <a:gd name="connsiteY6" fmla="*/ 824459 h 2683239"/>
              <a:gd name="connsiteX7" fmla="*/ 0 w 5921115"/>
              <a:gd name="connsiteY7" fmla="*/ 794479 h 2683239"/>
              <a:gd name="connsiteX8" fmla="*/ 0 w 5921115"/>
              <a:gd name="connsiteY8" fmla="*/ 0 h 2683239"/>
              <a:gd name="connsiteX9" fmla="*/ 59961 w 5921115"/>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02767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927422 w 5996066"/>
              <a:gd name="connsiteY4" fmla="*/ 2416696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254833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6066" h="2416696">
                <a:moveTo>
                  <a:pt x="59961" y="59961"/>
                </a:moveTo>
                <a:lnTo>
                  <a:pt x="5921115" y="44970"/>
                </a:lnTo>
                <a:lnTo>
                  <a:pt x="5996066" y="953147"/>
                </a:lnTo>
                <a:lnTo>
                  <a:pt x="3492708" y="779488"/>
                </a:lnTo>
                <a:lnTo>
                  <a:pt x="3927422" y="2416696"/>
                </a:lnTo>
                <a:lnTo>
                  <a:pt x="284813" y="2371791"/>
                </a:lnTo>
                <a:lnTo>
                  <a:pt x="329784" y="824459"/>
                </a:lnTo>
                <a:lnTo>
                  <a:pt x="0" y="794479"/>
                </a:lnTo>
                <a:lnTo>
                  <a:pt x="0" y="0"/>
                </a:lnTo>
                <a:lnTo>
                  <a:pt x="59961" y="59961"/>
                </a:lnTo>
                <a:close/>
              </a:path>
            </a:pathLst>
          </a:custGeom>
          <a:solidFill>
            <a:schemeClr val="accent6">
              <a:lumMod val="50000"/>
              <a:alpha val="3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4479" y="1600200"/>
            <a:ext cx="7892321" cy="4525963"/>
          </a:xfrm>
        </p:spPr>
        <p:txBody>
          <a:bodyPr/>
          <a:lstStyle/>
          <a:p>
            <a:r>
              <a:rPr lang="en-US" dirty="0" smtClean="0">
                <a:effectLst>
                  <a:outerShdw blurRad="38100" dist="38100" dir="2700000" algn="tl">
                    <a:srgbClr val="000000">
                      <a:alpha val="43137"/>
                    </a:srgbClr>
                  </a:outerShdw>
                </a:effectLst>
              </a:rPr>
              <a:t>SUBSTITUTION of Jesus 53:4-6</a:t>
            </a:r>
          </a:p>
          <a:p>
            <a:pPr>
              <a:lnSpc>
                <a:spcPts val="3800"/>
              </a:lnSpc>
            </a:pPr>
            <a:r>
              <a:rPr lang="en-US" dirty="0" smtClean="0">
                <a:effectLst>
                  <a:outerShdw blurRad="38100" dist="38100" dir="2700000" algn="tl">
                    <a:srgbClr val="000000">
                      <a:alpha val="43137"/>
                    </a:srgbClr>
                  </a:outerShdw>
                </a:effectLst>
              </a:rPr>
              <a:t>	Smitten for us</a:t>
            </a:r>
          </a:p>
          <a:p>
            <a:pPr>
              <a:lnSpc>
                <a:spcPts val="3800"/>
              </a:lnSpc>
            </a:pPr>
            <a:r>
              <a:rPr lang="en-US" dirty="0" smtClean="0">
                <a:effectLst>
                  <a:outerShdw blurRad="38100" dist="38100" dir="2700000" algn="tl">
                    <a:srgbClr val="000000">
                      <a:alpha val="43137"/>
                    </a:srgbClr>
                  </a:outerShdw>
                </a:effectLst>
              </a:rPr>
              <a:t>	Wounded for us</a:t>
            </a:r>
          </a:p>
          <a:p>
            <a:pPr>
              <a:lnSpc>
                <a:spcPts val="3800"/>
              </a:lnSpc>
            </a:pPr>
            <a:r>
              <a:rPr lang="en-US" dirty="0" smtClean="0">
                <a:effectLst>
                  <a:outerShdw blurRad="38100" dist="38100" dir="2700000" algn="tl">
                    <a:srgbClr val="000000">
                      <a:alpha val="43137"/>
                    </a:srgbClr>
                  </a:outerShdw>
                </a:effectLst>
              </a:rPr>
              <a:t> 	Sin Bearer for us</a:t>
            </a:r>
          </a:p>
          <a:p>
            <a:pPr>
              <a:lnSpc>
                <a:spcPts val="3800"/>
              </a:lnSpc>
            </a:pPr>
            <a:r>
              <a:rPr lang="en-US" dirty="0" smtClean="0">
                <a:effectLst>
                  <a:outerShdw blurRad="38100" dist="38100" dir="2700000" algn="tl">
                    <a:srgbClr val="000000">
                      <a:alpha val="43137"/>
                    </a:srgbClr>
                  </a:outerShdw>
                </a:effectLst>
              </a:rPr>
              <a:t> </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4572000" y="2123087"/>
            <a:ext cx="3723618" cy="473370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9804" r="19839" b="11199"/>
          <a:stretch>
            <a:fillRect/>
          </a:stretch>
        </p:blipFill>
        <p:spPr bwMode="auto">
          <a:xfrm>
            <a:off x="0" y="989351"/>
            <a:ext cx="9144000" cy="5868649"/>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615698" y="1714500"/>
            <a:ext cx="7717089" cy="514191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Perhaps …</a:t>
            </a:r>
            <a:endParaRPr lang="en-US" dirty="0"/>
          </a:p>
        </p:txBody>
      </p:sp>
      <p:sp>
        <p:nvSpPr>
          <p:cNvPr id="5" name="Freeform 4"/>
          <p:cNvSpPr/>
          <p:nvPr/>
        </p:nvSpPr>
        <p:spPr>
          <a:xfrm>
            <a:off x="673807" y="1154243"/>
            <a:ext cx="5863400" cy="3309003"/>
          </a:xfrm>
          <a:custGeom>
            <a:avLst/>
            <a:gdLst>
              <a:gd name="connsiteX0" fmla="*/ 59961 w 5921115"/>
              <a:gd name="connsiteY0" fmla="*/ 59961 h 2683239"/>
              <a:gd name="connsiteX1" fmla="*/ 5921115 w 5921115"/>
              <a:gd name="connsiteY1" fmla="*/ 44970 h 2683239"/>
              <a:gd name="connsiteX2" fmla="*/ 5906125 w 5921115"/>
              <a:gd name="connsiteY2" fmla="*/ 749508 h 2683239"/>
              <a:gd name="connsiteX3" fmla="*/ 3402767 w 5921115"/>
              <a:gd name="connsiteY3" fmla="*/ 779488 h 2683239"/>
              <a:gd name="connsiteX4" fmla="*/ 3852472 w 5921115"/>
              <a:gd name="connsiteY4" fmla="*/ 2668249 h 2683239"/>
              <a:gd name="connsiteX5" fmla="*/ 224852 w 5921115"/>
              <a:gd name="connsiteY5" fmla="*/ 2683239 h 2683239"/>
              <a:gd name="connsiteX6" fmla="*/ 254833 w 5921115"/>
              <a:gd name="connsiteY6" fmla="*/ 824459 h 2683239"/>
              <a:gd name="connsiteX7" fmla="*/ 0 w 5921115"/>
              <a:gd name="connsiteY7" fmla="*/ 794479 h 2683239"/>
              <a:gd name="connsiteX8" fmla="*/ 0 w 5921115"/>
              <a:gd name="connsiteY8" fmla="*/ 0 h 2683239"/>
              <a:gd name="connsiteX9" fmla="*/ 59961 w 5921115"/>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02767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927422 w 5996066"/>
              <a:gd name="connsiteY4" fmla="*/ 2416696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254833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5548502 w 5996066"/>
              <a:gd name="connsiteY3" fmla="*/ 2003665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5791199 w 5996066"/>
              <a:gd name="connsiteY3" fmla="*/ 2246390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132056 w 6068161"/>
              <a:gd name="connsiteY0" fmla="*/ 59961 h 2416696"/>
              <a:gd name="connsiteX1" fmla="*/ 5993210 w 6068161"/>
              <a:gd name="connsiteY1" fmla="*/ 44970 h 2416696"/>
              <a:gd name="connsiteX2" fmla="*/ 6068161 w 6068161"/>
              <a:gd name="connsiteY2" fmla="*/ 953147 h 2416696"/>
              <a:gd name="connsiteX3" fmla="*/ 5863294 w 6068161"/>
              <a:gd name="connsiteY3" fmla="*/ 2246390 h 2416696"/>
              <a:gd name="connsiteX4" fmla="*/ 3999517 w 6068161"/>
              <a:gd name="connsiteY4" fmla="*/ 2416696 h 2416696"/>
              <a:gd name="connsiteX5" fmla="*/ 0 w 6068161"/>
              <a:gd name="connsiteY5" fmla="*/ 2329578 h 2416696"/>
              <a:gd name="connsiteX6" fmla="*/ 401879 w 6068161"/>
              <a:gd name="connsiteY6" fmla="*/ 824459 h 2416696"/>
              <a:gd name="connsiteX7" fmla="*/ 72095 w 6068161"/>
              <a:gd name="connsiteY7" fmla="*/ 794479 h 2416696"/>
              <a:gd name="connsiteX8" fmla="*/ 72095 w 6068161"/>
              <a:gd name="connsiteY8" fmla="*/ 0 h 2416696"/>
              <a:gd name="connsiteX9" fmla="*/ 132056 w 6068161"/>
              <a:gd name="connsiteY9" fmla="*/ 59961 h 2416696"/>
              <a:gd name="connsiteX0" fmla="*/ 132056 w 6068161"/>
              <a:gd name="connsiteY0" fmla="*/ 59961 h 2416696"/>
              <a:gd name="connsiteX1" fmla="*/ 5993210 w 6068161"/>
              <a:gd name="connsiteY1" fmla="*/ 44970 h 2416696"/>
              <a:gd name="connsiteX2" fmla="*/ 6068161 w 6068161"/>
              <a:gd name="connsiteY2" fmla="*/ 953147 h 2416696"/>
              <a:gd name="connsiteX3" fmla="*/ 5863294 w 6068161"/>
              <a:gd name="connsiteY3" fmla="*/ 2246390 h 2416696"/>
              <a:gd name="connsiteX4" fmla="*/ 3999517 w 6068161"/>
              <a:gd name="connsiteY4" fmla="*/ 2416696 h 2416696"/>
              <a:gd name="connsiteX5" fmla="*/ 0 w 6068161"/>
              <a:gd name="connsiteY5" fmla="*/ 2329578 h 2416696"/>
              <a:gd name="connsiteX6" fmla="*/ 59247 w 6068161"/>
              <a:gd name="connsiteY6" fmla="*/ 951098 h 2416696"/>
              <a:gd name="connsiteX7" fmla="*/ 72095 w 6068161"/>
              <a:gd name="connsiteY7" fmla="*/ 794479 h 2416696"/>
              <a:gd name="connsiteX8" fmla="*/ 72095 w 6068161"/>
              <a:gd name="connsiteY8" fmla="*/ 0 h 2416696"/>
              <a:gd name="connsiteX9" fmla="*/ 132056 w 6068161"/>
              <a:gd name="connsiteY9" fmla="*/ 59961 h 2416696"/>
              <a:gd name="connsiteX0" fmla="*/ 132056 w 6068161"/>
              <a:gd name="connsiteY0" fmla="*/ 59961 h 2416696"/>
              <a:gd name="connsiteX1" fmla="*/ 5336498 w 6068161"/>
              <a:gd name="connsiteY1" fmla="*/ 129396 h 2416696"/>
              <a:gd name="connsiteX2" fmla="*/ 6068161 w 6068161"/>
              <a:gd name="connsiteY2" fmla="*/ 953147 h 2416696"/>
              <a:gd name="connsiteX3" fmla="*/ 5863294 w 6068161"/>
              <a:gd name="connsiteY3" fmla="*/ 2246390 h 2416696"/>
              <a:gd name="connsiteX4" fmla="*/ 3999517 w 6068161"/>
              <a:gd name="connsiteY4" fmla="*/ 2416696 h 2416696"/>
              <a:gd name="connsiteX5" fmla="*/ 0 w 6068161"/>
              <a:gd name="connsiteY5" fmla="*/ 2329578 h 2416696"/>
              <a:gd name="connsiteX6" fmla="*/ 59247 w 6068161"/>
              <a:gd name="connsiteY6" fmla="*/ 951098 h 2416696"/>
              <a:gd name="connsiteX7" fmla="*/ 72095 w 6068161"/>
              <a:gd name="connsiteY7" fmla="*/ 794479 h 2416696"/>
              <a:gd name="connsiteX8" fmla="*/ 72095 w 6068161"/>
              <a:gd name="connsiteY8" fmla="*/ 0 h 2416696"/>
              <a:gd name="connsiteX9" fmla="*/ 132056 w 6068161"/>
              <a:gd name="connsiteY9" fmla="*/ 59961 h 2416696"/>
              <a:gd name="connsiteX0" fmla="*/ 132056 w 5863294"/>
              <a:gd name="connsiteY0" fmla="*/ 59961 h 2416696"/>
              <a:gd name="connsiteX1" fmla="*/ 5336498 w 5863294"/>
              <a:gd name="connsiteY1" fmla="*/ 129396 h 2416696"/>
              <a:gd name="connsiteX2" fmla="*/ 5582765 w 5863294"/>
              <a:gd name="connsiteY2" fmla="*/ 900381 h 2416696"/>
              <a:gd name="connsiteX3" fmla="*/ 5863294 w 5863294"/>
              <a:gd name="connsiteY3" fmla="*/ 2246390 h 2416696"/>
              <a:gd name="connsiteX4" fmla="*/ 3999517 w 5863294"/>
              <a:gd name="connsiteY4" fmla="*/ 2416696 h 2416696"/>
              <a:gd name="connsiteX5" fmla="*/ 0 w 5863294"/>
              <a:gd name="connsiteY5" fmla="*/ 2329578 h 2416696"/>
              <a:gd name="connsiteX6" fmla="*/ 59247 w 5863294"/>
              <a:gd name="connsiteY6" fmla="*/ 951098 h 2416696"/>
              <a:gd name="connsiteX7" fmla="*/ 72095 w 5863294"/>
              <a:gd name="connsiteY7" fmla="*/ 794479 h 2416696"/>
              <a:gd name="connsiteX8" fmla="*/ 72095 w 5863294"/>
              <a:gd name="connsiteY8" fmla="*/ 0 h 2416696"/>
              <a:gd name="connsiteX9" fmla="*/ 132056 w 5863294"/>
              <a:gd name="connsiteY9" fmla="*/ 59961 h 2416696"/>
              <a:gd name="connsiteX0" fmla="*/ 132056 w 5620596"/>
              <a:gd name="connsiteY0" fmla="*/ 59961 h 2416696"/>
              <a:gd name="connsiteX1" fmla="*/ 5336498 w 5620596"/>
              <a:gd name="connsiteY1" fmla="*/ 129396 h 2416696"/>
              <a:gd name="connsiteX2" fmla="*/ 5582765 w 5620596"/>
              <a:gd name="connsiteY2" fmla="*/ 900381 h 2416696"/>
              <a:gd name="connsiteX3" fmla="*/ 5620596 w 5620596"/>
              <a:gd name="connsiteY3" fmla="*/ 1993112 h 2416696"/>
              <a:gd name="connsiteX4" fmla="*/ 3999517 w 5620596"/>
              <a:gd name="connsiteY4" fmla="*/ 2416696 h 2416696"/>
              <a:gd name="connsiteX5" fmla="*/ 0 w 5620596"/>
              <a:gd name="connsiteY5" fmla="*/ 2329578 h 2416696"/>
              <a:gd name="connsiteX6" fmla="*/ 59247 w 5620596"/>
              <a:gd name="connsiteY6" fmla="*/ 951098 h 2416696"/>
              <a:gd name="connsiteX7" fmla="*/ 72095 w 5620596"/>
              <a:gd name="connsiteY7" fmla="*/ 794479 h 2416696"/>
              <a:gd name="connsiteX8" fmla="*/ 72095 w 5620596"/>
              <a:gd name="connsiteY8" fmla="*/ 0 h 2416696"/>
              <a:gd name="connsiteX9" fmla="*/ 132056 w 5620596"/>
              <a:gd name="connsiteY9" fmla="*/ 59961 h 2416696"/>
              <a:gd name="connsiteX0" fmla="*/ 132056 w 5582765"/>
              <a:gd name="connsiteY0" fmla="*/ 59961 h 2416696"/>
              <a:gd name="connsiteX1" fmla="*/ 5336498 w 5582765"/>
              <a:gd name="connsiteY1" fmla="*/ 129396 h 2416696"/>
              <a:gd name="connsiteX2" fmla="*/ 5582765 w 5582765"/>
              <a:gd name="connsiteY2" fmla="*/ 900381 h 2416696"/>
              <a:gd name="connsiteX3" fmla="*/ 4963884 w 5582765"/>
              <a:gd name="connsiteY3" fmla="*/ 1304812 h 2416696"/>
              <a:gd name="connsiteX4" fmla="*/ 3999517 w 5582765"/>
              <a:gd name="connsiteY4" fmla="*/ 2416696 h 2416696"/>
              <a:gd name="connsiteX5" fmla="*/ 0 w 5582765"/>
              <a:gd name="connsiteY5" fmla="*/ 2329578 h 2416696"/>
              <a:gd name="connsiteX6" fmla="*/ 59247 w 5582765"/>
              <a:gd name="connsiteY6" fmla="*/ 951098 h 2416696"/>
              <a:gd name="connsiteX7" fmla="*/ 72095 w 5582765"/>
              <a:gd name="connsiteY7" fmla="*/ 794479 h 2416696"/>
              <a:gd name="connsiteX8" fmla="*/ 72095 w 5582765"/>
              <a:gd name="connsiteY8" fmla="*/ 0 h 2416696"/>
              <a:gd name="connsiteX9" fmla="*/ 132056 w 5582765"/>
              <a:gd name="connsiteY9" fmla="*/ 59961 h 2416696"/>
              <a:gd name="connsiteX0" fmla="*/ 132056 w 5584192"/>
              <a:gd name="connsiteY0" fmla="*/ 59961 h 2329578"/>
              <a:gd name="connsiteX1" fmla="*/ 5336498 w 5584192"/>
              <a:gd name="connsiteY1" fmla="*/ 129396 h 2329578"/>
              <a:gd name="connsiteX2" fmla="*/ 5582765 w 5584192"/>
              <a:gd name="connsiteY2" fmla="*/ 900381 h 2329578"/>
              <a:gd name="connsiteX3" fmla="*/ 4963884 w 5584192"/>
              <a:gd name="connsiteY3" fmla="*/ 1304812 h 2329578"/>
              <a:gd name="connsiteX4" fmla="*/ 5584192 w 5584192"/>
              <a:gd name="connsiteY4" fmla="*/ 2268951 h 2329578"/>
              <a:gd name="connsiteX5" fmla="*/ 0 w 5584192"/>
              <a:gd name="connsiteY5" fmla="*/ 2329578 h 2329578"/>
              <a:gd name="connsiteX6" fmla="*/ 59247 w 5584192"/>
              <a:gd name="connsiteY6" fmla="*/ 951098 h 2329578"/>
              <a:gd name="connsiteX7" fmla="*/ 72095 w 5584192"/>
              <a:gd name="connsiteY7" fmla="*/ 794479 h 2329578"/>
              <a:gd name="connsiteX8" fmla="*/ 72095 w 5584192"/>
              <a:gd name="connsiteY8" fmla="*/ 0 h 2329578"/>
              <a:gd name="connsiteX9" fmla="*/ 132056 w 5584192"/>
              <a:gd name="connsiteY9" fmla="*/ 59961 h 23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4192" h="2329578">
                <a:moveTo>
                  <a:pt x="132056" y="59961"/>
                </a:moveTo>
                <a:lnTo>
                  <a:pt x="5336498" y="129396"/>
                </a:lnTo>
                <a:lnTo>
                  <a:pt x="5582765" y="900381"/>
                </a:lnTo>
                <a:lnTo>
                  <a:pt x="4963884" y="1304812"/>
                </a:lnTo>
                <a:lnTo>
                  <a:pt x="5584192" y="2268951"/>
                </a:lnTo>
                <a:lnTo>
                  <a:pt x="0" y="2329578"/>
                </a:lnTo>
                <a:lnTo>
                  <a:pt x="59247" y="951098"/>
                </a:lnTo>
                <a:lnTo>
                  <a:pt x="72095" y="794479"/>
                </a:lnTo>
                <a:lnTo>
                  <a:pt x="72095" y="0"/>
                </a:lnTo>
                <a:lnTo>
                  <a:pt x="132056" y="59961"/>
                </a:lnTo>
                <a:close/>
              </a:path>
            </a:pathLst>
          </a:custGeom>
          <a:solidFill>
            <a:schemeClr val="accent6">
              <a:lumMod val="50000"/>
              <a:alpha val="3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4479" y="1600200"/>
            <a:ext cx="7892321" cy="4525963"/>
          </a:xfrm>
        </p:spPr>
        <p:txBody>
          <a:bodyPr/>
          <a:lstStyle/>
          <a:p>
            <a:pPr>
              <a:lnSpc>
                <a:spcPts val="3800"/>
              </a:lnSpc>
            </a:pPr>
            <a:r>
              <a:rPr lang="en-US" dirty="0" smtClean="0"/>
              <a:t>PASSION of Jesus  53:7-9</a:t>
            </a:r>
          </a:p>
          <a:p>
            <a:pPr>
              <a:lnSpc>
                <a:spcPts val="3800"/>
              </a:lnSpc>
            </a:pPr>
            <a:r>
              <a:rPr lang="en-US" dirty="0" smtClean="0"/>
              <a:t> 	Jesus Silently Condemned</a:t>
            </a:r>
          </a:p>
          <a:p>
            <a:pPr>
              <a:lnSpc>
                <a:spcPts val="3800"/>
              </a:lnSpc>
            </a:pPr>
            <a:r>
              <a:rPr lang="en-US" dirty="0" smtClean="0"/>
              <a:t>	 Jesus Violently Killed</a:t>
            </a:r>
          </a:p>
          <a:p>
            <a:pPr>
              <a:lnSpc>
                <a:spcPts val="3800"/>
              </a:lnSpc>
            </a:pPr>
            <a:r>
              <a:rPr lang="en-US" dirty="0" smtClean="0"/>
              <a:t> 	Jesus Buried in the grave</a:t>
            </a:r>
          </a:p>
          <a:p>
            <a:pPr>
              <a:lnSpc>
                <a:spcPts val="3800"/>
              </a:lnSpc>
            </a:pPr>
            <a:r>
              <a:rPr lang="en-US" dirty="0" smtClean="0"/>
              <a:t> </a:t>
            </a:r>
          </a:p>
          <a:p>
            <a:r>
              <a:rPr lang="en-US" dirty="0" smtClean="0"/>
              <a:t> </a:t>
            </a:r>
          </a:p>
          <a:p>
            <a:endParaRPr lang="en-US" dirty="0"/>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l="9804" r="19839" b="11199"/>
          <a:stretch>
            <a:fillRect/>
          </a:stretch>
        </p:blipFill>
        <p:spPr bwMode="auto">
          <a:xfrm>
            <a:off x="0" y="989351"/>
            <a:ext cx="9144000" cy="586864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Perhaps …</a:t>
            </a:r>
            <a:endParaRPr lang="en-US" dirty="0"/>
          </a:p>
        </p:txBody>
      </p:sp>
      <p:sp>
        <p:nvSpPr>
          <p:cNvPr id="6" name="Freeform 5"/>
          <p:cNvSpPr/>
          <p:nvPr/>
        </p:nvSpPr>
        <p:spPr>
          <a:xfrm>
            <a:off x="838697" y="1304143"/>
            <a:ext cx="5603322" cy="3309003"/>
          </a:xfrm>
          <a:custGeom>
            <a:avLst/>
            <a:gdLst>
              <a:gd name="connsiteX0" fmla="*/ 59961 w 5921115"/>
              <a:gd name="connsiteY0" fmla="*/ 59961 h 2683239"/>
              <a:gd name="connsiteX1" fmla="*/ 5921115 w 5921115"/>
              <a:gd name="connsiteY1" fmla="*/ 44970 h 2683239"/>
              <a:gd name="connsiteX2" fmla="*/ 5906125 w 5921115"/>
              <a:gd name="connsiteY2" fmla="*/ 749508 h 2683239"/>
              <a:gd name="connsiteX3" fmla="*/ 3402767 w 5921115"/>
              <a:gd name="connsiteY3" fmla="*/ 779488 h 2683239"/>
              <a:gd name="connsiteX4" fmla="*/ 3852472 w 5921115"/>
              <a:gd name="connsiteY4" fmla="*/ 2668249 h 2683239"/>
              <a:gd name="connsiteX5" fmla="*/ 224852 w 5921115"/>
              <a:gd name="connsiteY5" fmla="*/ 2683239 h 2683239"/>
              <a:gd name="connsiteX6" fmla="*/ 254833 w 5921115"/>
              <a:gd name="connsiteY6" fmla="*/ 824459 h 2683239"/>
              <a:gd name="connsiteX7" fmla="*/ 0 w 5921115"/>
              <a:gd name="connsiteY7" fmla="*/ 794479 h 2683239"/>
              <a:gd name="connsiteX8" fmla="*/ 0 w 5921115"/>
              <a:gd name="connsiteY8" fmla="*/ 0 h 2683239"/>
              <a:gd name="connsiteX9" fmla="*/ 59961 w 5921115"/>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02767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852472 w 5996066"/>
              <a:gd name="connsiteY4" fmla="*/ 2668249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683239"/>
              <a:gd name="connsiteX1" fmla="*/ 5921115 w 5996066"/>
              <a:gd name="connsiteY1" fmla="*/ 44970 h 2683239"/>
              <a:gd name="connsiteX2" fmla="*/ 5996066 w 5996066"/>
              <a:gd name="connsiteY2" fmla="*/ 953147 h 2683239"/>
              <a:gd name="connsiteX3" fmla="*/ 3492708 w 5996066"/>
              <a:gd name="connsiteY3" fmla="*/ 779488 h 2683239"/>
              <a:gd name="connsiteX4" fmla="*/ 3927422 w 5996066"/>
              <a:gd name="connsiteY4" fmla="*/ 2416696 h 2683239"/>
              <a:gd name="connsiteX5" fmla="*/ 224852 w 5996066"/>
              <a:gd name="connsiteY5" fmla="*/ 2683239 h 2683239"/>
              <a:gd name="connsiteX6" fmla="*/ 254833 w 5996066"/>
              <a:gd name="connsiteY6" fmla="*/ 824459 h 2683239"/>
              <a:gd name="connsiteX7" fmla="*/ 0 w 5996066"/>
              <a:gd name="connsiteY7" fmla="*/ 794479 h 2683239"/>
              <a:gd name="connsiteX8" fmla="*/ 0 w 5996066"/>
              <a:gd name="connsiteY8" fmla="*/ 0 h 2683239"/>
              <a:gd name="connsiteX9" fmla="*/ 59961 w 5996066"/>
              <a:gd name="connsiteY9" fmla="*/ 59961 h 2683239"/>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254833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3492708 w 5996066"/>
              <a:gd name="connsiteY3" fmla="*/ 779488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5548502 w 5996066"/>
              <a:gd name="connsiteY3" fmla="*/ 2003665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59961 w 5996066"/>
              <a:gd name="connsiteY0" fmla="*/ 59961 h 2416696"/>
              <a:gd name="connsiteX1" fmla="*/ 5921115 w 5996066"/>
              <a:gd name="connsiteY1" fmla="*/ 44970 h 2416696"/>
              <a:gd name="connsiteX2" fmla="*/ 5996066 w 5996066"/>
              <a:gd name="connsiteY2" fmla="*/ 953147 h 2416696"/>
              <a:gd name="connsiteX3" fmla="*/ 5791199 w 5996066"/>
              <a:gd name="connsiteY3" fmla="*/ 2246390 h 2416696"/>
              <a:gd name="connsiteX4" fmla="*/ 3927422 w 5996066"/>
              <a:gd name="connsiteY4" fmla="*/ 2416696 h 2416696"/>
              <a:gd name="connsiteX5" fmla="*/ 284813 w 5996066"/>
              <a:gd name="connsiteY5" fmla="*/ 2371791 h 2416696"/>
              <a:gd name="connsiteX6" fmla="*/ 329784 w 5996066"/>
              <a:gd name="connsiteY6" fmla="*/ 824459 h 2416696"/>
              <a:gd name="connsiteX7" fmla="*/ 0 w 5996066"/>
              <a:gd name="connsiteY7" fmla="*/ 794479 h 2416696"/>
              <a:gd name="connsiteX8" fmla="*/ 0 w 5996066"/>
              <a:gd name="connsiteY8" fmla="*/ 0 h 2416696"/>
              <a:gd name="connsiteX9" fmla="*/ 59961 w 5996066"/>
              <a:gd name="connsiteY9" fmla="*/ 59961 h 2416696"/>
              <a:gd name="connsiteX0" fmla="*/ 132056 w 6068161"/>
              <a:gd name="connsiteY0" fmla="*/ 59961 h 2416696"/>
              <a:gd name="connsiteX1" fmla="*/ 5993210 w 6068161"/>
              <a:gd name="connsiteY1" fmla="*/ 44970 h 2416696"/>
              <a:gd name="connsiteX2" fmla="*/ 6068161 w 6068161"/>
              <a:gd name="connsiteY2" fmla="*/ 953147 h 2416696"/>
              <a:gd name="connsiteX3" fmla="*/ 5863294 w 6068161"/>
              <a:gd name="connsiteY3" fmla="*/ 2246390 h 2416696"/>
              <a:gd name="connsiteX4" fmla="*/ 3999517 w 6068161"/>
              <a:gd name="connsiteY4" fmla="*/ 2416696 h 2416696"/>
              <a:gd name="connsiteX5" fmla="*/ 0 w 6068161"/>
              <a:gd name="connsiteY5" fmla="*/ 2329578 h 2416696"/>
              <a:gd name="connsiteX6" fmla="*/ 401879 w 6068161"/>
              <a:gd name="connsiteY6" fmla="*/ 824459 h 2416696"/>
              <a:gd name="connsiteX7" fmla="*/ 72095 w 6068161"/>
              <a:gd name="connsiteY7" fmla="*/ 794479 h 2416696"/>
              <a:gd name="connsiteX8" fmla="*/ 72095 w 6068161"/>
              <a:gd name="connsiteY8" fmla="*/ 0 h 2416696"/>
              <a:gd name="connsiteX9" fmla="*/ 132056 w 6068161"/>
              <a:gd name="connsiteY9" fmla="*/ 59961 h 2416696"/>
              <a:gd name="connsiteX0" fmla="*/ 132056 w 6068161"/>
              <a:gd name="connsiteY0" fmla="*/ 59961 h 2416696"/>
              <a:gd name="connsiteX1" fmla="*/ 5993210 w 6068161"/>
              <a:gd name="connsiteY1" fmla="*/ 44970 h 2416696"/>
              <a:gd name="connsiteX2" fmla="*/ 6068161 w 6068161"/>
              <a:gd name="connsiteY2" fmla="*/ 953147 h 2416696"/>
              <a:gd name="connsiteX3" fmla="*/ 5863294 w 6068161"/>
              <a:gd name="connsiteY3" fmla="*/ 2246390 h 2416696"/>
              <a:gd name="connsiteX4" fmla="*/ 3999517 w 6068161"/>
              <a:gd name="connsiteY4" fmla="*/ 2416696 h 2416696"/>
              <a:gd name="connsiteX5" fmla="*/ 0 w 6068161"/>
              <a:gd name="connsiteY5" fmla="*/ 2329578 h 2416696"/>
              <a:gd name="connsiteX6" fmla="*/ 59247 w 6068161"/>
              <a:gd name="connsiteY6" fmla="*/ 951098 h 2416696"/>
              <a:gd name="connsiteX7" fmla="*/ 72095 w 6068161"/>
              <a:gd name="connsiteY7" fmla="*/ 794479 h 2416696"/>
              <a:gd name="connsiteX8" fmla="*/ 72095 w 6068161"/>
              <a:gd name="connsiteY8" fmla="*/ 0 h 2416696"/>
              <a:gd name="connsiteX9" fmla="*/ 132056 w 6068161"/>
              <a:gd name="connsiteY9" fmla="*/ 59961 h 2416696"/>
              <a:gd name="connsiteX0" fmla="*/ 132056 w 6068161"/>
              <a:gd name="connsiteY0" fmla="*/ 59961 h 2416696"/>
              <a:gd name="connsiteX1" fmla="*/ 5336498 w 6068161"/>
              <a:gd name="connsiteY1" fmla="*/ 129396 h 2416696"/>
              <a:gd name="connsiteX2" fmla="*/ 6068161 w 6068161"/>
              <a:gd name="connsiteY2" fmla="*/ 953147 h 2416696"/>
              <a:gd name="connsiteX3" fmla="*/ 5863294 w 6068161"/>
              <a:gd name="connsiteY3" fmla="*/ 2246390 h 2416696"/>
              <a:gd name="connsiteX4" fmla="*/ 3999517 w 6068161"/>
              <a:gd name="connsiteY4" fmla="*/ 2416696 h 2416696"/>
              <a:gd name="connsiteX5" fmla="*/ 0 w 6068161"/>
              <a:gd name="connsiteY5" fmla="*/ 2329578 h 2416696"/>
              <a:gd name="connsiteX6" fmla="*/ 59247 w 6068161"/>
              <a:gd name="connsiteY6" fmla="*/ 951098 h 2416696"/>
              <a:gd name="connsiteX7" fmla="*/ 72095 w 6068161"/>
              <a:gd name="connsiteY7" fmla="*/ 794479 h 2416696"/>
              <a:gd name="connsiteX8" fmla="*/ 72095 w 6068161"/>
              <a:gd name="connsiteY8" fmla="*/ 0 h 2416696"/>
              <a:gd name="connsiteX9" fmla="*/ 132056 w 6068161"/>
              <a:gd name="connsiteY9" fmla="*/ 59961 h 2416696"/>
              <a:gd name="connsiteX0" fmla="*/ 132056 w 5863294"/>
              <a:gd name="connsiteY0" fmla="*/ 59961 h 2416696"/>
              <a:gd name="connsiteX1" fmla="*/ 5336498 w 5863294"/>
              <a:gd name="connsiteY1" fmla="*/ 129396 h 2416696"/>
              <a:gd name="connsiteX2" fmla="*/ 5582765 w 5863294"/>
              <a:gd name="connsiteY2" fmla="*/ 900381 h 2416696"/>
              <a:gd name="connsiteX3" fmla="*/ 5863294 w 5863294"/>
              <a:gd name="connsiteY3" fmla="*/ 2246390 h 2416696"/>
              <a:gd name="connsiteX4" fmla="*/ 3999517 w 5863294"/>
              <a:gd name="connsiteY4" fmla="*/ 2416696 h 2416696"/>
              <a:gd name="connsiteX5" fmla="*/ 0 w 5863294"/>
              <a:gd name="connsiteY5" fmla="*/ 2329578 h 2416696"/>
              <a:gd name="connsiteX6" fmla="*/ 59247 w 5863294"/>
              <a:gd name="connsiteY6" fmla="*/ 951098 h 2416696"/>
              <a:gd name="connsiteX7" fmla="*/ 72095 w 5863294"/>
              <a:gd name="connsiteY7" fmla="*/ 794479 h 2416696"/>
              <a:gd name="connsiteX8" fmla="*/ 72095 w 5863294"/>
              <a:gd name="connsiteY8" fmla="*/ 0 h 2416696"/>
              <a:gd name="connsiteX9" fmla="*/ 132056 w 5863294"/>
              <a:gd name="connsiteY9" fmla="*/ 59961 h 2416696"/>
              <a:gd name="connsiteX0" fmla="*/ 132056 w 5620596"/>
              <a:gd name="connsiteY0" fmla="*/ 59961 h 2416696"/>
              <a:gd name="connsiteX1" fmla="*/ 5336498 w 5620596"/>
              <a:gd name="connsiteY1" fmla="*/ 129396 h 2416696"/>
              <a:gd name="connsiteX2" fmla="*/ 5582765 w 5620596"/>
              <a:gd name="connsiteY2" fmla="*/ 900381 h 2416696"/>
              <a:gd name="connsiteX3" fmla="*/ 5620596 w 5620596"/>
              <a:gd name="connsiteY3" fmla="*/ 1993112 h 2416696"/>
              <a:gd name="connsiteX4" fmla="*/ 3999517 w 5620596"/>
              <a:gd name="connsiteY4" fmla="*/ 2416696 h 2416696"/>
              <a:gd name="connsiteX5" fmla="*/ 0 w 5620596"/>
              <a:gd name="connsiteY5" fmla="*/ 2329578 h 2416696"/>
              <a:gd name="connsiteX6" fmla="*/ 59247 w 5620596"/>
              <a:gd name="connsiteY6" fmla="*/ 951098 h 2416696"/>
              <a:gd name="connsiteX7" fmla="*/ 72095 w 5620596"/>
              <a:gd name="connsiteY7" fmla="*/ 794479 h 2416696"/>
              <a:gd name="connsiteX8" fmla="*/ 72095 w 5620596"/>
              <a:gd name="connsiteY8" fmla="*/ 0 h 2416696"/>
              <a:gd name="connsiteX9" fmla="*/ 132056 w 5620596"/>
              <a:gd name="connsiteY9" fmla="*/ 59961 h 2416696"/>
              <a:gd name="connsiteX0" fmla="*/ 132056 w 5582765"/>
              <a:gd name="connsiteY0" fmla="*/ 59961 h 2416696"/>
              <a:gd name="connsiteX1" fmla="*/ 5336498 w 5582765"/>
              <a:gd name="connsiteY1" fmla="*/ 129396 h 2416696"/>
              <a:gd name="connsiteX2" fmla="*/ 5582765 w 5582765"/>
              <a:gd name="connsiteY2" fmla="*/ 900381 h 2416696"/>
              <a:gd name="connsiteX3" fmla="*/ 4963884 w 5582765"/>
              <a:gd name="connsiteY3" fmla="*/ 1304812 h 2416696"/>
              <a:gd name="connsiteX4" fmla="*/ 3999517 w 5582765"/>
              <a:gd name="connsiteY4" fmla="*/ 2416696 h 2416696"/>
              <a:gd name="connsiteX5" fmla="*/ 0 w 5582765"/>
              <a:gd name="connsiteY5" fmla="*/ 2329578 h 2416696"/>
              <a:gd name="connsiteX6" fmla="*/ 59247 w 5582765"/>
              <a:gd name="connsiteY6" fmla="*/ 951098 h 2416696"/>
              <a:gd name="connsiteX7" fmla="*/ 72095 w 5582765"/>
              <a:gd name="connsiteY7" fmla="*/ 794479 h 2416696"/>
              <a:gd name="connsiteX8" fmla="*/ 72095 w 5582765"/>
              <a:gd name="connsiteY8" fmla="*/ 0 h 2416696"/>
              <a:gd name="connsiteX9" fmla="*/ 132056 w 5582765"/>
              <a:gd name="connsiteY9" fmla="*/ 59961 h 2416696"/>
              <a:gd name="connsiteX0" fmla="*/ 132056 w 5584192"/>
              <a:gd name="connsiteY0" fmla="*/ 59961 h 2329578"/>
              <a:gd name="connsiteX1" fmla="*/ 5336498 w 5584192"/>
              <a:gd name="connsiteY1" fmla="*/ 129396 h 2329578"/>
              <a:gd name="connsiteX2" fmla="*/ 5582765 w 5584192"/>
              <a:gd name="connsiteY2" fmla="*/ 900381 h 2329578"/>
              <a:gd name="connsiteX3" fmla="*/ 4963884 w 5584192"/>
              <a:gd name="connsiteY3" fmla="*/ 1304812 h 2329578"/>
              <a:gd name="connsiteX4" fmla="*/ 5584192 w 5584192"/>
              <a:gd name="connsiteY4" fmla="*/ 2268951 h 2329578"/>
              <a:gd name="connsiteX5" fmla="*/ 0 w 5584192"/>
              <a:gd name="connsiteY5" fmla="*/ 2329578 h 2329578"/>
              <a:gd name="connsiteX6" fmla="*/ 59247 w 5584192"/>
              <a:gd name="connsiteY6" fmla="*/ 951098 h 2329578"/>
              <a:gd name="connsiteX7" fmla="*/ 72095 w 5584192"/>
              <a:gd name="connsiteY7" fmla="*/ 794479 h 2329578"/>
              <a:gd name="connsiteX8" fmla="*/ 72095 w 5584192"/>
              <a:gd name="connsiteY8" fmla="*/ 0 h 2329578"/>
              <a:gd name="connsiteX9" fmla="*/ 132056 w 5584192"/>
              <a:gd name="connsiteY9" fmla="*/ 59961 h 2329578"/>
              <a:gd name="connsiteX0" fmla="*/ 132056 w 5584192"/>
              <a:gd name="connsiteY0" fmla="*/ 59961 h 2329578"/>
              <a:gd name="connsiteX1" fmla="*/ 5336498 w 5584192"/>
              <a:gd name="connsiteY1" fmla="*/ 129396 h 2329578"/>
              <a:gd name="connsiteX2" fmla="*/ 5582765 w 5584192"/>
              <a:gd name="connsiteY2" fmla="*/ 900381 h 2329578"/>
              <a:gd name="connsiteX3" fmla="*/ 5263687 w 5584192"/>
              <a:gd name="connsiteY3" fmla="*/ 1304812 h 2329578"/>
              <a:gd name="connsiteX4" fmla="*/ 5584192 w 5584192"/>
              <a:gd name="connsiteY4" fmla="*/ 2268951 h 2329578"/>
              <a:gd name="connsiteX5" fmla="*/ 0 w 5584192"/>
              <a:gd name="connsiteY5" fmla="*/ 2329578 h 2329578"/>
              <a:gd name="connsiteX6" fmla="*/ 59247 w 5584192"/>
              <a:gd name="connsiteY6" fmla="*/ 951098 h 2329578"/>
              <a:gd name="connsiteX7" fmla="*/ 72095 w 5584192"/>
              <a:gd name="connsiteY7" fmla="*/ 794479 h 2329578"/>
              <a:gd name="connsiteX8" fmla="*/ 72095 w 5584192"/>
              <a:gd name="connsiteY8" fmla="*/ 0 h 2329578"/>
              <a:gd name="connsiteX9" fmla="*/ 132056 w 5584192"/>
              <a:gd name="connsiteY9" fmla="*/ 59961 h 2329578"/>
              <a:gd name="connsiteX0" fmla="*/ 132056 w 5582765"/>
              <a:gd name="connsiteY0" fmla="*/ 59961 h 2329578"/>
              <a:gd name="connsiteX1" fmla="*/ 5336498 w 5582765"/>
              <a:gd name="connsiteY1" fmla="*/ 129396 h 2329578"/>
              <a:gd name="connsiteX2" fmla="*/ 5582765 w 5582765"/>
              <a:gd name="connsiteY2" fmla="*/ 900381 h 2329578"/>
              <a:gd name="connsiteX3" fmla="*/ 5263687 w 5582765"/>
              <a:gd name="connsiteY3" fmla="*/ 1304812 h 2329578"/>
              <a:gd name="connsiteX4" fmla="*/ 4984585 w 5582765"/>
              <a:gd name="connsiteY4" fmla="*/ 2152866 h 2329578"/>
              <a:gd name="connsiteX5" fmla="*/ 0 w 5582765"/>
              <a:gd name="connsiteY5" fmla="*/ 2329578 h 2329578"/>
              <a:gd name="connsiteX6" fmla="*/ 59247 w 5582765"/>
              <a:gd name="connsiteY6" fmla="*/ 951098 h 2329578"/>
              <a:gd name="connsiteX7" fmla="*/ 72095 w 5582765"/>
              <a:gd name="connsiteY7" fmla="*/ 794479 h 2329578"/>
              <a:gd name="connsiteX8" fmla="*/ 72095 w 5582765"/>
              <a:gd name="connsiteY8" fmla="*/ 0 h 2329578"/>
              <a:gd name="connsiteX9" fmla="*/ 132056 w 5582765"/>
              <a:gd name="connsiteY9" fmla="*/ 59961 h 2329578"/>
              <a:gd name="connsiteX0" fmla="*/ 132056 w 5336498"/>
              <a:gd name="connsiteY0" fmla="*/ 59961 h 2329578"/>
              <a:gd name="connsiteX1" fmla="*/ 5336498 w 5336498"/>
              <a:gd name="connsiteY1" fmla="*/ 129396 h 2329578"/>
              <a:gd name="connsiteX2" fmla="*/ 5011712 w 5336498"/>
              <a:gd name="connsiteY2" fmla="*/ 826509 h 2329578"/>
              <a:gd name="connsiteX3" fmla="*/ 5263687 w 5336498"/>
              <a:gd name="connsiteY3" fmla="*/ 1304812 h 2329578"/>
              <a:gd name="connsiteX4" fmla="*/ 4984585 w 5336498"/>
              <a:gd name="connsiteY4" fmla="*/ 2152866 h 2329578"/>
              <a:gd name="connsiteX5" fmla="*/ 0 w 5336498"/>
              <a:gd name="connsiteY5" fmla="*/ 2329578 h 2329578"/>
              <a:gd name="connsiteX6" fmla="*/ 59247 w 5336498"/>
              <a:gd name="connsiteY6" fmla="*/ 951098 h 2329578"/>
              <a:gd name="connsiteX7" fmla="*/ 72095 w 5336498"/>
              <a:gd name="connsiteY7" fmla="*/ 794479 h 2329578"/>
              <a:gd name="connsiteX8" fmla="*/ 72095 w 5336498"/>
              <a:gd name="connsiteY8" fmla="*/ 0 h 2329578"/>
              <a:gd name="connsiteX9" fmla="*/ 132056 w 5336498"/>
              <a:gd name="connsiteY9" fmla="*/ 59961 h 232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6498" h="2329578">
                <a:moveTo>
                  <a:pt x="132056" y="59961"/>
                </a:moveTo>
                <a:lnTo>
                  <a:pt x="5336498" y="129396"/>
                </a:lnTo>
                <a:lnTo>
                  <a:pt x="5011712" y="826509"/>
                </a:lnTo>
                <a:lnTo>
                  <a:pt x="5263687" y="1304812"/>
                </a:lnTo>
                <a:lnTo>
                  <a:pt x="4984585" y="2152866"/>
                </a:lnTo>
                <a:lnTo>
                  <a:pt x="0" y="2329578"/>
                </a:lnTo>
                <a:lnTo>
                  <a:pt x="59247" y="951098"/>
                </a:lnTo>
                <a:lnTo>
                  <a:pt x="72095" y="794479"/>
                </a:lnTo>
                <a:lnTo>
                  <a:pt x="72095" y="0"/>
                </a:lnTo>
                <a:lnTo>
                  <a:pt x="132056" y="59961"/>
                </a:lnTo>
                <a:close/>
              </a:path>
            </a:pathLst>
          </a:custGeom>
          <a:solidFill>
            <a:schemeClr val="accent6">
              <a:lumMod val="50000"/>
              <a:alpha val="3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srcRect/>
          <a:stretch>
            <a:fillRect/>
          </a:stretch>
        </p:blipFill>
        <p:spPr bwMode="auto">
          <a:xfrm>
            <a:off x="2764221" y="2617076"/>
            <a:ext cx="5529319" cy="4240923"/>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r="38735" b="19251"/>
          <a:stretch>
            <a:fillRect/>
          </a:stretch>
        </p:blipFill>
        <p:spPr bwMode="auto">
          <a:xfrm>
            <a:off x="4072975" y="1712685"/>
            <a:ext cx="4243711" cy="5145315"/>
          </a:xfrm>
          <a:prstGeom prst="rect">
            <a:avLst/>
          </a:prstGeom>
          <a:noFill/>
          <a:ln w="9525">
            <a:noFill/>
            <a:miter lim="800000"/>
            <a:headEnd/>
            <a:tailEnd/>
          </a:ln>
          <a:effectLst/>
        </p:spPr>
      </p:pic>
      <p:sp>
        <p:nvSpPr>
          <p:cNvPr id="3" name="Content Placeholder 2"/>
          <p:cNvSpPr>
            <a:spLocks noGrp="1"/>
          </p:cNvSpPr>
          <p:nvPr>
            <p:ph idx="1"/>
          </p:nvPr>
        </p:nvSpPr>
        <p:spPr>
          <a:xfrm>
            <a:off x="794479" y="1600200"/>
            <a:ext cx="7892321" cy="4525963"/>
          </a:xfrm>
        </p:spPr>
        <p:txBody>
          <a:bodyPr/>
          <a:lstStyle/>
          <a:p>
            <a:r>
              <a:rPr lang="en-US" dirty="0" smtClean="0"/>
              <a:t>PURPOSE of Jesus  53:10-12</a:t>
            </a:r>
          </a:p>
          <a:p>
            <a:r>
              <a:rPr lang="en-US" dirty="0" smtClean="0"/>
              <a:t> 	Jesus an offering for sin   </a:t>
            </a:r>
          </a:p>
          <a:p>
            <a:r>
              <a:rPr lang="en-US" dirty="0" smtClean="0"/>
              <a:t> 	Jesus raised from the dead  </a:t>
            </a:r>
          </a:p>
          <a:p>
            <a:r>
              <a:rPr lang="en-US" dirty="0" smtClean="0"/>
              <a:t> 	Jesus rewarded with life    </a:t>
            </a:r>
          </a:p>
          <a:p>
            <a:r>
              <a:rPr lang="en-US" dirty="0" smtClean="0"/>
              <a:t> </a:t>
            </a:r>
          </a:p>
          <a:p>
            <a:endParaRPr lang="en-US"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SEEKER</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279167" y="2690578"/>
            <a:ext cx="5526087" cy="391318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3321284" y="4183739"/>
            <a:ext cx="5559425" cy="2454275"/>
          </a:xfrm>
          <a:prstGeom prst="rect">
            <a:avLst/>
          </a:prstGeom>
          <a:noFill/>
          <a:ln w="9525">
            <a:noFill/>
            <a:miter lim="800000"/>
            <a:headEnd/>
            <a:tailEnd/>
          </a:ln>
          <a:effectLst/>
        </p:spPr>
      </p:pic>
      <p:sp>
        <p:nvSpPr>
          <p:cNvPr id="13" name="Rounded Rectangular Callout 12"/>
          <p:cNvSpPr/>
          <p:nvPr/>
        </p:nvSpPr>
        <p:spPr>
          <a:xfrm>
            <a:off x="3090471" y="2820649"/>
            <a:ext cx="5214080" cy="1661409"/>
          </a:xfrm>
          <a:prstGeom prst="wedgeRoundRectCallout">
            <a:avLst>
              <a:gd name="adj1" fmla="val -59224"/>
              <a:gd name="adj2" fmla="val 73190"/>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5" cstate="print"/>
          <a:srcRect r="25677" b="4501"/>
          <a:stretch>
            <a:fillRect/>
          </a:stretch>
        </p:blipFill>
        <p:spPr bwMode="auto">
          <a:xfrm flipH="1">
            <a:off x="0" y="2723321"/>
            <a:ext cx="3762531" cy="4134679"/>
          </a:xfrm>
          <a:prstGeom prst="rect">
            <a:avLst/>
          </a:prstGeom>
          <a:noFill/>
          <a:ln w="9525">
            <a:noFill/>
            <a:miter lim="800000"/>
            <a:headEnd/>
            <a:tailEnd/>
          </a:ln>
          <a:effectLst/>
        </p:spPr>
      </p:pic>
      <p:sp>
        <p:nvSpPr>
          <p:cNvPr id="3" name="Content Placeholder 2"/>
          <p:cNvSpPr>
            <a:spLocks noGrp="1"/>
          </p:cNvSpPr>
          <p:nvPr>
            <p:ph idx="1"/>
          </p:nvPr>
        </p:nvSpPr>
        <p:spPr>
          <a:xfrm>
            <a:off x="464695" y="1364106"/>
            <a:ext cx="7959777" cy="4792040"/>
          </a:xfrm>
        </p:spPr>
        <p:txBody>
          <a:bodyPr>
            <a:noAutofit/>
          </a:bodyPr>
          <a:lstStyle/>
          <a:p>
            <a:pPr lvl="0">
              <a:lnSpc>
                <a:spcPts val="3800"/>
              </a:lnSpc>
              <a:defRPr/>
            </a:pPr>
            <a:r>
              <a:rPr lang="en-US" baseline="30000" dirty="0" smtClean="0"/>
              <a:t>36</a:t>
            </a:r>
            <a:r>
              <a:rPr lang="en-US" dirty="0" smtClean="0"/>
              <a:t> As they traveled along the road, they came to some water and the eunuch said,</a:t>
            </a:r>
          </a:p>
          <a:p>
            <a:pPr lvl="0">
              <a:lnSpc>
                <a:spcPts val="3800"/>
              </a:lnSpc>
              <a:defRPr/>
            </a:pPr>
            <a:endParaRPr lang="en-US" dirty="0" smtClean="0"/>
          </a:p>
          <a:p>
            <a:pPr lvl="0">
              <a:lnSpc>
                <a:spcPts val="3800"/>
              </a:lnSpc>
              <a:defRPr/>
            </a:pPr>
            <a:r>
              <a:rPr lang="en-US" dirty="0" smtClean="0"/>
              <a:t>				 "Look, here is water. Why</a:t>
            </a:r>
          </a:p>
          <a:p>
            <a:pPr lvl="0">
              <a:lnSpc>
                <a:spcPts val="3800"/>
              </a:lnSpc>
              <a:defRPr/>
            </a:pPr>
            <a:r>
              <a:rPr lang="en-US" dirty="0" smtClean="0"/>
              <a:t>				 shouldn't I be baptized?"</a:t>
            </a:r>
          </a:p>
          <a:p>
            <a:pPr lvl="0">
              <a:lnSpc>
                <a:spcPts val="3800"/>
              </a:lnSpc>
              <a:defRPr/>
            </a:pPr>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84"/>
            <a:ext cx="9142301" cy="6858084"/>
          </a:xfrm>
          <a:prstGeom prst="rect">
            <a:avLst/>
          </a:prstGeom>
          <a:noFill/>
          <a:ln w="9525">
            <a:noFill/>
            <a:miter lim="800000"/>
            <a:headEnd/>
            <a:tailEnd/>
          </a:ln>
          <a:effectLst/>
        </p:spPr>
      </p:pic>
      <p:sp>
        <p:nvSpPr>
          <p:cNvPr id="2" name="Title 1"/>
          <p:cNvSpPr>
            <a:spLocks noGrp="1"/>
          </p:cNvSpPr>
          <p:nvPr>
            <p:ph type="ctrTitle"/>
          </p:nvPr>
        </p:nvSpPr>
        <p:spPr>
          <a:xfrm>
            <a:off x="685800" y="914400"/>
            <a:ext cx="7772400" cy="1470025"/>
          </a:xfrm>
        </p:spPr>
        <p:txBody>
          <a:bodyPr>
            <a:noAutofit/>
          </a:bodyPr>
          <a:lstStyle/>
          <a:p>
            <a:r>
              <a:rPr lang="en-US" sz="4800" dirty="0" smtClean="0">
                <a:solidFill>
                  <a:schemeClr val="accent6">
                    <a:lumMod val="40000"/>
                    <a:lumOff val="60000"/>
                  </a:schemeClr>
                </a:solidFill>
                <a:latin typeface="Gunship" pitchFamily="2" charset="0"/>
              </a:rPr>
              <a:t>Getting Out of Your Box</a:t>
            </a:r>
            <a:endParaRPr lang="en-US" sz="4800" dirty="0">
              <a:solidFill>
                <a:schemeClr val="accent6">
                  <a:lumMod val="40000"/>
                  <a:lumOff val="60000"/>
                </a:schemeClr>
              </a:solidFill>
              <a:latin typeface="Gunship" pitchFamily="2" charset="0"/>
            </a:endParaRPr>
          </a:p>
        </p:txBody>
      </p:sp>
      <p:sp>
        <p:nvSpPr>
          <p:cNvPr id="3" name="Subtitle 2"/>
          <p:cNvSpPr>
            <a:spLocks noGrp="1"/>
          </p:cNvSpPr>
          <p:nvPr>
            <p:ph type="subTitle" idx="1"/>
          </p:nvPr>
        </p:nvSpPr>
        <p:spPr>
          <a:xfrm>
            <a:off x="0" y="3429000"/>
            <a:ext cx="5334000" cy="2209800"/>
          </a:xfrm>
        </p:spPr>
        <p:txBody>
          <a:bodyPr>
            <a:normAutofit/>
          </a:bodyPr>
          <a:lstStyle/>
          <a:p>
            <a:r>
              <a:rPr lang="en-US" sz="5400" dirty="0" smtClean="0">
                <a:solidFill>
                  <a:schemeClr val="bg1"/>
                </a:solidFill>
              </a:rPr>
              <a:t>Acts 8</a:t>
            </a:r>
            <a:endParaRPr lang="en-US" sz="5400"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SEEKER</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279167" y="2690578"/>
            <a:ext cx="5526087" cy="391318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3321284" y="4183739"/>
            <a:ext cx="5559425" cy="2454275"/>
          </a:xfrm>
          <a:prstGeom prst="rect">
            <a:avLst/>
          </a:prstGeom>
          <a:noFill/>
          <a:ln w="9525">
            <a:noFill/>
            <a:miter lim="800000"/>
            <a:headEnd/>
            <a:tailEnd/>
          </a:ln>
          <a:effectLst/>
        </p:spPr>
      </p:pic>
      <p:sp>
        <p:nvSpPr>
          <p:cNvPr id="13" name="Rounded Rectangular Callout 12"/>
          <p:cNvSpPr/>
          <p:nvPr/>
        </p:nvSpPr>
        <p:spPr>
          <a:xfrm>
            <a:off x="3090471" y="2820649"/>
            <a:ext cx="5214080" cy="1661409"/>
          </a:xfrm>
          <a:prstGeom prst="wedgeRoundRectCallout">
            <a:avLst>
              <a:gd name="adj1" fmla="val -59224"/>
              <a:gd name="adj2" fmla="val 73190"/>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5" cstate="print"/>
          <a:srcRect r="25677" b="4501"/>
          <a:stretch>
            <a:fillRect/>
          </a:stretch>
        </p:blipFill>
        <p:spPr bwMode="auto">
          <a:xfrm flipH="1">
            <a:off x="0" y="2723321"/>
            <a:ext cx="3762531" cy="4134679"/>
          </a:xfrm>
          <a:prstGeom prst="rect">
            <a:avLst/>
          </a:prstGeom>
          <a:noFill/>
          <a:ln w="9525">
            <a:noFill/>
            <a:miter lim="800000"/>
            <a:headEnd/>
            <a:tailEnd/>
          </a:ln>
          <a:effectLst/>
        </p:spPr>
      </p:pic>
      <p:sp>
        <p:nvSpPr>
          <p:cNvPr id="3" name="Content Placeholder 2"/>
          <p:cNvSpPr>
            <a:spLocks noGrp="1"/>
          </p:cNvSpPr>
          <p:nvPr>
            <p:ph idx="1"/>
          </p:nvPr>
        </p:nvSpPr>
        <p:spPr>
          <a:xfrm>
            <a:off x="464695" y="1364106"/>
            <a:ext cx="7959777" cy="4792040"/>
          </a:xfrm>
        </p:spPr>
        <p:txBody>
          <a:bodyPr>
            <a:noAutofit/>
          </a:bodyPr>
          <a:lstStyle/>
          <a:p>
            <a:pPr lvl="0">
              <a:lnSpc>
                <a:spcPts val="3800"/>
              </a:lnSpc>
              <a:defRPr/>
            </a:pPr>
            <a:r>
              <a:rPr lang="en-US" baseline="30000" dirty="0" smtClean="0"/>
              <a:t>36</a:t>
            </a:r>
            <a:r>
              <a:rPr lang="en-US" dirty="0" smtClean="0"/>
              <a:t> As they traveled along the road, they came to some water and the eunuch said,</a:t>
            </a:r>
          </a:p>
          <a:p>
            <a:pPr lvl="0">
              <a:lnSpc>
                <a:spcPts val="3800"/>
              </a:lnSpc>
              <a:defRPr/>
            </a:pPr>
            <a:endParaRPr lang="en-US" dirty="0" smtClean="0"/>
          </a:p>
          <a:p>
            <a:pPr lvl="0">
              <a:lnSpc>
                <a:spcPts val="3800"/>
              </a:lnSpc>
              <a:defRPr/>
            </a:pPr>
            <a:r>
              <a:rPr lang="en-US" dirty="0" smtClean="0"/>
              <a:t>				"Look, water!  What forbids 			me to be immersed?“ DLH</a:t>
            </a:r>
          </a:p>
          <a:p>
            <a:pPr lvl="0">
              <a:lnSpc>
                <a:spcPts val="3800"/>
              </a:lnSpc>
              <a:defRPr/>
            </a:pPr>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srcRect/>
          <a:stretch>
            <a:fillRect/>
          </a:stretch>
        </p:blipFill>
        <p:spPr bwMode="auto">
          <a:xfrm>
            <a:off x="279167" y="2690578"/>
            <a:ext cx="5526087" cy="3913188"/>
          </a:xfrm>
          <a:prstGeom prst="rect">
            <a:avLst/>
          </a:prstGeom>
          <a:noFill/>
          <a:ln w="9525">
            <a:noFill/>
            <a:miter lim="800000"/>
            <a:headEnd/>
            <a:tailEnd/>
          </a:ln>
          <a:effectLst/>
        </p:spPr>
      </p:pic>
      <p:pic>
        <p:nvPicPr>
          <p:cNvPr id="10" name="Picture 5"/>
          <p:cNvPicPr>
            <a:picLocks noChangeAspect="1" noChangeArrowheads="1"/>
          </p:cNvPicPr>
          <p:nvPr/>
        </p:nvPicPr>
        <p:blipFill>
          <a:blip r:embed="rId4" cstate="print"/>
          <a:srcRect/>
          <a:stretch>
            <a:fillRect/>
          </a:stretch>
        </p:blipFill>
        <p:spPr bwMode="auto">
          <a:xfrm>
            <a:off x="3321284" y="4183739"/>
            <a:ext cx="5559425" cy="2454275"/>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The SEEKER</a:t>
            </a:r>
            <a:endParaRPr lang="en-US" dirty="0"/>
          </a:p>
        </p:txBody>
      </p:sp>
      <p:sp>
        <p:nvSpPr>
          <p:cNvPr id="3" name="Content Placeholder 2"/>
          <p:cNvSpPr>
            <a:spLocks noGrp="1"/>
          </p:cNvSpPr>
          <p:nvPr>
            <p:ph idx="1"/>
          </p:nvPr>
        </p:nvSpPr>
        <p:spPr>
          <a:xfrm>
            <a:off x="464695" y="1364106"/>
            <a:ext cx="5021705" cy="794478"/>
          </a:xfrm>
        </p:spPr>
        <p:txBody>
          <a:bodyPr>
            <a:noAutofit/>
          </a:bodyPr>
          <a:lstStyle/>
          <a:p>
            <a:pPr>
              <a:lnSpc>
                <a:spcPts val="3800"/>
              </a:lnSpc>
              <a:defRPr/>
            </a:pPr>
            <a:r>
              <a:rPr lang="en-US" baseline="30000" dirty="0" smtClean="0"/>
              <a:t>37</a:t>
            </a:r>
            <a:r>
              <a:rPr lang="en-US" dirty="0" smtClean="0"/>
              <a:t> </a:t>
            </a:r>
          </a:p>
        </p:txBody>
      </p:sp>
      <p:pic>
        <p:nvPicPr>
          <p:cNvPr id="5" name="Picture 4"/>
          <p:cNvPicPr>
            <a:picLocks noChangeAspect="1" noChangeArrowheads="1"/>
          </p:cNvPicPr>
          <p:nvPr/>
        </p:nvPicPr>
        <p:blipFill>
          <a:blip r:embed="rId5"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
        <p:nvSpPr>
          <p:cNvPr id="7" name="Content Placeholder 2"/>
          <p:cNvSpPr txBox="1">
            <a:spLocks/>
          </p:cNvSpPr>
          <p:nvPr/>
        </p:nvSpPr>
        <p:spPr>
          <a:xfrm>
            <a:off x="467193" y="4215359"/>
            <a:ext cx="5021705" cy="941881"/>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 </a:t>
            </a:r>
            <a:r>
              <a:rPr kumimoji="0" lang="en-US" sz="3600" b="1" i="0" u="none" strike="noStrike" kern="1200" cap="none" spc="0" normalizeH="0" baseline="3000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38</a:t>
            </a: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 And he gave orders …</a:t>
            </a:r>
            <a:endParaRPr kumimoji="0" lang="en-US" sz="3600" b="1" i="0" u="none" strike="noStrike" kern="1200" cap="none" spc="0" normalizeH="0" baseline="0" noProof="0" dirty="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a:stretch>
            <a:fillRect/>
          </a:stretch>
        </p:blipFill>
        <p:spPr bwMode="auto">
          <a:xfrm>
            <a:off x="279167" y="2690578"/>
            <a:ext cx="5526087" cy="3913188"/>
          </a:xfrm>
          <a:prstGeom prst="rect">
            <a:avLst/>
          </a:prstGeom>
          <a:noFill/>
          <a:ln w="9525">
            <a:noFill/>
            <a:miter lim="800000"/>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3321284" y="4183739"/>
            <a:ext cx="5559425" cy="2454275"/>
          </a:xfrm>
          <a:prstGeom prst="rect">
            <a:avLst/>
          </a:prstGeom>
          <a:noFill/>
          <a:ln w="9525">
            <a:noFill/>
            <a:miter lim="800000"/>
            <a:headEnd/>
            <a:tailEnd/>
          </a:ln>
          <a:effectLst/>
        </p:spPr>
      </p:pic>
      <p:sp>
        <p:nvSpPr>
          <p:cNvPr id="7" name="Rounded Rectangular Callout 6"/>
          <p:cNvSpPr/>
          <p:nvPr/>
        </p:nvSpPr>
        <p:spPr>
          <a:xfrm>
            <a:off x="527153" y="2310984"/>
            <a:ext cx="5214080" cy="1661409"/>
          </a:xfrm>
          <a:prstGeom prst="wedgeRoundRectCallout">
            <a:avLst>
              <a:gd name="adj1" fmla="val 71011"/>
              <a:gd name="adj2" fmla="val 54243"/>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SEEKER</a:t>
            </a:r>
            <a:endParaRPr lang="en-US" dirty="0"/>
          </a:p>
        </p:txBody>
      </p:sp>
      <p:sp>
        <p:nvSpPr>
          <p:cNvPr id="3" name="Content Placeholder 2"/>
          <p:cNvSpPr>
            <a:spLocks noGrp="1"/>
          </p:cNvSpPr>
          <p:nvPr>
            <p:ph idx="1"/>
          </p:nvPr>
        </p:nvSpPr>
        <p:spPr>
          <a:xfrm>
            <a:off x="464695" y="1364106"/>
            <a:ext cx="5021705" cy="4792040"/>
          </a:xfrm>
        </p:spPr>
        <p:txBody>
          <a:bodyPr>
            <a:noAutofit/>
          </a:bodyPr>
          <a:lstStyle/>
          <a:p>
            <a:pPr>
              <a:lnSpc>
                <a:spcPts val="3800"/>
              </a:lnSpc>
              <a:defRPr/>
            </a:pPr>
            <a:r>
              <a:rPr lang="en-US" baseline="30000" dirty="0" smtClean="0"/>
              <a:t>37</a:t>
            </a:r>
            <a:r>
              <a:rPr lang="en-US" dirty="0" smtClean="0"/>
              <a:t> Philip said, </a:t>
            </a:r>
          </a:p>
          <a:p>
            <a:pPr>
              <a:lnSpc>
                <a:spcPts val="3800"/>
              </a:lnSpc>
              <a:defRPr/>
            </a:pPr>
            <a:endParaRPr lang="en-US" dirty="0" smtClean="0"/>
          </a:p>
          <a:p>
            <a:pPr>
              <a:lnSpc>
                <a:spcPts val="3800"/>
              </a:lnSpc>
              <a:defRPr/>
            </a:pPr>
            <a:r>
              <a:rPr lang="en-US" i="1" dirty="0" smtClean="0"/>
              <a:t>	“If you believe with all of your heart, you may.”</a:t>
            </a:r>
          </a:p>
          <a:p>
            <a:pPr lvl="0">
              <a:lnSpc>
                <a:spcPts val="3800"/>
              </a:lnSpc>
              <a:defRPr/>
            </a:pPr>
            <a:endParaRPr lang="en-US" dirty="0" smtClean="0"/>
          </a:p>
          <a:p>
            <a:pPr lvl="0">
              <a:lnSpc>
                <a:spcPts val="3800"/>
              </a:lnSpc>
              <a:defRPr/>
            </a:pPr>
            <a:r>
              <a:rPr lang="en-US" dirty="0" smtClean="0"/>
              <a:t> </a:t>
            </a:r>
            <a:r>
              <a:rPr lang="en-US" baseline="30000" dirty="0" smtClean="0"/>
              <a:t>38</a:t>
            </a:r>
            <a:r>
              <a:rPr lang="en-US" dirty="0" smtClean="0"/>
              <a:t> And he gave orders …</a:t>
            </a:r>
            <a:endParaRPr lang="en-US" dirty="0"/>
          </a:p>
        </p:txBody>
      </p:sp>
      <p:pic>
        <p:nvPicPr>
          <p:cNvPr id="5" name="Picture 4"/>
          <p:cNvPicPr>
            <a:picLocks noChangeAspect="1" noChangeArrowheads="1"/>
          </p:cNvPicPr>
          <p:nvPr/>
        </p:nvPicPr>
        <p:blipFill>
          <a:blip r:embed="rId5"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SEEKER</a:t>
            </a: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279167" y="2690578"/>
            <a:ext cx="5526087" cy="391318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3321284" y="4183739"/>
            <a:ext cx="5559425" cy="2454275"/>
          </a:xfrm>
          <a:prstGeom prst="rect">
            <a:avLst/>
          </a:prstGeom>
          <a:noFill/>
          <a:ln w="9525">
            <a:noFill/>
            <a:miter lim="800000"/>
            <a:headEnd/>
            <a:tailEnd/>
          </a:ln>
          <a:effectLst/>
        </p:spPr>
      </p:pic>
      <p:sp>
        <p:nvSpPr>
          <p:cNvPr id="13" name="Rounded Rectangular Callout 12"/>
          <p:cNvSpPr/>
          <p:nvPr/>
        </p:nvSpPr>
        <p:spPr>
          <a:xfrm>
            <a:off x="3090471" y="2283631"/>
            <a:ext cx="5214080" cy="1661409"/>
          </a:xfrm>
          <a:prstGeom prst="wedgeRoundRectCallout">
            <a:avLst>
              <a:gd name="adj1" fmla="val -59224"/>
              <a:gd name="adj2" fmla="val 73190"/>
              <a:gd name="adj3" fmla="val 16667"/>
            </a:avLst>
          </a:prstGeom>
          <a:solidFill>
            <a:schemeClr val="accent6"/>
          </a:solidFill>
          <a:ln>
            <a:solidFill>
              <a:schemeClr val="accent6">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5" cstate="print"/>
          <a:srcRect r="25677" b="4501"/>
          <a:stretch>
            <a:fillRect/>
          </a:stretch>
        </p:blipFill>
        <p:spPr bwMode="auto">
          <a:xfrm flipH="1">
            <a:off x="0" y="2723321"/>
            <a:ext cx="3762531" cy="4134679"/>
          </a:xfrm>
          <a:prstGeom prst="rect">
            <a:avLst/>
          </a:prstGeom>
          <a:noFill/>
          <a:ln w="9525">
            <a:noFill/>
            <a:miter lim="800000"/>
            <a:headEnd/>
            <a:tailEnd/>
          </a:ln>
          <a:effectLst/>
        </p:spPr>
      </p:pic>
      <p:sp>
        <p:nvSpPr>
          <p:cNvPr id="3" name="Content Placeholder 2"/>
          <p:cNvSpPr>
            <a:spLocks noGrp="1"/>
          </p:cNvSpPr>
          <p:nvPr>
            <p:ph idx="1"/>
          </p:nvPr>
        </p:nvSpPr>
        <p:spPr>
          <a:xfrm>
            <a:off x="464695" y="1364106"/>
            <a:ext cx="7959777" cy="4792040"/>
          </a:xfrm>
        </p:spPr>
        <p:txBody>
          <a:bodyPr>
            <a:noAutofit/>
          </a:bodyPr>
          <a:lstStyle/>
          <a:p>
            <a:pPr lvl="0">
              <a:lnSpc>
                <a:spcPts val="3800"/>
              </a:lnSpc>
              <a:defRPr/>
            </a:pPr>
            <a:r>
              <a:rPr lang="en-US" i="1" baseline="30000" dirty="0" smtClean="0"/>
              <a:t>37</a:t>
            </a:r>
            <a:r>
              <a:rPr lang="en-US" i="1" dirty="0" smtClean="0"/>
              <a:t>  … And he answered and said, </a:t>
            </a:r>
          </a:p>
          <a:p>
            <a:pPr lvl="0">
              <a:lnSpc>
                <a:spcPts val="3800"/>
              </a:lnSpc>
              <a:defRPr/>
            </a:pPr>
            <a:endParaRPr lang="en-US" i="1" dirty="0" smtClean="0"/>
          </a:p>
          <a:p>
            <a:pPr lvl="0">
              <a:lnSpc>
                <a:spcPts val="3800"/>
              </a:lnSpc>
              <a:defRPr/>
            </a:pPr>
            <a:r>
              <a:rPr lang="en-US" i="1" dirty="0" smtClean="0"/>
              <a:t>				"I believe that Jesus Christ 			is the Son of God.”</a:t>
            </a:r>
          </a:p>
          <a:p>
            <a:pPr lvl="0">
              <a:lnSpc>
                <a:spcPts val="3800"/>
              </a:lnSpc>
              <a:defRPr/>
            </a:pPr>
            <a:endParaRPr lang="en-US" i="1" dirty="0" smtClean="0"/>
          </a:p>
          <a:p>
            <a:pPr lvl="0">
              <a:lnSpc>
                <a:spcPts val="3800"/>
              </a:lnSpc>
              <a:defRPr/>
            </a:pPr>
            <a:endParaRPr lang="en-US" i="1" dirty="0" smtClean="0"/>
          </a:p>
          <a:p>
            <a:pPr>
              <a:lnSpc>
                <a:spcPts val="3800"/>
              </a:lnSpc>
              <a:defRPr/>
            </a:pPr>
            <a:r>
              <a:rPr lang="en-US" i="1" dirty="0" smtClean="0"/>
              <a:t>				</a:t>
            </a:r>
            <a:r>
              <a:rPr lang="en-US" baseline="30000" dirty="0" smtClean="0"/>
              <a:t>38</a:t>
            </a:r>
            <a:r>
              <a:rPr lang="en-US" dirty="0" smtClean="0"/>
              <a:t> And he gave orders…</a:t>
            </a:r>
            <a:endParaRPr lang="en-US" dirty="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279167" y="2690578"/>
            <a:ext cx="5526087" cy="3913188"/>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The believer</a:t>
            </a:r>
            <a:endParaRPr lang="en-US" dirty="0"/>
          </a:p>
        </p:txBody>
      </p:sp>
      <p:sp>
        <p:nvSpPr>
          <p:cNvPr id="3" name="Content Placeholder 2"/>
          <p:cNvSpPr>
            <a:spLocks noGrp="1"/>
          </p:cNvSpPr>
          <p:nvPr>
            <p:ph idx="1"/>
          </p:nvPr>
        </p:nvSpPr>
        <p:spPr>
          <a:xfrm>
            <a:off x="464695" y="1364106"/>
            <a:ext cx="7959777" cy="4792040"/>
          </a:xfrm>
        </p:spPr>
        <p:txBody>
          <a:bodyPr>
            <a:noAutofit/>
          </a:bodyPr>
          <a:lstStyle/>
          <a:p>
            <a:pPr lvl="0">
              <a:lnSpc>
                <a:spcPts val="3800"/>
              </a:lnSpc>
              <a:defRPr/>
            </a:pPr>
            <a:r>
              <a:rPr lang="en-US" dirty="0" smtClean="0"/>
              <a:t> </a:t>
            </a:r>
            <a:r>
              <a:rPr lang="en-US" baseline="30000" dirty="0" smtClean="0"/>
              <a:t>38</a:t>
            </a:r>
            <a:r>
              <a:rPr lang="en-US" dirty="0" smtClean="0"/>
              <a:t> And he gave orders to stop the chariot. Then both Philip and the eunuch went down into the water </a:t>
            </a:r>
            <a:br>
              <a:rPr lang="en-US" dirty="0" smtClean="0"/>
            </a:br>
            <a:r>
              <a:rPr lang="en-US" dirty="0" smtClean="0"/>
              <a:t>and Philip baptized him.</a:t>
            </a:r>
          </a:p>
          <a:p>
            <a:pPr lvl="0">
              <a:lnSpc>
                <a:spcPts val="3800"/>
              </a:lnSpc>
              <a:defRPr/>
            </a:pPr>
            <a:endParaRPr lang="en-US" dirty="0" smtClean="0"/>
          </a:p>
          <a:p>
            <a:pPr lvl="0">
              <a:lnSpc>
                <a:spcPts val="3800"/>
              </a:lnSpc>
              <a:defRPr/>
            </a:pPr>
            <a:endParaRPr lang="en-US" dirty="0" smtClean="0"/>
          </a:p>
          <a:p>
            <a:pPr lvl="0">
              <a:lnSpc>
                <a:spcPts val="3800"/>
              </a:lnSpc>
              <a:defRPr/>
            </a:pPr>
            <a:endParaRPr lang="en-US" dirty="0" smtClean="0"/>
          </a:p>
          <a:p>
            <a:pPr lvl="0">
              <a:lnSpc>
                <a:spcPts val="3800"/>
              </a:lnSpc>
              <a:defRPr/>
            </a:pPr>
            <a:endParaRPr lang="en-US" dirty="0" smtClean="0"/>
          </a:p>
          <a:p>
            <a:pPr lvl="0">
              <a:lnSpc>
                <a:spcPts val="3800"/>
              </a:lnSpc>
              <a:defRPr/>
            </a:pPr>
            <a:endParaRPr lang="en-US" dirty="0" smtClean="0"/>
          </a:p>
          <a:p>
            <a:pPr lvl="0">
              <a:lnSpc>
                <a:spcPts val="3800"/>
              </a:lnSpc>
              <a:defRPr/>
            </a:pPr>
            <a:endParaRPr lang="en-US" dirty="0" smtClean="0"/>
          </a:p>
          <a:p>
            <a:pPr lvl="0">
              <a:lnSpc>
                <a:spcPts val="3800"/>
              </a:lnSpc>
              <a:defRPr/>
            </a:pPr>
            <a:r>
              <a:rPr lang="en-US" dirty="0" smtClean="0"/>
              <a:t> </a:t>
            </a:r>
            <a:r>
              <a:rPr lang="en-US" baseline="30000" dirty="0" smtClean="0"/>
              <a:t>39</a:t>
            </a:r>
            <a:r>
              <a:rPr lang="en-US" dirty="0" smtClean="0"/>
              <a:t> When they came up out of the water, the Spirit of the Lord suddenly took Philip away, and the eunuch did not see him again, but went on his way rejoicing.</a:t>
            </a:r>
          </a:p>
          <a:p>
            <a:pPr lvl="0">
              <a:lnSpc>
                <a:spcPts val="3800"/>
              </a:lnSpc>
              <a:defRPr/>
            </a:pPr>
            <a:r>
              <a:rPr lang="en-US" dirty="0" smtClean="0"/>
              <a:t> </a:t>
            </a:r>
            <a:r>
              <a:rPr lang="en-US" baseline="30000" dirty="0" smtClean="0"/>
              <a:t>40</a:t>
            </a:r>
            <a:r>
              <a:rPr lang="en-US" dirty="0" smtClean="0"/>
              <a:t> Philip, however, appeared at </a:t>
            </a:r>
            <a:r>
              <a:rPr lang="en-US" dirty="0" err="1" smtClean="0"/>
              <a:t>Azotus</a:t>
            </a:r>
            <a:r>
              <a:rPr lang="en-US" dirty="0" smtClean="0"/>
              <a:t> and traveled about, preaching the gospel in all the towns until he reached Caesarea. (Act 8:26-40 NIV)</a:t>
            </a:r>
          </a:p>
          <a:p>
            <a:pPr lvl="0">
              <a:lnSpc>
                <a:spcPts val="3800"/>
              </a:lnSpc>
              <a:defRPr/>
            </a:pPr>
            <a:endParaRPr lang="en-US" dirty="0"/>
          </a:p>
        </p:txBody>
      </p:sp>
      <p:pic>
        <p:nvPicPr>
          <p:cNvPr id="6" name="Picture 3"/>
          <p:cNvPicPr>
            <a:picLocks noChangeAspect="1" noChangeArrowheads="1"/>
          </p:cNvPicPr>
          <p:nvPr/>
        </p:nvPicPr>
        <p:blipFill>
          <a:blip r:embed="rId4" cstate="print"/>
          <a:srcRect r="26824"/>
          <a:stretch>
            <a:fillRect/>
          </a:stretch>
        </p:blipFill>
        <p:spPr bwMode="auto">
          <a:xfrm>
            <a:off x="3802729" y="2458386"/>
            <a:ext cx="5056458" cy="414478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The believer</a:t>
            </a:r>
            <a:endParaRPr lang="en-US" dirty="0"/>
          </a:p>
        </p:txBody>
      </p:sp>
      <p:sp>
        <p:nvSpPr>
          <p:cNvPr id="3" name="Content Placeholder 2"/>
          <p:cNvSpPr>
            <a:spLocks noGrp="1"/>
          </p:cNvSpPr>
          <p:nvPr>
            <p:ph idx="1"/>
          </p:nvPr>
        </p:nvSpPr>
        <p:spPr>
          <a:xfrm>
            <a:off x="464695" y="1364106"/>
            <a:ext cx="7555043" cy="4792040"/>
          </a:xfrm>
        </p:spPr>
        <p:txBody>
          <a:bodyPr>
            <a:noAutofit/>
          </a:bodyPr>
          <a:lstStyle/>
          <a:p>
            <a:pPr lvl="0">
              <a:lnSpc>
                <a:spcPts val="3800"/>
              </a:lnSpc>
              <a:defRPr/>
            </a:pPr>
            <a:r>
              <a:rPr lang="en-US" baseline="30000" dirty="0" smtClean="0"/>
              <a:t>39</a:t>
            </a:r>
            <a:r>
              <a:rPr lang="en-US" dirty="0" smtClean="0"/>
              <a:t> When they came up out of the water, the Spirit of the Lord suddenly took Philip away, and the eunuch did not see him again, but went on his way rejoicing.</a:t>
            </a:r>
            <a:endParaRPr lang="en-US" dirty="0"/>
          </a:p>
        </p:txBody>
      </p:sp>
      <p:pic>
        <p:nvPicPr>
          <p:cNvPr id="6" name="Picture 2"/>
          <p:cNvPicPr>
            <a:picLocks noChangeAspect="1" noChangeArrowheads="1"/>
          </p:cNvPicPr>
          <p:nvPr/>
        </p:nvPicPr>
        <p:blipFill>
          <a:blip r:embed="rId3" cstate="print"/>
          <a:srcRect r="27430"/>
          <a:stretch>
            <a:fillRect/>
          </a:stretch>
        </p:blipFill>
        <p:spPr bwMode="auto">
          <a:xfrm>
            <a:off x="3795565" y="1713879"/>
            <a:ext cx="5033642" cy="4911773"/>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279167" y="2690578"/>
            <a:ext cx="5526087" cy="3913188"/>
          </a:xfrm>
          <a:prstGeom prst="rect">
            <a:avLst/>
          </a:prstGeom>
          <a:noFill/>
          <a:ln w="9525">
            <a:noFill/>
            <a:miter lim="800000"/>
            <a:headEnd/>
            <a:tailEnd/>
          </a:ln>
          <a:effectLst/>
        </p:spPr>
      </p:pic>
      <p:pic>
        <p:nvPicPr>
          <p:cNvPr id="11" name="Picture 3"/>
          <p:cNvPicPr>
            <a:picLocks noChangeAspect="1" noChangeArrowheads="1"/>
          </p:cNvPicPr>
          <p:nvPr/>
        </p:nvPicPr>
        <p:blipFill>
          <a:blip r:embed="rId5" cstate="print"/>
          <a:srcRect r="26824"/>
          <a:stretch>
            <a:fillRect/>
          </a:stretch>
        </p:blipFill>
        <p:spPr bwMode="auto">
          <a:xfrm>
            <a:off x="3802729" y="2458386"/>
            <a:ext cx="5056458" cy="414478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srcRect b="-315"/>
          <a:stretch>
            <a:fillRect/>
          </a:stretch>
        </p:blipFill>
        <p:spPr bwMode="auto">
          <a:xfrm>
            <a:off x="-126247" y="2796266"/>
            <a:ext cx="9316821" cy="4061734"/>
          </a:xfrm>
          <a:prstGeom prst="rect">
            <a:avLst/>
          </a:prstGeom>
          <a:noFill/>
          <a:ln w="9525">
            <a:noFill/>
            <a:miter lim="800000"/>
            <a:headEnd/>
            <a:tailEnd/>
          </a:ln>
          <a:effectLst/>
        </p:spPr>
      </p:pic>
      <p:sp>
        <p:nvSpPr>
          <p:cNvPr id="10" name="Freeform 9"/>
          <p:cNvSpPr/>
          <p:nvPr/>
        </p:nvSpPr>
        <p:spPr>
          <a:xfrm>
            <a:off x="2923082" y="5261548"/>
            <a:ext cx="1364105" cy="1394085"/>
          </a:xfrm>
          <a:custGeom>
            <a:avLst/>
            <a:gdLst>
              <a:gd name="connsiteX0" fmla="*/ 1079292 w 1364105"/>
              <a:gd name="connsiteY0" fmla="*/ 0 h 1394085"/>
              <a:gd name="connsiteX1" fmla="*/ 1364105 w 1364105"/>
              <a:gd name="connsiteY1" fmla="*/ 179882 h 1394085"/>
              <a:gd name="connsiteX2" fmla="*/ 1259174 w 1364105"/>
              <a:gd name="connsiteY2" fmla="*/ 704537 h 1394085"/>
              <a:gd name="connsiteX3" fmla="*/ 1004341 w 1364105"/>
              <a:gd name="connsiteY3" fmla="*/ 1064301 h 1394085"/>
              <a:gd name="connsiteX4" fmla="*/ 539646 w 1364105"/>
              <a:gd name="connsiteY4" fmla="*/ 1304144 h 1394085"/>
              <a:gd name="connsiteX5" fmla="*/ 164892 w 1364105"/>
              <a:gd name="connsiteY5" fmla="*/ 1394085 h 1394085"/>
              <a:gd name="connsiteX6" fmla="*/ 0 w 1364105"/>
              <a:gd name="connsiteY6" fmla="*/ 1259173 h 1394085"/>
              <a:gd name="connsiteX7" fmla="*/ 719528 w 1364105"/>
              <a:gd name="connsiteY7" fmla="*/ 764498 h 1394085"/>
              <a:gd name="connsiteX8" fmla="*/ 929390 w 1364105"/>
              <a:gd name="connsiteY8" fmla="*/ 434714 h 1394085"/>
              <a:gd name="connsiteX9" fmla="*/ 1079292 w 1364105"/>
              <a:gd name="connsiteY9" fmla="*/ 0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105" h="1394085">
                <a:moveTo>
                  <a:pt x="1079292" y="0"/>
                </a:moveTo>
                <a:lnTo>
                  <a:pt x="1364105" y="179882"/>
                </a:lnTo>
                <a:lnTo>
                  <a:pt x="1259174" y="704537"/>
                </a:lnTo>
                <a:lnTo>
                  <a:pt x="1004341" y="1064301"/>
                </a:lnTo>
                <a:lnTo>
                  <a:pt x="539646" y="1304144"/>
                </a:lnTo>
                <a:lnTo>
                  <a:pt x="164892" y="1394085"/>
                </a:lnTo>
                <a:lnTo>
                  <a:pt x="0" y="1259173"/>
                </a:lnTo>
                <a:lnTo>
                  <a:pt x="719528" y="764498"/>
                </a:lnTo>
                <a:lnTo>
                  <a:pt x="929390" y="434714"/>
                </a:lnTo>
                <a:lnTo>
                  <a:pt x="1079292" y="0"/>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807502" y="5186597"/>
            <a:ext cx="1154242" cy="749508"/>
          </a:xfrm>
          <a:custGeom>
            <a:avLst/>
            <a:gdLst>
              <a:gd name="connsiteX0" fmla="*/ 1154242 w 1154242"/>
              <a:gd name="connsiteY0" fmla="*/ 0 h 749508"/>
              <a:gd name="connsiteX1" fmla="*/ 884419 w 1154242"/>
              <a:gd name="connsiteY1" fmla="*/ 179882 h 749508"/>
              <a:gd name="connsiteX2" fmla="*/ 554636 w 1154242"/>
              <a:gd name="connsiteY2" fmla="*/ 644577 h 749508"/>
              <a:gd name="connsiteX3" fmla="*/ 0 w 1154242"/>
              <a:gd name="connsiteY3" fmla="*/ 749508 h 749508"/>
              <a:gd name="connsiteX4" fmla="*/ 0 w 1154242"/>
              <a:gd name="connsiteY4" fmla="*/ 749508 h 749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42" h="749508">
                <a:moveTo>
                  <a:pt x="1154242" y="0"/>
                </a:moveTo>
                <a:cubicBezTo>
                  <a:pt x="1069297" y="36226"/>
                  <a:pt x="984353" y="72453"/>
                  <a:pt x="884419" y="179882"/>
                </a:cubicBezTo>
                <a:cubicBezTo>
                  <a:pt x="784485" y="287312"/>
                  <a:pt x="702039" y="549639"/>
                  <a:pt x="554636" y="644577"/>
                </a:cubicBezTo>
                <a:cubicBezTo>
                  <a:pt x="407233" y="739515"/>
                  <a:pt x="0" y="749508"/>
                  <a:pt x="0" y="749508"/>
                </a:cubicBezTo>
                <a:lnTo>
                  <a:pt x="0" y="749508"/>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107305" y="3882452"/>
            <a:ext cx="1244184" cy="1034322"/>
          </a:xfrm>
          <a:custGeom>
            <a:avLst/>
            <a:gdLst>
              <a:gd name="connsiteX0" fmla="*/ 1064302 w 1244184"/>
              <a:gd name="connsiteY0" fmla="*/ 29981 h 1034322"/>
              <a:gd name="connsiteX1" fmla="*/ 0 w 1244184"/>
              <a:gd name="connsiteY1" fmla="*/ 0 h 1034322"/>
              <a:gd name="connsiteX2" fmla="*/ 14990 w 1244184"/>
              <a:gd name="connsiteY2" fmla="*/ 569627 h 1034322"/>
              <a:gd name="connsiteX3" fmla="*/ 0 w 1244184"/>
              <a:gd name="connsiteY3" fmla="*/ 1034322 h 1034322"/>
              <a:gd name="connsiteX4" fmla="*/ 674557 w 1244184"/>
              <a:gd name="connsiteY4" fmla="*/ 944381 h 1034322"/>
              <a:gd name="connsiteX5" fmla="*/ 1214203 w 1244184"/>
              <a:gd name="connsiteY5" fmla="*/ 1034322 h 1034322"/>
              <a:gd name="connsiteX6" fmla="*/ 1184223 w 1244184"/>
              <a:gd name="connsiteY6" fmla="*/ 644578 h 1034322"/>
              <a:gd name="connsiteX7" fmla="*/ 1244184 w 1244184"/>
              <a:gd name="connsiteY7" fmla="*/ 509666 h 1034322"/>
              <a:gd name="connsiteX8" fmla="*/ 1109272 w 1244184"/>
              <a:gd name="connsiteY8" fmla="*/ 299804 h 1034322"/>
              <a:gd name="connsiteX9" fmla="*/ 1139252 w 1244184"/>
              <a:gd name="connsiteY9" fmla="*/ 119922 h 1034322"/>
              <a:gd name="connsiteX10" fmla="*/ 1064302 w 1244184"/>
              <a:gd name="connsiteY10" fmla="*/ 29981 h 103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4184" h="1034322">
                <a:moveTo>
                  <a:pt x="1064302" y="29981"/>
                </a:moveTo>
                <a:lnTo>
                  <a:pt x="0" y="0"/>
                </a:lnTo>
                <a:lnTo>
                  <a:pt x="14990" y="569627"/>
                </a:lnTo>
                <a:lnTo>
                  <a:pt x="0" y="1034322"/>
                </a:lnTo>
                <a:lnTo>
                  <a:pt x="674557" y="944381"/>
                </a:lnTo>
                <a:lnTo>
                  <a:pt x="1214203" y="1034322"/>
                </a:lnTo>
                <a:lnTo>
                  <a:pt x="1184223" y="644578"/>
                </a:lnTo>
                <a:lnTo>
                  <a:pt x="1244184" y="509666"/>
                </a:lnTo>
                <a:lnTo>
                  <a:pt x="1109272" y="299804"/>
                </a:lnTo>
                <a:lnTo>
                  <a:pt x="1139252" y="119922"/>
                </a:lnTo>
                <a:lnTo>
                  <a:pt x="1064302" y="29981"/>
                </a:lnTo>
                <a:close/>
              </a:path>
            </a:pathLst>
          </a:custGeom>
          <a:solidFill>
            <a:srgbClr val="FFFF00">
              <a:alpha val="5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The mission</a:t>
            </a:r>
            <a:endParaRPr lang="en-US" dirty="0"/>
          </a:p>
        </p:txBody>
      </p:sp>
      <p:sp>
        <p:nvSpPr>
          <p:cNvPr id="3" name="Content Placeholder 2"/>
          <p:cNvSpPr>
            <a:spLocks noGrp="1"/>
          </p:cNvSpPr>
          <p:nvPr>
            <p:ph idx="1"/>
          </p:nvPr>
        </p:nvSpPr>
        <p:spPr>
          <a:xfrm>
            <a:off x="464695" y="1364106"/>
            <a:ext cx="7555043" cy="4792040"/>
          </a:xfrm>
        </p:spPr>
        <p:txBody>
          <a:bodyPr>
            <a:noAutofit/>
          </a:bodyPr>
          <a:lstStyle/>
          <a:p>
            <a:pPr lvl="0">
              <a:lnSpc>
                <a:spcPts val="3800"/>
              </a:lnSpc>
              <a:defRPr/>
            </a:pPr>
            <a:r>
              <a:rPr lang="en-US" baseline="30000" dirty="0" smtClean="0"/>
              <a:t>40</a:t>
            </a:r>
            <a:r>
              <a:rPr lang="en-US" dirty="0" smtClean="0"/>
              <a:t> Philip, however, appeared at </a:t>
            </a:r>
            <a:r>
              <a:rPr lang="en-US" dirty="0" err="1" smtClean="0"/>
              <a:t>Azotus</a:t>
            </a:r>
            <a:r>
              <a:rPr lang="en-US" dirty="0" smtClean="0"/>
              <a:t> and traveled about, preaching the gospel in all the towns until he reached Caesarea. </a:t>
            </a:r>
            <a:endParaRPr lang="en-US" dirty="0"/>
          </a:p>
        </p:txBody>
      </p:sp>
      <p:sp>
        <p:nvSpPr>
          <p:cNvPr id="16" name="Freeform 15"/>
          <p:cNvSpPr/>
          <p:nvPr/>
        </p:nvSpPr>
        <p:spPr>
          <a:xfrm>
            <a:off x="3994878" y="4004442"/>
            <a:ext cx="236194" cy="1431366"/>
          </a:xfrm>
          <a:custGeom>
            <a:avLst/>
            <a:gdLst>
              <a:gd name="connsiteX0" fmla="*/ 1154242 w 1154242"/>
              <a:gd name="connsiteY0" fmla="*/ 0 h 749508"/>
              <a:gd name="connsiteX1" fmla="*/ 884419 w 1154242"/>
              <a:gd name="connsiteY1" fmla="*/ 179882 h 749508"/>
              <a:gd name="connsiteX2" fmla="*/ 554636 w 1154242"/>
              <a:gd name="connsiteY2" fmla="*/ 644577 h 749508"/>
              <a:gd name="connsiteX3" fmla="*/ 0 w 1154242"/>
              <a:gd name="connsiteY3" fmla="*/ 749508 h 749508"/>
              <a:gd name="connsiteX4" fmla="*/ 0 w 1154242"/>
              <a:gd name="connsiteY4" fmla="*/ 749508 h 749508"/>
              <a:gd name="connsiteX0" fmla="*/ 239842 w 936885"/>
              <a:gd name="connsiteY0" fmla="*/ 0 h 1452387"/>
              <a:gd name="connsiteX1" fmla="*/ 884419 w 936885"/>
              <a:gd name="connsiteY1" fmla="*/ 882761 h 1452387"/>
              <a:gd name="connsiteX2" fmla="*/ 554636 w 936885"/>
              <a:gd name="connsiteY2" fmla="*/ 1347456 h 1452387"/>
              <a:gd name="connsiteX3" fmla="*/ 0 w 936885"/>
              <a:gd name="connsiteY3" fmla="*/ 1452387 h 1452387"/>
              <a:gd name="connsiteX4" fmla="*/ 0 w 936885"/>
              <a:gd name="connsiteY4" fmla="*/ 1452387 h 1452387"/>
              <a:gd name="connsiteX0" fmla="*/ 239842 w 612701"/>
              <a:gd name="connsiteY0" fmla="*/ 0 h 1496697"/>
              <a:gd name="connsiteX1" fmla="*/ 348391 w 612701"/>
              <a:gd name="connsiteY1" fmla="*/ 556940 h 1496697"/>
              <a:gd name="connsiteX2" fmla="*/ 554636 w 612701"/>
              <a:gd name="connsiteY2" fmla="*/ 1347456 h 1496697"/>
              <a:gd name="connsiteX3" fmla="*/ 0 w 612701"/>
              <a:gd name="connsiteY3" fmla="*/ 1452387 h 1496697"/>
              <a:gd name="connsiteX4" fmla="*/ 0 w 612701"/>
              <a:gd name="connsiteY4" fmla="*/ 1452387 h 1496697"/>
              <a:gd name="connsiteX0" fmla="*/ 239842 w 350057"/>
              <a:gd name="connsiteY0" fmla="*/ 0 h 1452387"/>
              <a:gd name="connsiteX1" fmla="*/ 348391 w 350057"/>
              <a:gd name="connsiteY1" fmla="*/ 556940 h 1452387"/>
              <a:gd name="connsiteX2" fmla="*/ 249836 w 350057"/>
              <a:gd name="connsiteY2" fmla="*/ 1168780 h 1452387"/>
              <a:gd name="connsiteX3" fmla="*/ 0 w 350057"/>
              <a:gd name="connsiteY3" fmla="*/ 1452387 h 1452387"/>
              <a:gd name="connsiteX4" fmla="*/ 0 w 350057"/>
              <a:gd name="connsiteY4" fmla="*/ 1452387 h 1452387"/>
              <a:gd name="connsiteX0" fmla="*/ 239842 w 297391"/>
              <a:gd name="connsiteY0" fmla="*/ 0 h 1452387"/>
              <a:gd name="connsiteX1" fmla="*/ 285329 w 297391"/>
              <a:gd name="connsiteY1" fmla="*/ 567450 h 1452387"/>
              <a:gd name="connsiteX2" fmla="*/ 249836 w 297391"/>
              <a:gd name="connsiteY2" fmla="*/ 1168780 h 1452387"/>
              <a:gd name="connsiteX3" fmla="*/ 0 w 297391"/>
              <a:gd name="connsiteY3" fmla="*/ 1452387 h 1452387"/>
              <a:gd name="connsiteX4" fmla="*/ 0 w 297391"/>
              <a:gd name="connsiteY4" fmla="*/ 1452387 h 1452387"/>
              <a:gd name="connsiteX0" fmla="*/ 166269 w 299257"/>
              <a:gd name="connsiteY0" fmla="*/ 0 h 1431366"/>
              <a:gd name="connsiteX1" fmla="*/ 285329 w 299257"/>
              <a:gd name="connsiteY1" fmla="*/ 546429 h 1431366"/>
              <a:gd name="connsiteX2" fmla="*/ 249836 w 299257"/>
              <a:gd name="connsiteY2" fmla="*/ 1147759 h 1431366"/>
              <a:gd name="connsiteX3" fmla="*/ 0 w 299257"/>
              <a:gd name="connsiteY3" fmla="*/ 1431366 h 1431366"/>
              <a:gd name="connsiteX4" fmla="*/ 0 w 299257"/>
              <a:gd name="connsiteY4" fmla="*/ 1431366 h 1431366"/>
              <a:gd name="connsiteX0" fmla="*/ 166269 w 288746"/>
              <a:gd name="connsiteY0" fmla="*/ 0 h 1431366"/>
              <a:gd name="connsiteX1" fmla="*/ 285329 w 288746"/>
              <a:gd name="connsiteY1" fmla="*/ 546429 h 1431366"/>
              <a:gd name="connsiteX2" fmla="*/ 186774 w 288746"/>
              <a:gd name="connsiteY2" fmla="*/ 1074186 h 1431366"/>
              <a:gd name="connsiteX3" fmla="*/ 0 w 288746"/>
              <a:gd name="connsiteY3" fmla="*/ 1431366 h 1431366"/>
              <a:gd name="connsiteX4" fmla="*/ 0 w 288746"/>
              <a:gd name="connsiteY4" fmla="*/ 1431366 h 1431366"/>
              <a:gd name="connsiteX0" fmla="*/ 166269 w 236194"/>
              <a:gd name="connsiteY0" fmla="*/ 0 h 1431366"/>
              <a:gd name="connsiteX1" fmla="*/ 232777 w 236194"/>
              <a:gd name="connsiteY1" fmla="*/ 483367 h 1431366"/>
              <a:gd name="connsiteX2" fmla="*/ 186774 w 236194"/>
              <a:gd name="connsiteY2" fmla="*/ 1074186 h 1431366"/>
              <a:gd name="connsiteX3" fmla="*/ 0 w 236194"/>
              <a:gd name="connsiteY3" fmla="*/ 1431366 h 1431366"/>
              <a:gd name="connsiteX4" fmla="*/ 0 w 236194"/>
              <a:gd name="connsiteY4" fmla="*/ 1431366 h 143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94" h="1431366">
                <a:moveTo>
                  <a:pt x="166269" y="0"/>
                </a:moveTo>
                <a:cubicBezTo>
                  <a:pt x="81324" y="36226"/>
                  <a:pt x="229360" y="304336"/>
                  <a:pt x="232777" y="483367"/>
                </a:cubicBezTo>
                <a:cubicBezTo>
                  <a:pt x="236194" y="662398"/>
                  <a:pt x="225570" y="916186"/>
                  <a:pt x="186774" y="1074186"/>
                </a:cubicBezTo>
                <a:cubicBezTo>
                  <a:pt x="147978" y="1232186"/>
                  <a:pt x="41639" y="1384098"/>
                  <a:pt x="0" y="1431366"/>
                </a:cubicBezTo>
                <a:lnTo>
                  <a:pt x="0" y="1431366"/>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ardrop 13"/>
          <p:cNvSpPr/>
          <p:nvPr/>
        </p:nvSpPr>
        <p:spPr>
          <a:xfrm rot="6662231">
            <a:off x="3791900" y="5211710"/>
            <a:ext cx="283730" cy="279953"/>
          </a:xfrm>
          <a:prstGeom prst="teardrop">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Teardrop 14"/>
          <p:cNvSpPr/>
          <p:nvPr/>
        </p:nvSpPr>
        <p:spPr>
          <a:xfrm rot="6662231">
            <a:off x="3944300" y="3713985"/>
            <a:ext cx="283730" cy="279953"/>
          </a:xfrm>
          <a:prstGeom prst="teardrop">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Oval 16"/>
          <p:cNvSpPr/>
          <p:nvPr/>
        </p:nvSpPr>
        <p:spPr>
          <a:xfrm>
            <a:off x="3507698" y="3687580"/>
            <a:ext cx="3057993" cy="2938072"/>
          </a:xfrm>
          <a:prstGeom prst="ellipse">
            <a:avLst/>
          </a:prstGeom>
          <a:solidFill>
            <a:srgbClr val="FFFF00">
              <a:alpha val="4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4865736" y="4980302"/>
            <a:ext cx="381000" cy="381000"/>
          </a:xfrm>
          <a:prstGeom prst="star5">
            <a:avLst>
              <a:gd name="adj" fmla="val 22657"/>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1000"/>
                                        <p:tgtEl>
                                          <p:spTgt spid="16"/>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Sum up…</a:t>
            </a:r>
            <a:endParaRPr lang="en-US" dirty="0"/>
          </a:p>
        </p:txBody>
      </p:sp>
      <p:sp>
        <p:nvSpPr>
          <p:cNvPr id="3" name="Content Placeholder 2"/>
          <p:cNvSpPr>
            <a:spLocks noGrp="1"/>
          </p:cNvSpPr>
          <p:nvPr>
            <p:ph idx="1"/>
          </p:nvPr>
        </p:nvSpPr>
        <p:spPr>
          <a:xfrm>
            <a:off x="457199" y="1317172"/>
            <a:ext cx="8349343" cy="4808992"/>
          </a:xfrm>
        </p:spPr>
        <p:txBody>
          <a:bodyPr/>
          <a:lstStyle/>
          <a:p>
            <a:r>
              <a:rPr lang="en-US" dirty="0" smtClean="0"/>
              <a:t>God gives us nudges to get out of our Boxes!</a:t>
            </a:r>
          </a:p>
          <a:p>
            <a:r>
              <a:rPr lang="en-US" dirty="0" smtClean="0"/>
              <a:t>He can use just about anything …</a:t>
            </a:r>
          </a:p>
          <a:p>
            <a:r>
              <a:rPr lang="en-US" dirty="0" smtClean="0"/>
              <a:t>In this case He used …</a:t>
            </a:r>
          </a:p>
          <a:p>
            <a:pPr marL="457200" indent="-228600">
              <a:buFont typeface="Arial" pitchFamily="34" charset="0"/>
              <a:buChar char="•"/>
            </a:pPr>
            <a:r>
              <a:rPr lang="en-US" dirty="0" smtClean="0">
                <a:solidFill>
                  <a:schemeClr val="accent6">
                    <a:lumMod val="40000"/>
                    <a:lumOff val="60000"/>
                  </a:schemeClr>
                </a:solidFill>
                <a:latin typeface="Arial" pitchFamily="34" charset="0"/>
                <a:cs typeface="Arial" pitchFamily="34" charset="0"/>
              </a:rPr>
              <a:t>A SEEKER</a:t>
            </a:r>
            <a:r>
              <a:rPr lang="en-US" dirty="0" smtClean="0"/>
              <a:t>– “So what are you looking for?  </a:t>
            </a:r>
          </a:p>
          <a:p>
            <a:pPr marL="457200" indent="-228600">
              <a:buFont typeface="Arial" pitchFamily="34" charset="0"/>
              <a:buChar char="•"/>
            </a:pPr>
            <a:r>
              <a:rPr lang="en-US" dirty="0" smtClean="0">
                <a:solidFill>
                  <a:schemeClr val="accent6">
                    <a:lumMod val="40000"/>
                    <a:lumOff val="60000"/>
                  </a:schemeClr>
                </a:solidFill>
                <a:latin typeface="Arial" pitchFamily="34" charset="0"/>
                <a:cs typeface="Arial" pitchFamily="34" charset="0"/>
              </a:rPr>
              <a:t>A SERVANT </a:t>
            </a:r>
            <a:r>
              <a:rPr lang="en-US" dirty="0" smtClean="0"/>
              <a:t>– “So who are you serving anyway?”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“Box?”</a:t>
            </a:r>
            <a:endParaRPr lang="en-US" dirty="0"/>
          </a:p>
        </p:txBody>
      </p:sp>
      <p:sp>
        <p:nvSpPr>
          <p:cNvPr id="3" name="Content Placeholder 2"/>
          <p:cNvSpPr>
            <a:spLocks noGrp="1"/>
          </p:cNvSpPr>
          <p:nvPr>
            <p:ph idx="1"/>
          </p:nvPr>
        </p:nvSpPr>
        <p:spPr/>
        <p:txBody>
          <a:bodyPr/>
          <a:lstStyle/>
          <a:p>
            <a:pPr algn="ctr"/>
            <a:r>
              <a:rPr lang="en-US" dirty="0" smtClean="0"/>
              <a:t>It’s the little world you live in.</a:t>
            </a:r>
          </a:p>
          <a:p>
            <a:pPr algn="ctr"/>
            <a:r>
              <a:rPr lang="en-US" dirty="0" smtClean="0"/>
              <a:t>It’s your “comfort zone.”</a:t>
            </a:r>
            <a:endParaRPr lang="en-US" dirty="0"/>
          </a:p>
        </p:txBody>
      </p:sp>
      <p:cxnSp>
        <p:nvCxnSpPr>
          <p:cNvPr id="7" name="Straight Connector 6"/>
          <p:cNvCxnSpPr/>
          <p:nvPr/>
        </p:nvCxnSpPr>
        <p:spPr>
          <a:xfrm>
            <a:off x="304800" y="1371600"/>
            <a:ext cx="8534400" cy="0"/>
          </a:xfrm>
          <a:prstGeom prst="line">
            <a:avLst/>
          </a:prstGeom>
          <a:ln w="28575">
            <a:solidFill>
              <a:srgbClr val="663300"/>
            </a:solidFill>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p:nvPicPr>
        <p:blipFill>
          <a:blip r:embed="rId2" cstate="print"/>
          <a:srcRect l="34530" t="46042"/>
          <a:stretch>
            <a:fillRect/>
          </a:stretch>
        </p:blipFill>
        <p:spPr bwMode="auto">
          <a:xfrm>
            <a:off x="3156857" y="3157538"/>
            <a:ext cx="5985444" cy="370046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Acts 8 it was</a:t>
            </a:r>
            <a:endParaRPr lang="en-US" dirty="0"/>
          </a:p>
        </p:txBody>
      </p:sp>
      <p:sp>
        <p:nvSpPr>
          <p:cNvPr id="3" name="Content Placeholder 2"/>
          <p:cNvSpPr>
            <a:spLocks noGrp="1"/>
          </p:cNvSpPr>
          <p:nvPr>
            <p:ph idx="1"/>
          </p:nvPr>
        </p:nvSpPr>
        <p:spPr/>
        <p:txBody>
          <a:bodyPr/>
          <a:lstStyle/>
          <a:p>
            <a:pPr algn="ctr"/>
            <a:r>
              <a:rPr lang="en-US" dirty="0" smtClean="0"/>
              <a:t>Remaining in Jerusalem</a:t>
            </a:r>
          </a:p>
          <a:p>
            <a:pPr algn="ctr"/>
            <a:r>
              <a:rPr lang="en-US" dirty="0" smtClean="0"/>
              <a:t>vs. Acts 1:8</a:t>
            </a:r>
            <a:endParaRPr lang="en-US" dirty="0"/>
          </a:p>
        </p:txBody>
      </p:sp>
      <p:pic>
        <p:nvPicPr>
          <p:cNvPr id="4" name="Picture 7"/>
          <p:cNvPicPr>
            <a:picLocks noChangeAspect="1" noChangeArrowheads="1"/>
          </p:cNvPicPr>
          <p:nvPr/>
        </p:nvPicPr>
        <p:blipFill>
          <a:blip r:embed="rId2" cstate="print"/>
          <a:srcRect b="-315"/>
          <a:stretch>
            <a:fillRect/>
          </a:stretch>
        </p:blipFill>
        <p:spPr bwMode="auto">
          <a:xfrm>
            <a:off x="163286" y="2796266"/>
            <a:ext cx="8817428" cy="3844020"/>
          </a:xfrm>
          <a:prstGeom prst="rect">
            <a:avLst/>
          </a:prstGeom>
          <a:noFill/>
          <a:ln w="9525">
            <a:noFill/>
            <a:miter lim="800000"/>
            <a:headEnd/>
            <a:tailEnd/>
          </a:ln>
          <a:effectLst/>
        </p:spPr>
      </p:pic>
      <p:sp>
        <p:nvSpPr>
          <p:cNvPr id="5" name="Oval 4"/>
          <p:cNvSpPr/>
          <p:nvPr/>
        </p:nvSpPr>
        <p:spPr>
          <a:xfrm>
            <a:off x="4223656" y="4158342"/>
            <a:ext cx="1371600" cy="1371600"/>
          </a:xfrm>
          <a:prstGeom prst="ellipse">
            <a:avLst/>
          </a:prstGeom>
          <a:solidFill>
            <a:srgbClr val="FFFF00">
              <a:alpha val="60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4985656" y="4920342"/>
            <a:ext cx="381000" cy="3810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p:cNvPicPr>
            <a:picLocks noChangeAspect="1" noChangeArrowheads="1"/>
          </p:cNvPicPr>
          <p:nvPr/>
        </p:nvPicPr>
        <p:blipFill>
          <a:blip r:embed="rId3" cstate="print"/>
          <a:srcRect/>
          <a:stretch>
            <a:fillRect/>
          </a:stretch>
        </p:blipFill>
        <p:spPr bwMode="auto">
          <a:xfrm>
            <a:off x="1525358" y="2939143"/>
            <a:ext cx="6867525" cy="3429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34530" t="46042"/>
          <a:stretch>
            <a:fillRect/>
          </a:stretch>
        </p:blipFill>
        <p:spPr bwMode="auto">
          <a:xfrm>
            <a:off x="3156857" y="3157538"/>
            <a:ext cx="5985444" cy="3700462"/>
          </a:xfrm>
          <a:prstGeom prst="rect">
            <a:avLst/>
          </a:prstGeom>
          <a:noFill/>
          <a:ln w="9525">
            <a:noFill/>
            <a:miter lim="800000"/>
            <a:headEnd/>
            <a:tailEnd/>
          </a:ln>
          <a:effectLst/>
        </p:spPr>
      </p:pic>
      <p:sp>
        <p:nvSpPr>
          <p:cNvPr id="2" name="Title 1"/>
          <p:cNvSpPr>
            <a:spLocks noGrp="1"/>
          </p:cNvSpPr>
          <p:nvPr>
            <p:ph type="title"/>
          </p:nvPr>
        </p:nvSpPr>
        <p:spPr>
          <a:xfrm>
            <a:off x="304800" y="274638"/>
            <a:ext cx="8534400" cy="1143000"/>
          </a:xfrm>
        </p:spPr>
        <p:txBody>
          <a:bodyPr/>
          <a:lstStyle/>
          <a:p>
            <a:r>
              <a:rPr lang="en-US" dirty="0" smtClean="0"/>
              <a:t>Sometimes</a:t>
            </a:r>
            <a:endParaRPr lang="en-US" dirty="0"/>
          </a:p>
        </p:txBody>
      </p:sp>
      <p:sp>
        <p:nvSpPr>
          <p:cNvPr id="3" name="Content Placeholder 2"/>
          <p:cNvSpPr>
            <a:spLocks noGrp="1"/>
          </p:cNvSpPr>
          <p:nvPr>
            <p:ph idx="1"/>
          </p:nvPr>
        </p:nvSpPr>
        <p:spPr/>
        <p:txBody>
          <a:bodyPr/>
          <a:lstStyle/>
          <a:p>
            <a:pPr algn="ctr"/>
            <a:r>
              <a:rPr lang="en-US" dirty="0" smtClean="0"/>
              <a:t>We Need a Nudge to Get Us to Move …</a:t>
            </a:r>
          </a:p>
          <a:p>
            <a:pPr algn="ctr"/>
            <a:r>
              <a:rPr lang="en-US" dirty="0" smtClean="0"/>
              <a:t>Sometimes He nudges with …</a:t>
            </a:r>
          </a:p>
          <a:p>
            <a:endParaRPr lang="en-US" dirty="0" smtClean="0"/>
          </a:p>
          <a:p>
            <a:pPr>
              <a:buFont typeface="Arial" pitchFamily="34" charset="0"/>
              <a:buChar char="•"/>
            </a:pPr>
            <a:r>
              <a:rPr lang="en-US" dirty="0" smtClean="0"/>
              <a:t>Persecutors</a:t>
            </a:r>
          </a:p>
          <a:p>
            <a:pPr>
              <a:buFont typeface="Arial" pitchFamily="34" charset="0"/>
              <a:buChar char="•"/>
            </a:pPr>
            <a:r>
              <a:rPr lang="en-US" dirty="0" smtClean="0"/>
              <a:t>Preachers</a:t>
            </a:r>
          </a:p>
          <a:p>
            <a:pPr>
              <a:buFont typeface="Arial" pitchFamily="34" charset="0"/>
              <a:buChar char="•"/>
            </a:pPr>
            <a:r>
              <a:rPr lang="en-US" dirty="0" smtClean="0"/>
              <a:t>Pretenders</a:t>
            </a:r>
          </a:p>
          <a:p>
            <a:pPr>
              <a:buFont typeface="Arial" pitchFamily="34" charset="0"/>
              <a:buChar char="•"/>
            </a:pPr>
            <a:r>
              <a:rPr lang="en-US" dirty="0" smtClean="0"/>
              <a:t>Today we will see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srcRect b="-315"/>
          <a:stretch>
            <a:fillRect/>
          </a:stretch>
        </p:blipFill>
        <p:spPr bwMode="auto">
          <a:xfrm>
            <a:off x="-126247" y="2796266"/>
            <a:ext cx="9316821" cy="4061734"/>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An Angel</a:t>
            </a:r>
            <a:endParaRPr lang="en-US" dirty="0"/>
          </a:p>
        </p:txBody>
      </p:sp>
      <p:sp>
        <p:nvSpPr>
          <p:cNvPr id="12" name="5-Point Star 11"/>
          <p:cNvSpPr/>
          <p:nvPr/>
        </p:nvSpPr>
        <p:spPr>
          <a:xfrm>
            <a:off x="4865736" y="4980302"/>
            <a:ext cx="381000" cy="381000"/>
          </a:xfrm>
          <a:prstGeom prst="star5">
            <a:avLst>
              <a:gd name="adj" fmla="val 22657"/>
              <a:gd name="hf" fmla="val 105146"/>
              <a:gd name="vf" fmla="val 110557"/>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923082" y="5261548"/>
            <a:ext cx="1364105" cy="1394085"/>
          </a:xfrm>
          <a:custGeom>
            <a:avLst/>
            <a:gdLst>
              <a:gd name="connsiteX0" fmla="*/ 1079292 w 1364105"/>
              <a:gd name="connsiteY0" fmla="*/ 0 h 1394085"/>
              <a:gd name="connsiteX1" fmla="*/ 1364105 w 1364105"/>
              <a:gd name="connsiteY1" fmla="*/ 179882 h 1394085"/>
              <a:gd name="connsiteX2" fmla="*/ 1259174 w 1364105"/>
              <a:gd name="connsiteY2" fmla="*/ 704537 h 1394085"/>
              <a:gd name="connsiteX3" fmla="*/ 1004341 w 1364105"/>
              <a:gd name="connsiteY3" fmla="*/ 1064301 h 1394085"/>
              <a:gd name="connsiteX4" fmla="*/ 539646 w 1364105"/>
              <a:gd name="connsiteY4" fmla="*/ 1304144 h 1394085"/>
              <a:gd name="connsiteX5" fmla="*/ 164892 w 1364105"/>
              <a:gd name="connsiteY5" fmla="*/ 1394085 h 1394085"/>
              <a:gd name="connsiteX6" fmla="*/ 0 w 1364105"/>
              <a:gd name="connsiteY6" fmla="*/ 1259173 h 1394085"/>
              <a:gd name="connsiteX7" fmla="*/ 719528 w 1364105"/>
              <a:gd name="connsiteY7" fmla="*/ 764498 h 1394085"/>
              <a:gd name="connsiteX8" fmla="*/ 929390 w 1364105"/>
              <a:gd name="connsiteY8" fmla="*/ 434714 h 1394085"/>
              <a:gd name="connsiteX9" fmla="*/ 1079292 w 1364105"/>
              <a:gd name="connsiteY9" fmla="*/ 0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4105" h="1394085">
                <a:moveTo>
                  <a:pt x="1079292" y="0"/>
                </a:moveTo>
                <a:lnTo>
                  <a:pt x="1364105" y="179882"/>
                </a:lnTo>
                <a:lnTo>
                  <a:pt x="1259174" y="704537"/>
                </a:lnTo>
                <a:lnTo>
                  <a:pt x="1004341" y="1064301"/>
                </a:lnTo>
                <a:lnTo>
                  <a:pt x="539646" y="1304144"/>
                </a:lnTo>
                <a:lnTo>
                  <a:pt x="164892" y="1394085"/>
                </a:lnTo>
                <a:lnTo>
                  <a:pt x="0" y="1259173"/>
                </a:lnTo>
                <a:lnTo>
                  <a:pt x="719528" y="764498"/>
                </a:lnTo>
                <a:lnTo>
                  <a:pt x="929390" y="434714"/>
                </a:lnTo>
                <a:lnTo>
                  <a:pt x="1079292" y="0"/>
                </a:lnTo>
                <a:close/>
              </a:path>
            </a:pathLst>
          </a:cu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807502" y="5186597"/>
            <a:ext cx="1154242" cy="749508"/>
          </a:xfrm>
          <a:custGeom>
            <a:avLst/>
            <a:gdLst>
              <a:gd name="connsiteX0" fmla="*/ 1154242 w 1154242"/>
              <a:gd name="connsiteY0" fmla="*/ 0 h 749508"/>
              <a:gd name="connsiteX1" fmla="*/ 884419 w 1154242"/>
              <a:gd name="connsiteY1" fmla="*/ 179882 h 749508"/>
              <a:gd name="connsiteX2" fmla="*/ 554636 w 1154242"/>
              <a:gd name="connsiteY2" fmla="*/ 644577 h 749508"/>
              <a:gd name="connsiteX3" fmla="*/ 0 w 1154242"/>
              <a:gd name="connsiteY3" fmla="*/ 749508 h 749508"/>
              <a:gd name="connsiteX4" fmla="*/ 0 w 1154242"/>
              <a:gd name="connsiteY4" fmla="*/ 749508 h 749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42" h="749508">
                <a:moveTo>
                  <a:pt x="1154242" y="0"/>
                </a:moveTo>
                <a:cubicBezTo>
                  <a:pt x="1069297" y="36226"/>
                  <a:pt x="984353" y="72453"/>
                  <a:pt x="884419" y="179882"/>
                </a:cubicBezTo>
                <a:cubicBezTo>
                  <a:pt x="784485" y="287312"/>
                  <a:pt x="702039" y="549639"/>
                  <a:pt x="554636" y="644577"/>
                </a:cubicBezTo>
                <a:cubicBezTo>
                  <a:pt x="407233" y="739515"/>
                  <a:pt x="0" y="749508"/>
                  <a:pt x="0" y="749508"/>
                </a:cubicBezTo>
                <a:lnTo>
                  <a:pt x="0" y="749508"/>
                </a:lnTo>
              </a:path>
            </a:pathLst>
          </a:cu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4107305" y="3882452"/>
            <a:ext cx="1244184" cy="1034322"/>
          </a:xfrm>
          <a:custGeom>
            <a:avLst/>
            <a:gdLst>
              <a:gd name="connsiteX0" fmla="*/ 1064302 w 1244184"/>
              <a:gd name="connsiteY0" fmla="*/ 29981 h 1034322"/>
              <a:gd name="connsiteX1" fmla="*/ 0 w 1244184"/>
              <a:gd name="connsiteY1" fmla="*/ 0 h 1034322"/>
              <a:gd name="connsiteX2" fmla="*/ 14990 w 1244184"/>
              <a:gd name="connsiteY2" fmla="*/ 569627 h 1034322"/>
              <a:gd name="connsiteX3" fmla="*/ 0 w 1244184"/>
              <a:gd name="connsiteY3" fmla="*/ 1034322 h 1034322"/>
              <a:gd name="connsiteX4" fmla="*/ 674557 w 1244184"/>
              <a:gd name="connsiteY4" fmla="*/ 944381 h 1034322"/>
              <a:gd name="connsiteX5" fmla="*/ 1214203 w 1244184"/>
              <a:gd name="connsiteY5" fmla="*/ 1034322 h 1034322"/>
              <a:gd name="connsiteX6" fmla="*/ 1184223 w 1244184"/>
              <a:gd name="connsiteY6" fmla="*/ 644578 h 1034322"/>
              <a:gd name="connsiteX7" fmla="*/ 1244184 w 1244184"/>
              <a:gd name="connsiteY7" fmla="*/ 509666 h 1034322"/>
              <a:gd name="connsiteX8" fmla="*/ 1109272 w 1244184"/>
              <a:gd name="connsiteY8" fmla="*/ 299804 h 1034322"/>
              <a:gd name="connsiteX9" fmla="*/ 1139252 w 1244184"/>
              <a:gd name="connsiteY9" fmla="*/ 119922 h 1034322"/>
              <a:gd name="connsiteX10" fmla="*/ 1064302 w 1244184"/>
              <a:gd name="connsiteY10" fmla="*/ 29981 h 103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4184" h="1034322">
                <a:moveTo>
                  <a:pt x="1064302" y="29981"/>
                </a:moveTo>
                <a:lnTo>
                  <a:pt x="0" y="0"/>
                </a:lnTo>
                <a:lnTo>
                  <a:pt x="14990" y="569627"/>
                </a:lnTo>
                <a:lnTo>
                  <a:pt x="0" y="1034322"/>
                </a:lnTo>
                <a:lnTo>
                  <a:pt x="674557" y="944381"/>
                </a:lnTo>
                <a:lnTo>
                  <a:pt x="1214203" y="1034322"/>
                </a:lnTo>
                <a:lnTo>
                  <a:pt x="1184223" y="644578"/>
                </a:lnTo>
                <a:lnTo>
                  <a:pt x="1244184" y="509666"/>
                </a:lnTo>
                <a:lnTo>
                  <a:pt x="1109272" y="299804"/>
                </a:lnTo>
                <a:lnTo>
                  <a:pt x="1139252" y="119922"/>
                </a:lnTo>
                <a:lnTo>
                  <a:pt x="1064302" y="29981"/>
                </a:lnTo>
                <a:close/>
              </a:path>
            </a:pathLst>
          </a:custGeom>
          <a:solidFill>
            <a:srgbClr val="FFFF00">
              <a:alpha val="5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179882" y="1963711"/>
            <a:ext cx="4646951" cy="2668250"/>
          </a:xfrm>
          <a:prstGeom prst="wedgeEllipseCallout">
            <a:avLst>
              <a:gd name="adj1" fmla="val -43066"/>
              <a:gd name="adj2" fmla="val -1244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74164"/>
            <a:ext cx="8229600" cy="809469"/>
          </a:xfrm>
        </p:spPr>
        <p:txBody>
          <a:bodyPr/>
          <a:lstStyle/>
          <a:p>
            <a:r>
              <a:rPr lang="en-US" dirty="0" smtClean="0"/>
              <a:t> </a:t>
            </a:r>
            <a:r>
              <a:rPr lang="en-US" baseline="30000" dirty="0" smtClean="0"/>
              <a:t>26</a:t>
            </a:r>
            <a:r>
              <a:rPr lang="en-US" dirty="0" smtClean="0"/>
              <a:t> Now an angel of the Lord said to Philip,</a:t>
            </a:r>
            <a:r>
              <a:rPr lang="en-US" sz="1200" dirty="0" smtClean="0"/>
              <a:t/>
            </a:r>
            <a:br>
              <a:rPr lang="en-US" sz="1200" dirty="0" smtClean="0"/>
            </a:br>
            <a:r>
              <a:rPr lang="en-US" sz="1200" dirty="0" smtClean="0"/>
              <a:t/>
            </a:r>
            <a:br>
              <a:rPr lang="en-US" sz="1200" dirty="0" smtClean="0"/>
            </a:br>
            <a:endParaRPr lang="en-US" dirty="0"/>
          </a:p>
        </p:txBody>
      </p:sp>
      <p:sp>
        <p:nvSpPr>
          <p:cNvPr id="11" name="Rectangle 10"/>
          <p:cNvSpPr/>
          <p:nvPr/>
        </p:nvSpPr>
        <p:spPr>
          <a:xfrm>
            <a:off x="89942" y="2128602"/>
            <a:ext cx="4886793" cy="2528897"/>
          </a:xfrm>
          <a:prstGeom prst="rect">
            <a:avLst/>
          </a:prstGeom>
        </p:spPr>
        <p:txBody>
          <a:bodyPr wrap="square">
            <a:spAutoFit/>
          </a:bodyPr>
          <a:lstStyle/>
          <a:p>
            <a:pPr algn="ctr">
              <a:lnSpc>
                <a:spcPts val="3800"/>
              </a:lnSpc>
            </a:pPr>
            <a:r>
              <a:rPr lang="en-US" sz="3600" b="1" dirty="0" smtClean="0">
                <a:solidFill>
                  <a:schemeClr val="bg1"/>
                </a:solidFill>
                <a:effectLst>
                  <a:outerShdw blurRad="38100" dist="38100" dir="2700000" algn="tl">
                    <a:srgbClr val="000000">
                      <a:alpha val="43137"/>
                    </a:srgbClr>
                  </a:outerShdw>
                </a:effectLst>
              </a:rPr>
              <a:t>"Go south to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the road—the desert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road--that goes down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from Jerusalem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to Gaza.“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A </a:t>
            </a:r>
            <a:r>
              <a:rPr lang="en-US" dirty="0" smtClean="0">
                <a:effectLst>
                  <a:outerShdw blurRad="38100" dist="38100" dir="2700000" algn="tl">
                    <a:srgbClr val="000000">
                      <a:alpha val="43137"/>
                    </a:srgbClr>
                  </a:outerShdw>
                </a:effectLst>
              </a:rPr>
              <a:t>SEEKER</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74164"/>
            <a:ext cx="8229600" cy="4851999"/>
          </a:xfrm>
        </p:spPr>
        <p:txBody>
          <a:bodyPr>
            <a:noAutofit/>
          </a:bodyPr>
          <a:lstStyle/>
          <a:p>
            <a:r>
              <a:rPr lang="en-US" dirty="0" smtClean="0"/>
              <a:t> </a:t>
            </a:r>
            <a:r>
              <a:rPr lang="en-US" baseline="30000" dirty="0" smtClean="0"/>
              <a:t>27</a:t>
            </a:r>
            <a:r>
              <a:rPr lang="en-US" dirty="0" smtClean="0"/>
              <a:t> So he started out, and on his way he met an Ethiopian, </a:t>
            </a:r>
            <a:endParaRPr lang="en-US" dirty="0"/>
          </a:p>
        </p:txBody>
      </p:sp>
      <p:pic>
        <p:nvPicPr>
          <p:cNvPr id="7171" name="Picture 3"/>
          <p:cNvPicPr>
            <a:picLocks noChangeAspect="1" noChangeArrowheads="1"/>
          </p:cNvPicPr>
          <p:nvPr/>
        </p:nvPicPr>
        <p:blipFill>
          <a:blip r:embed="rId4" cstate="print"/>
          <a:srcRect r="25677" b="4501"/>
          <a:stretch>
            <a:fillRect/>
          </a:stretch>
        </p:blipFill>
        <p:spPr bwMode="auto">
          <a:xfrm flipH="1">
            <a:off x="0" y="2723321"/>
            <a:ext cx="3762531" cy="4134679"/>
          </a:xfrm>
          <a:prstGeom prst="rect">
            <a:avLst/>
          </a:prstGeom>
          <a:noFill/>
          <a:ln w="9525">
            <a:noFill/>
            <a:miter lim="800000"/>
            <a:headEnd/>
            <a:tailEnd/>
          </a:ln>
          <a:effectLst/>
        </p:spPr>
      </p:pic>
      <p:sp>
        <p:nvSpPr>
          <p:cNvPr id="8" name="Content Placeholder 2"/>
          <p:cNvSpPr txBox="1">
            <a:spLocks/>
          </p:cNvSpPr>
          <p:nvPr/>
        </p:nvSpPr>
        <p:spPr>
          <a:xfrm>
            <a:off x="2303489" y="2488368"/>
            <a:ext cx="5221573" cy="3987384"/>
          </a:xfrm>
          <a:prstGeom prst="rect">
            <a:avLst/>
          </a:prstGeom>
        </p:spPr>
        <p:txBody>
          <a:bodyPr vert="horz" lIns="91440" tIns="45720" rIns="91440" bIns="45720" rtlCol="0">
            <a:noAutofit/>
          </a:bodyPr>
          <a:lstStyle/>
          <a:p>
            <a:pPr marL="342900" lvl="0" indent="-342900">
              <a:lnSpc>
                <a:spcPts val="3800"/>
              </a:lnSpc>
              <a:spcBef>
                <a:spcPct val="20000"/>
              </a:spcBef>
              <a:buFont typeface="Arial" pitchFamily="34" charset="0"/>
              <a:buChar char="•"/>
              <a:defRPr/>
            </a:pPr>
            <a:r>
              <a:rPr lang="en-US" sz="3600" b="1" dirty="0" smtClean="0">
                <a:solidFill>
                  <a:schemeClr val="bg1"/>
                </a:solidFill>
                <a:effectLst>
                  <a:outerShdw blurRad="38100" dist="38100" dir="2700000" algn="tl">
                    <a:srgbClr val="000000">
                      <a:alpha val="43137"/>
                    </a:srgbClr>
                  </a:outerShdw>
                </a:effectLst>
                <a:latin typeface="Arial Narrow" pitchFamily="34" charset="0"/>
                <a:ea typeface="Adobe Gothic Std B" pitchFamily="34" charset="-128"/>
              </a:rPr>
              <a:t>eunuch</a:t>
            </a:r>
            <a:r>
              <a:rPr lang="en-US" sz="3600" b="1" dirty="0" smtClean="0">
                <a:latin typeface="Arial Narrow" pitchFamily="34" charset="0"/>
                <a:ea typeface="Adobe Gothic Std B" pitchFamily="34" charset="-128"/>
              </a:rPr>
              <a:t> </a:t>
            </a:r>
          </a:p>
          <a:p>
            <a:pPr marL="342900" lvl="0" indent="-342900">
              <a:lnSpc>
                <a:spcPts val="3800"/>
              </a:lnSpc>
              <a:spcBef>
                <a:spcPct val="20000"/>
              </a:spcBef>
              <a:buFont typeface="Arial" pitchFamily="34" charset="0"/>
              <a:buChar char="•"/>
              <a:defRPr/>
            </a:pP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an important official </a:t>
            </a:r>
          </a:p>
          <a:p>
            <a:pPr marL="342900" marR="0" lvl="0" indent="-342900" defTabSz="914400" rtl="0" eaLnBrk="1" fontAlgn="auto" latinLnBrk="0" hangingPunct="1">
              <a:lnSpc>
                <a:spcPts val="38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in charge of all the treasury of Candace, queen of the Ethiopians. </a:t>
            </a:r>
          </a:p>
          <a:p>
            <a:pPr marL="342900" marR="0" lvl="0" indent="-342900" defTabSz="914400" rtl="0" eaLnBrk="1" fontAlgn="auto" latinLnBrk="0" hangingPunct="1">
              <a:lnSpc>
                <a:spcPts val="38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smtClean="0">
                <a:ln>
                  <a:noFill/>
                </a:ln>
                <a:solidFill>
                  <a:schemeClr val="bg1"/>
                </a:solidFill>
                <a:effectLst>
                  <a:outerShdw blurRad="38100" dist="63500" dir="2700000" algn="tl">
                    <a:srgbClr val="000000">
                      <a:alpha val="43137"/>
                    </a:srgbClr>
                  </a:outerShdw>
                </a:effectLst>
                <a:uLnTx/>
                <a:uFillTx/>
                <a:latin typeface="Arial Narrow" pitchFamily="34" charset="0"/>
                <a:ea typeface="+mn-ea"/>
                <a:cs typeface="+mn-cs"/>
              </a:rPr>
              <a:t>This man had gone to Jerusalem to worship,</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600" b="1" dirty="0" smtClean="0">
              <a:solidFill>
                <a:schemeClr val="bg1"/>
              </a:solidFill>
              <a:effectLst>
                <a:outerShdw blurRad="38100" dist="635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b="11199"/>
          <a:stretch>
            <a:fillRect/>
          </a:stretch>
        </p:blipFill>
        <p:spPr bwMode="auto">
          <a:xfrm>
            <a:off x="2495160" y="2721912"/>
            <a:ext cx="6370637" cy="4136088"/>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A SEEKER</a:t>
            </a:r>
            <a:endParaRPr lang="en-US" dirty="0"/>
          </a:p>
        </p:txBody>
      </p:sp>
      <p:sp>
        <p:nvSpPr>
          <p:cNvPr id="3" name="Content Placeholder 2"/>
          <p:cNvSpPr>
            <a:spLocks noGrp="1"/>
          </p:cNvSpPr>
          <p:nvPr>
            <p:ph idx="1"/>
          </p:nvPr>
        </p:nvSpPr>
        <p:spPr>
          <a:xfrm>
            <a:off x="457200" y="1274164"/>
            <a:ext cx="8229600" cy="4851999"/>
          </a:xfrm>
        </p:spPr>
        <p:txBody>
          <a:bodyPr>
            <a:noAutofit/>
          </a:bodyPr>
          <a:lstStyle/>
          <a:p>
            <a:pPr lvl="0">
              <a:lnSpc>
                <a:spcPts val="3800"/>
              </a:lnSpc>
              <a:defRPr/>
            </a:pPr>
            <a:r>
              <a:rPr lang="en-US" baseline="30000" dirty="0" smtClean="0"/>
              <a:t>28</a:t>
            </a:r>
            <a:r>
              <a:rPr lang="en-US" dirty="0" smtClean="0"/>
              <a:t> and on his way home was sitting in his chariot reading the book of Isaiah the prophet.</a:t>
            </a:r>
            <a:endParaRPr lang="en-US" dirty="0"/>
          </a:p>
        </p:txBody>
      </p:sp>
      <p:pic>
        <p:nvPicPr>
          <p:cNvPr id="7171" name="Picture 3"/>
          <p:cNvPicPr>
            <a:picLocks noChangeAspect="1" noChangeArrowheads="1"/>
          </p:cNvPicPr>
          <p:nvPr/>
        </p:nvPicPr>
        <p:blipFill>
          <a:blip r:embed="rId4" cstate="print"/>
          <a:srcRect r="25677" b="4501"/>
          <a:stretch>
            <a:fillRect/>
          </a:stretch>
        </p:blipFill>
        <p:spPr bwMode="auto">
          <a:xfrm flipH="1">
            <a:off x="0" y="2723321"/>
            <a:ext cx="3762531" cy="413467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a:off x="794480" y="1963711"/>
            <a:ext cx="4751881" cy="2668250"/>
          </a:xfrm>
          <a:prstGeom prst="wedgeEllipseCallout">
            <a:avLst>
              <a:gd name="adj1" fmla="val -54393"/>
              <a:gd name="adj2" fmla="val -122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p:cNvPicPr>
            <a:picLocks noChangeAspect="1" noChangeArrowheads="1"/>
          </p:cNvPicPr>
          <p:nvPr/>
        </p:nvPicPr>
        <p:blipFill>
          <a:blip r:embed="rId3" cstate="print"/>
          <a:srcRect l="40456" r="17101" b="38855"/>
          <a:stretch>
            <a:fillRect/>
          </a:stretch>
        </p:blipFill>
        <p:spPr bwMode="auto">
          <a:xfrm>
            <a:off x="5456813" y="2533338"/>
            <a:ext cx="3687187" cy="4324662"/>
          </a:xfrm>
          <a:prstGeom prst="rect">
            <a:avLst/>
          </a:prstGeom>
          <a:noFill/>
          <a:ln w="9525">
            <a:noFill/>
            <a:miter lim="800000"/>
            <a:headEnd/>
            <a:tailEnd/>
          </a:ln>
          <a:effectLst/>
        </p:spPr>
      </p:pic>
      <p:sp>
        <p:nvSpPr>
          <p:cNvPr id="2" name="Title 1"/>
          <p:cNvSpPr>
            <a:spLocks noGrp="1"/>
          </p:cNvSpPr>
          <p:nvPr>
            <p:ph type="title"/>
          </p:nvPr>
        </p:nvSpPr>
        <p:spPr>
          <a:xfrm>
            <a:off x="0" y="274638"/>
            <a:ext cx="9144000" cy="1143000"/>
          </a:xfrm>
        </p:spPr>
        <p:txBody>
          <a:bodyPr/>
          <a:lstStyle/>
          <a:p>
            <a:r>
              <a:rPr lang="en-US" dirty="0" smtClean="0"/>
              <a:t>A Servant</a:t>
            </a:r>
            <a:endParaRPr lang="en-US" dirty="0"/>
          </a:p>
        </p:txBody>
      </p:sp>
      <p:sp>
        <p:nvSpPr>
          <p:cNvPr id="3" name="Content Placeholder 2"/>
          <p:cNvSpPr>
            <a:spLocks noGrp="1"/>
          </p:cNvSpPr>
          <p:nvPr>
            <p:ph idx="1"/>
          </p:nvPr>
        </p:nvSpPr>
        <p:spPr>
          <a:xfrm>
            <a:off x="457200" y="1274164"/>
            <a:ext cx="8229600" cy="4851999"/>
          </a:xfrm>
        </p:spPr>
        <p:txBody>
          <a:bodyPr>
            <a:noAutofit/>
          </a:bodyPr>
          <a:lstStyle/>
          <a:p>
            <a:pPr lvl="0">
              <a:lnSpc>
                <a:spcPts val="3800"/>
              </a:lnSpc>
              <a:defRPr/>
            </a:pPr>
            <a:r>
              <a:rPr lang="en-US" dirty="0" smtClean="0"/>
              <a:t> </a:t>
            </a:r>
            <a:r>
              <a:rPr lang="en-US" baseline="30000" dirty="0" smtClean="0"/>
              <a:t>29</a:t>
            </a:r>
            <a:r>
              <a:rPr lang="en-US" dirty="0" smtClean="0"/>
              <a:t> The Spirit told Philip, </a:t>
            </a:r>
            <a:br>
              <a:rPr lang="en-US" dirty="0" smtClean="0"/>
            </a:br>
            <a:r>
              <a:rPr lang="en-US" dirty="0" smtClean="0"/>
              <a:t/>
            </a:r>
            <a:br>
              <a:rPr lang="en-US" dirty="0" smtClean="0"/>
            </a:br>
            <a:r>
              <a:rPr lang="en-US" dirty="0" smtClean="0"/>
              <a:t/>
            </a:r>
            <a:br>
              <a:rPr lang="en-US" dirty="0" smtClean="0"/>
            </a:br>
            <a:r>
              <a:rPr lang="en-US" dirty="0" smtClean="0"/>
              <a:t>	"Go to that chariot </a:t>
            </a:r>
            <a:br>
              <a:rPr lang="en-US" dirty="0" smtClean="0"/>
            </a:br>
            <a:r>
              <a:rPr lang="en-US" dirty="0" smtClean="0"/>
              <a:t>	 and stay near it.“</a:t>
            </a:r>
          </a:p>
          <a:p>
            <a:pPr lvl="0">
              <a:lnSpc>
                <a:spcPts val="3800"/>
              </a:lnSpc>
              <a:defRPr/>
            </a:pPr>
            <a:endParaRPr lang="en-US" dirty="0" smtClean="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2410</TotalTime>
  <Words>1527</Words>
  <Application>Microsoft Office PowerPoint</Application>
  <PresentationFormat>On-screen Show (4:3)</PresentationFormat>
  <Paragraphs>196</Paragraphs>
  <Slides>28</Slides>
  <Notes>23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Getting Out of Your Box</vt:lpstr>
      <vt:lpstr>What is the “Box?”</vt:lpstr>
      <vt:lpstr>In Acts 8 it was</vt:lpstr>
      <vt:lpstr>Sometimes</vt:lpstr>
      <vt:lpstr>An Angel</vt:lpstr>
      <vt:lpstr>A SEEKER</vt:lpstr>
      <vt:lpstr>A SEEKER</vt:lpstr>
      <vt:lpstr>A Servant</vt:lpstr>
      <vt:lpstr>A sensitive question</vt:lpstr>
      <vt:lpstr>A SEEKERS</vt:lpstr>
      <vt:lpstr>A SEEKER</vt:lpstr>
      <vt:lpstr>A SEEKER’s Question</vt:lpstr>
      <vt:lpstr>What Do You Say?</vt:lpstr>
      <vt:lpstr>Perhaps …</vt:lpstr>
      <vt:lpstr>Perhaps …</vt:lpstr>
      <vt:lpstr>Perhaps …</vt:lpstr>
      <vt:lpstr>Perhaps …</vt:lpstr>
      <vt:lpstr>The SEEKER</vt:lpstr>
      <vt:lpstr>The SEEKER</vt:lpstr>
      <vt:lpstr>The SEEKER</vt:lpstr>
      <vt:lpstr>The SEEKER</vt:lpstr>
      <vt:lpstr>The SEEKER</vt:lpstr>
      <vt:lpstr>The believer</vt:lpstr>
      <vt:lpstr>The believer</vt:lpstr>
      <vt:lpstr>The mission</vt:lpstr>
      <vt:lpstr>Let’s Sum up…</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269</cp:revision>
  <dcterms:created xsi:type="dcterms:W3CDTF">2011-05-04T17:36:37Z</dcterms:created>
  <dcterms:modified xsi:type="dcterms:W3CDTF">2011-10-14T22:37:15Z</dcterms:modified>
</cp:coreProperties>
</file>