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586" r:id="rId2"/>
    <p:sldId id="532" r:id="rId3"/>
    <p:sldId id="533" r:id="rId4"/>
    <p:sldId id="534" r:id="rId5"/>
    <p:sldId id="535" r:id="rId6"/>
    <p:sldId id="536" r:id="rId7"/>
    <p:sldId id="537" r:id="rId8"/>
    <p:sldId id="538" r:id="rId9"/>
    <p:sldId id="539" r:id="rId10"/>
    <p:sldId id="540" r:id="rId11"/>
    <p:sldId id="541" r:id="rId12"/>
    <p:sldId id="542" r:id="rId13"/>
    <p:sldId id="543" r:id="rId14"/>
    <p:sldId id="544" r:id="rId15"/>
    <p:sldId id="545" r:id="rId16"/>
    <p:sldId id="546" r:id="rId17"/>
    <p:sldId id="547" r:id="rId18"/>
    <p:sldId id="548" r:id="rId19"/>
    <p:sldId id="549" r:id="rId20"/>
    <p:sldId id="550" r:id="rId21"/>
    <p:sldId id="551" r:id="rId22"/>
    <p:sldId id="552" r:id="rId23"/>
    <p:sldId id="553" r:id="rId24"/>
    <p:sldId id="582" r:id="rId25"/>
    <p:sldId id="583" r:id="rId26"/>
    <p:sldId id="585" r:id="rId27"/>
    <p:sldId id="555" r:id="rId28"/>
    <p:sldId id="556" r:id="rId29"/>
    <p:sldId id="557" r:id="rId30"/>
    <p:sldId id="558" r:id="rId31"/>
    <p:sldId id="559" r:id="rId32"/>
    <p:sldId id="560" r:id="rId33"/>
    <p:sldId id="561" r:id="rId34"/>
    <p:sldId id="562" r:id="rId35"/>
    <p:sldId id="563" r:id="rId36"/>
    <p:sldId id="564" r:id="rId37"/>
    <p:sldId id="565" r:id="rId38"/>
    <p:sldId id="566" r:id="rId39"/>
    <p:sldId id="567" r:id="rId40"/>
    <p:sldId id="568" r:id="rId41"/>
    <p:sldId id="569" r:id="rId42"/>
    <p:sldId id="570"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380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88710" autoAdjust="0"/>
  </p:normalViewPr>
  <p:slideViewPr>
    <p:cSldViewPr>
      <p:cViewPr>
        <p:scale>
          <a:sx n="39" d="100"/>
          <a:sy n="39" d="100"/>
        </p:scale>
        <p:origin x="-2196" y="-504"/>
      </p:cViewPr>
      <p:guideLst>
        <p:guide orient="horz" pos="96"/>
        <p:guide pos="2880"/>
      </p:guideLst>
    </p:cSldViewPr>
  </p:slideViewPr>
  <p:outlineViewPr>
    <p:cViewPr>
      <p:scale>
        <a:sx n="33" d="100"/>
        <a:sy n="33" d="100"/>
      </p:scale>
      <p:origin x="42" y="0"/>
    </p:cViewPr>
  </p:outlineViewPr>
  <p:notesTextViewPr>
    <p:cViewPr>
      <p:scale>
        <a:sx n="100" d="100"/>
        <a:sy n="100" d="100"/>
      </p:scale>
      <p:origin x="0" y="0"/>
    </p:cViewPr>
  </p:notesTextViewPr>
  <p:sorterViewPr>
    <p:cViewPr>
      <p:scale>
        <a:sx n="66" d="100"/>
        <a:sy n="66" d="100"/>
      </p:scale>
      <p:origin x="0" y="6018"/>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CD4DCD-6A78-4F7B-898D-C947C6A1F7C8}" type="datetimeFigureOut">
              <a:rPr lang="en-US" smtClean="0"/>
              <a:pPr/>
              <a:t>9/28/2011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B63B3C-BA92-42AB-A3F7-86BCF211F69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images.wellcome.ac.uk/indexplus/result.html?wi_credit_line:text=%22Oliver+Burston%22&amp;$=sort=sort+sortexpr+image_sort&amp;*sform=wellcome-images&amp;_IXACTION_=query&amp;_IXFIRST_=1&amp;_IXSPFX_=templates/b&amp;_IXFPFX_=templates/t&amp;$+with+image_sor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2000-2011.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 name="Slide Number Placeholder 3"/>
          <p:cNvSpPr>
            <a:spLocks noGrp="1"/>
          </p:cNvSpPr>
          <p:nvPr>
            <p:ph type="sldNum" sz="quarter" idx="10"/>
          </p:nvPr>
        </p:nvSpPr>
        <p:spPr/>
        <p:txBody>
          <a:bodyPr/>
          <a:lstStyle/>
          <a:p>
            <a:fld id="{72B63B3C-BA92-42AB-A3F7-86BCF211F6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High Priest = FREE = Bible Point photo.</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Soldier Labeled for reuse: http://www.flickr.com/photos/e_phots/106534450/sizes/o/in/photostream/</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28</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Priest = FREE = Bible Point photo.</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Peter = Bible  Point Photo.</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31</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Gamaliel</a:t>
            </a:r>
            <a:r>
              <a:rPr lang="en-US" baseline="0" dirty="0" smtClean="0"/>
              <a:t> = FREE = Bible Point photo.</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34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Flogging labeled for reuse:  http://www.flickr.com/photos/crimsonic/253881891/sizes/l/in/photostream/</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37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Finger pointing labeled for reuse: http://www.flickr.com/photos/gecco/3874640802/sizes/o/in/photostream/</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38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Praising</a:t>
            </a:r>
            <a:r>
              <a:rPr lang="en-US" baseline="0" dirty="0" smtClean="0"/>
              <a:t> is a f</a:t>
            </a:r>
            <a:r>
              <a:rPr lang="en-US" dirty="0" smtClean="0"/>
              <a:t>ree photo from:</a:t>
            </a:r>
            <a:r>
              <a:rPr lang="en-US" baseline="0" dirty="0" smtClean="0"/>
              <a:t> http://www.sxc.hu/browse.phtml?f=download&amp;id=700879</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39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Difference</a:t>
            </a:r>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Temple court = FREE = see previous chapters</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Lord’s Supper = Lord’s</a:t>
            </a:r>
            <a:r>
              <a:rPr lang="en-US" baseline="0" dirty="0" smtClean="0"/>
              <a:t> Supper = Free = from http://upload.wikimedia.org/wikipedia/commons/4/44/La_C%C3%A8ne.JPG</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Hand clapping = Licensed and NOT for reuse = dreamstime_8497532</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Medical</a:t>
            </a:r>
            <a:r>
              <a:rPr lang="en-US" baseline="0" dirty="0" smtClean="0"/>
              <a:t> Symbol </a:t>
            </a:r>
            <a:r>
              <a:rPr lang="en-US" dirty="0" smtClean="0"/>
              <a:t>Credit </a:t>
            </a:r>
            <a:r>
              <a:rPr lang="en-US" dirty="0" smtClean="0">
                <a:hlinkClick r:id="rId3"/>
              </a:rPr>
              <a:t>Oliver </a:t>
            </a:r>
            <a:r>
              <a:rPr lang="en-US" dirty="0" err="1" smtClean="0">
                <a:hlinkClick r:id="rId3"/>
              </a:rPr>
              <a:t>Burston</a:t>
            </a:r>
            <a:r>
              <a:rPr lang="en-US" dirty="0" smtClean="0"/>
              <a:t>, </a:t>
            </a:r>
            <a:r>
              <a:rPr lang="en-US" dirty="0" err="1" smtClean="0"/>
              <a:t>Wellcome</a:t>
            </a:r>
            <a:r>
              <a:rPr lang="en-US" dirty="0" smtClean="0"/>
              <a:t> Images </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14</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High Priest = FREE = </a:t>
            </a:r>
            <a:r>
              <a:rPr lang="en-US" dirty="0" err="1" smtClean="0"/>
              <a:t>BiblePoint</a:t>
            </a:r>
            <a:r>
              <a:rPr lang="en-US" baseline="0" dirty="0" smtClean="0"/>
              <a:t> photo</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Jail cell = FREE</a:t>
            </a:r>
            <a:r>
              <a:rPr lang="en-US" baseline="0" dirty="0" smtClean="0"/>
              <a:t> = sxc-1226063_47301727</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Moon = </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4800" b="0">
                <a:ln>
                  <a:solidFill>
                    <a:schemeClr val="accent6">
                      <a:lumMod val="20000"/>
                      <a:lumOff val="80000"/>
                    </a:schemeClr>
                  </a:solidFill>
                </a:ln>
                <a:solidFill>
                  <a:schemeClr val="accent1">
                    <a:lumMod val="50000"/>
                  </a:schemeClr>
                </a:solidFill>
                <a:effectLst>
                  <a:outerShdw blurRad="38100" dist="38100" dir="2700000" algn="tl">
                    <a:srgbClr val="000000">
                      <a:alpha val="43137"/>
                    </a:srgbClr>
                  </a:outerShdw>
                </a:effectLst>
                <a:latin typeface="Arial Black"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chemeClr val="accent6">
                    <a:lumMod val="50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19551A9-81AA-4906-8F9B-B1946416FF78}" type="datetimeFigureOut">
              <a:rPr lang="en-US" smtClean="0"/>
              <a:pPr/>
              <a:t>9/28/2011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551A9-81AA-4906-8F9B-B1946416FF78}" type="datetimeFigureOut">
              <a:rPr lang="en-US" smtClean="0"/>
              <a:pPr/>
              <a:t>9/28/2011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551A9-81AA-4906-8F9B-B1946416FF78}" type="datetimeFigureOut">
              <a:rPr lang="en-US" smtClean="0"/>
              <a:pPr/>
              <a:t>9/28/2011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lstStyle>
            <a:lvl1pPr>
              <a:defRPr b="0">
                <a:solidFill>
                  <a:schemeClr val="tx1"/>
                </a:solidFill>
                <a:effectLst>
                  <a:outerShdw blurRad="38100" dist="38100" dir="2700000" algn="tl">
                    <a:srgbClr val="000000">
                      <a:alpha val="43137"/>
                    </a:srgbClr>
                  </a:outerShdw>
                </a:effectLst>
                <a:latin typeface="Arial Black"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1pPr>
            <a:lvl2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2pPr>
            <a:lvl3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3pPr>
            <a:lvl4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4pPr>
            <a:lvl5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19551A9-81AA-4906-8F9B-B1946416FF78}" type="datetimeFigureOut">
              <a:rPr lang="en-US" smtClean="0"/>
              <a:pPr/>
              <a:t>9/28/2011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9551A9-81AA-4906-8F9B-B1946416FF78}" type="datetimeFigureOut">
              <a:rPr lang="en-US" smtClean="0"/>
              <a:pPr/>
              <a:t>9/28/2011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9551A9-81AA-4906-8F9B-B1946416FF78}" type="datetimeFigureOut">
              <a:rPr lang="en-US" smtClean="0"/>
              <a:pPr/>
              <a:t>9/28/2011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9551A9-81AA-4906-8F9B-B1946416FF78}" type="datetimeFigureOut">
              <a:rPr lang="en-US" smtClean="0"/>
              <a:pPr/>
              <a:t>9/28/2011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9551A9-81AA-4906-8F9B-B1946416FF78}" type="datetimeFigureOut">
              <a:rPr lang="en-US" smtClean="0"/>
              <a:pPr/>
              <a:t>9/28/2011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9551A9-81AA-4906-8F9B-B1946416FF78}" type="datetimeFigureOut">
              <a:rPr lang="en-US" smtClean="0"/>
              <a:pPr/>
              <a:t>9/28/2011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551A9-81AA-4906-8F9B-B1946416FF78}" type="datetimeFigureOut">
              <a:rPr lang="en-US" smtClean="0"/>
              <a:pPr/>
              <a:t>9/28/2011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551A9-81AA-4906-8F9B-B1946416FF78}" type="datetimeFigureOut">
              <a:rPr lang="en-US" smtClean="0"/>
              <a:pPr/>
              <a:t>9/28/2011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13" cstate="print"/>
          <a:srcRect/>
          <a:stretch>
            <a:fillRect/>
          </a:stretch>
        </p:blipFill>
        <p:spPr bwMode="auto">
          <a:xfrm>
            <a:off x="0" y="0"/>
            <a:ext cx="9144000" cy="6858357"/>
          </a:xfrm>
          <a:prstGeom prst="rect">
            <a:avLst/>
          </a:prstGeom>
          <a:noFill/>
          <a:ln w="9525">
            <a:noFill/>
            <a:miter lim="800000"/>
            <a:headEnd/>
            <a:tailEnd/>
          </a:ln>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551A9-81AA-4906-8F9B-B1946416FF78}" type="datetimeFigureOut">
              <a:rPr lang="en-US" smtClean="0"/>
              <a:pPr/>
              <a:t>9/28/2011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91893-4D7F-426A-8664-916C7067655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iblePointDotLogo-WhiteText"/>
          <p:cNvPicPr>
            <a:picLocks noChangeAspect="1" noChangeArrowheads="1"/>
          </p:cNvPicPr>
          <p:nvPr/>
        </p:nvPicPr>
        <p:blipFill>
          <a:blip r:embed="rId3" cstate="print"/>
          <a:srcRect l="786" t="59897" r="53838" b="24545"/>
          <a:stretch>
            <a:fillRect/>
          </a:stretch>
        </p:blipFill>
        <p:spPr bwMode="auto">
          <a:xfrm>
            <a:off x="1752600" y="1981200"/>
            <a:ext cx="5165923" cy="2365375"/>
          </a:xfrm>
          <a:prstGeom prst="rect">
            <a:avLst/>
          </a:prstGeom>
          <a:noFill/>
          <a:effectLst>
            <a:outerShdw blurRad="50800" dist="101600" dir="2700000" algn="ctr" rotWithShape="0">
              <a:schemeClr val="tx1">
                <a:alpha val="71000"/>
              </a:schemeClr>
            </a:outerShdw>
          </a:effectLst>
        </p:spPr>
      </p:pic>
      <p:sp>
        <p:nvSpPr>
          <p:cNvPr id="5" name="Rectangle 6"/>
          <p:cNvSpPr>
            <a:spLocks noChangeArrowheads="1"/>
          </p:cNvSpPr>
          <p:nvPr/>
        </p:nvSpPr>
        <p:spPr bwMode="auto">
          <a:xfrm>
            <a:off x="1905000" y="4800600"/>
            <a:ext cx="5334000" cy="1538883"/>
          </a:xfrm>
          <a:prstGeom prst="rect">
            <a:avLst/>
          </a:prstGeom>
          <a:noFill/>
          <a:ln w="9525">
            <a:noFill/>
            <a:miter lim="800000"/>
            <a:headEnd/>
            <a:tailEnd/>
          </a:ln>
          <a:effectLst/>
        </p:spPr>
        <p:txBody>
          <a:bodyPr wrap="square">
            <a:spAutoFit/>
          </a:bodyPr>
          <a:lstStyle/>
          <a:p>
            <a:pPr algn="ctr"/>
            <a:r>
              <a:rPr lang="en-US" sz="5400" b="1" smtClean="0">
                <a:latin typeface="Arial" charset="0"/>
              </a:rPr>
              <a:t>ACTS 5:12-42</a:t>
            </a:r>
            <a:endParaRPr lang="en-US" sz="5400" b="1" dirty="0" smtClean="0">
              <a:latin typeface="Arial" charset="0"/>
            </a:endParaRPr>
          </a:p>
          <a:p>
            <a:pPr algn="ctr"/>
            <a:r>
              <a:rPr lang="en-US" sz="2000" b="1" dirty="0" smtClean="0">
                <a:latin typeface="Arial" charset="0"/>
              </a:rPr>
              <a:t>www.BiblePoint.com</a:t>
            </a:r>
          </a:p>
          <a:p>
            <a:pPr algn="ctr"/>
            <a:r>
              <a:rPr lang="en-US" sz="2000" b="1" dirty="0" smtClean="0"/>
              <a:t>2011 ©</a:t>
            </a:r>
            <a:r>
              <a:rPr lang="en-US" sz="2000" b="1" dirty="0" smtClean="0">
                <a:latin typeface="Arial" charset="0"/>
              </a:rPr>
              <a:t> Single Initiative LLC</a:t>
            </a:r>
            <a:endParaRPr lang="en-US" sz="2000" b="1"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73355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a:t>
            </a:r>
            <a:r>
              <a:rPr lang="en-US" u="sng" dirty="0" smtClean="0"/>
              <a:t>RESULTS</a:t>
            </a:r>
            <a:r>
              <a:rPr lang="en-US" dirty="0" smtClean="0"/>
              <a:t> of Obedience </a:t>
            </a:r>
            <a:br>
              <a:rPr lang="en-US" dirty="0" smtClean="0"/>
            </a:br>
            <a:r>
              <a:rPr lang="en-US" dirty="0" smtClean="0"/>
              <a:t>Makes a Difference</a:t>
            </a:r>
            <a:endParaRPr lang="en-US" dirty="0"/>
          </a:p>
        </p:txBody>
      </p:sp>
      <p:sp>
        <p:nvSpPr>
          <p:cNvPr id="7" name="Content Placeholder 6"/>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685800" y="1805715"/>
            <a:ext cx="548640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1—POSITIVE Results …</a:t>
            </a:r>
            <a:endParaRPr lang="en-US" dirty="0"/>
          </a:p>
        </p:txBody>
      </p:sp>
      <p:sp>
        <p:nvSpPr>
          <p:cNvPr id="3" name="Content Placeholder 2"/>
          <p:cNvSpPr>
            <a:spLocks noGrp="1"/>
          </p:cNvSpPr>
          <p:nvPr>
            <p:ph idx="1"/>
          </p:nvPr>
        </p:nvSpPr>
        <p:spPr>
          <a:xfrm>
            <a:off x="457201" y="1924050"/>
            <a:ext cx="7391399" cy="4202113"/>
          </a:xfrm>
        </p:spPr>
        <p:txBody>
          <a:bodyPr/>
          <a:lstStyle/>
          <a:p>
            <a:pPr marL="0" indent="0"/>
            <a:r>
              <a:rPr lang="en-US" baseline="30000" dirty="0" smtClean="0"/>
              <a:t>13</a:t>
            </a:r>
            <a:r>
              <a:rPr lang="en-US" dirty="0" smtClean="0"/>
              <a:t> </a:t>
            </a:r>
            <a:r>
              <a:rPr lang="en-US" dirty="0" smtClean="0">
                <a:solidFill>
                  <a:schemeClr val="bg1"/>
                </a:solidFill>
                <a:effectLst>
                  <a:outerShdw blurRad="38100" dist="38100" dir="2700000" algn="tl">
                    <a:srgbClr val="000000">
                      <a:alpha val="43137"/>
                    </a:srgbClr>
                  </a:outerShdw>
                </a:effectLst>
              </a:rPr>
              <a:t>No one else dared join them</a:t>
            </a:r>
            <a:r>
              <a:rPr lang="en-US" dirty="0" smtClean="0"/>
              <a:t>, even though they were highly regarded by the people.</a:t>
            </a:r>
            <a:endParaRPr lang="en-US" dirty="0"/>
          </a:p>
        </p:txBody>
      </p:sp>
      <p:pic>
        <p:nvPicPr>
          <p:cNvPr id="8" name="Picture 2"/>
          <p:cNvPicPr>
            <a:picLocks noChangeAspect="1" noChangeArrowheads="1"/>
          </p:cNvPicPr>
          <p:nvPr/>
        </p:nvPicPr>
        <p:blipFill>
          <a:blip r:embed="rId3" cstate="print"/>
          <a:srcRect l="10553" r="5024"/>
          <a:stretch>
            <a:fillRect/>
          </a:stretch>
        </p:blipFill>
        <p:spPr bwMode="auto">
          <a:xfrm>
            <a:off x="0" y="4267200"/>
            <a:ext cx="9144000" cy="259079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543300" y="2385303"/>
            <a:ext cx="323850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1—POSITIVE Results …</a:t>
            </a:r>
            <a:endParaRPr lang="en-US" dirty="0"/>
          </a:p>
        </p:txBody>
      </p:sp>
      <p:sp>
        <p:nvSpPr>
          <p:cNvPr id="3" name="Content Placeholder 2"/>
          <p:cNvSpPr>
            <a:spLocks noGrp="1"/>
          </p:cNvSpPr>
          <p:nvPr>
            <p:ph idx="1"/>
          </p:nvPr>
        </p:nvSpPr>
        <p:spPr>
          <a:xfrm>
            <a:off x="457201" y="1924050"/>
            <a:ext cx="7391399" cy="4202113"/>
          </a:xfrm>
        </p:spPr>
        <p:txBody>
          <a:bodyPr/>
          <a:lstStyle/>
          <a:p>
            <a:pPr marL="0" indent="0"/>
            <a:r>
              <a:rPr lang="en-US" baseline="30000" dirty="0" smtClean="0"/>
              <a:t>13</a:t>
            </a:r>
            <a:r>
              <a:rPr lang="en-US" dirty="0" smtClean="0"/>
              <a:t> </a:t>
            </a:r>
            <a:r>
              <a:rPr lang="en-US" dirty="0" smtClean="0">
                <a:effectLst>
                  <a:outerShdw blurRad="38100" dist="38100" dir="2700000" algn="tl">
                    <a:schemeClr val="bg1">
                      <a:alpha val="43000"/>
                    </a:schemeClr>
                  </a:outerShdw>
                </a:effectLst>
              </a:rPr>
              <a:t>No one else dared join them</a:t>
            </a:r>
            <a:r>
              <a:rPr lang="en-US" dirty="0" smtClean="0"/>
              <a:t>, even though they were </a:t>
            </a:r>
            <a:r>
              <a:rPr lang="en-US" dirty="0" smtClean="0">
                <a:solidFill>
                  <a:schemeClr val="bg1"/>
                </a:solidFill>
                <a:effectLst>
                  <a:outerShdw blurRad="38100" dist="38100" dir="2700000" algn="tl">
                    <a:srgbClr val="000000">
                      <a:alpha val="43137"/>
                    </a:srgbClr>
                  </a:outerShdw>
                </a:effectLst>
              </a:rPr>
              <a:t>highly regarded </a:t>
            </a:r>
            <a:r>
              <a:rPr lang="en-US" dirty="0" smtClean="0"/>
              <a:t>by the people.</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flipH="1">
            <a:off x="4076700" y="3084513"/>
            <a:ext cx="5067300" cy="3773487"/>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706164" y="2690103"/>
            <a:ext cx="5485086"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706414" y="2072415"/>
            <a:ext cx="4837386"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1—POSITIVE Results …</a:t>
            </a:r>
            <a:endParaRPr lang="en-US" dirty="0"/>
          </a:p>
        </p:txBody>
      </p:sp>
      <p:sp>
        <p:nvSpPr>
          <p:cNvPr id="3" name="Content Placeholder 2"/>
          <p:cNvSpPr>
            <a:spLocks noGrp="1"/>
          </p:cNvSpPr>
          <p:nvPr>
            <p:ph idx="1"/>
          </p:nvPr>
        </p:nvSpPr>
        <p:spPr>
          <a:xfrm>
            <a:off x="457201" y="1676400"/>
            <a:ext cx="7391399" cy="4449763"/>
          </a:xfrm>
        </p:spPr>
        <p:txBody>
          <a:bodyPr/>
          <a:lstStyle/>
          <a:p>
            <a:r>
              <a:rPr lang="en-US" baseline="30000" dirty="0" smtClean="0"/>
              <a:t>14</a:t>
            </a:r>
            <a:r>
              <a:rPr lang="en-US" dirty="0" smtClean="0"/>
              <a:t> Nevertheless, more and more men and women </a:t>
            </a:r>
            <a:r>
              <a:rPr lang="en-US" dirty="0" smtClean="0">
                <a:solidFill>
                  <a:schemeClr val="bg1"/>
                </a:solidFill>
                <a:effectLst>
                  <a:outerShdw blurRad="38100" dist="38100" dir="2700000" algn="tl">
                    <a:srgbClr val="000000">
                      <a:alpha val="43137"/>
                    </a:srgbClr>
                  </a:outerShdw>
                </a:effectLst>
              </a:rPr>
              <a:t>believed in the Lord and were added to their number.</a:t>
            </a:r>
            <a:endParaRPr lang="en-US" dirty="0"/>
          </a:p>
        </p:txBody>
      </p:sp>
      <p:sp>
        <p:nvSpPr>
          <p:cNvPr id="9" name="TextBox 8"/>
          <p:cNvSpPr txBox="1"/>
          <p:nvPr/>
        </p:nvSpPr>
        <p:spPr>
          <a:xfrm>
            <a:off x="1409700" y="3524250"/>
            <a:ext cx="7734300" cy="3254737"/>
          </a:xfrm>
          <a:prstGeom prst="rect">
            <a:avLst/>
          </a:prstGeom>
          <a:noFill/>
        </p:spPr>
        <p:txBody>
          <a:bodyPr wrap="square" rtlCol="0">
            <a:spAutoFit/>
          </a:bodyPr>
          <a:lstStyle/>
          <a:p>
            <a:pPr>
              <a:lnSpc>
                <a:spcPts val="4500"/>
              </a:lnSpc>
            </a:pPr>
            <a:r>
              <a:rPr lang="en-US" sz="4400" b="1" dirty="0" smtClean="0"/>
              <a:t>2,000  -- </a:t>
            </a:r>
            <a:r>
              <a:rPr lang="en-US" sz="4400" dirty="0" smtClean="0"/>
              <a:t>Acts 2:42</a:t>
            </a:r>
          </a:p>
          <a:p>
            <a:pPr>
              <a:lnSpc>
                <a:spcPts val="4500"/>
              </a:lnSpc>
            </a:pPr>
            <a:r>
              <a:rPr lang="en-US" sz="4400" dirty="0" smtClean="0"/>
              <a:t>	 </a:t>
            </a:r>
            <a:r>
              <a:rPr lang="en-US" sz="4400" b="1" dirty="0" smtClean="0"/>
              <a:t>?</a:t>
            </a:r>
            <a:r>
              <a:rPr lang="en-US" sz="4400" dirty="0" smtClean="0"/>
              <a:t> </a:t>
            </a:r>
            <a:r>
              <a:rPr lang="en-US" sz="4400" b="1" dirty="0" smtClean="0"/>
              <a:t>Added Daily </a:t>
            </a:r>
            <a:r>
              <a:rPr lang="en-US" sz="4400" dirty="0" smtClean="0"/>
              <a:t>--  Acts 2:47</a:t>
            </a:r>
          </a:p>
          <a:p>
            <a:pPr>
              <a:lnSpc>
                <a:spcPts val="4500"/>
              </a:lnSpc>
            </a:pPr>
            <a:r>
              <a:rPr lang="en-US" sz="4400" b="1" dirty="0" smtClean="0"/>
              <a:t>5,000</a:t>
            </a:r>
            <a:r>
              <a:rPr lang="en-US" sz="4400" dirty="0" smtClean="0"/>
              <a:t>  men -- Acts 4:4</a:t>
            </a:r>
          </a:p>
          <a:p>
            <a:pPr>
              <a:lnSpc>
                <a:spcPts val="4500"/>
              </a:lnSpc>
            </a:pPr>
            <a:r>
              <a:rPr lang="en-US" sz="4400" b="1" u="sng" dirty="0" smtClean="0"/>
              <a:t>        ? More and More </a:t>
            </a:r>
            <a:r>
              <a:rPr lang="en-US" sz="4400" dirty="0" smtClean="0"/>
              <a:t>Acts 5:14</a:t>
            </a:r>
          </a:p>
          <a:p>
            <a:pPr>
              <a:lnSpc>
                <a:spcPts val="4500"/>
              </a:lnSpc>
            </a:pPr>
            <a:r>
              <a:rPr lang="en-US" sz="4400" b="1" dirty="0" smtClean="0"/>
              <a:t>7,000 +  </a:t>
            </a:r>
            <a:r>
              <a:rPr lang="en-US" sz="4400" dirty="0" smtClean="0"/>
              <a:t>(perhaps 20,000)</a:t>
            </a:r>
          </a:p>
          <a:p>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1" dur="500"/>
                                        <p:tgtEl>
                                          <p:spTgt spid="9">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6" dur="500"/>
                                        <p:tgtEl>
                                          <p:spTgt spid="9">
                                            <p:txEl>
                                              <p:pRg st="2" end="2"/>
                                            </p:txEl>
                                          </p:spTgt>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0" dur="500"/>
                                        <p:tgtEl>
                                          <p:spTgt spid="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randombar(horizontal)">
                                      <p:cBhvr>
                                        <p:cTn id="25"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04800" y="5610664"/>
            <a:ext cx="16954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973114" y="5058214"/>
            <a:ext cx="4170636"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1—POSITIVE Results …</a:t>
            </a:r>
            <a:endParaRPr lang="en-US" dirty="0"/>
          </a:p>
        </p:txBody>
      </p:sp>
      <p:sp>
        <p:nvSpPr>
          <p:cNvPr id="3" name="Content Placeholder 2"/>
          <p:cNvSpPr>
            <a:spLocks noGrp="1"/>
          </p:cNvSpPr>
          <p:nvPr>
            <p:ph idx="1"/>
          </p:nvPr>
        </p:nvSpPr>
        <p:spPr>
          <a:xfrm>
            <a:off x="457201" y="1676400"/>
            <a:ext cx="7391399" cy="4449763"/>
          </a:xfrm>
        </p:spPr>
        <p:txBody>
          <a:bodyPr/>
          <a:lstStyle/>
          <a:p>
            <a:pPr marL="0" indent="0">
              <a:lnSpc>
                <a:spcPts val="4000"/>
              </a:lnSpc>
            </a:pPr>
            <a:r>
              <a:rPr lang="en-US" baseline="30000" dirty="0" smtClean="0"/>
              <a:t>15</a:t>
            </a:r>
            <a:r>
              <a:rPr lang="en-US" dirty="0" smtClean="0"/>
              <a:t> As a result, people brought the sick into the streets and laid them on beds and mats so that at least Peter's shadow might fall on some of them as he passed by. </a:t>
            </a:r>
            <a:r>
              <a:rPr lang="en-US" baseline="30000" dirty="0" smtClean="0"/>
              <a:t>16</a:t>
            </a:r>
            <a:r>
              <a:rPr lang="en-US" dirty="0" smtClean="0"/>
              <a:t> Crowds gathered also from the towns around Jerusalem, bringing their sick and those tormented by evil spirits, </a:t>
            </a:r>
            <a:r>
              <a:rPr lang="en-US" dirty="0" smtClean="0">
                <a:solidFill>
                  <a:schemeClr val="bg1"/>
                </a:solidFill>
                <a:effectLst>
                  <a:outerShdw blurRad="38100" dist="38100" dir="2700000" algn="tl">
                    <a:srgbClr val="000000">
                      <a:alpha val="43137"/>
                    </a:srgbClr>
                  </a:outerShdw>
                </a:effectLst>
              </a:rPr>
              <a:t>and all of them were healed.</a:t>
            </a:r>
            <a:endParaRPr lang="en-US" dirty="0"/>
          </a:p>
        </p:txBody>
      </p:sp>
      <p:pic>
        <p:nvPicPr>
          <p:cNvPr id="2051" name="Picture 3"/>
          <p:cNvPicPr>
            <a:picLocks noChangeAspect="1" noChangeArrowheads="1"/>
          </p:cNvPicPr>
          <p:nvPr/>
        </p:nvPicPr>
        <p:blipFill>
          <a:blip r:embed="rId3" cstate="print"/>
          <a:srcRect/>
          <a:stretch>
            <a:fillRect/>
          </a:stretch>
        </p:blipFill>
        <p:spPr bwMode="auto">
          <a:xfrm>
            <a:off x="0" y="950022"/>
            <a:ext cx="5145087" cy="5642865"/>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randombar(horizontal)">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2—NEGATIVE Results …</a:t>
            </a:r>
            <a:endParaRPr lang="en-US" dirty="0"/>
          </a:p>
        </p:txBody>
      </p:sp>
      <p:sp>
        <p:nvSpPr>
          <p:cNvPr id="3" name="Content Placeholder 2"/>
          <p:cNvSpPr>
            <a:spLocks noGrp="1"/>
          </p:cNvSpPr>
          <p:nvPr>
            <p:ph idx="1"/>
          </p:nvPr>
        </p:nvSpPr>
        <p:spPr>
          <a:xfrm>
            <a:off x="457201" y="1676400"/>
            <a:ext cx="7391399" cy="4449763"/>
          </a:xfrm>
        </p:spPr>
        <p:txBody>
          <a:bodyPr/>
          <a:lstStyle/>
          <a:p>
            <a:pPr marL="0" indent="0">
              <a:lnSpc>
                <a:spcPts val="4000"/>
              </a:lnSpc>
            </a:pPr>
            <a:endParaRPr lang="en-US" dirty="0" smtClean="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343400" y="1550278"/>
            <a:ext cx="312420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895600" y="3657600"/>
            <a:ext cx="46672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2—NEGATIVE Results …</a:t>
            </a:r>
            <a:endParaRPr lang="en-US" dirty="0"/>
          </a:p>
        </p:txBody>
      </p:sp>
      <p:sp>
        <p:nvSpPr>
          <p:cNvPr id="3" name="Content Placeholder 2"/>
          <p:cNvSpPr>
            <a:spLocks noGrp="1"/>
          </p:cNvSpPr>
          <p:nvPr>
            <p:ph idx="1"/>
          </p:nvPr>
        </p:nvSpPr>
        <p:spPr>
          <a:xfrm>
            <a:off x="3048000" y="1676400"/>
            <a:ext cx="4800600" cy="4449763"/>
          </a:xfrm>
        </p:spPr>
        <p:txBody>
          <a:bodyPr/>
          <a:lstStyle/>
          <a:p>
            <a:pPr marL="0" indent="0">
              <a:lnSpc>
                <a:spcPts val="4000"/>
              </a:lnSpc>
            </a:pPr>
            <a:r>
              <a:rPr lang="en-US" baseline="30000" dirty="0" smtClean="0"/>
              <a:t>17</a:t>
            </a:r>
            <a:r>
              <a:rPr lang="en-US" dirty="0" smtClean="0"/>
              <a:t> Then </a:t>
            </a:r>
            <a:r>
              <a:rPr lang="en-US" dirty="0" smtClean="0">
                <a:solidFill>
                  <a:schemeClr val="bg1"/>
                </a:solidFill>
                <a:effectLst>
                  <a:outerShdw blurRad="38100" dist="38100" dir="2700000" algn="tl">
                    <a:srgbClr val="000000">
                      <a:alpha val="43137"/>
                    </a:srgbClr>
                  </a:outerShdw>
                </a:effectLst>
              </a:rPr>
              <a:t>the high priest </a:t>
            </a:r>
            <a:r>
              <a:rPr lang="en-US" dirty="0" smtClean="0"/>
              <a:t>and all his associates, who were members of the party of the Sadducees, </a:t>
            </a:r>
            <a:r>
              <a:rPr lang="en-US" dirty="0" smtClean="0">
                <a:solidFill>
                  <a:schemeClr val="bg1"/>
                </a:solidFill>
                <a:effectLst>
                  <a:outerShdw blurRad="38100" dist="38100" dir="2700000" algn="tl">
                    <a:srgbClr val="000000">
                      <a:alpha val="43137"/>
                    </a:srgbClr>
                  </a:outerShdw>
                </a:effectLst>
              </a:rPr>
              <a:t>were filled with jealousy.</a:t>
            </a:r>
          </a:p>
        </p:txBody>
      </p:sp>
      <p:pic>
        <p:nvPicPr>
          <p:cNvPr id="9" name="Picture 2"/>
          <p:cNvPicPr>
            <a:picLocks noChangeAspect="1" noChangeArrowheads="1"/>
          </p:cNvPicPr>
          <p:nvPr/>
        </p:nvPicPr>
        <p:blipFill>
          <a:blip r:embed="rId3" cstate="print"/>
          <a:srcRect l="17794" b="40210"/>
          <a:stretch>
            <a:fillRect/>
          </a:stretch>
        </p:blipFill>
        <p:spPr bwMode="auto">
          <a:xfrm>
            <a:off x="0" y="1874837"/>
            <a:ext cx="4591050" cy="498316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b="11015"/>
          <a:stretch>
            <a:fillRect/>
          </a:stretch>
        </p:blipFill>
        <p:spPr bwMode="auto">
          <a:xfrm>
            <a:off x="-38240" y="2057400"/>
            <a:ext cx="9201290" cy="4800600"/>
          </a:xfrm>
          <a:prstGeom prst="rect">
            <a:avLst/>
          </a:prstGeom>
          <a:noFill/>
          <a:ln w="9525">
            <a:noFill/>
            <a:miter lim="800000"/>
            <a:headEnd/>
            <a:tailEnd/>
          </a:ln>
          <a:effectLst/>
        </p:spPr>
      </p:pic>
      <p:sp>
        <p:nvSpPr>
          <p:cNvPr id="8" name="Rectangle 7"/>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648075" y="2073275"/>
            <a:ext cx="981075"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752600" y="1566153"/>
            <a:ext cx="186690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2—NEGATIVE Results …</a:t>
            </a:r>
            <a:endParaRPr lang="en-US" dirty="0"/>
          </a:p>
        </p:txBody>
      </p:sp>
      <p:sp>
        <p:nvSpPr>
          <p:cNvPr id="3" name="Content Placeholder 2"/>
          <p:cNvSpPr>
            <a:spLocks noGrp="1"/>
          </p:cNvSpPr>
          <p:nvPr>
            <p:ph idx="1"/>
          </p:nvPr>
        </p:nvSpPr>
        <p:spPr>
          <a:xfrm>
            <a:off x="457201" y="1676400"/>
            <a:ext cx="7391399" cy="4449763"/>
          </a:xfrm>
        </p:spPr>
        <p:txBody>
          <a:bodyPr/>
          <a:lstStyle/>
          <a:p>
            <a:pPr marL="0" indent="0">
              <a:lnSpc>
                <a:spcPts val="4000"/>
              </a:lnSpc>
            </a:pPr>
            <a:r>
              <a:rPr lang="en-US" baseline="30000" dirty="0" smtClean="0"/>
              <a:t>18</a:t>
            </a:r>
            <a:r>
              <a:rPr lang="en-US" dirty="0" smtClean="0"/>
              <a:t> They </a:t>
            </a:r>
            <a:r>
              <a:rPr lang="en-US" dirty="0" smtClean="0">
                <a:solidFill>
                  <a:schemeClr val="bg1"/>
                </a:solidFill>
                <a:effectLst>
                  <a:outerShdw blurRad="38100" dist="38100" dir="2700000" algn="tl">
                    <a:srgbClr val="000000">
                      <a:alpha val="43137"/>
                    </a:srgbClr>
                  </a:outerShdw>
                </a:effectLst>
              </a:rPr>
              <a:t>arrested</a:t>
            </a:r>
            <a:r>
              <a:rPr lang="en-US" dirty="0" smtClean="0">
                <a:effectLst>
                  <a:outerShdw blurRad="38100" dist="38100" dir="2700000" algn="tl">
                    <a:srgbClr val="000000">
                      <a:alpha val="43137"/>
                    </a:srgbClr>
                  </a:outerShdw>
                </a:effectLst>
              </a:rPr>
              <a:t> </a:t>
            </a:r>
            <a:r>
              <a:rPr lang="en-US" dirty="0" smtClean="0"/>
              <a:t>the apostles and put them in the public </a:t>
            </a:r>
            <a:r>
              <a:rPr lang="en-US" dirty="0" smtClean="0">
                <a:solidFill>
                  <a:schemeClr val="bg1"/>
                </a:solidFill>
                <a:effectLst>
                  <a:outerShdw blurRad="38100" dist="38100" dir="2700000" algn="tl">
                    <a:srgbClr val="000000">
                      <a:alpha val="43137"/>
                    </a:srgbClr>
                  </a:outerShdw>
                </a:effectLst>
              </a:rPr>
              <a:t>jail</a:t>
            </a:r>
          </a:p>
        </p:txBody>
      </p:sp>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RECOMMISIONED TO OBEY</a:t>
            </a:r>
            <a:endParaRPr lang="en-US" dirty="0"/>
          </a:p>
        </p:txBody>
      </p:sp>
      <p:sp>
        <p:nvSpPr>
          <p:cNvPr id="8" name="Content Placeholder 7"/>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485900" y="1604253"/>
            <a:ext cx="31051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WHEN Re-Commissioned</a:t>
            </a:r>
            <a:endParaRPr lang="en-US" dirty="0"/>
          </a:p>
        </p:txBody>
      </p:sp>
      <p:sp>
        <p:nvSpPr>
          <p:cNvPr id="3" name="Content Placeholder 2"/>
          <p:cNvSpPr>
            <a:spLocks noGrp="1"/>
          </p:cNvSpPr>
          <p:nvPr>
            <p:ph idx="1"/>
          </p:nvPr>
        </p:nvSpPr>
        <p:spPr>
          <a:xfrm>
            <a:off x="457201" y="1676400"/>
            <a:ext cx="7391399" cy="4449763"/>
          </a:xfrm>
        </p:spPr>
        <p:txBody>
          <a:bodyPr/>
          <a:lstStyle/>
          <a:p>
            <a:r>
              <a:rPr lang="en-US" baseline="30000" dirty="0" smtClean="0"/>
              <a:t>19</a:t>
            </a:r>
            <a:r>
              <a:rPr lang="en-US" dirty="0" smtClean="0"/>
              <a:t> But </a:t>
            </a:r>
            <a:r>
              <a:rPr lang="en-US" dirty="0" smtClean="0">
                <a:solidFill>
                  <a:schemeClr val="bg1"/>
                </a:solidFill>
                <a:effectLst>
                  <a:outerShdw blurRad="38100" dist="38100" dir="2700000" algn="tl">
                    <a:srgbClr val="000000">
                      <a:alpha val="43137"/>
                    </a:srgbClr>
                  </a:outerShdw>
                </a:effectLst>
              </a:rPr>
              <a:t>during the night </a:t>
            </a:r>
            <a:r>
              <a:rPr lang="en-US" dirty="0" smtClean="0"/>
              <a:t>an angel of the Lord opened the doors of the jail and brought them out.</a:t>
            </a:r>
          </a:p>
          <a:p>
            <a:r>
              <a:rPr lang="en-US" dirty="0" smtClean="0"/>
              <a:t> </a:t>
            </a:r>
            <a:endParaRPr lang="en-US" dirty="0" smtClean="0">
              <a:solidFill>
                <a:schemeClr val="bg1"/>
              </a:solidFill>
              <a:effectLst>
                <a:outerShdw blurRad="38100" dist="38100" dir="2700000" algn="tl">
                  <a:srgbClr val="000000">
                    <a:alpha val="43137"/>
                  </a:srgbClr>
                </a:outerShdw>
              </a:effectLst>
            </a:endParaRPr>
          </a:p>
        </p:txBody>
      </p:sp>
      <p:pic>
        <p:nvPicPr>
          <p:cNvPr id="7170" name="Picture 2"/>
          <p:cNvPicPr>
            <a:picLocks noChangeAspect="1" noChangeArrowheads="1"/>
          </p:cNvPicPr>
          <p:nvPr/>
        </p:nvPicPr>
        <p:blipFill>
          <a:blip r:embed="rId3" cstate="print"/>
          <a:srcRect b="29708"/>
          <a:stretch>
            <a:fillRect/>
          </a:stretch>
        </p:blipFill>
        <p:spPr bwMode="auto">
          <a:xfrm>
            <a:off x="0" y="2816331"/>
            <a:ext cx="9144000" cy="404166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4572000" y="-1"/>
            <a:ext cx="4572000" cy="6909089"/>
          </a:xfrm>
          <a:prstGeom prst="rect">
            <a:avLst/>
          </a:prstGeom>
          <a:noFill/>
          <a:ln w="9525">
            <a:noFill/>
            <a:miter lim="800000"/>
            <a:headEnd/>
            <a:tailEnd/>
          </a:ln>
          <a:effectLst/>
        </p:spPr>
      </p:pic>
      <p:sp>
        <p:nvSpPr>
          <p:cNvPr id="2" name="Title 1"/>
          <p:cNvSpPr>
            <a:spLocks noGrp="1"/>
          </p:cNvSpPr>
          <p:nvPr>
            <p:ph type="ctrTitle"/>
          </p:nvPr>
        </p:nvSpPr>
        <p:spPr>
          <a:xfrm>
            <a:off x="381000" y="4114800"/>
            <a:ext cx="4953000" cy="1470025"/>
          </a:xfrm>
        </p:spPr>
        <p:txBody>
          <a:bodyPr/>
          <a:lstStyle/>
          <a:p>
            <a:r>
              <a:rPr lang="en-US" dirty="0" smtClean="0">
                <a:solidFill>
                  <a:schemeClr val="accent6">
                    <a:lumMod val="50000"/>
                  </a:schemeClr>
                </a:solidFill>
              </a:rPr>
              <a:t>A Study </a:t>
            </a:r>
            <a:br>
              <a:rPr lang="en-US" dirty="0" smtClean="0">
                <a:solidFill>
                  <a:schemeClr val="accent6">
                    <a:lumMod val="50000"/>
                  </a:schemeClr>
                </a:solidFill>
              </a:rPr>
            </a:br>
            <a:r>
              <a:rPr lang="en-US" dirty="0" smtClean="0">
                <a:solidFill>
                  <a:schemeClr val="accent6">
                    <a:lumMod val="50000"/>
                  </a:schemeClr>
                </a:solidFill>
              </a:rPr>
              <a:t>in the </a:t>
            </a:r>
            <a:br>
              <a:rPr lang="en-US" dirty="0" smtClean="0">
                <a:solidFill>
                  <a:schemeClr val="accent6">
                    <a:lumMod val="50000"/>
                  </a:schemeClr>
                </a:solidFill>
              </a:rPr>
            </a:br>
            <a:r>
              <a:rPr lang="en-US" dirty="0" smtClean="0">
                <a:solidFill>
                  <a:schemeClr val="accent6">
                    <a:lumMod val="50000"/>
                  </a:schemeClr>
                </a:solidFill>
              </a:rPr>
              <a:t>Book of ACTS</a:t>
            </a:r>
            <a:endParaRPr lang="en-US" dirty="0">
              <a:solidFill>
                <a:schemeClr val="accent6">
                  <a:lumMod val="50000"/>
                </a:schemeClr>
              </a:solidFill>
            </a:endParaRPr>
          </a:p>
        </p:txBody>
      </p:sp>
      <p:sp>
        <p:nvSpPr>
          <p:cNvPr id="7" name="TextBox 6"/>
          <p:cNvSpPr txBox="1"/>
          <p:nvPr/>
        </p:nvSpPr>
        <p:spPr>
          <a:xfrm>
            <a:off x="152400" y="346264"/>
            <a:ext cx="8458200" cy="2015936"/>
          </a:xfrm>
          <a:prstGeom prst="rect">
            <a:avLst/>
          </a:prstGeom>
          <a:noFill/>
        </p:spPr>
        <p:txBody>
          <a:bodyPr wrap="square" rtlCol="0">
            <a:spAutoFit/>
          </a:bodyPr>
          <a:lstStyle/>
          <a:p>
            <a:r>
              <a:rPr lang="en-US" sz="12200" dirty="0" smtClean="0">
                <a:latin typeface="Arial Black" pitchFamily="34" charset="0"/>
              </a:rPr>
              <a:t>making a</a:t>
            </a:r>
            <a:endParaRPr lang="en-US" sz="12200" dirty="0">
              <a:latin typeface="Arial Black" pitchFamily="34" charset="0"/>
            </a:endParaRPr>
          </a:p>
        </p:txBody>
      </p:sp>
      <p:sp>
        <p:nvSpPr>
          <p:cNvPr id="9" name="TextBox 8"/>
          <p:cNvSpPr txBox="1"/>
          <p:nvPr/>
        </p:nvSpPr>
        <p:spPr>
          <a:xfrm>
            <a:off x="8077200" y="173295"/>
            <a:ext cx="762000" cy="7294305"/>
          </a:xfrm>
          <a:prstGeom prst="rect">
            <a:avLst/>
          </a:prstGeom>
          <a:noFill/>
        </p:spPr>
        <p:txBody>
          <a:bodyPr wrap="square" rtlCol="0">
            <a:spAutoFit/>
          </a:bodyPr>
          <a:lstStyle/>
          <a:p>
            <a:pPr algn="ctr">
              <a:lnSpc>
                <a:spcPts val="5200"/>
              </a:lnSpc>
            </a:pPr>
            <a:r>
              <a:rPr lang="en-US" sz="5400" dirty="0" smtClean="0">
                <a:ln>
                  <a:solidFill>
                    <a:schemeClr val="accent6">
                      <a:lumMod val="20000"/>
                      <a:lumOff val="80000"/>
                    </a:schemeClr>
                  </a:solidFill>
                </a:ln>
                <a:latin typeface="Arial Black" pitchFamily="34" charset="0"/>
              </a:rPr>
              <a:t>D</a:t>
            </a:r>
          </a:p>
          <a:p>
            <a:pPr algn="ctr">
              <a:lnSpc>
                <a:spcPts val="5200"/>
              </a:lnSpc>
            </a:pPr>
            <a:r>
              <a:rPr lang="en-US" sz="5400" dirty="0" smtClean="0">
                <a:ln>
                  <a:solidFill>
                    <a:schemeClr val="accent6">
                      <a:lumMod val="20000"/>
                      <a:lumOff val="80000"/>
                    </a:schemeClr>
                  </a:solidFill>
                </a:ln>
                <a:latin typeface="Arial Black" pitchFamily="34" charset="0"/>
              </a:rPr>
              <a:t>I</a:t>
            </a:r>
          </a:p>
          <a:p>
            <a:pPr algn="ctr">
              <a:lnSpc>
                <a:spcPts val="5200"/>
              </a:lnSpc>
            </a:pPr>
            <a:r>
              <a:rPr lang="en-US" sz="5400" dirty="0" smtClean="0">
                <a:ln>
                  <a:solidFill>
                    <a:schemeClr val="accent6">
                      <a:lumMod val="20000"/>
                      <a:lumOff val="80000"/>
                    </a:schemeClr>
                  </a:solidFill>
                </a:ln>
                <a:latin typeface="Arial Black" pitchFamily="34" charset="0"/>
              </a:rPr>
              <a:t>F</a:t>
            </a:r>
          </a:p>
          <a:p>
            <a:pPr algn="ctr">
              <a:lnSpc>
                <a:spcPts val="5200"/>
              </a:lnSpc>
            </a:pPr>
            <a:r>
              <a:rPr lang="en-US" sz="5400" dirty="0" smtClean="0">
                <a:ln>
                  <a:solidFill>
                    <a:schemeClr val="accent6">
                      <a:lumMod val="20000"/>
                      <a:lumOff val="80000"/>
                    </a:schemeClr>
                  </a:solidFill>
                </a:ln>
                <a:latin typeface="Arial Black" pitchFamily="34" charset="0"/>
              </a:rPr>
              <a:t>F</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r>
              <a:rPr lang="en-US" sz="5400" dirty="0" smtClean="0">
                <a:ln>
                  <a:solidFill>
                    <a:schemeClr val="accent6">
                      <a:lumMod val="20000"/>
                      <a:lumOff val="80000"/>
                    </a:schemeClr>
                  </a:solidFill>
                </a:ln>
                <a:latin typeface="Arial Black" pitchFamily="34" charset="0"/>
              </a:rPr>
              <a:t>R</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r>
              <a:rPr lang="en-US" sz="5400" dirty="0" smtClean="0">
                <a:ln>
                  <a:solidFill>
                    <a:schemeClr val="accent6">
                      <a:lumMod val="20000"/>
                      <a:lumOff val="80000"/>
                    </a:schemeClr>
                  </a:solidFill>
                </a:ln>
                <a:latin typeface="Arial Black" pitchFamily="34" charset="0"/>
              </a:rPr>
              <a:t>N</a:t>
            </a:r>
          </a:p>
          <a:p>
            <a:pPr algn="ctr">
              <a:lnSpc>
                <a:spcPts val="5200"/>
              </a:lnSpc>
            </a:pPr>
            <a:r>
              <a:rPr lang="en-US" sz="5400" dirty="0" smtClean="0">
                <a:ln>
                  <a:solidFill>
                    <a:schemeClr val="accent6">
                      <a:lumMod val="20000"/>
                      <a:lumOff val="80000"/>
                    </a:schemeClr>
                  </a:solidFill>
                </a:ln>
                <a:latin typeface="Arial Black" pitchFamily="34" charset="0"/>
              </a:rPr>
              <a:t>C</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endParaRPr lang="en-US" dirty="0" smtClean="0">
              <a:ln>
                <a:solidFill>
                  <a:schemeClr val="accent6">
                    <a:lumMod val="20000"/>
                    <a:lumOff val="80000"/>
                  </a:schemeClr>
                </a:solidFill>
              </a:ln>
            </a:endParaRPr>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b="11015"/>
          <a:stretch>
            <a:fillRect/>
          </a:stretch>
        </p:blipFill>
        <p:spPr bwMode="auto">
          <a:xfrm>
            <a:off x="-38240" y="2057400"/>
            <a:ext cx="9201290" cy="4800600"/>
          </a:xfrm>
          <a:prstGeom prst="rect">
            <a:avLst/>
          </a:prstGeom>
          <a:noFill/>
          <a:ln w="9525">
            <a:noFill/>
            <a:miter lim="800000"/>
            <a:headEnd/>
            <a:tailEnd/>
          </a:ln>
          <a:effectLst/>
        </p:spPr>
      </p:pic>
      <p:sp>
        <p:nvSpPr>
          <p:cNvPr id="8" name="Rectangle 7"/>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66750" y="2133600"/>
            <a:ext cx="45529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343400" y="1585203"/>
            <a:ext cx="31051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HOW Re-Commissioned</a:t>
            </a:r>
            <a:endParaRPr lang="en-US" dirty="0"/>
          </a:p>
        </p:txBody>
      </p:sp>
      <p:sp>
        <p:nvSpPr>
          <p:cNvPr id="3" name="Content Placeholder 2"/>
          <p:cNvSpPr>
            <a:spLocks noGrp="1"/>
          </p:cNvSpPr>
          <p:nvPr>
            <p:ph idx="1"/>
          </p:nvPr>
        </p:nvSpPr>
        <p:spPr>
          <a:xfrm>
            <a:off x="457201" y="1676400"/>
            <a:ext cx="7391399" cy="4449763"/>
          </a:xfrm>
        </p:spPr>
        <p:txBody>
          <a:bodyPr/>
          <a:lstStyle/>
          <a:p>
            <a:r>
              <a:rPr lang="en-US" baseline="30000" dirty="0" smtClean="0"/>
              <a:t>19</a:t>
            </a:r>
            <a:r>
              <a:rPr lang="en-US" dirty="0" smtClean="0"/>
              <a:t> But during the night </a:t>
            </a:r>
            <a:r>
              <a:rPr lang="en-US" dirty="0" smtClean="0">
                <a:solidFill>
                  <a:schemeClr val="bg1"/>
                </a:solidFill>
                <a:effectLst>
                  <a:outerShdw blurRad="38100" dist="38100" dir="2700000" algn="tl">
                    <a:srgbClr val="000000">
                      <a:alpha val="43137"/>
                    </a:srgbClr>
                  </a:outerShdw>
                </a:effectLst>
              </a:rPr>
              <a:t>an angel of the Lord opened the doors </a:t>
            </a:r>
            <a:r>
              <a:rPr lang="en-US" dirty="0" smtClean="0"/>
              <a:t>of the jail and brought them out.</a:t>
            </a:r>
          </a:p>
        </p:txBody>
      </p:sp>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r="30185" b="38865"/>
          <a:stretch>
            <a:fillRect/>
          </a:stretch>
        </p:blipFill>
        <p:spPr bwMode="auto">
          <a:xfrm>
            <a:off x="3944938" y="2835214"/>
            <a:ext cx="5199062" cy="4022786"/>
          </a:xfrm>
          <a:prstGeom prst="rect">
            <a:avLst/>
          </a:prstGeom>
          <a:noFill/>
          <a:ln w="9525">
            <a:noFill/>
            <a:miter lim="800000"/>
            <a:headEnd/>
            <a:tailEnd/>
          </a:ln>
          <a:effectLst/>
        </p:spPr>
      </p:pic>
      <p:sp>
        <p:nvSpPr>
          <p:cNvPr id="16" name="Rounded Rectangular Callout 15"/>
          <p:cNvSpPr/>
          <p:nvPr/>
        </p:nvSpPr>
        <p:spPr>
          <a:xfrm>
            <a:off x="495300" y="3600450"/>
            <a:ext cx="5410200" cy="2533650"/>
          </a:xfrm>
          <a:prstGeom prst="wedgeRoundRectCallout">
            <a:avLst>
              <a:gd name="adj1" fmla="val 72476"/>
              <a:gd name="adj2" fmla="val 4713"/>
              <a:gd name="adj3" fmla="val 16667"/>
            </a:avLst>
          </a:prstGeom>
          <a:solidFill>
            <a:schemeClr val="bg1"/>
          </a:solidFill>
          <a:effectLst>
            <a:outerShdw blurRad="241300" dist="215900" dir="5400000" algn="ct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23900" y="2676964"/>
            <a:ext cx="48577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552700" y="2114550"/>
            <a:ext cx="45529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23900" y="1585203"/>
            <a:ext cx="12001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WHAT is Re-Commissioned</a:t>
            </a:r>
            <a:endParaRPr lang="en-US" dirty="0"/>
          </a:p>
        </p:txBody>
      </p:sp>
      <p:sp>
        <p:nvSpPr>
          <p:cNvPr id="3" name="Content Placeholder 2"/>
          <p:cNvSpPr>
            <a:spLocks noGrp="1"/>
          </p:cNvSpPr>
          <p:nvPr>
            <p:ph idx="1"/>
          </p:nvPr>
        </p:nvSpPr>
        <p:spPr>
          <a:xfrm>
            <a:off x="457201" y="1676400"/>
            <a:ext cx="7391399" cy="4449763"/>
          </a:xfrm>
        </p:spPr>
        <p:txBody>
          <a:bodyPr/>
          <a:lstStyle/>
          <a:p>
            <a:r>
              <a:rPr lang="en-US" baseline="30000" dirty="0" smtClean="0"/>
              <a:t>20</a:t>
            </a:r>
            <a:r>
              <a:rPr lang="en-US" dirty="0" smtClean="0"/>
              <a:t> "</a:t>
            </a:r>
            <a:r>
              <a:rPr lang="en-US" dirty="0" smtClean="0">
                <a:solidFill>
                  <a:schemeClr val="bg1"/>
                </a:solidFill>
                <a:effectLst>
                  <a:outerShdw blurRad="38100" dist="38100" dir="2700000" algn="tl">
                    <a:srgbClr val="000000">
                      <a:alpha val="43137"/>
                    </a:srgbClr>
                  </a:outerShdw>
                </a:effectLst>
              </a:rPr>
              <a:t>Go</a:t>
            </a:r>
            <a:r>
              <a:rPr lang="en-US" dirty="0" smtClean="0"/>
              <a:t>, stand in the temple courts," he said, "and </a:t>
            </a:r>
            <a:r>
              <a:rPr lang="en-US" dirty="0" smtClean="0">
                <a:solidFill>
                  <a:schemeClr val="bg1"/>
                </a:solidFill>
                <a:effectLst>
                  <a:outerShdw blurRad="38100" dist="38100" dir="2700000" algn="tl">
                    <a:srgbClr val="000000">
                      <a:alpha val="43137"/>
                    </a:srgbClr>
                  </a:outerShdw>
                </a:effectLst>
              </a:rPr>
              <a:t>tell the people the full message of this new life</a:t>
            </a:r>
            <a:r>
              <a:rPr lang="en-US" dirty="0" smtClean="0"/>
              <a:t>.”</a:t>
            </a:r>
            <a:endParaRPr lang="en-US" dirty="0" smtClean="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666750" y="3676650"/>
            <a:ext cx="5143500" cy="2308324"/>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“Go and make disciples of all nations” (Mat 28:19)</a:t>
            </a:r>
          </a:p>
          <a:p>
            <a:r>
              <a:rPr lang="en-US" sz="3600" b="1" dirty="0" smtClean="0">
                <a:effectLst>
                  <a:outerShdw blurRad="38100" dist="38100" dir="2700000" algn="tl">
                    <a:srgbClr val="000000">
                      <a:alpha val="43137"/>
                    </a:srgbClr>
                  </a:outerShdw>
                </a:effectLst>
              </a:rPr>
              <a:t>“and you will be my witnesses”  (Act 1:8)</a:t>
            </a:r>
            <a:endParaRPr lang="en-US" sz="3600" b="1" dirty="0">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23900" y="2676964"/>
            <a:ext cx="48577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552700" y="2114550"/>
            <a:ext cx="45529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23900" y="1585203"/>
            <a:ext cx="12001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WHAT is Re-Commissioned</a:t>
            </a:r>
            <a:endParaRPr lang="en-US" dirty="0"/>
          </a:p>
        </p:txBody>
      </p:sp>
      <p:sp>
        <p:nvSpPr>
          <p:cNvPr id="3" name="Content Placeholder 2"/>
          <p:cNvSpPr>
            <a:spLocks noGrp="1"/>
          </p:cNvSpPr>
          <p:nvPr>
            <p:ph idx="1"/>
          </p:nvPr>
        </p:nvSpPr>
        <p:spPr>
          <a:xfrm>
            <a:off x="457201" y="1676400"/>
            <a:ext cx="7391399" cy="4449763"/>
          </a:xfrm>
        </p:spPr>
        <p:txBody>
          <a:bodyPr/>
          <a:lstStyle/>
          <a:p>
            <a:r>
              <a:rPr lang="en-US" baseline="30000" dirty="0" smtClean="0"/>
              <a:t>20</a:t>
            </a:r>
            <a:r>
              <a:rPr lang="en-US" dirty="0" smtClean="0"/>
              <a:t> "</a:t>
            </a:r>
            <a:r>
              <a:rPr lang="en-US" dirty="0" smtClean="0">
                <a:solidFill>
                  <a:schemeClr val="bg1"/>
                </a:solidFill>
                <a:effectLst>
                  <a:outerShdw blurRad="38100" dist="38100" dir="2700000" algn="tl">
                    <a:srgbClr val="000000">
                      <a:alpha val="43137"/>
                    </a:srgbClr>
                  </a:outerShdw>
                </a:effectLst>
              </a:rPr>
              <a:t>Go</a:t>
            </a:r>
            <a:r>
              <a:rPr lang="en-US" dirty="0" smtClean="0"/>
              <a:t>, stand in the temple courts," he said, "and </a:t>
            </a:r>
            <a:r>
              <a:rPr lang="en-US" dirty="0" smtClean="0">
                <a:solidFill>
                  <a:schemeClr val="bg1"/>
                </a:solidFill>
                <a:effectLst>
                  <a:outerShdw blurRad="38100" dist="38100" dir="2700000" algn="tl">
                    <a:srgbClr val="000000">
                      <a:alpha val="43137"/>
                    </a:srgbClr>
                  </a:outerShdw>
                </a:effectLst>
              </a:rPr>
              <a:t>tell the people the full message of this new life</a:t>
            </a:r>
            <a:r>
              <a:rPr lang="en-US" dirty="0" smtClean="0"/>
              <a:t>.”</a:t>
            </a:r>
            <a:endParaRPr lang="en-US" dirty="0" smtClean="0">
              <a:solidFill>
                <a:schemeClr val="bg1"/>
              </a:solidFill>
              <a:effectLst>
                <a:outerShdw blurRad="38100" dist="38100" dir="2700000" algn="tl">
                  <a:srgbClr val="000000">
                    <a:alpha val="43137"/>
                  </a:srgbClr>
                </a:outerShdw>
              </a:effectLst>
            </a:endParaRPr>
          </a:p>
        </p:txBody>
      </p:sp>
      <p:grpSp>
        <p:nvGrpSpPr>
          <p:cNvPr id="18" name="Group 17"/>
          <p:cNvGrpSpPr/>
          <p:nvPr/>
        </p:nvGrpSpPr>
        <p:grpSpPr>
          <a:xfrm>
            <a:off x="2514600" y="1066800"/>
            <a:ext cx="4114800" cy="5791200"/>
            <a:chOff x="2514600" y="1066800"/>
            <a:chExt cx="4114800" cy="5791200"/>
          </a:xfrm>
        </p:grpSpPr>
        <p:grpSp>
          <p:nvGrpSpPr>
            <p:cNvPr id="16" name="Group 15"/>
            <p:cNvGrpSpPr/>
            <p:nvPr/>
          </p:nvGrpSpPr>
          <p:grpSpPr>
            <a:xfrm>
              <a:off x="2514600" y="1066800"/>
              <a:ext cx="4114800" cy="5791200"/>
              <a:chOff x="2514600" y="1066800"/>
              <a:chExt cx="4114800" cy="5791200"/>
            </a:xfrm>
          </p:grpSpPr>
          <p:sp>
            <p:nvSpPr>
              <p:cNvPr id="15" name="Rectangle 14"/>
              <p:cNvSpPr/>
              <p:nvPr/>
            </p:nvSpPr>
            <p:spPr>
              <a:xfrm>
                <a:off x="2514600" y="1066800"/>
                <a:ext cx="4114800" cy="5791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4" name="Picture 13"/>
              <p:cNvPicPr/>
              <p:nvPr/>
            </p:nvPicPr>
            <p:blipFill>
              <a:blip r:embed="rId2" cstate="print"/>
              <a:srcRect b="8611"/>
              <a:stretch>
                <a:fillRect/>
              </a:stretch>
            </p:blipFill>
            <p:spPr bwMode="auto">
              <a:xfrm>
                <a:off x="2700337" y="1752600"/>
                <a:ext cx="3743325" cy="434340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3238500" y="6096000"/>
                <a:ext cx="2667000" cy="694531"/>
              </a:xfrm>
              <a:prstGeom prst="rect">
                <a:avLst/>
              </a:prstGeom>
              <a:noFill/>
              <a:ln w="9525" algn="in">
                <a:noFill/>
                <a:miter lim="800000"/>
                <a:headEnd/>
                <a:tailEnd/>
              </a:ln>
              <a:effectLst/>
            </p:spPr>
          </p:pic>
        </p:grpSp>
        <p:sp>
          <p:nvSpPr>
            <p:cNvPr id="17" name="TextBox 16"/>
            <p:cNvSpPr txBox="1"/>
            <p:nvPr/>
          </p:nvSpPr>
          <p:spPr>
            <a:xfrm>
              <a:off x="2667000" y="1135559"/>
              <a:ext cx="3733800" cy="769441"/>
            </a:xfrm>
            <a:prstGeom prst="rect">
              <a:avLst/>
            </a:prstGeom>
            <a:noFill/>
          </p:spPr>
          <p:txBody>
            <a:bodyPr wrap="square" rtlCol="0">
              <a:spAutoFit/>
            </a:bodyPr>
            <a:lstStyle/>
            <a:p>
              <a:pPr algn="ctr"/>
              <a:r>
                <a:rPr lang="en-US" sz="4400" dirty="0" smtClean="0">
                  <a:latin typeface="Freestyle Script" pitchFamily="66" charset="0"/>
                </a:rPr>
                <a:t>We’re Celebrating</a:t>
              </a:r>
              <a:endParaRPr lang="en-US" sz="4400" dirty="0">
                <a:latin typeface="Freestyle Script" pitchFamily="66" charset="0"/>
              </a:endParaRP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077200" y="114300"/>
            <a:ext cx="762478" cy="7147406"/>
          </a:xfrm>
          <a:prstGeom prst="rect">
            <a:avLst/>
          </a:prstGeom>
          <a:noFill/>
        </p:spPr>
        <p:txBody>
          <a:bodyPr wrap="square" rtlCol="0">
            <a:spAutoFit/>
          </a:bodyPr>
          <a:lstStyle/>
          <a:p>
            <a:pPr algn="ctr">
              <a:lnSpc>
                <a:spcPts val="5000"/>
              </a:lnSpc>
            </a:pPr>
            <a:r>
              <a:rPr lang="en-US" sz="4800" b="1" dirty="0" smtClean="0">
                <a:latin typeface="Arial Black" pitchFamily="34" charset="0"/>
              </a:rPr>
              <a:t>D</a:t>
            </a:r>
          </a:p>
          <a:p>
            <a:pPr algn="ctr">
              <a:lnSpc>
                <a:spcPts val="5000"/>
              </a:lnSpc>
            </a:pPr>
            <a:r>
              <a:rPr lang="en-US" sz="4800" b="1" dirty="0" smtClean="0">
                <a:latin typeface="Arial Black" pitchFamily="34" charset="0"/>
              </a:rPr>
              <a:t>I</a:t>
            </a:r>
          </a:p>
          <a:p>
            <a:pPr algn="ctr">
              <a:lnSpc>
                <a:spcPts val="5000"/>
              </a:lnSpc>
            </a:pPr>
            <a:r>
              <a:rPr lang="en-US" sz="4800" b="1" dirty="0" smtClean="0">
                <a:latin typeface="Arial Black" pitchFamily="34" charset="0"/>
              </a:rPr>
              <a:t>F</a:t>
            </a:r>
          </a:p>
          <a:p>
            <a:pPr algn="ctr">
              <a:lnSpc>
                <a:spcPts val="5000"/>
              </a:lnSpc>
            </a:pPr>
            <a:r>
              <a:rPr lang="en-US" sz="4800" b="1" dirty="0" smtClean="0">
                <a:latin typeface="Arial Black" pitchFamily="34" charset="0"/>
              </a:rPr>
              <a:t>F</a:t>
            </a:r>
          </a:p>
          <a:p>
            <a:pPr algn="ctr">
              <a:lnSpc>
                <a:spcPts val="5000"/>
              </a:lnSpc>
            </a:pPr>
            <a:r>
              <a:rPr lang="en-US" sz="4800" b="1" dirty="0" smtClean="0">
                <a:latin typeface="Arial Black" pitchFamily="34" charset="0"/>
              </a:rPr>
              <a:t>E</a:t>
            </a:r>
          </a:p>
          <a:p>
            <a:pPr algn="ctr">
              <a:lnSpc>
                <a:spcPts val="5000"/>
              </a:lnSpc>
            </a:pPr>
            <a:r>
              <a:rPr lang="en-US" sz="4800" b="1" dirty="0" smtClean="0">
                <a:latin typeface="Arial Black" pitchFamily="34" charset="0"/>
              </a:rPr>
              <a:t>R</a:t>
            </a:r>
          </a:p>
          <a:p>
            <a:pPr algn="ctr">
              <a:lnSpc>
                <a:spcPts val="5000"/>
              </a:lnSpc>
            </a:pPr>
            <a:r>
              <a:rPr lang="en-US" sz="4800" b="1" dirty="0" smtClean="0">
                <a:latin typeface="Arial Black" pitchFamily="34" charset="0"/>
              </a:rPr>
              <a:t>E</a:t>
            </a:r>
          </a:p>
          <a:p>
            <a:pPr algn="ctr">
              <a:lnSpc>
                <a:spcPts val="5000"/>
              </a:lnSpc>
            </a:pPr>
            <a:r>
              <a:rPr lang="en-US" sz="4800" b="1" dirty="0" smtClean="0">
                <a:latin typeface="Arial Black" pitchFamily="34" charset="0"/>
              </a:rPr>
              <a:t>N</a:t>
            </a:r>
          </a:p>
          <a:p>
            <a:pPr algn="ctr">
              <a:lnSpc>
                <a:spcPts val="5000"/>
              </a:lnSpc>
            </a:pPr>
            <a:r>
              <a:rPr lang="en-US" sz="4800" b="1" dirty="0" smtClean="0">
                <a:latin typeface="Arial Black" pitchFamily="34" charset="0"/>
              </a:rPr>
              <a:t>C</a:t>
            </a:r>
          </a:p>
          <a:p>
            <a:pPr algn="ctr">
              <a:lnSpc>
                <a:spcPts val="5000"/>
              </a:lnSpc>
            </a:pPr>
            <a:r>
              <a:rPr lang="en-US" sz="4800" b="1" dirty="0" smtClean="0">
                <a:latin typeface="Arial Black" pitchFamily="34" charset="0"/>
              </a:rPr>
              <a:t>E</a:t>
            </a:r>
          </a:p>
          <a:p>
            <a:pPr algn="ctr">
              <a:lnSpc>
                <a:spcPts val="5000"/>
              </a:lnSpc>
            </a:pPr>
            <a:endParaRPr lang="en-US" sz="4800" b="1" dirty="0" smtClean="0">
              <a:latin typeface="Arial Black" pitchFamily="34" charset="0"/>
            </a:endParaRPr>
          </a:p>
        </p:txBody>
      </p:sp>
      <p:pic>
        <p:nvPicPr>
          <p:cNvPr id="10" name="Picture 4"/>
          <p:cNvPicPr>
            <a:picLocks noChangeAspect="1" noChangeArrowheads="1"/>
          </p:cNvPicPr>
          <p:nvPr/>
        </p:nvPicPr>
        <p:blipFill>
          <a:blip r:embed="rId2" cstate="print"/>
          <a:srcRect b="23811"/>
          <a:stretch>
            <a:fillRect/>
          </a:stretch>
        </p:blipFill>
        <p:spPr bwMode="auto">
          <a:xfrm>
            <a:off x="19050" y="2483545"/>
            <a:ext cx="9144000" cy="4374455"/>
          </a:xfrm>
          <a:prstGeom prst="rect">
            <a:avLst/>
          </a:prstGeom>
          <a:noFill/>
          <a:ln w="9525">
            <a:noFill/>
            <a:miter lim="800000"/>
            <a:headEnd/>
            <a:tailEnd/>
          </a:ln>
          <a:effectLst/>
        </p:spPr>
      </p:pic>
      <p:sp>
        <p:nvSpPr>
          <p:cNvPr id="11" name="Rectangle 10"/>
          <p:cNvSpPr/>
          <p:nvPr/>
        </p:nvSpPr>
        <p:spPr>
          <a:xfrm>
            <a:off x="0" y="1295400"/>
            <a:ext cx="8077200" cy="3124200"/>
          </a:xfrm>
          <a:prstGeom prst="rect">
            <a:avLst/>
          </a:prstGeom>
          <a:solidFill>
            <a:schemeClr val="bg1">
              <a:alpha val="25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33450" y="114300"/>
            <a:ext cx="73152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1847850" y="2061453"/>
            <a:ext cx="41338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848100" y="1509003"/>
            <a:ext cx="3772294"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OBEDIENCE makes a  </a:t>
            </a:r>
            <a:endParaRPr lang="en-US" dirty="0"/>
          </a:p>
        </p:txBody>
      </p:sp>
      <p:sp>
        <p:nvSpPr>
          <p:cNvPr id="3" name="Content Placeholder 2"/>
          <p:cNvSpPr>
            <a:spLocks noGrp="1"/>
          </p:cNvSpPr>
          <p:nvPr>
            <p:ph idx="1"/>
          </p:nvPr>
        </p:nvSpPr>
        <p:spPr>
          <a:xfrm>
            <a:off x="514350" y="1600201"/>
            <a:ext cx="7677150" cy="6313488"/>
          </a:xfrm>
        </p:spPr>
        <p:txBody>
          <a:bodyPr/>
          <a:lstStyle/>
          <a:p>
            <a:pPr marL="0" indent="0"/>
            <a:r>
              <a:rPr lang="en-US" baseline="30000" dirty="0" smtClean="0"/>
              <a:t>21</a:t>
            </a:r>
            <a:r>
              <a:rPr lang="en-US" dirty="0" smtClean="0"/>
              <a:t> At daybreak they </a:t>
            </a:r>
            <a:r>
              <a:rPr lang="en-US" dirty="0" smtClean="0">
                <a:solidFill>
                  <a:schemeClr val="bg1"/>
                </a:solidFill>
                <a:effectLst>
                  <a:outerShdw blurRad="38100" dist="38100" dir="2700000" algn="tl">
                    <a:srgbClr val="000000">
                      <a:alpha val="43137"/>
                    </a:srgbClr>
                  </a:outerShdw>
                </a:effectLst>
              </a:rPr>
              <a:t>entered the temple </a:t>
            </a:r>
            <a:r>
              <a:rPr lang="en-US" dirty="0" smtClean="0"/>
              <a:t>courts, </a:t>
            </a:r>
            <a:r>
              <a:rPr lang="en-US" dirty="0" smtClean="0">
                <a:solidFill>
                  <a:schemeClr val="bg1"/>
                </a:solidFill>
                <a:effectLst>
                  <a:outerShdw blurRad="38100" dist="38100" dir="2700000" algn="tl">
                    <a:srgbClr val="000000">
                      <a:alpha val="43137"/>
                    </a:srgbClr>
                  </a:outerShdw>
                </a:effectLst>
              </a:rPr>
              <a:t>as they had been told</a:t>
            </a:r>
            <a:r>
              <a:rPr lang="en-US" dirty="0" smtClean="0"/>
              <a:t>, and began to teach the people.</a:t>
            </a:r>
            <a:r>
              <a:rPr lang="en-US" sz="3200" dirty="0" smtClean="0"/>
              <a:t> </a:t>
            </a:r>
            <a:endParaRPr lang="en-US" dirty="0" smtClean="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srcRect l="17794" b="40210"/>
          <a:stretch>
            <a:fillRect/>
          </a:stretch>
        </p:blipFill>
        <p:spPr bwMode="auto">
          <a:xfrm>
            <a:off x="0" y="1874837"/>
            <a:ext cx="4591050" cy="4983163"/>
          </a:xfrm>
          <a:prstGeom prst="rect">
            <a:avLst/>
          </a:prstGeom>
          <a:noFill/>
          <a:ln w="9525">
            <a:noFill/>
            <a:miter lim="800000"/>
            <a:headEnd/>
            <a:tailEnd/>
          </a:ln>
          <a:effectLst/>
        </p:spPr>
      </p:pic>
      <p:sp>
        <p:nvSpPr>
          <p:cNvPr id="9" name="Rectangle 8"/>
          <p:cNvSpPr/>
          <p:nvPr/>
        </p:nvSpPr>
        <p:spPr>
          <a:xfrm>
            <a:off x="933450" y="114300"/>
            <a:ext cx="73152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038600" y="1524000"/>
            <a:ext cx="297180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OBEDIENCE makes a  </a:t>
            </a:r>
            <a:endParaRPr lang="en-US" dirty="0"/>
          </a:p>
        </p:txBody>
      </p:sp>
      <p:sp>
        <p:nvSpPr>
          <p:cNvPr id="3" name="Content Placeholder 2"/>
          <p:cNvSpPr>
            <a:spLocks noGrp="1"/>
          </p:cNvSpPr>
          <p:nvPr>
            <p:ph idx="1"/>
          </p:nvPr>
        </p:nvSpPr>
        <p:spPr>
          <a:xfrm>
            <a:off x="2971800" y="1600201"/>
            <a:ext cx="5219700" cy="6313488"/>
          </a:xfrm>
        </p:spPr>
        <p:txBody>
          <a:bodyPr>
            <a:noAutofit/>
          </a:bodyPr>
          <a:lstStyle/>
          <a:p>
            <a:pPr marL="0" indent="0"/>
            <a:r>
              <a:rPr lang="en-US" dirty="0" smtClean="0"/>
              <a:t>When </a:t>
            </a:r>
            <a:r>
              <a:rPr lang="en-US" dirty="0" smtClean="0">
                <a:solidFill>
                  <a:schemeClr val="bg1"/>
                </a:solidFill>
              </a:rPr>
              <a:t>the high priest </a:t>
            </a:r>
            <a:r>
              <a:rPr lang="en-US" dirty="0" smtClean="0"/>
              <a:t> … sent to the jail for the apostles.   </a:t>
            </a:r>
            <a:r>
              <a:rPr lang="en-US" baseline="30000" dirty="0" smtClean="0"/>
              <a:t>22</a:t>
            </a:r>
            <a:r>
              <a:rPr lang="en-US" dirty="0" smtClean="0"/>
              <a:t> But on arriving at the jail, the officers did not find them there. So they went back and reported, </a:t>
            </a:r>
            <a:endParaRPr lang="en-US" dirty="0" smtClean="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8077200" y="114300"/>
            <a:ext cx="762478" cy="7147406"/>
          </a:xfrm>
          <a:prstGeom prst="rect">
            <a:avLst/>
          </a:prstGeom>
          <a:noFill/>
        </p:spPr>
        <p:txBody>
          <a:bodyPr wrap="square" rtlCol="0">
            <a:spAutoFit/>
          </a:bodyPr>
          <a:lstStyle/>
          <a:p>
            <a:pPr algn="ctr">
              <a:lnSpc>
                <a:spcPts val="5000"/>
              </a:lnSpc>
            </a:pPr>
            <a:r>
              <a:rPr lang="en-US" sz="4800" b="1" dirty="0" smtClean="0">
                <a:latin typeface="Arial Black" pitchFamily="34" charset="0"/>
              </a:rPr>
              <a:t>D</a:t>
            </a:r>
          </a:p>
          <a:p>
            <a:pPr algn="ctr">
              <a:lnSpc>
                <a:spcPts val="5000"/>
              </a:lnSpc>
            </a:pPr>
            <a:r>
              <a:rPr lang="en-US" sz="4800" b="1" dirty="0" smtClean="0">
                <a:latin typeface="Arial Black" pitchFamily="34" charset="0"/>
              </a:rPr>
              <a:t>I</a:t>
            </a:r>
          </a:p>
          <a:p>
            <a:pPr algn="ctr">
              <a:lnSpc>
                <a:spcPts val="5000"/>
              </a:lnSpc>
            </a:pPr>
            <a:r>
              <a:rPr lang="en-US" sz="4800" b="1" dirty="0" smtClean="0">
                <a:latin typeface="Arial Black" pitchFamily="34" charset="0"/>
              </a:rPr>
              <a:t>F</a:t>
            </a:r>
          </a:p>
          <a:p>
            <a:pPr algn="ctr">
              <a:lnSpc>
                <a:spcPts val="5000"/>
              </a:lnSpc>
            </a:pPr>
            <a:r>
              <a:rPr lang="en-US" sz="4800" b="1" dirty="0" smtClean="0">
                <a:latin typeface="Arial Black" pitchFamily="34" charset="0"/>
              </a:rPr>
              <a:t>F</a:t>
            </a:r>
          </a:p>
          <a:p>
            <a:pPr algn="ctr">
              <a:lnSpc>
                <a:spcPts val="5000"/>
              </a:lnSpc>
            </a:pPr>
            <a:r>
              <a:rPr lang="en-US" sz="4800" b="1" dirty="0" smtClean="0">
                <a:latin typeface="Arial Black" pitchFamily="34" charset="0"/>
              </a:rPr>
              <a:t>E</a:t>
            </a:r>
          </a:p>
          <a:p>
            <a:pPr algn="ctr">
              <a:lnSpc>
                <a:spcPts val="5000"/>
              </a:lnSpc>
            </a:pPr>
            <a:r>
              <a:rPr lang="en-US" sz="4800" b="1" dirty="0" smtClean="0">
                <a:latin typeface="Arial Black" pitchFamily="34" charset="0"/>
              </a:rPr>
              <a:t>R</a:t>
            </a:r>
          </a:p>
          <a:p>
            <a:pPr algn="ctr">
              <a:lnSpc>
                <a:spcPts val="5000"/>
              </a:lnSpc>
            </a:pPr>
            <a:r>
              <a:rPr lang="en-US" sz="4800" b="1" dirty="0" smtClean="0">
                <a:latin typeface="Arial Black" pitchFamily="34" charset="0"/>
              </a:rPr>
              <a:t>E</a:t>
            </a:r>
          </a:p>
          <a:p>
            <a:pPr algn="ctr">
              <a:lnSpc>
                <a:spcPts val="5000"/>
              </a:lnSpc>
            </a:pPr>
            <a:r>
              <a:rPr lang="en-US" sz="4800" b="1" dirty="0" smtClean="0">
                <a:latin typeface="Arial Black" pitchFamily="34" charset="0"/>
              </a:rPr>
              <a:t>N</a:t>
            </a:r>
          </a:p>
          <a:p>
            <a:pPr algn="ctr">
              <a:lnSpc>
                <a:spcPts val="5000"/>
              </a:lnSpc>
            </a:pPr>
            <a:r>
              <a:rPr lang="en-US" sz="4800" b="1" dirty="0" smtClean="0">
                <a:latin typeface="Arial Black" pitchFamily="34" charset="0"/>
              </a:rPr>
              <a:t>C</a:t>
            </a:r>
          </a:p>
          <a:p>
            <a:pPr algn="ctr">
              <a:lnSpc>
                <a:spcPts val="5000"/>
              </a:lnSpc>
            </a:pPr>
            <a:r>
              <a:rPr lang="en-US" sz="4800" b="1" dirty="0" smtClean="0">
                <a:latin typeface="Arial Black" pitchFamily="34" charset="0"/>
              </a:rPr>
              <a:t>E</a:t>
            </a:r>
          </a:p>
          <a:p>
            <a:pPr algn="ctr">
              <a:lnSpc>
                <a:spcPts val="5000"/>
              </a:lnSpc>
            </a:pPr>
            <a:endParaRPr lang="en-US" sz="4800" b="1" dirty="0" smtClean="0">
              <a:latin typeface="Arial Black" pitchFamily="34" charset="0"/>
            </a:endParaRPr>
          </a:p>
        </p:txBody>
      </p:sp>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077200" y="114300"/>
            <a:ext cx="762478" cy="7147406"/>
          </a:xfrm>
          <a:prstGeom prst="rect">
            <a:avLst/>
          </a:prstGeom>
          <a:noFill/>
        </p:spPr>
        <p:txBody>
          <a:bodyPr wrap="square" rtlCol="0">
            <a:spAutoFit/>
          </a:bodyPr>
          <a:lstStyle/>
          <a:p>
            <a:pPr algn="ctr">
              <a:lnSpc>
                <a:spcPts val="5000"/>
              </a:lnSpc>
            </a:pPr>
            <a:r>
              <a:rPr lang="en-US" sz="4800" b="1" dirty="0" smtClean="0">
                <a:latin typeface="Arial Black" pitchFamily="34" charset="0"/>
              </a:rPr>
              <a:t>D</a:t>
            </a:r>
          </a:p>
          <a:p>
            <a:pPr algn="ctr">
              <a:lnSpc>
                <a:spcPts val="5000"/>
              </a:lnSpc>
            </a:pPr>
            <a:r>
              <a:rPr lang="en-US" sz="4800" b="1" dirty="0" smtClean="0">
                <a:latin typeface="Arial Black" pitchFamily="34" charset="0"/>
              </a:rPr>
              <a:t>I</a:t>
            </a:r>
          </a:p>
          <a:p>
            <a:pPr algn="ctr">
              <a:lnSpc>
                <a:spcPts val="5000"/>
              </a:lnSpc>
            </a:pPr>
            <a:r>
              <a:rPr lang="en-US" sz="4800" b="1" dirty="0" smtClean="0">
                <a:latin typeface="Arial Black" pitchFamily="34" charset="0"/>
              </a:rPr>
              <a:t>F</a:t>
            </a:r>
          </a:p>
          <a:p>
            <a:pPr algn="ctr">
              <a:lnSpc>
                <a:spcPts val="5000"/>
              </a:lnSpc>
            </a:pPr>
            <a:r>
              <a:rPr lang="en-US" sz="4800" b="1" dirty="0" smtClean="0">
                <a:latin typeface="Arial Black" pitchFamily="34" charset="0"/>
              </a:rPr>
              <a:t>F</a:t>
            </a:r>
          </a:p>
          <a:p>
            <a:pPr algn="ctr">
              <a:lnSpc>
                <a:spcPts val="5000"/>
              </a:lnSpc>
            </a:pPr>
            <a:r>
              <a:rPr lang="en-US" sz="4800" b="1" dirty="0" smtClean="0">
                <a:latin typeface="Arial Black" pitchFamily="34" charset="0"/>
              </a:rPr>
              <a:t>E</a:t>
            </a:r>
          </a:p>
          <a:p>
            <a:pPr algn="ctr">
              <a:lnSpc>
                <a:spcPts val="5000"/>
              </a:lnSpc>
            </a:pPr>
            <a:r>
              <a:rPr lang="en-US" sz="4800" b="1" dirty="0" smtClean="0">
                <a:latin typeface="Arial Black" pitchFamily="34" charset="0"/>
              </a:rPr>
              <a:t>R</a:t>
            </a:r>
          </a:p>
          <a:p>
            <a:pPr algn="ctr">
              <a:lnSpc>
                <a:spcPts val="5000"/>
              </a:lnSpc>
            </a:pPr>
            <a:r>
              <a:rPr lang="en-US" sz="4800" b="1" dirty="0" smtClean="0">
                <a:latin typeface="Arial Black" pitchFamily="34" charset="0"/>
              </a:rPr>
              <a:t>E</a:t>
            </a:r>
          </a:p>
          <a:p>
            <a:pPr algn="ctr">
              <a:lnSpc>
                <a:spcPts val="5000"/>
              </a:lnSpc>
            </a:pPr>
            <a:r>
              <a:rPr lang="en-US" sz="4800" b="1" dirty="0" smtClean="0">
                <a:latin typeface="Arial Black" pitchFamily="34" charset="0"/>
              </a:rPr>
              <a:t>N</a:t>
            </a:r>
          </a:p>
          <a:p>
            <a:pPr algn="ctr">
              <a:lnSpc>
                <a:spcPts val="5000"/>
              </a:lnSpc>
            </a:pPr>
            <a:r>
              <a:rPr lang="en-US" sz="4800" b="1" dirty="0" smtClean="0">
                <a:latin typeface="Arial Black" pitchFamily="34" charset="0"/>
              </a:rPr>
              <a:t>C</a:t>
            </a:r>
          </a:p>
          <a:p>
            <a:pPr algn="ctr">
              <a:lnSpc>
                <a:spcPts val="5000"/>
              </a:lnSpc>
            </a:pPr>
            <a:r>
              <a:rPr lang="en-US" sz="4800" b="1" dirty="0" smtClean="0">
                <a:latin typeface="Arial Black" pitchFamily="34" charset="0"/>
              </a:rPr>
              <a:t>E</a:t>
            </a:r>
          </a:p>
          <a:p>
            <a:pPr algn="ctr">
              <a:lnSpc>
                <a:spcPts val="5000"/>
              </a:lnSpc>
            </a:pPr>
            <a:endParaRPr lang="en-US" sz="4800" b="1" dirty="0" smtClean="0">
              <a:latin typeface="Arial Black" pitchFamily="34" charset="0"/>
            </a:endParaRPr>
          </a:p>
        </p:txBody>
      </p:sp>
      <p:pic>
        <p:nvPicPr>
          <p:cNvPr id="8" name="Picture 2"/>
          <p:cNvPicPr>
            <a:picLocks noChangeAspect="1" noChangeArrowheads="1"/>
          </p:cNvPicPr>
          <p:nvPr/>
        </p:nvPicPr>
        <p:blipFill>
          <a:blip r:embed="rId2" cstate="print"/>
          <a:srcRect b="11015"/>
          <a:stretch>
            <a:fillRect/>
          </a:stretch>
        </p:blipFill>
        <p:spPr bwMode="auto">
          <a:xfrm>
            <a:off x="-38240" y="2057400"/>
            <a:ext cx="9201290" cy="4800600"/>
          </a:xfrm>
          <a:prstGeom prst="rect">
            <a:avLst/>
          </a:prstGeom>
          <a:noFill/>
          <a:ln w="9525">
            <a:noFill/>
            <a:miter lim="800000"/>
            <a:headEnd/>
            <a:tailEnd/>
          </a:ln>
          <a:effectLst/>
        </p:spPr>
      </p:pic>
      <p:sp>
        <p:nvSpPr>
          <p:cNvPr id="9" name="Rectangle 8"/>
          <p:cNvSpPr/>
          <p:nvPr/>
        </p:nvSpPr>
        <p:spPr>
          <a:xfrm>
            <a:off x="933450" y="114300"/>
            <a:ext cx="73152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OBEDIENCE makes a  </a:t>
            </a:r>
            <a:endParaRPr lang="en-US" dirty="0"/>
          </a:p>
        </p:txBody>
      </p:sp>
      <p:sp>
        <p:nvSpPr>
          <p:cNvPr id="12" name="Rounded Rectangular Callout 11"/>
          <p:cNvSpPr/>
          <p:nvPr/>
        </p:nvSpPr>
        <p:spPr>
          <a:xfrm>
            <a:off x="381000" y="1524000"/>
            <a:ext cx="7239000" cy="2514600"/>
          </a:xfrm>
          <a:prstGeom prst="wedgeRoundRectCallout">
            <a:avLst>
              <a:gd name="adj1" fmla="val 67836"/>
              <a:gd name="adj2" fmla="val 21419"/>
              <a:gd name="adj3" fmla="val 16667"/>
            </a:avLst>
          </a:prstGeom>
          <a:effectLst>
            <a:outerShdw blurRad="50800" dist="215900" dir="5400000" algn="ctr"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81000" y="3200400"/>
            <a:ext cx="320040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33400" y="1600201"/>
            <a:ext cx="7239000" cy="2819399"/>
          </a:xfrm>
        </p:spPr>
        <p:txBody>
          <a:bodyPr>
            <a:noAutofit/>
          </a:bodyPr>
          <a:lstStyle/>
          <a:p>
            <a:pPr marL="0" indent="0"/>
            <a:r>
              <a:rPr lang="en-US" baseline="30000" dirty="0" smtClean="0">
                <a:solidFill>
                  <a:schemeClr val="bg1"/>
                </a:solidFill>
                <a:effectLst>
                  <a:outerShdw blurRad="38100" dist="38100" dir="2700000" algn="tl">
                    <a:srgbClr val="000000">
                      <a:alpha val="43137"/>
                    </a:srgbClr>
                  </a:outerShdw>
                </a:effectLst>
              </a:rPr>
              <a:t>23</a:t>
            </a:r>
            <a:r>
              <a:rPr lang="en-US" dirty="0" smtClean="0">
                <a:solidFill>
                  <a:schemeClr val="bg1"/>
                </a:solidFill>
                <a:effectLst>
                  <a:outerShdw blurRad="38100" dist="38100" dir="2700000" algn="tl">
                    <a:srgbClr val="000000">
                      <a:alpha val="43137"/>
                    </a:srgbClr>
                  </a:outerShdw>
                </a:effectLst>
              </a:rPr>
              <a:t> "We found the jail securely locked, with the guards standing at the doors; but when we opened them, we found no one inside.“</a:t>
            </a:r>
          </a:p>
        </p:txBody>
      </p:sp>
    </p:spTree>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743200" y="2590800"/>
            <a:ext cx="182880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077200" y="114300"/>
            <a:ext cx="762478" cy="7147406"/>
          </a:xfrm>
          <a:prstGeom prst="rect">
            <a:avLst/>
          </a:prstGeom>
          <a:noFill/>
        </p:spPr>
        <p:txBody>
          <a:bodyPr wrap="square" rtlCol="0">
            <a:spAutoFit/>
          </a:bodyPr>
          <a:lstStyle/>
          <a:p>
            <a:pPr algn="ctr">
              <a:lnSpc>
                <a:spcPts val="5000"/>
              </a:lnSpc>
            </a:pPr>
            <a:r>
              <a:rPr lang="en-US" sz="4800" b="1" dirty="0" smtClean="0">
                <a:latin typeface="Arial Black" pitchFamily="34" charset="0"/>
              </a:rPr>
              <a:t>D</a:t>
            </a:r>
          </a:p>
          <a:p>
            <a:pPr algn="ctr">
              <a:lnSpc>
                <a:spcPts val="5000"/>
              </a:lnSpc>
            </a:pPr>
            <a:r>
              <a:rPr lang="en-US" sz="4800" b="1" dirty="0" smtClean="0">
                <a:latin typeface="Arial Black" pitchFamily="34" charset="0"/>
              </a:rPr>
              <a:t>I</a:t>
            </a:r>
          </a:p>
          <a:p>
            <a:pPr algn="ctr">
              <a:lnSpc>
                <a:spcPts val="5000"/>
              </a:lnSpc>
            </a:pPr>
            <a:r>
              <a:rPr lang="en-US" sz="4800" b="1" dirty="0" smtClean="0">
                <a:latin typeface="Arial Black" pitchFamily="34" charset="0"/>
              </a:rPr>
              <a:t>F</a:t>
            </a:r>
          </a:p>
          <a:p>
            <a:pPr algn="ctr">
              <a:lnSpc>
                <a:spcPts val="5000"/>
              </a:lnSpc>
            </a:pPr>
            <a:r>
              <a:rPr lang="en-US" sz="4800" b="1" dirty="0" smtClean="0">
                <a:latin typeface="Arial Black" pitchFamily="34" charset="0"/>
              </a:rPr>
              <a:t>F</a:t>
            </a:r>
          </a:p>
          <a:p>
            <a:pPr algn="ctr">
              <a:lnSpc>
                <a:spcPts val="5000"/>
              </a:lnSpc>
            </a:pPr>
            <a:r>
              <a:rPr lang="en-US" sz="4800" b="1" dirty="0" smtClean="0">
                <a:latin typeface="Arial Black" pitchFamily="34" charset="0"/>
              </a:rPr>
              <a:t>E</a:t>
            </a:r>
          </a:p>
          <a:p>
            <a:pPr algn="ctr">
              <a:lnSpc>
                <a:spcPts val="5000"/>
              </a:lnSpc>
            </a:pPr>
            <a:r>
              <a:rPr lang="en-US" sz="4800" b="1" dirty="0" smtClean="0">
                <a:latin typeface="Arial Black" pitchFamily="34" charset="0"/>
              </a:rPr>
              <a:t>R</a:t>
            </a:r>
          </a:p>
          <a:p>
            <a:pPr algn="ctr">
              <a:lnSpc>
                <a:spcPts val="5000"/>
              </a:lnSpc>
            </a:pPr>
            <a:r>
              <a:rPr lang="en-US" sz="4800" b="1" dirty="0" smtClean="0">
                <a:latin typeface="Arial Black" pitchFamily="34" charset="0"/>
              </a:rPr>
              <a:t>E</a:t>
            </a:r>
          </a:p>
          <a:p>
            <a:pPr algn="ctr">
              <a:lnSpc>
                <a:spcPts val="5000"/>
              </a:lnSpc>
            </a:pPr>
            <a:r>
              <a:rPr lang="en-US" sz="4800" b="1" dirty="0" smtClean="0">
                <a:latin typeface="Arial Black" pitchFamily="34" charset="0"/>
              </a:rPr>
              <a:t>N</a:t>
            </a:r>
          </a:p>
          <a:p>
            <a:pPr algn="ctr">
              <a:lnSpc>
                <a:spcPts val="5000"/>
              </a:lnSpc>
            </a:pPr>
            <a:r>
              <a:rPr lang="en-US" sz="4800" b="1" dirty="0" smtClean="0">
                <a:latin typeface="Arial Black" pitchFamily="34" charset="0"/>
              </a:rPr>
              <a:t>C</a:t>
            </a:r>
          </a:p>
          <a:p>
            <a:pPr algn="ctr">
              <a:lnSpc>
                <a:spcPts val="5000"/>
              </a:lnSpc>
            </a:pPr>
            <a:r>
              <a:rPr lang="en-US" sz="4800" b="1" dirty="0" smtClean="0">
                <a:latin typeface="Arial Black" pitchFamily="34" charset="0"/>
              </a:rPr>
              <a:t>E</a:t>
            </a:r>
          </a:p>
          <a:p>
            <a:pPr algn="ctr">
              <a:lnSpc>
                <a:spcPts val="5000"/>
              </a:lnSpc>
            </a:pPr>
            <a:endParaRPr lang="en-US" sz="4800" b="1" dirty="0" smtClean="0">
              <a:latin typeface="Arial Black" pitchFamily="34" charset="0"/>
            </a:endParaRPr>
          </a:p>
        </p:txBody>
      </p:sp>
      <p:sp>
        <p:nvSpPr>
          <p:cNvPr id="9" name="Rectangle 8"/>
          <p:cNvSpPr/>
          <p:nvPr/>
        </p:nvSpPr>
        <p:spPr>
          <a:xfrm>
            <a:off x="933450" y="114300"/>
            <a:ext cx="73152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OBEDIENCE makes a  </a:t>
            </a:r>
            <a:endParaRPr lang="en-US" dirty="0"/>
          </a:p>
        </p:txBody>
      </p:sp>
      <p:sp>
        <p:nvSpPr>
          <p:cNvPr id="3" name="Content Placeholder 2"/>
          <p:cNvSpPr>
            <a:spLocks noGrp="1"/>
          </p:cNvSpPr>
          <p:nvPr>
            <p:ph idx="1"/>
          </p:nvPr>
        </p:nvSpPr>
        <p:spPr>
          <a:xfrm>
            <a:off x="533400" y="1600201"/>
            <a:ext cx="7239000" cy="6313488"/>
          </a:xfrm>
        </p:spPr>
        <p:txBody>
          <a:bodyPr>
            <a:noAutofit/>
          </a:bodyPr>
          <a:lstStyle/>
          <a:p>
            <a:pPr marL="0" indent="0"/>
            <a:r>
              <a:rPr lang="en-US" dirty="0" smtClean="0"/>
              <a:t> </a:t>
            </a:r>
            <a:r>
              <a:rPr lang="en-US" baseline="30000" dirty="0" smtClean="0"/>
              <a:t>24</a:t>
            </a:r>
            <a:r>
              <a:rPr lang="en-US" dirty="0" smtClean="0"/>
              <a:t> On hearing this report, the captain of the temple guard and the chief priests were </a:t>
            </a:r>
            <a:r>
              <a:rPr lang="en-US" dirty="0" smtClean="0">
                <a:solidFill>
                  <a:schemeClr val="bg1"/>
                </a:solidFill>
                <a:effectLst>
                  <a:outerShdw blurRad="38100" dist="38100" dir="2700000" algn="tl">
                    <a:srgbClr val="000000">
                      <a:alpha val="43137"/>
                    </a:srgbClr>
                  </a:outerShdw>
                </a:effectLst>
              </a:rPr>
              <a:t>puzzled</a:t>
            </a:r>
            <a:r>
              <a:rPr lang="en-US" dirty="0" smtClean="0"/>
              <a:t>, wondering what would come of this. </a:t>
            </a:r>
            <a:endParaRPr lang="en-US" dirty="0" smtClean="0">
              <a:solidFill>
                <a:schemeClr val="bg1"/>
              </a:solidFill>
              <a:effectLst>
                <a:outerShdw blurRad="38100" dist="38100" dir="2700000" algn="tl">
                  <a:srgbClr val="000000">
                    <a:alpha val="43137"/>
                  </a:srgbClr>
                </a:outerShdw>
              </a:effectLst>
            </a:endParaRPr>
          </a:p>
        </p:txBody>
      </p:sp>
      <p:sp>
        <p:nvSpPr>
          <p:cNvPr id="10" name="Cloud Callout 9"/>
          <p:cNvSpPr/>
          <p:nvPr/>
        </p:nvSpPr>
        <p:spPr>
          <a:xfrm>
            <a:off x="1828800" y="3657600"/>
            <a:ext cx="5257800" cy="2819400"/>
          </a:xfrm>
          <a:prstGeom prst="cloudCallout">
            <a:avLst>
              <a:gd name="adj1" fmla="val -57966"/>
              <a:gd name="adj2" fmla="val 46297"/>
            </a:avLst>
          </a:prstGeom>
          <a:solidFill>
            <a:schemeClr val="bg1"/>
          </a:solidFill>
          <a:effectLst>
            <a:outerShdw blurRad="508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114800" y="4038600"/>
            <a:ext cx="914400" cy="1938992"/>
          </a:xfrm>
          <a:prstGeom prst="rect">
            <a:avLst/>
          </a:prstGeom>
          <a:noFill/>
        </p:spPr>
        <p:txBody>
          <a:bodyPr wrap="square" rtlCol="0">
            <a:spAutoFit/>
          </a:bodyPr>
          <a:lstStyle/>
          <a:p>
            <a:r>
              <a:rPr lang="en-US" sz="12000" b="1" dirty="0" smtClean="0"/>
              <a:t>?</a:t>
            </a:r>
            <a:endParaRPr lang="en-US" sz="12000" b="1" dirty="0"/>
          </a:p>
        </p:txBody>
      </p:sp>
      <p:sp>
        <p:nvSpPr>
          <p:cNvPr id="15" name="TextBox 14"/>
          <p:cNvSpPr txBox="1"/>
          <p:nvPr/>
        </p:nvSpPr>
        <p:spPr>
          <a:xfrm rot="971549">
            <a:off x="5257800" y="3962400"/>
            <a:ext cx="914400" cy="1938992"/>
          </a:xfrm>
          <a:prstGeom prst="rect">
            <a:avLst/>
          </a:prstGeom>
          <a:noFill/>
        </p:spPr>
        <p:txBody>
          <a:bodyPr wrap="square" rtlCol="0">
            <a:spAutoFit/>
          </a:bodyPr>
          <a:lstStyle/>
          <a:p>
            <a:r>
              <a:rPr lang="en-US" sz="12000" b="1" dirty="0" smtClean="0">
                <a:latin typeface="Adobe Gothic Std B" pitchFamily="34" charset="-128"/>
                <a:ea typeface="Adobe Gothic Std B" pitchFamily="34" charset="-128"/>
              </a:rPr>
              <a:t>?</a:t>
            </a:r>
            <a:endParaRPr lang="en-US" sz="12000" b="1" dirty="0">
              <a:latin typeface="Adobe Gothic Std B" pitchFamily="34" charset="-128"/>
              <a:ea typeface="Adobe Gothic Std B" pitchFamily="34" charset="-128"/>
            </a:endParaRPr>
          </a:p>
        </p:txBody>
      </p:sp>
      <p:sp>
        <p:nvSpPr>
          <p:cNvPr id="16" name="TextBox 15"/>
          <p:cNvSpPr txBox="1"/>
          <p:nvPr/>
        </p:nvSpPr>
        <p:spPr>
          <a:xfrm rot="20230386">
            <a:off x="2397708" y="4447071"/>
            <a:ext cx="914400" cy="1477328"/>
          </a:xfrm>
          <a:prstGeom prst="rect">
            <a:avLst/>
          </a:prstGeom>
          <a:noFill/>
        </p:spPr>
        <p:txBody>
          <a:bodyPr wrap="square" rtlCol="0">
            <a:spAutoFit/>
          </a:bodyPr>
          <a:lstStyle/>
          <a:p>
            <a:r>
              <a:rPr lang="en-US" sz="9000" b="1" dirty="0" smtClean="0">
                <a:latin typeface="Arial Rounded MT Bold" pitchFamily="34" charset="0"/>
                <a:ea typeface="Adobe Gothic Std B" pitchFamily="34" charset="-128"/>
              </a:rPr>
              <a:t>?</a:t>
            </a:r>
            <a:endParaRPr lang="en-US" sz="9000" b="1" dirty="0">
              <a:latin typeface="Arial Rounded MT Bold" pitchFamily="34" charset="0"/>
              <a:ea typeface="Adobe Gothic Std B" pitchFamily="34" charset="-128"/>
            </a:endParaRPr>
          </a:p>
        </p:txBody>
      </p:sp>
      <p:sp>
        <p:nvSpPr>
          <p:cNvPr id="17" name="TextBox 16"/>
          <p:cNvSpPr txBox="1"/>
          <p:nvPr/>
        </p:nvSpPr>
        <p:spPr>
          <a:xfrm rot="21132732">
            <a:off x="3220076" y="4017540"/>
            <a:ext cx="914400" cy="1477328"/>
          </a:xfrm>
          <a:prstGeom prst="rect">
            <a:avLst/>
          </a:prstGeom>
          <a:noFill/>
        </p:spPr>
        <p:txBody>
          <a:bodyPr wrap="square" rtlCol="0">
            <a:spAutoFit/>
          </a:bodyPr>
          <a:lstStyle/>
          <a:p>
            <a:r>
              <a:rPr lang="en-US" sz="9000" b="1" dirty="0" smtClean="0">
                <a:latin typeface="Bodoni MT Black" pitchFamily="18" charset="0"/>
                <a:ea typeface="Adobe Gothic Std B" pitchFamily="34" charset="-128"/>
              </a:rPr>
              <a:t>?</a:t>
            </a:r>
            <a:endParaRPr lang="en-US" sz="9000" b="1" dirty="0">
              <a:latin typeface="Bodoni MT Black" pitchFamily="18" charset="0"/>
              <a:ea typeface="Adobe Gothic Std B" pitchFamily="34" charset="-128"/>
            </a:endParaRPr>
          </a:p>
        </p:txBody>
      </p:sp>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077200" y="114300"/>
            <a:ext cx="762478" cy="7147406"/>
          </a:xfrm>
          <a:prstGeom prst="rect">
            <a:avLst/>
          </a:prstGeom>
          <a:noFill/>
        </p:spPr>
        <p:txBody>
          <a:bodyPr wrap="square" rtlCol="0">
            <a:spAutoFit/>
          </a:bodyPr>
          <a:lstStyle/>
          <a:p>
            <a:pPr algn="ctr">
              <a:lnSpc>
                <a:spcPts val="5000"/>
              </a:lnSpc>
            </a:pPr>
            <a:r>
              <a:rPr lang="en-US" sz="4800" b="1" dirty="0" smtClean="0">
                <a:latin typeface="Arial Black" pitchFamily="34" charset="0"/>
              </a:rPr>
              <a:t>D</a:t>
            </a:r>
          </a:p>
          <a:p>
            <a:pPr algn="ctr">
              <a:lnSpc>
                <a:spcPts val="5000"/>
              </a:lnSpc>
            </a:pPr>
            <a:r>
              <a:rPr lang="en-US" sz="4800" b="1" dirty="0" smtClean="0">
                <a:latin typeface="Arial Black" pitchFamily="34" charset="0"/>
              </a:rPr>
              <a:t>I</a:t>
            </a:r>
          </a:p>
          <a:p>
            <a:pPr algn="ctr">
              <a:lnSpc>
                <a:spcPts val="5000"/>
              </a:lnSpc>
            </a:pPr>
            <a:r>
              <a:rPr lang="en-US" sz="4800" b="1" dirty="0" smtClean="0">
                <a:latin typeface="Arial Black" pitchFamily="34" charset="0"/>
              </a:rPr>
              <a:t>F</a:t>
            </a:r>
          </a:p>
          <a:p>
            <a:pPr algn="ctr">
              <a:lnSpc>
                <a:spcPts val="5000"/>
              </a:lnSpc>
            </a:pPr>
            <a:r>
              <a:rPr lang="en-US" sz="4800" b="1" dirty="0" smtClean="0">
                <a:latin typeface="Arial Black" pitchFamily="34" charset="0"/>
              </a:rPr>
              <a:t>F</a:t>
            </a:r>
          </a:p>
          <a:p>
            <a:pPr algn="ctr">
              <a:lnSpc>
                <a:spcPts val="5000"/>
              </a:lnSpc>
            </a:pPr>
            <a:r>
              <a:rPr lang="en-US" sz="4800" b="1" dirty="0" smtClean="0">
                <a:latin typeface="Arial Black" pitchFamily="34" charset="0"/>
              </a:rPr>
              <a:t>E</a:t>
            </a:r>
          </a:p>
          <a:p>
            <a:pPr algn="ctr">
              <a:lnSpc>
                <a:spcPts val="5000"/>
              </a:lnSpc>
            </a:pPr>
            <a:r>
              <a:rPr lang="en-US" sz="4800" b="1" dirty="0" smtClean="0">
                <a:latin typeface="Arial Black" pitchFamily="34" charset="0"/>
              </a:rPr>
              <a:t>R</a:t>
            </a:r>
          </a:p>
          <a:p>
            <a:pPr algn="ctr">
              <a:lnSpc>
                <a:spcPts val="5000"/>
              </a:lnSpc>
            </a:pPr>
            <a:r>
              <a:rPr lang="en-US" sz="4800" b="1" dirty="0" smtClean="0">
                <a:latin typeface="Arial Black" pitchFamily="34" charset="0"/>
              </a:rPr>
              <a:t>E</a:t>
            </a:r>
          </a:p>
          <a:p>
            <a:pPr algn="ctr">
              <a:lnSpc>
                <a:spcPts val="5000"/>
              </a:lnSpc>
            </a:pPr>
            <a:r>
              <a:rPr lang="en-US" sz="4800" b="1" dirty="0" smtClean="0">
                <a:latin typeface="Arial Black" pitchFamily="34" charset="0"/>
              </a:rPr>
              <a:t>N</a:t>
            </a:r>
          </a:p>
          <a:p>
            <a:pPr algn="ctr">
              <a:lnSpc>
                <a:spcPts val="5000"/>
              </a:lnSpc>
            </a:pPr>
            <a:r>
              <a:rPr lang="en-US" sz="4800" b="1" dirty="0" smtClean="0">
                <a:latin typeface="Arial Black" pitchFamily="34" charset="0"/>
              </a:rPr>
              <a:t>C</a:t>
            </a:r>
          </a:p>
          <a:p>
            <a:pPr algn="ctr">
              <a:lnSpc>
                <a:spcPts val="5000"/>
              </a:lnSpc>
            </a:pPr>
            <a:r>
              <a:rPr lang="en-US" sz="4800" b="1" dirty="0" smtClean="0">
                <a:latin typeface="Arial Black" pitchFamily="34" charset="0"/>
              </a:rPr>
              <a:t>E</a:t>
            </a:r>
          </a:p>
          <a:p>
            <a:pPr algn="ctr">
              <a:lnSpc>
                <a:spcPts val="5000"/>
              </a:lnSpc>
            </a:pPr>
            <a:endParaRPr lang="en-US" sz="4800" b="1" dirty="0" smtClean="0">
              <a:latin typeface="Arial Black" pitchFamily="34" charset="0"/>
            </a:endParaRPr>
          </a:p>
        </p:txBody>
      </p:sp>
      <p:pic>
        <p:nvPicPr>
          <p:cNvPr id="11" name="Picture 4"/>
          <p:cNvPicPr>
            <a:picLocks noChangeAspect="1" noChangeArrowheads="1"/>
          </p:cNvPicPr>
          <p:nvPr/>
        </p:nvPicPr>
        <p:blipFill>
          <a:blip r:embed="rId2" cstate="print"/>
          <a:srcRect b="23811"/>
          <a:stretch>
            <a:fillRect/>
          </a:stretch>
        </p:blipFill>
        <p:spPr bwMode="auto">
          <a:xfrm>
            <a:off x="19050" y="2483545"/>
            <a:ext cx="9144000" cy="4374455"/>
          </a:xfrm>
          <a:prstGeom prst="rect">
            <a:avLst/>
          </a:prstGeom>
          <a:noFill/>
          <a:ln w="9525">
            <a:noFill/>
            <a:miter lim="800000"/>
            <a:headEnd/>
            <a:tailEnd/>
          </a:ln>
          <a:effectLst/>
        </p:spPr>
      </p:pic>
      <p:sp>
        <p:nvSpPr>
          <p:cNvPr id="10" name="Rounded Rectangular Callout 9"/>
          <p:cNvSpPr/>
          <p:nvPr/>
        </p:nvSpPr>
        <p:spPr>
          <a:xfrm>
            <a:off x="228600" y="1905000"/>
            <a:ext cx="4876800" cy="2533650"/>
          </a:xfrm>
          <a:prstGeom prst="wedgeRoundRectCallout">
            <a:avLst>
              <a:gd name="adj1" fmla="val 127552"/>
              <a:gd name="adj2" fmla="val 120638"/>
              <a:gd name="adj3" fmla="val 16667"/>
            </a:avLst>
          </a:prstGeom>
          <a:effectLst>
            <a:outerShdw blurRad="50800" dist="139700" dir="2520000" algn="ctr" rotWithShape="0">
              <a:schemeClr val="tx1">
                <a:alpha val="4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33450" y="114300"/>
            <a:ext cx="73152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OBEDIENCE makes a  </a:t>
            </a:r>
            <a:endParaRPr lang="en-US" dirty="0"/>
          </a:p>
        </p:txBody>
      </p:sp>
      <p:sp>
        <p:nvSpPr>
          <p:cNvPr id="14" name="Rounded Rectangle 13"/>
          <p:cNvSpPr/>
          <p:nvPr/>
        </p:nvSpPr>
        <p:spPr>
          <a:xfrm>
            <a:off x="381000" y="3276600"/>
            <a:ext cx="419100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idx="1"/>
          </p:nvPr>
        </p:nvSpPr>
        <p:spPr>
          <a:xfrm>
            <a:off x="457201" y="1409700"/>
            <a:ext cx="5619750" cy="4716463"/>
          </a:xfrm>
        </p:spPr>
        <p:txBody>
          <a:bodyPr/>
          <a:lstStyle/>
          <a:p>
            <a:pPr marL="0" indent="0">
              <a:lnSpc>
                <a:spcPts val="3800"/>
              </a:lnSpc>
            </a:pPr>
            <a:r>
              <a:rPr lang="en-US" baseline="30000" dirty="0" smtClean="0"/>
              <a:t>25</a:t>
            </a:r>
            <a:r>
              <a:rPr lang="en-US" dirty="0" smtClean="0"/>
              <a:t> </a:t>
            </a:r>
            <a:r>
              <a:rPr lang="en-US" sz="3200" dirty="0" smtClean="0"/>
              <a:t>Then someone came and said,</a:t>
            </a:r>
          </a:p>
          <a:p>
            <a:pPr marL="0" indent="0">
              <a:lnSpc>
                <a:spcPts val="3800"/>
              </a:lnSpc>
            </a:pPr>
            <a:r>
              <a:rPr lang="en-US" sz="3200" dirty="0" smtClean="0">
                <a:solidFill>
                  <a:schemeClr val="bg1"/>
                </a:solidFill>
                <a:effectLst>
                  <a:outerShdw blurRad="38100" dist="38100" dir="2700000" algn="tl">
                    <a:srgbClr val="000000">
                      <a:alpha val="43137"/>
                    </a:srgbClr>
                  </a:outerShdw>
                </a:effectLst>
              </a:rPr>
              <a:t> </a:t>
            </a:r>
            <a:r>
              <a:rPr lang="en-US" dirty="0" smtClean="0">
                <a:solidFill>
                  <a:schemeClr val="bg1"/>
                </a:solidFill>
                <a:effectLst>
                  <a:outerShdw blurRad="38100" dist="38100" dir="2700000" algn="tl">
                    <a:srgbClr val="000000">
                      <a:alpha val="43137"/>
                    </a:srgbClr>
                  </a:outerShdw>
                </a:effectLst>
              </a:rPr>
              <a:t>"Look! The men you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put in jail are standing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in the temple courts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teaching the people.”</a:t>
            </a:r>
          </a:p>
        </p:txBody>
      </p:sp>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77200" y="114300"/>
            <a:ext cx="762478" cy="7147406"/>
          </a:xfrm>
          <a:prstGeom prst="rect">
            <a:avLst/>
          </a:prstGeom>
          <a:noFill/>
        </p:spPr>
        <p:txBody>
          <a:bodyPr wrap="square" rtlCol="0">
            <a:spAutoFit/>
          </a:bodyPr>
          <a:lstStyle/>
          <a:p>
            <a:pPr algn="ctr">
              <a:lnSpc>
                <a:spcPts val="5000"/>
              </a:lnSpc>
            </a:pPr>
            <a:r>
              <a:rPr lang="en-US" sz="4800" b="1" dirty="0" smtClean="0">
                <a:latin typeface="Arial Black" pitchFamily="34" charset="0"/>
              </a:rPr>
              <a:t>D</a:t>
            </a:r>
          </a:p>
          <a:p>
            <a:pPr algn="ctr">
              <a:lnSpc>
                <a:spcPts val="5000"/>
              </a:lnSpc>
            </a:pPr>
            <a:r>
              <a:rPr lang="en-US" sz="4800" b="1" dirty="0" smtClean="0">
                <a:latin typeface="Arial Black" pitchFamily="34" charset="0"/>
              </a:rPr>
              <a:t>I</a:t>
            </a:r>
          </a:p>
          <a:p>
            <a:pPr algn="ctr">
              <a:lnSpc>
                <a:spcPts val="5000"/>
              </a:lnSpc>
            </a:pPr>
            <a:r>
              <a:rPr lang="en-US" sz="4800" b="1" dirty="0" smtClean="0">
                <a:latin typeface="Arial Black" pitchFamily="34" charset="0"/>
              </a:rPr>
              <a:t>F</a:t>
            </a:r>
          </a:p>
          <a:p>
            <a:pPr algn="ctr">
              <a:lnSpc>
                <a:spcPts val="5000"/>
              </a:lnSpc>
            </a:pPr>
            <a:r>
              <a:rPr lang="en-US" sz="4800" b="1" dirty="0" smtClean="0">
                <a:latin typeface="Arial Black" pitchFamily="34" charset="0"/>
              </a:rPr>
              <a:t>F</a:t>
            </a:r>
          </a:p>
          <a:p>
            <a:pPr algn="ctr">
              <a:lnSpc>
                <a:spcPts val="5000"/>
              </a:lnSpc>
            </a:pPr>
            <a:r>
              <a:rPr lang="en-US" sz="4800" b="1" dirty="0" smtClean="0">
                <a:latin typeface="Arial Black" pitchFamily="34" charset="0"/>
              </a:rPr>
              <a:t>E</a:t>
            </a:r>
          </a:p>
          <a:p>
            <a:pPr algn="ctr">
              <a:lnSpc>
                <a:spcPts val="5000"/>
              </a:lnSpc>
            </a:pPr>
            <a:r>
              <a:rPr lang="en-US" sz="4800" b="1" dirty="0" smtClean="0">
                <a:latin typeface="Arial Black" pitchFamily="34" charset="0"/>
              </a:rPr>
              <a:t>R</a:t>
            </a:r>
          </a:p>
          <a:p>
            <a:pPr algn="ctr">
              <a:lnSpc>
                <a:spcPts val="5000"/>
              </a:lnSpc>
            </a:pPr>
            <a:r>
              <a:rPr lang="en-US" sz="4800" b="1" dirty="0" smtClean="0">
                <a:latin typeface="Arial Black" pitchFamily="34" charset="0"/>
              </a:rPr>
              <a:t>E</a:t>
            </a:r>
          </a:p>
          <a:p>
            <a:pPr algn="ctr">
              <a:lnSpc>
                <a:spcPts val="5000"/>
              </a:lnSpc>
            </a:pPr>
            <a:r>
              <a:rPr lang="en-US" sz="4800" b="1" dirty="0" smtClean="0">
                <a:latin typeface="Arial Black" pitchFamily="34" charset="0"/>
              </a:rPr>
              <a:t>N</a:t>
            </a:r>
          </a:p>
          <a:p>
            <a:pPr algn="ctr">
              <a:lnSpc>
                <a:spcPts val="5000"/>
              </a:lnSpc>
            </a:pPr>
            <a:r>
              <a:rPr lang="en-US" sz="4800" b="1" dirty="0" smtClean="0">
                <a:latin typeface="Arial Black" pitchFamily="34" charset="0"/>
              </a:rPr>
              <a:t>C</a:t>
            </a:r>
          </a:p>
          <a:p>
            <a:pPr algn="ctr">
              <a:lnSpc>
                <a:spcPts val="5000"/>
              </a:lnSpc>
            </a:pPr>
            <a:r>
              <a:rPr lang="en-US" sz="4800" b="1" dirty="0" smtClean="0">
                <a:latin typeface="Arial Black" pitchFamily="34" charset="0"/>
              </a:rPr>
              <a:t>E</a:t>
            </a:r>
          </a:p>
          <a:p>
            <a:pPr algn="ctr">
              <a:lnSpc>
                <a:spcPts val="5000"/>
              </a:lnSpc>
            </a:pPr>
            <a:endParaRPr lang="en-US" sz="4800" b="1" dirty="0" smtClean="0">
              <a:latin typeface="Arial Black" pitchFamily="34" charset="0"/>
            </a:endParaRPr>
          </a:p>
        </p:txBody>
      </p:sp>
      <p:sp>
        <p:nvSpPr>
          <p:cNvPr id="9" name="Rectangle 8"/>
          <p:cNvSpPr/>
          <p:nvPr/>
        </p:nvSpPr>
        <p:spPr>
          <a:xfrm>
            <a:off x="476250" y="114300"/>
            <a:ext cx="817245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OBEDIENCE makes a </a:t>
            </a:r>
            <a:endParaRPr lang="en-US" dirty="0"/>
          </a:p>
        </p:txBody>
      </p:sp>
      <p:sp>
        <p:nvSpPr>
          <p:cNvPr id="15" name="Content Placeholder 2"/>
          <p:cNvSpPr>
            <a:spLocks noGrp="1"/>
          </p:cNvSpPr>
          <p:nvPr>
            <p:ph idx="1"/>
          </p:nvPr>
        </p:nvSpPr>
        <p:spPr>
          <a:xfrm>
            <a:off x="457201" y="1581150"/>
            <a:ext cx="6572249" cy="4545013"/>
          </a:xfrm>
        </p:spPr>
        <p:txBody>
          <a:bodyPr/>
          <a:lstStyle/>
          <a:p>
            <a:pPr marL="0" indent="0">
              <a:lnSpc>
                <a:spcPts val="3800"/>
              </a:lnSpc>
            </a:pPr>
            <a:r>
              <a:rPr lang="en-US" baseline="30000" dirty="0" smtClean="0"/>
              <a:t>26</a:t>
            </a:r>
            <a:r>
              <a:rPr lang="en-US" dirty="0" smtClean="0"/>
              <a:t> At that, the captain went with his officers and brought the apostles. They did not use force, because they feared that the people </a:t>
            </a:r>
            <a:br>
              <a:rPr lang="en-US" dirty="0" smtClean="0"/>
            </a:br>
            <a:r>
              <a:rPr lang="en-US" dirty="0" smtClean="0"/>
              <a:t>would stone them</a:t>
            </a:r>
          </a:p>
        </p:txBody>
      </p:sp>
      <p:pic>
        <p:nvPicPr>
          <p:cNvPr id="1026" name="Picture 2"/>
          <p:cNvPicPr>
            <a:picLocks noChangeAspect="1" noChangeArrowheads="1"/>
          </p:cNvPicPr>
          <p:nvPr/>
        </p:nvPicPr>
        <p:blipFill>
          <a:blip r:embed="rId3" cstate="print"/>
          <a:srcRect r="20076"/>
          <a:stretch>
            <a:fillRect/>
          </a:stretch>
        </p:blipFill>
        <p:spPr bwMode="auto">
          <a:xfrm>
            <a:off x="5478463" y="1687513"/>
            <a:ext cx="3665537" cy="5170487"/>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724650" y="2423403"/>
            <a:ext cx="140970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990850" y="2867464"/>
            <a:ext cx="457200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009900" y="3452103"/>
            <a:ext cx="15049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a:t>
            </a:r>
            <a:r>
              <a:rPr lang="en-US" u="sng" dirty="0" smtClean="0"/>
              <a:t>Challenge</a:t>
            </a:r>
            <a:r>
              <a:rPr lang="en-US" dirty="0" smtClean="0"/>
              <a:t> to Obedience  </a:t>
            </a:r>
            <a:endParaRPr lang="en-US" dirty="0"/>
          </a:p>
        </p:txBody>
      </p:sp>
      <p:sp>
        <p:nvSpPr>
          <p:cNvPr id="15" name="Content Placeholder 2"/>
          <p:cNvSpPr>
            <a:spLocks noGrp="1"/>
          </p:cNvSpPr>
          <p:nvPr>
            <p:ph idx="1"/>
          </p:nvPr>
        </p:nvSpPr>
        <p:spPr>
          <a:xfrm>
            <a:off x="2495550" y="1581150"/>
            <a:ext cx="5753100" cy="4545013"/>
          </a:xfrm>
        </p:spPr>
        <p:txBody>
          <a:bodyPr/>
          <a:lstStyle/>
          <a:p>
            <a:pPr marL="0" indent="0">
              <a:lnSpc>
                <a:spcPts val="3800"/>
              </a:lnSpc>
              <a:tabLst>
                <a:tab pos="400050" algn="l"/>
              </a:tabLst>
            </a:pPr>
            <a:r>
              <a:rPr lang="en-US" baseline="30000" dirty="0" smtClean="0"/>
              <a:t>27</a:t>
            </a:r>
            <a:r>
              <a:rPr lang="en-US" dirty="0" smtClean="0"/>
              <a:t> Having brought the apostles, 	they  made them appear 	 </a:t>
            </a:r>
            <a:br>
              <a:rPr lang="en-US" dirty="0" smtClean="0"/>
            </a:br>
            <a:r>
              <a:rPr lang="en-US" dirty="0" smtClean="0"/>
              <a:t>     before the</a:t>
            </a:r>
            <a:r>
              <a:rPr lang="en-US" dirty="0" smtClean="0">
                <a:effectLst>
                  <a:outerShdw blurRad="38100" dist="50800" dir="2700000" algn="tl">
                    <a:schemeClr val="bg1">
                      <a:alpha val="51000"/>
                    </a:schemeClr>
                  </a:outerShdw>
                </a:effectLst>
              </a:rPr>
              <a:t> Sanhedrin </a:t>
            </a:r>
            <a:r>
              <a:rPr lang="en-US" dirty="0" smtClean="0">
                <a:solidFill>
                  <a:schemeClr val="bg1"/>
                </a:solidFill>
                <a:effectLst>
                  <a:outerShdw blurRad="38100" dist="38100" dir="2700000" algn="tl">
                    <a:srgbClr val="000000">
                      <a:alpha val="43137"/>
                    </a:srgbClr>
                  </a:outerShdw>
                </a:effectLst>
              </a:rPr>
              <a:t>to be 	 	  questioned by the high 	 	  priest</a:t>
            </a:r>
            <a:r>
              <a:rPr lang="en-US" dirty="0" smtClean="0"/>
              <a:t>.</a:t>
            </a:r>
          </a:p>
        </p:txBody>
      </p:sp>
      <p:pic>
        <p:nvPicPr>
          <p:cNvPr id="8" name="Picture 2"/>
          <p:cNvPicPr>
            <a:picLocks noChangeAspect="1" noChangeArrowheads="1"/>
          </p:cNvPicPr>
          <p:nvPr/>
        </p:nvPicPr>
        <p:blipFill>
          <a:blip r:embed="rId3" cstate="print"/>
          <a:srcRect l="17794" b="40210"/>
          <a:stretch>
            <a:fillRect/>
          </a:stretch>
        </p:blipFill>
        <p:spPr bwMode="auto">
          <a:xfrm>
            <a:off x="0" y="1874837"/>
            <a:ext cx="4591050" cy="498316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We left off with the idea...</a:t>
            </a:r>
            <a:endParaRPr lang="en-US" dirty="0"/>
          </a:p>
        </p:txBody>
      </p:sp>
      <p:sp>
        <p:nvSpPr>
          <p:cNvPr id="3" name="Content Placeholder 2"/>
          <p:cNvSpPr>
            <a:spLocks noGrp="1"/>
          </p:cNvSpPr>
          <p:nvPr>
            <p:ph idx="1"/>
          </p:nvPr>
        </p:nvSpPr>
        <p:spPr>
          <a:xfrm>
            <a:off x="457200" y="1924050"/>
            <a:ext cx="7855527" cy="4202113"/>
          </a:xfrm>
        </p:spPr>
        <p:txBody>
          <a:bodyPr/>
          <a:lstStyle/>
          <a:p>
            <a:r>
              <a:rPr lang="en-US" dirty="0" smtClean="0"/>
              <a:t> </a:t>
            </a:r>
            <a:r>
              <a:rPr lang="en-US" baseline="30000" dirty="0" smtClean="0"/>
              <a:t>11</a:t>
            </a:r>
            <a:r>
              <a:rPr lang="en-US" dirty="0" smtClean="0"/>
              <a:t> Great fear seized the whole church and all who heard about these events.</a:t>
            </a:r>
          </a:p>
          <a:p>
            <a:r>
              <a:rPr lang="en-US" dirty="0" smtClean="0"/>
              <a:t> </a:t>
            </a:r>
            <a:endParaRPr lang="en-US" dirty="0"/>
          </a:p>
        </p:txBody>
      </p:sp>
      <p:sp>
        <p:nvSpPr>
          <p:cNvPr id="4" name="TextBox 3"/>
          <p:cNvSpPr txBox="1"/>
          <p:nvPr/>
        </p:nvSpPr>
        <p:spPr>
          <a:xfrm>
            <a:off x="0" y="5124450"/>
            <a:ext cx="9144000" cy="830997"/>
          </a:xfrm>
          <a:prstGeom prst="rect">
            <a:avLst/>
          </a:prstGeom>
          <a:noFill/>
        </p:spPr>
        <p:txBody>
          <a:bodyPr wrap="square" rtlCol="0">
            <a:spAutoFit/>
          </a:bodyPr>
          <a:lstStyle/>
          <a:p>
            <a:pPr algn="ctr"/>
            <a:r>
              <a:rPr lang="en-US" sz="4800" dirty="0" smtClean="0">
                <a:latin typeface="Arial Black" pitchFamily="34" charset="0"/>
              </a:rPr>
              <a:t>Fear led to OBEDIENCE</a:t>
            </a:r>
            <a:endParaRPr lang="en-US" sz="4800" dirty="0">
              <a:latin typeface="Arial Black" pitchFamily="34" charset="0"/>
            </a:endParaRPr>
          </a:p>
        </p:txBody>
      </p:sp>
    </p:spTree>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3790950" y="1524000"/>
            <a:ext cx="5086350" cy="4495800"/>
          </a:xfrm>
          <a:prstGeom prst="wedgeRoundRectCallout">
            <a:avLst>
              <a:gd name="adj1" fmla="val -70271"/>
              <a:gd name="adj2" fmla="val 163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a:t>
            </a:r>
            <a:r>
              <a:rPr lang="en-US" u="sng" dirty="0" smtClean="0"/>
              <a:t>Challenge</a:t>
            </a:r>
            <a:r>
              <a:rPr lang="en-US" dirty="0" smtClean="0"/>
              <a:t> to Obedience </a:t>
            </a:r>
            <a:endParaRPr lang="en-US" dirty="0"/>
          </a:p>
        </p:txBody>
      </p:sp>
      <p:sp>
        <p:nvSpPr>
          <p:cNvPr id="8" name="Rounded Rectangle 7"/>
          <p:cNvSpPr/>
          <p:nvPr/>
        </p:nvSpPr>
        <p:spPr>
          <a:xfrm>
            <a:off x="5143500" y="2251953"/>
            <a:ext cx="369570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886200" y="2753164"/>
            <a:ext cx="152400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62400" y="1924050"/>
            <a:ext cx="5048250" cy="4506913"/>
          </a:xfrm>
        </p:spPr>
        <p:txBody>
          <a:bodyPr>
            <a:normAutofit/>
          </a:bodyPr>
          <a:lstStyle/>
          <a:p>
            <a:pPr marL="0" indent="0">
              <a:lnSpc>
                <a:spcPts val="3800"/>
              </a:lnSpc>
            </a:pPr>
            <a:r>
              <a:rPr lang="en-US" baseline="30000" dirty="0" smtClean="0">
                <a:solidFill>
                  <a:schemeClr val="bg1"/>
                </a:solidFill>
                <a:effectLst>
                  <a:outerShdw blurRad="38100" dist="38100" dir="2700000" algn="tl">
                    <a:srgbClr val="000000">
                      <a:alpha val="43137"/>
                    </a:srgbClr>
                  </a:outerShdw>
                </a:effectLst>
              </a:rPr>
              <a:t>28</a:t>
            </a:r>
            <a:r>
              <a:rPr lang="en-US" dirty="0" smtClean="0">
                <a:solidFill>
                  <a:schemeClr val="bg1"/>
                </a:solidFill>
                <a:effectLst>
                  <a:outerShdw blurRad="38100" dist="38100" dir="2700000" algn="tl">
                    <a:srgbClr val="000000">
                      <a:alpha val="43137"/>
                    </a:srgbClr>
                  </a:outerShdw>
                </a:effectLst>
              </a:rPr>
              <a:t> "We gave you strict orders not to teach in this name," he said. "Yet you have filled Jerusalem with your teaching and are determined to make us guilty of this man's blood."</a:t>
            </a:r>
          </a:p>
        </p:txBody>
      </p:sp>
      <p:pic>
        <p:nvPicPr>
          <p:cNvPr id="1026" name="Picture 2"/>
          <p:cNvPicPr>
            <a:picLocks noChangeAspect="1" noChangeArrowheads="1"/>
          </p:cNvPicPr>
          <p:nvPr/>
        </p:nvPicPr>
        <p:blipFill>
          <a:blip r:embed="rId2" cstate="print"/>
          <a:srcRect l="17794" b="40210"/>
          <a:stretch>
            <a:fillRect/>
          </a:stretch>
        </p:blipFill>
        <p:spPr bwMode="auto">
          <a:xfrm>
            <a:off x="0" y="1874837"/>
            <a:ext cx="4591050" cy="498316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3" cstate="print"/>
          <a:srcRect r="24559" b="50000"/>
          <a:stretch>
            <a:fillRect/>
          </a:stretch>
        </p:blipFill>
        <p:spPr bwMode="auto">
          <a:xfrm>
            <a:off x="4433503" y="2686050"/>
            <a:ext cx="4710497" cy="4171950"/>
          </a:xfrm>
          <a:prstGeom prst="rect">
            <a:avLst/>
          </a:prstGeom>
          <a:noFill/>
          <a:ln w="9525">
            <a:noFill/>
            <a:miter lim="800000"/>
            <a:headEnd/>
            <a:tailEnd/>
          </a:ln>
          <a:effectLst/>
        </p:spPr>
      </p:pic>
      <p:sp>
        <p:nvSpPr>
          <p:cNvPr id="7" name="Rounded Rectangular Callout 6"/>
          <p:cNvSpPr/>
          <p:nvPr/>
        </p:nvSpPr>
        <p:spPr>
          <a:xfrm flipH="1">
            <a:off x="228600" y="2286000"/>
            <a:ext cx="5448300" cy="4057650"/>
          </a:xfrm>
          <a:prstGeom prst="wedgeRoundRectCallout">
            <a:avLst>
              <a:gd name="adj1" fmla="val -59635"/>
              <a:gd name="adj2" fmla="val 232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a:t>
            </a:r>
            <a:r>
              <a:rPr lang="en-US" u="sng" dirty="0" smtClean="0"/>
              <a:t>DEFENSE</a:t>
            </a:r>
            <a:r>
              <a:rPr lang="en-US" dirty="0" smtClean="0"/>
              <a:t> of Obedience</a:t>
            </a:r>
            <a:endParaRPr lang="en-US" dirty="0"/>
          </a:p>
        </p:txBody>
      </p:sp>
      <p:sp>
        <p:nvSpPr>
          <p:cNvPr id="5" name="Rounded Rectangle 4"/>
          <p:cNvSpPr/>
          <p:nvPr/>
        </p:nvSpPr>
        <p:spPr>
          <a:xfrm>
            <a:off x="2190750" y="2638864"/>
            <a:ext cx="13144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95300" y="1524000"/>
            <a:ext cx="8001000" cy="4678363"/>
          </a:xfrm>
        </p:spPr>
        <p:txBody>
          <a:bodyPr>
            <a:normAutofit/>
          </a:bodyPr>
          <a:lstStyle/>
          <a:p>
            <a:r>
              <a:rPr lang="en-US" baseline="30000" dirty="0" smtClean="0"/>
              <a:t>29</a:t>
            </a:r>
            <a:r>
              <a:rPr lang="en-US" dirty="0" smtClean="0"/>
              <a:t> Peter and the other apostles replied: </a:t>
            </a:r>
            <a:br>
              <a:rPr lang="en-US" dirty="0" smtClean="0"/>
            </a:br>
            <a:endParaRPr lang="en-US" dirty="0" smtClean="0"/>
          </a:p>
          <a:p>
            <a:pPr marL="0" indent="0"/>
            <a:r>
              <a:rPr lang="en-US" dirty="0" smtClean="0">
                <a:solidFill>
                  <a:schemeClr val="bg1"/>
                </a:solidFill>
                <a:effectLst>
                  <a:outerShdw blurRad="38100" dist="38100" dir="2700000" algn="tl">
                    <a:srgbClr val="000000">
                      <a:alpha val="43137"/>
                    </a:srgbClr>
                  </a:outerShdw>
                </a:effectLst>
              </a:rPr>
              <a:t>"We must obey God rather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than men!   </a:t>
            </a:r>
            <a:r>
              <a:rPr lang="en-US" baseline="30000" dirty="0" smtClean="0">
                <a:solidFill>
                  <a:schemeClr val="bg1"/>
                </a:solidFill>
                <a:effectLst>
                  <a:outerShdw blurRad="38100" dist="38100" dir="2700000" algn="tl">
                    <a:srgbClr val="000000">
                      <a:alpha val="43137"/>
                    </a:srgbClr>
                  </a:outerShdw>
                </a:effectLst>
              </a:rPr>
              <a:t>30</a:t>
            </a:r>
            <a:r>
              <a:rPr lang="en-US" dirty="0" smtClean="0">
                <a:solidFill>
                  <a:schemeClr val="bg1"/>
                </a:solidFill>
                <a:effectLst>
                  <a:outerShdw blurRad="38100" dist="38100" dir="2700000" algn="tl">
                    <a:srgbClr val="000000">
                      <a:alpha val="43137"/>
                    </a:srgbClr>
                  </a:outerShdw>
                </a:effectLst>
              </a:rPr>
              <a:t> The God of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our fathers raised Jesus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from the dead--whom you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had killed by hanging him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on a tree.</a:t>
            </a:r>
          </a:p>
        </p:txBody>
      </p:sp>
      <p:cxnSp>
        <p:nvCxnSpPr>
          <p:cNvPr id="8" name="Straight Connector 7"/>
          <p:cNvCxnSpPr/>
          <p:nvPr/>
        </p:nvCxnSpPr>
        <p:spPr>
          <a:xfrm flipV="1">
            <a:off x="4591050" y="4965629"/>
            <a:ext cx="571500" cy="642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3400" y="5524500"/>
            <a:ext cx="1828800" cy="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6250" y="114300"/>
            <a:ext cx="817245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flipH="1">
            <a:off x="228600" y="2286000"/>
            <a:ext cx="5448300" cy="4057650"/>
          </a:xfrm>
          <a:prstGeom prst="wedgeRoundRectCallout">
            <a:avLst>
              <a:gd name="adj1" fmla="val -59635"/>
              <a:gd name="adj2" fmla="val 232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a:t>
            </a:r>
            <a:r>
              <a:rPr lang="en-US" u="sng" dirty="0" smtClean="0"/>
              <a:t>DEFENSE</a:t>
            </a:r>
            <a:r>
              <a:rPr lang="en-US" dirty="0" smtClean="0"/>
              <a:t> of Obedience</a:t>
            </a:r>
            <a:endParaRPr lang="en-US" dirty="0"/>
          </a:p>
        </p:txBody>
      </p:sp>
      <p:sp>
        <p:nvSpPr>
          <p:cNvPr id="3" name="Content Placeholder 2"/>
          <p:cNvSpPr>
            <a:spLocks noGrp="1"/>
          </p:cNvSpPr>
          <p:nvPr>
            <p:ph idx="1"/>
          </p:nvPr>
        </p:nvSpPr>
        <p:spPr>
          <a:xfrm>
            <a:off x="495300" y="2628900"/>
            <a:ext cx="5010150" cy="3573463"/>
          </a:xfrm>
        </p:spPr>
        <p:txBody>
          <a:bodyPr>
            <a:normAutofit/>
          </a:bodyPr>
          <a:lstStyle/>
          <a:p>
            <a:pPr marL="0" indent="0"/>
            <a:r>
              <a:rPr lang="en-US" baseline="30000" dirty="0" smtClean="0">
                <a:solidFill>
                  <a:schemeClr val="bg1"/>
                </a:solidFill>
                <a:effectLst>
                  <a:outerShdw blurRad="38100" dist="38100" dir="2700000" algn="tl">
                    <a:srgbClr val="000000">
                      <a:alpha val="43137"/>
                    </a:srgbClr>
                  </a:outerShdw>
                </a:effectLst>
              </a:rPr>
              <a:t>31</a:t>
            </a:r>
            <a:r>
              <a:rPr lang="en-US" dirty="0" smtClean="0">
                <a:solidFill>
                  <a:schemeClr val="bg1"/>
                </a:solidFill>
                <a:effectLst>
                  <a:outerShdw blurRad="38100" dist="38100" dir="2700000" algn="tl">
                    <a:srgbClr val="000000">
                      <a:alpha val="43137"/>
                    </a:srgbClr>
                  </a:outerShdw>
                </a:effectLst>
              </a:rPr>
              <a:t> God exalted him to his own right hand as Prince and Savior that he might give repentance and forgiveness of sins to Israel.</a:t>
            </a:r>
          </a:p>
        </p:txBody>
      </p:sp>
      <p:cxnSp>
        <p:nvCxnSpPr>
          <p:cNvPr id="5" name="Straight Connector 4"/>
          <p:cNvCxnSpPr/>
          <p:nvPr/>
        </p:nvCxnSpPr>
        <p:spPr>
          <a:xfrm>
            <a:off x="1790700" y="3235325"/>
            <a:ext cx="135255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2" cstate="print"/>
          <a:srcRect r="24559" b="50000"/>
          <a:stretch>
            <a:fillRect/>
          </a:stretch>
        </p:blipFill>
        <p:spPr bwMode="auto">
          <a:xfrm>
            <a:off x="4433503" y="2686050"/>
            <a:ext cx="4710497" cy="417195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76250" y="114300"/>
            <a:ext cx="817245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flipH="1">
            <a:off x="228600" y="2286000"/>
            <a:ext cx="5448300" cy="4057650"/>
          </a:xfrm>
          <a:prstGeom prst="wedgeRoundRectCallout">
            <a:avLst>
              <a:gd name="adj1" fmla="val -59635"/>
              <a:gd name="adj2" fmla="val 232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a:t>
            </a:r>
            <a:r>
              <a:rPr lang="en-US" u="sng" dirty="0" smtClean="0"/>
              <a:t>DEFENSE</a:t>
            </a:r>
            <a:r>
              <a:rPr lang="en-US" dirty="0" smtClean="0"/>
              <a:t> of Obedience</a:t>
            </a:r>
            <a:endParaRPr lang="en-US" dirty="0"/>
          </a:p>
        </p:txBody>
      </p:sp>
      <p:sp>
        <p:nvSpPr>
          <p:cNvPr id="8" name="Rounded Rectangle 7"/>
          <p:cNvSpPr/>
          <p:nvPr/>
        </p:nvSpPr>
        <p:spPr>
          <a:xfrm>
            <a:off x="3933825" y="4315264"/>
            <a:ext cx="13144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4350" y="2724150"/>
            <a:ext cx="5010150" cy="3744913"/>
          </a:xfrm>
        </p:spPr>
        <p:txBody>
          <a:bodyPr>
            <a:normAutofit/>
          </a:bodyPr>
          <a:lstStyle/>
          <a:p>
            <a:pPr marL="0" indent="0"/>
            <a:r>
              <a:rPr lang="en-US" baseline="30000" dirty="0" smtClean="0">
                <a:solidFill>
                  <a:schemeClr val="bg1"/>
                </a:solidFill>
                <a:effectLst>
                  <a:outerShdw blurRad="38100" dist="38100" dir="2700000" algn="tl">
                    <a:srgbClr val="000000">
                      <a:alpha val="43137"/>
                    </a:srgbClr>
                  </a:outerShdw>
                </a:effectLst>
              </a:rPr>
              <a:t>32</a:t>
            </a:r>
            <a:r>
              <a:rPr lang="en-US" dirty="0" smtClean="0">
                <a:solidFill>
                  <a:schemeClr val="bg1"/>
                </a:solidFill>
                <a:effectLst>
                  <a:outerShdw blurRad="38100" dist="38100" dir="2700000" algn="tl">
                    <a:srgbClr val="000000">
                      <a:alpha val="43137"/>
                    </a:srgbClr>
                  </a:outerShdw>
                </a:effectLst>
              </a:rPr>
              <a:t> We are witnesses of these things, and so is the Holy Spirit, whom God has given to those who obey him.”</a:t>
            </a:r>
          </a:p>
        </p:txBody>
      </p:sp>
      <p:cxnSp>
        <p:nvCxnSpPr>
          <p:cNvPr id="5" name="Straight Connector 4"/>
          <p:cNvCxnSpPr/>
          <p:nvPr/>
        </p:nvCxnSpPr>
        <p:spPr>
          <a:xfrm>
            <a:off x="990600" y="3349625"/>
            <a:ext cx="318135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2" cstate="print"/>
          <a:srcRect r="24559" b="50000"/>
          <a:stretch>
            <a:fillRect/>
          </a:stretch>
        </p:blipFill>
        <p:spPr bwMode="auto">
          <a:xfrm>
            <a:off x="4433503" y="2686050"/>
            <a:ext cx="4710497" cy="417195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66800" y="0"/>
            <a:ext cx="7010400" cy="16002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cstate="print"/>
          <a:srcRect l="20799" b="65424"/>
          <a:stretch>
            <a:fillRect/>
          </a:stretch>
        </p:blipFill>
        <p:spPr bwMode="auto">
          <a:xfrm>
            <a:off x="0" y="3273425"/>
            <a:ext cx="5181600" cy="3584575"/>
          </a:xfrm>
          <a:prstGeom prst="rect">
            <a:avLst/>
          </a:prstGeom>
          <a:noFill/>
          <a:ln w="9525">
            <a:noFill/>
            <a:miter lim="800000"/>
            <a:headEnd/>
            <a:tailEnd/>
          </a:ln>
          <a:effectLst/>
        </p:spPr>
      </p:pic>
      <p:sp>
        <p:nvSpPr>
          <p:cNvPr id="5" name="Rounded Rectangular Callout 4"/>
          <p:cNvSpPr/>
          <p:nvPr/>
        </p:nvSpPr>
        <p:spPr>
          <a:xfrm flipH="1">
            <a:off x="3200400" y="2876550"/>
            <a:ext cx="5562600" cy="3657600"/>
          </a:xfrm>
          <a:prstGeom prst="wedgeRoundRectCallout">
            <a:avLst>
              <a:gd name="adj1" fmla="val 60994"/>
              <a:gd name="adj2" fmla="val 93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a:t>
            </a:r>
            <a:r>
              <a:rPr lang="en-US" u="sng" dirty="0" smtClean="0"/>
              <a:t>Compromise</a:t>
            </a:r>
            <a:r>
              <a:rPr lang="en-US" dirty="0" smtClean="0"/>
              <a:t> of Obedience</a:t>
            </a:r>
            <a:endParaRPr lang="en-US" dirty="0"/>
          </a:p>
        </p:txBody>
      </p:sp>
      <p:sp>
        <p:nvSpPr>
          <p:cNvPr id="3" name="Content Placeholder 2"/>
          <p:cNvSpPr>
            <a:spLocks noGrp="1"/>
          </p:cNvSpPr>
          <p:nvPr>
            <p:ph idx="1"/>
          </p:nvPr>
        </p:nvSpPr>
        <p:spPr>
          <a:xfrm>
            <a:off x="457200" y="1409700"/>
            <a:ext cx="7855527" cy="4716463"/>
          </a:xfrm>
        </p:spPr>
        <p:txBody>
          <a:bodyPr/>
          <a:lstStyle/>
          <a:p>
            <a:pPr marL="0" indent="0">
              <a:lnSpc>
                <a:spcPts val="3800"/>
              </a:lnSpc>
            </a:pPr>
            <a:r>
              <a:rPr lang="en-US" baseline="30000" dirty="0" smtClean="0"/>
              <a:t>33</a:t>
            </a:r>
            <a:r>
              <a:rPr lang="en-US" dirty="0" smtClean="0"/>
              <a:t> When they heard this, they … wanted to put them to death. </a:t>
            </a:r>
            <a:r>
              <a:rPr lang="en-US" baseline="30000" dirty="0" smtClean="0"/>
              <a:t>34</a:t>
            </a:r>
            <a:r>
              <a:rPr lang="en-US" dirty="0" smtClean="0"/>
              <a:t> But a Pharisee named </a:t>
            </a:r>
            <a:r>
              <a:rPr lang="en-US" dirty="0" err="1" smtClean="0"/>
              <a:t>Gamaliel</a:t>
            </a:r>
            <a:r>
              <a:rPr lang="en-US" dirty="0" smtClean="0"/>
              <a:t>, …   </a:t>
            </a:r>
            <a:r>
              <a:rPr lang="en-US" baseline="30000" dirty="0" smtClean="0"/>
              <a:t>35</a:t>
            </a:r>
            <a:r>
              <a:rPr lang="en-US" dirty="0" smtClean="0"/>
              <a:t> … addressed them: </a:t>
            </a:r>
          </a:p>
        </p:txBody>
      </p:sp>
      <p:sp>
        <p:nvSpPr>
          <p:cNvPr id="4" name="TextBox 3"/>
          <p:cNvSpPr txBox="1"/>
          <p:nvPr/>
        </p:nvSpPr>
        <p:spPr>
          <a:xfrm>
            <a:off x="3467100" y="3000514"/>
            <a:ext cx="5295900" cy="3990836"/>
          </a:xfrm>
          <a:prstGeom prst="rect">
            <a:avLst/>
          </a:prstGeom>
          <a:noFill/>
        </p:spPr>
        <p:txBody>
          <a:bodyPr wrap="square" rtlCol="0">
            <a:spAutoFit/>
          </a:bodyPr>
          <a:lstStyle/>
          <a:p>
            <a:pPr>
              <a:lnSpc>
                <a:spcPts val="3800"/>
              </a:lnSpc>
            </a:pPr>
            <a:r>
              <a:rPr lang="en-US" sz="3600" b="1" dirty="0" smtClean="0">
                <a:solidFill>
                  <a:schemeClr val="bg1"/>
                </a:solidFill>
              </a:rPr>
              <a:t>"Men of Israel, ….   </a:t>
            </a:r>
            <a:r>
              <a:rPr lang="en-US" sz="3600" b="1" baseline="30000" dirty="0" smtClean="0">
                <a:solidFill>
                  <a:schemeClr val="bg1"/>
                </a:solidFill>
              </a:rPr>
              <a:t>36</a:t>
            </a:r>
            <a:r>
              <a:rPr lang="en-US" sz="3600" b="1" dirty="0" smtClean="0">
                <a:solidFill>
                  <a:schemeClr val="bg1"/>
                </a:solidFill>
              </a:rPr>
              <a:t> Some time ago </a:t>
            </a:r>
            <a:r>
              <a:rPr lang="en-US" sz="3600" b="1" dirty="0" err="1" smtClean="0">
                <a:solidFill>
                  <a:schemeClr val="bg1"/>
                </a:solidFill>
              </a:rPr>
              <a:t>Theudas</a:t>
            </a:r>
            <a:r>
              <a:rPr lang="en-US" sz="3600" b="1" dirty="0" smtClean="0">
                <a:solidFill>
                  <a:schemeClr val="bg1"/>
                </a:solidFill>
              </a:rPr>
              <a:t> appeared, claiming to be somebody, and …. He was killed, all his followers were dispersed, and it all came to nothing.</a:t>
            </a:r>
          </a:p>
          <a:p>
            <a:pPr>
              <a:lnSpc>
                <a:spcPts val="3800"/>
              </a:lnSpc>
            </a:pPr>
            <a:endParaRPr lang="en-US" dirty="0"/>
          </a:p>
        </p:txBody>
      </p:sp>
    </p:spTree>
  </p:cSld>
  <p:clrMapOvr>
    <a:masterClrMapping/>
  </p:clrMapOvr>
  <p:transition>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66800" y="0"/>
            <a:ext cx="7010400" cy="16002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2" cstate="print"/>
          <a:srcRect l="20799" b="65424"/>
          <a:stretch>
            <a:fillRect/>
          </a:stretch>
        </p:blipFill>
        <p:spPr bwMode="auto">
          <a:xfrm>
            <a:off x="0" y="3273425"/>
            <a:ext cx="5181600" cy="3584575"/>
          </a:xfrm>
          <a:prstGeom prst="rect">
            <a:avLst/>
          </a:prstGeom>
          <a:noFill/>
          <a:ln w="9525">
            <a:noFill/>
            <a:miter lim="800000"/>
            <a:headEnd/>
            <a:tailEnd/>
          </a:ln>
          <a:effectLst/>
        </p:spPr>
      </p:pic>
      <p:sp>
        <p:nvSpPr>
          <p:cNvPr id="4" name="Rounded Rectangular Callout 3"/>
          <p:cNvSpPr/>
          <p:nvPr/>
        </p:nvSpPr>
        <p:spPr>
          <a:xfrm flipH="1">
            <a:off x="3333750" y="1809750"/>
            <a:ext cx="5562600" cy="3657600"/>
          </a:xfrm>
          <a:prstGeom prst="wedgeRoundRectCallout">
            <a:avLst>
              <a:gd name="adj1" fmla="val 62364"/>
              <a:gd name="adj2" fmla="val 307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a:t>
            </a:r>
            <a:r>
              <a:rPr lang="en-US" u="sng" dirty="0" smtClean="0"/>
              <a:t>Compromise</a:t>
            </a:r>
            <a:r>
              <a:rPr lang="en-US" dirty="0" smtClean="0"/>
              <a:t> of Obedience</a:t>
            </a:r>
            <a:endParaRPr lang="en-US" dirty="0"/>
          </a:p>
        </p:txBody>
      </p:sp>
      <p:sp>
        <p:nvSpPr>
          <p:cNvPr id="3" name="Content Placeholder 2"/>
          <p:cNvSpPr>
            <a:spLocks noGrp="1"/>
          </p:cNvSpPr>
          <p:nvPr>
            <p:ph idx="1"/>
          </p:nvPr>
        </p:nvSpPr>
        <p:spPr>
          <a:xfrm>
            <a:off x="3790950" y="1962150"/>
            <a:ext cx="5048250" cy="4164013"/>
          </a:xfrm>
        </p:spPr>
        <p:txBody>
          <a:bodyPr/>
          <a:lstStyle/>
          <a:p>
            <a:pPr marL="0" indent="0"/>
            <a:r>
              <a:rPr lang="en-US" baseline="30000" dirty="0" smtClean="0">
                <a:solidFill>
                  <a:schemeClr val="bg1"/>
                </a:solidFill>
                <a:effectLst>
                  <a:outerShdw blurRad="38100" dist="38100" dir="2700000" algn="tl">
                    <a:srgbClr val="000000">
                      <a:alpha val="43137"/>
                    </a:srgbClr>
                  </a:outerShdw>
                </a:effectLst>
              </a:rPr>
              <a:t>37</a:t>
            </a:r>
            <a:r>
              <a:rPr lang="en-US" dirty="0" smtClean="0">
                <a:solidFill>
                  <a:schemeClr val="bg1"/>
                </a:solidFill>
                <a:effectLst>
                  <a:outerShdw blurRad="38100" dist="38100" dir="2700000" algn="tl">
                    <a:srgbClr val="000000">
                      <a:alpha val="43137"/>
                    </a:srgbClr>
                  </a:outerShdw>
                </a:effectLst>
              </a:rPr>
              <a:t> After him, Judas the Galilean appeared …. He too was killed, and all his followers were scattered.  </a:t>
            </a:r>
            <a:r>
              <a:rPr lang="en-US" baseline="30000" dirty="0" smtClean="0">
                <a:solidFill>
                  <a:schemeClr val="bg1"/>
                </a:solidFill>
                <a:effectLst>
                  <a:outerShdw blurRad="38100" dist="38100" dir="2700000" algn="tl">
                    <a:srgbClr val="000000">
                      <a:alpha val="43137"/>
                    </a:srgbClr>
                  </a:outerShdw>
                </a:effectLst>
              </a:rPr>
              <a:t>38</a:t>
            </a:r>
            <a:r>
              <a:rPr lang="en-US" dirty="0" smtClean="0">
                <a:solidFill>
                  <a:schemeClr val="bg1"/>
                </a:solidFill>
                <a:effectLst>
                  <a:outerShdw blurRad="38100" dist="38100" dir="2700000" algn="tl">
                    <a:srgbClr val="000000">
                      <a:alpha val="43137"/>
                    </a:srgbClr>
                  </a:outerShdw>
                </a:effectLst>
              </a:rPr>
              <a:t> Therefore, in the present case I advise you:</a:t>
            </a:r>
          </a:p>
        </p:txBody>
      </p:sp>
    </p:spTree>
  </p:cSld>
  <p:clrMapOvr>
    <a:masterClrMapping/>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6800" y="0"/>
            <a:ext cx="7010400" cy="16002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2" cstate="print"/>
          <a:srcRect l="20799" b="65424"/>
          <a:stretch>
            <a:fillRect/>
          </a:stretch>
        </p:blipFill>
        <p:spPr bwMode="auto">
          <a:xfrm>
            <a:off x="0" y="3273425"/>
            <a:ext cx="5181600" cy="3584575"/>
          </a:xfrm>
          <a:prstGeom prst="rect">
            <a:avLst/>
          </a:prstGeom>
          <a:noFill/>
          <a:ln w="9525">
            <a:noFill/>
            <a:miter lim="800000"/>
            <a:headEnd/>
            <a:tailEnd/>
          </a:ln>
          <a:effectLst/>
        </p:spPr>
      </p:pic>
      <p:sp>
        <p:nvSpPr>
          <p:cNvPr id="4" name="Rounded Rectangular Callout 3"/>
          <p:cNvSpPr/>
          <p:nvPr/>
        </p:nvSpPr>
        <p:spPr>
          <a:xfrm flipH="1">
            <a:off x="3200400" y="1447800"/>
            <a:ext cx="5562600" cy="5086350"/>
          </a:xfrm>
          <a:prstGeom prst="wedgeRoundRectCallout">
            <a:avLst>
              <a:gd name="adj1" fmla="val 63049"/>
              <a:gd name="adj2" fmla="val 1997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a:t>
            </a:r>
            <a:r>
              <a:rPr lang="en-US" u="sng" dirty="0" smtClean="0"/>
              <a:t>Compromise</a:t>
            </a:r>
            <a:r>
              <a:rPr lang="en-US" dirty="0" smtClean="0"/>
              <a:t> of Obedience</a:t>
            </a:r>
            <a:endParaRPr lang="en-US" dirty="0"/>
          </a:p>
        </p:txBody>
      </p:sp>
      <p:sp>
        <p:nvSpPr>
          <p:cNvPr id="5" name="Rounded Rectangle 4"/>
          <p:cNvSpPr/>
          <p:nvPr/>
        </p:nvSpPr>
        <p:spPr>
          <a:xfrm>
            <a:off x="3276600" y="3781864"/>
            <a:ext cx="25336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6915150" y="3235325"/>
            <a:ext cx="17716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371850" y="1657350"/>
            <a:ext cx="5391150" cy="4602163"/>
          </a:xfrm>
        </p:spPr>
        <p:txBody>
          <a:bodyPr/>
          <a:lstStyle/>
          <a:p>
            <a:pPr marL="0" indent="0"/>
            <a:r>
              <a:rPr lang="en-US" dirty="0" smtClean="0">
                <a:solidFill>
                  <a:schemeClr val="tx1"/>
                </a:solidFill>
              </a:rPr>
              <a:t> </a:t>
            </a:r>
            <a:r>
              <a:rPr lang="en-US" dirty="0" smtClean="0">
                <a:solidFill>
                  <a:schemeClr val="bg1"/>
                </a:solidFill>
                <a:effectLst>
                  <a:outerShdw blurRad="38100" dist="38100" dir="2700000" algn="tl">
                    <a:srgbClr val="000000">
                      <a:alpha val="43137"/>
                    </a:srgbClr>
                  </a:outerShdw>
                </a:effectLst>
              </a:rPr>
              <a:t>Leave these men alone! Let them go! For if their purpose or activity is of human origin, it will fail.   </a:t>
            </a:r>
            <a:r>
              <a:rPr lang="en-US" baseline="30000" dirty="0" smtClean="0">
                <a:solidFill>
                  <a:schemeClr val="bg1"/>
                </a:solidFill>
                <a:effectLst>
                  <a:outerShdw blurRad="38100" dist="38100" dir="2700000" algn="tl">
                    <a:srgbClr val="000000">
                      <a:alpha val="43137"/>
                    </a:srgbClr>
                  </a:outerShdw>
                </a:effectLst>
              </a:rPr>
              <a:t>39</a:t>
            </a:r>
            <a:r>
              <a:rPr lang="en-US" dirty="0" smtClean="0">
                <a:solidFill>
                  <a:schemeClr val="bg1"/>
                </a:solidFill>
                <a:effectLst>
                  <a:outerShdw blurRad="38100" dist="38100" dir="2700000" algn="tl">
                    <a:srgbClr val="000000">
                      <a:alpha val="43137"/>
                    </a:srgbClr>
                  </a:outerShdw>
                </a:effectLst>
              </a:rPr>
              <a:t> But if it is from God, you will not be able to stop these men; you will only find yourselves fighting against God.”</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09550"/>
            <a:ext cx="8305800" cy="18669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55588"/>
            <a:ext cx="8077200" cy="1143000"/>
          </a:xfrm>
        </p:spPr>
        <p:txBody>
          <a:bodyPr>
            <a:noAutofit/>
          </a:bodyPr>
          <a:lstStyle/>
          <a:p>
            <a:pPr algn="r"/>
            <a:r>
              <a:rPr lang="en-US" sz="4000" dirty="0" smtClean="0"/>
              <a:t>CONCLUSION to Obedience </a:t>
            </a:r>
            <a:br>
              <a:rPr lang="en-US" sz="4000" dirty="0" smtClean="0"/>
            </a:br>
            <a:r>
              <a:rPr lang="en-US" sz="4000" dirty="0" smtClean="0"/>
              <a:t>that makes a …</a:t>
            </a:r>
            <a:endParaRPr lang="en-US" sz="4000" dirty="0"/>
          </a:p>
        </p:txBody>
      </p:sp>
      <p:pic>
        <p:nvPicPr>
          <p:cNvPr id="2051" name="Picture 3"/>
          <p:cNvPicPr>
            <a:picLocks noChangeAspect="1" noChangeArrowheads="1"/>
          </p:cNvPicPr>
          <p:nvPr/>
        </p:nvPicPr>
        <p:blipFill>
          <a:blip r:embed="rId3" cstate="print"/>
          <a:srcRect l="17494"/>
          <a:stretch>
            <a:fillRect/>
          </a:stretch>
        </p:blipFill>
        <p:spPr bwMode="auto">
          <a:xfrm>
            <a:off x="0" y="1039813"/>
            <a:ext cx="3721100" cy="5818187"/>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a:stretch>
            <a:fillRect/>
          </a:stretch>
        </p:blipFill>
        <p:spPr bwMode="auto">
          <a:xfrm>
            <a:off x="3668713" y="2157413"/>
            <a:ext cx="5475287" cy="5322887"/>
          </a:xfrm>
          <a:prstGeom prst="rect">
            <a:avLst/>
          </a:prstGeom>
          <a:noFill/>
          <a:ln w="9525">
            <a:noFill/>
            <a:miter lim="800000"/>
            <a:headEnd/>
            <a:tailEnd/>
          </a:ln>
          <a:effectLst/>
        </p:spPr>
      </p:pic>
      <p:sp>
        <p:nvSpPr>
          <p:cNvPr id="5" name="Rounded Rectangle 4"/>
          <p:cNvSpPr/>
          <p:nvPr/>
        </p:nvSpPr>
        <p:spPr>
          <a:xfrm>
            <a:off x="1524000" y="2594853"/>
            <a:ext cx="194310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81100" y="1600200"/>
            <a:ext cx="7277100" cy="4525963"/>
          </a:xfrm>
        </p:spPr>
        <p:txBody>
          <a:bodyPr/>
          <a:lstStyle/>
          <a:p>
            <a:pPr marL="0" indent="0"/>
            <a:r>
              <a:rPr lang="en-US" baseline="30000" dirty="0" smtClean="0"/>
              <a:t>40</a:t>
            </a:r>
            <a:r>
              <a:rPr lang="en-US" dirty="0" smtClean="0"/>
              <a:t> His speech </a:t>
            </a:r>
            <a:r>
              <a:rPr lang="en-US" dirty="0" smtClean="0">
                <a:effectLst>
                  <a:outerShdw blurRad="38100" dist="38100" dir="2700000" algn="tl">
                    <a:schemeClr val="bg1">
                      <a:alpha val="43000"/>
                    </a:schemeClr>
                  </a:outerShdw>
                </a:effectLst>
              </a:rPr>
              <a:t>persuaded</a:t>
            </a:r>
            <a:r>
              <a:rPr lang="en-US" dirty="0" smtClean="0">
                <a:effectLst>
                  <a:outerShdw blurRad="38100" dist="38100" dir="2700000" algn="tl">
                    <a:srgbClr val="000000">
                      <a:alpha val="43137"/>
                    </a:srgbClr>
                  </a:outerShdw>
                </a:effectLst>
              </a:rPr>
              <a:t> </a:t>
            </a:r>
            <a:r>
              <a:rPr lang="en-US" dirty="0" smtClean="0"/>
              <a:t>them. They called the apostles in and had them</a:t>
            </a:r>
            <a:br>
              <a:rPr lang="en-US" dirty="0" smtClean="0"/>
            </a:br>
            <a:r>
              <a:rPr lang="en-US" dirty="0" smtClean="0"/>
              <a:t>     </a:t>
            </a:r>
            <a:r>
              <a:rPr lang="en-US" dirty="0" smtClean="0">
                <a:solidFill>
                  <a:schemeClr val="bg1"/>
                </a:solidFill>
                <a:effectLst>
                  <a:outerShdw blurRad="38100" dist="38100" dir="2700000" algn="tl">
                    <a:srgbClr val="000000">
                      <a:alpha val="43137"/>
                    </a:srgbClr>
                  </a:outerShdw>
                </a:effectLst>
              </a:rPr>
              <a:t>flogged.</a:t>
            </a:r>
            <a:endParaRPr lang="en-US" dirty="0"/>
          </a:p>
        </p:txBody>
      </p:sp>
      <p:sp>
        <p:nvSpPr>
          <p:cNvPr id="4" name="TextBox 3"/>
          <p:cNvSpPr txBox="1"/>
          <p:nvPr/>
        </p:nvSpPr>
        <p:spPr>
          <a:xfrm>
            <a:off x="8077200" y="114300"/>
            <a:ext cx="762478" cy="7147406"/>
          </a:xfrm>
          <a:prstGeom prst="rect">
            <a:avLst/>
          </a:prstGeom>
          <a:noFill/>
        </p:spPr>
        <p:txBody>
          <a:bodyPr wrap="square" rtlCol="0">
            <a:spAutoFit/>
          </a:bodyPr>
          <a:lstStyle/>
          <a:p>
            <a:pPr algn="ctr">
              <a:lnSpc>
                <a:spcPts val="5000"/>
              </a:lnSpc>
            </a:pPr>
            <a:r>
              <a:rPr lang="en-US" sz="4800" b="1" dirty="0" smtClean="0">
                <a:latin typeface="Arial Black" pitchFamily="34" charset="0"/>
              </a:rPr>
              <a:t>D</a:t>
            </a:r>
          </a:p>
          <a:p>
            <a:pPr algn="ctr">
              <a:lnSpc>
                <a:spcPts val="5000"/>
              </a:lnSpc>
            </a:pPr>
            <a:r>
              <a:rPr lang="en-US" sz="4800" b="1" dirty="0" smtClean="0">
                <a:latin typeface="Arial Black" pitchFamily="34" charset="0"/>
              </a:rPr>
              <a:t>I</a:t>
            </a:r>
          </a:p>
          <a:p>
            <a:pPr algn="ctr">
              <a:lnSpc>
                <a:spcPts val="5000"/>
              </a:lnSpc>
            </a:pPr>
            <a:r>
              <a:rPr lang="en-US" sz="4800" b="1" dirty="0" smtClean="0">
                <a:latin typeface="Arial Black" pitchFamily="34" charset="0"/>
              </a:rPr>
              <a:t>F</a:t>
            </a:r>
          </a:p>
          <a:p>
            <a:pPr algn="ctr">
              <a:lnSpc>
                <a:spcPts val="5000"/>
              </a:lnSpc>
            </a:pPr>
            <a:r>
              <a:rPr lang="en-US" sz="4800" b="1" dirty="0" smtClean="0">
                <a:latin typeface="Arial Black" pitchFamily="34" charset="0"/>
              </a:rPr>
              <a:t>F</a:t>
            </a:r>
          </a:p>
          <a:p>
            <a:pPr algn="ctr">
              <a:lnSpc>
                <a:spcPts val="5000"/>
              </a:lnSpc>
            </a:pPr>
            <a:r>
              <a:rPr lang="en-US" sz="4800" b="1" dirty="0" smtClean="0">
                <a:latin typeface="Arial Black" pitchFamily="34" charset="0"/>
              </a:rPr>
              <a:t>E</a:t>
            </a:r>
          </a:p>
          <a:p>
            <a:pPr algn="ctr">
              <a:lnSpc>
                <a:spcPts val="5000"/>
              </a:lnSpc>
            </a:pPr>
            <a:r>
              <a:rPr lang="en-US" sz="4800" b="1" dirty="0" smtClean="0">
                <a:latin typeface="Arial Black" pitchFamily="34" charset="0"/>
              </a:rPr>
              <a:t>R</a:t>
            </a:r>
          </a:p>
          <a:p>
            <a:pPr algn="ctr">
              <a:lnSpc>
                <a:spcPts val="5000"/>
              </a:lnSpc>
            </a:pPr>
            <a:r>
              <a:rPr lang="en-US" sz="4800" b="1" dirty="0" smtClean="0">
                <a:latin typeface="Arial Black" pitchFamily="34" charset="0"/>
              </a:rPr>
              <a:t>E</a:t>
            </a:r>
          </a:p>
          <a:p>
            <a:pPr algn="ctr">
              <a:lnSpc>
                <a:spcPts val="5000"/>
              </a:lnSpc>
            </a:pPr>
            <a:r>
              <a:rPr lang="en-US" sz="4800" b="1" dirty="0" smtClean="0">
                <a:latin typeface="Arial Black" pitchFamily="34" charset="0"/>
              </a:rPr>
              <a:t>N</a:t>
            </a:r>
          </a:p>
          <a:p>
            <a:pPr algn="ctr">
              <a:lnSpc>
                <a:spcPts val="5000"/>
              </a:lnSpc>
            </a:pPr>
            <a:r>
              <a:rPr lang="en-US" sz="4800" b="1" dirty="0" smtClean="0">
                <a:latin typeface="Arial Black" pitchFamily="34" charset="0"/>
              </a:rPr>
              <a:t>C</a:t>
            </a:r>
          </a:p>
          <a:p>
            <a:pPr algn="ctr">
              <a:lnSpc>
                <a:spcPts val="5000"/>
              </a:lnSpc>
            </a:pPr>
            <a:r>
              <a:rPr lang="en-US" sz="4800" b="1" dirty="0" smtClean="0">
                <a:latin typeface="Arial Black" pitchFamily="34" charset="0"/>
              </a:rPr>
              <a:t>E</a:t>
            </a:r>
          </a:p>
          <a:p>
            <a:pPr algn="ctr">
              <a:lnSpc>
                <a:spcPts val="5000"/>
              </a:lnSpc>
            </a:pPr>
            <a:endParaRPr lang="en-US" sz="4800" b="1" dirty="0" smtClean="0">
              <a:latin typeface="Arial Black" pitchFamily="34" charset="0"/>
            </a:endParaRPr>
          </a:p>
        </p:txBody>
      </p:sp>
    </p:spTree>
  </p:cSld>
  <p:clrMapOvr>
    <a:masterClrMapping/>
  </p:clrMapOvr>
  <p:transition>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09550"/>
            <a:ext cx="8305800" cy="18669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247900" y="1550278"/>
            <a:ext cx="186690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55588"/>
            <a:ext cx="8077200" cy="1143000"/>
          </a:xfrm>
        </p:spPr>
        <p:txBody>
          <a:bodyPr>
            <a:noAutofit/>
          </a:bodyPr>
          <a:lstStyle/>
          <a:p>
            <a:pPr algn="r"/>
            <a:r>
              <a:rPr lang="en-US" sz="4000" dirty="0" smtClean="0"/>
              <a:t>CONCLUSION to Obedience </a:t>
            </a:r>
            <a:br>
              <a:rPr lang="en-US" sz="4000" dirty="0" smtClean="0"/>
            </a:br>
            <a:r>
              <a:rPr lang="en-US" sz="4000" dirty="0" smtClean="0"/>
              <a:t>that makes a …</a:t>
            </a:r>
            <a:endParaRPr lang="en-US" sz="4000" dirty="0"/>
          </a:p>
        </p:txBody>
      </p:sp>
      <p:sp>
        <p:nvSpPr>
          <p:cNvPr id="3" name="Content Placeholder 2"/>
          <p:cNvSpPr>
            <a:spLocks noGrp="1"/>
          </p:cNvSpPr>
          <p:nvPr>
            <p:ph idx="1"/>
          </p:nvPr>
        </p:nvSpPr>
        <p:spPr>
          <a:xfrm>
            <a:off x="457201" y="1600200"/>
            <a:ext cx="7543800" cy="4525963"/>
          </a:xfrm>
        </p:spPr>
        <p:txBody>
          <a:bodyPr/>
          <a:lstStyle/>
          <a:p>
            <a:pPr marL="0" indent="0"/>
            <a:r>
              <a:rPr lang="en-US" dirty="0" smtClean="0"/>
              <a:t>Then they </a:t>
            </a:r>
            <a:r>
              <a:rPr lang="en-US" dirty="0" smtClean="0">
                <a:solidFill>
                  <a:schemeClr val="bg1"/>
                </a:solidFill>
                <a:effectLst/>
              </a:rPr>
              <a:t>ordered</a:t>
            </a:r>
            <a:r>
              <a:rPr lang="en-US" dirty="0" smtClean="0">
                <a:effectLst/>
              </a:rPr>
              <a:t> </a:t>
            </a:r>
            <a:r>
              <a:rPr lang="en-US" dirty="0" smtClean="0"/>
              <a:t>them not to speak in the name of Jesus, and let them go. </a:t>
            </a:r>
            <a:endParaRPr lang="en-US" dirty="0"/>
          </a:p>
        </p:txBody>
      </p:sp>
      <p:sp>
        <p:nvSpPr>
          <p:cNvPr id="4" name="TextBox 3"/>
          <p:cNvSpPr txBox="1"/>
          <p:nvPr/>
        </p:nvSpPr>
        <p:spPr>
          <a:xfrm>
            <a:off x="8077200" y="114300"/>
            <a:ext cx="762478" cy="7147406"/>
          </a:xfrm>
          <a:prstGeom prst="rect">
            <a:avLst/>
          </a:prstGeom>
          <a:noFill/>
        </p:spPr>
        <p:txBody>
          <a:bodyPr wrap="square" rtlCol="0">
            <a:spAutoFit/>
          </a:bodyPr>
          <a:lstStyle/>
          <a:p>
            <a:pPr algn="ctr">
              <a:lnSpc>
                <a:spcPts val="5000"/>
              </a:lnSpc>
            </a:pPr>
            <a:r>
              <a:rPr lang="en-US" sz="4800" b="1" dirty="0" smtClean="0">
                <a:latin typeface="Arial Black" pitchFamily="34" charset="0"/>
              </a:rPr>
              <a:t>D</a:t>
            </a:r>
          </a:p>
          <a:p>
            <a:pPr algn="ctr">
              <a:lnSpc>
                <a:spcPts val="5000"/>
              </a:lnSpc>
            </a:pPr>
            <a:r>
              <a:rPr lang="en-US" sz="4800" b="1" dirty="0" smtClean="0">
                <a:latin typeface="Arial Black" pitchFamily="34" charset="0"/>
              </a:rPr>
              <a:t>I</a:t>
            </a:r>
          </a:p>
          <a:p>
            <a:pPr algn="ctr">
              <a:lnSpc>
                <a:spcPts val="5000"/>
              </a:lnSpc>
            </a:pPr>
            <a:r>
              <a:rPr lang="en-US" sz="4800" b="1" dirty="0" smtClean="0">
                <a:latin typeface="Arial Black" pitchFamily="34" charset="0"/>
              </a:rPr>
              <a:t>F</a:t>
            </a:r>
          </a:p>
          <a:p>
            <a:pPr algn="ctr">
              <a:lnSpc>
                <a:spcPts val="5000"/>
              </a:lnSpc>
            </a:pPr>
            <a:r>
              <a:rPr lang="en-US" sz="4800" b="1" dirty="0" smtClean="0">
                <a:latin typeface="Arial Black" pitchFamily="34" charset="0"/>
              </a:rPr>
              <a:t>F</a:t>
            </a:r>
          </a:p>
          <a:p>
            <a:pPr algn="ctr">
              <a:lnSpc>
                <a:spcPts val="5000"/>
              </a:lnSpc>
            </a:pPr>
            <a:r>
              <a:rPr lang="en-US" sz="4800" b="1" dirty="0" smtClean="0">
                <a:latin typeface="Arial Black" pitchFamily="34" charset="0"/>
              </a:rPr>
              <a:t>E</a:t>
            </a:r>
          </a:p>
          <a:p>
            <a:pPr algn="ctr">
              <a:lnSpc>
                <a:spcPts val="5000"/>
              </a:lnSpc>
            </a:pPr>
            <a:r>
              <a:rPr lang="en-US" sz="4800" b="1" dirty="0" smtClean="0">
                <a:latin typeface="Arial Black" pitchFamily="34" charset="0"/>
              </a:rPr>
              <a:t>R</a:t>
            </a:r>
          </a:p>
          <a:p>
            <a:pPr algn="ctr">
              <a:lnSpc>
                <a:spcPts val="5000"/>
              </a:lnSpc>
            </a:pPr>
            <a:r>
              <a:rPr lang="en-US" sz="4800" b="1" dirty="0" smtClean="0">
                <a:latin typeface="Arial Black" pitchFamily="34" charset="0"/>
              </a:rPr>
              <a:t>E</a:t>
            </a:r>
          </a:p>
          <a:p>
            <a:pPr algn="ctr">
              <a:lnSpc>
                <a:spcPts val="5000"/>
              </a:lnSpc>
            </a:pPr>
            <a:r>
              <a:rPr lang="en-US" sz="4800" b="1" dirty="0" smtClean="0">
                <a:latin typeface="Arial Black" pitchFamily="34" charset="0"/>
              </a:rPr>
              <a:t>N</a:t>
            </a:r>
          </a:p>
          <a:p>
            <a:pPr algn="ctr">
              <a:lnSpc>
                <a:spcPts val="5000"/>
              </a:lnSpc>
            </a:pPr>
            <a:r>
              <a:rPr lang="en-US" sz="4800" b="1" dirty="0" smtClean="0">
                <a:latin typeface="Arial Black" pitchFamily="34" charset="0"/>
              </a:rPr>
              <a:t>C</a:t>
            </a:r>
          </a:p>
          <a:p>
            <a:pPr algn="ctr">
              <a:lnSpc>
                <a:spcPts val="5000"/>
              </a:lnSpc>
            </a:pPr>
            <a:r>
              <a:rPr lang="en-US" sz="4800" b="1" dirty="0" smtClean="0">
                <a:latin typeface="Arial Black" pitchFamily="34" charset="0"/>
              </a:rPr>
              <a:t>E</a:t>
            </a:r>
          </a:p>
          <a:p>
            <a:pPr algn="ctr">
              <a:lnSpc>
                <a:spcPts val="5000"/>
              </a:lnSpc>
            </a:pPr>
            <a:endParaRPr lang="en-US" sz="4800" b="1" dirty="0" smtClean="0">
              <a:latin typeface="Arial Black" pitchFamily="34" charset="0"/>
            </a:endParaRPr>
          </a:p>
        </p:txBody>
      </p:sp>
      <p:pic>
        <p:nvPicPr>
          <p:cNvPr id="3074" name="Picture 2"/>
          <p:cNvPicPr>
            <a:picLocks noChangeAspect="1" noChangeArrowheads="1"/>
          </p:cNvPicPr>
          <p:nvPr/>
        </p:nvPicPr>
        <p:blipFill>
          <a:blip r:embed="rId3" cstate="print"/>
          <a:srcRect l="17264"/>
          <a:stretch>
            <a:fillRect/>
          </a:stretch>
        </p:blipFill>
        <p:spPr bwMode="auto">
          <a:xfrm flipH="1">
            <a:off x="-1104900" y="2255052"/>
            <a:ext cx="10248900" cy="460294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09550"/>
            <a:ext cx="8305800" cy="18669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00050" y="2099552"/>
            <a:ext cx="7753350" cy="1405647"/>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55588"/>
            <a:ext cx="8077200" cy="1143000"/>
          </a:xfrm>
        </p:spPr>
        <p:txBody>
          <a:bodyPr>
            <a:noAutofit/>
          </a:bodyPr>
          <a:lstStyle/>
          <a:p>
            <a:pPr algn="r"/>
            <a:r>
              <a:rPr lang="en-US" sz="4000" dirty="0" smtClean="0"/>
              <a:t>CONCLUSION to Obedience </a:t>
            </a:r>
            <a:br>
              <a:rPr lang="en-US" sz="4000" dirty="0" smtClean="0"/>
            </a:br>
            <a:r>
              <a:rPr lang="en-US" sz="4000" dirty="0" smtClean="0"/>
              <a:t>that makes a …</a:t>
            </a:r>
            <a:endParaRPr lang="en-US" sz="4000" dirty="0"/>
          </a:p>
        </p:txBody>
      </p:sp>
      <p:sp>
        <p:nvSpPr>
          <p:cNvPr id="4" name="TextBox 3"/>
          <p:cNvSpPr txBox="1"/>
          <p:nvPr/>
        </p:nvSpPr>
        <p:spPr>
          <a:xfrm>
            <a:off x="8077200" y="114300"/>
            <a:ext cx="762478" cy="7147406"/>
          </a:xfrm>
          <a:prstGeom prst="rect">
            <a:avLst/>
          </a:prstGeom>
          <a:noFill/>
        </p:spPr>
        <p:txBody>
          <a:bodyPr wrap="square" rtlCol="0">
            <a:spAutoFit/>
          </a:bodyPr>
          <a:lstStyle/>
          <a:p>
            <a:pPr algn="ctr">
              <a:lnSpc>
                <a:spcPts val="5000"/>
              </a:lnSpc>
            </a:pPr>
            <a:r>
              <a:rPr lang="en-US" sz="4800" b="1" dirty="0" smtClean="0">
                <a:latin typeface="Arial Black" pitchFamily="34" charset="0"/>
              </a:rPr>
              <a:t>D</a:t>
            </a:r>
          </a:p>
          <a:p>
            <a:pPr algn="ctr">
              <a:lnSpc>
                <a:spcPts val="5000"/>
              </a:lnSpc>
            </a:pPr>
            <a:r>
              <a:rPr lang="en-US" sz="4800" b="1" dirty="0" smtClean="0">
                <a:latin typeface="Arial Black" pitchFamily="34" charset="0"/>
              </a:rPr>
              <a:t>I</a:t>
            </a:r>
          </a:p>
          <a:p>
            <a:pPr algn="ctr">
              <a:lnSpc>
                <a:spcPts val="5000"/>
              </a:lnSpc>
            </a:pPr>
            <a:r>
              <a:rPr lang="en-US" sz="4800" b="1" dirty="0" smtClean="0">
                <a:latin typeface="Arial Black" pitchFamily="34" charset="0"/>
              </a:rPr>
              <a:t>F</a:t>
            </a:r>
          </a:p>
          <a:p>
            <a:pPr algn="ctr">
              <a:lnSpc>
                <a:spcPts val="5000"/>
              </a:lnSpc>
            </a:pPr>
            <a:r>
              <a:rPr lang="en-US" sz="4800" b="1" dirty="0" smtClean="0">
                <a:latin typeface="Arial Black" pitchFamily="34" charset="0"/>
              </a:rPr>
              <a:t>F</a:t>
            </a:r>
          </a:p>
          <a:p>
            <a:pPr algn="ctr">
              <a:lnSpc>
                <a:spcPts val="5000"/>
              </a:lnSpc>
            </a:pPr>
            <a:r>
              <a:rPr lang="en-US" sz="4800" b="1" dirty="0" smtClean="0">
                <a:latin typeface="Arial Black" pitchFamily="34" charset="0"/>
              </a:rPr>
              <a:t>E</a:t>
            </a:r>
          </a:p>
          <a:p>
            <a:pPr algn="ctr">
              <a:lnSpc>
                <a:spcPts val="5000"/>
              </a:lnSpc>
            </a:pPr>
            <a:r>
              <a:rPr lang="en-US" sz="4800" b="1" dirty="0" smtClean="0">
                <a:latin typeface="Arial Black" pitchFamily="34" charset="0"/>
              </a:rPr>
              <a:t>R</a:t>
            </a:r>
          </a:p>
          <a:p>
            <a:pPr algn="ctr">
              <a:lnSpc>
                <a:spcPts val="5000"/>
              </a:lnSpc>
            </a:pPr>
            <a:r>
              <a:rPr lang="en-US" sz="4800" b="1" dirty="0" smtClean="0">
                <a:latin typeface="Arial Black" pitchFamily="34" charset="0"/>
              </a:rPr>
              <a:t>E</a:t>
            </a:r>
          </a:p>
          <a:p>
            <a:pPr algn="ctr">
              <a:lnSpc>
                <a:spcPts val="5000"/>
              </a:lnSpc>
            </a:pPr>
            <a:r>
              <a:rPr lang="en-US" sz="4800" b="1" dirty="0" smtClean="0">
                <a:latin typeface="Arial Black" pitchFamily="34" charset="0"/>
              </a:rPr>
              <a:t>N</a:t>
            </a:r>
          </a:p>
          <a:p>
            <a:pPr algn="ctr">
              <a:lnSpc>
                <a:spcPts val="5000"/>
              </a:lnSpc>
            </a:pPr>
            <a:r>
              <a:rPr lang="en-US" sz="4800" b="1" dirty="0" smtClean="0">
                <a:latin typeface="Arial Black" pitchFamily="34" charset="0"/>
              </a:rPr>
              <a:t>C</a:t>
            </a:r>
          </a:p>
          <a:p>
            <a:pPr algn="ctr">
              <a:lnSpc>
                <a:spcPts val="5000"/>
              </a:lnSpc>
            </a:pPr>
            <a:r>
              <a:rPr lang="en-US" sz="4800" b="1" dirty="0" smtClean="0">
                <a:latin typeface="Arial Black" pitchFamily="34" charset="0"/>
              </a:rPr>
              <a:t>E</a:t>
            </a:r>
          </a:p>
          <a:p>
            <a:pPr algn="ctr">
              <a:lnSpc>
                <a:spcPts val="5000"/>
              </a:lnSpc>
            </a:pPr>
            <a:endParaRPr lang="en-US" sz="4800" b="1" dirty="0" smtClean="0">
              <a:latin typeface="Arial Black" pitchFamily="34" charset="0"/>
            </a:endParaRPr>
          </a:p>
        </p:txBody>
      </p:sp>
      <p:pic>
        <p:nvPicPr>
          <p:cNvPr id="4099" name="Picture 3"/>
          <p:cNvPicPr>
            <a:picLocks noChangeAspect="1" noChangeArrowheads="1"/>
          </p:cNvPicPr>
          <p:nvPr/>
        </p:nvPicPr>
        <p:blipFill>
          <a:blip r:embed="rId3" cstate="print"/>
          <a:srcRect b="24964"/>
          <a:stretch>
            <a:fillRect/>
          </a:stretch>
        </p:blipFill>
        <p:spPr bwMode="auto">
          <a:xfrm>
            <a:off x="0" y="3212431"/>
            <a:ext cx="9144000" cy="3645569"/>
          </a:xfrm>
          <a:prstGeom prst="rect">
            <a:avLst/>
          </a:prstGeom>
          <a:noFill/>
          <a:ln w="9525">
            <a:noFill/>
            <a:miter lim="800000"/>
            <a:headEnd/>
            <a:tailEnd/>
          </a:ln>
          <a:effectLst/>
        </p:spPr>
      </p:pic>
      <p:sp>
        <p:nvSpPr>
          <p:cNvPr id="8" name="Rounded Rectangle 7"/>
          <p:cNvSpPr/>
          <p:nvPr/>
        </p:nvSpPr>
        <p:spPr>
          <a:xfrm>
            <a:off x="381000" y="2133600"/>
            <a:ext cx="1981200" cy="838200"/>
          </a:xfrm>
          <a:prstGeom prst="roundRect">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0"/>
            <a:ext cx="7848599" cy="4525963"/>
          </a:xfrm>
        </p:spPr>
        <p:txBody>
          <a:bodyPr/>
          <a:lstStyle/>
          <a:p>
            <a:pPr marL="0" indent="0"/>
            <a:r>
              <a:rPr lang="en-US" baseline="30000" dirty="0" smtClean="0"/>
              <a:t>41</a:t>
            </a:r>
            <a:r>
              <a:rPr lang="en-US" dirty="0" smtClean="0"/>
              <a:t> The apostles left the Sanhedrin, </a:t>
            </a:r>
            <a:r>
              <a:rPr lang="en-US" dirty="0" smtClean="0">
                <a:solidFill>
                  <a:schemeClr val="bg1"/>
                </a:solidFill>
                <a:effectLst>
                  <a:outerShdw blurRad="38100" dist="38100" dir="2700000" algn="tl">
                    <a:srgbClr val="000000">
                      <a:alpha val="43137"/>
                    </a:srgbClr>
                  </a:outerShdw>
                </a:effectLst>
              </a:rPr>
              <a:t>rejoicing because they had been counted worthy of suffering disgrace for the Name.</a:t>
            </a:r>
          </a:p>
        </p:txBody>
      </p:sp>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2938"/>
            <a:ext cx="8229600" cy="2082361"/>
          </a:xfrm>
        </p:spPr>
        <p:txBody>
          <a:bodyPr/>
          <a:lstStyle/>
          <a:p>
            <a:r>
              <a:rPr lang="en-US" dirty="0" smtClean="0"/>
              <a:t>OBEDIENCE is </a:t>
            </a:r>
            <a:br>
              <a:rPr lang="en-US" dirty="0" smtClean="0"/>
            </a:br>
            <a:r>
              <a:rPr lang="en-US" dirty="0" smtClean="0"/>
              <a:t>The PRACTICE </a:t>
            </a:r>
            <a:br>
              <a:rPr lang="en-US" dirty="0" smtClean="0"/>
            </a:br>
            <a:r>
              <a:rPr lang="en-US" dirty="0" smtClean="0"/>
              <a:t>that Makes a Difference</a:t>
            </a:r>
            <a:br>
              <a:rPr lang="en-US" dirty="0" smtClean="0"/>
            </a:br>
            <a:endParaRPr lang="en-US" dirty="0"/>
          </a:p>
        </p:txBody>
      </p:sp>
    </p:spTree>
  </p:cSld>
  <p:clrMapOvr>
    <a:masterClrMapping/>
  </p:clrMapOvr>
  <p:transition>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77200" y="114300"/>
            <a:ext cx="762478" cy="7147406"/>
          </a:xfrm>
          <a:prstGeom prst="rect">
            <a:avLst/>
          </a:prstGeom>
          <a:noFill/>
        </p:spPr>
        <p:txBody>
          <a:bodyPr wrap="square" rtlCol="0">
            <a:spAutoFit/>
          </a:bodyPr>
          <a:lstStyle/>
          <a:p>
            <a:pPr algn="ctr">
              <a:lnSpc>
                <a:spcPts val="5000"/>
              </a:lnSpc>
            </a:pPr>
            <a:r>
              <a:rPr lang="en-US" sz="4800" b="1" dirty="0" smtClean="0">
                <a:latin typeface="Arial Black" pitchFamily="34" charset="0"/>
              </a:rPr>
              <a:t>D</a:t>
            </a:r>
          </a:p>
          <a:p>
            <a:pPr algn="ctr">
              <a:lnSpc>
                <a:spcPts val="5000"/>
              </a:lnSpc>
            </a:pPr>
            <a:r>
              <a:rPr lang="en-US" sz="4800" b="1" dirty="0" smtClean="0">
                <a:latin typeface="Arial Black" pitchFamily="34" charset="0"/>
              </a:rPr>
              <a:t>I</a:t>
            </a:r>
          </a:p>
          <a:p>
            <a:pPr algn="ctr">
              <a:lnSpc>
                <a:spcPts val="5000"/>
              </a:lnSpc>
            </a:pPr>
            <a:r>
              <a:rPr lang="en-US" sz="4800" b="1" dirty="0" smtClean="0">
                <a:latin typeface="Arial Black" pitchFamily="34" charset="0"/>
              </a:rPr>
              <a:t>F</a:t>
            </a:r>
          </a:p>
          <a:p>
            <a:pPr algn="ctr">
              <a:lnSpc>
                <a:spcPts val="5000"/>
              </a:lnSpc>
            </a:pPr>
            <a:r>
              <a:rPr lang="en-US" sz="4800" b="1" dirty="0" smtClean="0">
                <a:latin typeface="Arial Black" pitchFamily="34" charset="0"/>
              </a:rPr>
              <a:t>F</a:t>
            </a:r>
          </a:p>
          <a:p>
            <a:pPr algn="ctr">
              <a:lnSpc>
                <a:spcPts val="5000"/>
              </a:lnSpc>
            </a:pPr>
            <a:r>
              <a:rPr lang="en-US" sz="4800" b="1" dirty="0" smtClean="0">
                <a:latin typeface="Arial Black" pitchFamily="34" charset="0"/>
              </a:rPr>
              <a:t>E</a:t>
            </a:r>
          </a:p>
          <a:p>
            <a:pPr algn="ctr">
              <a:lnSpc>
                <a:spcPts val="5000"/>
              </a:lnSpc>
            </a:pPr>
            <a:r>
              <a:rPr lang="en-US" sz="4800" b="1" dirty="0" smtClean="0">
                <a:latin typeface="Arial Black" pitchFamily="34" charset="0"/>
              </a:rPr>
              <a:t>R</a:t>
            </a:r>
          </a:p>
          <a:p>
            <a:pPr algn="ctr">
              <a:lnSpc>
                <a:spcPts val="5000"/>
              </a:lnSpc>
            </a:pPr>
            <a:r>
              <a:rPr lang="en-US" sz="4800" b="1" dirty="0" smtClean="0">
                <a:latin typeface="Arial Black" pitchFamily="34" charset="0"/>
              </a:rPr>
              <a:t>E</a:t>
            </a:r>
          </a:p>
          <a:p>
            <a:pPr algn="ctr">
              <a:lnSpc>
                <a:spcPts val="5000"/>
              </a:lnSpc>
            </a:pPr>
            <a:r>
              <a:rPr lang="en-US" sz="4800" b="1" dirty="0" smtClean="0">
                <a:latin typeface="Arial Black" pitchFamily="34" charset="0"/>
              </a:rPr>
              <a:t>N</a:t>
            </a:r>
          </a:p>
          <a:p>
            <a:pPr algn="ctr">
              <a:lnSpc>
                <a:spcPts val="5000"/>
              </a:lnSpc>
            </a:pPr>
            <a:r>
              <a:rPr lang="en-US" sz="4800" b="1" dirty="0" smtClean="0">
                <a:latin typeface="Arial Black" pitchFamily="34" charset="0"/>
              </a:rPr>
              <a:t>C</a:t>
            </a:r>
          </a:p>
          <a:p>
            <a:pPr algn="ctr">
              <a:lnSpc>
                <a:spcPts val="5000"/>
              </a:lnSpc>
            </a:pPr>
            <a:r>
              <a:rPr lang="en-US" sz="4800" b="1" dirty="0" smtClean="0">
                <a:latin typeface="Arial Black" pitchFamily="34" charset="0"/>
              </a:rPr>
              <a:t>E</a:t>
            </a:r>
          </a:p>
          <a:p>
            <a:pPr algn="ctr">
              <a:lnSpc>
                <a:spcPts val="5000"/>
              </a:lnSpc>
            </a:pPr>
            <a:endParaRPr lang="en-US" sz="4800" b="1" dirty="0" smtClean="0">
              <a:latin typeface="Arial Black" pitchFamily="34" charset="0"/>
            </a:endParaRPr>
          </a:p>
        </p:txBody>
      </p:sp>
      <p:pic>
        <p:nvPicPr>
          <p:cNvPr id="7" name="Picture 4"/>
          <p:cNvPicPr>
            <a:picLocks noChangeAspect="1" noChangeArrowheads="1"/>
          </p:cNvPicPr>
          <p:nvPr/>
        </p:nvPicPr>
        <p:blipFill>
          <a:blip r:embed="rId2" cstate="print"/>
          <a:srcRect b="23811"/>
          <a:stretch>
            <a:fillRect/>
          </a:stretch>
        </p:blipFill>
        <p:spPr bwMode="auto">
          <a:xfrm>
            <a:off x="19050" y="2483545"/>
            <a:ext cx="9144000" cy="4374455"/>
          </a:xfrm>
          <a:prstGeom prst="rect">
            <a:avLst/>
          </a:prstGeom>
          <a:noFill/>
          <a:ln w="9525">
            <a:noFill/>
            <a:miter lim="800000"/>
            <a:headEnd/>
            <a:tailEnd/>
          </a:ln>
          <a:effectLst/>
        </p:spPr>
      </p:pic>
      <p:sp>
        <p:nvSpPr>
          <p:cNvPr id="8" name="Rectangle 7"/>
          <p:cNvSpPr/>
          <p:nvPr/>
        </p:nvSpPr>
        <p:spPr>
          <a:xfrm>
            <a:off x="0" y="1428750"/>
            <a:ext cx="8210550" cy="3200400"/>
          </a:xfrm>
          <a:prstGeom prst="rect">
            <a:avLst/>
          </a:prstGeom>
          <a:solidFill>
            <a:schemeClr val="bg1">
              <a:alpha val="34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209550"/>
            <a:ext cx="8305800" cy="18669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286250" y="2023353"/>
            <a:ext cx="38290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55588"/>
            <a:ext cx="8077200" cy="1143000"/>
          </a:xfrm>
        </p:spPr>
        <p:txBody>
          <a:bodyPr>
            <a:noAutofit/>
          </a:bodyPr>
          <a:lstStyle/>
          <a:p>
            <a:pPr algn="r"/>
            <a:r>
              <a:rPr lang="en-US" sz="4000" dirty="0" smtClean="0"/>
              <a:t>CONCLUSION to Obedience </a:t>
            </a:r>
            <a:br>
              <a:rPr lang="en-US" sz="4000" dirty="0" smtClean="0"/>
            </a:br>
            <a:r>
              <a:rPr lang="en-US" sz="4000" dirty="0" smtClean="0"/>
              <a:t>that makes a …</a:t>
            </a:r>
            <a:endParaRPr lang="en-US" sz="4000" dirty="0"/>
          </a:p>
        </p:txBody>
      </p:sp>
      <p:sp>
        <p:nvSpPr>
          <p:cNvPr id="3" name="Content Placeholder 2"/>
          <p:cNvSpPr>
            <a:spLocks noGrp="1"/>
          </p:cNvSpPr>
          <p:nvPr>
            <p:ph idx="1"/>
          </p:nvPr>
        </p:nvSpPr>
        <p:spPr>
          <a:xfrm>
            <a:off x="457200" y="1600200"/>
            <a:ext cx="7848599" cy="4525963"/>
          </a:xfrm>
        </p:spPr>
        <p:txBody>
          <a:bodyPr/>
          <a:lstStyle/>
          <a:p>
            <a:pPr marL="0" indent="0"/>
            <a:r>
              <a:rPr lang="en-US" baseline="30000" dirty="0" smtClean="0"/>
              <a:t>42</a:t>
            </a:r>
            <a:r>
              <a:rPr lang="en-US" dirty="0" smtClean="0"/>
              <a:t> Day after day, in the temple courts and from house to house, </a:t>
            </a:r>
            <a:r>
              <a:rPr lang="en-US" dirty="0" smtClean="0">
                <a:solidFill>
                  <a:schemeClr val="bg1"/>
                </a:solidFill>
                <a:effectLst>
                  <a:outerShdw blurRad="38100" dist="38100" dir="2700000" algn="tl">
                    <a:srgbClr val="000000">
                      <a:alpha val="43137"/>
                    </a:srgbClr>
                  </a:outerShdw>
                </a:effectLst>
              </a:rPr>
              <a:t>they never stopped </a:t>
            </a:r>
            <a:r>
              <a:rPr lang="en-US" dirty="0" smtClean="0"/>
              <a:t>teaching and proclaiming the good news that Jesus is the Christ. </a:t>
            </a:r>
            <a:endParaRPr lang="en-US" dirty="0"/>
          </a:p>
        </p:txBody>
      </p:sp>
    </p:spTree>
  </p:cSld>
  <p:clrMapOvr>
    <a:masterClrMapping/>
  </p:clrMapOvr>
  <p:transition>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52600" y="204953"/>
            <a:ext cx="5486399"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Let’s Sum It Up</a:t>
            </a:r>
            <a:endParaRPr lang="en-US" dirty="0"/>
          </a:p>
        </p:txBody>
      </p:sp>
      <p:sp>
        <p:nvSpPr>
          <p:cNvPr id="3" name="Content Placeholder 2"/>
          <p:cNvSpPr>
            <a:spLocks noGrp="1"/>
          </p:cNvSpPr>
          <p:nvPr>
            <p:ph idx="1"/>
          </p:nvPr>
        </p:nvSpPr>
        <p:spPr>
          <a:xfrm>
            <a:off x="457200" y="1600200"/>
            <a:ext cx="7620000" cy="4525963"/>
          </a:xfrm>
        </p:spPr>
        <p:txBody>
          <a:bodyPr/>
          <a:lstStyle/>
          <a:p>
            <a:r>
              <a:rPr lang="en-US" dirty="0" smtClean="0"/>
              <a:t>Some of you want to have a life that makes a difference …</a:t>
            </a:r>
            <a:r>
              <a:rPr lang="en-US" dirty="0"/>
              <a:t> </a:t>
            </a:r>
            <a:r>
              <a:rPr lang="en-US" dirty="0" smtClean="0"/>
              <a:t>here’s how:</a:t>
            </a:r>
          </a:p>
          <a:p>
            <a:r>
              <a:rPr lang="en-US" dirty="0" smtClean="0"/>
              <a:t>1—Begin with OBEDIENCE</a:t>
            </a:r>
          </a:p>
          <a:p>
            <a:r>
              <a:rPr lang="en-US" dirty="0" smtClean="0"/>
              <a:t>2—Start MAKING DISCIPLES </a:t>
            </a:r>
          </a:p>
          <a:p>
            <a:r>
              <a:rPr lang="en-US" dirty="0" smtClean="0"/>
              <a:t>3—Expect to do GREAT THINGS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28345" y="204953"/>
            <a:ext cx="4524703"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Let’s PRAY</a:t>
            </a:r>
            <a:endParaRPr lang="en-US" dirty="0"/>
          </a:p>
        </p:txBody>
      </p:sp>
      <p:sp>
        <p:nvSpPr>
          <p:cNvPr id="5" name="Content Placeholder 4"/>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28600" y="3159125"/>
            <a:ext cx="6151836"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Few Beginning Thoughts</a:t>
            </a:r>
            <a:endParaRPr lang="en-US" dirty="0"/>
          </a:p>
        </p:txBody>
      </p:sp>
      <p:sp>
        <p:nvSpPr>
          <p:cNvPr id="3" name="Content Placeholder 2"/>
          <p:cNvSpPr>
            <a:spLocks noGrp="1"/>
          </p:cNvSpPr>
          <p:nvPr>
            <p:ph idx="1"/>
          </p:nvPr>
        </p:nvSpPr>
        <p:spPr/>
        <p:txBody>
          <a:bodyPr/>
          <a:lstStyle/>
          <a:p>
            <a:pPr marL="0" indent="0"/>
            <a:r>
              <a:rPr lang="en-US" dirty="0" smtClean="0"/>
              <a:t>1</a:t>
            </a:r>
            <a:r>
              <a:rPr lang="en-US" baseline="30000" dirty="0" smtClean="0"/>
              <a:t>st</a:t>
            </a:r>
            <a:r>
              <a:rPr lang="en-US" dirty="0" smtClean="0"/>
              <a:t> -- But Samuel replied: "Does the LORD delight in burnt offerings and sacrifices as much as in obeying the voice of the LORD? </a:t>
            </a:r>
            <a:r>
              <a:rPr lang="en-US" dirty="0" smtClean="0">
                <a:solidFill>
                  <a:schemeClr val="bg1"/>
                </a:solidFill>
                <a:effectLst>
                  <a:outerShdw blurRad="38100" dist="38100" dir="2700000" algn="tl">
                    <a:srgbClr val="000000">
                      <a:alpha val="43137"/>
                    </a:srgbClr>
                  </a:outerShdw>
                </a:effectLst>
              </a:rPr>
              <a:t>To obey is better than sacrifice, </a:t>
            </a:r>
            <a:r>
              <a:rPr lang="en-US" dirty="0" smtClean="0"/>
              <a:t>and to heed is better than the fat of rams.</a:t>
            </a:r>
          </a:p>
          <a:p>
            <a:pPr marL="0" indent="0"/>
            <a:r>
              <a:rPr lang="en-US" dirty="0" smtClean="0"/>
              <a:t>(1 Samuel 15:22)</a:t>
            </a:r>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335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42900" y="4457700"/>
            <a:ext cx="773430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4305300" y="1524000"/>
            <a:ext cx="31051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Few Beginning Thoughts</a:t>
            </a:r>
            <a:endParaRPr lang="en-US" dirty="0"/>
          </a:p>
        </p:txBody>
      </p:sp>
      <p:sp>
        <p:nvSpPr>
          <p:cNvPr id="3" name="Content Placeholder 2"/>
          <p:cNvSpPr>
            <a:spLocks noGrp="1"/>
          </p:cNvSpPr>
          <p:nvPr>
            <p:ph idx="1"/>
          </p:nvPr>
        </p:nvSpPr>
        <p:spPr/>
        <p:txBody>
          <a:bodyPr/>
          <a:lstStyle/>
          <a:p>
            <a:pPr marL="0" indent="0"/>
            <a:r>
              <a:rPr lang="en-US" dirty="0" smtClean="0"/>
              <a:t>2</a:t>
            </a:r>
            <a:r>
              <a:rPr lang="en-US" baseline="30000" dirty="0" smtClean="0"/>
              <a:t>nd</a:t>
            </a:r>
            <a:r>
              <a:rPr lang="en-US" dirty="0" smtClean="0"/>
              <a:t>-- Therefore go and </a:t>
            </a:r>
            <a:r>
              <a:rPr lang="en-US" dirty="0" smtClean="0">
                <a:solidFill>
                  <a:schemeClr val="bg1"/>
                </a:solidFill>
                <a:effectLst>
                  <a:outerShdw blurRad="38100" dist="38100" dir="2700000" algn="tl">
                    <a:srgbClr val="000000">
                      <a:alpha val="43137"/>
                    </a:srgbClr>
                  </a:outerShdw>
                </a:effectLst>
              </a:rPr>
              <a:t>make disciples </a:t>
            </a:r>
            <a:r>
              <a:rPr lang="en-US" dirty="0" smtClean="0"/>
              <a:t>of all nations, (Mat 28:19)</a:t>
            </a:r>
          </a:p>
          <a:p>
            <a:pPr marL="0" indent="0"/>
            <a:endParaRPr lang="en-US" dirty="0" smtClean="0"/>
          </a:p>
          <a:p>
            <a:pPr marL="0" indent="0"/>
            <a:r>
              <a:rPr lang="en-US" dirty="0" smtClean="0"/>
              <a:t>3</a:t>
            </a:r>
            <a:r>
              <a:rPr lang="en-US" baseline="30000" dirty="0" smtClean="0"/>
              <a:t>rd</a:t>
            </a:r>
            <a:r>
              <a:rPr lang="en-US" dirty="0" smtClean="0"/>
              <a:t> -- I tell you the truth, anyone who has faith in me will do what I have been doing. </a:t>
            </a:r>
            <a:r>
              <a:rPr lang="en-US" dirty="0" smtClean="0">
                <a:solidFill>
                  <a:schemeClr val="bg1"/>
                </a:solidFill>
                <a:effectLst/>
              </a:rPr>
              <a:t>He will do even greater things than these</a:t>
            </a:r>
            <a:r>
              <a:rPr lang="en-US" dirty="0" smtClean="0"/>
              <a:t>, because I am going to the Father. (John 14:12)</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2950" y="133350"/>
            <a:ext cx="73152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Formula to make a </a:t>
            </a:r>
            <a:endParaRPr lang="en-US" dirty="0"/>
          </a:p>
        </p:txBody>
      </p:sp>
      <p:sp>
        <p:nvSpPr>
          <p:cNvPr id="3" name="Content Placeholder 2"/>
          <p:cNvSpPr>
            <a:spLocks noGrp="1"/>
          </p:cNvSpPr>
          <p:nvPr>
            <p:ph idx="1"/>
          </p:nvPr>
        </p:nvSpPr>
        <p:spPr>
          <a:xfrm>
            <a:off x="514350" y="1866900"/>
            <a:ext cx="6267449" cy="4525963"/>
          </a:xfrm>
        </p:spPr>
        <p:txBody>
          <a:bodyPr>
            <a:normAutofit/>
          </a:bodyPr>
          <a:lstStyle/>
          <a:p>
            <a:pPr marL="0" indent="0" algn="r"/>
            <a:r>
              <a:rPr lang="en-US" sz="6000" dirty="0" smtClean="0"/>
              <a:t>Obedience </a:t>
            </a:r>
          </a:p>
          <a:p>
            <a:pPr marL="0" indent="0" algn="r"/>
            <a:r>
              <a:rPr lang="en-US" sz="6000" dirty="0" smtClean="0"/>
              <a:t>+ </a:t>
            </a:r>
            <a:r>
              <a:rPr lang="en-US" sz="6000" u="sng" dirty="0" smtClean="0"/>
              <a:t>Making Disciples</a:t>
            </a:r>
          </a:p>
          <a:p>
            <a:pPr marL="0" indent="0" algn="r"/>
            <a:r>
              <a:rPr lang="en-US" sz="6000" dirty="0" smtClean="0"/>
              <a:t>= Do great things!</a:t>
            </a:r>
          </a:p>
          <a:p>
            <a:pPr marL="0" indent="0"/>
            <a:endParaRPr lang="en-US" sz="6000" dirty="0" smtClean="0"/>
          </a:p>
        </p:txBody>
      </p:sp>
      <p:sp>
        <p:nvSpPr>
          <p:cNvPr id="6" name="TextBox 5"/>
          <p:cNvSpPr txBox="1"/>
          <p:nvPr/>
        </p:nvSpPr>
        <p:spPr>
          <a:xfrm>
            <a:off x="8077200" y="114300"/>
            <a:ext cx="762478" cy="7147406"/>
          </a:xfrm>
          <a:prstGeom prst="rect">
            <a:avLst/>
          </a:prstGeom>
          <a:noFill/>
        </p:spPr>
        <p:txBody>
          <a:bodyPr wrap="square" rtlCol="0">
            <a:spAutoFit/>
          </a:bodyPr>
          <a:lstStyle/>
          <a:p>
            <a:pPr algn="ctr">
              <a:lnSpc>
                <a:spcPts val="5000"/>
              </a:lnSpc>
            </a:pPr>
            <a:r>
              <a:rPr lang="en-US" sz="4800" b="1" dirty="0" smtClean="0">
                <a:latin typeface="Arial Black" pitchFamily="34" charset="0"/>
              </a:rPr>
              <a:t>D</a:t>
            </a:r>
          </a:p>
          <a:p>
            <a:pPr algn="ctr">
              <a:lnSpc>
                <a:spcPts val="5000"/>
              </a:lnSpc>
            </a:pPr>
            <a:r>
              <a:rPr lang="en-US" sz="4800" b="1" dirty="0" smtClean="0">
                <a:latin typeface="Arial Black" pitchFamily="34" charset="0"/>
              </a:rPr>
              <a:t>I</a:t>
            </a:r>
          </a:p>
          <a:p>
            <a:pPr algn="ctr">
              <a:lnSpc>
                <a:spcPts val="5000"/>
              </a:lnSpc>
            </a:pPr>
            <a:r>
              <a:rPr lang="en-US" sz="4800" b="1" dirty="0" smtClean="0">
                <a:latin typeface="Arial Black" pitchFamily="34" charset="0"/>
              </a:rPr>
              <a:t>F</a:t>
            </a:r>
          </a:p>
          <a:p>
            <a:pPr algn="ctr">
              <a:lnSpc>
                <a:spcPts val="5000"/>
              </a:lnSpc>
            </a:pPr>
            <a:r>
              <a:rPr lang="en-US" sz="4800" b="1" dirty="0" smtClean="0">
                <a:latin typeface="Arial Black" pitchFamily="34" charset="0"/>
              </a:rPr>
              <a:t>F</a:t>
            </a:r>
          </a:p>
          <a:p>
            <a:pPr algn="ctr">
              <a:lnSpc>
                <a:spcPts val="5000"/>
              </a:lnSpc>
            </a:pPr>
            <a:r>
              <a:rPr lang="en-US" sz="4800" b="1" dirty="0" smtClean="0">
                <a:latin typeface="Arial Black" pitchFamily="34" charset="0"/>
              </a:rPr>
              <a:t>E</a:t>
            </a:r>
          </a:p>
          <a:p>
            <a:pPr algn="ctr">
              <a:lnSpc>
                <a:spcPts val="5000"/>
              </a:lnSpc>
            </a:pPr>
            <a:r>
              <a:rPr lang="en-US" sz="4800" b="1" dirty="0" smtClean="0">
                <a:latin typeface="Arial Black" pitchFamily="34" charset="0"/>
              </a:rPr>
              <a:t>R</a:t>
            </a:r>
          </a:p>
          <a:p>
            <a:pPr algn="ctr">
              <a:lnSpc>
                <a:spcPts val="5000"/>
              </a:lnSpc>
            </a:pPr>
            <a:r>
              <a:rPr lang="en-US" sz="4800" b="1" dirty="0" smtClean="0">
                <a:latin typeface="Arial Black" pitchFamily="34" charset="0"/>
              </a:rPr>
              <a:t>E</a:t>
            </a:r>
          </a:p>
          <a:p>
            <a:pPr algn="ctr">
              <a:lnSpc>
                <a:spcPts val="5000"/>
              </a:lnSpc>
            </a:pPr>
            <a:r>
              <a:rPr lang="en-US" sz="4800" b="1" dirty="0" smtClean="0">
                <a:latin typeface="Arial Black" pitchFamily="34" charset="0"/>
              </a:rPr>
              <a:t>N</a:t>
            </a:r>
          </a:p>
          <a:p>
            <a:pPr algn="ctr">
              <a:lnSpc>
                <a:spcPts val="5000"/>
              </a:lnSpc>
            </a:pPr>
            <a:r>
              <a:rPr lang="en-US" sz="4800" b="1" dirty="0" smtClean="0">
                <a:latin typeface="Arial Black" pitchFamily="34" charset="0"/>
              </a:rPr>
              <a:t>C</a:t>
            </a:r>
          </a:p>
          <a:p>
            <a:pPr algn="ctr">
              <a:lnSpc>
                <a:spcPts val="5000"/>
              </a:lnSpc>
            </a:pPr>
            <a:r>
              <a:rPr lang="en-US" sz="4800" b="1" dirty="0" smtClean="0">
                <a:latin typeface="Arial Black" pitchFamily="34" charset="0"/>
              </a:rPr>
              <a:t>E</a:t>
            </a:r>
          </a:p>
          <a:p>
            <a:pPr algn="ctr">
              <a:lnSpc>
                <a:spcPts val="5000"/>
              </a:lnSpc>
            </a:pPr>
            <a:endParaRPr lang="en-US" sz="4800" b="1" dirty="0" smtClean="0">
              <a:latin typeface="Arial Black"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73355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p:cNvPicPr>
            <a:picLocks noChangeAspect="1" noChangeArrowheads="1"/>
          </p:cNvPicPr>
          <p:nvPr/>
        </p:nvPicPr>
        <p:blipFill>
          <a:blip r:embed="rId3" cstate="print"/>
          <a:srcRect b="23811"/>
          <a:stretch>
            <a:fillRect/>
          </a:stretch>
        </p:blipFill>
        <p:spPr bwMode="auto">
          <a:xfrm>
            <a:off x="19050" y="2483545"/>
            <a:ext cx="9144000" cy="4374455"/>
          </a:xfrm>
          <a:prstGeom prst="rect">
            <a:avLst/>
          </a:prstGeom>
          <a:noFill/>
          <a:ln w="9525">
            <a:noFill/>
            <a:miter lim="800000"/>
            <a:headEnd/>
            <a:tailEnd/>
          </a:ln>
          <a:effectLst/>
        </p:spPr>
      </p:pic>
      <p:sp>
        <p:nvSpPr>
          <p:cNvPr id="5" name="Rectangle 4"/>
          <p:cNvSpPr/>
          <p:nvPr/>
        </p:nvSpPr>
        <p:spPr>
          <a:xfrm>
            <a:off x="0" y="1428750"/>
            <a:ext cx="8210550" cy="3200400"/>
          </a:xfrm>
          <a:prstGeom prst="rect">
            <a:avLst/>
          </a:prstGeom>
          <a:solidFill>
            <a:schemeClr val="bg1">
              <a:alpha val="34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a:t>
            </a:r>
            <a:r>
              <a:rPr lang="en-US" u="sng" dirty="0" smtClean="0"/>
              <a:t>FACT</a:t>
            </a:r>
            <a:r>
              <a:rPr lang="en-US" dirty="0" smtClean="0"/>
              <a:t> that Obedience </a:t>
            </a:r>
            <a:br>
              <a:rPr lang="en-US" dirty="0" smtClean="0"/>
            </a:br>
            <a:r>
              <a:rPr lang="en-US" dirty="0" smtClean="0"/>
              <a:t>Makes a Difference</a:t>
            </a:r>
            <a:endParaRPr lang="en-US" dirty="0"/>
          </a:p>
        </p:txBody>
      </p:sp>
      <p:sp>
        <p:nvSpPr>
          <p:cNvPr id="6" name="Rounded Rectangle 5"/>
          <p:cNvSpPr/>
          <p:nvPr/>
        </p:nvSpPr>
        <p:spPr>
          <a:xfrm>
            <a:off x="3220764" y="2772214"/>
            <a:ext cx="4704036"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48964" y="3273425"/>
            <a:ext cx="7523436"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1" y="1752600"/>
            <a:ext cx="7391399" cy="4373563"/>
          </a:xfrm>
        </p:spPr>
        <p:txBody>
          <a:bodyPr/>
          <a:lstStyle/>
          <a:p>
            <a:pPr marL="0" indent="0"/>
            <a:r>
              <a:rPr lang="en-US" baseline="30000" dirty="0" smtClean="0"/>
              <a:t>12</a:t>
            </a:r>
            <a:r>
              <a:rPr lang="en-US" dirty="0" smtClean="0"/>
              <a:t> The apostles performed many miraculous signs and wonders among the people. And </a:t>
            </a:r>
            <a:r>
              <a:rPr lang="en-US" dirty="0" smtClean="0">
                <a:solidFill>
                  <a:schemeClr val="bg1"/>
                </a:solidFill>
                <a:effectLst>
                  <a:outerShdw blurRad="38100" dist="38100" dir="2700000" algn="tl">
                    <a:srgbClr val="000000">
                      <a:alpha val="43137"/>
                    </a:srgbClr>
                  </a:outerShdw>
                </a:effectLst>
              </a:rPr>
              <a:t>all the believers used to meet together in Solomon's Colonnade.</a:t>
            </a:r>
          </a:p>
          <a:p>
            <a:pPr marL="0" indent="0"/>
            <a:r>
              <a:rPr lang="en-US" dirty="0" smtClean="0"/>
              <a:t> </a:t>
            </a:r>
            <a:endParaRPr lang="en-US" dirty="0"/>
          </a:p>
        </p:txBody>
      </p:sp>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73355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p:cNvPicPr>
            <a:picLocks noChangeAspect="1" noChangeArrowheads="1"/>
          </p:cNvPicPr>
          <p:nvPr/>
        </p:nvPicPr>
        <p:blipFill>
          <a:blip r:embed="rId2" cstate="print"/>
          <a:srcRect b="23811"/>
          <a:stretch>
            <a:fillRect/>
          </a:stretch>
        </p:blipFill>
        <p:spPr bwMode="auto">
          <a:xfrm>
            <a:off x="19050" y="2483545"/>
            <a:ext cx="9144000" cy="4374455"/>
          </a:xfrm>
          <a:prstGeom prst="rect">
            <a:avLst/>
          </a:prstGeom>
          <a:noFill/>
          <a:ln w="9525">
            <a:noFill/>
            <a:miter lim="800000"/>
            <a:headEnd/>
            <a:tailEnd/>
          </a:ln>
          <a:effectLst/>
        </p:spPr>
      </p:pic>
      <p:sp>
        <p:nvSpPr>
          <p:cNvPr id="5" name="Rectangle 4"/>
          <p:cNvSpPr/>
          <p:nvPr/>
        </p:nvSpPr>
        <p:spPr>
          <a:xfrm>
            <a:off x="0" y="1428750"/>
            <a:ext cx="8210550" cy="3200400"/>
          </a:xfrm>
          <a:prstGeom prst="rect">
            <a:avLst/>
          </a:prstGeom>
          <a:solidFill>
            <a:schemeClr val="bg1">
              <a:alpha val="34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a:t>
            </a:r>
            <a:r>
              <a:rPr lang="en-US" u="sng" dirty="0" smtClean="0"/>
              <a:t>FACT</a:t>
            </a:r>
            <a:r>
              <a:rPr lang="en-US" dirty="0" smtClean="0"/>
              <a:t> that Obedience </a:t>
            </a:r>
            <a:br>
              <a:rPr lang="en-US" dirty="0" smtClean="0"/>
            </a:br>
            <a:r>
              <a:rPr lang="en-US" dirty="0" smtClean="0"/>
              <a:t>Makes a Difference</a:t>
            </a:r>
            <a:endParaRPr lang="en-US" dirty="0"/>
          </a:p>
        </p:txBody>
      </p:sp>
      <p:sp>
        <p:nvSpPr>
          <p:cNvPr id="6" name="Rounded Rectangle 5"/>
          <p:cNvSpPr/>
          <p:nvPr/>
        </p:nvSpPr>
        <p:spPr>
          <a:xfrm>
            <a:off x="687114" y="1653315"/>
            <a:ext cx="6018486"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06114" y="2129565"/>
            <a:ext cx="6018486"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1" y="1752600"/>
            <a:ext cx="7391399" cy="4373563"/>
          </a:xfrm>
        </p:spPr>
        <p:txBody>
          <a:bodyPr/>
          <a:lstStyle/>
          <a:p>
            <a:pPr marL="0" indent="0"/>
            <a:r>
              <a:rPr lang="en-US" baseline="30000" dirty="0" smtClean="0"/>
              <a:t>12</a:t>
            </a:r>
            <a:r>
              <a:rPr lang="en-US" dirty="0" smtClean="0"/>
              <a:t> </a:t>
            </a:r>
            <a:r>
              <a:rPr lang="en-US" dirty="0" smtClean="0">
                <a:solidFill>
                  <a:schemeClr val="bg1"/>
                </a:solidFill>
                <a:effectLst>
                  <a:outerShdw blurRad="38100" dist="38100" dir="2700000" algn="tl">
                    <a:srgbClr val="000000">
                      <a:alpha val="43137"/>
                    </a:srgbClr>
                  </a:outerShdw>
                </a:effectLst>
              </a:rPr>
              <a:t>The apostles performed many miraculous signs and wonders </a:t>
            </a:r>
            <a:r>
              <a:rPr lang="en-US" dirty="0" smtClean="0"/>
              <a:t>among the people. And all the believers used to meet together in Solomon's Colonnade.</a:t>
            </a:r>
          </a:p>
          <a:p>
            <a:pPr marL="0" indent="0"/>
            <a:r>
              <a:rPr lang="en-US" dirty="0" smtClean="0"/>
              <a:t> </a:t>
            </a:r>
            <a:endParaRPr lang="en-US" dirty="0"/>
          </a:p>
        </p:txBody>
      </p:sp>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3188</TotalTime>
  <Words>2175</Words>
  <Application>Microsoft Office PowerPoint</Application>
  <PresentationFormat>On-screen Show (4:3)</PresentationFormat>
  <Paragraphs>290</Paragraphs>
  <Slides>42</Slides>
  <Notes>17</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Slide 1</vt:lpstr>
      <vt:lpstr>A Study  in the  Book of ACTS</vt:lpstr>
      <vt:lpstr>We left off with the idea...</vt:lpstr>
      <vt:lpstr>OBEDIENCE is  The PRACTICE  that Makes a Difference </vt:lpstr>
      <vt:lpstr>A Few Beginning Thoughts</vt:lpstr>
      <vt:lpstr>A Few Beginning Thoughts</vt:lpstr>
      <vt:lpstr>A Formula to make a </vt:lpstr>
      <vt:lpstr>The FACT that Obedience  Makes a Difference</vt:lpstr>
      <vt:lpstr>The FACT that Obedience  Makes a Difference</vt:lpstr>
      <vt:lpstr>The RESULTS of Obedience  Makes a Difference</vt:lpstr>
      <vt:lpstr>1—POSITIVE Results …</vt:lpstr>
      <vt:lpstr>1—POSITIVE Results …</vt:lpstr>
      <vt:lpstr>1—POSITIVE Results …</vt:lpstr>
      <vt:lpstr>1—POSITIVE Results …</vt:lpstr>
      <vt:lpstr>2—NEGATIVE Results …</vt:lpstr>
      <vt:lpstr>2—NEGATIVE Results …</vt:lpstr>
      <vt:lpstr>2—NEGATIVE Results …</vt:lpstr>
      <vt:lpstr>RECOMMISIONED TO OBEY</vt:lpstr>
      <vt:lpstr>WHEN Re-Commissioned</vt:lpstr>
      <vt:lpstr>HOW Re-Commissioned</vt:lpstr>
      <vt:lpstr>WHAT is Re-Commissioned</vt:lpstr>
      <vt:lpstr>WHAT is Re-Commissioned</vt:lpstr>
      <vt:lpstr>OBEDIENCE makes a  </vt:lpstr>
      <vt:lpstr>OBEDIENCE makes a  </vt:lpstr>
      <vt:lpstr>OBEDIENCE makes a  </vt:lpstr>
      <vt:lpstr>OBEDIENCE makes a  </vt:lpstr>
      <vt:lpstr>OBEDIENCE makes a  </vt:lpstr>
      <vt:lpstr>OBEDIENCE makes a </vt:lpstr>
      <vt:lpstr>The Challenge to Obedience  </vt:lpstr>
      <vt:lpstr>The Challenge to Obedience </vt:lpstr>
      <vt:lpstr>The DEFENSE of Obedience</vt:lpstr>
      <vt:lpstr>The DEFENSE of Obedience</vt:lpstr>
      <vt:lpstr>The DEFENSE of Obedience</vt:lpstr>
      <vt:lpstr>The Compromise of Obedience</vt:lpstr>
      <vt:lpstr>The Compromise of Obedience</vt:lpstr>
      <vt:lpstr>The Compromise of Obedience</vt:lpstr>
      <vt:lpstr>CONCLUSION to Obedience  that makes a …</vt:lpstr>
      <vt:lpstr>CONCLUSION to Obedience  that makes a …</vt:lpstr>
      <vt:lpstr>CONCLUSION to Obedience  that makes a …</vt:lpstr>
      <vt:lpstr>CONCLUSION to Obedience  that makes a …</vt:lpstr>
      <vt:lpstr>Let’s Sum It Up</vt:lpstr>
      <vt:lpstr>Let’s PRAY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DennisH</cp:lastModifiedBy>
  <cp:revision>332</cp:revision>
  <dcterms:created xsi:type="dcterms:W3CDTF">2011-01-24T03:40:40Z</dcterms:created>
  <dcterms:modified xsi:type="dcterms:W3CDTF">2011-09-28T19:39:07Z</dcterms:modified>
</cp:coreProperties>
</file>