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Override PartName="/ppt/notesSlides/notesSlide27.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25.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Default Extension="emf" ContentType="image/x-emf"/>
  <Override PartName="/ppt/notesSlides/notesSlide17.xml" ContentType="application/vnd.openxmlformats-officedocument.presentationml.notesSlide+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622" r:id="rId2"/>
    <p:sldId id="621" r:id="rId3"/>
    <p:sldId id="620" r:id="rId4"/>
    <p:sldId id="574" r:id="rId5"/>
    <p:sldId id="575" r:id="rId6"/>
    <p:sldId id="576" r:id="rId7"/>
    <p:sldId id="577" r:id="rId8"/>
    <p:sldId id="578" r:id="rId9"/>
    <p:sldId id="579" r:id="rId10"/>
    <p:sldId id="580" r:id="rId11"/>
    <p:sldId id="581" r:id="rId12"/>
    <p:sldId id="582" r:id="rId13"/>
    <p:sldId id="583" r:id="rId14"/>
    <p:sldId id="584" r:id="rId15"/>
    <p:sldId id="585" r:id="rId16"/>
    <p:sldId id="586" r:id="rId17"/>
    <p:sldId id="587" r:id="rId18"/>
    <p:sldId id="588" r:id="rId19"/>
    <p:sldId id="589" r:id="rId20"/>
    <p:sldId id="590" r:id="rId21"/>
    <p:sldId id="591" r:id="rId22"/>
    <p:sldId id="592" r:id="rId23"/>
    <p:sldId id="593" r:id="rId24"/>
    <p:sldId id="594" r:id="rId25"/>
    <p:sldId id="595" r:id="rId26"/>
    <p:sldId id="596" r:id="rId27"/>
    <p:sldId id="597" r:id="rId28"/>
    <p:sldId id="598" r:id="rId29"/>
    <p:sldId id="599" r:id="rId30"/>
    <p:sldId id="600" r:id="rId3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53805"/>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365" autoAdjust="0"/>
    <p:restoredTop sz="66085" autoAdjust="0"/>
  </p:normalViewPr>
  <p:slideViewPr>
    <p:cSldViewPr>
      <p:cViewPr>
        <p:scale>
          <a:sx n="39" d="100"/>
          <a:sy n="39" d="100"/>
        </p:scale>
        <p:origin x="-1302" y="-102"/>
      </p:cViewPr>
      <p:guideLst>
        <p:guide orient="horz" pos="96"/>
        <p:guide pos="2880"/>
      </p:guideLst>
    </p:cSldViewPr>
  </p:slideViewPr>
  <p:outlineViewPr>
    <p:cViewPr>
      <p:scale>
        <a:sx n="33" d="100"/>
        <a:sy n="33" d="100"/>
      </p:scale>
      <p:origin x="42" y="0"/>
    </p:cViewPr>
  </p:outlin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ECD4DCD-6A78-4F7B-898D-C947C6A1F7C8}" type="datetimeFigureOut">
              <a:rPr lang="en-US" smtClean="0"/>
              <a:pPr/>
              <a:t>10/14/2011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2B63B3C-BA92-42AB-A3F7-86BCF211F693}"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1"/>
            <a:r>
              <a:rPr lang="en-US" b="1" dirty="0" smtClean="0">
                <a:latin typeface="Arial" charset="0"/>
              </a:rPr>
              <a:t>Copyright</a:t>
            </a:r>
            <a:r>
              <a:rPr lang="en-US" dirty="0" smtClean="0">
                <a:latin typeface="Arial" charset="0"/>
              </a:rPr>
              <a:t> ©</a:t>
            </a:r>
            <a:r>
              <a:rPr lang="en-US" dirty="0" smtClean="0">
                <a:latin typeface="Symbol" pitchFamily="18" charset="2"/>
              </a:rPr>
              <a:t> </a:t>
            </a:r>
            <a:r>
              <a:rPr lang="en-US" dirty="0" smtClean="0">
                <a:latin typeface="Arial" charset="0"/>
              </a:rPr>
              <a:t>2000-2011. All rights reserved.  Bible Point is a registered trademark of Single Initiative, LLC.  All  other trademarks acknowledged. </a:t>
            </a:r>
          </a:p>
          <a:p>
            <a:pPr lvl="1"/>
            <a:r>
              <a:rPr lang="en-US" dirty="0" smtClean="0">
                <a:latin typeface="Arial" charset="0"/>
              </a:rPr>
              <a:t>Bible Point contains graphics from Bible Point artists.  These illustrations belong to Bible Point and the respective artists.  You may use the designs and illustrations for graphical illustration of lessons free and without special permission, provided they are not used in any way that maligns the Christian faith.  Furthermore, republication or production of any illustration by any other graphic service whether it be in book, in a machine-readable form, or in any other design resource is strictly prohibited.  Furthermore, they cannot be duplicated or resold as any other form of publishing, clip art, or graphic resource.  </a:t>
            </a:r>
          </a:p>
          <a:p>
            <a:pPr lvl="1"/>
            <a:endParaRPr lang="en-US" dirty="0" smtClean="0">
              <a:latin typeface="Arial" charset="0"/>
            </a:endParaRPr>
          </a:p>
          <a:p>
            <a:pPr lvl="1"/>
            <a:r>
              <a:rPr lang="en-US" b="1" dirty="0" smtClean="0">
                <a:latin typeface="Arial" charset="0"/>
              </a:rPr>
              <a:t>So What does it mean?  </a:t>
            </a:r>
            <a:r>
              <a:rPr lang="en-US" dirty="0" smtClean="0">
                <a:latin typeface="Arial" charset="0"/>
              </a:rPr>
              <a:t>(A simple  translations of the legal jargon)</a:t>
            </a:r>
            <a:endParaRPr lang="en-US" b="1" dirty="0" smtClean="0">
              <a:latin typeface="Arial" charset="0"/>
            </a:endParaRPr>
          </a:p>
          <a:p>
            <a:pPr lvl="1"/>
            <a:r>
              <a:rPr lang="en-US" i="1" dirty="0" smtClean="0">
                <a:latin typeface="Arial" charset="0"/>
              </a:rPr>
              <a:t>So, if you don’t own the presentation(s), graphic(s), and text(s) how can you legally use them?  </a:t>
            </a:r>
            <a:r>
              <a:rPr lang="en-US" dirty="0" smtClean="0">
                <a:latin typeface="Arial" charset="0"/>
              </a:rPr>
              <a:t>The purchase of the license allows you to use all the images in the product.  However, the actual ownership and copyright of the presentation(s), graphic(s), and text(s) remain the property of Bible Point and its licensors.  If you had plans on using this product in your “for sale” work—think again!</a:t>
            </a:r>
          </a:p>
          <a:p>
            <a:pPr lvl="1"/>
            <a:r>
              <a:rPr lang="en-US" b="1" dirty="0" smtClean="0">
                <a:latin typeface="Arial" charset="0"/>
              </a:rPr>
              <a:t>License Agreement</a:t>
            </a:r>
          </a:p>
          <a:p>
            <a:r>
              <a:rPr lang="en-US" b="1" dirty="0" smtClean="0">
                <a:latin typeface="Arial" charset="0"/>
              </a:rPr>
              <a:t>   Article 1:  License Grant</a:t>
            </a:r>
            <a:r>
              <a:rPr lang="en-US" dirty="0" smtClean="0">
                <a:latin typeface="Arial" charset="0"/>
              </a:rPr>
              <a:t>  </a:t>
            </a:r>
          </a:p>
          <a:p>
            <a:pPr lvl="1"/>
            <a:r>
              <a:rPr lang="en-US" dirty="0" smtClean="0">
                <a:latin typeface="Arial" charset="0"/>
              </a:rPr>
              <a:t>All the graphics and text in Bible Point presentations (excluding quotes from the Bible and stated sources) are the intellectual and real property of Bible Point and its licensors, and is protected by law, including United States copyright laws and international treaties.  Bible Point grants to you a license:</a:t>
            </a:r>
          </a:p>
          <a:p>
            <a:pPr lvl="1"/>
            <a:r>
              <a:rPr lang="en-US" dirty="0" smtClean="0">
                <a:latin typeface="Arial" charset="0"/>
              </a:rPr>
              <a:t>1.  To use the presentation in a single church, single school, or single office of a Christian organization.</a:t>
            </a:r>
          </a:p>
          <a:p>
            <a:pPr lvl="1"/>
            <a:r>
              <a:rPr lang="en-US" dirty="0" smtClean="0">
                <a:latin typeface="Arial" charset="0"/>
              </a:rPr>
              <a:t>2.  To make a single archival back-up copy of the program.</a:t>
            </a:r>
          </a:p>
          <a:p>
            <a:pPr lvl="1"/>
            <a:r>
              <a:rPr lang="en-US" dirty="0" smtClean="0">
                <a:latin typeface="Arial" charset="0"/>
              </a:rPr>
              <a:t>3.  To modify the presentation(s) and merge with other presentations in a single church, school, or Christian organization. </a:t>
            </a:r>
          </a:p>
          <a:p>
            <a:pPr lvl="1"/>
            <a:r>
              <a:rPr lang="en-US" dirty="0" smtClean="0">
                <a:latin typeface="Arial" charset="0"/>
              </a:rPr>
              <a:t>4.  To transfer to another party if that party agrees to accept the terms and conditions of this agreement, and you do not retain any copies of the presentation, whether printed, machine readable, modified, or merged form. </a:t>
            </a:r>
          </a:p>
          <a:p>
            <a:pPr lvl="1"/>
            <a:endParaRPr lang="en-US" dirty="0" smtClean="0">
              <a:latin typeface="Arial" charset="0"/>
            </a:endParaRPr>
          </a:p>
          <a:p>
            <a:pPr lvl="1"/>
            <a:r>
              <a:rPr lang="en-US" b="1" dirty="0" smtClean="0">
                <a:latin typeface="Arial" charset="0"/>
              </a:rPr>
              <a:t>Article 2:  Terms</a:t>
            </a:r>
            <a:r>
              <a:rPr lang="en-US" dirty="0" smtClean="0">
                <a:latin typeface="Arial" charset="0"/>
              </a:rPr>
              <a:t>  </a:t>
            </a:r>
          </a:p>
          <a:p>
            <a:pPr lvl="1"/>
            <a:r>
              <a:rPr lang="en-US" dirty="0" smtClean="0">
                <a:latin typeface="Arial" charset="0"/>
              </a:rPr>
              <a:t>This license is effective until terminated.  You may terminate the license at any time by destroying the presentation(s), graphic(s), or text(s) together with all copies, modifications and merged portions in any form.  Bible Point may terminate your license if you fail to comply with this Agreement. You agree, upon such termination, for any reason, to destroy the presentation(s), graphics, and text(s) with all copies, modifications, and merged portions in any form. </a:t>
            </a:r>
          </a:p>
          <a:p>
            <a:pPr lvl="1"/>
            <a:endParaRPr lang="en-US" dirty="0" smtClean="0">
              <a:latin typeface="Arial" charset="0"/>
            </a:endParaRPr>
          </a:p>
          <a:p>
            <a:pPr lvl="1"/>
            <a:r>
              <a:rPr lang="en-US" b="1" dirty="0" smtClean="0">
                <a:latin typeface="Arial" charset="0"/>
              </a:rPr>
              <a:t>Article 3: Disclaimers</a:t>
            </a:r>
            <a:r>
              <a:rPr lang="en-US" dirty="0" smtClean="0">
                <a:latin typeface="Arial" charset="0"/>
              </a:rPr>
              <a:t> </a:t>
            </a:r>
          </a:p>
          <a:p>
            <a:pPr lvl="1"/>
            <a:r>
              <a:rPr lang="en-US" dirty="0" smtClean="0">
                <a:latin typeface="Arial" charset="0"/>
              </a:rPr>
              <a:t>1.  Bible Point presentations, graphics, and texts are licensed to you As Is.  You, the consumer, bear the entire risk relating to the quality and performance of the presentation(s), graphic(s), or text(s).  In no event will Bible Point be liable for damages resulting from any defect.  </a:t>
            </a:r>
          </a:p>
          <a:p>
            <a:pPr lvl="1"/>
            <a:r>
              <a:rPr lang="en-US" dirty="0" smtClean="0">
                <a:latin typeface="Arial" charset="0"/>
              </a:rPr>
              <a:t>2.  Thirty-day limited warrantee on disks.  Bible Point warrants the disks to be free of defects in material and workmanship under normal use for 30 days after purchase.  During the 30-day period you may return a defective presentation, graphic, or text with proof of purchase and it will be replaced without charge, unless the presentation is damaged by misuse.  </a:t>
            </a:r>
          </a:p>
          <a:p>
            <a:pPr lvl="1"/>
            <a:endParaRPr lang="en-US" dirty="0" smtClean="0">
              <a:latin typeface="Arial" charset="0"/>
            </a:endParaRPr>
          </a:p>
          <a:p>
            <a:pPr lvl="1"/>
            <a:r>
              <a:rPr lang="en-US" b="1" dirty="0" smtClean="0">
                <a:latin typeface="Arial" charset="0"/>
              </a:rPr>
              <a:t>Article 4:  General</a:t>
            </a:r>
            <a:endParaRPr lang="en-US" dirty="0" smtClean="0">
              <a:latin typeface="Arial" charset="0"/>
            </a:endParaRPr>
          </a:p>
          <a:p>
            <a:pPr lvl="1"/>
            <a:r>
              <a:rPr lang="en-US" dirty="0" smtClean="0">
                <a:latin typeface="Arial" charset="0"/>
              </a:rPr>
              <a:t>1.  You may not sub-license, assign, or transfer the license of the presentation(s), graphic(s), or text(s) except as provided by this Agreement.   </a:t>
            </a:r>
          </a:p>
          <a:p>
            <a:pPr lvl="1"/>
            <a:r>
              <a:rPr lang="en-US" dirty="0" smtClean="0">
                <a:latin typeface="Arial" charset="0"/>
              </a:rPr>
              <a:t>2.  This Agreement will be governed by the laws of the State of Michigan.</a:t>
            </a:r>
          </a:p>
          <a:p>
            <a:pPr lvl="1"/>
            <a:endParaRPr lang="en-US" dirty="0" smtClean="0">
              <a:latin typeface="Arial" charset="0"/>
            </a:endParaRPr>
          </a:p>
          <a:p>
            <a:pPr lvl="1"/>
            <a:r>
              <a:rPr lang="en-US" b="1" dirty="0" smtClean="0">
                <a:latin typeface="Arial" charset="0"/>
              </a:rPr>
              <a:t>So What does it mean?  </a:t>
            </a:r>
            <a:r>
              <a:rPr lang="en-US" dirty="0" smtClean="0">
                <a:latin typeface="Arial" charset="0"/>
              </a:rPr>
              <a:t>(A simple  translations of the legal jargon)</a:t>
            </a:r>
          </a:p>
          <a:p>
            <a:pPr lvl="1"/>
            <a:r>
              <a:rPr lang="en-US" i="1" dirty="0" smtClean="0">
                <a:latin typeface="Arial" charset="0"/>
              </a:rPr>
              <a:t>May I let someone borrow or copy my licensed Bible Point presentation (even after I modified it)?</a:t>
            </a:r>
            <a:r>
              <a:rPr lang="en-US" dirty="0" smtClean="0">
                <a:latin typeface="Arial" charset="0"/>
              </a:rPr>
              <a:t>  As long as it is within your local church, or single school, or the immediate office of a Christian organization you may.  Otherwise, please refer the person interested in borrowing to: http://www.biblepoint.com or E-mail: dh@biblepoint.com with any related questions. </a:t>
            </a:r>
          </a:p>
          <a:p>
            <a:pPr lvl="1"/>
            <a:endParaRPr lang="en-US" dirty="0" smtClean="0">
              <a:latin typeface="Arial" charset="0"/>
            </a:endParaRPr>
          </a:p>
          <a:p>
            <a:pPr lvl="1"/>
            <a:r>
              <a:rPr lang="en-US" dirty="0" smtClean="0"/>
              <a:t>---------------------------------------------------------------------------------------------------------------------------</a:t>
            </a:r>
          </a:p>
          <a:p>
            <a:pPr lvl="1"/>
            <a:r>
              <a:rPr lang="en-US" sz="700" dirty="0" smtClean="0">
                <a:latin typeface="Arial" charset="0"/>
              </a:rPr>
              <a:t>Scripture taken from the HOLY BIBLE, NEW INTERNATIONAL VERSION®. NIV®. Copyright©1973, 1978, 1984 by International Bible Society. Used by permission of </a:t>
            </a:r>
            <a:r>
              <a:rPr lang="en-US" sz="700" dirty="0" err="1" smtClean="0">
                <a:latin typeface="Arial" charset="0"/>
              </a:rPr>
              <a:t>Zondervan</a:t>
            </a:r>
            <a:r>
              <a:rPr lang="en-US" sz="700" dirty="0" smtClean="0">
                <a:latin typeface="Arial" charset="0"/>
              </a:rPr>
              <a:t>. All rights reserved. </a:t>
            </a:r>
          </a:p>
        </p:txBody>
      </p:sp>
      <p:sp>
        <p:nvSpPr>
          <p:cNvPr id="4" name="Slide Number Placeholder 3"/>
          <p:cNvSpPr>
            <a:spLocks noGrp="1"/>
          </p:cNvSpPr>
          <p:nvPr>
            <p:ph type="sldNum" sz="quarter" idx="10"/>
          </p:nvPr>
        </p:nvSpPr>
        <p:spPr/>
        <p:txBody>
          <a:bodyPr/>
          <a:lstStyle/>
          <a:p>
            <a:fld id="{72B63B3C-BA92-42AB-A3F7-86BCF211F693}"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2B63B3C-BA92-42AB-A3F7-86BCF211F693}" type="slidenum">
              <a:rPr lang="en-US" smtClean="0"/>
              <a:pPr/>
              <a:t>12</a:t>
            </a:fld>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2B63B3C-BA92-42AB-A3F7-86BCF211F693}" type="slidenum">
              <a:rPr lang="en-US" smtClean="0"/>
              <a:pPr/>
              <a:t>13</a:t>
            </a:fld>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2B63B3C-BA92-42AB-A3F7-86BCF211F693}" type="slidenum">
              <a:rPr lang="en-US" smtClean="0"/>
              <a:pPr/>
              <a:t>14</a:t>
            </a:fld>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2B63B3C-BA92-42AB-A3F7-86BCF211F693}" type="slidenum">
              <a:rPr lang="en-US" smtClean="0"/>
              <a:pPr/>
              <a:t>15</a:t>
            </a:fld>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2B63B3C-BA92-42AB-A3F7-86BCF211F693}" type="slidenum">
              <a:rPr lang="en-US" smtClean="0"/>
              <a:pPr/>
              <a:t>16</a:t>
            </a:fld>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2B63B3C-BA92-42AB-A3F7-86BCF211F693}" type="slidenum">
              <a:rPr lang="en-US" smtClean="0"/>
              <a:pPr/>
              <a:t>17</a:t>
            </a:fld>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Temple = FREE</a:t>
            </a:r>
            <a:r>
              <a:rPr lang="en-US" baseline="0" dirty="0" smtClean="0"/>
              <a:t> for reuse = see previous presentations</a:t>
            </a:r>
            <a:endParaRPr lang="en-US" dirty="0"/>
          </a:p>
        </p:txBody>
      </p:sp>
      <p:sp>
        <p:nvSpPr>
          <p:cNvPr id="4" name="Slide Number Placeholder 3"/>
          <p:cNvSpPr>
            <a:spLocks noGrp="1"/>
          </p:cNvSpPr>
          <p:nvPr>
            <p:ph type="sldNum" sz="quarter" idx="10"/>
          </p:nvPr>
        </p:nvSpPr>
        <p:spPr/>
        <p:txBody>
          <a:bodyPr/>
          <a:lstStyle/>
          <a:p>
            <a:fld id="{72B63B3C-BA92-42AB-A3F7-86BCF211F693}" type="slidenum">
              <a:rPr lang="en-US" smtClean="0"/>
              <a:pPr/>
              <a:t>18</a:t>
            </a:fld>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Motel sign = FREE for</a:t>
            </a:r>
            <a:r>
              <a:rPr lang="en-US" baseline="0" dirty="0" smtClean="0"/>
              <a:t> reuse from = http://www.sxc.hu/photo/470657</a:t>
            </a:r>
            <a:endParaRPr lang="en-US" dirty="0"/>
          </a:p>
        </p:txBody>
      </p:sp>
      <p:sp>
        <p:nvSpPr>
          <p:cNvPr id="4" name="Slide Number Placeholder 3"/>
          <p:cNvSpPr>
            <a:spLocks noGrp="1"/>
          </p:cNvSpPr>
          <p:nvPr>
            <p:ph type="sldNum" sz="quarter" idx="10"/>
          </p:nvPr>
        </p:nvSpPr>
        <p:spPr/>
        <p:txBody>
          <a:bodyPr/>
          <a:lstStyle/>
          <a:p>
            <a:fld id="{72B63B3C-BA92-42AB-A3F7-86BCF211F693}" type="slidenum">
              <a:rPr lang="en-US" smtClean="0"/>
              <a:pPr/>
              <a:t>19</a:t>
            </a:fld>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Bible free from : sxc.com</a:t>
            </a:r>
            <a:endParaRPr lang="en-US" dirty="0"/>
          </a:p>
        </p:txBody>
      </p:sp>
      <p:sp>
        <p:nvSpPr>
          <p:cNvPr id="4" name="Slide Number Placeholder 3"/>
          <p:cNvSpPr>
            <a:spLocks noGrp="1"/>
          </p:cNvSpPr>
          <p:nvPr>
            <p:ph type="sldNum" sz="quarter" idx="10"/>
          </p:nvPr>
        </p:nvSpPr>
        <p:spPr/>
        <p:txBody>
          <a:bodyPr/>
          <a:lstStyle/>
          <a:p>
            <a:fld id="{72B63B3C-BA92-42AB-A3F7-86BCF211F693}" type="slidenum">
              <a:rPr lang="en-US" smtClean="0"/>
              <a:pPr/>
              <a:t>20</a:t>
            </a:fld>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2B63B3C-BA92-42AB-A3F7-86BCF211F693}" type="slidenum">
              <a:rPr lang="en-US" smtClean="0"/>
              <a:pPr/>
              <a:t>21</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Difference</a:t>
            </a:r>
          </a:p>
          <a:p>
            <a:endParaRPr lang="en-US" dirty="0"/>
          </a:p>
        </p:txBody>
      </p:sp>
      <p:sp>
        <p:nvSpPr>
          <p:cNvPr id="4" name="Slide Number Placeholder 3"/>
          <p:cNvSpPr>
            <a:spLocks noGrp="1"/>
          </p:cNvSpPr>
          <p:nvPr>
            <p:ph type="sldNum" sz="quarter" idx="10"/>
          </p:nvPr>
        </p:nvSpPr>
        <p:spPr/>
        <p:txBody>
          <a:bodyPr/>
          <a:lstStyle/>
          <a:p>
            <a:fld id="{72B63B3C-BA92-42AB-A3F7-86BCF211F693}" type="slidenum">
              <a:rPr lang="en-US" smtClean="0"/>
              <a:pPr/>
              <a:t>2</a:t>
            </a:fld>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Heart free from .</a:t>
            </a:r>
            <a:r>
              <a:rPr lang="en-US" dirty="0" err="1" smtClean="0"/>
              <a:t>sxc.com</a:t>
            </a:r>
            <a:endParaRPr lang="en-US" dirty="0"/>
          </a:p>
        </p:txBody>
      </p:sp>
      <p:sp>
        <p:nvSpPr>
          <p:cNvPr id="4" name="Slide Number Placeholder 3"/>
          <p:cNvSpPr>
            <a:spLocks noGrp="1"/>
          </p:cNvSpPr>
          <p:nvPr>
            <p:ph type="sldNum" sz="quarter" idx="10"/>
          </p:nvPr>
        </p:nvSpPr>
        <p:spPr/>
        <p:txBody>
          <a:bodyPr/>
          <a:lstStyle/>
          <a:p>
            <a:fld id="{72B63B3C-BA92-42AB-A3F7-86BCF211F693}" type="slidenum">
              <a:rPr lang="en-US" smtClean="0"/>
              <a:pPr/>
              <a:t>22</a:t>
            </a:fld>
            <a:endParaRPr 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Brain free photo</a:t>
            </a:r>
            <a:r>
              <a:rPr lang="en-US" baseline="0" dirty="0" smtClean="0"/>
              <a:t> from http://www.sxc.hu/browse.phtml?f=download&amp;id=1254880</a:t>
            </a:r>
            <a:endParaRPr lang="en-US" dirty="0"/>
          </a:p>
        </p:txBody>
      </p:sp>
      <p:sp>
        <p:nvSpPr>
          <p:cNvPr id="4" name="Slide Number Placeholder 3"/>
          <p:cNvSpPr>
            <a:spLocks noGrp="1"/>
          </p:cNvSpPr>
          <p:nvPr>
            <p:ph type="sldNum" sz="quarter" idx="10"/>
          </p:nvPr>
        </p:nvSpPr>
        <p:spPr/>
        <p:txBody>
          <a:bodyPr/>
          <a:lstStyle/>
          <a:p>
            <a:fld id="{72B63B3C-BA92-42AB-A3F7-86BCF211F693}" type="slidenum">
              <a:rPr lang="en-US" smtClean="0"/>
              <a:pPr/>
              <a:t>23</a:t>
            </a:fld>
            <a:endParaRPr 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Dollar sign free from</a:t>
            </a:r>
            <a:r>
              <a:rPr lang="en-US" baseline="0" dirty="0" smtClean="0"/>
              <a:t> http://www.sxc.hu/browse.phtml?f=download&amp;id=1229466</a:t>
            </a:r>
            <a:endParaRPr lang="en-US" dirty="0"/>
          </a:p>
        </p:txBody>
      </p:sp>
      <p:sp>
        <p:nvSpPr>
          <p:cNvPr id="4" name="Slide Number Placeholder 3"/>
          <p:cNvSpPr>
            <a:spLocks noGrp="1"/>
          </p:cNvSpPr>
          <p:nvPr>
            <p:ph type="sldNum" sz="quarter" idx="10"/>
          </p:nvPr>
        </p:nvSpPr>
        <p:spPr/>
        <p:txBody>
          <a:bodyPr/>
          <a:lstStyle/>
          <a:p>
            <a:fld id="{72B63B3C-BA92-42AB-A3F7-86BCF211F693}" type="slidenum">
              <a:rPr lang="en-US" smtClean="0"/>
              <a:pPr/>
              <a:t>24</a:t>
            </a:fld>
            <a:endParaRPr 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2B63B3C-BA92-42AB-A3F7-86BCF211F693}" type="slidenum">
              <a:rPr lang="en-US" smtClean="0"/>
              <a:pPr/>
              <a:t>25</a:t>
            </a:fld>
            <a:endParaRPr 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2B63B3C-BA92-42AB-A3F7-86BCF211F693}" type="slidenum">
              <a:rPr lang="en-US" smtClean="0"/>
              <a:pPr/>
              <a:t>26</a:t>
            </a:fld>
            <a:endParaRPr lang="en-US"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2B63B3C-BA92-42AB-A3F7-86BCF211F693}" type="slidenum">
              <a:rPr lang="en-US" smtClean="0"/>
              <a:pPr/>
              <a:t>27</a:t>
            </a:fld>
            <a:endParaRPr 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2B63B3C-BA92-42AB-A3F7-86BCF211F693}" type="slidenum">
              <a:rPr lang="en-US" smtClean="0"/>
              <a:pPr/>
              <a:t>28</a:t>
            </a:fld>
            <a:endParaRPr lang="en-US"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Praying hands = FREE = See </a:t>
            </a:r>
            <a:r>
              <a:rPr lang="en-US" smtClean="0"/>
              <a:t>previous presentations.</a:t>
            </a:r>
            <a:endParaRPr lang="en-US"/>
          </a:p>
        </p:txBody>
      </p:sp>
      <p:sp>
        <p:nvSpPr>
          <p:cNvPr id="4" name="Slide Number Placeholder 3"/>
          <p:cNvSpPr>
            <a:spLocks noGrp="1"/>
          </p:cNvSpPr>
          <p:nvPr>
            <p:ph type="sldNum" sz="quarter" idx="10"/>
          </p:nvPr>
        </p:nvSpPr>
        <p:spPr/>
        <p:txBody>
          <a:bodyPr/>
          <a:lstStyle/>
          <a:p>
            <a:fld id="{72B63B3C-BA92-42AB-A3F7-86BCF211F693}" type="slidenum">
              <a:rPr lang="en-US" smtClean="0"/>
              <a:pPr/>
              <a:t>29</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praying group = FREE = </a:t>
            </a:r>
            <a:r>
              <a:rPr lang="en-US" baseline="0" dirty="0" smtClean="0"/>
              <a:t>http://www.flickr.com/photos/stlyouth/3735428097/sizes/o/in/photostream/</a:t>
            </a:r>
            <a:endParaRPr lang="en-US" dirty="0" smtClean="0"/>
          </a:p>
          <a:p>
            <a:endParaRPr lang="en-US" dirty="0"/>
          </a:p>
        </p:txBody>
      </p:sp>
      <p:sp>
        <p:nvSpPr>
          <p:cNvPr id="4" name="Slide Number Placeholder 3"/>
          <p:cNvSpPr>
            <a:spLocks noGrp="1"/>
          </p:cNvSpPr>
          <p:nvPr>
            <p:ph type="sldNum" sz="quarter" idx="10"/>
          </p:nvPr>
        </p:nvSpPr>
        <p:spPr/>
        <p:txBody>
          <a:bodyPr/>
          <a:lstStyle/>
          <a:p>
            <a:fld id="{72B63B3C-BA92-42AB-A3F7-86BCF211F693}" type="slidenum">
              <a:rPr lang="en-US" smtClean="0"/>
              <a:pPr/>
              <a:t>5</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Free photo praying group:</a:t>
            </a:r>
            <a:r>
              <a:rPr lang="en-US" baseline="0" dirty="0" smtClean="0"/>
              <a:t>  http://www.flickr.com/photos/stlyouth/3735428097/sizes/o/in/photostream/</a:t>
            </a:r>
            <a:endParaRPr lang="en-US" dirty="0" smtClean="0"/>
          </a:p>
          <a:p>
            <a:endParaRPr lang="en-US" dirty="0"/>
          </a:p>
        </p:txBody>
      </p:sp>
      <p:sp>
        <p:nvSpPr>
          <p:cNvPr id="4" name="Slide Number Placeholder 3"/>
          <p:cNvSpPr>
            <a:spLocks noGrp="1"/>
          </p:cNvSpPr>
          <p:nvPr>
            <p:ph type="sldNum" sz="quarter" idx="10"/>
          </p:nvPr>
        </p:nvSpPr>
        <p:spPr/>
        <p:txBody>
          <a:bodyPr/>
          <a:lstStyle/>
          <a:p>
            <a:fld id="{72B63B3C-BA92-42AB-A3F7-86BCF211F693}" type="slidenum">
              <a:rPr lang="en-US" smtClean="0"/>
              <a:pPr/>
              <a:t>6</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Free photo praying group:</a:t>
            </a:r>
            <a:r>
              <a:rPr lang="en-US" baseline="0" dirty="0" smtClean="0"/>
              <a:t>  http://www.flickr.com/photos/stlyouth/3735428097/sizes/o/in/photostream/</a:t>
            </a:r>
            <a:endParaRPr lang="en-US" dirty="0"/>
          </a:p>
        </p:txBody>
      </p:sp>
      <p:sp>
        <p:nvSpPr>
          <p:cNvPr id="4" name="Slide Number Placeholder 3"/>
          <p:cNvSpPr>
            <a:spLocks noGrp="1"/>
          </p:cNvSpPr>
          <p:nvPr>
            <p:ph type="sldNum" sz="quarter" idx="10"/>
          </p:nvPr>
        </p:nvSpPr>
        <p:spPr/>
        <p:txBody>
          <a:bodyPr/>
          <a:lstStyle/>
          <a:p>
            <a:fld id="{72B63B3C-BA92-42AB-A3F7-86BCF211F693}" type="slidenum">
              <a:rPr lang="en-US" smtClean="0"/>
              <a:pPr/>
              <a:t>7</a:t>
            </a:fld>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Earth Labeled</a:t>
            </a:r>
            <a:r>
              <a:rPr lang="en-US" baseline="0" dirty="0" smtClean="0"/>
              <a:t> for reuse: http://www.flickr.com/photos/ironrodart/4132833849/</a:t>
            </a:r>
          </a:p>
        </p:txBody>
      </p:sp>
      <p:sp>
        <p:nvSpPr>
          <p:cNvPr id="4" name="Slide Number Placeholder 3"/>
          <p:cNvSpPr>
            <a:spLocks noGrp="1"/>
          </p:cNvSpPr>
          <p:nvPr>
            <p:ph type="sldNum" sz="quarter" idx="10"/>
          </p:nvPr>
        </p:nvSpPr>
        <p:spPr/>
        <p:txBody>
          <a:bodyPr/>
          <a:lstStyle/>
          <a:p>
            <a:fld id="{72B63B3C-BA92-42AB-A3F7-86BCF211F693}" type="slidenum">
              <a:rPr lang="en-US" smtClean="0"/>
              <a:pPr/>
              <a:t>8</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Scrolls = see previous</a:t>
            </a:r>
            <a:r>
              <a:rPr lang="en-US" baseline="0" dirty="0" smtClean="0"/>
              <a:t> presentations</a:t>
            </a:r>
            <a:endParaRPr lang="en-US" dirty="0"/>
          </a:p>
        </p:txBody>
      </p:sp>
      <p:sp>
        <p:nvSpPr>
          <p:cNvPr id="4" name="Slide Number Placeholder 3"/>
          <p:cNvSpPr>
            <a:spLocks noGrp="1"/>
          </p:cNvSpPr>
          <p:nvPr>
            <p:ph type="sldNum" sz="quarter" idx="10"/>
          </p:nvPr>
        </p:nvSpPr>
        <p:spPr/>
        <p:txBody>
          <a:bodyPr/>
          <a:lstStyle/>
          <a:p>
            <a:fld id="{72B63B3C-BA92-42AB-A3F7-86BCF211F693}" type="slidenum">
              <a:rPr lang="en-US" smtClean="0"/>
              <a:pPr/>
              <a:t>9</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World in hands</a:t>
            </a:r>
            <a:r>
              <a:rPr lang="en-US" baseline="0" dirty="0" smtClean="0"/>
              <a:t> l</a:t>
            </a:r>
            <a:r>
              <a:rPr lang="en-US" dirty="0" smtClean="0"/>
              <a:t>abeled for reuse: http://www.flickr.com/photos/yeix/4209870009/sizes/o/in/photostream/</a:t>
            </a:r>
            <a:endParaRPr lang="en-US" dirty="0"/>
          </a:p>
        </p:txBody>
      </p:sp>
      <p:sp>
        <p:nvSpPr>
          <p:cNvPr id="4" name="Slide Number Placeholder 3"/>
          <p:cNvSpPr>
            <a:spLocks noGrp="1"/>
          </p:cNvSpPr>
          <p:nvPr>
            <p:ph type="sldNum" sz="quarter" idx="10"/>
          </p:nvPr>
        </p:nvSpPr>
        <p:spPr/>
        <p:txBody>
          <a:bodyPr/>
          <a:lstStyle/>
          <a:p>
            <a:fld id="{72B63B3C-BA92-42AB-A3F7-86BCF211F693}" type="slidenum">
              <a:rPr lang="en-US" smtClean="0"/>
              <a:pPr/>
              <a:t>10</a:t>
            </a:fld>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mtClean="0"/>
              <a:t>Clock </a:t>
            </a:r>
            <a:r>
              <a:rPr lang="en-US" dirty="0" smtClean="0"/>
              <a:t>= FREE for reuse from http://www.sxc.hu/browse.phtml?f=download&amp;id=852177</a:t>
            </a:r>
          </a:p>
          <a:p>
            <a:endParaRPr lang="en-US" dirty="0"/>
          </a:p>
        </p:txBody>
      </p:sp>
      <p:sp>
        <p:nvSpPr>
          <p:cNvPr id="4" name="Slide Number Placeholder 3"/>
          <p:cNvSpPr>
            <a:spLocks noGrp="1"/>
          </p:cNvSpPr>
          <p:nvPr>
            <p:ph type="sldNum" sz="quarter" idx="10"/>
          </p:nvPr>
        </p:nvSpPr>
        <p:spPr/>
        <p:txBody>
          <a:bodyPr/>
          <a:lstStyle/>
          <a:p>
            <a:fld id="{72B63B3C-BA92-42AB-A3F7-86BCF211F693}" type="slidenum">
              <a:rPr lang="en-US" smtClean="0"/>
              <a:pPr/>
              <a:t>11</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noAutofit/>
          </a:bodyPr>
          <a:lstStyle>
            <a:lvl1pPr>
              <a:defRPr sz="4800" b="0">
                <a:ln>
                  <a:solidFill>
                    <a:schemeClr val="accent6">
                      <a:lumMod val="20000"/>
                      <a:lumOff val="80000"/>
                    </a:schemeClr>
                  </a:solidFill>
                </a:ln>
                <a:solidFill>
                  <a:schemeClr val="accent1">
                    <a:lumMod val="50000"/>
                  </a:schemeClr>
                </a:solidFill>
                <a:effectLst>
                  <a:outerShdw blurRad="38100" dist="38100" dir="2700000" algn="tl">
                    <a:srgbClr val="000000">
                      <a:alpha val="43137"/>
                    </a:srgbClr>
                  </a:outerShdw>
                </a:effectLst>
                <a:latin typeface="Arial Black" pitchFamily="34"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b="1">
                <a:solidFill>
                  <a:schemeClr val="accent6">
                    <a:lumMod val="50000"/>
                  </a:schemeClr>
                </a:solidFill>
                <a:effectLst>
                  <a:outerShdw blurRad="38100" dist="38100" dir="2700000" algn="tl">
                    <a:srgbClr val="000000">
                      <a:alpha val="43137"/>
                    </a:srgbClr>
                  </a:outerShdw>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fld id="{E19551A9-81AA-4906-8F9B-B1946416FF78}" type="datetimeFigureOut">
              <a:rPr lang="en-US" smtClean="0"/>
              <a:pPr/>
              <a:t>10/14/2011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C91893-4D7F-426A-8664-916C70676550}"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19551A9-81AA-4906-8F9B-B1946416FF78}" type="datetimeFigureOut">
              <a:rPr lang="en-US" smtClean="0"/>
              <a:pPr/>
              <a:t>10/14/2011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C91893-4D7F-426A-8664-916C70676550}"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19551A9-81AA-4906-8F9B-B1946416FF78}" type="datetimeFigureOut">
              <a:rPr lang="en-US" smtClean="0"/>
              <a:pPr/>
              <a:t>10/14/2011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C91893-4D7F-426A-8664-916C70676550}"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28600" y="274638"/>
            <a:ext cx="8458200" cy="1143000"/>
          </a:xfrm>
        </p:spPr>
        <p:txBody>
          <a:bodyPr/>
          <a:lstStyle>
            <a:lvl1pPr>
              <a:defRPr b="0">
                <a:solidFill>
                  <a:schemeClr val="tx1"/>
                </a:solidFill>
                <a:effectLst>
                  <a:outerShdw blurRad="38100" dist="38100" dir="2700000" algn="tl">
                    <a:srgbClr val="000000">
                      <a:alpha val="43137"/>
                    </a:srgbClr>
                  </a:outerShdw>
                </a:effectLst>
                <a:latin typeface="Arial Black"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normAutofit/>
          </a:bodyPr>
          <a:lstStyle>
            <a:lvl1pPr>
              <a:buNone/>
              <a:defRPr sz="3600" b="1">
                <a:solidFill>
                  <a:schemeClr val="accent1">
                    <a:lumMod val="50000"/>
                  </a:schemeClr>
                </a:solidFill>
                <a:effectLst>
                  <a:outerShdw blurRad="38100" dist="50800" dir="2700000" algn="tl">
                    <a:schemeClr val="bg1">
                      <a:alpha val="43000"/>
                    </a:schemeClr>
                  </a:outerShdw>
                </a:effectLst>
                <a:latin typeface="Arial Narrow" pitchFamily="34" charset="0"/>
              </a:defRPr>
            </a:lvl1pPr>
            <a:lvl2pPr>
              <a:buNone/>
              <a:defRPr sz="3600" b="1">
                <a:solidFill>
                  <a:schemeClr val="accent1">
                    <a:lumMod val="50000"/>
                  </a:schemeClr>
                </a:solidFill>
                <a:effectLst>
                  <a:outerShdw blurRad="38100" dist="50800" dir="2700000" algn="tl">
                    <a:schemeClr val="bg1">
                      <a:alpha val="43000"/>
                    </a:schemeClr>
                  </a:outerShdw>
                </a:effectLst>
                <a:latin typeface="Arial Narrow" pitchFamily="34" charset="0"/>
              </a:defRPr>
            </a:lvl2pPr>
            <a:lvl3pPr>
              <a:buNone/>
              <a:defRPr sz="3600" b="1">
                <a:solidFill>
                  <a:schemeClr val="accent1">
                    <a:lumMod val="50000"/>
                  </a:schemeClr>
                </a:solidFill>
                <a:effectLst>
                  <a:outerShdw blurRad="38100" dist="50800" dir="2700000" algn="tl">
                    <a:schemeClr val="bg1">
                      <a:alpha val="43000"/>
                    </a:schemeClr>
                  </a:outerShdw>
                </a:effectLst>
                <a:latin typeface="Arial Narrow" pitchFamily="34" charset="0"/>
              </a:defRPr>
            </a:lvl3pPr>
            <a:lvl4pPr>
              <a:buNone/>
              <a:defRPr sz="3600" b="1">
                <a:solidFill>
                  <a:schemeClr val="accent1">
                    <a:lumMod val="50000"/>
                  </a:schemeClr>
                </a:solidFill>
                <a:effectLst>
                  <a:outerShdw blurRad="38100" dist="50800" dir="2700000" algn="tl">
                    <a:schemeClr val="bg1">
                      <a:alpha val="43000"/>
                    </a:schemeClr>
                  </a:outerShdw>
                </a:effectLst>
                <a:latin typeface="Arial Narrow" pitchFamily="34" charset="0"/>
              </a:defRPr>
            </a:lvl4pPr>
            <a:lvl5pPr>
              <a:buNone/>
              <a:defRPr sz="3600" b="1">
                <a:solidFill>
                  <a:schemeClr val="accent1">
                    <a:lumMod val="50000"/>
                  </a:schemeClr>
                </a:solidFill>
                <a:effectLst>
                  <a:outerShdw blurRad="38100" dist="50800" dir="2700000" algn="tl">
                    <a:schemeClr val="bg1">
                      <a:alpha val="43000"/>
                    </a:schemeClr>
                  </a:outerShdw>
                </a:effectLst>
                <a:latin typeface="Arial Narrow"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E19551A9-81AA-4906-8F9B-B1946416FF78}" type="datetimeFigureOut">
              <a:rPr lang="en-US" smtClean="0"/>
              <a:pPr/>
              <a:t>10/14/2011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C91893-4D7F-426A-8664-916C70676550}"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19551A9-81AA-4906-8F9B-B1946416FF78}" type="datetimeFigureOut">
              <a:rPr lang="en-US" smtClean="0"/>
              <a:pPr/>
              <a:t>10/14/2011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C91893-4D7F-426A-8664-916C70676550}"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19551A9-81AA-4906-8F9B-B1946416FF78}" type="datetimeFigureOut">
              <a:rPr lang="en-US" smtClean="0"/>
              <a:pPr/>
              <a:t>10/14/2011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EC91893-4D7F-426A-8664-916C70676550}"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19551A9-81AA-4906-8F9B-B1946416FF78}" type="datetimeFigureOut">
              <a:rPr lang="en-US" smtClean="0"/>
              <a:pPr/>
              <a:t>10/14/2011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EC91893-4D7F-426A-8664-916C70676550}"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19551A9-81AA-4906-8F9B-B1946416FF78}" type="datetimeFigureOut">
              <a:rPr lang="en-US" smtClean="0"/>
              <a:pPr/>
              <a:t>10/14/2011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EC91893-4D7F-426A-8664-916C70676550}"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19551A9-81AA-4906-8F9B-B1946416FF78}" type="datetimeFigureOut">
              <a:rPr lang="en-US" smtClean="0"/>
              <a:pPr/>
              <a:t>10/14/2011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EC91893-4D7F-426A-8664-916C70676550}"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19551A9-81AA-4906-8F9B-B1946416FF78}" type="datetimeFigureOut">
              <a:rPr lang="en-US" smtClean="0"/>
              <a:pPr/>
              <a:t>10/14/2011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EC91893-4D7F-426A-8664-916C70676550}"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19551A9-81AA-4906-8F9B-B1946416FF78}" type="datetimeFigureOut">
              <a:rPr lang="en-US" smtClean="0"/>
              <a:pPr/>
              <a:t>10/14/2011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EC91893-4D7F-426A-8664-916C70676550}"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p:cNvGrpSpPr/>
        <p:nvPr/>
      </p:nvGrpSpPr>
      <p:grpSpPr>
        <a:xfrm>
          <a:off x="0" y="0"/>
          <a:ext cx="0" cy="0"/>
          <a:chOff x="0" y="0"/>
          <a:chExt cx="0" cy="0"/>
        </a:xfrm>
      </p:grpSpPr>
      <p:pic>
        <p:nvPicPr>
          <p:cNvPr id="7" name="Picture 4"/>
          <p:cNvPicPr>
            <a:picLocks noChangeAspect="1" noChangeArrowheads="1"/>
          </p:cNvPicPr>
          <p:nvPr userDrawn="1"/>
        </p:nvPicPr>
        <p:blipFill>
          <a:blip r:embed="rId13" cstate="print"/>
          <a:srcRect/>
          <a:stretch>
            <a:fillRect/>
          </a:stretch>
        </p:blipFill>
        <p:spPr bwMode="auto">
          <a:xfrm>
            <a:off x="0" y="0"/>
            <a:ext cx="9144000" cy="6858357"/>
          </a:xfrm>
          <a:prstGeom prst="rect">
            <a:avLst/>
          </a:prstGeom>
          <a:noFill/>
          <a:ln w="9525">
            <a:noFill/>
            <a:miter lim="800000"/>
            <a:headEnd/>
            <a:tailEnd/>
          </a:ln>
          <a:effectLst/>
        </p:spPr>
      </p:pic>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19551A9-81AA-4906-8F9B-B1946416FF78}" type="datetimeFigureOut">
              <a:rPr lang="en-US" smtClean="0"/>
              <a:pPr/>
              <a:t>10/14/2011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EC91893-4D7F-426A-8664-916C70676550}"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5.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BiblePointDotLogo-WhiteText"/>
          <p:cNvPicPr>
            <a:picLocks noChangeAspect="1" noChangeArrowheads="1"/>
          </p:cNvPicPr>
          <p:nvPr/>
        </p:nvPicPr>
        <p:blipFill>
          <a:blip r:embed="rId3" cstate="print"/>
          <a:srcRect l="786" t="59897" r="53838" b="24545"/>
          <a:stretch>
            <a:fillRect/>
          </a:stretch>
        </p:blipFill>
        <p:spPr bwMode="auto">
          <a:xfrm>
            <a:off x="1752600" y="1981200"/>
            <a:ext cx="5165923" cy="2365375"/>
          </a:xfrm>
          <a:prstGeom prst="rect">
            <a:avLst/>
          </a:prstGeom>
          <a:noFill/>
          <a:effectLst>
            <a:outerShdw blurRad="50800" dist="101600" dir="2700000" algn="ctr" rotWithShape="0">
              <a:schemeClr val="tx1">
                <a:alpha val="71000"/>
              </a:schemeClr>
            </a:outerShdw>
          </a:effectLst>
        </p:spPr>
      </p:pic>
      <p:sp>
        <p:nvSpPr>
          <p:cNvPr id="5" name="Rectangle 6"/>
          <p:cNvSpPr>
            <a:spLocks noChangeArrowheads="1"/>
          </p:cNvSpPr>
          <p:nvPr/>
        </p:nvSpPr>
        <p:spPr bwMode="auto">
          <a:xfrm>
            <a:off x="1905000" y="4800600"/>
            <a:ext cx="5334000" cy="1538883"/>
          </a:xfrm>
          <a:prstGeom prst="rect">
            <a:avLst/>
          </a:prstGeom>
          <a:noFill/>
          <a:ln w="9525">
            <a:noFill/>
            <a:miter lim="800000"/>
            <a:headEnd/>
            <a:tailEnd/>
          </a:ln>
          <a:effectLst/>
        </p:spPr>
        <p:txBody>
          <a:bodyPr wrap="square">
            <a:spAutoFit/>
          </a:bodyPr>
          <a:lstStyle/>
          <a:p>
            <a:pPr algn="ctr"/>
            <a:r>
              <a:rPr lang="en-US" sz="5400" b="1" dirty="0" smtClean="0">
                <a:latin typeface="Arial" charset="0"/>
              </a:rPr>
              <a:t>ACTS 4:23-37</a:t>
            </a:r>
          </a:p>
          <a:p>
            <a:pPr algn="ctr"/>
            <a:r>
              <a:rPr lang="en-US" sz="2000" b="1" dirty="0" smtClean="0">
                <a:latin typeface="Arial" charset="0"/>
              </a:rPr>
              <a:t>www.BiblePoint.com</a:t>
            </a:r>
          </a:p>
          <a:p>
            <a:pPr algn="ctr"/>
            <a:r>
              <a:rPr lang="en-US" sz="2000" b="1" dirty="0" smtClean="0"/>
              <a:t>2011 ©</a:t>
            </a:r>
            <a:r>
              <a:rPr lang="en-US" sz="2000" b="1" dirty="0" smtClean="0">
                <a:latin typeface="Arial" charset="0"/>
              </a:rPr>
              <a:t> Single Initiative LLC</a:t>
            </a:r>
            <a:endParaRPr lang="en-US" sz="2000" b="1" dirty="0" smtClean="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204953"/>
            <a:ext cx="9144000" cy="1340068"/>
          </a:xfrm>
          <a:prstGeom prst="rect">
            <a:avLst/>
          </a:prstGeom>
          <a:solidFill>
            <a:schemeClr val="bg1">
              <a:alpha val="34000"/>
            </a:scheme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ounded Rectangle 6"/>
          <p:cNvSpPr/>
          <p:nvPr/>
        </p:nvSpPr>
        <p:spPr>
          <a:xfrm>
            <a:off x="4004441" y="5339257"/>
            <a:ext cx="3957145" cy="888122"/>
          </a:xfrm>
          <a:prstGeom prst="roundRect">
            <a:avLst/>
          </a:prstGeom>
          <a:solidFill>
            <a:srgbClr val="C0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4" name="Picture 4"/>
          <p:cNvPicPr>
            <a:picLocks noChangeAspect="1" noChangeArrowheads="1"/>
          </p:cNvPicPr>
          <p:nvPr/>
        </p:nvPicPr>
        <p:blipFill>
          <a:blip r:embed="rId3" cstate="print"/>
          <a:srcRect l="29066"/>
          <a:stretch>
            <a:fillRect/>
          </a:stretch>
        </p:blipFill>
        <p:spPr bwMode="auto">
          <a:xfrm>
            <a:off x="0" y="3310759"/>
            <a:ext cx="5241223" cy="3547241"/>
          </a:xfrm>
          <a:prstGeom prst="rect">
            <a:avLst/>
          </a:prstGeom>
          <a:noFill/>
          <a:ln w="9525">
            <a:noFill/>
            <a:miter lim="800000"/>
            <a:headEnd/>
            <a:tailEnd/>
          </a:ln>
          <a:effectLst/>
        </p:spPr>
      </p:pic>
      <p:sp>
        <p:nvSpPr>
          <p:cNvPr id="2" name="Title 1"/>
          <p:cNvSpPr>
            <a:spLocks noGrp="1"/>
          </p:cNvSpPr>
          <p:nvPr>
            <p:ph type="title"/>
          </p:nvPr>
        </p:nvSpPr>
        <p:spPr>
          <a:xfrm>
            <a:off x="-1" y="274638"/>
            <a:ext cx="9144001" cy="1143000"/>
          </a:xfrm>
        </p:spPr>
        <p:txBody>
          <a:bodyPr/>
          <a:lstStyle/>
          <a:p>
            <a:r>
              <a:rPr lang="en-US" dirty="0" smtClean="0"/>
              <a:t>Lord of PROVIDENCE 27-28</a:t>
            </a:r>
            <a:endParaRPr lang="en-US" dirty="0"/>
          </a:p>
        </p:txBody>
      </p:sp>
      <p:sp>
        <p:nvSpPr>
          <p:cNvPr id="3" name="Content Placeholder 2"/>
          <p:cNvSpPr>
            <a:spLocks noGrp="1"/>
          </p:cNvSpPr>
          <p:nvPr>
            <p:ph idx="1"/>
          </p:nvPr>
        </p:nvSpPr>
        <p:spPr>
          <a:xfrm>
            <a:off x="457201" y="1600200"/>
            <a:ext cx="8040414" cy="4525963"/>
          </a:xfrm>
        </p:spPr>
        <p:txBody>
          <a:bodyPr/>
          <a:lstStyle/>
          <a:p>
            <a:pPr marL="0" indent="0"/>
            <a:r>
              <a:rPr lang="en-US" baseline="30000" dirty="0" smtClean="0"/>
              <a:t>27</a:t>
            </a:r>
            <a:r>
              <a:rPr lang="en-US" dirty="0" smtClean="0"/>
              <a:t> Indeed Herod and Pontius Pilate met together with the Gentiles and the people </a:t>
            </a:r>
            <a:br>
              <a:rPr lang="en-US" dirty="0" smtClean="0"/>
            </a:br>
            <a:r>
              <a:rPr lang="en-US" dirty="0" smtClean="0"/>
              <a:t>of Israel in this city to conspire against 				your holy servant Jesus, 				   whom you anointed.   </a:t>
            </a:r>
            <a:r>
              <a:rPr lang="en-US" baseline="30000" dirty="0" smtClean="0"/>
              <a:t>28</a:t>
            </a:r>
            <a:r>
              <a:rPr lang="en-US" dirty="0" smtClean="0"/>
              <a:t> 			       They did what your 					power and will had 					</a:t>
            </a:r>
            <a:r>
              <a:rPr lang="en-US" dirty="0" smtClean="0">
                <a:solidFill>
                  <a:schemeClr val="bg1"/>
                </a:solidFill>
                <a:effectLst>
                  <a:outerShdw blurRad="38100" dist="38100" dir="2700000" algn="tl">
                    <a:srgbClr val="000000">
                      <a:alpha val="43137"/>
                    </a:srgbClr>
                  </a:outerShdw>
                </a:effectLst>
              </a:rPr>
              <a:t>decided beforehand </a:t>
            </a:r>
            <a:r>
              <a:rPr lang="en-US" dirty="0" smtClean="0"/>
              <a:t>				should happen. </a:t>
            </a:r>
          </a:p>
          <a:p>
            <a:pPr marL="0" indent="0"/>
            <a:endParaRPr lang="en-US" dirty="0" smtClean="0"/>
          </a:p>
          <a:p>
            <a:pPr marL="0" indent="0"/>
            <a:r>
              <a:rPr lang="en-US" dirty="0" smtClean="0"/>
              <a:t> </a:t>
            </a:r>
          </a:p>
        </p:txBody>
      </p:sp>
    </p:spTree>
  </p:cSld>
  <p:clrMapOvr>
    <a:masterClrMapping/>
  </p:clrMapOvr>
  <p:transition>
    <p:zoom/>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3" cstate="print"/>
          <a:srcRect r="29167" b="15516"/>
          <a:stretch>
            <a:fillRect/>
          </a:stretch>
        </p:blipFill>
        <p:spPr bwMode="auto">
          <a:xfrm>
            <a:off x="5257800" y="1752600"/>
            <a:ext cx="3886200" cy="5105400"/>
          </a:xfrm>
          <a:prstGeom prst="rect">
            <a:avLst/>
          </a:prstGeom>
          <a:noFill/>
          <a:ln w="9525">
            <a:noFill/>
            <a:miter lim="800000"/>
            <a:headEnd/>
            <a:tailEnd/>
          </a:ln>
          <a:effectLst/>
        </p:spPr>
      </p:pic>
      <p:sp>
        <p:nvSpPr>
          <p:cNvPr id="6" name="Rectangle 5"/>
          <p:cNvSpPr/>
          <p:nvPr/>
        </p:nvSpPr>
        <p:spPr>
          <a:xfrm>
            <a:off x="536028" y="204953"/>
            <a:ext cx="7945820" cy="1340068"/>
          </a:xfrm>
          <a:prstGeom prst="rect">
            <a:avLst/>
          </a:prstGeom>
          <a:solidFill>
            <a:schemeClr val="bg1">
              <a:alpha val="34000"/>
            </a:scheme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ounded Rectangle 4"/>
          <p:cNvSpPr/>
          <p:nvPr/>
        </p:nvSpPr>
        <p:spPr>
          <a:xfrm>
            <a:off x="719957" y="1487215"/>
            <a:ext cx="1250732" cy="888122"/>
          </a:xfrm>
          <a:prstGeom prst="roundRect">
            <a:avLst/>
          </a:prstGeom>
          <a:solidFill>
            <a:srgbClr val="C0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3- A TIMELY Petition</a:t>
            </a:r>
            <a:endParaRPr lang="en-US" dirty="0"/>
          </a:p>
        </p:txBody>
      </p:sp>
      <p:sp>
        <p:nvSpPr>
          <p:cNvPr id="3" name="Content Placeholder 2"/>
          <p:cNvSpPr>
            <a:spLocks noGrp="1"/>
          </p:cNvSpPr>
          <p:nvPr>
            <p:ph idx="1"/>
          </p:nvPr>
        </p:nvSpPr>
        <p:spPr>
          <a:xfrm>
            <a:off x="457201" y="1600200"/>
            <a:ext cx="6991003" cy="4525963"/>
          </a:xfrm>
        </p:spPr>
        <p:txBody>
          <a:bodyPr/>
          <a:lstStyle/>
          <a:p>
            <a:r>
              <a:rPr lang="en-US" baseline="30000" dirty="0" smtClean="0"/>
              <a:t>29</a:t>
            </a:r>
            <a:r>
              <a:rPr lang="en-US" dirty="0" smtClean="0"/>
              <a:t> </a:t>
            </a:r>
            <a:r>
              <a:rPr lang="en-US" dirty="0" smtClean="0">
                <a:solidFill>
                  <a:schemeClr val="bg1"/>
                </a:solidFill>
                <a:effectLst>
                  <a:outerShdw blurRad="38100" dist="38100" dir="2700000" algn="tl">
                    <a:srgbClr val="000000">
                      <a:alpha val="43137"/>
                    </a:srgbClr>
                  </a:outerShdw>
                </a:effectLst>
              </a:rPr>
              <a:t>Now</a:t>
            </a:r>
            <a:r>
              <a:rPr lang="en-US" dirty="0" smtClean="0"/>
              <a:t>, Lord, consider their threats and enable your servants to speak your word with great boldness.</a:t>
            </a:r>
          </a:p>
          <a:p>
            <a:r>
              <a:rPr lang="en-US" dirty="0" smtClean="0"/>
              <a:t> </a:t>
            </a:r>
          </a:p>
        </p:txBody>
      </p:sp>
    </p:spTree>
  </p:cSld>
  <p:clrMapOvr>
    <a:masterClrMapping/>
  </p:clrMapOvr>
  <p:transition>
    <p:zoom/>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3" cstate="print"/>
          <a:srcRect r="29167" b="15516"/>
          <a:stretch>
            <a:fillRect/>
          </a:stretch>
        </p:blipFill>
        <p:spPr bwMode="auto">
          <a:xfrm>
            <a:off x="5257800" y="1752600"/>
            <a:ext cx="3886200" cy="5105400"/>
          </a:xfrm>
          <a:prstGeom prst="rect">
            <a:avLst/>
          </a:prstGeom>
          <a:noFill/>
          <a:ln w="9525">
            <a:noFill/>
            <a:miter lim="800000"/>
            <a:headEnd/>
            <a:tailEnd/>
          </a:ln>
          <a:effectLst/>
        </p:spPr>
      </p:pic>
      <p:sp>
        <p:nvSpPr>
          <p:cNvPr id="8" name="Rectangle 7"/>
          <p:cNvSpPr/>
          <p:nvPr/>
        </p:nvSpPr>
        <p:spPr>
          <a:xfrm>
            <a:off x="536028" y="204953"/>
            <a:ext cx="7945820" cy="1340068"/>
          </a:xfrm>
          <a:prstGeom prst="rect">
            <a:avLst/>
          </a:prstGeom>
          <a:solidFill>
            <a:schemeClr val="bg1">
              <a:alpha val="34000"/>
            </a:scheme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ounded Rectangle 5"/>
          <p:cNvSpPr/>
          <p:nvPr/>
        </p:nvSpPr>
        <p:spPr>
          <a:xfrm>
            <a:off x="2790497" y="1513491"/>
            <a:ext cx="1986455" cy="888122"/>
          </a:xfrm>
          <a:prstGeom prst="roundRect">
            <a:avLst/>
          </a:prstGeom>
          <a:solidFill>
            <a:srgbClr val="C0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ed Rectangle 4"/>
          <p:cNvSpPr/>
          <p:nvPr/>
        </p:nvSpPr>
        <p:spPr>
          <a:xfrm>
            <a:off x="719957" y="1487215"/>
            <a:ext cx="1250732" cy="888122"/>
          </a:xfrm>
          <a:prstGeom prst="roundRect">
            <a:avLst/>
          </a:prstGeom>
          <a:solidFill>
            <a:srgbClr val="C0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Timely CONSIDERATION</a:t>
            </a:r>
            <a:endParaRPr lang="en-US" dirty="0"/>
          </a:p>
        </p:txBody>
      </p:sp>
      <p:sp>
        <p:nvSpPr>
          <p:cNvPr id="3" name="Content Placeholder 2"/>
          <p:cNvSpPr>
            <a:spLocks noGrp="1"/>
          </p:cNvSpPr>
          <p:nvPr>
            <p:ph idx="1"/>
          </p:nvPr>
        </p:nvSpPr>
        <p:spPr>
          <a:xfrm>
            <a:off x="457201" y="1600200"/>
            <a:ext cx="6991003" cy="4525963"/>
          </a:xfrm>
        </p:spPr>
        <p:txBody>
          <a:bodyPr/>
          <a:lstStyle/>
          <a:p>
            <a:r>
              <a:rPr lang="en-US" baseline="30000" dirty="0" smtClean="0"/>
              <a:t>29</a:t>
            </a:r>
            <a:r>
              <a:rPr lang="en-US" dirty="0" smtClean="0"/>
              <a:t> </a:t>
            </a:r>
            <a:r>
              <a:rPr lang="en-US" dirty="0" smtClean="0">
                <a:solidFill>
                  <a:schemeClr val="bg1"/>
                </a:solidFill>
                <a:effectLst>
                  <a:outerShdw blurRad="38100" dist="38100" dir="2700000" algn="tl">
                    <a:srgbClr val="000000">
                      <a:alpha val="43137"/>
                    </a:srgbClr>
                  </a:outerShdw>
                </a:effectLst>
              </a:rPr>
              <a:t>Now</a:t>
            </a:r>
            <a:r>
              <a:rPr lang="en-US" dirty="0" smtClean="0"/>
              <a:t>, Lord, </a:t>
            </a:r>
            <a:r>
              <a:rPr lang="en-US" dirty="0" smtClean="0">
                <a:solidFill>
                  <a:schemeClr val="bg1"/>
                </a:solidFill>
                <a:effectLst>
                  <a:outerShdw blurRad="38100" dist="38100" dir="2700000" algn="tl">
                    <a:srgbClr val="000000">
                      <a:alpha val="43137"/>
                    </a:srgbClr>
                  </a:outerShdw>
                </a:effectLst>
              </a:rPr>
              <a:t>consider</a:t>
            </a:r>
            <a:r>
              <a:rPr lang="en-US" dirty="0" smtClean="0">
                <a:effectLst>
                  <a:outerShdw blurRad="38100" dist="38100" dir="2700000" algn="tl">
                    <a:srgbClr val="000000">
                      <a:alpha val="43137"/>
                    </a:srgbClr>
                  </a:outerShdw>
                </a:effectLst>
              </a:rPr>
              <a:t> </a:t>
            </a:r>
            <a:r>
              <a:rPr lang="en-US" dirty="0" smtClean="0"/>
              <a:t>their threats and enable your servants to speak your word with great boldness.</a:t>
            </a:r>
          </a:p>
          <a:p>
            <a:r>
              <a:rPr lang="en-US" dirty="0" smtClean="0"/>
              <a:t> </a:t>
            </a:r>
          </a:p>
        </p:txBody>
      </p:sp>
    </p:spTree>
  </p:cSld>
  <p:clrMapOvr>
    <a:masterClrMapping/>
  </p:clrMapOvr>
  <p:transition>
    <p:zoom/>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3" cstate="print"/>
          <a:srcRect r="29167" b="15516"/>
          <a:stretch>
            <a:fillRect/>
          </a:stretch>
        </p:blipFill>
        <p:spPr bwMode="auto">
          <a:xfrm>
            <a:off x="5257800" y="1752600"/>
            <a:ext cx="3886200" cy="5105400"/>
          </a:xfrm>
          <a:prstGeom prst="rect">
            <a:avLst/>
          </a:prstGeom>
          <a:noFill/>
          <a:ln w="9525">
            <a:noFill/>
            <a:miter lim="800000"/>
            <a:headEnd/>
            <a:tailEnd/>
          </a:ln>
          <a:effectLst/>
        </p:spPr>
      </p:pic>
      <p:sp>
        <p:nvSpPr>
          <p:cNvPr id="8" name="Rectangle 7"/>
          <p:cNvSpPr/>
          <p:nvPr/>
        </p:nvSpPr>
        <p:spPr>
          <a:xfrm>
            <a:off x="536028" y="204953"/>
            <a:ext cx="7945820" cy="1340068"/>
          </a:xfrm>
          <a:prstGeom prst="rect">
            <a:avLst/>
          </a:prstGeom>
          <a:solidFill>
            <a:schemeClr val="bg1">
              <a:alpha val="34000"/>
            </a:scheme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ounded Rectangle 5"/>
          <p:cNvSpPr/>
          <p:nvPr/>
        </p:nvSpPr>
        <p:spPr>
          <a:xfrm>
            <a:off x="1481958" y="2049519"/>
            <a:ext cx="1655379" cy="888122"/>
          </a:xfrm>
          <a:prstGeom prst="roundRect">
            <a:avLst/>
          </a:prstGeom>
          <a:solidFill>
            <a:srgbClr val="C0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ed Rectangle 4"/>
          <p:cNvSpPr/>
          <p:nvPr/>
        </p:nvSpPr>
        <p:spPr>
          <a:xfrm>
            <a:off x="719957" y="1487215"/>
            <a:ext cx="1250732" cy="888122"/>
          </a:xfrm>
          <a:prstGeom prst="roundRect">
            <a:avLst/>
          </a:prstGeom>
          <a:solidFill>
            <a:srgbClr val="C0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Timely ENABLEMENT</a:t>
            </a:r>
            <a:endParaRPr lang="en-US" dirty="0"/>
          </a:p>
        </p:txBody>
      </p:sp>
      <p:sp>
        <p:nvSpPr>
          <p:cNvPr id="3" name="Content Placeholder 2"/>
          <p:cNvSpPr>
            <a:spLocks noGrp="1"/>
          </p:cNvSpPr>
          <p:nvPr>
            <p:ph idx="1"/>
          </p:nvPr>
        </p:nvSpPr>
        <p:spPr>
          <a:xfrm>
            <a:off x="457201" y="1600200"/>
            <a:ext cx="6991003" cy="4525963"/>
          </a:xfrm>
        </p:spPr>
        <p:txBody>
          <a:bodyPr/>
          <a:lstStyle/>
          <a:p>
            <a:r>
              <a:rPr lang="en-US" baseline="30000" dirty="0" smtClean="0"/>
              <a:t>29</a:t>
            </a:r>
            <a:r>
              <a:rPr lang="en-US" dirty="0" smtClean="0"/>
              <a:t> </a:t>
            </a:r>
            <a:r>
              <a:rPr lang="en-US" dirty="0" smtClean="0">
                <a:solidFill>
                  <a:schemeClr val="bg1"/>
                </a:solidFill>
                <a:effectLst>
                  <a:outerShdw blurRad="38100" dist="38100" dir="2700000" algn="tl">
                    <a:srgbClr val="000000">
                      <a:alpha val="43137"/>
                    </a:srgbClr>
                  </a:outerShdw>
                </a:effectLst>
              </a:rPr>
              <a:t>Now</a:t>
            </a:r>
            <a:r>
              <a:rPr lang="en-US" dirty="0" smtClean="0"/>
              <a:t>, Lord, consider their threats and </a:t>
            </a:r>
            <a:r>
              <a:rPr lang="en-US" dirty="0" smtClean="0">
                <a:solidFill>
                  <a:schemeClr val="bg1"/>
                </a:solidFill>
                <a:effectLst>
                  <a:outerShdw blurRad="38100" dist="38100" dir="2700000" algn="tl">
                    <a:srgbClr val="000000">
                      <a:alpha val="43137"/>
                    </a:srgbClr>
                  </a:outerShdw>
                </a:effectLst>
              </a:rPr>
              <a:t>enable</a:t>
            </a:r>
            <a:r>
              <a:rPr lang="en-US" dirty="0" smtClean="0"/>
              <a:t> your servants to speak your word with great boldness.</a:t>
            </a:r>
          </a:p>
          <a:p>
            <a:r>
              <a:rPr lang="en-US" dirty="0" smtClean="0"/>
              <a:t> </a:t>
            </a:r>
          </a:p>
        </p:txBody>
      </p:sp>
    </p:spTree>
  </p:cSld>
  <p:clrMapOvr>
    <a:masterClrMapping/>
  </p:clrMapOvr>
  <p:transition>
    <p:zoom/>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3" cstate="print"/>
          <a:srcRect r="29167" b="15516"/>
          <a:stretch>
            <a:fillRect/>
          </a:stretch>
        </p:blipFill>
        <p:spPr bwMode="auto">
          <a:xfrm>
            <a:off x="5257800" y="1752600"/>
            <a:ext cx="3886200" cy="5105400"/>
          </a:xfrm>
          <a:prstGeom prst="rect">
            <a:avLst/>
          </a:prstGeom>
          <a:noFill/>
          <a:ln w="9525">
            <a:noFill/>
            <a:miter lim="800000"/>
            <a:headEnd/>
            <a:tailEnd/>
          </a:ln>
          <a:effectLst/>
        </p:spPr>
      </p:pic>
      <p:sp>
        <p:nvSpPr>
          <p:cNvPr id="8" name="Rectangle 7"/>
          <p:cNvSpPr/>
          <p:nvPr/>
        </p:nvSpPr>
        <p:spPr>
          <a:xfrm>
            <a:off x="0" y="204953"/>
            <a:ext cx="9144000" cy="1340068"/>
          </a:xfrm>
          <a:prstGeom prst="rect">
            <a:avLst/>
          </a:prstGeom>
          <a:solidFill>
            <a:schemeClr val="bg1">
              <a:alpha val="34000"/>
            </a:scheme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ounded Rectangle 5"/>
          <p:cNvSpPr/>
          <p:nvPr/>
        </p:nvSpPr>
        <p:spPr>
          <a:xfrm>
            <a:off x="851338" y="3247698"/>
            <a:ext cx="5580993" cy="888122"/>
          </a:xfrm>
          <a:prstGeom prst="roundRect">
            <a:avLst/>
          </a:prstGeom>
          <a:solidFill>
            <a:srgbClr val="C0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ed Rectangle 4"/>
          <p:cNvSpPr/>
          <p:nvPr/>
        </p:nvSpPr>
        <p:spPr>
          <a:xfrm>
            <a:off x="719957" y="1487215"/>
            <a:ext cx="1250732" cy="888122"/>
          </a:xfrm>
          <a:prstGeom prst="roundRect">
            <a:avLst/>
          </a:prstGeom>
          <a:solidFill>
            <a:srgbClr val="C0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Timely HEALING HAND</a:t>
            </a:r>
            <a:endParaRPr lang="en-US" dirty="0"/>
          </a:p>
        </p:txBody>
      </p:sp>
      <p:sp>
        <p:nvSpPr>
          <p:cNvPr id="3" name="Content Placeholder 2"/>
          <p:cNvSpPr>
            <a:spLocks noGrp="1"/>
          </p:cNvSpPr>
          <p:nvPr>
            <p:ph idx="1"/>
          </p:nvPr>
        </p:nvSpPr>
        <p:spPr>
          <a:xfrm>
            <a:off x="457201" y="1600200"/>
            <a:ext cx="6991003" cy="4525963"/>
          </a:xfrm>
        </p:spPr>
        <p:txBody>
          <a:bodyPr/>
          <a:lstStyle/>
          <a:p>
            <a:r>
              <a:rPr lang="en-US" baseline="30000" dirty="0" smtClean="0"/>
              <a:t>29</a:t>
            </a:r>
            <a:r>
              <a:rPr lang="en-US" dirty="0" smtClean="0"/>
              <a:t> </a:t>
            </a:r>
            <a:r>
              <a:rPr lang="en-US" dirty="0" smtClean="0">
                <a:solidFill>
                  <a:schemeClr val="bg1"/>
                </a:solidFill>
                <a:effectLst>
                  <a:outerShdw blurRad="38100" dist="38100" dir="2700000" algn="tl">
                    <a:srgbClr val="000000">
                      <a:alpha val="43137"/>
                    </a:srgbClr>
                  </a:outerShdw>
                </a:effectLst>
              </a:rPr>
              <a:t>Now</a:t>
            </a:r>
            <a:r>
              <a:rPr lang="en-US" dirty="0" smtClean="0"/>
              <a:t>, Lord, consider their threats and enable your servants to speak your word with great boldness.</a:t>
            </a:r>
          </a:p>
          <a:p>
            <a:r>
              <a:rPr lang="en-US" dirty="0" smtClean="0"/>
              <a:t> </a:t>
            </a:r>
            <a:r>
              <a:rPr lang="en-US" baseline="30000" dirty="0" smtClean="0"/>
              <a:t>30</a:t>
            </a:r>
            <a:r>
              <a:rPr lang="en-US" dirty="0" smtClean="0"/>
              <a:t> </a:t>
            </a:r>
            <a:r>
              <a:rPr lang="en-US" dirty="0" smtClean="0">
                <a:solidFill>
                  <a:schemeClr val="bg1"/>
                </a:solidFill>
                <a:effectLst>
                  <a:outerShdw blurRad="38100" dist="38100" dir="2700000" algn="tl">
                    <a:srgbClr val="000000">
                      <a:alpha val="43137"/>
                    </a:srgbClr>
                  </a:outerShdw>
                </a:effectLst>
              </a:rPr>
              <a:t>Stretch out your hand to heal </a:t>
            </a:r>
            <a:br>
              <a:rPr lang="en-US" dirty="0" smtClean="0">
                <a:solidFill>
                  <a:schemeClr val="bg1"/>
                </a:solidFill>
                <a:effectLst>
                  <a:outerShdw blurRad="38100" dist="38100" dir="2700000" algn="tl">
                    <a:srgbClr val="000000">
                      <a:alpha val="43137"/>
                    </a:srgbClr>
                  </a:outerShdw>
                </a:effectLst>
              </a:rPr>
            </a:br>
            <a:r>
              <a:rPr lang="en-US" dirty="0" smtClean="0"/>
              <a:t>and perform miraculous </a:t>
            </a:r>
            <a:br>
              <a:rPr lang="en-US" dirty="0" smtClean="0"/>
            </a:br>
            <a:r>
              <a:rPr lang="en-US" dirty="0" smtClean="0"/>
              <a:t>signs and wonders through </a:t>
            </a:r>
            <a:br>
              <a:rPr lang="en-US" dirty="0" smtClean="0"/>
            </a:br>
            <a:r>
              <a:rPr lang="en-US" dirty="0" smtClean="0"/>
              <a:t>the name of your holy </a:t>
            </a:r>
            <a:br>
              <a:rPr lang="en-US" dirty="0" smtClean="0"/>
            </a:br>
            <a:r>
              <a:rPr lang="en-US" dirty="0" smtClean="0"/>
              <a:t>servant Jesus."</a:t>
            </a:r>
          </a:p>
        </p:txBody>
      </p:sp>
    </p:spTree>
  </p:cSld>
  <p:clrMapOvr>
    <a:masterClrMapping/>
  </p:clrMapOvr>
  <p:transition>
    <p:zoom/>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r="29167" b="15516"/>
          <a:stretch>
            <a:fillRect/>
          </a:stretch>
        </p:blipFill>
        <p:spPr bwMode="auto">
          <a:xfrm>
            <a:off x="5257800" y="1752600"/>
            <a:ext cx="3886200" cy="5105400"/>
          </a:xfrm>
          <a:prstGeom prst="rect">
            <a:avLst/>
          </a:prstGeom>
          <a:noFill/>
          <a:ln w="9525">
            <a:noFill/>
            <a:miter lim="800000"/>
            <a:headEnd/>
            <a:tailEnd/>
          </a:ln>
          <a:effectLst/>
        </p:spPr>
      </p:pic>
      <p:sp>
        <p:nvSpPr>
          <p:cNvPr id="10" name="Rectangle 9"/>
          <p:cNvSpPr/>
          <p:nvPr/>
        </p:nvSpPr>
        <p:spPr>
          <a:xfrm>
            <a:off x="0" y="204953"/>
            <a:ext cx="9144000" cy="1340068"/>
          </a:xfrm>
          <a:prstGeom prst="rect">
            <a:avLst/>
          </a:prstGeom>
          <a:solidFill>
            <a:schemeClr val="bg1">
              <a:alpha val="34000"/>
            </a:scheme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ounded Rectangle 7"/>
          <p:cNvSpPr/>
          <p:nvPr/>
        </p:nvSpPr>
        <p:spPr>
          <a:xfrm>
            <a:off x="662150" y="4403836"/>
            <a:ext cx="3846787" cy="888122"/>
          </a:xfrm>
          <a:prstGeom prst="roundRect">
            <a:avLst/>
          </a:prstGeom>
          <a:solidFill>
            <a:srgbClr val="C0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le 5"/>
          <p:cNvSpPr/>
          <p:nvPr/>
        </p:nvSpPr>
        <p:spPr>
          <a:xfrm>
            <a:off x="1450450" y="3831022"/>
            <a:ext cx="1828802" cy="888122"/>
          </a:xfrm>
          <a:prstGeom prst="roundRect">
            <a:avLst/>
          </a:prstGeom>
          <a:solidFill>
            <a:srgbClr val="C0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ed Rectangle 4"/>
          <p:cNvSpPr/>
          <p:nvPr/>
        </p:nvSpPr>
        <p:spPr>
          <a:xfrm>
            <a:off x="719957" y="1487215"/>
            <a:ext cx="1250732" cy="888122"/>
          </a:xfrm>
          <a:prstGeom prst="roundRect">
            <a:avLst/>
          </a:prstGeom>
          <a:solidFill>
            <a:srgbClr val="C0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274638"/>
            <a:ext cx="8939048" cy="1143000"/>
          </a:xfrm>
        </p:spPr>
        <p:txBody>
          <a:bodyPr/>
          <a:lstStyle/>
          <a:p>
            <a:r>
              <a:rPr lang="en-US" dirty="0" smtClean="0"/>
              <a:t>Timely MIRACULOUS HAND</a:t>
            </a:r>
            <a:endParaRPr lang="en-US" dirty="0"/>
          </a:p>
        </p:txBody>
      </p:sp>
      <p:sp>
        <p:nvSpPr>
          <p:cNvPr id="3" name="Content Placeholder 2"/>
          <p:cNvSpPr>
            <a:spLocks noGrp="1"/>
          </p:cNvSpPr>
          <p:nvPr>
            <p:ph idx="1"/>
          </p:nvPr>
        </p:nvSpPr>
        <p:spPr>
          <a:xfrm>
            <a:off x="457201" y="1600200"/>
            <a:ext cx="6991003" cy="4525963"/>
          </a:xfrm>
        </p:spPr>
        <p:txBody>
          <a:bodyPr/>
          <a:lstStyle/>
          <a:p>
            <a:r>
              <a:rPr lang="en-US" baseline="30000" dirty="0" smtClean="0"/>
              <a:t>29</a:t>
            </a:r>
            <a:r>
              <a:rPr lang="en-US" dirty="0" smtClean="0"/>
              <a:t> </a:t>
            </a:r>
            <a:r>
              <a:rPr lang="en-US" dirty="0" smtClean="0">
                <a:solidFill>
                  <a:schemeClr val="bg1"/>
                </a:solidFill>
                <a:effectLst>
                  <a:outerShdw blurRad="38100" dist="38100" dir="2700000" algn="tl">
                    <a:srgbClr val="000000">
                      <a:alpha val="43137"/>
                    </a:srgbClr>
                  </a:outerShdw>
                </a:effectLst>
              </a:rPr>
              <a:t>Now</a:t>
            </a:r>
            <a:r>
              <a:rPr lang="en-US" dirty="0" smtClean="0"/>
              <a:t>, Lord, consider their threats and enable your servants to speak your word with great boldness.</a:t>
            </a:r>
          </a:p>
          <a:p>
            <a:r>
              <a:rPr lang="en-US" dirty="0" smtClean="0"/>
              <a:t> </a:t>
            </a:r>
            <a:r>
              <a:rPr lang="en-US" baseline="30000" dirty="0" smtClean="0"/>
              <a:t>30</a:t>
            </a:r>
            <a:r>
              <a:rPr lang="en-US" dirty="0" smtClean="0"/>
              <a:t> Stretch out your hand to heal </a:t>
            </a:r>
            <a:br>
              <a:rPr lang="en-US" dirty="0" smtClean="0"/>
            </a:br>
            <a:r>
              <a:rPr lang="en-US" dirty="0" smtClean="0"/>
              <a:t>and </a:t>
            </a:r>
            <a:r>
              <a:rPr lang="en-US" dirty="0" smtClean="0">
                <a:solidFill>
                  <a:schemeClr val="bg1"/>
                </a:solidFill>
                <a:effectLst>
                  <a:outerShdw blurRad="38100" dist="38100" dir="2700000" algn="tl">
                    <a:srgbClr val="000000">
                      <a:alpha val="43137"/>
                    </a:srgbClr>
                  </a:outerShdw>
                </a:effectLst>
              </a:rPr>
              <a:t>perform</a:t>
            </a:r>
            <a:r>
              <a:rPr lang="en-US" dirty="0" smtClean="0">
                <a:effectLst>
                  <a:outerShdw blurRad="38100" dist="38100" dir="2700000" algn="tl">
                    <a:srgbClr val="000000">
                      <a:alpha val="43137"/>
                    </a:srgbClr>
                  </a:outerShdw>
                </a:effectLst>
              </a:rPr>
              <a:t> </a:t>
            </a:r>
            <a:r>
              <a:rPr lang="en-US" dirty="0" smtClean="0"/>
              <a:t>miraculous </a:t>
            </a:r>
            <a:br>
              <a:rPr lang="en-US" dirty="0" smtClean="0"/>
            </a:br>
            <a:r>
              <a:rPr lang="en-US" dirty="0" smtClean="0">
                <a:solidFill>
                  <a:schemeClr val="bg1"/>
                </a:solidFill>
                <a:effectLst>
                  <a:outerShdw blurRad="38100" dist="38100" dir="2700000" algn="tl">
                    <a:srgbClr val="000000">
                      <a:alpha val="43137"/>
                    </a:srgbClr>
                  </a:outerShdw>
                </a:effectLst>
              </a:rPr>
              <a:t>signs and wonders </a:t>
            </a:r>
            <a:r>
              <a:rPr lang="en-US" dirty="0" smtClean="0"/>
              <a:t>through </a:t>
            </a:r>
            <a:br>
              <a:rPr lang="en-US" dirty="0" smtClean="0"/>
            </a:br>
            <a:r>
              <a:rPr lang="en-US" dirty="0" smtClean="0"/>
              <a:t>the name of your holy </a:t>
            </a:r>
            <a:br>
              <a:rPr lang="en-US" dirty="0" smtClean="0"/>
            </a:br>
            <a:r>
              <a:rPr lang="en-US" dirty="0" smtClean="0"/>
              <a:t>servant Jesus."</a:t>
            </a:r>
          </a:p>
        </p:txBody>
      </p:sp>
    </p:spTree>
  </p:cSld>
  <p:clrMapOvr>
    <a:masterClrMapping/>
  </p:clrMapOvr>
  <p:transition>
    <p:zoom/>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536028" y="0"/>
            <a:ext cx="7945820" cy="1828800"/>
          </a:xfrm>
          <a:prstGeom prst="rect">
            <a:avLst/>
          </a:prstGeom>
          <a:solidFill>
            <a:schemeClr val="bg1">
              <a:alpha val="34000"/>
            </a:scheme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ounded Rectangle 4"/>
          <p:cNvSpPr/>
          <p:nvPr/>
        </p:nvSpPr>
        <p:spPr>
          <a:xfrm>
            <a:off x="751546" y="4908332"/>
            <a:ext cx="1860276" cy="888122"/>
          </a:xfrm>
          <a:prstGeom prst="roundRect">
            <a:avLst/>
          </a:prstGeom>
          <a:solidFill>
            <a:srgbClr val="C0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p:nvSpPr>
        <p:spPr>
          <a:xfrm>
            <a:off x="4146387" y="4330263"/>
            <a:ext cx="1860276" cy="888122"/>
          </a:xfrm>
          <a:prstGeom prst="roundRect">
            <a:avLst/>
          </a:prstGeom>
          <a:solidFill>
            <a:srgbClr val="C0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274638"/>
            <a:ext cx="9144000" cy="1143000"/>
          </a:xfrm>
        </p:spPr>
        <p:txBody>
          <a:bodyPr/>
          <a:lstStyle/>
          <a:p>
            <a:r>
              <a:rPr lang="en-US" dirty="0" smtClean="0"/>
              <a:t>4- A CHRIST-MEDIATED Petition</a:t>
            </a:r>
            <a:endParaRPr lang="en-US" dirty="0"/>
          </a:p>
        </p:txBody>
      </p:sp>
      <p:sp>
        <p:nvSpPr>
          <p:cNvPr id="3" name="Content Placeholder 2"/>
          <p:cNvSpPr>
            <a:spLocks noGrp="1"/>
          </p:cNvSpPr>
          <p:nvPr>
            <p:ph idx="1"/>
          </p:nvPr>
        </p:nvSpPr>
        <p:spPr>
          <a:xfrm>
            <a:off x="457201" y="1600200"/>
            <a:ext cx="6991003" cy="4525963"/>
          </a:xfrm>
        </p:spPr>
        <p:txBody>
          <a:bodyPr/>
          <a:lstStyle/>
          <a:p>
            <a:r>
              <a:rPr lang="en-US" baseline="30000" dirty="0" smtClean="0"/>
              <a:t>29</a:t>
            </a:r>
            <a:r>
              <a:rPr lang="en-US" dirty="0" smtClean="0"/>
              <a:t> </a:t>
            </a:r>
            <a:r>
              <a:rPr lang="en-US" dirty="0" smtClean="0">
                <a:effectLst>
                  <a:outerShdw blurRad="38100" dist="50800" dir="2700000" algn="tl">
                    <a:schemeClr val="bg1">
                      <a:alpha val="52000"/>
                    </a:schemeClr>
                  </a:outerShdw>
                </a:effectLst>
              </a:rPr>
              <a:t>Now, Lord, consider their threats and enable your servants to speak your word with great boldness.</a:t>
            </a:r>
          </a:p>
          <a:p>
            <a:r>
              <a:rPr lang="en-US" dirty="0" smtClean="0">
                <a:effectLst>
                  <a:outerShdw blurRad="38100" dist="50800" dir="2700000" algn="tl">
                    <a:schemeClr val="bg1">
                      <a:alpha val="52000"/>
                    </a:schemeClr>
                  </a:outerShdw>
                </a:effectLst>
              </a:rPr>
              <a:t> </a:t>
            </a:r>
            <a:r>
              <a:rPr lang="en-US" baseline="30000" dirty="0" smtClean="0">
                <a:effectLst>
                  <a:outerShdw blurRad="38100" dist="50800" dir="2700000" algn="tl">
                    <a:schemeClr val="bg1">
                      <a:alpha val="52000"/>
                    </a:schemeClr>
                  </a:outerShdw>
                </a:effectLst>
              </a:rPr>
              <a:t>30</a:t>
            </a:r>
            <a:r>
              <a:rPr lang="en-US" dirty="0" smtClean="0">
                <a:effectLst>
                  <a:outerShdw blurRad="38100" dist="50800" dir="2700000" algn="tl">
                    <a:schemeClr val="bg1">
                      <a:alpha val="52000"/>
                    </a:schemeClr>
                  </a:outerShdw>
                </a:effectLst>
              </a:rPr>
              <a:t> Stretch out your hand to heal </a:t>
            </a:r>
            <a:br>
              <a:rPr lang="en-US" dirty="0" smtClean="0">
                <a:effectLst>
                  <a:outerShdw blurRad="38100" dist="50800" dir="2700000" algn="tl">
                    <a:schemeClr val="bg1">
                      <a:alpha val="52000"/>
                    </a:schemeClr>
                  </a:outerShdw>
                </a:effectLst>
              </a:rPr>
            </a:br>
            <a:r>
              <a:rPr lang="en-US" dirty="0" smtClean="0">
                <a:effectLst>
                  <a:outerShdw blurRad="38100" dist="50800" dir="2700000" algn="tl">
                    <a:schemeClr val="bg1">
                      <a:alpha val="52000"/>
                    </a:schemeClr>
                  </a:outerShdw>
                </a:effectLst>
              </a:rPr>
              <a:t>and perform miraculous </a:t>
            </a:r>
            <a:br>
              <a:rPr lang="en-US" dirty="0" smtClean="0">
                <a:effectLst>
                  <a:outerShdw blurRad="38100" dist="50800" dir="2700000" algn="tl">
                    <a:schemeClr val="bg1">
                      <a:alpha val="52000"/>
                    </a:schemeClr>
                  </a:outerShdw>
                </a:effectLst>
              </a:rPr>
            </a:br>
            <a:r>
              <a:rPr lang="en-US" dirty="0" smtClean="0">
                <a:effectLst>
                  <a:outerShdw blurRad="38100" dist="50800" dir="2700000" algn="tl">
                    <a:schemeClr val="bg1">
                      <a:alpha val="52000"/>
                    </a:schemeClr>
                  </a:outerShdw>
                </a:effectLst>
              </a:rPr>
              <a:t>signs and wonders </a:t>
            </a:r>
            <a:r>
              <a:rPr lang="en-US" dirty="0" smtClean="0">
                <a:solidFill>
                  <a:schemeClr val="bg1"/>
                </a:solidFill>
                <a:effectLst>
                  <a:outerShdw blurRad="38100" dist="38100" dir="2700000" algn="tl">
                    <a:srgbClr val="000000">
                      <a:alpha val="43137"/>
                    </a:srgbClr>
                  </a:outerShdw>
                </a:effectLst>
              </a:rPr>
              <a:t>through </a:t>
            </a:r>
            <a:br>
              <a:rPr lang="en-US" dirty="0" smtClean="0">
                <a:solidFill>
                  <a:schemeClr val="bg1"/>
                </a:solidFill>
                <a:effectLst>
                  <a:outerShdw blurRad="38100" dist="38100" dir="2700000" algn="tl">
                    <a:srgbClr val="000000">
                      <a:alpha val="43137"/>
                    </a:srgbClr>
                  </a:outerShdw>
                </a:effectLst>
              </a:rPr>
            </a:br>
            <a:r>
              <a:rPr lang="en-US" dirty="0" smtClean="0">
                <a:solidFill>
                  <a:schemeClr val="bg1"/>
                </a:solidFill>
                <a:effectLst>
                  <a:outerShdw blurRad="38100" dist="38100" dir="2700000" algn="tl">
                    <a:srgbClr val="000000">
                      <a:alpha val="43137"/>
                    </a:srgbClr>
                  </a:outerShdw>
                </a:effectLst>
              </a:rPr>
              <a:t>the name </a:t>
            </a:r>
            <a:r>
              <a:rPr lang="en-US" dirty="0" smtClean="0"/>
              <a:t>of your holy </a:t>
            </a:r>
            <a:br>
              <a:rPr lang="en-US" dirty="0" smtClean="0"/>
            </a:br>
            <a:r>
              <a:rPr lang="en-US" dirty="0" smtClean="0"/>
              <a:t>servant Jesus."</a:t>
            </a:r>
          </a:p>
        </p:txBody>
      </p:sp>
      <p:sp>
        <p:nvSpPr>
          <p:cNvPr id="6" name="TextBox 5"/>
          <p:cNvSpPr txBox="1"/>
          <p:nvPr/>
        </p:nvSpPr>
        <p:spPr>
          <a:xfrm>
            <a:off x="6760028" y="854717"/>
            <a:ext cx="2383972" cy="5950347"/>
          </a:xfrm>
          <a:prstGeom prst="rect">
            <a:avLst/>
          </a:prstGeom>
          <a:noFill/>
        </p:spPr>
        <p:txBody>
          <a:bodyPr wrap="square" rtlCol="0">
            <a:spAutoFit/>
            <a:scene3d>
              <a:camera prst="orthographicFront"/>
              <a:lightRig rig="threePt" dir="t"/>
            </a:scene3d>
            <a:sp3d extrusionH="57150" contourW="12700">
              <a:bevelT w="152400" h="152400"/>
              <a:extrusionClr>
                <a:srgbClr val="4F81BD"/>
              </a:extrusionClr>
              <a:contourClr>
                <a:srgbClr val="002060"/>
              </a:contourClr>
            </a:sp3d>
          </a:bodyPr>
          <a:lstStyle/>
          <a:p>
            <a:pPr algn="ctr">
              <a:lnSpc>
                <a:spcPts val="9000"/>
              </a:lnSpc>
            </a:pPr>
            <a:r>
              <a:rPr lang="en-US" sz="10000" dirty="0" smtClean="0">
                <a:solidFill>
                  <a:schemeClr val="accent6">
                    <a:lumMod val="60000"/>
                    <a:lumOff val="40000"/>
                  </a:schemeClr>
                </a:solidFill>
                <a:effectLst>
                  <a:outerShdw blurRad="50800" dist="88900" dir="2520000" algn="ctr" rotWithShape="0">
                    <a:schemeClr val="tx1">
                      <a:alpha val="64000"/>
                    </a:schemeClr>
                  </a:outerShdw>
                </a:effectLst>
                <a:latin typeface="Gunship Condensed" pitchFamily="2" charset="0"/>
              </a:rPr>
              <a:t>J</a:t>
            </a:r>
            <a:br>
              <a:rPr lang="en-US" sz="10000" dirty="0" smtClean="0">
                <a:solidFill>
                  <a:schemeClr val="accent6">
                    <a:lumMod val="60000"/>
                    <a:lumOff val="40000"/>
                  </a:schemeClr>
                </a:solidFill>
                <a:effectLst>
                  <a:outerShdw blurRad="50800" dist="88900" dir="2520000" algn="ctr" rotWithShape="0">
                    <a:schemeClr val="tx1">
                      <a:alpha val="64000"/>
                    </a:schemeClr>
                  </a:outerShdw>
                </a:effectLst>
                <a:latin typeface="Gunship Condensed" pitchFamily="2" charset="0"/>
              </a:rPr>
            </a:br>
            <a:r>
              <a:rPr lang="en-US" sz="10000" dirty="0" smtClean="0">
                <a:solidFill>
                  <a:schemeClr val="accent6">
                    <a:lumMod val="60000"/>
                    <a:lumOff val="40000"/>
                  </a:schemeClr>
                </a:solidFill>
                <a:effectLst>
                  <a:outerShdw blurRad="50800" dist="88900" dir="2520000" algn="ctr" rotWithShape="0">
                    <a:schemeClr val="tx1">
                      <a:alpha val="64000"/>
                    </a:schemeClr>
                  </a:outerShdw>
                </a:effectLst>
                <a:latin typeface="Gunship Condensed" pitchFamily="2" charset="0"/>
              </a:rPr>
              <a:t>e</a:t>
            </a:r>
            <a:br>
              <a:rPr lang="en-US" sz="10000" dirty="0" smtClean="0">
                <a:solidFill>
                  <a:schemeClr val="accent6">
                    <a:lumMod val="60000"/>
                    <a:lumOff val="40000"/>
                  </a:schemeClr>
                </a:solidFill>
                <a:effectLst>
                  <a:outerShdw blurRad="50800" dist="88900" dir="2520000" algn="ctr" rotWithShape="0">
                    <a:schemeClr val="tx1">
                      <a:alpha val="64000"/>
                    </a:schemeClr>
                  </a:outerShdw>
                </a:effectLst>
                <a:latin typeface="Gunship Condensed" pitchFamily="2" charset="0"/>
              </a:rPr>
            </a:br>
            <a:r>
              <a:rPr lang="en-US" sz="10000" dirty="0" smtClean="0">
                <a:solidFill>
                  <a:schemeClr val="accent6">
                    <a:lumMod val="60000"/>
                    <a:lumOff val="40000"/>
                  </a:schemeClr>
                </a:solidFill>
                <a:effectLst>
                  <a:outerShdw blurRad="50800" dist="88900" dir="2520000" algn="ctr" rotWithShape="0">
                    <a:schemeClr val="tx1">
                      <a:alpha val="64000"/>
                    </a:schemeClr>
                  </a:outerShdw>
                </a:effectLst>
                <a:latin typeface="Gunship Condensed" pitchFamily="2" charset="0"/>
              </a:rPr>
              <a:t>s</a:t>
            </a:r>
            <a:br>
              <a:rPr lang="en-US" sz="10000" dirty="0" smtClean="0">
                <a:solidFill>
                  <a:schemeClr val="accent6">
                    <a:lumMod val="60000"/>
                    <a:lumOff val="40000"/>
                  </a:schemeClr>
                </a:solidFill>
                <a:effectLst>
                  <a:outerShdw blurRad="50800" dist="88900" dir="2520000" algn="ctr" rotWithShape="0">
                    <a:schemeClr val="tx1">
                      <a:alpha val="64000"/>
                    </a:schemeClr>
                  </a:outerShdw>
                </a:effectLst>
                <a:latin typeface="Gunship Condensed" pitchFamily="2" charset="0"/>
              </a:rPr>
            </a:br>
            <a:r>
              <a:rPr lang="en-US" sz="10000" dirty="0" smtClean="0">
                <a:solidFill>
                  <a:schemeClr val="accent6">
                    <a:lumMod val="60000"/>
                    <a:lumOff val="40000"/>
                  </a:schemeClr>
                </a:solidFill>
                <a:effectLst>
                  <a:outerShdw blurRad="50800" dist="88900" dir="2520000" algn="ctr" rotWithShape="0">
                    <a:schemeClr val="tx1">
                      <a:alpha val="64000"/>
                    </a:schemeClr>
                  </a:outerShdw>
                </a:effectLst>
                <a:latin typeface="Gunship Condensed" pitchFamily="2" charset="0"/>
              </a:rPr>
              <a:t>u</a:t>
            </a:r>
            <a:br>
              <a:rPr lang="en-US" sz="10000" dirty="0" smtClean="0">
                <a:solidFill>
                  <a:schemeClr val="accent6">
                    <a:lumMod val="60000"/>
                    <a:lumOff val="40000"/>
                  </a:schemeClr>
                </a:solidFill>
                <a:effectLst>
                  <a:outerShdw blurRad="50800" dist="88900" dir="2520000" algn="ctr" rotWithShape="0">
                    <a:schemeClr val="tx1">
                      <a:alpha val="64000"/>
                    </a:schemeClr>
                  </a:outerShdw>
                </a:effectLst>
                <a:latin typeface="Gunship Condensed" pitchFamily="2" charset="0"/>
              </a:rPr>
            </a:br>
            <a:r>
              <a:rPr lang="en-US" sz="10000" dirty="0" smtClean="0">
                <a:solidFill>
                  <a:schemeClr val="accent6">
                    <a:lumMod val="60000"/>
                    <a:lumOff val="40000"/>
                  </a:schemeClr>
                </a:solidFill>
                <a:effectLst>
                  <a:outerShdw blurRad="50800" dist="88900" dir="2520000" algn="ctr" rotWithShape="0">
                    <a:schemeClr val="tx1">
                      <a:alpha val="64000"/>
                    </a:schemeClr>
                  </a:outerShdw>
                </a:effectLst>
                <a:latin typeface="Gunship Condensed" pitchFamily="2" charset="0"/>
              </a:rPr>
              <a:t>s</a:t>
            </a:r>
            <a:endParaRPr lang="en-US" sz="10000" dirty="0">
              <a:solidFill>
                <a:schemeClr val="accent6">
                  <a:lumMod val="60000"/>
                  <a:lumOff val="40000"/>
                </a:schemeClr>
              </a:solidFill>
              <a:effectLst>
                <a:outerShdw blurRad="50800" dist="88900" dir="2520000" algn="ctr" rotWithShape="0">
                  <a:schemeClr val="tx1">
                    <a:alpha val="64000"/>
                  </a:schemeClr>
                </a:outerShdw>
              </a:effectLst>
              <a:latin typeface="Gunship Condensed" pitchFamily="2" charset="0"/>
            </a:endParaRPr>
          </a:p>
        </p:txBody>
      </p:sp>
    </p:spTree>
  </p:cSld>
  <p:clrMapOvr>
    <a:masterClrMapping/>
  </p:clrMapOvr>
  <p:transition>
    <p:zoom/>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36028" y="204953"/>
            <a:ext cx="7945820" cy="1340068"/>
          </a:xfrm>
          <a:prstGeom prst="rect">
            <a:avLst/>
          </a:prstGeom>
          <a:solidFill>
            <a:schemeClr val="bg1">
              <a:alpha val="34000"/>
            </a:scheme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ounded Rectangle 6"/>
          <p:cNvSpPr/>
          <p:nvPr/>
        </p:nvSpPr>
        <p:spPr>
          <a:xfrm>
            <a:off x="819807" y="1476704"/>
            <a:ext cx="3468414" cy="888122"/>
          </a:xfrm>
          <a:prstGeom prst="roundRect">
            <a:avLst/>
          </a:prstGeom>
          <a:solidFill>
            <a:srgbClr val="C0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5- A POWERFUL Petition</a:t>
            </a:r>
            <a:endParaRPr lang="en-US" dirty="0"/>
          </a:p>
        </p:txBody>
      </p:sp>
      <p:sp>
        <p:nvSpPr>
          <p:cNvPr id="3" name="Content Placeholder 2"/>
          <p:cNvSpPr>
            <a:spLocks noGrp="1"/>
          </p:cNvSpPr>
          <p:nvPr>
            <p:ph idx="1"/>
          </p:nvPr>
        </p:nvSpPr>
        <p:spPr>
          <a:xfrm>
            <a:off x="457202" y="1600200"/>
            <a:ext cx="7583212" cy="4525963"/>
          </a:xfrm>
        </p:spPr>
        <p:txBody>
          <a:bodyPr/>
          <a:lstStyle/>
          <a:p>
            <a:r>
              <a:rPr lang="en-US" dirty="0" smtClean="0"/>
              <a:t> </a:t>
            </a:r>
            <a:r>
              <a:rPr lang="en-US" baseline="30000" dirty="0" smtClean="0"/>
              <a:t>31</a:t>
            </a:r>
            <a:r>
              <a:rPr lang="en-US" dirty="0" smtClean="0"/>
              <a:t> </a:t>
            </a:r>
            <a:r>
              <a:rPr lang="en-US" dirty="0" smtClean="0">
                <a:solidFill>
                  <a:schemeClr val="bg1"/>
                </a:solidFill>
                <a:effectLst>
                  <a:outerShdw blurRad="38100" dist="38100" dir="2700000" algn="tl">
                    <a:srgbClr val="000000">
                      <a:alpha val="43137"/>
                    </a:srgbClr>
                  </a:outerShdw>
                </a:effectLst>
              </a:rPr>
              <a:t>After they prayed</a:t>
            </a:r>
            <a:endParaRPr lang="en-US" dirty="0"/>
          </a:p>
        </p:txBody>
      </p:sp>
    </p:spTree>
  </p:cSld>
  <p:clrMapOvr>
    <a:masterClrMapping/>
  </p:clrMapOvr>
  <p:transition>
    <p:zoom/>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536028" y="204953"/>
            <a:ext cx="7945820" cy="1340068"/>
          </a:xfrm>
          <a:prstGeom prst="rect">
            <a:avLst/>
          </a:prstGeom>
          <a:solidFill>
            <a:schemeClr val="bg1">
              <a:alpha val="34000"/>
            </a:scheme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4"/>
          <p:cNvPicPr>
            <a:picLocks noChangeAspect="1" noChangeArrowheads="1"/>
          </p:cNvPicPr>
          <p:nvPr/>
        </p:nvPicPr>
        <p:blipFill>
          <a:blip r:embed="rId3" cstate="print"/>
          <a:srcRect b="19418"/>
          <a:stretch>
            <a:fillRect/>
          </a:stretch>
        </p:blipFill>
        <p:spPr bwMode="auto">
          <a:xfrm>
            <a:off x="-425666" y="2452014"/>
            <a:ext cx="10200289" cy="4626703"/>
          </a:xfrm>
          <a:prstGeom prst="rect">
            <a:avLst/>
          </a:prstGeom>
          <a:noFill/>
          <a:ln w="9525">
            <a:noFill/>
            <a:miter lim="800000"/>
            <a:headEnd/>
            <a:tailEnd/>
          </a:ln>
          <a:effectLst/>
        </p:spPr>
      </p:pic>
      <p:sp>
        <p:nvSpPr>
          <p:cNvPr id="7" name="Rounded Rectangle 6"/>
          <p:cNvSpPr/>
          <p:nvPr/>
        </p:nvSpPr>
        <p:spPr>
          <a:xfrm>
            <a:off x="4950372" y="2044263"/>
            <a:ext cx="1560786" cy="888122"/>
          </a:xfrm>
          <a:prstGeom prst="roundRect">
            <a:avLst/>
          </a:prstGeom>
          <a:solidFill>
            <a:srgbClr val="C0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PHYSICALLY Powerful</a:t>
            </a:r>
            <a:endParaRPr lang="en-US" dirty="0"/>
          </a:p>
        </p:txBody>
      </p:sp>
      <p:sp>
        <p:nvSpPr>
          <p:cNvPr id="3" name="Content Placeholder 2"/>
          <p:cNvSpPr>
            <a:spLocks noGrp="1"/>
          </p:cNvSpPr>
          <p:nvPr>
            <p:ph idx="1"/>
          </p:nvPr>
        </p:nvSpPr>
        <p:spPr>
          <a:xfrm>
            <a:off x="457202" y="1600200"/>
            <a:ext cx="7583212" cy="4525963"/>
          </a:xfrm>
        </p:spPr>
        <p:txBody>
          <a:bodyPr/>
          <a:lstStyle/>
          <a:p>
            <a:r>
              <a:rPr lang="en-US" dirty="0" smtClean="0"/>
              <a:t> </a:t>
            </a:r>
            <a:r>
              <a:rPr lang="en-US" baseline="30000" dirty="0" smtClean="0"/>
              <a:t>31</a:t>
            </a:r>
            <a:r>
              <a:rPr lang="en-US" dirty="0" smtClean="0"/>
              <a:t> After they prayed, the place where they were meeting was </a:t>
            </a:r>
            <a:r>
              <a:rPr lang="en-US" dirty="0" smtClean="0">
                <a:solidFill>
                  <a:schemeClr val="bg1"/>
                </a:solidFill>
                <a:effectLst>
                  <a:outerShdw blurRad="38100" dist="38100" dir="2700000" algn="tl">
                    <a:srgbClr val="000000">
                      <a:alpha val="43137"/>
                    </a:srgbClr>
                  </a:outerShdw>
                </a:effectLst>
              </a:rPr>
              <a:t>shaken</a:t>
            </a:r>
            <a:r>
              <a:rPr lang="en-US" dirty="0" smtClean="0"/>
              <a:t>. </a:t>
            </a:r>
            <a:endParaRPr lang="en-US" dirty="0"/>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5.55556E-7 8.67362E-19 C -0.00174 0.00069 -0.00347 0.00162 -0.00521 0.00231 C -0.00746 0.00324 -0.01319 0.00185 -0.01215 0.00463 C -0.01076 0.0081 -0.00625 0.00602 -0.00347 0.00694 C -0.00174 0.00764 5.55556E-7 0.00856 0.00174 0.00926 C 0.00052 0.01157 -0.00087 0.01365 -0.00174 0.01597 C -0.0026 0.01805 -0.00156 0.02291 -0.00347 0.02291 C -0.00555 0.02291 -0.00816 0.01111 -0.00868 0.00926 C 0.00139 0.00602 0.01076 0.00717 0.02066 0.01157 C 0.02604 0.00069 0.02431 -0.0007 0.01545 -0.00463 C 0.01024 -0.00394 0.00434 -0.00602 5.55556E-7 -0.00232 C -0.00208 -0.0007 -0.00052 0.00625 0.00174 0.00694 C 0.00642 0.00833 0.01545 0.00231 0.01545 0.00231 C 0.00816 -0.00417 0.00625 -0.0051 0.00347 0.00694 C 0.00399 0.00926 0.00625 0.01227 0.00504 0.01389 C 0.00382 0.01551 0.00122 0.00995 5.55556E-7 0.01157 C -0.00139 0.01342 0.00712 0.0287 -0.00174 0.01157 C 0.00625 0.00463 0.00608 0.00717 0.01372 0.01389 C 0.0099 0.02129 0.01024 0.01782 0.01024 0.02291 " pathEditMode="relative" ptsTypes="ffffffffffffffffffA">
                                      <p:cBhvr>
                                        <p:cTn id="6" dur="2000" fill="hold"/>
                                        <p:tgtEl>
                                          <p:spTgt spid="6"/>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536028" y="204953"/>
            <a:ext cx="7945820" cy="1340068"/>
          </a:xfrm>
          <a:prstGeom prst="rect">
            <a:avLst/>
          </a:prstGeom>
          <a:solidFill>
            <a:schemeClr val="bg1">
              <a:alpha val="34000"/>
            </a:scheme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p:cNvPicPr>
            <a:picLocks noChangeAspect="1" noChangeArrowheads="1"/>
          </p:cNvPicPr>
          <p:nvPr/>
        </p:nvPicPr>
        <p:blipFill>
          <a:blip r:embed="rId3" cstate="print"/>
          <a:srcRect b="2652"/>
          <a:stretch>
            <a:fillRect/>
          </a:stretch>
        </p:blipFill>
        <p:spPr bwMode="auto">
          <a:xfrm>
            <a:off x="0" y="2807063"/>
            <a:ext cx="9144000" cy="4050937"/>
          </a:xfrm>
          <a:prstGeom prst="rect">
            <a:avLst/>
          </a:prstGeom>
          <a:noFill/>
          <a:ln w="9525">
            <a:noFill/>
            <a:miter lim="800000"/>
            <a:headEnd/>
            <a:tailEnd/>
          </a:ln>
          <a:effectLst/>
        </p:spPr>
      </p:pic>
      <p:pic>
        <p:nvPicPr>
          <p:cNvPr id="6" name="Picture 5"/>
          <p:cNvPicPr>
            <a:picLocks noChangeAspect="1" noChangeArrowheads="1"/>
          </p:cNvPicPr>
          <p:nvPr/>
        </p:nvPicPr>
        <p:blipFill>
          <a:blip r:embed="rId4" cstate="print"/>
          <a:srcRect/>
          <a:stretch>
            <a:fillRect/>
          </a:stretch>
        </p:blipFill>
        <p:spPr bwMode="auto">
          <a:xfrm>
            <a:off x="4495800" y="5139562"/>
            <a:ext cx="990600" cy="622300"/>
          </a:xfrm>
          <a:prstGeom prst="rect">
            <a:avLst/>
          </a:prstGeom>
          <a:noFill/>
          <a:ln w="9525">
            <a:noFill/>
            <a:miter lim="800000"/>
            <a:headEnd/>
            <a:tailEnd/>
          </a:ln>
          <a:effectLst/>
        </p:spPr>
      </p:pic>
      <p:sp>
        <p:nvSpPr>
          <p:cNvPr id="7" name="Rounded Rectangle 6"/>
          <p:cNvSpPr/>
          <p:nvPr/>
        </p:nvSpPr>
        <p:spPr>
          <a:xfrm>
            <a:off x="2443655" y="2580290"/>
            <a:ext cx="5376041" cy="888122"/>
          </a:xfrm>
          <a:prstGeom prst="roundRect">
            <a:avLst/>
          </a:prstGeom>
          <a:solidFill>
            <a:srgbClr val="C0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SPIRITUALLY Powerful</a:t>
            </a:r>
            <a:endParaRPr lang="en-US" dirty="0"/>
          </a:p>
        </p:txBody>
      </p:sp>
      <p:sp>
        <p:nvSpPr>
          <p:cNvPr id="3" name="Content Placeholder 2"/>
          <p:cNvSpPr>
            <a:spLocks noGrp="1"/>
          </p:cNvSpPr>
          <p:nvPr>
            <p:ph idx="1"/>
          </p:nvPr>
        </p:nvSpPr>
        <p:spPr>
          <a:xfrm>
            <a:off x="457202" y="1600200"/>
            <a:ext cx="7583212" cy="4525963"/>
          </a:xfrm>
        </p:spPr>
        <p:txBody>
          <a:bodyPr/>
          <a:lstStyle/>
          <a:p>
            <a:r>
              <a:rPr lang="en-US" dirty="0" smtClean="0"/>
              <a:t> </a:t>
            </a:r>
            <a:r>
              <a:rPr lang="en-US" baseline="30000" dirty="0" smtClean="0"/>
              <a:t>31</a:t>
            </a:r>
            <a:r>
              <a:rPr lang="en-US" dirty="0" smtClean="0"/>
              <a:t> After they prayed, the place where they were meeting was shaken. And they were </a:t>
            </a:r>
            <a:r>
              <a:rPr lang="en-US" dirty="0" smtClean="0">
                <a:solidFill>
                  <a:schemeClr val="bg1"/>
                </a:solidFill>
                <a:effectLst>
                  <a:outerShdw blurRad="38100" dist="38100" dir="2700000" algn="tl">
                    <a:srgbClr val="000000">
                      <a:alpha val="43137"/>
                    </a:srgbClr>
                  </a:outerShdw>
                </a:effectLst>
              </a:rPr>
              <a:t>all filled with the Holy Spirit</a:t>
            </a:r>
            <a:endParaRPr lang="en-US" dirty="0"/>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a:blip r:embed="rId3" cstate="print"/>
          <a:srcRect/>
          <a:stretch>
            <a:fillRect/>
          </a:stretch>
        </p:blipFill>
        <p:spPr bwMode="auto">
          <a:xfrm>
            <a:off x="4572000" y="-1"/>
            <a:ext cx="4572000" cy="6909089"/>
          </a:xfrm>
          <a:prstGeom prst="rect">
            <a:avLst/>
          </a:prstGeom>
          <a:noFill/>
          <a:ln w="9525">
            <a:noFill/>
            <a:miter lim="800000"/>
            <a:headEnd/>
            <a:tailEnd/>
          </a:ln>
          <a:effectLst/>
        </p:spPr>
      </p:pic>
      <p:sp>
        <p:nvSpPr>
          <p:cNvPr id="2" name="Title 1"/>
          <p:cNvSpPr>
            <a:spLocks noGrp="1"/>
          </p:cNvSpPr>
          <p:nvPr>
            <p:ph type="ctrTitle"/>
          </p:nvPr>
        </p:nvSpPr>
        <p:spPr>
          <a:xfrm>
            <a:off x="381000" y="4114800"/>
            <a:ext cx="4953000" cy="1470025"/>
          </a:xfrm>
        </p:spPr>
        <p:txBody>
          <a:bodyPr/>
          <a:lstStyle/>
          <a:p>
            <a:r>
              <a:rPr lang="en-US" dirty="0" smtClean="0">
                <a:solidFill>
                  <a:schemeClr val="accent6">
                    <a:lumMod val="50000"/>
                  </a:schemeClr>
                </a:solidFill>
              </a:rPr>
              <a:t>A Study </a:t>
            </a:r>
            <a:br>
              <a:rPr lang="en-US" dirty="0" smtClean="0">
                <a:solidFill>
                  <a:schemeClr val="accent6">
                    <a:lumMod val="50000"/>
                  </a:schemeClr>
                </a:solidFill>
              </a:rPr>
            </a:br>
            <a:r>
              <a:rPr lang="en-US" dirty="0" smtClean="0">
                <a:solidFill>
                  <a:schemeClr val="accent6">
                    <a:lumMod val="50000"/>
                  </a:schemeClr>
                </a:solidFill>
              </a:rPr>
              <a:t>in the </a:t>
            </a:r>
            <a:br>
              <a:rPr lang="en-US" dirty="0" smtClean="0">
                <a:solidFill>
                  <a:schemeClr val="accent6">
                    <a:lumMod val="50000"/>
                  </a:schemeClr>
                </a:solidFill>
              </a:rPr>
            </a:br>
            <a:r>
              <a:rPr lang="en-US" dirty="0" smtClean="0">
                <a:solidFill>
                  <a:schemeClr val="accent6">
                    <a:lumMod val="50000"/>
                  </a:schemeClr>
                </a:solidFill>
              </a:rPr>
              <a:t>Book of ACTS</a:t>
            </a:r>
            <a:endParaRPr lang="en-US" dirty="0">
              <a:solidFill>
                <a:schemeClr val="accent6">
                  <a:lumMod val="50000"/>
                </a:schemeClr>
              </a:solidFill>
            </a:endParaRPr>
          </a:p>
        </p:txBody>
      </p:sp>
      <p:sp>
        <p:nvSpPr>
          <p:cNvPr id="7" name="TextBox 6"/>
          <p:cNvSpPr txBox="1"/>
          <p:nvPr/>
        </p:nvSpPr>
        <p:spPr>
          <a:xfrm>
            <a:off x="152400" y="346264"/>
            <a:ext cx="8458200" cy="2015936"/>
          </a:xfrm>
          <a:prstGeom prst="rect">
            <a:avLst/>
          </a:prstGeom>
          <a:noFill/>
        </p:spPr>
        <p:txBody>
          <a:bodyPr wrap="square" rtlCol="0">
            <a:spAutoFit/>
          </a:bodyPr>
          <a:lstStyle/>
          <a:p>
            <a:r>
              <a:rPr lang="en-US" sz="12200" dirty="0" smtClean="0">
                <a:latin typeface="Arial Black" pitchFamily="34" charset="0"/>
              </a:rPr>
              <a:t>making a</a:t>
            </a:r>
            <a:endParaRPr lang="en-US" sz="12200" dirty="0">
              <a:latin typeface="Arial Black" pitchFamily="34" charset="0"/>
            </a:endParaRPr>
          </a:p>
        </p:txBody>
      </p:sp>
      <p:sp>
        <p:nvSpPr>
          <p:cNvPr id="9" name="TextBox 8"/>
          <p:cNvSpPr txBox="1"/>
          <p:nvPr/>
        </p:nvSpPr>
        <p:spPr>
          <a:xfrm>
            <a:off x="8077200" y="173295"/>
            <a:ext cx="762000" cy="7294305"/>
          </a:xfrm>
          <a:prstGeom prst="rect">
            <a:avLst/>
          </a:prstGeom>
          <a:noFill/>
        </p:spPr>
        <p:txBody>
          <a:bodyPr wrap="square" rtlCol="0">
            <a:spAutoFit/>
          </a:bodyPr>
          <a:lstStyle/>
          <a:p>
            <a:pPr algn="ctr">
              <a:lnSpc>
                <a:spcPts val="5200"/>
              </a:lnSpc>
            </a:pPr>
            <a:r>
              <a:rPr lang="en-US" sz="5400" dirty="0" smtClean="0">
                <a:ln>
                  <a:solidFill>
                    <a:schemeClr val="accent6">
                      <a:lumMod val="20000"/>
                      <a:lumOff val="80000"/>
                    </a:schemeClr>
                  </a:solidFill>
                </a:ln>
                <a:latin typeface="Arial Black" pitchFamily="34" charset="0"/>
              </a:rPr>
              <a:t>D</a:t>
            </a:r>
          </a:p>
          <a:p>
            <a:pPr algn="ctr">
              <a:lnSpc>
                <a:spcPts val="5200"/>
              </a:lnSpc>
            </a:pPr>
            <a:r>
              <a:rPr lang="en-US" sz="5400" dirty="0" smtClean="0">
                <a:ln>
                  <a:solidFill>
                    <a:schemeClr val="accent6">
                      <a:lumMod val="20000"/>
                      <a:lumOff val="80000"/>
                    </a:schemeClr>
                  </a:solidFill>
                </a:ln>
                <a:latin typeface="Arial Black" pitchFamily="34" charset="0"/>
              </a:rPr>
              <a:t>I</a:t>
            </a:r>
          </a:p>
          <a:p>
            <a:pPr algn="ctr">
              <a:lnSpc>
                <a:spcPts val="5200"/>
              </a:lnSpc>
            </a:pPr>
            <a:r>
              <a:rPr lang="en-US" sz="5400" dirty="0" smtClean="0">
                <a:ln>
                  <a:solidFill>
                    <a:schemeClr val="accent6">
                      <a:lumMod val="20000"/>
                      <a:lumOff val="80000"/>
                    </a:schemeClr>
                  </a:solidFill>
                </a:ln>
                <a:latin typeface="Arial Black" pitchFamily="34" charset="0"/>
              </a:rPr>
              <a:t>F</a:t>
            </a:r>
          </a:p>
          <a:p>
            <a:pPr algn="ctr">
              <a:lnSpc>
                <a:spcPts val="5200"/>
              </a:lnSpc>
            </a:pPr>
            <a:r>
              <a:rPr lang="en-US" sz="5400" dirty="0" smtClean="0">
                <a:ln>
                  <a:solidFill>
                    <a:schemeClr val="accent6">
                      <a:lumMod val="20000"/>
                      <a:lumOff val="80000"/>
                    </a:schemeClr>
                  </a:solidFill>
                </a:ln>
                <a:latin typeface="Arial Black" pitchFamily="34" charset="0"/>
              </a:rPr>
              <a:t>F</a:t>
            </a:r>
          </a:p>
          <a:p>
            <a:pPr algn="ctr">
              <a:lnSpc>
                <a:spcPts val="5200"/>
              </a:lnSpc>
            </a:pPr>
            <a:r>
              <a:rPr lang="en-US" sz="5400" dirty="0" smtClean="0">
                <a:ln>
                  <a:solidFill>
                    <a:schemeClr val="accent6">
                      <a:lumMod val="20000"/>
                      <a:lumOff val="80000"/>
                    </a:schemeClr>
                  </a:solidFill>
                </a:ln>
                <a:latin typeface="Arial Black" pitchFamily="34" charset="0"/>
              </a:rPr>
              <a:t>E</a:t>
            </a:r>
          </a:p>
          <a:p>
            <a:pPr algn="ctr">
              <a:lnSpc>
                <a:spcPts val="5200"/>
              </a:lnSpc>
            </a:pPr>
            <a:r>
              <a:rPr lang="en-US" sz="5400" dirty="0" smtClean="0">
                <a:ln>
                  <a:solidFill>
                    <a:schemeClr val="accent6">
                      <a:lumMod val="20000"/>
                      <a:lumOff val="80000"/>
                    </a:schemeClr>
                  </a:solidFill>
                </a:ln>
                <a:latin typeface="Arial Black" pitchFamily="34" charset="0"/>
              </a:rPr>
              <a:t>R</a:t>
            </a:r>
          </a:p>
          <a:p>
            <a:pPr algn="ctr">
              <a:lnSpc>
                <a:spcPts val="5200"/>
              </a:lnSpc>
            </a:pPr>
            <a:r>
              <a:rPr lang="en-US" sz="5400" dirty="0" smtClean="0">
                <a:ln>
                  <a:solidFill>
                    <a:schemeClr val="accent6">
                      <a:lumMod val="20000"/>
                      <a:lumOff val="80000"/>
                    </a:schemeClr>
                  </a:solidFill>
                </a:ln>
                <a:latin typeface="Arial Black" pitchFamily="34" charset="0"/>
              </a:rPr>
              <a:t>E</a:t>
            </a:r>
          </a:p>
          <a:p>
            <a:pPr algn="ctr">
              <a:lnSpc>
                <a:spcPts val="5200"/>
              </a:lnSpc>
            </a:pPr>
            <a:r>
              <a:rPr lang="en-US" sz="5400" dirty="0" smtClean="0">
                <a:ln>
                  <a:solidFill>
                    <a:schemeClr val="accent6">
                      <a:lumMod val="20000"/>
                      <a:lumOff val="80000"/>
                    </a:schemeClr>
                  </a:solidFill>
                </a:ln>
                <a:latin typeface="Arial Black" pitchFamily="34" charset="0"/>
              </a:rPr>
              <a:t>N</a:t>
            </a:r>
          </a:p>
          <a:p>
            <a:pPr algn="ctr">
              <a:lnSpc>
                <a:spcPts val="5200"/>
              </a:lnSpc>
            </a:pPr>
            <a:r>
              <a:rPr lang="en-US" sz="5400" dirty="0" smtClean="0">
                <a:ln>
                  <a:solidFill>
                    <a:schemeClr val="accent6">
                      <a:lumMod val="20000"/>
                      <a:lumOff val="80000"/>
                    </a:schemeClr>
                  </a:solidFill>
                </a:ln>
                <a:latin typeface="Arial Black" pitchFamily="34" charset="0"/>
              </a:rPr>
              <a:t>C</a:t>
            </a:r>
          </a:p>
          <a:p>
            <a:pPr algn="ctr">
              <a:lnSpc>
                <a:spcPts val="5200"/>
              </a:lnSpc>
            </a:pPr>
            <a:r>
              <a:rPr lang="en-US" sz="5400" dirty="0" smtClean="0">
                <a:ln>
                  <a:solidFill>
                    <a:schemeClr val="accent6">
                      <a:lumMod val="20000"/>
                      <a:lumOff val="80000"/>
                    </a:schemeClr>
                  </a:solidFill>
                </a:ln>
                <a:latin typeface="Arial Black" pitchFamily="34" charset="0"/>
              </a:rPr>
              <a:t>E</a:t>
            </a:r>
          </a:p>
          <a:p>
            <a:pPr algn="ctr">
              <a:lnSpc>
                <a:spcPts val="5200"/>
              </a:lnSpc>
            </a:pPr>
            <a:endParaRPr lang="en-US" dirty="0" smtClean="0">
              <a:ln>
                <a:solidFill>
                  <a:schemeClr val="accent6">
                    <a:lumMod val="20000"/>
                    <a:lumOff val="80000"/>
                  </a:schemeClr>
                </a:solidFill>
              </a:ln>
            </a:endParaRPr>
          </a:p>
        </p:txBody>
      </p:sp>
    </p:spTree>
  </p:cSld>
  <p:clrMapOvr>
    <a:masterClrMapping/>
  </p:clrMapOvr>
  <p:transition>
    <p:zoom/>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536028" y="204953"/>
            <a:ext cx="7945820" cy="1340068"/>
          </a:xfrm>
          <a:prstGeom prst="rect">
            <a:avLst/>
          </a:prstGeom>
          <a:solidFill>
            <a:schemeClr val="bg1">
              <a:alpha val="34000"/>
            </a:scheme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170" name="Picture 2"/>
          <p:cNvPicPr>
            <a:picLocks noChangeAspect="1" noChangeArrowheads="1"/>
          </p:cNvPicPr>
          <p:nvPr/>
        </p:nvPicPr>
        <p:blipFill>
          <a:blip r:embed="rId3" cstate="print"/>
          <a:srcRect b="30104"/>
          <a:stretch>
            <a:fillRect/>
          </a:stretch>
        </p:blipFill>
        <p:spPr bwMode="auto">
          <a:xfrm>
            <a:off x="0" y="3198563"/>
            <a:ext cx="9144000" cy="3659437"/>
          </a:xfrm>
          <a:prstGeom prst="rect">
            <a:avLst/>
          </a:prstGeom>
          <a:noFill/>
          <a:ln w="9525">
            <a:noFill/>
            <a:miter lim="800000"/>
            <a:headEnd/>
            <a:tailEnd/>
          </a:ln>
          <a:effectLst/>
        </p:spPr>
      </p:pic>
      <p:sp>
        <p:nvSpPr>
          <p:cNvPr id="7" name="Rounded Rectangle 6"/>
          <p:cNvSpPr/>
          <p:nvPr/>
        </p:nvSpPr>
        <p:spPr>
          <a:xfrm>
            <a:off x="1529255" y="3147849"/>
            <a:ext cx="5675586" cy="888122"/>
          </a:xfrm>
          <a:prstGeom prst="roundRect">
            <a:avLst/>
          </a:prstGeom>
          <a:solidFill>
            <a:srgbClr val="C0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BIBLICALLY Powerful</a:t>
            </a:r>
            <a:endParaRPr lang="en-US" dirty="0"/>
          </a:p>
        </p:txBody>
      </p:sp>
      <p:sp>
        <p:nvSpPr>
          <p:cNvPr id="3" name="Content Placeholder 2"/>
          <p:cNvSpPr>
            <a:spLocks noGrp="1"/>
          </p:cNvSpPr>
          <p:nvPr>
            <p:ph idx="1"/>
          </p:nvPr>
        </p:nvSpPr>
        <p:spPr>
          <a:xfrm>
            <a:off x="457202" y="1600200"/>
            <a:ext cx="7583212" cy="4525963"/>
          </a:xfrm>
        </p:spPr>
        <p:txBody>
          <a:bodyPr/>
          <a:lstStyle/>
          <a:p>
            <a:r>
              <a:rPr lang="en-US" dirty="0" smtClean="0"/>
              <a:t> </a:t>
            </a:r>
            <a:r>
              <a:rPr lang="en-US" baseline="30000" dirty="0" smtClean="0"/>
              <a:t>31</a:t>
            </a:r>
            <a:r>
              <a:rPr lang="en-US" dirty="0" smtClean="0"/>
              <a:t> After they prayed, the place where they were meeting was shaken. And they were all filled with the Holy Spirit and </a:t>
            </a:r>
            <a:r>
              <a:rPr lang="en-US" dirty="0" smtClean="0">
                <a:solidFill>
                  <a:schemeClr val="bg1"/>
                </a:solidFill>
                <a:effectLst>
                  <a:outerShdw blurRad="38100" dist="38100" dir="2700000" algn="tl">
                    <a:srgbClr val="000000">
                      <a:alpha val="43137"/>
                    </a:srgbClr>
                  </a:outerShdw>
                </a:effectLst>
              </a:rPr>
              <a:t>spoke the word of God boldly. </a:t>
            </a:r>
            <a:endParaRPr lang="en-US" dirty="0">
              <a:solidFill>
                <a:schemeClr val="bg1"/>
              </a:solidFill>
              <a:effectLst>
                <a:outerShdw blurRad="38100" dist="38100" dir="2700000" algn="tl">
                  <a:srgbClr val="000000">
                    <a:alpha val="43137"/>
                  </a:srgbClr>
                </a:outerShdw>
              </a:effectLst>
            </a:endParaRPr>
          </a:p>
        </p:txBody>
      </p:sp>
    </p:spTree>
  </p:cSld>
  <p:clrMapOvr>
    <a:masterClrMapping/>
  </p:clrMapOvr>
  <p:transition>
    <p:zoom/>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536028" y="204953"/>
            <a:ext cx="7945820" cy="1340068"/>
          </a:xfrm>
          <a:prstGeom prst="rect">
            <a:avLst/>
          </a:prstGeom>
          <a:solidFill>
            <a:schemeClr val="bg1">
              <a:alpha val="34000"/>
            </a:scheme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ounded Rectangle 4"/>
          <p:cNvSpPr/>
          <p:nvPr/>
        </p:nvSpPr>
        <p:spPr>
          <a:xfrm>
            <a:off x="835572" y="1492470"/>
            <a:ext cx="4918841" cy="888122"/>
          </a:xfrm>
          <a:prstGeom prst="roundRect">
            <a:avLst/>
          </a:prstGeom>
          <a:solidFill>
            <a:srgbClr val="C0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274638"/>
            <a:ext cx="9144000" cy="1143000"/>
          </a:xfrm>
        </p:spPr>
        <p:txBody>
          <a:bodyPr/>
          <a:lstStyle/>
          <a:p>
            <a:r>
              <a:rPr lang="en-US" dirty="0" smtClean="0"/>
              <a:t>6- A UNITING Petition</a:t>
            </a:r>
            <a:endParaRPr lang="en-US" dirty="0"/>
          </a:p>
        </p:txBody>
      </p:sp>
      <p:sp>
        <p:nvSpPr>
          <p:cNvPr id="3" name="Content Placeholder 2"/>
          <p:cNvSpPr>
            <a:spLocks noGrp="1"/>
          </p:cNvSpPr>
          <p:nvPr>
            <p:ph idx="1"/>
          </p:nvPr>
        </p:nvSpPr>
        <p:spPr>
          <a:xfrm>
            <a:off x="457200" y="1600200"/>
            <a:ext cx="8150772" cy="4525963"/>
          </a:xfrm>
        </p:spPr>
        <p:txBody>
          <a:bodyPr/>
          <a:lstStyle/>
          <a:p>
            <a:pPr marL="0" indent="0"/>
            <a:r>
              <a:rPr lang="en-US" dirty="0" smtClean="0"/>
              <a:t> </a:t>
            </a:r>
            <a:r>
              <a:rPr lang="en-US" baseline="30000" dirty="0" smtClean="0"/>
              <a:t>32</a:t>
            </a:r>
            <a:r>
              <a:rPr lang="en-US" dirty="0" smtClean="0"/>
              <a:t> </a:t>
            </a:r>
            <a:r>
              <a:rPr lang="en-US" dirty="0" smtClean="0">
                <a:solidFill>
                  <a:schemeClr val="bg1"/>
                </a:solidFill>
                <a:effectLst>
                  <a:outerShdw blurRad="38100" dist="38100" dir="2700000" algn="tl">
                    <a:srgbClr val="000000">
                      <a:alpha val="43137"/>
                    </a:srgbClr>
                  </a:outerShdw>
                </a:effectLst>
              </a:rPr>
              <a:t>All the believers were one</a:t>
            </a:r>
            <a:r>
              <a:rPr lang="en-US" dirty="0" smtClean="0"/>
              <a:t> in heart and mind. No one claimed that any of his possessions was his own, but they shared everything they had. </a:t>
            </a:r>
          </a:p>
        </p:txBody>
      </p:sp>
      <p:grpSp>
        <p:nvGrpSpPr>
          <p:cNvPr id="4" name="Group 7"/>
          <p:cNvGrpSpPr/>
          <p:nvPr/>
        </p:nvGrpSpPr>
        <p:grpSpPr>
          <a:xfrm>
            <a:off x="212271" y="4098471"/>
            <a:ext cx="2612572" cy="2449286"/>
            <a:chOff x="3069771" y="3984171"/>
            <a:chExt cx="2775858" cy="2563586"/>
          </a:xfrm>
        </p:grpSpPr>
        <p:sp>
          <p:nvSpPr>
            <p:cNvPr id="7" name="Oval 6"/>
            <p:cNvSpPr/>
            <p:nvPr/>
          </p:nvSpPr>
          <p:spPr>
            <a:xfrm>
              <a:off x="3069771" y="3984171"/>
              <a:ext cx="2775858" cy="2563586"/>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3517572" y="4306238"/>
              <a:ext cx="1529255" cy="1938992"/>
            </a:xfrm>
            <a:prstGeom prst="rect">
              <a:avLst/>
            </a:prstGeom>
            <a:noFill/>
          </p:spPr>
          <p:txBody>
            <a:bodyPr wrap="square" rtlCol="0">
              <a:spAutoFit/>
            </a:bodyPr>
            <a:lstStyle/>
            <a:p>
              <a:r>
                <a:rPr lang="en-US" sz="12000" dirty="0" smtClean="0">
                  <a:latin typeface="Blackoak Std" pitchFamily="82" charset="0"/>
                </a:rPr>
                <a:t>1</a:t>
              </a:r>
              <a:endParaRPr lang="en-US" sz="12000" dirty="0">
                <a:latin typeface="Blackoak Std" pitchFamily="82" charset="0"/>
              </a:endParaRPr>
            </a:p>
          </p:txBody>
        </p:sp>
      </p:grpSp>
    </p:spTree>
  </p:cSld>
  <p:clrMapOvr>
    <a:masterClrMapping/>
  </p:clrMapOvr>
  <p:transition>
    <p:zoom/>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536028" y="204953"/>
            <a:ext cx="7945820" cy="1340068"/>
          </a:xfrm>
          <a:prstGeom prst="rect">
            <a:avLst/>
          </a:prstGeom>
          <a:solidFill>
            <a:schemeClr val="bg1">
              <a:alpha val="34000"/>
            </a:scheme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ounded Rectangle 4"/>
          <p:cNvSpPr/>
          <p:nvPr/>
        </p:nvSpPr>
        <p:spPr>
          <a:xfrm>
            <a:off x="4761186" y="1508236"/>
            <a:ext cx="2538248" cy="888122"/>
          </a:xfrm>
          <a:prstGeom prst="roundRect">
            <a:avLst/>
          </a:prstGeom>
          <a:solidFill>
            <a:srgbClr val="C0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274638"/>
            <a:ext cx="9144000" cy="1143000"/>
          </a:xfrm>
        </p:spPr>
        <p:txBody>
          <a:bodyPr/>
          <a:lstStyle/>
          <a:p>
            <a:r>
              <a:rPr lang="en-US" dirty="0" smtClean="0"/>
              <a:t>One in HEART</a:t>
            </a:r>
            <a:endParaRPr lang="en-US" dirty="0"/>
          </a:p>
        </p:txBody>
      </p:sp>
      <p:sp>
        <p:nvSpPr>
          <p:cNvPr id="3" name="Content Placeholder 2"/>
          <p:cNvSpPr>
            <a:spLocks noGrp="1"/>
          </p:cNvSpPr>
          <p:nvPr>
            <p:ph idx="1"/>
          </p:nvPr>
        </p:nvSpPr>
        <p:spPr>
          <a:xfrm>
            <a:off x="457200" y="1600200"/>
            <a:ext cx="8150772" cy="4525963"/>
          </a:xfrm>
        </p:spPr>
        <p:txBody>
          <a:bodyPr/>
          <a:lstStyle/>
          <a:p>
            <a:pPr marL="0" indent="0"/>
            <a:r>
              <a:rPr lang="en-US" dirty="0" smtClean="0"/>
              <a:t> </a:t>
            </a:r>
            <a:r>
              <a:rPr lang="en-US" baseline="30000" dirty="0" smtClean="0"/>
              <a:t>32</a:t>
            </a:r>
            <a:r>
              <a:rPr lang="en-US" dirty="0" smtClean="0"/>
              <a:t> All the believers were </a:t>
            </a:r>
            <a:r>
              <a:rPr lang="en-US" dirty="0" smtClean="0">
                <a:solidFill>
                  <a:schemeClr val="bg1"/>
                </a:solidFill>
                <a:effectLst>
                  <a:outerShdw blurRad="38100" dist="38100" dir="2700000" algn="tl">
                    <a:srgbClr val="000000">
                      <a:alpha val="43137"/>
                    </a:srgbClr>
                  </a:outerShdw>
                </a:effectLst>
              </a:rPr>
              <a:t>one in heart </a:t>
            </a:r>
            <a:r>
              <a:rPr lang="en-US" dirty="0" smtClean="0"/>
              <a:t>and mind. No one claimed that any of his possessions was his own, but they shared everything they had. </a:t>
            </a:r>
          </a:p>
        </p:txBody>
      </p:sp>
      <p:pic>
        <p:nvPicPr>
          <p:cNvPr id="7" name="Picture 4"/>
          <p:cNvPicPr>
            <a:picLocks noChangeAspect="1" noChangeArrowheads="1"/>
          </p:cNvPicPr>
          <p:nvPr/>
        </p:nvPicPr>
        <p:blipFill>
          <a:blip r:embed="rId3" cstate="print"/>
          <a:srcRect/>
          <a:stretch>
            <a:fillRect/>
          </a:stretch>
        </p:blipFill>
        <p:spPr bwMode="auto">
          <a:xfrm>
            <a:off x="2429557" y="3902529"/>
            <a:ext cx="2942544" cy="2955471"/>
          </a:xfrm>
          <a:prstGeom prst="rect">
            <a:avLst/>
          </a:prstGeom>
          <a:noFill/>
          <a:ln w="9525">
            <a:noFill/>
            <a:miter lim="800000"/>
            <a:headEnd/>
            <a:tailEnd/>
          </a:ln>
          <a:effectLst/>
        </p:spPr>
      </p:pic>
      <p:grpSp>
        <p:nvGrpSpPr>
          <p:cNvPr id="4" name="Group 7"/>
          <p:cNvGrpSpPr/>
          <p:nvPr/>
        </p:nvGrpSpPr>
        <p:grpSpPr>
          <a:xfrm>
            <a:off x="212271" y="4098471"/>
            <a:ext cx="2612572" cy="2449286"/>
            <a:chOff x="3069771" y="3984171"/>
            <a:chExt cx="2775858" cy="2563586"/>
          </a:xfrm>
        </p:grpSpPr>
        <p:sp>
          <p:nvSpPr>
            <p:cNvPr id="9" name="Oval 8"/>
            <p:cNvSpPr/>
            <p:nvPr/>
          </p:nvSpPr>
          <p:spPr>
            <a:xfrm>
              <a:off x="3069771" y="3984171"/>
              <a:ext cx="2775858" cy="2563586"/>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3517572" y="4306238"/>
              <a:ext cx="1529255" cy="1938992"/>
            </a:xfrm>
            <a:prstGeom prst="rect">
              <a:avLst/>
            </a:prstGeom>
            <a:noFill/>
          </p:spPr>
          <p:txBody>
            <a:bodyPr wrap="square" rtlCol="0">
              <a:spAutoFit/>
            </a:bodyPr>
            <a:lstStyle/>
            <a:p>
              <a:r>
                <a:rPr lang="en-US" sz="12000" dirty="0" smtClean="0">
                  <a:latin typeface="Blackoak Std" pitchFamily="82" charset="0"/>
                </a:rPr>
                <a:t>1</a:t>
              </a:r>
              <a:endParaRPr lang="en-US" sz="12000" dirty="0">
                <a:latin typeface="Blackoak Std" pitchFamily="82" charset="0"/>
              </a:endParaRPr>
            </a:p>
          </p:txBody>
        </p:sp>
      </p:grpSp>
    </p:spTree>
  </p:cSld>
  <p:clrMapOvr>
    <a:masterClrMapping/>
  </p:clrMapOvr>
  <p:transition>
    <p:zoom/>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536028" y="204953"/>
            <a:ext cx="7945820" cy="1340068"/>
          </a:xfrm>
          <a:prstGeom prst="rect">
            <a:avLst/>
          </a:prstGeom>
          <a:solidFill>
            <a:schemeClr val="bg1">
              <a:alpha val="34000"/>
            </a:scheme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ounded Rectangle 5"/>
          <p:cNvSpPr/>
          <p:nvPr/>
        </p:nvSpPr>
        <p:spPr>
          <a:xfrm>
            <a:off x="4792717" y="1518746"/>
            <a:ext cx="1397877" cy="888122"/>
          </a:xfrm>
          <a:prstGeom prst="roundRect">
            <a:avLst/>
          </a:prstGeom>
          <a:solidFill>
            <a:srgbClr val="C0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ed Rectangle 4"/>
          <p:cNvSpPr/>
          <p:nvPr/>
        </p:nvSpPr>
        <p:spPr>
          <a:xfrm>
            <a:off x="299545" y="2060029"/>
            <a:ext cx="1340070" cy="888122"/>
          </a:xfrm>
          <a:prstGeom prst="roundRect">
            <a:avLst/>
          </a:prstGeom>
          <a:solidFill>
            <a:srgbClr val="C0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274638"/>
            <a:ext cx="9144000" cy="1143000"/>
          </a:xfrm>
        </p:spPr>
        <p:txBody>
          <a:bodyPr/>
          <a:lstStyle/>
          <a:p>
            <a:r>
              <a:rPr lang="en-US" dirty="0" smtClean="0"/>
              <a:t>One in MIND</a:t>
            </a:r>
            <a:endParaRPr lang="en-US" dirty="0"/>
          </a:p>
        </p:txBody>
      </p:sp>
      <p:sp>
        <p:nvSpPr>
          <p:cNvPr id="3" name="Content Placeholder 2"/>
          <p:cNvSpPr>
            <a:spLocks noGrp="1"/>
          </p:cNvSpPr>
          <p:nvPr>
            <p:ph idx="1"/>
          </p:nvPr>
        </p:nvSpPr>
        <p:spPr>
          <a:xfrm>
            <a:off x="457200" y="1600200"/>
            <a:ext cx="8150772" cy="4525963"/>
          </a:xfrm>
        </p:spPr>
        <p:txBody>
          <a:bodyPr/>
          <a:lstStyle/>
          <a:p>
            <a:pPr marL="0" indent="0"/>
            <a:r>
              <a:rPr lang="en-US" dirty="0" smtClean="0"/>
              <a:t> </a:t>
            </a:r>
            <a:r>
              <a:rPr lang="en-US" baseline="30000" dirty="0" smtClean="0"/>
              <a:t>32</a:t>
            </a:r>
            <a:r>
              <a:rPr lang="en-US" dirty="0" smtClean="0"/>
              <a:t> All the believers were </a:t>
            </a:r>
            <a:r>
              <a:rPr lang="en-US" dirty="0" smtClean="0">
                <a:solidFill>
                  <a:schemeClr val="bg1"/>
                </a:solidFill>
                <a:effectLst>
                  <a:outerShdw blurRad="38100" dist="38100" dir="2700000" algn="tl">
                    <a:srgbClr val="000000">
                      <a:alpha val="43137"/>
                    </a:srgbClr>
                  </a:outerShdw>
                </a:effectLst>
              </a:rPr>
              <a:t>one in </a:t>
            </a:r>
            <a:r>
              <a:rPr lang="en-US" dirty="0" smtClean="0"/>
              <a:t>heart and </a:t>
            </a:r>
            <a:r>
              <a:rPr lang="en-US" dirty="0" smtClean="0">
                <a:solidFill>
                  <a:schemeClr val="bg1"/>
                </a:solidFill>
                <a:effectLst>
                  <a:outerShdw blurRad="38100" dist="38100" dir="2700000" algn="tl">
                    <a:srgbClr val="000000">
                      <a:alpha val="43137"/>
                    </a:srgbClr>
                  </a:outerShdw>
                </a:effectLst>
              </a:rPr>
              <a:t>mind</a:t>
            </a:r>
            <a:r>
              <a:rPr lang="en-US" dirty="0" smtClean="0"/>
              <a:t>. No one claimed that any of his possessions was his own, but they shared everything they had. </a:t>
            </a:r>
          </a:p>
        </p:txBody>
      </p:sp>
      <p:pic>
        <p:nvPicPr>
          <p:cNvPr id="7" name="Picture 3"/>
          <p:cNvPicPr>
            <a:picLocks noChangeAspect="1" noChangeArrowheads="1"/>
          </p:cNvPicPr>
          <p:nvPr/>
        </p:nvPicPr>
        <p:blipFill>
          <a:blip r:embed="rId3" cstate="print"/>
          <a:srcRect/>
          <a:stretch>
            <a:fillRect/>
          </a:stretch>
        </p:blipFill>
        <p:spPr bwMode="auto">
          <a:xfrm>
            <a:off x="4686300" y="3940608"/>
            <a:ext cx="3037114" cy="2533809"/>
          </a:xfrm>
          <a:prstGeom prst="rect">
            <a:avLst/>
          </a:prstGeom>
          <a:noFill/>
          <a:ln w="9525">
            <a:noFill/>
            <a:miter lim="800000"/>
            <a:headEnd/>
            <a:tailEnd/>
          </a:ln>
          <a:effectLst/>
        </p:spPr>
      </p:pic>
      <p:pic>
        <p:nvPicPr>
          <p:cNvPr id="8" name="Picture 4"/>
          <p:cNvPicPr>
            <a:picLocks noChangeAspect="1" noChangeArrowheads="1"/>
          </p:cNvPicPr>
          <p:nvPr/>
        </p:nvPicPr>
        <p:blipFill>
          <a:blip r:embed="rId4" cstate="print"/>
          <a:srcRect/>
          <a:stretch>
            <a:fillRect/>
          </a:stretch>
        </p:blipFill>
        <p:spPr bwMode="auto">
          <a:xfrm>
            <a:off x="2429557" y="3902529"/>
            <a:ext cx="2942544" cy="2955471"/>
          </a:xfrm>
          <a:prstGeom prst="rect">
            <a:avLst/>
          </a:prstGeom>
          <a:noFill/>
          <a:ln w="9525">
            <a:noFill/>
            <a:miter lim="800000"/>
            <a:headEnd/>
            <a:tailEnd/>
          </a:ln>
          <a:effectLst/>
        </p:spPr>
      </p:pic>
      <p:grpSp>
        <p:nvGrpSpPr>
          <p:cNvPr id="4" name="Group 8"/>
          <p:cNvGrpSpPr/>
          <p:nvPr/>
        </p:nvGrpSpPr>
        <p:grpSpPr>
          <a:xfrm>
            <a:off x="212271" y="4098471"/>
            <a:ext cx="2612572" cy="2449286"/>
            <a:chOff x="3069771" y="3984171"/>
            <a:chExt cx="2775858" cy="2563586"/>
          </a:xfrm>
        </p:grpSpPr>
        <p:sp>
          <p:nvSpPr>
            <p:cNvPr id="10" name="Oval 9"/>
            <p:cNvSpPr/>
            <p:nvPr/>
          </p:nvSpPr>
          <p:spPr>
            <a:xfrm>
              <a:off x="3069771" y="3984171"/>
              <a:ext cx="2775858" cy="2563586"/>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3517572" y="4306238"/>
              <a:ext cx="1529255" cy="1938992"/>
            </a:xfrm>
            <a:prstGeom prst="rect">
              <a:avLst/>
            </a:prstGeom>
            <a:noFill/>
          </p:spPr>
          <p:txBody>
            <a:bodyPr wrap="square" rtlCol="0">
              <a:spAutoFit/>
            </a:bodyPr>
            <a:lstStyle/>
            <a:p>
              <a:r>
                <a:rPr lang="en-US" sz="12000" dirty="0" smtClean="0">
                  <a:latin typeface="Blackoak Std" pitchFamily="82" charset="0"/>
                </a:rPr>
                <a:t>1</a:t>
              </a:r>
              <a:endParaRPr lang="en-US" sz="12000" dirty="0">
                <a:latin typeface="Blackoak Std" pitchFamily="82" charset="0"/>
              </a:endParaRPr>
            </a:p>
          </p:txBody>
        </p:sp>
      </p:grpSp>
    </p:spTree>
  </p:cSld>
  <p:clrMapOvr>
    <a:masterClrMapping/>
  </p:clrMapOvr>
  <p:transition>
    <p:zoom/>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536028" y="204953"/>
            <a:ext cx="7945820" cy="1340068"/>
          </a:xfrm>
          <a:prstGeom prst="rect">
            <a:avLst/>
          </a:prstGeom>
          <a:solidFill>
            <a:schemeClr val="bg1">
              <a:alpha val="34000"/>
            </a:scheme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ounded Rectangle 4"/>
          <p:cNvSpPr/>
          <p:nvPr/>
        </p:nvSpPr>
        <p:spPr>
          <a:xfrm>
            <a:off x="6747641" y="2611821"/>
            <a:ext cx="1481958" cy="888122"/>
          </a:xfrm>
          <a:prstGeom prst="roundRect">
            <a:avLst/>
          </a:prstGeom>
          <a:solidFill>
            <a:srgbClr val="C0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274638"/>
            <a:ext cx="9144000" cy="1143000"/>
          </a:xfrm>
        </p:spPr>
        <p:txBody>
          <a:bodyPr/>
          <a:lstStyle/>
          <a:p>
            <a:r>
              <a:rPr lang="en-US" dirty="0" smtClean="0"/>
              <a:t>One in GENEROSITY</a:t>
            </a:r>
            <a:endParaRPr lang="en-US" dirty="0"/>
          </a:p>
        </p:txBody>
      </p:sp>
      <p:sp>
        <p:nvSpPr>
          <p:cNvPr id="3" name="Content Placeholder 2"/>
          <p:cNvSpPr>
            <a:spLocks noGrp="1"/>
          </p:cNvSpPr>
          <p:nvPr>
            <p:ph idx="1"/>
          </p:nvPr>
        </p:nvSpPr>
        <p:spPr>
          <a:xfrm>
            <a:off x="457200" y="1600200"/>
            <a:ext cx="8150772" cy="4525963"/>
          </a:xfrm>
        </p:spPr>
        <p:txBody>
          <a:bodyPr/>
          <a:lstStyle/>
          <a:p>
            <a:pPr marL="0" indent="0"/>
            <a:r>
              <a:rPr lang="en-US" dirty="0" smtClean="0"/>
              <a:t> </a:t>
            </a:r>
            <a:r>
              <a:rPr lang="en-US" baseline="30000" dirty="0" smtClean="0"/>
              <a:t>32</a:t>
            </a:r>
            <a:r>
              <a:rPr lang="en-US" dirty="0" smtClean="0"/>
              <a:t> All the believers were one in heart and mind. No one claimed that any of his possessions was his own, but they </a:t>
            </a:r>
            <a:r>
              <a:rPr lang="en-US" dirty="0" smtClean="0">
                <a:solidFill>
                  <a:schemeClr val="bg1"/>
                </a:solidFill>
                <a:effectLst>
                  <a:outerShdw blurRad="38100" dist="38100" dir="2700000" algn="tl">
                    <a:srgbClr val="000000">
                      <a:alpha val="43137"/>
                    </a:srgbClr>
                  </a:outerShdw>
                </a:effectLst>
              </a:rPr>
              <a:t>shared </a:t>
            </a:r>
            <a:r>
              <a:rPr lang="en-US" dirty="0" smtClean="0"/>
              <a:t>everything they had. </a:t>
            </a:r>
          </a:p>
        </p:txBody>
      </p:sp>
      <p:pic>
        <p:nvPicPr>
          <p:cNvPr id="6" name="Picture 3"/>
          <p:cNvPicPr>
            <a:picLocks noChangeAspect="1" noChangeArrowheads="1"/>
          </p:cNvPicPr>
          <p:nvPr/>
        </p:nvPicPr>
        <p:blipFill>
          <a:blip r:embed="rId3" cstate="print"/>
          <a:srcRect/>
          <a:stretch>
            <a:fillRect/>
          </a:stretch>
        </p:blipFill>
        <p:spPr bwMode="auto">
          <a:xfrm>
            <a:off x="4686300" y="3940608"/>
            <a:ext cx="3037114" cy="2533809"/>
          </a:xfrm>
          <a:prstGeom prst="rect">
            <a:avLst/>
          </a:prstGeom>
          <a:noFill/>
          <a:ln w="9525">
            <a:noFill/>
            <a:miter lim="800000"/>
            <a:headEnd/>
            <a:tailEnd/>
          </a:ln>
          <a:effectLst/>
        </p:spPr>
      </p:pic>
      <p:pic>
        <p:nvPicPr>
          <p:cNvPr id="7" name="Picture 4"/>
          <p:cNvPicPr>
            <a:picLocks noChangeAspect="1" noChangeArrowheads="1"/>
          </p:cNvPicPr>
          <p:nvPr/>
        </p:nvPicPr>
        <p:blipFill>
          <a:blip r:embed="rId4" cstate="print"/>
          <a:srcRect/>
          <a:stretch>
            <a:fillRect/>
          </a:stretch>
        </p:blipFill>
        <p:spPr bwMode="auto">
          <a:xfrm>
            <a:off x="2429557" y="3902529"/>
            <a:ext cx="2942544" cy="2955471"/>
          </a:xfrm>
          <a:prstGeom prst="rect">
            <a:avLst/>
          </a:prstGeom>
          <a:noFill/>
          <a:ln w="9525">
            <a:noFill/>
            <a:miter lim="800000"/>
            <a:headEnd/>
            <a:tailEnd/>
          </a:ln>
          <a:effectLst/>
        </p:spPr>
      </p:pic>
      <p:grpSp>
        <p:nvGrpSpPr>
          <p:cNvPr id="4" name="Group 7"/>
          <p:cNvGrpSpPr/>
          <p:nvPr/>
        </p:nvGrpSpPr>
        <p:grpSpPr>
          <a:xfrm>
            <a:off x="212271" y="4098471"/>
            <a:ext cx="2612572" cy="2449286"/>
            <a:chOff x="3069771" y="3984171"/>
            <a:chExt cx="2775858" cy="2563586"/>
          </a:xfrm>
        </p:grpSpPr>
        <p:sp>
          <p:nvSpPr>
            <p:cNvPr id="9" name="Oval 8"/>
            <p:cNvSpPr/>
            <p:nvPr/>
          </p:nvSpPr>
          <p:spPr>
            <a:xfrm>
              <a:off x="3069771" y="3984171"/>
              <a:ext cx="2775858" cy="2563586"/>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3517572" y="4306238"/>
              <a:ext cx="1529255" cy="1938992"/>
            </a:xfrm>
            <a:prstGeom prst="rect">
              <a:avLst/>
            </a:prstGeom>
            <a:noFill/>
          </p:spPr>
          <p:txBody>
            <a:bodyPr wrap="square" rtlCol="0">
              <a:spAutoFit/>
            </a:bodyPr>
            <a:lstStyle/>
            <a:p>
              <a:r>
                <a:rPr lang="en-US" sz="12000" dirty="0" smtClean="0">
                  <a:latin typeface="Blackoak Std" pitchFamily="82" charset="0"/>
                </a:rPr>
                <a:t>1</a:t>
              </a:r>
              <a:endParaRPr lang="en-US" sz="12000" dirty="0">
                <a:latin typeface="Blackoak Std" pitchFamily="82" charset="0"/>
              </a:endParaRPr>
            </a:p>
          </p:txBody>
        </p:sp>
      </p:grpSp>
      <p:pic>
        <p:nvPicPr>
          <p:cNvPr id="11" name="Picture 5"/>
          <p:cNvPicPr>
            <a:picLocks noChangeAspect="1" noChangeArrowheads="1"/>
          </p:cNvPicPr>
          <p:nvPr/>
        </p:nvPicPr>
        <p:blipFill>
          <a:blip r:embed="rId5" cstate="print"/>
          <a:srcRect/>
          <a:stretch>
            <a:fillRect/>
          </a:stretch>
        </p:blipFill>
        <p:spPr bwMode="auto">
          <a:xfrm rot="369790">
            <a:off x="7538292" y="3886200"/>
            <a:ext cx="1687353" cy="2661557"/>
          </a:xfrm>
          <a:prstGeom prst="rect">
            <a:avLst/>
          </a:prstGeom>
          <a:noFill/>
          <a:ln w="9525">
            <a:noFill/>
            <a:miter lim="800000"/>
            <a:headEnd/>
            <a:tailEnd/>
          </a:ln>
          <a:effectLst/>
        </p:spPr>
      </p:pic>
    </p:spTree>
  </p:cSld>
  <p:clrMapOvr>
    <a:masterClrMapping/>
  </p:clrMapOvr>
  <p:transition>
    <p:zoom/>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204953"/>
            <a:ext cx="9144000" cy="1340068"/>
          </a:xfrm>
          <a:prstGeom prst="rect">
            <a:avLst/>
          </a:prstGeom>
          <a:solidFill>
            <a:schemeClr val="bg1">
              <a:alpha val="34000"/>
            </a:scheme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ounded Rectangle 4"/>
          <p:cNvSpPr/>
          <p:nvPr/>
        </p:nvSpPr>
        <p:spPr>
          <a:xfrm>
            <a:off x="1639614" y="1460937"/>
            <a:ext cx="2538248" cy="888122"/>
          </a:xfrm>
          <a:prstGeom prst="roundRect">
            <a:avLst/>
          </a:prstGeom>
          <a:solidFill>
            <a:srgbClr val="C0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274638"/>
            <a:ext cx="9144000" cy="1143000"/>
          </a:xfrm>
        </p:spPr>
        <p:txBody>
          <a:bodyPr/>
          <a:lstStyle/>
          <a:p>
            <a:r>
              <a:rPr lang="en-US" dirty="0" smtClean="0"/>
              <a:t>7- An EMPOWERING Petition</a:t>
            </a:r>
            <a:endParaRPr lang="en-US" dirty="0"/>
          </a:p>
        </p:txBody>
      </p:sp>
      <p:sp>
        <p:nvSpPr>
          <p:cNvPr id="3" name="Content Placeholder 2"/>
          <p:cNvSpPr>
            <a:spLocks noGrp="1"/>
          </p:cNvSpPr>
          <p:nvPr>
            <p:ph idx="1"/>
          </p:nvPr>
        </p:nvSpPr>
        <p:spPr>
          <a:xfrm>
            <a:off x="457200" y="1600200"/>
            <a:ext cx="8008883" cy="4525963"/>
          </a:xfrm>
        </p:spPr>
        <p:txBody>
          <a:bodyPr/>
          <a:lstStyle/>
          <a:p>
            <a:pPr marL="0" indent="0">
              <a:lnSpc>
                <a:spcPts val="4000"/>
              </a:lnSpc>
            </a:pPr>
            <a:r>
              <a:rPr lang="en-US" baseline="30000" dirty="0" smtClean="0"/>
              <a:t>33</a:t>
            </a:r>
            <a:r>
              <a:rPr lang="en-US" dirty="0" smtClean="0"/>
              <a:t> With </a:t>
            </a:r>
            <a:r>
              <a:rPr lang="en-US" dirty="0" smtClean="0">
                <a:solidFill>
                  <a:schemeClr val="bg1"/>
                </a:solidFill>
                <a:effectLst>
                  <a:outerShdw blurRad="38100" dist="38100" dir="2700000" algn="tl">
                    <a:srgbClr val="000000">
                      <a:alpha val="43137"/>
                    </a:srgbClr>
                  </a:outerShdw>
                </a:effectLst>
              </a:rPr>
              <a:t>great power </a:t>
            </a:r>
            <a:r>
              <a:rPr lang="en-US" dirty="0" smtClean="0"/>
              <a:t>the apostles continued to testify to the resurrection of the Lord Jesus, and much grace was upon them all.</a:t>
            </a:r>
          </a:p>
          <a:p>
            <a:pPr marL="0" indent="0">
              <a:lnSpc>
                <a:spcPts val="4000"/>
              </a:lnSpc>
            </a:pPr>
            <a:r>
              <a:rPr lang="en-US" dirty="0" smtClean="0"/>
              <a:t> </a:t>
            </a:r>
            <a:r>
              <a:rPr lang="en-US" baseline="30000" dirty="0" smtClean="0"/>
              <a:t>34</a:t>
            </a:r>
            <a:r>
              <a:rPr lang="en-US" dirty="0" smtClean="0"/>
              <a:t> There were no needy persons among them. For from time to time those who owned lands or houses sold them, brought the money from the sales </a:t>
            </a:r>
          </a:p>
          <a:p>
            <a:pPr marL="0" indent="0">
              <a:lnSpc>
                <a:spcPts val="4000"/>
              </a:lnSpc>
            </a:pPr>
            <a:r>
              <a:rPr lang="en-US" dirty="0" smtClean="0"/>
              <a:t> </a:t>
            </a:r>
            <a:r>
              <a:rPr lang="en-US" baseline="30000" dirty="0" smtClean="0"/>
              <a:t>35</a:t>
            </a:r>
            <a:r>
              <a:rPr lang="en-US" dirty="0" smtClean="0"/>
              <a:t> and put it at the apostles' feet, and it was distributed to anyone as he had need.</a:t>
            </a:r>
          </a:p>
        </p:txBody>
      </p:sp>
    </p:spTree>
  </p:cSld>
  <p:clrMapOvr>
    <a:masterClrMapping/>
  </p:clrMapOvr>
  <p:transition>
    <p:zoom/>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536028" y="204953"/>
            <a:ext cx="7945820" cy="1340068"/>
          </a:xfrm>
          <a:prstGeom prst="rect">
            <a:avLst/>
          </a:prstGeom>
          <a:solidFill>
            <a:schemeClr val="bg1">
              <a:alpha val="34000"/>
            </a:scheme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ounded Rectangle 5"/>
          <p:cNvSpPr/>
          <p:nvPr/>
        </p:nvSpPr>
        <p:spPr>
          <a:xfrm>
            <a:off x="373118" y="2023240"/>
            <a:ext cx="1928648" cy="888122"/>
          </a:xfrm>
          <a:prstGeom prst="roundRect">
            <a:avLst/>
          </a:prstGeom>
          <a:solidFill>
            <a:srgbClr val="C0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ed Rectangle 4"/>
          <p:cNvSpPr/>
          <p:nvPr/>
        </p:nvSpPr>
        <p:spPr>
          <a:xfrm>
            <a:off x="1639614" y="1460937"/>
            <a:ext cx="2538248" cy="888122"/>
          </a:xfrm>
          <a:prstGeom prst="roundRect">
            <a:avLst/>
          </a:prstGeom>
          <a:solidFill>
            <a:srgbClr val="C0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274638"/>
            <a:ext cx="9144000" cy="1143000"/>
          </a:xfrm>
        </p:spPr>
        <p:txBody>
          <a:bodyPr/>
          <a:lstStyle/>
          <a:p>
            <a:r>
              <a:rPr lang="en-US" dirty="0" smtClean="0"/>
              <a:t>Empowered to TESTIFY</a:t>
            </a:r>
            <a:endParaRPr lang="en-US" dirty="0"/>
          </a:p>
        </p:txBody>
      </p:sp>
      <p:sp>
        <p:nvSpPr>
          <p:cNvPr id="3" name="Content Placeholder 2"/>
          <p:cNvSpPr>
            <a:spLocks noGrp="1"/>
          </p:cNvSpPr>
          <p:nvPr>
            <p:ph idx="1"/>
          </p:nvPr>
        </p:nvSpPr>
        <p:spPr>
          <a:xfrm>
            <a:off x="457200" y="1600200"/>
            <a:ext cx="8008883" cy="4525963"/>
          </a:xfrm>
        </p:spPr>
        <p:txBody>
          <a:bodyPr/>
          <a:lstStyle/>
          <a:p>
            <a:pPr marL="0" indent="0">
              <a:lnSpc>
                <a:spcPts val="4000"/>
              </a:lnSpc>
            </a:pPr>
            <a:r>
              <a:rPr lang="en-US" baseline="30000" dirty="0" smtClean="0"/>
              <a:t>33</a:t>
            </a:r>
            <a:r>
              <a:rPr lang="en-US" dirty="0" smtClean="0"/>
              <a:t> With </a:t>
            </a:r>
            <a:r>
              <a:rPr lang="en-US" dirty="0" smtClean="0">
                <a:solidFill>
                  <a:schemeClr val="bg1"/>
                </a:solidFill>
                <a:effectLst>
                  <a:outerShdw blurRad="38100" dist="38100" dir="2700000" algn="tl">
                    <a:srgbClr val="000000">
                      <a:alpha val="43137"/>
                    </a:srgbClr>
                  </a:outerShdw>
                </a:effectLst>
              </a:rPr>
              <a:t>great power </a:t>
            </a:r>
            <a:r>
              <a:rPr lang="en-US" dirty="0" smtClean="0"/>
              <a:t>the apostles continued </a:t>
            </a:r>
            <a:r>
              <a:rPr lang="en-US" dirty="0" smtClean="0">
                <a:solidFill>
                  <a:schemeClr val="bg1"/>
                </a:solidFill>
                <a:effectLst>
                  <a:outerShdw blurRad="38100" dist="38100" dir="2700000" algn="tl">
                    <a:srgbClr val="000000">
                      <a:alpha val="43137"/>
                    </a:srgbClr>
                  </a:outerShdw>
                </a:effectLst>
              </a:rPr>
              <a:t>to testify </a:t>
            </a:r>
            <a:r>
              <a:rPr lang="en-US" dirty="0" smtClean="0"/>
              <a:t>to the resurrection of the Lord Jesus, and much grace was upon them all.</a:t>
            </a:r>
          </a:p>
          <a:p>
            <a:pPr marL="0" indent="0">
              <a:lnSpc>
                <a:spcPts val="4000"/>
              </a:lnSpc>
            </a:pPr>
            <a:r>
              <a:rPr lang="en-US" dirty="0" smtClean="0"/>
              <a:t> </a:t>
            </a:r>
            <a:r>
              <a:rPr lang="en-US" baseline="30000" dirty="0" smtClean="0"/>
              <a:t>34</a:t>
            </a:r>
            <a:r>
              <a:rPr lang="en-US" dirty="0" smtClean="0"/>
              <a:t> There were no needy persons among them. For from time to time those who owned lands or houses sold them, brought the money from the sales </a:t>
            </a:r>
          </a:p>
          <a:p>
            <a:pPr marL="0" indent="0">
              <a:lnSpc>
                <a:spcPts val="4000"/>
              </a:lnSpc>
            </a:pPr>
            <a:r>
              <a:rPr lang="en-US" dirty="0" smtClean="0"/>
              <a:t> </a:t>
            </a:r>
            <a:r>
              <a:rPr lang="en-US" baseline="30000" dirty="0" smtClean="0"/>
              <a:t>35</a:t>
            </a:r>
            <a:r>
              <a:rPr lang="en-US" dirty="0" smtClean="0"/>
              <a:t> and put it at the apostles' feet, and it was distributed to anyone as he had need.</a:t>
            </a:r>
          </a:p>
        </p:txBody>
      </p:sp>
    </p:spTree>
  </p:cSld>
  <p:clrMapOvr>
    <a:masterClrMapping/>
  </p:clrMapOvr>
  <p:transition>
    <p:zoom/>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36028" y="204953"/>
            <a:ext cx="7945820" cy="1340068"/>
          </a:xfrm>
          <a:prstGeom prst="rect">
            <a:avLst/>
          </a:prstGeom>
          <a:solidFill>
            <a:schemeClr val="bg1">
              <a:alpha val="34000"/>
            </a:scheme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ounded Rectangle 5"/>
          <p:cNvSpPr/>
          <p:nvPr/>
        </p:nvSpPr>
        <p:spPr>
          <a:xfrm>
            <a:off x="3463159" y="2511968"/>
            <a:ext cx="4813738" cy="888122"/>
          </a:xfrm>
          <a:prstGeom prst="roundRect">
            <a:avLst/>
          </a:prstGeom>
          <a:solidFill>
            <a:srgbClr val="C0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274638"/>
            <a:ext cx="9144000" cy="1143000"/>
          </a:xfrm>
        </p:spPr>
        <p:txBody>
          <a:bodyPr/>
          <a:lstStyle/>
          <a:p>
            <a:r>
              <a:rPr lang="en-US" dirty="0" smtClean="0"/>
              <a:t>Empowered to GIVE</a:t>
            </a:r>
            <a:endParaRPr lang="en-US" dirty="0"/>
          </a:p>
        </p:txBody>
      </p:sp>
      <p:sp>
        <p:nvSpPr>
          <p:cNvPr id="3" name="Content Placeholder 2"/>
          <p:cNvSpPr>
            <a:spLocks noGrp="1"/>
          </p:cNvSpPr>
          <p:nvPr>
            <p:ph idx="1"/>
          </p:nvPr>
        </p:nvSpPr>
        <p:spPr>
          <a:xfrm>
            <a:off x="457200" y="1600200"/>
            <a:ext cx="8008883" cy="4525963"/>
          </a:xfrm>
        </p:spPr>
        <p:txBody>
          <a:bodyPr/>
          <a:lstStyle/>
          <a:p>
            <a:pPr marL="0" indent="0">
              <a:lnSpc>
                <a:spcPts val="4000"/>
              </a:lnSpc>
            </a:pPr>
            <a:r>
              <a:rPr lang="en-US" baseline="30000" dirty="0" smtClean="0"/>
              <a:t>33</a:t>
            </a:r>
            <a:r>
              <a:rPr lang="en-US" dirty="0" smtClean="0"/>
              <a:t> With great power the apostles continued to testify to the resurrection of the Lord Jesus, and much </a:t>
            </a:r>
            <a:r>
              <a:rPr lang="en-US" dirty="0" smtClean="0">
                <a:solidFill>
                  <a:schemeClr val="bg1"/>
                </a:solidFill>
                <a:effectLst>
                  <a:outerShdw blurRad="38100" dist="38100" dir="2700000" algn="tl">
                    <a:srgbClr val="000000">
                      <a:alpha val="43137"/>
                    </a:srgbClr>
                  </a:outerShdw>
                </a:effectLst>
              </a:rPr>
              <a:t>grace was upon them all</a:t>
            </a:r>
            <a:r>
              <a:rPr lang="en-US" dirty="0" smtClean="0"/>
              <a:t>.</a:t>
            </a:r>
          </a:p>
          <a:p>
            <a:pPr marL="0" indent="0">
              <a:lnSpc>
                <a:spcPts val="4000"/>
              </a:lnSpc>
            </a:pPr>
            <a:r>
              <a:rPr lang="en-US" dirty="0" smtClean="0"/>
              <a:t> </a:t>
            </a:r>
            <a:r>
              <a:rPr lang="en-US" baseline="30000" dirty="0" smtClean="0"/>
              <a:t>34</a:t>
            </a:r>
            <a:r>
              <a:rPr lang="en-US" dirty="0" smtClean="0"/>
              <a:t> There were no needy persons among them. For from time to time those who owned lands or houses sold them, brought the money from the sales </a:t>
            </a:r>
          </a:p>
          <a:p>
            <a:pPr marL="0" indent="0">
              <a:lnSpc>
                <a:spcPts val="4000"/>
              </a:lnSpc>
            </a:pPr>
            <a:r>
              <a:rPr lang="en-US" dirty="0" smtClean="0"/>
              <a:t> </a:t>
            </a:r>
            <a:r>
              <a:rPr lang="en-US" baseline="30000" dirty="0" smtClean="0"/>
              <a:t>35</a:t>
            </a:r>
            <a:r>
              <a:rPr lang="en-US" dirty="0" smtClean="0"/>
              <a:t> and put it at the apostles' feet, and it was distributed to anyone as he had need.</a:t>
            </a:r>
          </a:p>
        </p:txBody>
      </p:sp>
    </p:spTree>
  </p:cSld>
  <p:clrMapOvr>
    <a:masterClrMapping/>
  </p:clrMapOvr>
  <p:transition>
    <p:zoom/>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36028" y="204953"/>
            <a:ext cx="7945820" cy="1340068"/>
          </a:xfrm>
          <a:prstGeom prst="rect">
            <a:avLst/>
          </a:prstGeom>
          <a:solidFill>
            <a:schemeClr val="bg1">
              <a:alpha val="34000"/>
            </a:scheme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ounded Rectangle 5"/>
          <p:cNvSpPr/>
          <p:nvPr/>
        </p:nvSpPr>
        <p:spPr>
          <a:xfrm>
            <a:off x="3478925" y="2023237"/>
            <a:ext cx="2117834" cy="888122"/>
          </a:xfrm>
          <a:prstGeom prst="roundRect">
            <a:avLst/>
          </a:prstGeom>
          <a:solidFill>
            <a:srgbClr val="C0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274638"/>
            <a:ext cx="9144000" cy="1143000"/>
          </a:xfrm>
        </p:spPr>
        <p:txBody>
          <a:bodyPr/>
          <a:lstStyle/>
          <a:p>
            <a:r>
              <a:rPr lang="en-US" dirty="0" smtClean="0"/>
              <a:t>Empowered to GIVE</a:t>
            </a:r>
            <a:endParaRPr lang="en-US" dirty="0"/>
          </a:p>
        </p:txBody>
      </p:sp>
      <p:sp>
        <p:nvSpPr>
          <p:cNvPr id="3" name="Content Placeholder 2"/>
          <p:cNvSpPr>
            <a:spLocks noGrp="1"/>
          </p:cNvSpPr>
          <p:nvPr>
            <p:ph idx="1"/>
          </p:nvPr>
        </p:nvSpPr>
        <p:spPr>
          <a:xfrm>
            <a:off x="457200" y="1600200"/>
            <a:ext cx="8008883" cy="4525963"/>
          </a:xfrm>
        </p:spPr>
        <p:txBody>
          <a:bodyPr/>
          <a:lstStyle/>
          <a:p>
            <a:r>
              <a:rPr lang="en-US" dirty="0" smtClean="0"/>
              <a:t> </a:t>
            </a:r>
            <a:r>
              <a:rPr lang="en-US" baseline="30000" dirty="0" smtClean="0"/>
              <a:t>36</a:t>
            </a:r>
            <a:r>
              <a:rPr lang="en-US" dirty="0" smtClean="0"/>
              <a:t> Joseph, a Levite from Cyprus, whom the apostles called </a:t>
            </a:r>
            <a:r>
              <a:rPr lang="en-US" dirty="0" smtClean="0">
                <a:solidFill>
                  <a:schemeClr val="bg1"/>
                </a:solidFill>
                <a:effectLst>
                  <a:outerShdw blurRad="38100" dist="38100" dir="2700000" algn="tl">
                    <a:srgbClr val="000000">
                      <a:alpha val="43137"/>
                    </a:srgbClr>
                  </a:outerShdw>
                </a:effectLst>
              </a:rPr>
              <a:t>Barnabas</a:t>
            </a:r>
            <a:r>
              <a:rPr lang="en-US" dirty="0" smtClean="0"/>
              <a:t> (which means Son of Encouragement),</a:t>
            </a:r>
          </a:p>
          <a:p>
            <a:r>
              <a:rPr lang="en-US" dirty="0" smtClean="0"/>
              <a:t> </a:t>
            </a:r>
            <a:r>
              <a:rPr lang="en-US" baseline="30000" dirty="0" smtClean="0"/>
              <a:t>37</a:t>
            </a:r>
            <a:r>
              <a:rPr lang="en-US" dirty="0" smtClean="0"/>
              <a:t> sold a field he owned and brought the money and put it at the apostles' feet</a:t>
            </a:r>
            <a:endParaRPr lang="en-US" dirty="0"/>
          </a:p>
        </p:txBody>
      </p:sp>
    </p:spTree>
  </p:cSld>
  <p:clrMapOvr>
    <a:masterClrMapping/>
  </p:clrMapOvr>
  <p:transition>
    <p:zoom/>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536028" y="0"/>
            <a:ext cx="8119240" cy="1891862"/>
          </a:xfrm>
          <a:prstGeom prst="rect">
            <a:avLst/>
          </a:prstGeom>
          <a:solidFill>
            <a:schemeClr val="bg1">
              <a:alpha val="34000"/>
            </a:scheme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219" name="Picture 3"/>
          <p:cNvPicPr>
            <a:picLocks noChangeAspect="1" noChangeArrowheads="1"/>
          </p:cNvPicPr>
          <p:nvPr/>
        </p:nvPicPr>
        <p:blipFill>
          <a:blip r:embed="rId3" cstate="print"/>
          <a:srcRect/>
          <a:stretch>
            <a:fillRect/>
          </a:stretch>
        </p:blipFill>
        <p:spPr bwMode="auto">
          <a:xfrm>
            <a:off x="2257577" y="1844567"/>
            <a:ext cx="6886423" cy="5013434"/>
          </a:xfrm>
          <a:prstGeom prst="rect">
            <a:avLst/>
          </a:prstGeom>
          <a:noFill/>
          <a:ln w="9525">
            <a:noFill/>
            <a:miter lim="800000"/>
            <a:headEnd/>
            <a:tailEnd/>
          </a:ln>
          <a:effectLst/>
        </p:spPr>
      </p:pic>
      <p:sp>
        <p:nvSpPr>
          <p:cNvPr id="2" name="Title 1"/>
          <p:cNvSpPr>
            <a:spLocks noGrp="1"/>
          </p:cNvSpPr>
          <p:nvPr>
            <p:ph type="title"/>
          </p:nvPr>
        </p:nvSpPr>
        <p:spPr>
          <a:xfrm>
            <a:off x="0" y="274638"/>
            <a:ext cx="9144000" cy="1143000"/>
          </a:xfrm>
        </p:spPr>
        <p:txBody>
          <a:bodyPr/>
          <a:lstStyle/>
          <a:p>
            <a:pPr marL="0" indent="0"/>
            <a:r>
              <a:rPr lang="en-US" dirty="0" smtClean="0"/>
              <a:t>The PRAYER that Makes </a:t>
            </a:r>
            <a:br>
              <a:rPr lang="en-US" dirty="0" smtClean="0"/>
            </a:br>
            <a:r>
              <a:rPr lang="en-US" dirty="0" smtClean="0"/>
              <a:t>a Difference is:</a:t>
            </a:r>
          </a:p>
        </p:txBody>
      </p:sp>
      <p:sp>
        <p:nvSpPr>
          <p:cNvPr id="3" name="Content Placeholder 2"/>
          <p:cNvSpPr>
            <a:spLocks noGrp="1"/>
          </p:cNvSpPr>
          <p:nvPr>
            <p:ph idx="1"/>
          </p:nvPr>
        </p:nvSpPr>
        <p:spPr>
          <a:xfrm>
            <a:off x="693683" y="1718441"/>
            <a:ext cx="7619044" cy="4344658"/>
          </a:xfrm>
        </p:spPr>
        <p:txBody>
          <a:bodyPr/>
          <a:lstStyle/>
          <a:p>
            <a:pPr marL="742950" indent="-742950">
              <a:lnSpc>
                <a:spcPts val="3800"/>
              </a:lnSpc>
              <a:buAutoNum type="arabicParenR"/>
            </a:pPr>
            <a:r>
              <a:rPr lang="en-US" dirty="0" smtClean="0"/>
              <a:t>Corporate</a:t>
            </a:r>
          </a:p>
          <a:p>
            <a:pPr marL="742950" indent="-742950">
              <a:lnSpc>
                <a:spcPts val="3800"/>
              </a:lnSpc>
              <a:buAutoNum type="arabicParenR"/>
            </a:pPr>
            <a:r>
              <a:rPr lang="en-US" dirty="0" smtClean="0"/>
              <a:t>Exalting</a:t>
            </a:r>
          </a:p>
          <a:p>
            <a:pPr marL="742950" indent="-742950">
              <a:lnSpc>
                <a:spcPts val="3800"/>
              </a:lnSpc>
              <a:buAutoNum type="arabicParenR"/>
            </a:pPr>
            <a:r>
              <a:rPr lang="en-US" dirty="0" smtClean="0"/>
              <a:t>Timely</a:t>
            </a:r>
          </a:p>
          <a:p>
            <a:pPr marL="742950" indent="-742950">
              <a:lnSpc>
                <a:spcPts val="3800"/>
              </a:lnSpc>
              <a:buAutoNum type="arabicParenR"/>
            </a:pPr>
            <a:r>
              <a:rPr lang="en-US" dirty="0" smtClean="0"/>
              <a:t>Christ-Mediated</a:t>
            </a:r>
          </a:p>
          <a:p>
            <a:pPr marL="742950" indent="-742950">
              <a:lnSpc>
                <a:spcPts val="3800"/>
              </a:lnSpc>
              <a:buAutoNum type="arabicParenR"/>
            </a:pPr>
            <a:r>
              <a:rPr lang="en-US" dirty="0" smtClean="0"/>
              <a:t>Powerful</a:t>
            </a:r>
          </a:p>
          <a:p>
            <a:pPr marL="742950" indent="-742950">
              <a:lnSpc>
                <a:spcPts val="3800"/>
              </a:lnSpc>
              <a:buAutoNum type="arabicParenR"/>
            </a:pPr>
            <a:r>
              <a:rPr lang="en-US" dirty="0" smtClean="0"/>
              <a:t>Uniting</a:t>
            </a:r>
          </a:p>
          <a:p>
            <a:pPr marL="742950" indent="-742950">
              <a:lnSpc>
                <a:spcPts val="3800"/>
              </a:lnSpc>
              <a:buAutoNum type="arabicParenR"/>
            </a:pPr>
            <a:r>
              <a:rPr lang="en-US" dirty="0" smtClean="0"/>
              <a:t>Empowering</a:t>
            </a:r>
          </a:p>
          <a:p>
            <a:pPr marL="742950" indent="-742950">
              <a:buAutoNum type="arabicParenR"/>
            </a:pPr>
            <a:endParaRPr lang="en-US" dirty="0" smtClean="0"/>
          </a:p>
          <a:p>
            <a:pPr marL="742950" indent="-742950">
              <a:buAutoNum type="arabicParenR"/>
            </a:pPr>
            <a:endParaRPr lang="en-US" dirty="0" smtClean="0"/>
          </a:p>
          <a:p>
            <a:pPr marL="742950" indent="-742950">
              <a:buAutoNum type="arabicParenR"/>
            </a:pPr>
            <a:endParaRPr lang="en-US" dirty="0" smtClean="0"/>
          </a:p>
          <a:p>
            <a:pPr marL="742950" indent="-742950">
              <a:buAutoNum type="arabicParenR"/>
            </a:pPr>
            <a:endParaRPr lang="en-US" dirty="0" smtClean="0"/>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p:cNvPicPr>
            <a:picLocks noChangeAspect="1" noChangeArrowheads="1"/>
          </p:cNvPicPr>
          <p:nvPr/>
        </p:nvPicPr>
        <p:blipFill>
          <a:blip r:embed="rId2" cstate="print"/>
          <a:srcRect b="4613"/>
          <a:stretch>
            <a:fillRect/>
          </a:stretch>
        </p:blipFill>
        <p:spPr bwMode="auto">
          <a:xfrm>
            <a:off x="3101284" y="2044931"/>
            <a:ext cx="6042716" cy="4813069"/>
          </a:xfrm>
          <a:prstGeom prst="rect">
            <a:avLst/>
          </a:prstGeom>
          <a:noFill/>
          <a:ln w="9525">
            <a:noFill/>
            <a:miter lim="800000"/>
            <a:headEnd/>
            <a:tailEnd/>
          </a:ln>
          <a:effectLst/>
        </p:spPr>
      </p:pic>
      <p:sp>
        <p:nvSpPr>
          <p:cNvPr id="4" name="Title 1"/>
          <p:cNvSpPr txBox="1">
            <a:spLocks/>
          </p:cNvSpPr>
          <p:nvPr/>
        </p:nvSpPr>
        <p:spPr>
          <a:xfrm>
            <a:off x="0" y="1602970"/>
            <a:ext cx="8345978" cy="3151909"/>
          </a:xfrm>
          <a:prstGeom prst="rect">
            <a:avLst/>
          </a:prstGeom>
        </p:spPr>
        <p:txBody>
          <a:bodyPr vert="horz" lIns="91440" tIns="45720" rIns="91440" bIns="45720" rtlCol="0" anchor="ctr">
            <a:normAutofit fontScale="85000" lnSpcReduction="20000"/>
          </a:bodyPr>
          <a:lstStyle/>
          <a:p>
            <a:pPr algn="ctr"/>
            <a:r>
              <a:rPr lang="en-US" sz="4800" b="1" dirty="0" smtClean="0">
                <a:effectLst>
                  <a:outerShdw blurRad="38100" dist="38100" dir="2700000" algn="tl">
                    <a:srgbClr val="000000">
                      <a:alpha val="43137"/>
                    </a:srgbClr>
                  </a:outerShdw>
                </a:effectLst>
                <a:latin typeface="Arial Black" pitchFamily="34" charset="0"/>
              </a:rPr>
              <a:t>The PROCLAMATION</a:t>
            </a:r>
          </a:p>
          <a:p>
            <a:pPr algn="ctr"/>
            <a:r>
              <a:rPr lang="en-US" sz="4800" b="1" dirty="0" smtClean="0">
                <a:effectLst>
                  <a:outerShdw blurRad="38100" dist="38100" dir="2700000" algn="tl">
                    <a:srgbClr val="000000">
                      <a:alpha val="43137"/>
                    </a:srgbClr>
                  </a:outerShdw>
                </a:effectLst>
                <a:latin typeface="Arial Black" pitchFamily="34" charset="0"/>
              </a:rPr>
              <a:t>that makes a Difference:</a:t>
            </a:r>
          </a:p>
          <a:p>
            <a:pPr algn="ctr"/>
            <a:endParaRPr lang="en-US" sz="4800" b="1" dirty="0" smtClean="0">
              <a:effectLst>
                <a:outerShdw blurRad="38100" dist="38100" dir="2700000" algn="tl">
                  <a:srgbClr val="000000">
                    <a:alpha val="43137"/>
                  </a:srgbClr>
                </a:outerShdw>
              </a:effectLst>
              <a:latin typeface="Arial Black" pitchFamily="34" charset="0"/>
            </a:endParaRPr>
          </a:p>
          <a:p>
            <a:pPr algn="ctr"/>
            <a:r>
              <a:rPr lang="en-US" sz="4800" b="1" dirty="0" smtClean="0">
                <a:effectLst>
                  <a:outerShdw blurRad="38100" dist="38100" dir="2700000" algn="tl">
                    <a:srgbClr val="000000">
                      <a:alpha val="43137"/>
                    </a:srgbClr>
                  </a:outerShdw>
                </a:effectLst>
                <a:latin typeface="Arial Black" pitchFamily="34" charset="0"/>
              </a:rPr>
              <a:t>The name of JESUS</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latin typeface="Arial Black" pitchFamily="34" charset="0"/>
                <a:ea typeface="+mj-ea"/>
                <a:cs typeface="+mj-cs"/>
              </a:rPr>
              <a:t/>
            </a:r>
            <a:br>
              <a:rPr kumimoji="0" lang="en-US" sz="4400" b="0" i="0" u="none"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latin typeface="Arial Black" pitchFamily="34" charset="0"/>
                <a:ea typeface="+mj-ea"/>
                <a:cs typeface="+mj-cs"/>
              </a:rPr>
            </a:br>
            <a:endParaRPr kumimoji="0" lang="en-US" sz="4400" b="0"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Arial Black" pitchFamily="34" charset="0"/>
              <a:ea typeface="+mj-ea"/>
              <a:cs typeface="+mj-cs"/>
            </a:endParaRPr>
          </a:p>
        </p:txBody>
      </p:sp>
      <p:sp>
        <p:nvSpPr>
          <p:cNvPr id="6" name="Title 5"/>
          <p:cNvSpPr>
            <a:spLocks noGrp="1"/>
          </p:cNvSpPr>
          <p:nvPr>
            <p:ph type="title"/>
          </p:nvPr>
        </p:nvSpPr>
        <p:spPr/>
        <p:txBody>
          <a:bodyPr/>
          <a:lstStyle/>
          <a:p>
            <a:r>
              <a:rPr lang="en-US" dirty="0" smtClean="0"/>
              <a:t>We left off …</a:t>
            </a:r>
            <a:endParaRPr lang="en-US" dirty="0"/>
          </a:p>
        </p:txBody>
      </p:sp>
    </p:spTree>
  </p:cSld>
  <p:clrMapOvr>
    <a:masterClrMapping/>
  </p:clrMapOvr>
  <p:transition>
    <p:zoom/>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09800" y="152400"/>
            <a:ext cx="4191000" cy="1371600"/>
          </a:xfrm>
          <a:prstGeom prst="rect">
            <a:avLst/>
          </a:prstGeom>
          <a:solidFill>
            <a:schemeClr val="bg1">
              <a:alpha val="34000"/>
            </a:scheme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p:txBody>
          <a:bodyPr/>
          <a:lstStyle/>
          <a:p>
            <a:r>
              <a:rPr lang="en-US" dirty="0" smtClean="0"/>
              <a:t>Let’s Pray.</a:t>
            </a:r>
            <a:endParaRPr lang="en-US" dirty="0"/>
          </a:p>
        </p:txBody>
      </p:sp>
      <p:sp>
        <p:nvSpPr>
          <p:cNvPr id="3" name="Content Placeholder 2"/>
          <p:cNvSpPr>
            <a:spLocks noGrp="1"/>
          </p:cNvSpPr>
          <p:nvPr>
            <p:ph idx="1"/>
          </p:nvPr>
        </p:nvSpPr>
        <p:spPr/>
        <p:txBody>
          <a:bodyPr/>
          <a:lstStyle/>
          <a:p>
            <a:endParaRPr lang="en-US" dirty="0"/>
          </a:p>
        </p:txBody>
      </p:sp>
    </p:spTree>
  </p:cSld>
  <p:clrMapOvr>
    <a:masterClrMapping/>
  </p:clrMapOvr>
  <p:transition>
    <p:zoom/>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66999"/>
            <a:ext cx="8229600" cy="914401"/>
          </a:xfrm>
        </p:spPr>
        <p:txBody>
          <a:bodyPr/>
          <a:lstStyle/>
          <a:p>
            <a:r>
              <a:rPr lang="en-US" dirty="0" smtClean="0"/>
              <a:t>The PETITION </a:t>
            </a:r>
            <a:br>
              <a:rPr lang="en-US" dirty="0" smtClean="0"/>
            </a:br>
            <a:r>
              <a:rPr lang="en-US" dirty="0" smtClean="0"/>
              <a:t>that Makes a Difference</a:t>
            </a:r>
            <a:br>
              <a:rPr lang="en-US" dirty="0" smtClean="0"/>
            </a:br>
            <a:endParaRPr lang="en-US" dirty="0"/>
          </a:p>
        </p:txBody>
      </p:sp>
      <p:sp>
        <p:nvSpPr>
          <p:cNvPr id="3" name="Title 1"/>
          <p:cNvSpPr txBox="1">
            <a:spLocks/>
          </p:cNvSpPr>
          <p:nvPr/>
        </p:nvSpPr>
        <p:spPr>
          <a:xfrm>
            <a:off x="609600" y="2819399"/>
            <a:ext cx="8229600" cy="1600201"/>
          </a:xfrm>
          <a:prstGeom prst="rect">
            <a:avLst/>
          </a:prstGeom>
        </p:spPr>
        <p:txBody>
          <a:bodyPr vert="horz" lIns="91440" tIns="45720" rIns="91440" bIns="45720" rtlCol="0" anchor="ctr">
            <a:normAutofit fontScale="925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latin typeface="Arial Black" pitchFamily="34" charset="0"/>
                <a:ea typeface="+mj-ea"/>
                <a:cs typeface="+mj-cs"/>
              </a:rPr>
              <a:t/>
            </a:r>
            <a:br>
              <a:rPr kumimoji="0" lang="en-US" sz="4400" b="0" i="0" u="none"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latin typeface="Arial Black" pitchFamily="34" charset="0"/>
                <a:ea typeface="+mj-ea"/>
                <a:cs typeface="+mj-cs"/>
              </a:rPr>
            </a:br>
            <a:r>
              <a:rPr kumimoji="0" lang="en-US" sz="4400" b="0" i="0" u="none"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latin typeface="Arial Black" pitchFamily="34" charset="0"/>
                <a:ea typeface="+mj-ea"/>
                <a:cs typeface="+mj-cs"/>
              </a:rPr>
              <a:t/>
            </a:r>
            <a:br>
              <a:rPr kumimoji="0" lang="en-US" sz="4400" b="0" i="0" u="none"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latin typeface="Arial Black" pitchFamily="34" charset="0"/>
                <a:ea typeface="+mj-ea"/>
                <a:cs typeface="+mj-cs"/>
              </a:rPr>
            </a:br>
            <a:r>
              <a:rPr kumimoji="0" lang="en-US" sz="4400" b="0" i="0" u="none"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latin typeface="Arial Black" pitchFamily="34" charset="0"/>
                <a:ea typeface="+mj-ea"/>
                <a:cs typeface="+mj-cs"/>
              </a:rPr>
              <a:t>IS…</a:t>
            </a:r>
            <a:endParaRPr kumimoji="0" lang="en-US" sz="4400" b="0"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Arial Black" pitchFamily="34" charset="0"/>
              <a:ea typeface="+mj-ea"/>
              <a:cs typeface="+mj-cs"/>
            </a:endParaRP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536028" y="204953"/>
            <a:ext cx="7945820" cy="1340068"/>
          </a:xfrm>
          <a:prstGeom prst="rect">
            <a:avLst/>
          </a:prstGeom>
          <a:solidFill>
            <a:schemeClr val="bg1">
              <a:alpha val="34000"/>
            </a:scheme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7" name="Picture 4"/>
          <p:cNvPicPr>
            <a:picLocks noChangeAspect="1" noChangeArrowheads="1"/>
          </p:cNvPicPr>
          <p:nvPr/>
        </p:nvPicPr>
        <p:blipFill>
          <a:blip r:embed="rId3" cstate="print"/>
          <a:srcRect/>
          <a:stretch>
            <a:fillRect/>
          </a:stretch>
        </p:blipFill>
        <p:spPr bwMode="auto">
          <a:xfrm>
            <a:off x="0" y="3003550"/>
            <a:ext cx="9218613" cy="3854450"/>
          </a:xfrm>
          <a:prstGeom prst="rect">
            <a:avLst/>
          </a:prstGeom>
          <a:noFill/>
          <a:ln w="9525">
            <a:noFill/>
            <a:miter lim="800000"/>
            <a:headEnd/>
            <a:tailEnd/>
          </a:ln>
          <a:effectLst/>
        </p:spPr>
      </p:pic>
      <p:sp>
        <p:nvSpPr>
          <p:cNvPr id="5" name="Rounded Rectangle 4"/>
          <p:cNvSpPr/>
          <p:nvPr/>
        </p:nvSpPr>
        <p:spPr>
          <a:xfrm>
            <a:off x="299544" y="2096815"/>
            <a:ext cx="4871545" cy="819806"/>
          </a:xfrm>
          <a:prstGeom prst="roundRect">
            <a:avLst/>
          </a:prstGeom>
          <a:solidFill>
            <a:srgbClr val="C0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1- A CORPORATE Petition</a:t>
            </a:r>
            <a:endParaRPr lang="en-US" dirty="0"/>
          </a:p>
        </p:txBody>
      </p:sp>
      <p:sp>
        <p:nvSpPr>
          <p:cNvPr id="3" name="Content Placeholder 2"/>
          <p:cNvSpPr>
            <a:spLocks noGrp="1"/>
          </p:cNvSpPr>
          <p:nvPr>
            <p:ph idx="1"/>
          </p:nvPr>
        </p:nvSpPr>
        <p:spPr>
          <a:xfrm>
            <a:off x="457201" y="1600200"/>
            <a:ext cx="7677806" cy="4525963"/>
          </a:xfrm>
        </p:spPr>
        <p:txBody>
          <a:bodyPr/>
          <a:lstStyle/>
          <a:p>
            <a:pPr marL="0" indent="0"/>
            <a:r>
              <a:rPr lang="en-US" baseline="30000" dirty="0" smtClean="0"/>
              <a:t>23</a:t>
            </a:r>
            <a:r>
              <a:rPr lang="en-US" dirty="0" smtClean="0"/>
              <a:t> On their release, Peter and John went </a:t>
            </a:r>
            <a:r>
              <a:rPr lang="en-US" dirty="0" smtClean="0">
                <a:solidFill>
                  <a:schemeClr val="bg1"/>
                </a:solidFill>
                <a:effectLst>
                  <a:outerShdw blurRad="38100" dist="38100" dir="2700000" algn="tl">
                    <a:srgbClr val="000000">
                      <a:alpha val="43137"/>
                    </a:srgbClr>
                  </a:outerShdw>
                </a:effectLst>
              </a:rPr>
              <a:t>back to their own people </a:t>
            </a:r>
            <a:r>
              <a:rPr lang="en-US" dirty="0" smtClean="0"/>
              <a:t>and reported all that the chief priests and elders had said to them.   </a:t>
            </a:r>
            <a:r>
              <a:rPr lang="en-US" baseline="30000" dirty="0" smtClean="0"/>
              <a:t>24</a:t>
            </a:r>
            <a:r>
              <a:rPr lang="en-US" dirty="0" smtClean="0"/>
              <a:t> When they heard this, they raised their voices together in prayer….</a:t>
            </a:r>
          </a:p>
        </p:txBody>
      </p:sp>
      <p:grpSp>
        <p:nvGrpSpPr>
          <p:cNvPr id="4" name="Group 15"/>
          <p:cNvGrpSpPr/>
          <p:nvPr/>
        </p:nvGrpSpPr>
        <p:grpSpPr>
          <a:xfrm>
            <a:off x="1954924" y="987974"/>
            <a:ext cx="6653049" cy="1834848"/>
            <a:chOff x="1954924" y="987974"/>
            <a:chExt cx="6653049" cy="1834848"/>
          </a:xfrm>
        </p:grpSpPr>
        <p:sp>
          <p:nvSpPr>
            <p:cNvPr id="15" name="Rounded Rectangle 14"/>
            <p:cNvSpPr/>
            <p:nvPr/>
          </p:nvSpPr>
          <p:spPr>
            <a:xfrm>
              <a:off x="4014951" y="987974"/>
              <a:ext cx="3930869" cy="819806"/>
            </a:xfrm>
            <a:prstGeom prst="roundRect">
              <a:avLst/>
            </a:prstGeom>
            <a:solidFill>
              <a:srgbClr val="C0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p:cNvCxnSpPr/>
            <p:nvPr/>
          </p:nvCxnSpPr>
          <p:spPr>
            <a:xfrm>
              <a:off x="1954924" y="2806262"/>
              <a:ext cx="3011214" cy="0"/>
            </a:xfrm>
            <a:prstGeom prst="line">
              <a:avLst/>
            </a:prstGeom>
            <a:ln w="76200">
              <a:solidFill>
                <a:schemeClr val="bg1"/>
              </a:solidFill>
            </a:ln>
            <a:effectLst>
              <a:outerShdw blurRad="50800" dist="63500" dir="2700000" algn="tl" rotWithShape="0">
                <a:srgbClr val="C00000">
                  <a:alpha val="74000"/>
                </a:srgbClr>
              </a:outerShdw>
            </a:effectLst>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rot="5400000" flipH="1" flipV="1">
              <a:off x="4359166" y="2167759"/>
              <a:ext cx="1308538" cy="1588"/>
            </a:xfrm>
            <a:prstGeom prst="straightConnector1">
              <a:avLst/>
            </a:prstGeom>
            <a:ln w="76200">
              <a:solidFill>
                <a:schemeClr val="bg1"/>
              </a:solidFill>
              <a:tailEnd type="arrow"/>
            </a:ln>
            <a:effectLst>
              <a:outerShdw blurRad="50800" dist="63500" dir="2700000" algn="tl" rotWithShape="0">
                <a:srgbClr val="FF0000">
                  <a:alpha val="76000"/>
                </a:srgbClr>
              </a:outerShdw>
            </a:effectLst>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4177863" y="1040525"/>
              <a:ext cx="4430110" cy="646331"/>
            </a:xfrm>
            <a:prstGeom prst="rect">
              <a:avLst/>
            </a:prstGeom>
            <a:noFill/>
          </p:spPr>
          <p:txBody>
            <a:bodyPr wrap="square" rtlCol="0">
              <a:spAutoFit/>
            </a:bodyPr>
            <a:lstStyle/>
            <a:p>
              <a:r>
                <a:rPr lang="en-US" sz="3600" b="1" dirty="0" smtClean="0">
                  <a:solidFill>
                    <a:schemeClr val="bg1"/>
                  </a:solidFill>
                  <a:effectLst>
                    <a:outerShdw blurRad="38100" dist="38100" dir="2700000" algn="tl">
                      <a:srgbClr val="000000">
                        <a:alpha val="43137"/>
                      </a:srgbClr>
                    </a:outerShdw>
                  </a:effectLst>
                </a:rPr>
                <a:t>ordinary men 4:13 </a:t>
              </a:r>
              <a:endParaRPr lang="en-US" sz="3600" b="1" dirty="0">
                <a:solidFill>
                  <a:schemeClr val="bg1"/>
                </a:solidFill>
                <a:effectLst>
                  <a:outerShdw blurRad="38100" dist="38100" dir="2700000" algn="tl">
                    <a:srgbClr val="000000">
                      <a:alpha val="43137"/>
                    </a:srgbClr>
                  </a:outerShdw>
                </a:effectLst>
              </a:endParaRPr>
            </a:p>
          </p:txBody>
        </p:sp>
      </p:gr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536028" y="204953"/>
            <a:ext cx="7945820" cy="1340068"/>
          </a:xfrm>
          <a:prstGeom prst="rect">
            <a:avLst/>
          </a:prstGeom>
          <a:solidFill>
            <a:schemeClr val="bg1">
              <a:alpha val="34000"/>
            </a:scheme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8" name="Picture 4"/>
          <p:cNvPicPr>
            <a:picLocks noChangeAspect="1" noChangeArrowheads="1"/>
          </p:cNvPicPr>
          <p:nvPr/>
        </p:nvPicPr>
        <p:blipFill>
          <a:blip r:embed="rId3" cstate="print"/>
          <a:srcRect/>
          <a:stretch>
            <a:fillRect/>
          </a:stretch>
        </p:blipFill>
        <p:spPr bwMode="auto">
          <a:xfrm>
            <a:off x="0" y="3003550"/>
            <a:ext cx="9218613" cy="3854450"/>
          </a:xfrm>
          <a:prstGeom prst="rect">
            <a:avLst/>
          </a:prstGeom>
          <a:noFill/>
          <a:ln w="9525">
            <a:noFill/>
            <a:miter lim="800000"/>
            <a:headEnd/>
            <a:tailEnd/>
          </a:ln>
          <a:effectLst/>
        </p:spPr>
      </p:pic>
      <p:sp>
        <p:nvSpPr>
          <p:cNvPr id="8" name="Rounded Rectangle 7"/>
          <p:cNvSpPr/>
          <p:nvPr/>
        </p:nvSpPr>
        <p:spPr>
          <a:xfrm>
            <a:off x="3526221" y="2070540"/>
            <a:ext cx="1613338" cy="888122"/>
          </a:xfrm>
          <a:prstGeom prst="roundRect">
            <a:avLst/>
          </a:prstGeom>
          <a:solidFill>
            <a:srgbClr val="C0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le 5"/>
          <p:cNvSpPr/>
          <p:nvPr/>
        </p:nvSpPr>
        <p:spPr>
          <a:xfrm>
            <a:off x="6511159" y="3179381"/>
            <a:ext cx="1177158" cy="888122"/>
          </a:xfrm>
          <a:prstGeom prst="roundRect">
            <a:avLst/>
          </a:prstGeom>
          <a:solidFill>
            <a:srgbClr val="C0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p:nvSpPr>
        <p:spPr>
          <a:xfrm>
            <a:off x="388883" y="3736425"/>
            <a:ext cx="6957848" cy="867106"/>
          </a:xfrm>
          <a:prstGeom prst="roundRect">
            <a:avLst/>
          </a:prstGeom>
          <a:solidFill>
            <a:srgbClr val="C0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2" name="Title 1"/>
          <p:cNvSpPr>
            <a:spLocks noGrp="1"/>
          </p:cNvSpPr>
          <p:nvPr>
            <p:ph type="title"/>
          </p:nvPr>
        </p:nvSpPr>
        <p:spPr/>
        <p:txBody>
          <a:bodyPr/>
          <a:lstStyle/>
          <a:p>
            <a:r>
              <a:rPr lang="en-US" dirty="0" smtClean="0"/>
              <a:t>1- A CORPORATE Petition</a:t>
            </a:r>
            <a:endParaRPr lang="en-US" dirty="0"/>
          </a:p>
        </p:txBody>
      </p:sp>
      <p:sp>
        <p:nvSpPr>
          <p:cNvPr id="3" name="Content Placeholder 2"/>
          <p:cNvSpPr>
            <a:spLocks noGrp="1"/>
          </p:cNvSpPr>
          <p:nvPr>
            <p:ph idx="1"/>
          </p:nvPr>
        </p:nvSpPr>
        <p:spPr>
          <a:xfrm>
            <a:off x="457201" y="1600200"/>
            <a:ext cx="7677806" cy="4525963"/>
          </a:xfrm>
        </p:spPr>
        <p:txBody>
          <a:bodyPr/>
          <a:lstStyle/>
          <a:p>
            <a:pPr marL="0" indent="0"/>
            <a:r>
              <a:rPr lang="en-US" baseline="30000" dirty="0" smtClean="0"/>
              <a:t>23</a:t>
            </a:r>
            <a:r>
              <a:rPr lang="en-US" dirty="0" smtClean="0"/>
              <a:t> On their release, Peter and John went back to their own </a:t>
            </a:r>
            <a:r>
              <a:rPr lang="en-US" dirty="0" smtClean="0">
                <a:solidFill>
                  <a:schemeClr val="bg1"/>
                </a:solidFill>
                <a:effectLst>
                  <a:outerShdw blurRad="38100" dist="38100" dir="2700000" algn="tl">
                    <a:srgbClr val="000000">
                      <a:alpha val="43137"/>
                    </a:srgbClr>
                  </a:outerShdw>
                </a:effectLst>
              </a:rPr>
              <a:t>people</a:t>
            </a:r>
            <a:r>
              <a:rPr lang="en-US" dirty="0" smtClean="0"/>
              <a:t> and reported all that the chief priests and elders had said to them.   </a:t>
            </a:r>
            <a:r>
              <a:rPr lang="en-US" baseline="30000" dirty="0" smtClean="0"/>
              <a:t>24</a:t>
            </a:r>
            <a:r>
              <a:rPr lang="en-US" dirty="0" smtClean="0"/>
              <a:t> When they heard this, </a:t>
            </a:r>
            <a:r>
              <a:rPr lang="en-US" dirty="0" smtClean="0">
                <a:solidFill>
                  <a:schemeClr val="bg1"/>
                </a:solidFill>
                <a:effectLst>
                  <a:outerShdw blurRad="38100" dist="38100" dir="2700000" algn="tl">
                    <a:srgbClr val="000000">
                      <a:alpha val="43137"/>
                    </a:srgbClr>
                  </a:outerShdw>
                </a:effectLst>
              </a:rPr>
              <a:t>they raised their voices together in prayer</a:t>
            </a:r>
            <a:r>
              <a:rPr lang="en-US" dirty="0" smtClean="0"/>
              <a:t>….</a:t>
            </a:r>
          </a:p>
        </p:txBody>
      </p:sp>
    </p:spTree>
  </p:cSld>
  <p:clrMapOvr>
    <a:masterClrMapping/>
  </p:clrMapOvr>
  <p:transition>
    <p:zoom/>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srcRect t="14556"/>
          <a:stretch>
            <a:fillRect/>
          </a:stretch>
        </p:blipFill>
        <p:spPr bwMode="auto">
          <a:xfrm>
            <a:off x="-74613" y="0"/>
            <a:ext cx="9218613" cy="2868832"/>
          </a:xfrm>
          <a:prstGeom prst="rect">
            <a:avLst/>
          </a:prstGeom>
          <a:noFill/>
          <a:ln w="9525">
            <a:noFill/>
            <a:miter lim="800000"/>
            <a:headEnd/>
            <a:tailEnd/>
          </a:ln>
          <a:effectLst/>
        </p:spPr>
      </p:pic>
      <p:pic>
        <p:nvPicPr>
          <p:cNvPr id="6" name="Picture 4"/>
          <p:cNvPicPr>
            <a:picLocks noChangeAspect="1" noChangeArrowheads="1"/>
          </p:cNvPicPr>
          <p:nvPr/>
        </p:nvPicPr>
        <p:blipFill>
          <a:blip r:embed="rId4" cstate="print"/>
          <a:srcRect/>
          <a:stretch>
            <a:fillRect/>
          </a:stretch>
        </p:blipFill>
        <p:spPr bwMode="auto">
          <a:xfrm>
            <a:off x="0" y="3003550"/>
            <a:ext cx="9218613" cy="3854450"/>
          </a:xfrm>
          <a:prstGeom prst="rect">
            <a:avLst/>
          </a:prstGeom>
          <a:noFill/>
          <a:ln w="9525">
            <a:noFill/>
            <a:miter lim="800000"/>
            <a:headEnd/>
            <a:tailEnd/>
          </a:ln>
          <a:effectLst/>
        </p:spPr>
      </p:pic>
      <p:sp>
        <p:nvSpPr>
          <p:cNvPr id="4" name="Rounded Rectangle 3"/>
          <p:cNvSpPr/>
          <p:nvPr/>
        </p:nvSpPr>
        <p:spPr>
          <a:xfrm>
            <a:off x="5833241" y="3715409"/>
            <a:ext cx="1986455" cy="888122"/>
          </a:xfrm>
          <a:prstGeom prst="roundRect">
            <a:avLst/>
          </a:prstGeom>
          <a:solidFill>
            <a:srgbClr val="C0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ed Rectangle 4"/>
          <p:cNvSpPr/>
          <p:nvPr/>
        </p:nvSpPr>
        <p:spPr>
          <a:xfrm>
            <a:off x="341585" y="4277712"/>
            <a:ext cx="1250732" cy="888122"/>
          </a:xfrm>
          <a:prstGeom prst="roundRect">
            <a:avLst/>
          </a:prstGeom>
          <a:solidFill>
            <a:srgbClr val="C0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274638"/>
            <a:ext cx="9144000" cy="1143000"/>
          </a:xfrm>
        </p:spPr>
        <p:txBody>
          <a:bodyPr/>
          <a:lstStyle/>
          <a:p>
            <a:r>
              <a:rPr lang="en-US" dirty="0" smtClean="0"/>
              <a:t>2- An EXALTING Petition</a:t>
            </a:r>
            <a:endParaRPr lang="en-US" dirty="0"/>
          </a:p>
        </p:txBody>
      </p:sp>
      <p:sp>
        <p:nvSpPr>
          <p:cNvPr id="3" name="Content Placeholder 2"/>
          <p:cNvSpPr>
            <a:spLocks noGrp="1"/>
          </p:cNvSpPr>
          <p:nvPr>
            <p:ph idx="1"/>
          </p:nvPr>
        </p:nvSpPr>
        <p:spPr>
          <a:xfrm>
            <a:off x="457201" y="1600200"/>
            <a:ext cx="7677806" cy="4525963"/>
          </a:xfrm>
        </p:spPr>
        <p:txBody>
          <a:bodyPr/>
          <a:lstStyle/>
          <a:p>
            <a:pPr marL="0" indent="0"/>
            <a:r>
              <a:rPr lang="en-US" baseline="30000" dirty="0" smtClean="0"/>
              <a:t>23</a:t>
            </a:r>
            <a:r>
              <a:rPr lang="en-US" dirty="0" smtClean="0"/>
              <a:t> On their release, Peter and John went back to their own people and reported all that the chief priests and elders had said to them.   </a:t>
            </a:r>
            <a:r>
              <a:rPr lang="en-US" baseline="30000" dirty="0" smtClean="0"/>
              <a:t>24</a:t>
            </a:r>
            <a:r>
              <a:rPr lang="en-US" dirty="0" smtClean="0"/>
              <a:t> When they heard this, they raised their voices together in </a:t>
            </a:r>
            <a:r>
              <a:rPr lang="en-US" dirty="0" smtClean="0">
                <a:solidFill>
                  <a:schemeClr val="bg1"/>
                </a:solidFill>
                <a:effectLst>
                  <a:outerShdw blurRad="38100" dist="38100" dir="2700000" algn="tl">
                    <a:srgbClr val="000000">
                      <a:alpha val="43137"/>
                    </a:srgbClr>
                  </a:outerShdw>
                </a:effectLst>
              </a:rPr>
              <a:t>prayer to God.</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3" cstate="print"/>
          <a:srcRect/>
          <a:stretch>
            <a:fillRect/>
          </a:stretch>
        </p:blipFill>
        <p:spPr bwMode="auto">
          <a:xfrm>
            <a:off x="0" y="2887663"/>
            <a:ext cx="9218613" cy="3970337"/>
          </a:xfrm>
          <a:prstGeom prst="rect">
            <a:avLst/>
          </a:prstGeom>
          <a:noFill/>
          <a:ln w="9525">
            <a:noFill/>
            <a:miter lim="800000"/>
            <a:headEnd/>
            <a:tailEnd/>
          </a:ln>
          <a:effectLst/>
        </p:spPr>
      </p:pic>
      <p:pic>
        <p:nvPicPr>
          <p:cNvPr id="4" name="Picture 2"/>
          <p:cNvPicPr>
            <a:picLocks noChangeAspect="1" noChangeArrowheads="1"/>
          </p:cNvPicPr>
          <p:nvPr/>
        </p:nvPicPr>
        <p:blipFill>
          <a:blip r:embed="rId4" cstate="print"/>
          <a:srcRect t="14556"/>
          <a:stretch>
            <a:fillRect/>
          </a:stretch>
        </p:blipFill>
        <p:spPr bwMode="auto">
          <a:xfrm>
            <a:off x="-74613" y="0"/>
            <a:ext cx="9218613" cy="2868832"/>
          </a:xfrm>
          <a:prstGeom prst="rect">
            <a:avLst/>
          </a:prstGeom>
          <a:noFill/>
          <a:ln w="9525">
            <a:noFill/>
            <a:miter lim="800000"/>
            <a:headEnd/>
            <a:tailEnd/>
          </a:ln>
          <a:effectLst/>
        </p:spPr>
      </p:pic>
      <p:sp>
        <p:nvSpPr>
          <p:cNvPr id="2" name="Title 1"/>
          <p:cNvSpPr>
            <a:spLocks noGrp="1"/>
          </p:cNvSpPr>
          <p:nvPr>
            <p:ph type="title"/>
          </p:nvPr>
        </p:nvSpPr>
        <p:spPr>
          <a:xfrm>
            <a:off x="0" y="274638"/>
            <a:ext cx="8213834" cy="1143000"/>
          </a:xfrm>
        </p:spPr>
        <p:txBody>
          <a:bodyPr/>
          <a:lstStyle/>
          <a:p>
            <a:r>
              <a:rPr lang="en-US" dirty="0" smtClean="0"/>
              <a:t/>
            </a:r>
            <a:br>
              <a:rPr lang="en-US" dirty="0" smtClean="0"/>
            </a:br>
            <a:r>
              <a:rPr lang="en-US" dirty="0" smtClean="0"/>
              <a:t>	Lord of CREATION: 24</a:t>
            </a:r>
            <a:br>
              <a:rPr lang="en-US" dirty="0" smtClean="0"/>
            </a:br>
            <a:r>
              <a:rPr lang="en-US" dirty="0" smtClean="0"/>
              <a:t>	</a:t>
            </a:r>
            <a:endParaRPr lang="en-US" dirty="0"/>
          </a:p>
        </p:txBody>
      </p:sp>
      <p:sp>
        <p:nvSpPr>
          <p:cNvPr id="3" name="Content Placeholder 2"/>
          <p:cNvSpPr>
            <a:spLocks noGrp="1"/>
          </p:cNvSpPr>
          <p:nvPr>
            <p:ph idx="1"/>
          </p:nvPr>
        </p:nvSpPr>
        <p:spPr>
          <a:xfrm>
            <a:off x="457201" y="1600200"/>
            <a:ext cx="7677806" cy="4525963"/>
          </a:xfrm>
        </p:spPr>
        <p:txBody>
          <a:bodyPr/>
          <a:lstStyle/>
          <a:p>
            <a:pPr marL="0" indent="0"/>
            <a:r>
              <a:rPr lang="en-US" dirty="0" smtClean="0"/>
              <a:t>"Sovereign Lord," they said, "you made the heaven and the earth and the sea, and everything in them.</a:t>
            </a:r>
          </a:p>
        </p:txBody>
      </p:sp>
    </p:spTree>
  </p:cSld>
  <p:clrMapOvr>
    <a:masterClrMapping/>
  </p:clrMapOvr>
  <p:transition>
    <p:zoom/>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204953"/>
            <a:ext cx="9144000" cy="1340068"/>
          </a:xfrm>
          <a:prstGeom prst="rect">
            <a:avLst/>
          </a:prstGeom>
          <a:solidFill>
            <a:schemeClr val="bg1">
              <a:alpha val="34000"/>
            </a:scheme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098" name="Picture 2"/>
          <p:cNvPicPr>
            <a:picLocks noChangeAspect="1" noChangeArrowheads="1"/>
          </p:cNvPicPr>
          <p:nvPr/>
        </p:nvPicPr>
        <p:blipFill>
          <a:blip r:embed="rId3" cstate="print"/>
          <a:srcRect/>
          <a:stretch>
            <a:fillRect/>
          </a:stretch>
        </p:blipFill>
        <p:spPr bwMode="auto">
          <a:xfrm>
            <a:off x="0" y="3113305"/>
            <a:ext cx="8653463" cy="3713163"/>
          </a:xfrm>
          <a:prstGeom prst="rect">
            <a:avLst/>
          </a:prstGeom>
          <a:noFill/>
          <a:ln w="9525">
            <a:noFill/>
            <a:miter lim="800000"/>
            <a:headEnd/>
            <a:tailEnd/>
          </a:ln>
          <a:effectLst/>
        </p:spPr>
      </p:pic>
      <p:sp>
        <p:nvSpPr>
          <p:cNvPr id="2" name="Title 1"/>
          <p:cNvSpPr>
            <a:spLocks noGrp="1"/>
          </p:cNvSpPr>
          <p:nvPr>
            <p:ph type="title"/>
          </p:nvPr>
        </p:nvSpPr>
        <p:spPr>
          <a:xfrm>
            <a:off x="-1" y="274638"/>
            <a:ext cx="9144001" cy="1143000"/>
          </a:xfrm>
        </p:spPr>
        <p:txBody>
          <a:bodyPr/>
          <a:lstStyle/>
          <a:p>
            <a:r>
              <a:rPr lang="en-US" dirty="0" smtClean="0"/>
              <a:t>Lord of REVELATION 25-26</a:t>
            </a:r>
            <a:endParaRPr lang="en-US" dirty="0"/>
          </a:p>
        </p:txBody>
      </p:sp>
      <p:sp>
        <p:nvSpPr>
          <p:cNvPr id="3" name="Content Placeholder 2"/>
          <p:cNvSpPr>
            <a:spLocks noGrp="1"/>
          </p:cNvSpPr>
          <p:nvPr>
            <p:ph idx="1"/>
          </p:nvPr>
        </p:nvSpPr>
        <p:spPr>
          <a:xfrm>
            <a:off x="457201" y="1600200"/>
            <a:ext cx="7677806" cy="4525963"/>
          </a:xfrm>
        </p:spPr>
        <p:txBody>
          <a:bodyPr/>
          <a:lstStyle/>
          <a:p>
            <a:pPr marL="0" indent="0">
              <a:lnSpc>
                <a:spcPts val="4000"/>
              </a:lnSpc>
            </a:pPr>
            <a:r>
              <a:rPr lang="en-US" baseline="30000" dirty="0" smtClean="0"/>
              <a:t>25</a:t>
            </a:r>
            <a:r>
              <a:rPr lang="en-US" dirty="0" smtClean="0"/>
              <a:t> You spoke by the Holy Spirit through the mouth of your servant, our father David: </a:t>
            </a:r>
          </a:p>
          <a:p>
            <a:pPr marL="0" indent="0" algn="ctr"/>
            <a:r>
              <a:rPr lang="en-US" dirty="0" smtClean="0">
                <a:solidFill>
                  <a:schemeClr val="tx1"/>
                </a:solidFill>
              </a:rPr>
              <a:t>" 'Why do the nations rage and the peoples plot in vain? </a:t>
            </a:r>
            <a:r>
              <a:rPr lang="en-US" baseline="30000" dirty="0" smtClean="0">
                <a:solidFill>
                  <a:schemeClr val="tx1"/>
                </a:solidFill>
              </a:rPr>
              <a:t>26</a:t>
            </a:r>
            <a:r>
              <a:rPr lang="en-US" dirty="0" smtClean="0">
                <a:solidFill>
                  <a:schemeClr val="tx1"/>
                </a:solidFill>
              </a:rPr>
              <a:t> The kings of </a:t>
            </a:r>
            <a:br>
              <a:rPr lang="en-US" dirty="0" smtClean="0">
                <a:solidFill>
                  <a:schemeClr val="tx1"/>
                </a:solidFill>
              </a:rPr>
            </a:br>
            <a:r>
              <a:rPr lang="en-US" dirty="0" smtClean="0">
                <a:solidFill>
                  <a:schemeClr val="tx1"/>
                </a:solidFill>
              </a:rPr>
              <a:t>the earth take their stand and the </a:t>
            </a:r>
            <a:br>
              <a:rPr lang="en-US" dirty="0" smtClean="0">
                <a:solidFill>
                  <a:schemeClr val="tx1"/>
                </a:solidFill>
              </a:rPr>
            </a:br>
            <a:r>
              <a:rPr lang="en-US" dirty="0" smtClean="0">
                <a:solidFill>
                  <a:schemeClr val="tx1"/>
                </a:solidFill>
              </a:rPr>
              <a:t>rulers gather together against the </a:t>
            </a:r>
            <a:br>
              <a:rPr lang="en-US" dirty="0" smtClean="0">
                <a:solidFill>
                  <a:schemeClr val="tx1"/>
                </a:solidFill>
              </a:rPr>
            </a:br>
            <a:r>
              <a:rPr lang="en-US" dirty="0" smtClean="0">
                <a:solidFill>
                  <a:schemeClr val="tx1"/>
                </a:solidFill>
              </a:rPr>
              <a:t>Lord and against his Anointed One. '</a:t>
            </a:r>
          </a:p>
          <a:p>
            <a:pPr marL="0" indent="0"/>
            <a:endParaRPr lang="en-US" dirty="0" smtClean="0"/>
          </a:p>
          <a:p>
            <a:pPr marL="0" indent="0"/>
            <a:r>
              <a:rPr lang="en-US" dirty="0" smtClean="0"/>
              <a:t> </a:t>
            </a:r>
          </a:p>
        </p:txBody>
      </p:sp>
    </p:spTree>
  </p:cSld>
  <p:clrMapOvr>
    <a:masterClrMapping/>
  </p:clrMapOvr>
  <p:transition>
    <p:zoom/>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3336</TotalTime>
  <Words>1871</Words>
  <Application>Microsoft Office PowerPoint</Application>
  <PresentationFormat>On-screen Show (4:3)</PresentationFormat>
  <Paragraphs>177</Paragraphs>
  <Slides>30</Slides>
  <Notes>27</Notes>
  <HiddenSlides>0</HiddenSlides>
  <MMClips>0</MMClips>
  <ScaleCrop>false</ScaleCrop>
  <HeadingPairs>
    <vt:vector size="4" baseType="variant">
      <vt:variant>
        <vt:lpstr>Theme</vt:lpstr>
      </vt:variant>
      <vt:variant>
        <vt:i4>1</vt:i4>
      </vt:variant>
      <vt:variant>
        <vt:lpstr>Slide Titles</vt:lpstr>
      </vt:variant>
      <vt:variant>
        <vt:i4>30</vt:i4>
      </vt:variant>
    </vt:vector>
  </HeadingPairs>
  <TitlesOfParts>
    <vt:vector size="31" baseType="lpstr">
      <vt:lpstr>Office Theme</vt:lpstr>
      <vt:lpstr>Slide 1</vt:lpstr>
      <vt:lpstr>A Study  in the  Book of ACTS</vt:lpstr>
      <vt:lpstr>We left off …</vt:lpstr>
      <vt:lpstr>The PETITION  that Makes a Difference </vt:lpstr>
      <vt:lpstr>1- A CORPORATE Petition</vt:lpstr>
      <vt:lpstr>1- A CORPORATE Petition</vt:lpstr>
      <vt:lpstr>2- An EXALTING Petition</vt:lpstr>
      <vt:lpstr>  Lord of CREATION: 24  </vt:lpstr>
      <vt:lpstr>Lord of REVELATION 25-26</vt:lpstr>
      <vt:lpstr>Lord of PROVIDENCE 27-28</vt:lpstr>
      <vt:lpstr>3- A TIMELY Petition</vt:lpstr>
      <vt:lpstr>Timely CONSIDERATION</vt:lpstr>
      <vt:lpstr>Timely ENABLEMENT</vt:lpstr>
      <vt:lpstr>Timely HEALING HAND</vt:lpstr>
      <vt:lpstr>Timely MIRACULOUS HAND</vt:lpstr>
      <vt:lpstr>4- A CHRIST-MEDIATED Petition</vt:lpstr>
      <vt:lpstr>5- A POWERFUL Petition</vt:lpstr>
      <vt:lpstr>PHYSICALLY Powerful</vt:lpstr>
      <vt:lpstr>SPIRITUALLY Powerful</vt:lpstr>
      <vt:lpstr>BIBLICALLY Powerful</vt:lpstr>
      <vt:lpstr>6- A UNITING Petition</vt:lpstr>
      <vt:lpstr>One in HEART</vt:lpstr>
      <vt:lpstr>One in MIND</vt:lpstr>
      <vt:lpstr>One in GENEROSITY</vt:lpstr>
      <vt:lpstr>7- An EMPOWERING Petition</vt:lpstr>
      <vt:lpstr>Empowered to TESTIFY</vt:lpstr>
      <vt:lpstr>Empowered to GIVE</vt:lpstr>
      <vt:lpstr>Empowered to GIVE</vt:lpstr>
      <vt:lpstr>The PRAYER that Makes  a Difference is:</vt:lpstr>
      <vt:lpstr>Let’s Pray.</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DennisH</dc:creator>
  <cp:lastModifiedBy>DennisH</cp:lastModifiedBy>
  <cp:revision>340</cp:revision>
  <dcterms:created xsi:type="dcterms:W3CDTF">2011-01-24T03:40:40Z</dcterms:created>
  <dcterms:modified xsi:type="dcterms:W3CDTF">2011-10-14T21:49:00Z</dcterms:modified>
</cp:coreProperties>
</file>