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6" r:id="rId2"/>
    <p:sldId id="256" r:id="rId3"/>
    <p:sldId id="266" r:id="rId4"/>
    <p:sldId id="265" r:id="rId5"/>
    <p:sldId id="257" r:id="rId6"/>
    <p:sldId id="258" r:id="rId7"/>
    <p:sldId id="272" r:id="rId8"/>
    <p:sldId id="267" r:id="rId9"/>
    <p:sldId id="259" r:id="rId10"/>
    <p:sldId id="264" r:id="rId11"/>
    <p:sldId id="260" r:id="rId12"/>
    <p:sldId id="273" r:id="rId13"/>
    <p:sldId id="271" r:id="rId14"/>
    <p:sldId id="270" r:id="rId15"/>
    <p:sldId id="261" r:id="rId16"/>
    <p:sldId id="274" r:id="rId17"/>
    <p:sldId id="268" r:id="rId18"/>
    <p:sldId id="269"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9065" autoAdjust="0"/>
  </p:normalViewPr>
  <p:slideViewPr>
    <p:cSldViewPr>
      <p:cViewPr>
        <p:scale>
          <a:sx n="82" d="100"/>
          <a:sy n="82" d="100"/>
        </p:scale>
        <p:origin x="-942" y="109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 for this series is a collage designed by </a:t>
            </a:r>
            <a:r>
              <a:rPr lang="en-US" dirty="0" err="1" smtClean="0"/>
              <a:t>BiblePoint</a:t>
            </a:r>
            <a:r>
              <a:rPr lang="en-US" baseline="0" dirty="0" smtClean="0"/>
              <a:t> utilizing</a:t>
            </a:r>
            <a:r>
              <a:rPr lang="en-US" baseline="0" dirty="0" smtClean="0"/>
              <a:t>: </a:t>
            </a:r>
          </a:p>
          <a:p>
            <a:endParaRPr lang="en-US" baseline="0" dirty="0" smtClean="0"/>
          </a:p>
          <a:p>
            <a:r>
              <a:rPr lang="en-US" baseline="0" dirty="0" smtClean="0"/>
              <a:t>Hands = FREE for reuse from = http://imagebase.davidniblack.com/main.php?g2_itemId=1823</a:t>
            </a:r>
            <a:endParaRPr lang="en-US" baseline="0" dirty="0" smtClean="0"/>
          </a:p>
          <a:p>
            <a:endParaRPr lang="en-US" baseline="0" dirty="0" smtClean="0"/>
          </a:p>
          <a:p>
            <a:r>
              <a:rPr lang="en-US" baseline="0" dirty="0" smtClean="0"/>
              <a:t>Parchment = Licensed and NOT free for reuse </a:t>
            </a:r>
            <a:r>
              <a:rPr lang="en-US" baseline="0" smtClean="0"/>
              <a:t>= </a:t>
            </a:r>
            <a:r>
              <a:rPr lang="en-US" smtClean="0"/>
              <a:t> </a:t>
            </a:r>
            <a:r>
              <a:rPr lang="en-US" smtClean="0"/>
              <a:t>dreamstime_5003869</a:t>
            </a:r>
            <a:endParaRPr lang="en-US" dirty="0" smtClean="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 book</a:t>
            </a:r>
            <a:r>
              <a:rPr lang="en-US" baseline="0" dirty="0" smtClean="0"/>
              <a:t> = FREE =</a:t>
            </a:r>
            <a:r>
              <a:rPr lang="en-US" dirty="0" smtClean="0"/>
              <a:t> from </a:t>
            </a:r>
            <a:r>
              <a:rPr lang="en-US" dirty="0" err="1" smtClean="0"/>
              <a:t>Dreamstime</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Emmaus Road = FREE</a:t>
            </a:r>
            <a:r>
              <a:rPr lang="en-US" baseline="0" dirty="0" smtClean="0"/>
              <a:t> =</a:t>
            </a:r>
            <a:r>
              <a:rPr lang="en-US" baseline="0" dirty="0" err="1" smtClean="0"/>
              <a:t>BiblePoint</a:t>
            </a:r>
            <a:r>
              <a:rPr lang="en-US" baseline="0" dirty="0" smtClean="0"/>
              <a:t> photo</a:t>
            </a:r>
          </a:p>
        </p:txBody>
      </p:sp>
      <p:sp>
        <p:nvSpPr>
          <p:cNvPr id="4" name="Slide Number Placeholder 3"/>
          <p:cNvSpPr>
            <a:spLocks noGrp="1"/>
          </p:cNvSpPr>
          <p:nvPr>
            <p:ph type="sldNum" sz="quarter" idx="10"/>
          </p:nvPr>
        </p:nvSpPr>
        <p:spPr/>
        <p:txBody>
          <a:bodyPr/>
          <a:lstStyle/>
          <a:p>
            <a:fld id="{72B63B3C-BA92-42AB-A3F7-86BCF211F693}"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Clock = FREE = http://www.dreamstime.com/isolated-clock-02-free-stock-image-imagefree717584</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NOT REPRODUCE --Crown</a:t>
            </a:r>
            <a:r>
              <a:rPr lang="en-US" baseline="0" dirty="0" smtClean="0"/>
              <a:t> l</a:t>
            </a:r>
            <a:r>
              <a:rPr lang="en-US" dirty="0" smtClean="0"/>
              <a:t>icensed from </a:t>
            </a:r>
            <a:r>
              <a:rPr lang="en-US" dirty="0" err="1" smtClean="0"/>
              <a:t>Dreamstime</a:t>
            </a:r>
            <a:r>
              <a:rPr lang="en-US" dirty="0" smtClean="0"/>
              <a:t>: http://www.dreamstime.com/royalty-free-stock-photo-crown-image16949605</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Plug = FREE = dreamstimefree_873776</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 FREE= NASA</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AscensionofJesus</a:t>
            </a:r>
            <a:r>
              <a:rPr lang="en-US" baseline="0" dirty="0" smtClean="0"/>
              <a:t> = free from = http://upload.wikimedia.org/wikipedia/commons/3/38/AscensionofJesus.jpg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1:1-12</a:t>
            </a: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71600"/>
            <a:ext cx="7924800" cy="35052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normAutofit/>
          </a:bodyPr>
          <a:lstStyle/>
          <a:p>
            <a:r>
              <a:rPr lang="en-US" sz="6000" dirty="0" smtClean="0"/>
              <a:t>WAITING FOR…</a:t>
            </a:r>
            <a:endParaRPr lang="en-US" sz="6000" dirty="0"/>
          </a:p>
        </p:txBody>
      </p:sp>
      <p:sp>
        <p:nvSpPr>
          <p:cNvPr id="5" name="Rectangle 4"/>
          <p:cNvSpPr/>
          <p:nvPr/>
        </p:nvSpPr>
        <p:spPr>
          <a:xfrm>
            <a:off x="533400" y="2514600"/>
            <a:ext cx="23622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467600" cy="4525963"/>
          </a:xfrm>
        </p:spPr>
        <p:txBody>
          <a:bodyPr>
            <a:noAutofit/>
          </a:bodyPr>
          <a:lstStyle/>
          <a:p>
            <a:pPr marL="165100" indent="-165100"/>
            <a:r>
              <a:rPr lang="en-US" sz="3200" baseline="30000" dirty="0" smtClean="0"/>
              <a:t>6</a:t>
            </a:r>
            <a:r>
              <a:rPr lang="en-US" sz="3200" dirty="0" smtClean="0"/>
              <a:t> So when they met together, they asked him, "Lord, are you at this time going to restore </a:t>
            </a:r>
            <a:r>
              <a:rPr lang="en-US" sz="3200" dirty="0" smtClean="0">
                <a:solidFill>
                  <a:schemeClr val="bg1"/>
                </a:solidFill>
                <a:effectLst>
                  <a:outerShdw blurRad="38100" dist="38100" dir="2700000" algn="tl">
                    <a:srgbClr val="000000">
                      <a:alpha val="43137"/>
                    </a:srgbClr>
                  </a:outerShdw>
                </a:effectLst>
              </a:rPr>
              <a:t>the kingdom </a:t>
            </a:r>
            <a:r>
              <a:rPr lang="en-US" sz="3200" dirty="0" smtClean="0">
                <a:effectLst>
                  <a:outerShdw blurRad="50800" dist="50800" dir="2700000" algn="ctr" rotWithShape="0">
                    <a:schemeClr val="bg1"/>
                  </a:outerShdw>
                </a:effectLst>
              </a:rPr>
              <a:t>to Israel?“</a:t>
            </a:r>
          </a:p>
          <a:p>
            <a:pPr marL="165100" indent="-165100"/>
            <a:r>
              <a:rPr lang="en-US" sz="3200" baseline="30000" dirty="0" smtClean="0"/>
              <a:t>7</a:t>
            </a:r>
            <a:r>
              <a:rPr lang="en-US" sz="3200" dirty="0" smtClean="0"/>
              <a:t> He said to them: "It is not for you to know the times or dates the Father has set by his own authority. </a:t>
            </a:r>
          </a:p>
          <a:p>
            <a:pPr marL="165100" indent="-165100"/>
            <a:r>
              <a:rPr lang="en-US" sz="3200" dirty="0" smtClean="0"/>
              <a:t/>
            </a:r>
            <a:br>
              <a:rPr lang="en-US" sz="3200" dirty="0" smtClean="0"/>
            </a:br>
            <a:endParaRPr lang="en-US" sz="3200" dirty="0"/>
          </a:p>
        </p:txBody>
      </p:sp>
      <p:pic>
        <p:nvPicPr>
          <p:cNvPr id="4099" name="Picture 3"/>
          <p:cNvPicPr>
            <a:picLocks noChangeAspect="1" noChangeArrowheads="1"/>
          </p:cNvPicPr>
          <p:nvPr/>
        </p:nvPicPr>
        <p:blipFill>
          <a:blip r:embed="rId3" cstate="print"/>
          <a:srcRect/>
          <a:stretch>
            <a:fillRect/>
          </a:stretch>
        </p:blipFill>
        <p:spPr bwMode="auto">
          <a:xfrm>
            <a:off x="2362200" y="4082670"/>
            <a:ext cx="3581400" cy="277533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POWERFUL LIFE</a:t>
            </a:r>
            <a:endParaRPr lang="en-US" sz="6000" dirty="0"/>
          </a:p>
        </p:txBody>
      </p:sp>
      <p:sp>
        <p:nvSpPr>
          <p:cNvPr id="3" name="Content Placeholder 2"/>
          <p:cNvSpPr>
            <a:spLocks noGrp="1"/>
          </p:cNvSpPr>
          <p:nvPr>
            <p:ph idx="1"/>
          </p:nvPr>
        </p:nvSpPr>
        <p:spPr>
          <a:xfrm>
            <a:off x="457200" y="1600200"/>
            <a:ext cx="7620000" cy="4525963"/>
          </a:xfrm>
        </p:spPr>
        <p:txBody>
          <a:bodyPr>
            <a:normAutofit/>
          </a:bodyPr>
          <a:lstStyle/>
          <a:p>
            <a:pPr marL="284163" indent="-284163"/>
            <a:endParaRPr lang="en-US" sz="3200" dirty="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71600"/>
            <a:ext cx="7924800" cy="16002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POWERFUL LIFE</a:t>
            </a:r>
            <a:endParaRPr lang="en-US" sz="6000" dirty="0"/>
          </a:p>
        </p:txBody>
      </p:sp>
      <p:sp>
        <p:nvSpPr>
          <p:cNvPr id="6" name="Rectangle 5"/>
          <p:cNvSpPr/>
          <p:nvPr/>
        </p:nvSpPr>
        <p:spPr>
          <a:xfrm>
            <a:off x="3733800" y="1600200"/>
            <a:ext cx="14478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20000" cy="4525963"/>
          </a:xfrm>
        </p:spPr>
        <p:txBody>
          <a:bodyPr>
            <a:normAutofit/>
          </a:bodyPr>
          <a:lstStyle/>
          <a:p>
            <a:pPr marL="284163" indent="-284163"/>
            <a:r>
              <a:rPr lang="en-US" sz="3200" baseline="30000" dirty="0" smtClean="0"/>
              <a:t>8</a:t>
            </a:r>
            <a:r>
              <a:rPr lang="en-US" sz="3200" dirty="0" smtClean="0"/>
              <a:t> But you will receive </a:t>
            </a:r>
            <a:r>
              <a:rPr lang="en-US" sz="3200" dirty="0" smtClean="0">
                <a:solidFill>
                  <a:schemeClr val="bg1"/>
                </a:solidFill>
                <a:effectLst>
                  <a:outerShdw blurRad="38100" dist="38100" dir="2700000" algn="tl">
                    <a:srgbClr val="000000">
                      <a:alpha val="43137"/>
                    </a:srgbClr>
                  </a:outerShdw>
                </a:effectLst>
              </a:rPr>
              <a:t>power</a:t>
            </a:r>
            <a:r>
              <a:rPr lang="en-US" sz="3200" dirty="0" smtClean="0">
                <a:solidFill>
                  <a:schemeClr val="bg1"/>
                </a:solidFill>
                <a:effectLst/>
              </a:rPr>
              <a:t> </a:t>
            </a:r>
            <a:r>
              <a:rPr lang="en-US" sz="3200" dirty="0" smtClean="0"/>
              <a:t>when the Holy Spirit comes on you; ….”</a:t>
            </a:r>
            <a:endParaRPr lang="en-US" sz="3200" dirty="0"/>
          </a:p>
        </p:txBody>
      </p:sp>
      <p:pic>
        <p:nvPicPr>
          <p:cNvPr id="5124" name="Picture 4"/>
          <p:cNvPicPr>
            <a:picLocks noChangeAspect="1" noChangeArrowheads="1"/>
          </p:cNvPicPr>
          <p:nvPr/>
        </p:nvPicPr>
        <p:blipFill>
          <a:blip r:embed="rId3" cstate="print"/>
          <a:srcRect/>
          <a:stretch>
            <a:fillRect/>
          </a:stretch>
        </p:blipFill>
        <p:spPr bwMode="auto">
          <a:xfrm>
            <a:off x="1524001" y="3142772"/>
            <a:ext cx="3733799" cy="371522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71600"/>
            <a:ext cx="7924800" cy="26670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POWERFUL LIFE</a:t>
            </a:r>
            <a:endParaRPr lang="en-US" sz="6000" dirty="0"/>
          </a:p>
        </p:txBody>
      </p:sp>
      <p:sp>
        <p:nvSpPr>
          <p:cNvPr id="6" name="Rectangle 5"/>
          <p:cNvSpPr/>
          <p:nvPr/>
        </p:nvSpPr>
        <p:spPr>
          <a:xfrm>
            <a:off x="3733800" y="1600200"/>
            <a:ext cx="14478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20000" cy="4525963"/>
          </a:xfrm>
        </p:spPr>
        <p:txBody>
          <a:bodyPr>
            <a:normAutofit/>
          </a:bodyPr>
          <a:lstStyle/>
          <a:p>
            <a:pPr marL="284163" indent="-284163"/>
            <a:r>
              <a:rPr lang="en-US" sz="3200" baseline="30000" dirty="0" smtClean="0"/>
              <a:t>8</a:t>
            </a:r>
            <a:r>
              <a:rPr lang="en-US" sz="3200" dirty="0" smtClean="0"/>
              <a:t> But you will receive </a:t>
            </a:r>
            <a:r>
              <a:rPr lang="en-US" sz="3200" dirty="0" smtClean="0">
                <a:solidFill>
                  <a:schemeClr val="bg1"/>
                </a:solidFill>
                <a:effectLst>
                  <a:outerShdw blurRad="38100" dist="38100" dir="2700000" algn="tl">
                    <a:srgbClr val="000000">
                      <a:alpha val="43137"/>
                    </a:srgbClr>
                  </a:outerShdw>
                </a:effectLst>
              </a:rPr>
              <a:t>power</a:t>
            </a:r>
            <a:r>
              <a:rPr lang="en-US" sz="3200" dirty="0" smtClean="0">
                <a:solidFill>
                  <a:schemeClr val="bg1"/>
                </a:solidFill>
                <a:effectLst/>
              </a:rPr>
              <a:t> </a:t>
            </a:r>
            <a:r>
              <a:rPr lang="en-US" sz="3200" dirty="0" smtClean="0"/>
              <a:t>when the Holy Spirit comes on you; and you will be my witnesses in Jerusalem, and in all Judea </a:t>
            </a:r>
            <a:br>
              <a:rPr lang="en-US" sz="3200" dirty="0" smtClean="0"/>
            </a:br>
            <a:r>
              <a:rPr lang="en-US" sz="3200" dirty="0" smtClean="0"/>
              <a:t>and Samaria, and to the ends of the earth.”</a:t>
            </a:r>
            <a:endParaRPr lang="en-US" sz="3200" dirty="0"/>
          </a:p>
        </p:txBody>
      </p:sp>
      <p:pic>
        <p:nvPicPr>
          <p:cNvPr id="5127" name="Picture 7"/>
          <p:cNvPicPr>
            <a:picLocks noChangeAspect="1" noChangeArrowheads="1"/>
          </p:cNvPicPr>
          <p:nvPr/>
        </p:nvPicPr>
        <p:blipFill>
          <a:blip r:embed="rId3" cstate="print"/>
          <a:srcRect b="4415"/>
          <a:stretch>
            <a:fillRect/>
          </a:stretch>
        </p:blipFill>
        <p:spPr bwMode="auto">
          <a:xfrm>
            <a:off x="533400" y="3558266"/>
            <a:ext cx="7467600" cy="3299734"/>
          </a:xfrm>
          <a:prstGeom prst="rect">
            <a:avLst/>
          </a:prstGeom>
          <a:noFill/>
          <a:ln w="9525">
            <a:noFill/>
            <a:miter lim="800000"/>
            <a:headEnd/>
            <a:tailEnd/>
          </a:ln>
          <a:effectLst/>
        </p:spPr>
      </p:pic>
      <p:sp>
        <p:nvSpPr>
          <p:cNvPr id="14" name="Oval 13"/>
          <p:cNvSpPr/>
          <p:nvPr/>
        </p:nvSpPr>
        <p:spPr>
          <a:xfrm>
            <a:off x="3733800" y="4724400"/>
            <a:ext cx="1371600" cy="1371600"/>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4495800" y="5486400"/>
            <a:ext cx="381000" cy="3810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9" name="Picture 9"/>
          <p:cNvPicPr>
            <a:picLocks noChangeAspect="1" noChangeArrowheads="1"/>
          </p:cNvPicPr>
          <p:nvPr/>
        </p:nvPicPr>
        <p:blipFill>
          <a:blip r:embed="rId4" cstate="print"/>
          <a:srcRect/>
          <a:stretch>
            <a:fillRect/>
          </a:stretch>
        </p:blipFill>
        <p:spPr bwMode="auto">
          <a:xfrm>
            <a:off x="1057275" y="3505200"/>
            <a:ext cx="6867525" cy="3429000"/>
          </a:xfrm>
          <a:prstGeom prst="rect">
            <a:avLst/>
          </a:prstGeom>
          <a:noFill/>
          <a:ln w="9525">
            <a:noFill/>
            <a:miter lim="800000"/>
            <a:headEnd/>
            <a:tailEnd/>
          </a:ln>
          <a:effectLst/>
        </p:spPr>
      </p:pic>
      <p:cxnSp>
        <p:nvCxnSpPr>
          <p:cNvPr id="27" name="Straight Connector 26"/>
          <p:cNvCxnSpPr/>
          <p:nvPr/>
        </p:nvCxnSpPr>
        <p:spPr>
          <a:xfrm>
            <a:off x="2895600" y="3124200"/>
            <a:ext cx="1752600" cy="0"/>
          </a:xfrm>
          <a:prstGeom prst="line">
            <a:avLst/>
          </a:pr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48400" y="3124200"/>
            <a:ext cx="990600" cy="0"/>
          </a:xfrm>
          <a:prstGeom prst="line">
            <a:avLst/>
          </a:prstGeom>
          <a:ln w="7620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8200" y="3581400"/>
            <a:ext cx="1981200" cy="0"/>
          </a:xfrm>
          <a:prstGeom prst="line">
            <a:avLst/>
          </a:prstGeom>
          <a:ln w="7620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24400" y="3581400"/>
            <a:ext cx="2667000" cy="0"/>
          </a:xfrm>
          <a:prstGeom prst="line">
            <a:avLst/>
          </a:prstGeom>
          <a:ln w="762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129"/>
                                        </p:tgtEl>
                                        <p:attrNameLst>
                                          <p:attrName>style.visibility</p:attrName>
                                        </p:attrNameLst>
                                      </p:cBhvr>
                                      <p:to>
                                        <p:strVal val="visible"/>
                                      </p:to>
                                    </p:set>
                                    <p:animEffect transition="in" filter="randombar(horizontal)">
                                      <p:cBhvr>
                                        <p:cTn id="26" dur="500"/>
                                        <p:tgtEl>
                                          <p:spTgt spid="5129"/>
                                        </p:tgtEl>
                                      </p:cBhvr>
                                    </p:animEffect>
                                  </p:childTnLst>
                                </p:cTn>
                              </p:par>
                              <p:par>
                                <p:cTn id="27" presetID="14" presetClass="entr" presetSubtype="1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71600"/>
            <a:ext cx="4191000" cy="29718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POWERFUL LIFE</a:t>
            </a:r>
            <a:endParaRPr lang="en-US" sz="6000" dirty="0"/>
          </a:p>
        </p:txBody>
      </p:sp>
      <p:sp>
        <p:nvSpPr>
          <p:cNvPr id="3" name="Content Placeholder 2"/>
          <p:cNvSpPr>
            <a:spLocks noGrp="1"/>
          </p:cNvSpPr>
          <p:nvPr>
            <p:ph idx="1"/>
          </p:nvPr>
        </p:nvSpPr>
        <p:spPr>
          <a:xfrm>
            <a:off x="457200" y="1600200"/>
            <a:ext cx="4114800" cy="4525963"/>
          </a:xfrm>
        </p:spPr>
        <p:txBody>
          <a:bodyPr>
            <a:normAutofit/>
          </a:bodyPr>
          <a:lstStyle/>
          <a:p>
            <a:r>
              <a:rPr lang="en-US" sz="3200" baseline="30000" dirty="0" smtClean="0"/>
              <a:t>9</a:t>
            </a:r>
            <a:r>
              <a:rPr lang="en-US" sz="3200" dirty="0" smtClean="0"/>
              <a:t> After he said this, he was taken up before their very eyes, and a cloud hid him from their sight.</a:t>
            </a:r>
          </a:p>
        </p:txBody>
      </p:sp>
      <p:pic>
        <p:nvPicPr>
          <p:cNvPr id="1026" name="Picture 2"/>
          <p:cNvPicPr>
            <a:picLocks noChangeAspect="1" noChangeArrowheads="1"/>
          </p:cNvPicPr>
          <p:nvPr/>
        </p:nvPicPr>
        <p:blipFill>
          <a:blip r:embed="rId3" cstate="print"/>
          <a:srcRect/>
          <a:stretch>
            <a:fillRect/>
          </a:stretch>
        </p:blipFill>
        <p:spPr bwMode="auto">
          <a:xfrm>
            <a:off x="4191000" y="1214080"/>
            <a:ext cx="3657599" cy="579632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PROMISING LIFE</a:t>
            </a:r>
            <a:endParaRPr lang="en-US" sz="6000"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4191000" y="1214080"/>
            <a:ext cx="3657599" cy="5796320"/>
          </a:xfrm>
          <a:prstGeom prst="rect">
            <a:avLst/>
          </a:prstGeom>
          <a:noFill/>
          <a:ln w="9525">
            <a:noFill/>
            <a:miter lim="800000"/>
            <a:headEnd/>
            <a:tailEnd/>
          </a:ln>
          <a:effectLst/>
        </p:spPr>
      </p:pic>
      <p:sp>
        <p:nvSpPr>
          <p:cNvPr id="4" name="Rectangle 3"/>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4800" y="1371600"/>
            <a:ext cx="7924800" cy="20574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PROMISING LIFE</a:t>
            </a:r>
            <a:endParaRPr lang="en-US" sz="6000" dirty="0"/>
          </a:p>
        </p:txBody>
      </p:sp>
      <p:sp>
        <p:nvSpPr>
          <p:cNvPr id="3" name="Content Placeholder 2"/>
          <p:cNvSpPr>
            <a:spLocks noGrp="1"/>
          </p:cNvSpPr>
          <p:nvPr>
            <p:ph idx="1"/>
          </p:nvPr>
        </p:nvSpPr>
        <p:spPr>
          <a:xfrm>
            <a:off x="457200" y="1600200"/>
            <a:ext cx="7696200" cy="4525963"/>
          </a:xfrm>
        </p:spPr>
        <p:txBody>
          <a:bodyPr>
            <a:noAutofit/>
          </a:bodyPr>
          <a:lstStyle/>
          <a:p>
            <a:r>
              <a:rPr lang="en-US" sz="3200" baseline="30000" dirty="0" smtClean="0"/>
              <a:t>10</a:t>
            </a:r>
            <a:r>
              <a:rPr lang="en-US" sz="3200" dirty="0" smtClean="0"/>
              <a:t> They were looking intently up into the sky as he was going, when suddenly two men dressed in white stood beside them.</a:t>
            </a:r>
            <a:endParaRPr lang="en-US" sz="3200" dirty="0"/>
          </a:p>
        </p:txBody>
      </p:sp>
      <p:pic>
        <p:nvPicPr>
          <p:cNvPr id="11" name="Picture 5"/>
          <p:cNvPicPr>
            <a:picLocks noChangeAspect="1" noChangeArrowheads="1"/>
          </p:cNvPicPr>
          <p:nvPr/>
        </p:nvPicPr>
        <p:blipFill>
          <a:blip r:embed="rId3" cstate="print"/>
          <a:srcRect/>
          <a:stretch>
            <a:fillRect/>
          </a:stretch>
        </p:blipFill>
        <p:spPr bwMode="auto">
          <a:xfrm>
            <a:off x="4191000" y="3276600"/>
            <a:ext cx="3663950" cy="3768725"/>
          </a:xfrm>
          <a:prstGeom prst="rect">
            <a:avLst/>
          </a:prstGeom>
          <a:noFill/>
          <a:ln w="9525">
            <a:noFill/>
            <a:miter lim="800000"/>
            <a:headEnd/>
            <a:tailEnd/>
          </a:ln>
          <a:effectLst/>
        </p:spPr>
      </p:pic>
      <p:pic>
        <p:nvPicPr>
          <p:cNvPr id="12" name="Picture 3"/>
          <p:cNvPicPr>
            <a:picLocks noChangeAspect="1" noChangeArrowheads="1"/>
          </p:cNvPicPr>
          <p:nvPr/>
        </p:nvPicPr>
        <p:blipFill>
          <a:blip r:embed="rId4" cstate="print"/>
          <a:srcRect/>
          <a:stretch>
            <a:fillRect/>
          </a:stretch>
        </p:blipFill>
        <p:spPr bwMode="auto">
          <a:xfrm>
            <a:off x="4114800" y="3979862"/>
            <a:ext cx="1693863" cy="2878138"/>
          </a:xfrm>
          <a:prstGeom prst="rect">
            <a:avLst/>
          </a:prstGeom>
          <a:noFill/>
          <a:ln w="9525">
            <a:noFill/>
            <a:miter lim="800000"/>
            <a:headEnd/>
            <a:tailEnd/>
          </a:ln>
          <a:effectLst/>
        </p:spPr>
      </p:pic>
      <p:pic>
        <p:nvPicPr>
          <p:cNvPr id="13" name="Picture 3"/>
          <p:cNvPicPr>
            <a:picLocks noChangeAspect="1" noChangeArrowheads="1"/>
          </p:cNvPicPr>
          <p:nvPr/>
        </p:nvPicPr>
        <p:blipFill>
          <a:blip r:embed="rId4" cstate="print"/>
          <a:srcRect/>
          <a:stretch>
            <a:fillRect/>
          </a:stretch>
        </p:blipFill>
        <p:spPr bwMode="auto">
          <a:xfrm flipH="1">
            <a:off x="6400800" y="3979862"/>
            <a:ext cx="1447800" cy="28781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vertical)">
                                      <p:cBhvr>
                                        <p:cTn id="12" dur="500"/>
                                        <p:tgtEl>
                                          <p:spTgt spid="12"/>
                                        </p:tgtEl>
                                      </p:cBhvr>
                                    </p:animEffect>
                                  </p:childTnLst>
                                </p:cTn>
                              </p:par>
                              <p:par>
                                <p:cTn id="13" presetID="14" presetClass="entr" presetSubtype="5"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b="53721"/>
          <a:stretch>
            <a:fillRect/>
          </a:stretch>
        </p:blipFill>
        <p:spPr bwMode="auto">
          <a:xfrm flipH="1">
            <a:off x="4267200" y="3352800"/>
            <a:ext cx="3810000" cy="3505200"/>
          </a:xfrm>
          <a:prstGeom prst="rect">
            <a:avLst/>
          </a:prstGeom>
          <a:noFill/>
          <a:ln w="9525">
            <a:noFill/>
            <a:miter lim="800000"/>
            <a:headEnd/>
            <a:tailEnd/>
          </a:ln>
          <a:effectLst/>
        </p:spPr>
      </p:pic>
      <p:pic>
        <p:nvPicPr>
          <p:cNvPr id="9" name="Picture 3"/>
          <p:cNvPicPr>
            <a:picLocks noChangeAspect="1" noChangeArrowheads="1"/>
          </p:cNvPicPr>
          <p:nvPr/>
        </p:nvPicPr>
        <p:blipFill>
          <a:blip r:embed="rId2" cstate="print"/>
          <a:srcRect b="53721"/>
          <a:stretch>
            <a:fillRect/>
          </a:stretch>
        </p:blipFill>
        <p:spPr bwMode="auto">
          <a:xfrm>
            <a:off x="304800" y="3352800"/>
            <a:ext cx="3810000" cy="3505200"/>
          </a:xfrm>
          <a:prstGeom prst="rect">
            <a:avLst/>
          </a:prstGeom>
          <a:noFill/>
          <a:ln w="9525">
            <a:noFill/>
            <a:miter lim="800000"/>
            <a:headEnd/>
            <a:tailEnd/>
          </a:ln>
          <a:effectLst/>
        </p:spPr>
      </p:pic>
      <p:sp>
        <p:nvSpPr>
          <p:cNvPr id="4" name="Rectangle 3"/>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4800" y="1371600"/>
            <a:ext cx="7924800" cy="3276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PROMISING LIFE</a:t>
            </a:r>
            <a:endParaRPr lang="en-US" sz="6000" dirty="0"/>
          </a:p>
        </p:txBody>
      </p:sp>
      <p:sp>
        <p:nvSpPr>
          <p:cNvPr id="6" name="Rectangle 5"/>
          <p:cNvSpPr/>
          <p:nvPr/>
        </p:nvSpPr>
        <p:spPr>
          <a:xfrm>
            <a:off x="2057400" y="3048000"/>
            <a:ext cx="26670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2514600"/>
            <a:ext cx="13716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noAutofit/>
          </a:bodyPr>
          <a:lstStyle/>
          <a:p>
            <a:r>
              <a:rPr lang="en-US" sz="3200" baseline="30000" dirty="0" smtClean="0"/>
              <a:t>11</a:t>
            </a:r>
            <a:r>
              <a:rPr lang="en-US" sz="3200" dirty="0" smtClean="0"/>
              <a:t> "Men of Galilee," they said, "why do you stand here looking into the sky? This same </a:t>
            </a:r>
            <a:r>
              <a:rPr lang="en-US" sz="3200" dirty="0" smtClean="0">
                <a:solidFill>
                  <a:schemeClr val="bg1"/>
                </a:solidFill>
                <a:effectLst>
                  <a:outerShdw blurRad="38100" dist="38100" dir="2700000" algn="tl">
                    <a:srgbClr val="000000">
                      <a:alpha val="43137"/>
                    </a:srgbClr>
                  </a:outerShdw>
                </a:effectLst>
              </a:rPr>
              <a:t>Jesus</a:t>
            </a:r>
            <a:r>
              <a:rPr lang="en-US" sz="3200" dirty="0" smtClean="0"/>
              <a:t>, who has been taken from you into heaven, </a:t>
            </a:r>
            <a:r>
              <a:rPr lang="en-US" sz="3200" dirty="0" smtClean="0">
                <a:solidFill>
                  <a:schemeClr val="bg1"/>
                </a:solidFill>
                <a:effectLst>
                  <a:outerShdw blurRad="38100" dist="38100" dir="2700000" algn="tl">
                    <a:srgbClr val="000000">
                      <a:alpha val="43137"/>
                    </a:srgbClr>
                  </a:outerShdw>
                </a:effectLst>
              </a:rPr>
              <a:t>will come back </a:t>
            </a:r>
            <a:r>
              <a:rPr lang="en-US" sz="3200" dirty="0" smtClean="0"/>
              <a:t>in the same way you have seen him go into heaven."</a:t>
            </a:r>
          </a:p>
          <a:p>
            <a:r>
              <a:rPr lang="en-US" sz="3200" dirty="0" smtClean="0"/>
              <a:t> </a:t>
            </a:r>
            <a:endParaRPr lang="en-US" sz="3200"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4800" y="1371600"/>
            <a:ext cx="7924800" cy="19812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FINAL THOUGHT</a:t>
            </a:r>
            <a:endParaRPr lang="en-US" sz="6000" dirty="0"/>
          </a:p>
        </p:txBody>
      </p:sp>
      <p:sp>
        <p:nvSpPr>
          <p:cNvPr id="8" name="Rectangle 7"/>
          <p:cNvSpPr/>
          <p:nvPr/>
        </p:nvSpPr>
        <p:spPr>
          <a:xfrm>
            <a:off x="1600200" y="1524000"/>
            <a:ext cx="24384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543800" cy="4525963"/>
          </a:xfrm>
        </p:spPr>
        <p:txBody>
          <a:bodyPr>
            <a:noAutofit/>
          </a:bodyPr>
          <a:lstStyle/>
          <a:p>
            <a:r>
              <a:rPr lang="en-US" sz="3200" baseline="30000" dirty="0" smtClean="0"/>
              <a:t>12</a:t>
            </a:r>
            <a:r>
              <a:rPr lang="en-US" sz="3200" dirty="0" smtClean="0"/>
              <a:t> Then </a:t>
            </a:r>
            <a:r>
              <a:rPr lang="en-US" sz="3200" dirty="0" smtClean="0">
                <a:solidFill>
                  <a:schemeClr val="bg1"/>
                </a:solidFill>
                <a:effectLst>
                  <a:outerShdw blurRad="38100" dist="38100" dir="2700000" algn="tl">
                    <a:srgbClr val="000000">
                      <a:alpha val="43137"/>
                    </a:srgbClr>
                  </a:outerShdw>
                </a:effectLst>
              </a:rPr>
              <a:t>they returned </a:t>
            </a:r>
            <a:r>
              <a:rPr lang="en-US" sz="3200" dirty="0" smtClean="0"/>
              <a:t>to Jerusalem from the hill called the Mount of Olives, a Sabbath day's walk from the city.</a:t>
            </a:r>
          </a:p>
          <a:p>
            <a:r>
              <a:rPr lang="en-US" sz="3200" dirty="0" smtClean="0"/>
              <a:t> </a:t>
            </a:r>
            <a:endParaRPr lang="en-US" sz="3200" dirty="0"/>
          </a:p>
        </p:txBody>
      </p:sp>
      <p:pic>
        <p:nvPicPr>
          <p:cNvPr id="7" name="Picture 7"/>
          <p:cNvPicPr>
            <a:picLocks noChangeAspect="1" noChangeArrowheads="1"/>
          </p:cNvPicPr>
          <p:nvPr/>
        </p:nvPicPr>
        <p:blipFill>
          <a:blip r:embed="rId2" cstate="print"/>
          <a:srcRect b="4415"/>
          <a:stretch>
            <a:fillRect/>
          </a:stretch>
        </p:blipFill>
        <p:spPr bwMode="auto">
          <a:xfrm>
            <a:off x="533400" y="3558266"/>
            <a:ext cx="7467600" cy="3299734"/>
          </a:xfrm>
          <a:prstGeom prst="rect">
            <a:avLst/>
          </a:prstGeom>
          <a:noFill/>
          <a:ln w="9525">
            <a:noFill/>
            <a:miter lim="800000"/>
            <a:headEnd/>
            <a:tailEnd/>
          </a:ln>
          <a:effectLst/>
        </p:spPr>
      </p:pic>
      <p:sp>
        <p:nvSpPr>
          <p:cNvPr id="9" name="5-Point Star 8"/>
          <p:cNvSpPr/>
          <p:nvPr/>
        </p:nvSpPr>
        <p:spPr>
          <a:xfrm>
            <a:off x="4495800" y="5486400"/>
            <a:ext cx="381000" cy="3810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71800"/>
            <a:ext cx="8458200" cy="1143000"/>
          </a:xfrm>
        </p:spPr>
        <p:txBody>
          <a:bodyPr/>
          <a:lstStyle/>
          <a:p>
            <a:r>
              <a:rPr lang="en-US" dirty="0" smtClean="0"/>
              <a:t>INTERESTING INTRO:</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25926"/>
          <a:stretch>
            <a:fillRect/>
          </a:stretch>
        </p:blipFill>
        <p:spPr bwMode="auto">
          <a:xfrm>
            <a:off x="0" y="4876801"/>
            <a:ext cx="9144000" cy="1981200"/>
          </a:xfrm>
          <a:prstGeom prst="rect">
            <a:avLst/>
          </a:prstGeom>
          <a:noFill/>
          <a:ln w="9525">
            <a:noFill/>
            <a:miter lim="800000"/>
            <a:headEnd/>
            <a:tailEnd/>
          </a:ln>
          <a:effectLst/>
        </p:spPr>
      </p:pic>
      <p:sp>
        <p:nvSpPr>
          <p:cNvPr id="4" name="Rectangle 3"/>
          <p:cNvSpPr/>
          <p:nvPr/>
        </p:nvSpPr>
        <p:spPr>
          <a:xfrm>
            <a:off x="304800" y="1371600"/>
            <a:ext cx="7924800" cy="2895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 y="1524000"/>
            <a:ext cx="32766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BOOK II</a:t>
            </a:r>
            <a:endParaRPr lang="en-US" sz="6000" dirty="0"/>
          </a:p>
        </p:txBody>
      </p:sp>
      <p:sp>
        <p:nvSpPr>
          <p:cNvPr id="3" name="Content Placeholder 2"/>
          <p:cNvSpPr>
            <a:spLocks noGrp="1"/>
          </p:cNvSpPr>
          <p:nvPr>
            <p:ph idx="1"/>
          </p:nvPr>
        </p:nvSpPr>
        <p:spPr>
          <a:xfrm>
            <a:off x="457200" y="1600201"/>
            <a:ext cx="7696200" cy="2819400"/>
          </a:xfrm>
        </p:spPr>
        <p:txBody>
          <a:bodyPr/>
          <a:lstStyle/>
          <a:p>
            <a:pPr marL="0" indent="0"/>
            <a:r>
              <a:rPr lang="en-US" sz="3200" dirty="0" smtClean="0"/>
              <a:t> </a:t>
            </a:r>
            <a:r>
              <a:rPr lang="en-US" sz="3200" baseline="30000" dirty="0" smtClean="0"/>
              <a:t>1</a:t>
            </a:r>
            <a:r>
              <a:rPr lang="en-US" sz="3200" dirty="0" smtClean="0"/>
              <a:t> </a:t>
            </a:r>
            <a:r>
              <a:rPr lang="en-US" sz="3200" dirty="0" smtClean="0">
                <a:solidFill>
                  <a:schemeClr val="bg1"/>
                </a:solidFill>
                <a:effectLst>
                  <a:outerShdw blurRad="38100" dist="38100" dir="2700000" algn="tl">
                    <a:srgbClr val="000000">
                      <a:alpha val="43137"/>
                    </a:srgbClr>
                  </a:outerShdw>
                </a:effectLst>
              </a:rPr>
              <a:t>In my former book</a:t>
            </a:r>
            <a:r>
              <a:rPr lang="en-US" sz="3200" dirty="0" smtClean="0"/>
              <a:t>, </a:t>
            </a:r>
            <a:r>
              <a:rPr lang="en-US" sz="3200" dirty="0" err="1" smtClean="0"/>
              <a:t>Theophilus</a:t>
            </a:r>
            <a:r>
              <a:rPr lang="en-US" sz="3200" dirty="0" smtClean="0"/>
              <a:t>, I wrote about all that Jesus began to do and to teach   </a:t>
            </a:r>
            <a:r>
              <a:rPr lang="en-US" sz="3200" baseline="30000" dirty="0" smtClean="0"/>
              <a:t>2</a:t>
            </a:r>
            <a:r>
              <a:rPr lang="en-US" sz="3200" dirty="0" smtClean="0"/>
              <a:t> until the day he was taken up to heaven, after giving instructions through the Holy Spirit to the apostles he had chosen.   </a:t>
            </a:r>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The life that makes a difference is:</a:t>
            </a:r>
            <a:endParaRPr lang="en-US"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PERSUADED LIFE</a:t>
            </a:r>
            <a:endParaRPr lang="en-US" sz="6000" dirty="0"/>
          </a:p>
        </p:txBody>
      </p:sp>
      <p:sp>
        <p:nvSpPr>
          <p:cNvPr id="3" name="Content Placeholder 2"/>
          <p:cNvSpPr>
            <a:spLocks noGrp="1"/>
          </p:cNvSpPr>
          <p:nvPr>
            <p:ph idx="1"/>
          </p:nvPr>
        </p:nvSpPr>
        <p:spPr>
          <a:xfrm>
            <a:off x="457200" y="1600200"/>
            <a:ext cx="7696200" cy="4525963"/>
          </a:xfrm>
        </p:spPr>
        <p:txBody>
          <a:bodyPr/>
          <a:lstStyle/>
          <a:p>
            <a:pPr marL="0" indent="0"/>
            <a:endParaRPr lang="en-US" sz="3200" dirty="0" smtClean="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71600"/>
            <a:ext cx="7924800" cy="51054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PERSUADED LIFE</a:t>
            </a:r>
            <a:endParaRPr lang="en-US" sz="6000" dirty="0"/>
          </a:p>
        </p:txBody>
      </p:sp>
      <p:sp>
        <p:nvSpPr>
          <p:cNvPr id="5" name="Rectangle 4"/>
          <p:cNvSpPr/>
          <p:nvPr/>
        </p:nvSpPr>
        <p:spPr>
          <a:xfrm>
            <a:off x="4648200" y="2057400"/>
            <a:ext cx="32766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696200" cy="4525963"/>
          </a:xfrm>
        </p:spPr>
        <p:txBody>
          <a:bodyPr/>
          <a:lstStyle/>
          <a:p>
            <a:pPr marL="0" indent="0"/>
            <a:r>
              <a:rPr lang="en-US" sz="3200" baseline="30000" dirty="0" smtClean="0"/>
              <a:t>3</a:t>
            </a:r>
            <a:r>
              <a:rPr lang="en-US" sz="3200" dirty="0" smtClean="0"/>
              <a:t> After his suffering, he showed himself to these men and gave many </a:t>
            </a:r>
            <a:r>
              <a:rPr lang="en-US" sz="3200" dirty="0" smtClean="0">
                <a:solidFill>
                  <a:schemeClr val="bg1"/>
                </a:solidFill>
                <a:effectLst>
                  <a:outerShdw blurRad="38100" dist="38100" dir="2700000" algn="tl">
                    <a:srgbClr val="000000">
                      <a:alpha val="43137"/>
                    </a:srgbClr>
                  </a:outerShdw>
                </a:effectLst>
              </a:rPr>
              <a:t>convincing proofs </a:t>
            </a:r>
            <a:r>
              <a:rPr lang="en-US" sz="3200" dirty="0" smtClean="0"/>
              <a:t>that he was alive. He appeared to them over a period of forty days and spoke about the kingdom of God.</a:t>
            </a:r>
          </a:p>
        </p:txBody>
      </p:sp>
      <p:pic>
        <p:nvPicPr>
          <p:cNvPr id="2053" name="Picture 5"/>
          <p:cNvPicPr>
            <a:picLocks noChangeAspect="1" noChangeArrowheads="1"/>
          </p:cNvPicPr>
          <p:nvPr/>
        </p:nvPicPr>
        <p:blipFill>
          <a:blip r:embed="rId3" cstate="print"/>
          <a:srcRect b="7987"/>
          <a:stretch>
            <a:fillRect/>
          </a:stretch>
        </p:blipFill>
        <p:spPr bwMode="auto">
          <a:xfrm>
            <a:off x="457200" y="4038600"/>
            <a:ext cx="7570787" cy="2819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33400" y="4049386"/>
            <a:ext cx="7391400" cy="2808614"/>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b="5249"/>
          <a:stretch>
            <a:fillRect/>
          </a:stretch>
        </p:blipFill>
        <p:spPr bwMode="auto">
          <a:xfrm>
            <a:off x="152400" y="3657600"/>
            <a:ext cx="8001000" cy="3200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randombar(horizontal)">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randombar(horizont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randombar(horizont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PATIENT LIFE</a:t>
            </a:r>
            <a:endParaRPr lang="en-US" sz="6000" dirty="0"/>
          </a:p>
        </p:txBody>
      </p:sp>
      <p:sp>
        <p:nvSpPr>
          <p:cNvPr id="3" name="Content Placeholder 2"/>
          <p:cNvSpPr>
            <a:spLocks noGrp="1"/>
          </p:cNvSpPr>
          <p:nvPr>
            <p:ph idx="1"/>
          </p:nvPr>
        </p:nvSpPr>
        <p:spPr>
          <a:xfrm>
            <a:off x="457200" y="1600200"/>
            <a:ext cx="7467600" cy="4525963"/>
          </a:xfrm>
        </p:spPr>
        <p:txBody>
          <a:bodyPr>
            <a:noAutofit/>
          </a:bodyPr>
          <a:lstStyle/>
          <a:p>
            <a:pPr marL="0" indent="0"/>
            <a:endParaRPr lang="en-US" sz="3200"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85344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71600"/>
            <a:ext cx="7924800" cy="51054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2514600"/>
            <a:ext cx="350520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normAutofit/>
          </a:bodyPr>
          <a:lstStyle/>
          <a:p>
            <a:r>
              <a:rPr lang="en-US" sz="6000" dirty="0" smtClean="0"/>
              <a:t>WAITING FOR…</a:t>
            </a:r>
            <a:endParaRPr lang="en-US" sz="6000" dirty="0"/>
          </a:p>
        </p:txBody>
      </p:sp>
      <p:sp>
        <p:nvSpPr>
          <p:cNvPr id="3" name="Content Placeholder 2"/>
          <p:cNvSpPr>
            <a:spLocks noGrp="1"/>
          </p:cNvSpPr>
          <p:nvPr>
            <p:ph idx="1"/>
          </p:nvPr>
        </p:nvSpPr>
        <p:spPr>
          <a:xfrm>
            <a:off x="457200" y="1600200"/>
            <a:ext cx="7467600" cy="4525963"/>
          </a:xfrm>
        </p:spPr>
        <p:txBody>
          <a:bodyPr>
            <a:noAutofit/>
          </a:bodyPr>
          <a:lstStyle/>
          <a:p>
            <a:pPr marL="225425" indent="-225425"/>
            <a:r>
              <a:rPr lang="en-US" sz="3200" dirty="0" smtClean="0"/>
              <a:t> </a:t>
            </a:r>
            <a:r>
              <a:rPr lang="en-US" sz="3200" baseline="30000" dirty="0" smtClean="0"/>
              <a:t>4</a:t>
            </a:r>
            <a:r>
              <a:rPr lang="en-US" sz="3200" dirty="0" smtClean="0"/>
              <a:t> On one occasion, while he was eating with them, he gave them this command: "Do not leave Jerusalem, </a:t>
            </a:r>
            <a:r>
              <a:rPr lang="en-US" sz="3200" dirty="0" smtClean="0">
                <a:solidFill>
                  <a:schemeClr val="bg1"/>
                </a:solidFill>
                <a:effectLst>
                  <a:outerShdw blurRad="38100" dist="50800" dir="2700000" algn="tl">
                    <a:schemeClr val="tx1">
                      <a:alpha val="43000"/>
                    </a:schemeClr>
                  </a:outerShdw>
                </a:effectLst>
              </a:rPr>
              <a:t>but wait for the gift </a:t>
            </a:r>
            <a:r>
              <a:rPr lang="en-US" sz="3200" dirty="0" smtClean="0"/>
              <a:t>my Father promised, which you have heard me speak about.  </a:t>
            </a:r>
            <a:r>
              <a:rPr lang="en-US" sz="3200" baseline="30000" dirty="0" smtClean="0"/>
              <a:t>5</a:t>
            </a:r>
            <a:r>
              <a:rPr lang="en-US" sz="3200" dirty="0" smtClean="0"/>
              <a:t> For John baptized with water, but in a few days you will be baptized with the Holy Spirit.” </a:t>
            </a:r>
          </a:p>
        </p:txBody>
      </p:sp>
      <p:pic>
        <p:nvPicPr>
          <p:cNvPr id="3075" name="Picture 3"/>
          <p:cNvPicPr>
            <a:picLocks noChangeAspect="1" noChangeArrowheads="1"/>
          </p:cNvPicPr>
          <p:nvPr/>
        </p:nvPicPr>
        <p:blipFill>
          <a:blip r:embed="rId3" cstate="print"/>
          <a:srcRect l="3030" t="6949" r="4040" b="47884"/>
          <a:stretch>
            <a:fillRect/>
          </a:stretch>
        </p:blipFill>
        <p:spPr bwMode="auto">
          <a:xfrm>
            <a:off x="533400" y="4876800"/>
            <a:ext cx="7010400" cy="1981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TotalTime>
  <Words>1299</Words>
  <Application>Microsoft Office PowerPoint</Application>
  <PresentationFormat>On-screen Show (4:3)</PresentationFormat>
  <Paragraphs>97</Paragraphs>
  <Slides>19</Slides>
  <Notes>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A Study  in the  Book of ACTS</vt:lpstr>
      <vt:lpstr>INTERESTING INTRO:</vt:lpstr>
      <vt:lpstr>BOOK II</vt:lpstr>
      <vt:lpstr>The life that makes a difference is:</vt:lpstr>
      <vt:lpstr>PERSUADED LIFE</vt:lpstr>
      <vt:lpstr>PERSUADED LIFE</vt:lpstr>
      <vt:lpstr>PATIENT LIFE</vt:lpstr>
      <vt:lpstr>WAITING FOR…</vt:lpstr>
      <vt:lpstr>WAITING FOR…</vt:lpstr>
      <vt:lpstr>POWERFUL LIFE</vt:lpstr>
      <vt:lpstr>POWERFUL LIFE</vt:lpstr>
      <vt:lpstr>POWERFUL LIFE</vt:lpstr>
      <vt:lpstr>POWERFUL LIFE</vt:lpstr>
      <vt:lpstr>PROMISING LIFE</vt:lpstr>
      <vt:lpstr>PROMISING LIFE</vt:lpstr>
      <vt:lpstr>PROMISING LIFE</vt:lpstr>
      <vt:lpstr>FINAL THOUGHT</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106</cp:revision>
  <dcterms:created xsi:type="dcterms:W3CDTF">2011-01-24T03:40:40Z</dcterms:created>
  <dcterms:modified xsi:type="dcterms:W3CDTF">2011-10-09T23:18:41Z</dcterms:modified>
</cp:coreProperties>
</file>